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355574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42CBA1-8B1F-421F-9844-FA22AF177F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752F8-5502-484B-A867-3FE7DF9DB9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5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F06149-61F9-4BF8-ACFA-69E56C13AC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66" y="6021289"/>
            <a:ext cx="1386205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8</cp:revision>
  <dcterms:created xsi:type="dcterms:W3CDTF">2017-05-27T02:37:01Z</dcterms:created>
  <dcterms:modified xsi:type="dcterms:W3CDTF">2018-10-17T05:50:51Z</dcterms:modified>
</cp:coreProperties>
</file>