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355574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Title of the Presentation</a:t>
            </a:r>
          </a:p>
          <a:p>
            <a:pPr algn="ctr"/>
            <a:endParaRPr lang="fr-FR" dirty="0">
              <a:latin typeface="Palatino Linotype" panose="02040502050505030304" pitchFamily="18" charset="0"/>
            </a:endParaRPr>
          </a:p>
          <a:p>
            <a:pPr algn="ctr"/>
            <a:r>
              <a:rPr lang="it-IT" b="1" dirty="0">
                <a:latin typeface="Palatino Linotype" panose="02040502050505030304" pitchFamily="18" charset="0"/>
              </a:rPr>
              <a:t>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1,</a:t>
            </a:r>
            <a:r>
              <a:rPr lang="it-IT" b="1" dirty="0">
                <a:latin typeface="Palatino Linotype" panose="02040502050505030304" pitchFamily="18" charset="0"/>
              </a:rPr>
              <a:t>*,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  <a:r>
              <a:rPr lang="it-IT" b="1" dirty="0">
                <a:latin typeface="Palatino Linotype" panose="02040502050505030304" pitchFamily="18" charset="0"/>
              </a:rPr>
              <a:t>, and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</a:p>
          <a:p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1</a:t>
            </a:r>
            <a:r>
              <a:rPr lang="en-US" dirty="0">
                <a:latin typeface="Palatino Linotype" panose="02040502050505030304" pitchFamily="18" charset="0"/>
              </a:rPr>
              <a:t> Full Affiliation, Address; 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Full Affiliation, Address.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sz="1400" b="1" dirty="0">
                <a:latin typeface="Palatino Linotype" panose="02040502050505030304" pitchFamily="18" charset="0"/>
              </a:rPr>
              <a:t>*</a:t>
            </a:r>
            <a:r>
              <a:rPr lang="en-US" sz="1400" dirty="0">
                <a:latin typeface="Palatino Linotype" panose="02040502050505030304" pitchFamily="18" charset="0"/>
              </a:rPr>
              <a:t> Corresponding author: </a:t>
            </a:r>
            <a:r>
              <a:rPr lang="en-US" sz="1400" dirty="0" err="1">
                <a:latin typeface="Palatino Linotype" panose="02040502050505030304" pitchFamily="18" charset="0"/>
              </a:rPr>
              <a:t>author@email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226" y="5450757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 panose="02040502050505030304" pitchFamily="18" charset="0"/>
              </a:rPr>
              <a:t>Insert logos of </a:t>
            </a:r>
            <a:r>
              <a:rPr lang="fr-FR" dirty="0" err="1">
                <a:latin typeface="Palatino Linotype" panose="02040502050505030304" pitchFamily="18" charset="0"/>
              </a:rPr>
              <a:t>your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  <a:r>
              <a:rPr lang="fr-FR" dirty="0" err="1">
                <a:latin typeface="Palatino Linotype" panose="02040502050505030304" pitchFamily="18" charset="0"/>
              </a:rPr>
              <a:t>lab</a:t>
            </a:r>
            <a:r>
              <a:rPr lang="fr-FR" dirty="0">
                <a:latin typeface="Palatino Linotype" panose="02040502050505030304" pitchFamily="18" charset="0"/>
              </a:rPr>
              <a:t>/institution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42CBA1-8B1F-421F-9844-FA22AF177F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0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777305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latin typeface="Palatino Linotype" panose="02040502050505030304" pitchFamily="18" charset="0"/>
              </a:rPr>
              <a:t>Graphical</a:t>
            </a:r>
            <a:r>
              <a:rPr lang="fr-FR" b="1" dirty="0">
                <a:latin typeface="Palatino Linotype" panose="02040502050505030304" pitchFamily="18" charset="0"/>
              </a:rPr>
              <a:t> Abstract</a:t>
            </a:r>
            <a:endParaRPr lang="fr-FR" dirty="0">
              <a:latin typeface="Palatino Linotype" panose="02040502050505030304" pitchFamily="18" charset="0"/>
            </a:endParaRPr>
          </a:p>
          <a:p>
            <a:endParaRPr lang="fr-FR" b="1" dirty="0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Use one slide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68580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Title of the Presentation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  <a:cs typeface="Arial" panose="020B0604020202020204" pitchFamily="34" charset="0"/>
              </a:rPr>
              <a:pPr/>
              <a:t>2</a:t>
            </a:fld>
            <a:endParaRPr lang="fr-FR" dirty="0"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7A77A6-3051-47B8-B753-E51DD6977A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2429"/>
            <a:ext cx="9144000" cy="9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8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Palatino Linotype" panose="02040502050505030304" pitchFamily="18" charset="0"/>
              </a:rPr>
              <a:t>Abstract: </a:t>
            </a:r>
            <a:r>
              <a:rPr lang="fr-FR" dirty="0">
                <a:latin typeface="Palatino Linotype" panose="02040502050505030304" pitchFamily="18" charset="0"/>
              </a:rPr>
              <a:t>One slide, Max 200 </a:t>
            </a:r>
            <a:r>
              <a:rPr lang="fr-FR" dirty="0" err="1">
                <a:latin typeface="Palatino Linotype" panose="02040502050505030304" pitchFamily="18" charset="0"/>
              </a:rPr>
              <a:t>words</a:t>
            </a:r>
            <a:endParaRPr lang="fr-FR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fr-FR" b="1" dirty="0">
                <a:latin typeface="Palatino Linotype" panose="02040502050505030304" pitchFamily="18" charset="0"/>
              </a:rPr>
              <a:t>Keywords: </a:t>
            </a:r>
            <a:r>
              <a:rPr lang="fr-FR" dirty="0">
                <a:latin typeface="Palatino Linotype" panose="02040502050505030304" pitchFamily="18" charset="0"/>
              </a:rPr>
              <a:t>3 to 5 keywords; </a:t>
            </a:r>
            <a:r>
              <a:rPr lang="fr-FR" dirty="0" err="1">
                <a:latin typeface="Palatino Linotype" panose="02040502050505030304" pitchFamily="18" charset="0"/>
              </a:rPr>
              <a:t>separated</a:t>
            </a:r>
            <a:r>
              <a:rPr lang="fr-FR" dirty="0">
                <a:latin typeface="Palatino Linotype" panose="02040502050505030304" pitchFamily="18" charset="0"/>
              </a:rPr>
              <a:t> by semi colons</a:t>
            </a:r>
            <a:endParaRPr lang="fr-FR" b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3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6752F8-5502-484B-A867-3FE7DF9DB9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2429"/>
            <a:ext cx="9144000" cy="9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4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AA76A8-C3F4-4BEB-8F2C-8A37F5C97F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2429"/>
            <a:ext cx="9144000" cy="9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4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Results</a:t>
            </a:r>
            <a:r>
              <a:rPr lang="fr-FR" sz="2400" b="1" dirty="0">
                <a:latin typeface="Palatino Linotype" panose="02040502050505030304" pitchFamily="18" charset="0"/>
              </a:rPr>
              <a:t> and Discussion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5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C77280-A8F4-4B85-8DC2-80B0814915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2429"/>
            <a:ext cx="9144000" cy="9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1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Conclusions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6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481D9E-D421-408E-8704-A5A5CE921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2429"/>
            <a:ext cx="9144000" cy="9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7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Supplementary</a:t>
            </a:r>
            <a:r>
              <a:rPr lang="fr-FR" sz="2400" b="1" dirty="0">
                <a:latin typeface="Palatino Linotype" panose="02040502050505030304" pitchFamily="18" charset="0"/>
              </a:rPr>
              <a:t> </a:t>
            </a:r>
            <a:r>
              <a:rPr lang="fr-FR" sz="2400" b="1" dirty="0" err="1">
                <a:latin typeface="Palatino Linotype" panose="02040502050505030304" pitchFamily="18" charset="0"/>
              </a:rPr>
              <a:t>Materials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 err="1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Links: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7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9588C8-02DF-4746-BD2C-ED92EDBED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2429"/>
            <a:ext cx="9144000" cy="9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45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Acknowledgments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Insert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r>
              <a:rPr lang="fr-FR" dirty="0">
                <a:latin typeface="Palatino Linotype" panose="02040502050505030304" pitchFamily="18" charset="0"/>
              </a:rPr>
              <a:t>, logos of sponsors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8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D7F321-4F42-4EAD-9650-49451AB3FB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2429"/>
            <a:ext cx="9144000" cy="9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8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95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6</cp:revision>
  <dcterms:created xsi:type="dcterms:W3CDTF">2017-05-27T02:37:01Z</dcterms:created>
  <dcterms:modified xsi:type="dcterms:W3CDTF">2018-05-16T09:32:53Z</dcterms:modified>
</cp:coreProperties>
</file>