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47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AEB6-5A5C-4DB2-9D46-98EABA38A501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8413-8B64-46A0-A043-DA7FCA8C4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829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AEB6-5A5C-4DB2-9D46-98EABA38A501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8413-8B64-46A0-A043-DA7FCA8C4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57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AEB6-5A5C-4DB2-9D46-98EABA38A501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8413-8B64-46A0-A043-DA7FCA8C4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342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AEB6-5A5C-4DB2-9D46-98EABA38A501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8413-8B64-46A0-A043-DA7FCA8C4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48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AEB6-5A5C-4DB2-9D46-98EABA38A501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8413-8B64-46A0-A043-DA7FCA8C4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898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AEB6-5A5C-4DB2-9D46-98EABA38A501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8413-8B64-46A0-A043-DA7FCA8C4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48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AEB6-5A5C-4DB2-9D46-98EABA38A501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8413-8B64-46A0-A043-DA7FCA8C4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3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AEB6-5A5C-4DB2-9D46-98EABA38A501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8413-8B64-46A0-A043-DA7FCA8C4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07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AEB6-5A5C-4DB2-9D46-98EABA38A501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8413-8B64-46A0-A043-DA7FCA8C4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577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AEB6-5A5C-4DB2-9D46-98EABA38A501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8413-8B64-46A0-A043-DA7FCA8C4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317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AEB6-5A5C-4DB2-9D46-98EABA38A501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8413-8B64-46A0-A043-DA7FCA8C4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05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9AEB6-5A5C-4DB2-9D46-98EABA38A501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E8413-8B64-46A0-A043-DA7FCA8C4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64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9100" y="2355574"/>
            <a:ext cx="83058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Palatino Linotype" panose="02040502050505030304" pitchFamily="18" charset="0"/>
              </a:rPr>
              <a:t>Title of the Presentation</a:t>
            </a:r>
          </a:p>
          <a:p>
            <a:pPr algn="ctr"/>
            <a:endParaRPr lang="fr-FR" dirty="0">
              <a:latin typeface="Palatino Linotype" panose="02040502050505030304" pitchFamily="18" charset="0"/>
            </a:endParaRPr>
          </a:p>
          <a:p>
            <a:pPr algn="ctr"/>
            <a:r>
              <a:rPr lang="it-IT" b="1" dirty="0">
                <a:latin typeface="Palatino Linotype" panose="02040502050505030304" pitchFamily="18" charset="0"/>
              </a:rPr>
              <a:t>Firstname Lastname </a:t>
            </a:r>
            <a:r>
              <a:rPr lang="it-IT" b="1" baseline="30000" dirty="0">
                <a:latin typeface="Palatino Linotype" panose="02040502050505030304" pitchFamily="18" charset="0"/>
              </a:rPr>
              <a:t>1,</a:t>
            </a:r>
            <a:r>
              <a:rPr lang="it-IT" b="1" dirty="0">
                <a:latin typeface="Palatino Linotype" panose="02040502050505030304" pitchFamily="18" charset="0"/>
              </a:rPr>
              <a:t>*, Firstname Lastname </a:t>
            </a:r>
            <a:r>
              <a:rPr lang="it-IT" b="1" baseline="30000" dirty="0">
                <a:latin typeface="Palatino Linotype" panose="02040502050505030304" pitchFamily="18" charset="0"/>
              </a:rPr>
              <a:t>2</a:t>
            </a:r>
            <a:r>
              <a:rPr lang="it-IT" b="1" dirty="0">
                <a:latin typeface="Palatino Linotype" panose="02040502050505030304" pitchFamily="18" charset="0"/>
              </a:rPr>
              <a:t>, and Firstname Lastname </a:t>
            </a:r>
            <a:r>
              <a:rPr lang="it-IT" b="1" baseline="30000" dirty="0">
                <a:latin typeface="Palatino Linotype" panose="02040502050505030304" pitchFamily="18" charset="0"/>
              </a:rPr>
              <a:t>2</a:t>
            </a:r>
          </a:p>
          <a:p>
            <a:endParaRPr lang="it-IT" b="1" baseline="30000" dirty="0">
              <a:latin typeface="Palatino Linotype" panose="02040502050505030304" pitchFamily="18" charset="0"/>
            </a:endParaRPr>
          </a:p>
          <a:p>
            <a:endParaRPr lang="fr-FR" dirty="0">
              <a:latin typeface="Palatino Linotype" panose="02040502050505030304" pitchFamily="18" charset="0"/>
            </a:endParaRPr>
          </a:p>
          <a:p>
            <a:r>
              <a:rPr lang="en-US" baseline="30000" dirty="0">
                <a:latin typeface="Palatino Linotype" panose="02040502050505030304" pitchFamily="18" charset="0"/>
              </a:rPr>
              <a:t>1</a:t>
            </a:r>
            <a:r>
              <a:rPr lang="en-US" dirty="0">
                <a:latin typeface="Palatino Linotype" panose="02040502050505030304" pitchFamily="18" charset="0"/>
              </a:rPr>
              <a:t> Full Affiliation, Address; </a:t>
            </a:r>
            <a:endParaRPr lang="fr-FR" dirty="0">
              <a:latin typeface="Palatino Linotype" panose="02040502050505030304" pitchFamily="18" charset="0"/>
            </a:endParaRPr>
          </a:p>
          <a:p>
            <a:r>
              <a:rPr lang="en-US" baseline="30000" dirty="0">
                <a:latin typeface="Palatino Linotype" panose="02040502050505030304" pitchFamily="18" charset="0"/>
              </a:rPr>
              <a:t>2</a:t>
            </a:r>
            <a:r>
              <a:rPr lang="en-US" dirty="0">
                <a:latin typeface="Palatino Linotype" panose="02040502050505030304" pitchFamily="18" charset="0"/>
              </a:rPr>
              <a:t> Full Affiliation, Address. </a:t>
            </a:r>
          </a:p>
          <a:p>
            <a:endParaRPr lang="fr-FR" dirty="0">
              <a:latin typeface="Palatino Linotype" panose="02040502050505030304" pitchFamily="18" charset="0"/>
            </a:endParaRPr>
          </a:p>
          <a:p>
            <a:r>
              <a:rPr lang="en-US" sz="1400" b="1" dirty="0">
                <a:latin typeface="Palatino Linotype" panose="02040502050505030304" pitchFamily="18" charset="0"/>
              </a:rPr>
              <a:t>*</a:t>
            </a:r>
            <a:r>
              <a:rPr lang="en-US" sz="1400" dirty="0">
                <a:latin typeface="Palatino Linotype" panose="02040502050505030304" pitchFamily="18" charset="0"/>
              </a:rPr>
              <a:t> Corresponding author: </a:t>
            </a:r>
            <a:r>
              <a:rPr lang="en-US" sz="1400" dirty="0" err="1">
                <a:latin typeface="Palatino Linotype" panose="02040502050505030304" pitchFamily="18" charset="0"/>
              </a:rPr>
              <a:t>author@email</a:t>
            </a:r>
            <a:endParaRPr lang="fr-FR" sz="1400" dirty="0">
              <a:latin typeface="Palatino Linotype" panose="020405020505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5226" y="5450757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Palatino Linotype" panose="02040502050505030304" pitchFamily="18" charset="0"/>
              </a:rPr>
              <a:t>Insert logos of </a:t>
            </a:r>
            <a:r>
              <a:rPr lang="fr-FR" dirty="0" err="1">
                <a:latin typeface="Palatino Linotype" panose="02040502050505030304" pitchFamily="18" charset="0"/>
              </a:rPr>
              <a:t>your</a:t>
            </a:r>
            <a:r>
              <a:rPr lang="fr-FR" dirty="0">
                <a:latin typeface="Palatino Linotype" panose="02040502050505030304" pitchFamily="18" charset="0"/>
              </a:rPr>
              <a:t> </a:t>
            </a:r>
            <a:r>
              <a:rPr lang="fr-FR" dirty="0" err="1">
                <a:latin typeface="Palatino Linotype" panose="02040502050505030304" pitchFamily="18" charset="0"/>
              </a:rPr>
              <a:t>lab</a:t>
            </a:r>
            <a:r>
              <a:rPr lang="fr-FR" dirty="0">
                <a:latin typeface="Palatino Linotype" panose="02040502050505030304" pitchFamily="18" charset="0"/>
              </a:rPr>
              <a:t>/institution </a:t>
            </a:r>
            <a:r>
              <a:rPr lang="fr-FR" dirty="0" err="1">
                <a:latin typeface="Palatino Linotype" panose="02040502050505030304" pitchFamily="18" charset="0"/>
              </a:rPr>
              <a:t>here</a:t>
            </a:r>
            <a:endParaRPr lang="fr-FR" dirty="0">
              <a:latin typeface="Palatino Linotype" panose="02040502050505030304" pitchFamily="18" charset="0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34200" y="6356350"/>
            <a:ext cx="2133600" cy="365125"/>
          </a:xfrm>
        </p:spPr>
        <p:txBody>
          <a:bodyPr/>
          <a:lstStyle/>
          <a:p>
            <a:fld id="{FCAEAE96-855E-42B1-8DE9-9C9E68DE18C5}" type="slidenum">
              <a:rPr lang="fr-FR" smtClean="0">
                <a:latin typeface="Palatino Linotype" panose="02040502050505030304" pitchFamily="18" charset="0"/>
              </a:rPr>
              <a:pPr/>
              <a:t>1</a:t>
            </a:fld>
            <a:endParaRPr lang="fr-FR">
              <a:latin typeface="Palatino Linotype" panose="0204050205050503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942CBA1-8B1F-421F-9844-FA22AF177F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704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605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1777305"/>
            <a:ext cx="701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latin typeface="Palatino Linotype" panose="02040502050505030304" pitchFamily="18" charset="0"/>
              </a:rPr>
              <a:t>Graphical</a:t>
            </a:r>
            <a:r>
              <a:rPr lang="fr-FR" b="1" dirty="0">
                <a:latin typeface="Palatino Linotype" panose="02040502050505030304" pitchFamily="18" charset="0"/>
              </a:rPr>
              <a:t> Abstract</a:t>
            </a:r>
            <a:endParaRPr lang="fr-FR" dirty="0">
              <a:latin typeface="Palatino Linotype" panose="02040502050505030304" pitchFamily="18" charset="0"/>
            </a:endParaRPr>
          </a:p>
          <a:p>
            <a:endParaRPr lang="fr-FR" b="1" dirty="0">
              <a:latin typeface="Palatino Linotype" panose="02040502050505030304" pitchFamily="18" charset="0"/>
            </a:endParaRPr>
          </a:p>
          <a:p>
            <a:r>
              <a:rPr lang="fr-FR" dirty="0">
                <a:latin typeface="Palatino Linotype" panose="02040502050505030304" pitchFamily="18" charset="0"/>
              </a:rPr>
              <a:t>Use one slide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0" y="685800"/>
            <a:ext cx="4114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Palatino Linotype" panose="02040502050505030304" pitchFamily="18" charset="0"/>
              </a:rPr>
              <a:t>Title of the Presentation</a:t>
            </a:r>
          </a:p>
        </p:txBody>
      </p:sp>
      <p:sp>
        <p:nvSpPr>
          <p:cNvPr id="6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934200" y="6356350"/>
            <a:ext cx="2133600" cy="365125"/>
          </a:xfrm>
        </p:spPr>
        <p:txBody>
          <a:bodyPr/>
          <a:lstStyle/>
          <a:p>
            <a:fld id="{FCAEAE96-855E-42B1-8DE9-9C9E68DE18C5}" type="slidenum">
              <a:rPr lang="fr-FR" smtClean="0">
                <a:latin typeface="Palatino Linotype" panose="02040502050505030304" pitchFamily="18" charset="0"/>
                <a:cs typeface="Arial" panose="020B0604020202020204" pitchFamily="34" charset="0"/>
              </a:rPr>
              <a:pPr/>
              <a:t>2</a:t>
            </a:fld>
            <a:endParaRPr lang="fr-FR" dirty="0">
              <a:latin typeface="Palatino Linotype" panose="02040502050505030304" pitchFamily="18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E7A77A6-3051-47B8-B753-E51DD6977A0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12429"/>
            <a:ext cx="9144000" cy="945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984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609600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Palatino Linotype" panose="02040502050505030304" pitchFamily="18" charset="0"/>
              </a:rPr>
              <a:t>Abstract: </a:t>
            </a:r>
            <a:r>
              <a:rPr lang="fr-FR" dirty="0">
                <a:latin typeface="Palatino Linotype" panose="02040502050505030304" pitchFamily="18" charset="0"/>
              </a:rPr>
              <a:t>One slide, Max 200 </a:t>
            </a:r>
            <a:r>
              <a:rPr lang="fr-FR" dirty="0" err="1">
                <a:latin typeface="Palatino Linotype" panose="02040502050505030304" pitchFamily="18" charset="0"/>
              </a:rPr>
              <a:t>words</a:t>
            </a:r>
            <a:endParaRPr lang="fr-FR" dirty="0">
              <a:latin typeface="Palatino Linotype" panose="02040502050505030304" pitchFamily="18" charset="0"/>
            </a:endParaRPr>
          </a:p>
          <a:p>
            <a:endParaRPr lang="en-US" dirty="0">
              <a:latin typeface="Palatino Linotype" panose="02040502050505030304" pitchFamily="18" charset="0"/>
            </a:endParaRPr>
          </a:p>
          <a:p>
            <a:endParaRPr lang="en-US" dirty="0">
              <a:latin typeface="Palatino Linotype" panose="02040502050505030304" pitchFamily="18" charset="0"/>
            </a:endParaRPr>
          </a:p>
          <a:p>
            <a:r>
              <a:rPr lang="fr-FR" b="1" dirty="0">
                <a:latin typeface="Palatino Linotype" panose="02040502050505030304" pitchFamily="18" charset="0"/>
              </a:rPr>
              <a:t>Keywords: </a:t>
            </a:r>
            <a:r>
              <a:rPr lang="fr-FR" dirty="0">
                <a:latin typeface="Palatino Linotype" panose="02040502050505030304" pitchFamily="18" charset="0"/>
              </a:rPr>
              <a:t>3 to 5 keywords; </a:t>
            </a:r>
            <a:r>
              <a:rPr lang="fr-FR" dirty="0" err="1">
                <a:latin typeface="Palatino Linotype" panose="02040502050505030304" pitchFamily="18" charset="0"/>
              </a:rPr>
              <a:t>separated</a:t>
            </a:r>
            <a:r>
              <a:rPr lang="fr-FR" dirty="0">
                <a:latin typeface="Palatino Linotype" panose="02040502050505030304" pitchFamily="18" charset="0"/>
              </a:rPr>
              <a:t> by semi colons</a:t>
            </a:r>
            <a:endParaRPr lang="fr-FR" b="1" dirty="0">
              <a:latin typeface="Palatino Linotype" panose="02040502050505030304" pitchFamily="18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56350"/>
            <a:ext cx="2133600" cy="365125"/>
          </a:xfrm>
        </p:spPr>
        <p:txBody>
          <a:bodyPr/>
          <a:lstStyle/>
          <a:p>
            <a:fld id="{FCAEAE96-855E-42B1-8DE9-9C9E68DE18C5}" type="slidenum">
              <a:rPr lang="fr-FR" smtClean="0">
                <a:latin typeface="Palatino Linotype" panose="02040502050505030304" pitchFamily="18" charset="0"/>
              </a:rPr>
              <a:pPr/>
              <a:t>3</a:t>
            </a:fld>
            <a:endParaRPr lang="fr-FR">
              <a:latin typeface="Palatino Linotype" panose="0204050205050503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6752F8-5502-484B-A867-3FE7DF9DB9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12429"/>
            <a:ext cx="9144000" cy="945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526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6096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Palatino Linotype" panose="02040502050505030304" pitchFamily="18" charset="0"/>
              </a:rPr>
              <a:t>Introduction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56350"/>
            <a:ext cx="2133600" cy="365125"/>
          </a:xfrm>
        </p:spPr>
        <p:txBody>
          <a:bodyPr/>
          <a:lstStyle/>
          <a:p>
            <a:fld id="{FCAEAE96-855E-42B1-8DE9-9C9E68DE18C5}" type="slidenum">
              <a:rPr lang="fr-FR" smtClean="0">
                <a:latin typeface="Palatino Linotype" panose="02040502050505030304" pitchFamily="18" charset="0"/>
              </a:rPr>
              <a:pPr/>
              <a:t>4</a:t>
            </a:fld>
            <a:endParaRPr lang="fr-FR">
              <a:latin typeface="Palatino Linotype" panose="0204050205050503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4AA76A8-C3F4-4BEB-8F2C-8A37F5C97F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12429"/>
            <a:ext cx="9144000" cy="945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744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6858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err="1">
                <a:latin typeface="Palatino Linotype" panose="02040502050505030304" pitchFamily="18" charset="0"/>
              </a:rPr>
              <a:t>Results</a:t>
            </a:r>
            <a:r>
              <a:rPr lang="fr-FR" sz="2400" b="1" dirty="0">
                <a:latin typeface="Palatino Linotype" panose="02040502050505030304" pitchFamily="18" charset="0"/>
              </a:rPr>
              <a:t> and Discussion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56350"/>
            <a:ext cx="2133600" cy="365125"/>
          </a:xfrm>
        </p:spPr>
        <p:txBody>
          <a:bodyPr/>
          <a:lstStyle/>
          <a:p>
            <a:fld id="{FCAEAE96-855E-42B1-8DE9-9C9E68DE18C5}" type="slidenum">
              <a:rPr lang="fr-FR" smtClean="0">
                <a:latin typeface="Palatino Linotype" panose="02040502050505030304" pitchFamily="18" charset="0"/>
              </a:rPr>
              <a:pPr/>
              <a:t>5</a:t>
            </a:fld>
            <a:endParaRPr lang="fr-FR">
              <a:latin typeface="Palatino Linotype" panose="0204050205050503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4C77280-A8F4-4B85-8DC2-80B0814915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12429"/>
            <a:ext cx="9144000" cy="945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618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6096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Palatino Linotype" panose="02040502050505030304" pitchFamily="18" charset="0"/>
              </a:rPr>
              <a:t>Conclusions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56350"/>
            <a:ext cx="2133600" cy="365125"/>
          </a:xfrm>
        </p:spPr>
        <p:txBody>
          <a:bodyPr/>
          <a:lstStyle/>
          <a:p>
            <a:fld id="{FCAEAE96-855E-42B1-8DE9-9C9E68DE18C5}" type="slidenum">
              <a:rPr lang="fr-FR" smtClean="0">
                <a:latin typeface="Palatino Linotype" panose="02040502050505030304" pitchFamily="18" charset="0"/>
              </a:rPr>
              <a:pPr/>
              <a:t>6</a:t>
            </a:fld>
            <a:endParaRPr lang="fr-FR">
              <a:latin typeface="Palatino Linotype" panose="0204050205050503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5481D9E-D421-408E-8704-A5A5CE9217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12429"/>
            <a:ext cx="9144000" cy="945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078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609600"/>
            <a:ext cx="8153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err="1">
                <a:latin typeface="Palatino Linotype" panose="02040502050505030304" pitchFamily="18" charset="0"/>
              </a:rPr>
              <a:t>Supplementary</a:t>
            </a:r>
            <a:r>
              <a:rPr lang="fr-FR" sz="2400" b="1" dirty="0">
                <a:latin typeface="Palatino Linotype" panose="02040502050505030304" pitchFamily="18" charset="0"/>
              </a:rPr>
              <a:t> </a:t>
            </a:r>
            <a:r>
              <a:rPr lang="fr-FR" sz="2400" b="1" dirty="0" err="1">
                <a:latin typeface="Palatino Linotype" panose="02040502050505030304" pitchFamily="18" charset="0"/>
              </a:rPr>
              <a:t>Materials</a:t>
            </a:r>
            <a:endParaRPr lang="fr-FR" sz="2400" b="1" dirty="0">
              <a:latin typeface="Palatino Linotype" panose="02040502050505030304" pitchFamily="18" charset="0"/>
            </a:endParaRPr>
          </a:p>
          <a:p>
            <a:endParaRPr lang="fr-FR" sz="2400" b="1" dirty="0" err="1">
              <a:latin typeface="Palatino Linotype" panose="02040502050505030304" pitchFamily="18" charset="0"/>
            </a:endParaRPr>
          </a:p>
          <a:p>
            <a:r>
              <a:rPr lang="fr-FR" dirty="0">
                <a:latin typeface="Palatino Linotype" panose="02040502050505030304" pitchFamily="18" charset="0"/>
              </a:rPr>
              <a:t>Links: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56350"/>
            <a:ext cx="2133600" cy="365125"/>
          </a:xfrm>
        </p:spPr>
        <p:txBody>
          <a:bodyPr/>
          <a:lstStyle/>
          <a:p>
            <a:fld id="{FCAEAE96-855E-42B1-8DE9-9C9E68DE18C5}" type="slidenum">
              <a:rPr lang="fr-FR" smtClean="0">
                <a:latin typeface="Palatino Linotype" panose="02040502050505030304" pitchFamily="18" charset="0"/>
              </a:rPr>
              <a:pPr/>
              <a:t>7</a:t>
            </a:fld>
            <a:endParaRPr lang="fr-FR">
              <a:latin typeface="Palatino Linotype" panose="0204050205050503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69588C8-02DF-4746-BD2C-ED92EDBEDE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12429"/>
            <a:ext cx="9144000" cy="945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145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609600"/>
            <a:ext cx="8153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err="1">
                <a:latin typeface="Palatino Linotype" panose="02040502050505030304" pitchFamily="18" charset="0"/>
              </a:rPr>
              <a:t>Acknowledgments</a:t>
            </a:r>
            <a:endParaRPr lang="fr-FR" sz="2400" b="1" dirty="0">
              <a:latin typeface="Palatino Linotype" panose="02040502050505030304" pitchFamily="18" charset="0"/>
            </a:endParaRPr>
          </a:p>
          <a:p>
            <a:endParaRPr lang="fr-FR" sz="2400" b="1" dirty="0">
              <a:latin typeface="Palatino Linotype" panose="02040502050505030304" pitchFamily="18" charset="0"/>
            </a:endParaRPr>
          </a:p>
          <a:p>
            <a:r>
              <a:rPr lang="fr-FR" dirty="0">
                <a:latin typeface="Palatino Linotype" panose="02040502050505030304" pitchFamily="18" charset="0"/>
              </a:rPr>
              <a:t>Insert </a:t>
            </a:r>
            <a:r>
              <a:rPr lang="fr-FR" dirty="0" err="1">
                <a:latin typeface="Palatino Linotype" panose="02040502050505030304" pitchFamily="18" charset="0"/>
              </a:rPr>
              <a:t>here</a:t>
            </a:r>
            <a:r>
              <a:rPr lang="fr-FR" dirty="0">
                <a:latin typeface="Palatino Linotype" panose="02040502050505030304" pitchFamily="18" charset="0"/>
              </a:rPr>
              <a:t>, logos of sponsors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56350"/>
            <a:ext cx="2133600" cy="365125"/>
          </a:xfrm>
        </p:spPr>
        <p:txBody>
          <a:bodyPr/>
          <a:lstStyle/>
          <a:p>
            <a:fld id="{FCAEAE96-855E-42B1-8DE9-9C9E68DE18C5}" type="slidenum">
              <a:rPr lang="fr-FR" smtClean="0">
                <a:latin typeface="Palatino Linotype" panose="02040502050505030304" pitchFamily="18" charset="0"/>
              </a:rPr>
              <a:pPr/>
              <a:t>8</a:t>
            </a:fld>
            <a:endParaRPr lang="fr-FR">
              <a:latin typeface="Palatino Linotype" panose="0204050205050503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5D7F321-4F42-4EAD-9650-49451AB3FB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12429"/>
            <a:ext cx="9144000" cy="945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982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95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Palatino Linotype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MDPI</dc:creator>
  <cp:lastModifiedBy>MDPI</cp:lastModifiedBy>
  <cp:revision>6</cp:revision>
  <dcterms:created xsi:type="dcterms:W3CDTF">2017-05-27T02:37:01Z</dcterms:created>
  <dcterms:modified xsi:type="dcterms:W3CDTF">2018-05-16T09:32:53Z</dcterms:modified>
</cp:coreProperties>
</file>