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197"/>
    <a:srgbClr val="345C62"/>
    <a:srgbClr val="6C8B90"/>
    <a:srgbClr val="40646A"/>
    <a:srgbClr val="244F56"/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 varScale="1">
        <p:scale>
          <a:sx n="13" d="100"/>
          <a:sy n="13" d="100"/>
        </p:scale>
        <p:origin x="1550" y="139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17/10/2018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17/10/2018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17/10/2018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17/10/2018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17/10/2018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17/10/2018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17/10/2018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17/10/2018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17/10/2018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17/10/2018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17/10/2018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17/10/2018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17/10/2018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2114421-5B92-4FD4-B8FD-ABC209892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687500"/>
            <a:ext cx="30275213" cy="312420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F3BF26-9BE2-4282-A086-7161143753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9806" y="1898650"/>
            <a:ext cx="7096528" cy="221055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2E358CB-D2E8-4740-AE6A-EEB177074A09}"/>
              </a:ext>
            </a:extLst>
          </p:cNvPr>
          <p:cNvSpPr/>
          <p:nvPr/>
        </p:nvSpPr>
        <p:spPr>
          <a:xfrm>
            <a:off x="1857925" y="4527550"/>
            <a:ext cx="27051000" cy="33756600"/>
          </a:xfrm>
          <a:prstGeom prst="roundRect">
            <a:avLst/>
          </a:prstGeom>
          <a:noFill/>
          <a:ln cmpd="dbl">
            <a:solidFill>
              <a:srgbClr val="4781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66</cp:revision>
  <dcterms:created xsi:type="dcterms:W3CDTF">2015-04-04T09:45:50Z</dcterms:created>
  <dcterms:modified xsi:type="dcterms:W3CDTF">2018-10-17T05:44:41Z</dcterms:modified>
</cp:coreProperties>
</file>