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7" r:id="rId4"/>
    <p:sldId id="258" r:id="rId5"/>
    <p:sldId id="259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8" autoAdjust="0"/>
  </p:normalViewPr>
  <p:slideViewPr>
    <p:cSldViewPr>
      <p:cViewPr varScale="1">
        <p:scale>
          <a:sx n="84" d="100"/>
          <a:sy n="84" d="100"/>
        </p:scale>
        <p:origin x="9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83100A-8A72-460F-8D5A-54D1E8721B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E079F-1A5F-425D-8548-7D6E0BA765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DBEE4-A35F-451C-BCBF-73654C02E91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FF8A4-6C72-4FA9-92D5-35F646DB18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C330F-8964-486B-B51A-F7EA853506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2DDE-B420-4AB0-A81B-677338ED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4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22/04/2019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22/04/2019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22/04/2019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journal/pharmaceuticals" TargetMode="External"/><Relationship Id="rId2" Type="http://schemas.openxmlformats.org/officeDocument/2006/relationships/hyperlink" Target="https://sciforum.net/conference/ECMC-5th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Title of the Presentation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fr-FR" dirty="0"/>
          </a:p>
          <a:p>
            <a:pPr algn="ctr"/>
            <a:r>
              <a:rPr lang="it-IT" b="1" dirty="0"/>
              <a:t>Firstname Lastname </a:t>
            </a:r>
            <a:r>
              <a:rPr lang="it-IT" b="1" baseline="30000" dirty="0"/>
              <a:t>1,</a:t>
            </a:r>
            <a:r>
              <a:rPr lang="it-IT" b="1" dirty="0"/>
              <a:t>*, Firstname Lastname </a:t>
            </a:r>
            <a:r>
              <a:rPr lang="it-IT" b="1" baseline="30000" dirty="0"/>
              <a:t>2</a:t>
            </a:r>
            <a:r>
              <a:rPr lang="it-IT" b="1" dirty="0"/>
              <a:t>, and Firstname Lastname </a:t>
            </a:r>
            <a:r>
              <a:rPr lang="it-IT" b="1" baseline="30000" dirty="0"/>
              <a:t>2</a:t>
            </a:r>
          </a:p>
          <a:p>
            <a:endParaRPr lang="it-IT" b="1" baseline="30000" dirty="0"/>
          </a:p>
          <a:p>
            <a:endParaRPr lang="fr-FR" dirty="0"/>
          </a:p>
          <a:p>
            <a:r>
              <a:rPr lang="en-US" baseline="30000" dirty="0"/>
              <a:t>1</a:t>
            </a:r>
            <a:r>
              <a:rPr lang="en-US" dirty="0"/>
              <a:t> Full Affiliation, Address; </a:t>
            </a:r>
            <a:endParaRPr lang="fr-FR" dirty="0"/>
          </a:p>
          <a:p>
            <a:r>
              <a:rPr lang="en-US" baseline="30000" dirty="0"/>
              <a:t>2</a:t>
            </a:r>
            <a:r>
              <a:rPr lang="en-US" dirty="0"/>
              <a:t> Full Affiliation, Address. </a:t>
            </a:r>
          </a:p>
          <a:p>
            <a:endParaRPr lang="fr-FR" dirty="0"/>
          </a:p>
          <a:p>
            <a:r>
              <a:rPr lang="en-US" sz="1400" b="1" dirty="0"/>
              <a:t>*</a:t>
            </a:r>
            <a:r>
              <a:rPr lang="en-US" sz="1400" dirty="0"/>
              <a:t> Corresponding author: </a:t>
            </a:r>
            <a:r>
              <a:rPr lang="en-US" sz="1400" dirty="0" err="1"/>
              <a:t>author@email</a:t>
            </a:r>
            <a:endParaRPr lang="fr-F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5226" y="545075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Insert logos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lab</a:t>
            </a:r>
            <a:r>
              <a:rPr lang="fr-FR" dirty="0"/>
              <a:t>/institution </a:t>
            </a:r>
            <a:r>
              <a:rPr lang="fr-FR" dirty="0" err="1"/>
              <a:t>here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"/>
            <a:ext cx="9144000" cy="21982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7730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Graphical</a:t>
            </a:r>
            <a:r>
              <a:rPr lang="fr-FR" b="1" dirty="0"/>
              <a:t> Abstract</a:t>
            </a:r>
            <a:endParaRPr lang="fr-FR" dirty="0"/>
          </a:p>
          <a:p>
            <a:endParaRPr lang="fr-FR" b="1" dirty="0"/>
          </a:p>
          <a:p>
            <a:r>
              <a:rPr lang="fr-FR" dirty="0"/>
              <a:t>Use one slide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685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Title of the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1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Abstract: </a:t>
            </a:r>
            <a:r>
              <a:rPr lang="fr-FR" dirty="0"/>
              <a:t>One slide, Max 200 </a:t>
            </a:r>
            <a:r>
              <a:rPr lang="fr-FR" dirty="0" err="1"/>
              <a:t>words</a:t>
            </a:r>
            <a:endParaRPr lang="fr-FR" dirty="0"/>
          </a:p>
          <a:p>
            <a:endParaRPr lang="fr-FR" dirty="0"/>
          </a:p>
          <a:p>
            <a:r>
              <a:rPr lang="en-US" dirty="0"/>
              <a:t>The 5</a:t>
            </a:r>
            <a:r>
              <a:rPr lang="en-US" altLang="zh-CN" dirty="0"/>
              <a:t>th </a:t>
            </a:r>
            <a:r>
              <a:rPr lang="en-US" dirty="0"/>
              <a:t>International Electronic Conference on Medicinal Chemistry is absolutely free of charge for contributors and visitors. All accepted submissions will be displayed on the internet, at </a:t>
            </a:r>
            <a:r>
              <a:rPr lang="en-US" dirty="0">
                <a:hlinkClick r:id="rId2"/>
              </a:rPr>
              <a:t>https://sciforum.net/conference/ECMC-5th</a:t>
            </a:r>
            <a:r>
              <a:rPr lang="en-US" dirty="0"/>
              <a:t>, on November 1-30, 2019. Researchers are invited to present their work under the form of slides using the template provided by the Conference (see Instructions for Authors). </a:t>
            </a:r>
            <a:r>
              <a:rPr lang="en-US"/>
              <a:t>Abstracts can be submitted on line at http://www.sciforum.net/login from now until October 25, 2019. </a:t>
            </a:r>
            <a:r>
              <a:rPr lang="en-US" dirty="0"/>
              <a:t>Acceptance will be notified within a week after submission of the abstract.</a:t>
            </a:r>
          </a:p>
          <a:p>
            <a:endParaRPr lang="fr-FR" dirty="0"/>
          </a:p>
          <a:p>
            <a:r>
              <a:rPr lang="en-US" dirty="0"/>
              <a:t>After the Conference, </a:t>
            </a:r>
            <a:r>
              <a:rPr lang="en-US" altLang="zh-CN" dirty="0"/>
              <a:t>a</a:t>
            </a:r>
            <a:r>
              <a:rPr lang="en-US" dirty="0"/>
              <a:t>uthors of the most outstanding presentations, as selected by the Scientific Committee, will be invited to publish their work as a research article, free of charge, in a special issue of the journal </a:t>
            </a:r>
            <a:r>
              <a:rPr lang="en-US" i="1" u="sng" dirty="0">
                <a:hlinkClick r:id="rId3"/>
              </a:rPr>
              <a:t>Pharmaceuticals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fr-FR" b="1" dirty="0"/>
              <a:t>Keywords: </a:t>
            </a:r>
            <a:r>
              <a:rPr lang="fr-FR" dirty="0"/>
              <a:t>3 to 5 keywords </a:t>
            </a:r>
            <a:r>
              <a:rPr lang="fr-FR" dirty="0" err="1"/>
              <a:t>separated</a:t>
            </a:r>
            <a:r>
              <a:rPr lang="fr-FR" dirty="0"/>
              <a:t> by semi colons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Introduction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608C9B-7355-415E-864A-990CE3C95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Results</a:t>
            </a:r>
            <a:r>
              <a:rPr lang="fr-FR" sz="2400" b="1" dirty="0"/>
              <a:t>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B00CA-BADB-442E-8BBF-FA8A867F7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4BA44B-1FF5-4193-8A64-D50635E9F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Acknowledgments</a:t>
            </a:r>
            <a:endParaRPr lang="fr-FR" sz="2400" b="1" dirty="0"/>
          </a:p>
          <a:p>
            <a:endParaRPr lang="fr-FR" sz="2400" b="1" dirty="0"/>
          </a:p>
          <a:p>
            <a:r>
              <a:rPr lang="fr-FR" dirty="0"/>
              <a:t>Insert </a:t>
            </a:r>
            <a:r>
              <a:rPr lang="fr-FR" dirty="0" err="1"/>
              <a:t>here</a:t>
            </a:r>
            <a:r>
              <a:rPr lang="fr-FR"/>
              <a:t>, </a:t>
            </a:r>
            <a:r>
              <a:rPr lang="fr-FR" dirty="0"/>
              <a:t>logos of sponsors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A2F3C-C394-42B8-9C68-63A30F1AC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240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74</cp:revision>
  <dcterms:created xsi:type="dcterms:W3CDTF">2015-04-04T09:45:50Z</dcterms:created>
  <dcterms:modified xsi:type="dcterms:W3CDTF">2019-04-22T07:55:38Z</dcterms:modified>
</cp:coreProperties>
</file>