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4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11/12/2020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ciforum.net/login" TargetMode="External"/><Relationship Id="rId2" Type="http://schemas.openxmlformats.org/officeDocument/2006/relationships/hyperlink" Target="https://iecms2021.sciforum.net/"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 y="2987886"/>
            <a:ext cx="8305800" cy="2523768"/>
          </a:xfrm>
          <a:prstGeom prst="rect">
            <a:avLst/>
          </a:prstGeom>
          <a:noFill/>
        </p:spPr>
        <p:txBody>
          <a:bodyPr wrap="square" rtlCol="0">
            <a:spAutoFit/>
          </a:bodyPr>
          <a:lstStyle/>
          <a:p>
            <a:pPr algn="ctr"/>
            <a:r>
              <a:rPr lang="en-US" sz="2400" b="1" dirty="0">
                <a:latin typeface="Palatino Linotype" panose="02040502050505030304" pitchFamily="18" charset="0"/>
              </a:rPr>
              <a:t>Title of the Presentation</a:t>
            </a:r>
          </a:p>
          <a:p>
            <a:pPr algn="ctr"/>
            <a:endParaRPr lang="fr-FR" dirty="0">
              <a:latin typeface="Palatino Linotype" panose="02040502050505030304" pitchFamily="18" charset="0"/>
            </a:endParaRPr>
          </a:p>
          <a:p>
            <a:pPr algn="ctr"/>
            <a:r>
              <a:rPr lang="it-IT" b="1" dirty="0">
                <a:latin typeface="Palatino Linotype" panose="02040502050505030304" pitchFamily="18" charset="0"/>
              </a:rPr>
              <a:t>Firstname Lastname </a:t>
            </a:r>
            <a:r>
              <a:rPr lang="it-IT" b="1" baseline="30000" dirty="0">
                <a:latin typeface="Palatino Linotype" panose="02040502050505030304" pitchFamily="18" charset="0"/>
              </a:rPr>
              <a:t>1,</a:t>
            </a:r>
            <a:r>
              <a:rPr lang="it-IT" b="1" dirty="0">
                <a:latin typeface="Palatino Linotype" panose="02040502050505030304" pitchFamily="18" charset="0"/>
              </a:rPr>
              <a:t>*, Firstname Lastname </a:t>
            </a:r>
            <a:r>
              <a:rPr lang="it-IT" b="1" baseline="30000" dirty="0">
                <a:latin typeface="Palatino Linotype" panose="02040502050505030304" pitchFamily="18" charset="0"/>
              </a:rPr>
              <a:t>2</a:t>
            </a:r>
            <a:r>
              <a:rPr lang="it-IT" b="1" dirty="0">
                <a:latin typeface="Palatino Linotype" panose="02040502050505030304" pitchFamily="18" charset="0"/>
              </a:rPr>
              <a:t>, and Firstname Lastname </a:t>
            </a:r>
            <a:r>
              <a:rPr lang="it-IT" b="1" baseline="30000" dirty="0">
                <a:latin typeface="Palatino Linotype" panose="02040502050505030304" pitchFamily="18" charset="0"/>
              </a:rPr>
              <a:t>2</a:t>
            </a:r>
          </a:p>
          <a:p>
            <a:endParaRPr lang="it-IT" b="1" baseline="30000" dirty="0">
              <a:latin typeface="Palatino Linotype" panose="02040502050505030304" pitchFamily="18" charset="0"/>
            </a:endParaRPr>
          </a:p>
          <a:p>
            <a:endParaRPr lang="fr-FR" dirty="0">
              <a:latin typeface="Palatino Linotype" panose="02040502050505030304" pitchFamily="18" charset="0"/>
            </a:endParaRPr>
          </a:p>
          <a:p>
            <a:r>
              <a:rPr lang="en-US" baseline="30000" dirty="0">
                <a:latin typeface="Palatino Linotype" panose="02040502050505030304" pitchFamily="18" charset="0"/>
              </a:rPr>
              <a:t>1</a:t>
            </a:r>
            <a:r>
              <a:rPr lang="en-US" dirty="0">
                <a:latin typeface="Palatino Linotype" panose="02040502050505030304" pitchFamily="18" charset="0"/>
              </a:rPr>
              <a:t> Full Affiliation, Address; </a:t>
            </a:r>
            <a:endParaRPr lang="fr-FR" dirty="0">
              <a:latin typeface="Palatino Linotype" panose="02040502050505030304" pitchFamily="18" charset="0"/>
            </a:endParaRPr>
          </a:p>
          <a:p>
            <a:r>
              <a:rPr lang="en-US" baseline="30000" dirty="0">
                <a:latin typeface="Palatino Linotype" panose="02040502050505030304" pitchFamily="18" charset="0"/>
              </a:rPr>
              <a:t>2</a:t>
            </a:r>
            <a:r>
              <a:rPr lang="en-US" dirty="0">
                <a:latin typeface="Palatino Linotype" panose="02040502050505030304" pitchFamily="18" charset="0"/>
              </a:rPr>
              <a:t> Full Affiliation, Address. </a:t>
            </a:r>
          </a:p>
          <a:p>
            <a:endParaRPr lang="fr-FR" dirty="0">
              <a:latin typeface="Palatino Linotype" panose="02040502050505030304" pitchFamily="18" charset="0"/>
            </a:endParaRPr>
          </a:p>
          <a:p>
            <a:r>
              <a:rPr lang="en-US" sz="1400" b="1" dirty="0">
                <a:latin typeface="Palatino Linotype" panose="02040502050505030304" pitchFamily="18" charset="0"/>
              </a:rPr>
              <a:t>*</a:t>
            </a:r>
            <a:r>
              <a:rPr lang="en-US" sz="1400" dirty="0">
                <a:latin typeface="Palatino Linotype" panose="02040502050505030304" pitchFamily="18" charset="0"/>
              </a:rPr>
              <a:t> Corresponding author: </a:t>
            </a:r>
            <a:r>
              <a:rPr lang="en-US" sz="1400" dirty="0" err="1">
                <a:latin typeface="Palatino Linotype" panose="02040502050505030304" pitchFamily="18" charset="0"/>
              </a:rPr>
              <a:t>author@email</a:t>
            </a:r>
            <a:endParaRPr lang="fr-FR" sz="1400" dirty="0">
              <a:latin typeface="Palatino Linotype" panose="02040502050505030304" pitchFamily="18" charset="0"/>
            </a:endParaRPr>
          </a:p>
        </p:txBody>
      </p:sp>
      <p:sp>
        <p:nvSpPr>
          <p:cNvPr id="5" name="TextBox 4"/>
          <p:cNvSpPr txBox="1"/>
          <p:nvPr/>
        </p:nvSpPr>
        <p:spPr>
          <a:xfrm>
            <a:off x="419100" y="5749336"/>
            <a:ext cx="8305800" cy="369332"/>
          </a:xfrm>
          <a:prstGeom prst="rect">
            <a:avLst/>
          </a:prstGeom>
          <a:noFill/>
        </p:spPr>
        <p:txBody>
          <a:bodyPr wrap="square" rtlCol="0">
            <a:spAutoFit/>
          </a:bodyPr>
          <a:lstStyle/>
          <a:p>
            <a:r>
              <a:rPr lang="fr-FR" dirty="0">
                <a:latin typeface="Palatino Linotype" panose="02040502050505030304" pitchFamily="18" charset="0"/>
              </a:rPr>
              <a:t>Insert logos of </a:t>
            </a:r>
            <a:r>
              <a:rPr lang="fr-FR" dirty="0" err="1">
                <a:latin typeface="Palatino Linotype" panose="02040502050505030304" pitchFamily="18" charset="0"/>
              </a:rPr>
              <a:t>your</a:t>
            </a:r>
            <a:r>
              <a:rPr lang="fr-FR" dirty="0">
                <a:latin typeface="Palatino Linotype" panose="02040502050505030304" pitchFamily="18" charset="0"/>
              </a:rPr>
              <a:t> </a:t>
            </a:r>
            <a:r>
              <a:rPr lang="fr-FR" dirty="0" err="1">
                <a:latin typeface="Palatino Linotype" panose="02040502050505030304" pitchFamily="18" charset="0"/>
              </a:rPr>
              <a:t>lab</a:t>
            </a:r>
            <a:r>
              <a:rPr lang="fr-FR" dirty="0">
                <a:latin typeface="Palatino Linotype" panose="02040502050505030304" pitchFamily="18" charset="0"/>
              </a:rPr>
              <a:t>/institution </a:t>
            </a:r>
            <a:r>
              <a:rPr lang="fr-FR" dirty="0" err="1">
                <a:latin typeface="Palatino Linotype" panose="02040502050505030304" pitchFamily="18" charset="0"/>
              </a:rPr>
              <a:t>here</a:t>
            </a:r>
            <a:endParaRPr lang="fr-FR"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75128E28-B78B-4CB0-BD16-5B07558D5E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1036"/>
            <a:ext cx="9144000" cy="3717036"/>
          </a:xfrm>
          <a:prstGeom prst="rect">
            <a:avLst/>
          </a:prstGeom>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7924800" cy="4524315"/>
          </a:xfrm>
          <a:prstGeom prst="rect">
            <a:avLst/>
          </a:prstGeom>
          <a:noFill/>
        </p:spPr>
        <p:txBody>
          <a:bodyPr wrap="square" rtlCol="0">
            <a:spAutoFit/>
          </a:bodyPr>
          <a:lstStyle/>
          <a:p>
            <a:r>
              <a:rPr lang="fr-FR" b="1" dirty="0">
                <a:latin typeface="Palatino Linotype" panose="02040502050505030304" pitchFamily="18" charset="0"/>
              </a:rPr>
              <a:t>Abstract: </a:t>
            </a:r>
            <a:r>
              <a:rPr lang="fr-FR" dirty="0">
                <a:latin typeface="Palatino Linotype" panose="02040502050505030304" pitchFamily="18" charset="0"/>
              </a:rPr>
              <a:t>One slide, Max 200 </a:t>
            </a:r>
            <a:r>
              <a:rPr lang="fr-FR" dirty="0" err="1">
                <a:latin typeface="Palatino Linotype" panose="02040502050505030304" pitchFamily="18" charset="0"/>
              </a:rPr>
              <a:t>words</a:t>
            </a:r>
            <a:endParaRPr lang="fr-FR" dirty="0">
              <a:latin typeface="Palatino Linotype" panose="02040502050505030304" pitchFamily="18" charset="0"/>
            </a:endParaRPr>
          </a:p>
          <a:p>
            <a:endParaRPr lang="fr-FR" dirty="0">
              <a:latin typeface="Palatino Linotype" panose="02040502050505030304" pitchFamily="18" charset="0"/>
            </a:endParaRPr>
          </a:p>
          <a:p>
            <a:r>
              <a:rPr lang="en-US" b="1" dirty="0">
                <a:latin typeface="Palatino Linotype" panose="02040502050505030304" pitchFamily="18" charset="0"/>
              </a:rPr>
              <a:t>The 2nd International Electronic Conference on Mineral Science</a:t>
            </a:r>
          </a:p>
          <a:p>
            <a:r>
              <a:rPr lang="en-US" dirty="0">
                <a:latin typeface="Palatino Linotype" panose="02040502050505030304" pitchFamily="18" charset="0"/>
              </a:rPr>
              <a:t>is absolutely free of charge for contributors and visitors. All accepted submissions will be displayed on the internet, at </a:t>
            </a:r>
            <a:r>
              <a:rPr lang="en-US" dirty="0">
                <a:latin typeface="Palatino Linotype" panose="02040502050505030304" pitchFamily="18" charset="0"/>
                <a:hlinkClick r:id="rId2"/>
              </a:rPr>
              <a:t>https://iecms2021.sciforum.net/</a:t>
            </a:r>
            <a:r>
              <a:rPr lang="en-US" dirty="0">
                <a:latin typeface="Palatino Linotype" panose="02040502050505030304" pitchFamily="18" charset="0"/>
              </a:rPr>
              <a:t> , on 1–15 March 2021. Researchers are invited to present their work under the form of slides using the template provided by the Conference (see Instructions for Authors). Abstract can be submitted on line at </a:t>
            </a:r>
            <a:r>
              <a:rPr lang="en-US" u="sng" dirty="0">
                <a:latin typeface="Palatino Linotype" panose="02040502050505030304" pitchFamily="18" charset="0"/>
                <a:hlinkClick r:id="rId3"/>
              </a:rPr>
              <a:t>http://www.sciforum.net/login</a:t>
            </a:r>
            <a:r>
              <a:rPr lang="en-US" dirty="0">
                <a:latin typeface="Palatino Linotype" panose="02040502050505030304" pitchFamily="18" charset="0"/>
              </a:rPr>
              <a:t> from now until 15 January 2021. Abstract acceptance will be notified not later than 31st January 2021 . Full power point presentation should be submitted by 15th February 2021 . </a:t>
            </a:r>
          </a:p>
          <a:p>
            <a:endParaRPr lang="fr-FR" dirty="0">
              <a:latin typeface="Palatino Linotype" panose="02040502050505030304" pitchFamily="18" charset="0"/>
            </a:endParaRPr>
          </a:p>
          <a:p>
            <a:endParaRPr lang="en-US" dirty="0">
              <a:latin typeface="Palatino Linotype" panose="02040502050505030304" pitchFamily="18" charset="0"/>
            </a:endParaRP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fr-FR" dirty="0">
                <a:latin typeface="Palatino Linotype" panose="02040502050505030304" pitchFamily="18" charset="0"/>
              </a:rPr>
              <a:t>3 to 5 keywords, sep</a:t>
            </a:r>
            <a:r>
              <a:rPr lang="en-US" altLang="zh-CN" dirty="0">
                <a:latin typeface="Palatino Linotype" panose="02040502050505030304" pitchFamily="18" charset="0"/>
              </a:rPr>
              <a:t>a</a:t>
            </a:r>
            <a:r>
              <a:rPr lang="fr-FR" dirty="0" err="1">
                <a:latin typeface="Palatino Linotype" panose="02040502050505030304" pitchFamily="18" charset="0"/>
              </a:rPr>
              <a:t>rated</a:t>
            </a:r>
            <a:r>
              <a:rPr lang="fr-FR" dirty="0">
                <a:latin typeface="Palatino Linotype" panose="02040502050505030304" pitchFamily="18" charset="0"/>
              </a:rPr>
              <a:t> by semi colons</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3217581E-09AE-4C7C-AA17-208368D870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3820" y="5187820"/>
            <a:ext cx="1632080" cy="1632080"/>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sp>
        <p:nvSpPr>
          <p:cNvPr id="7" name="TextBox 6"/>
          <p:cNvSpPr txBox="1"/>
          <p:nvPr/>
        </p:nvSpPr>
        <p:spPr>
          <a:xfrm>
            <a:off x="609600" y="3506709"/>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pic>
        <p:nvPicPr>
          <p:cNvPr id="3" name="Picture 2">
            <a:extLst>
              <a:ext uri="{FF2B5EF4-FFF2-40B4-BE49-F238E27FC236}">
                <a16:creationId xmlns:a16="http://schemas.microsoft.com/office/drawing/2014/main" id="{39B3A007-50F1-42BA-B6B7-D8FAD12FE3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8506" y="5122506"/>
            <a:ext cx="1735494" cy="1735494"/>
          </a:xfrm>
          <a:prstGeom prst="rect">
            <a:avLst/>
          </a:prstGeom>
        </p:spPr>
      </p:pic>
    </p:spTree>
    <p:extLst>
      <p:ext uri="{BB962C8B-B14F-4D97-AF65-F5344CB8AC3E}">
        <p14:creationId xmlns:p14="http://schemas.microsoft.com/office/powerpoint/2010/main" val="88561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Supplementary</a:t>
            </a:r>
            <a:r>
              <a:rPr lang="fr-FR" sz="2400" b="1" dirty="0">
                <a:latin typeface="Palatino Linotype" panose="02040502050505030304" pitchFamily="18" charset="0"/>
              </a:rPr>
              <a:t> </a:t>
            </a:r>
            <a:r>
              <a:rPr lang="fr-FR" sz="2400" b="1" dirty="0" err="1">
                <a:latin typeface="Palatino Linotype" panose="02040502050505030304" pitchFamily="18" charset="0"/>
              </a:rPr>
              <a:t>Materials</a:t>
            </a:r>
            <a:endParaRPr lang="fr-FR" sz="2400" b="1" dirty="0">
              <a:latin typeface="Palatino Linotype" panose="02040502050505030304" pitchFamily="18" charset="0"/>
            </a:endParaRPr>
          </a:p>
          <a:p>
            <a:endParaRPr lang="fr-FR" sz="2400" b="1" dirty="0" err="1">
              <a:latin typeface="Palatino Linotype" panose="02040502050505030304" pitchFamily="18" charset="0"/>
            </a:endParaRPr>
          </a:p>
          <a:p>
            <a:r>
              <a:rPr lang="fr-FR" dirty="0">
                <a:latin typeface="Palatino Linotype" panose="02040502050505030304" pitchFamily="18" charset="0"/>
              </a:rPr>
              <a:t>Links: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956B2551-7022-4F24-98F0-98B63A6B5A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8506" y="5122506"/>
            <a:ext cx="1735494" cy="1735494"/>
          </a:xfrm>
          <a:prstGeom prst="rect">
            <a:avLst/>
          </a:prstGeom>
        </p:spPr>
      </p:pic>
    </p:spTree>
    <p:extLst>
      <p:ext uri="{BB962C8B-B14F-4D97-AF65-F5344CB8AC3E}">
        <p14:creationId xmlns:p14="http://schemas.microsoft.com/office/powerpoint/2010/main" val="123514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1107996"/>
          </a:xfrm>
          <a:prstGeom prst="rect">
            <a:avLst/>
          </a:prstGeom>
          <a:noFill/>
        </p:spPr>
        <p:txBody>
          <a:bodyPr wrap="square" rtlCol="0">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endParaRPr lang="fr-FR" sz="2400" b="1" dirty="0">
              <a:latin typeface="Palatino Linotype" panose="02040502050505030304" pitchFamily="18" charset="0"/>
            </a:endParaRPr>
          </a:p>
          <a:p>
            <a:r>
              <a:rPr lang="fr-FR" dirty="0">
                <a:latin typeface="Palatino Linotype" panose="02040502050505030304" pitchFamily="18" charset="0"/>
              </a:rPr>
              <a:t>Insert </a:t>
            </a:r>
            <a:r>
              <a:rPr lang="fr-FR" dirty="0" err="1">
                <a:latin typeface="Palatino Linotype" panose="02040502050505030304" pitchFamily="18" charset="0"/>
              </a:rPr>
              <a:t>here</a:t>
            </a:r>
            <a:r>
              <a:rPr lang="fr-FR" dirty="0">
                <a:latin typeface="Palatino Linotype" panose="02040502050505030304" pitchFamily="18" charset="0"/>
              </a:rPr>
              <a:t>, logos of sponsors </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7" name="Picture 6">
            <a:extLst>
              <a:ext uri="{FF2B5EF4-FFF2-40B4-BE49-F238E27FC236}">
                <a16:creationId xmlns:a16="http://schemas.microsoft.com/office/drawing/2014/main" id="{8DC3834D-02BE-48F7-B3C2-5B5062D87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1894" y="4935894"/>
            <a:ext cx="1922106" cy="1922106"/>
          </a:xfrm>
          <a:prstGeom prst="rect">
            <a:avLst/>
          </a:prstGeom>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TotalTime>
  <Words>199</Words>
  <Application>Microsoft Office PowerPoint</Application>
  <PresentationFormat>On-screen Show (4:3)</PresentationFormat>
  <Paragraphs>31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宋体</vt:lpstr>
      <vt:lpstr>Arial</vt:lpstr>
      <vt:lpstr>Calibri</vt:lpstr>
      <vt:lpstr>Calibri Light</vt:lpstr>
      <vt:lpstr>Palatino Linotype</vt:lpstr>
      <vt:lpstr>Office Theme</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MDPI</cp:lastModifiedBy>
  <cp:revision>35</cp:revision>
  <dcterms:created xsi:type="dcterms:W3CDTF">2017-05-27T02:37:01Z</dcterms:created>
  <dcterms:modified xsi:type="dcterms:W3CDTF">2020-11-12T09:55:04Z</dcterms:modified>
</cp:coreProperties>
</file>