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handoutMasterIdLst>
    <p:handoutMasterId r:id="rId11"/>
  </p:handoutMasterIdLst>
  <p:sldIdLst>
    <p:sldId id="256" r:id="rId3"/>
    <p:sldId id="267" r:id="rId4"/>
    <p:sldId id="258" r:id="rId5"/>
    <p:sldId id="259" r:id="rId6"/>
    <p:sldId id="261" r:id="rId7"/>
    <p:sldId id="265" r:id="rId8"/>
    <p:sldId id="264"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varScale="1">
        <p:scale>
          <a:sx n="105" d="100"/>
          <a:sy n="105" d="100"/>
        </p:scale>
        <p:origin x="17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6/3/2020</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03/06/2020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03/06/2020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03/06/2020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03/06/2020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6/3/2020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6/3/2020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6/3/2020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03/06/2020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03/06/2020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03/06/2020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03/06/2020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03/06/2020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03/06/2020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03/06/2020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03/06/2020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03/06/2020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6/3/2020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mdpi.com/journal/pharmaceuticals" TargetMode="External"/><Relationship Id="rId2" Type="http://schemas.openxmlformats.org/officeDocument/2006/relationships/hyperlink" Target="https://ecmc2019.sciforum.net/"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355574"/>
            <a:ext cx="8305800" cy="3077766"/>
          </a:xfrm>
          <a:prstGeom prst="rect">
            <a:avLst/>
          </a:prstGeom>
          <a:noFill/>
        </p:spPr>
        <p:txBody>
          <a:bodyPr wrap="square" rtlCol="0">
            <a:spAutoFit/>
          </a:bodyPr>
          <a:lstStyle/>
          <a:p>
            <a:pPr algn="ctr"/>
            <a:r>
              <a:rPr lang="en-US" sz="2400" b="1" dirty="0"/>
              <a:t>Title of the Presentation</a:t>
            </a:r>
          </a:p>
          <a:p>
            <a:pPr algn="ctr"/>
            <a:endParaRPr lang="en-US" b="1" dirty="0"/>
          </a:p>
          <a:p>
            <a:pPr algn="ctr"/>
            <a:endParaRPr lang="en-US" b="1" dirty="0"/>
          </a:p>
          <a:p>
            <a:pPr algn="ctr"/>
            <a:endParaRPr lang="fr-FR" dirty="0"/>
          </a:p>
          <a:p>
            <a:pPr algn="ctr"/>
            <a:r>
              <a:rPr lang="it-IT" b="1" dirty="0"/>
              <a:t>Firstname Lastname </a:t>
            </a:r>
            <a:r>
              <a:rPr lang="it-IT" b="1" baseline="30000" dirty="0"/>
              <a:t>1,</a:t>
            </a:r>
            <a:r>
              <a:rPr lang="it-IT" b="1" dirty="0"/>
              <a:t>*, Firstname Lastname </a:t>
            </a:r>
            <a:r>
              <a:rPr lang="it-IT" b="1" baseline="30000" dirty="0"/>
              <a:t>2</a:t>
            </a:r>
            <a:r>
              <a:rPr lang="it-IT" b="1" dirty="0"/>
              <a:t>, and Firstname Lastname </a:t>
            </a:r>
            <a:r>
              <a:rPr lang="it-IT" b="1" baseline="30000" dirty="0"/>
              <a:t>2</a:t>
            </a:r>
          </a:p>
          <a:p>
            <a:endParaRPr lang="it-IT" b="1" baseline="30000" dirty="0"/>
          </a:p>
          <a:p>
            <a:endParaRPr lang="fr-FR" dirty="0"/>
          </a:p>
          <a:p>
            <a:r>
              <a:rPr lang="en-US" baseline="30000" dirty="0"/>
              <a:t>1</a:t>
            </a:r>
            <a:r>
              <a:rPr lang="en-US" dirty="0"/>
              <a:t> Full Affiliation, Address; </a:t>
            </a:r>
            <a:endParaRPr lang="fr-FR" dirty="0"/>
          </a:p>
          <a:p>
            <a:r>
              <a:rPr lang="en-US" baseline="30000" dirty="0"/>
              <a:t>2</a:t>
            </a:r>
            <a:r>
              <a:rPr lang="en-US" dirty="0"/>
              <a:t> Full Affiliation, Address. </a:t>
            </a:r>
          </a:p>
          <a:p>
            <a:endParaRPr lang="fr-FR" dirty="0"/>
          </a:p>
          <a:p>
            <a:r>
              <a:rPr lang="en-US" sz="1400" b="1" dirty="0"/>
              <a:t>*</a:t>
            </a:r>
            <a:r>
              <a:rPr lang="en-US" sz="1400" dirty="0"/>
              <a:t> Corresponding author: </a:t>
            </a:r>
            <a:r>
              <a:rPr lang="en-US" sz="1400" dirty="0" err="1"/>
              <a:t>author@email</a:t>
            </a:r>
            <a:endParaRPr lang="fr-FR" sz="1400" dirty="0"/>
          </a:p>
        </p:txBody>
      </p:sp>
      <p:sp>
        <p:nvSpPr>
          <p:cNvPr id="9" name="TextBox 8"/>
          <p:cNvSpPr txBox="1"/>
          <p:nvPr/>
        </p:nvSpPr>
        <p:spPr>
          <a:xfrm>
            <a:off x="445226" y="5450757"/>
            <a:ext cx="8305800" cy="369332"/>
          </a:xfrm>
          <a:prstGeom prst="rect">
            <a:avLst/>
          </a:prstGeom>
          <a:noFill/>
        </p:spPr>
        <p:txBody>
          <a:bodyPr wrap="square" rtlCol="0">
            <a:spAutoFit/>
          </a:bodyPr>
          <a:lstStyle/>
          <a:p>
            <a:r>
              <a:rPr lang="fr-FR" dirty="0"/>
              <a:t>Insert logos of </a:t>
            </a:r>
            <a:r>
              <a:rPr lang="fr-FR" dirty="0" err="1"/>
              <a:t>your</a:t>
            </a:r>
            <a:r>
              <a:rPr lang="fr-FR" dirty="0"/>
              <a:t> </a:t>
            </a:r>
            <a:r>
              <a:rPr lang="fr-FR" dirty="0" err="1"/>
              <a:t>lab</a:t>
            </a:r>
            <a:r>
              <a:rPr lang="fr-FR" dirty="0"/>
              <a:t>/institution </a:t>
            </a:r>
            <a:r>
              <a:rPr lang="fr-FR" dirty="0" err="1"/>
              <a:t>here</a:t>
            </a:r>
            <a:endParaRPr lang="fr-FR"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777305"/>
            <a:ext cx="7010400" cy="923330"/>
          </a:xfrm>
          <a:prstGeom prst="rect">
            <a:avLst/>
          </a:prstGeom>
          <a:noFill/>
        </p:spPr>
        <p:txBody>
          <a:bodyPr wrap="square" rtlCol="0">
            <a:spAutoFit/>
          </a:bodyPr>
          <a:lstStyle/>
          <a:p>
            <a:r>
              <a:rPr lang="fr-FR" b="1" dirty="0" err="1"/>
              <a:t>Graphical</a:t>
            </a:r>
            <a:r>
              <a:rPr lang="fr-FR" b="1" dirty="0"/>
              <a:t> Abstract</a:t>
            </a:r>
            <a:endParaRPr lang="fr-FR" dirty="0"/>
          </a:p>
          <a:p>
            <a:endParaRPr lang="fr-FR" b="1" dirty="0"/>
          </a:p>
          <a:p>
            <a:r>
              <a:rPr lang="fr-FR" dirty="0"/>
              <a:t>Use one slide</a:t>
            </a:r>
          </a:p>
        </p:txBody>
      </p:sp>
      <p:sp>
        <p:nvSpPr>
          <p:cNvPr id="5" name="Rectangle 4"/>
          <p:cNvSpPr/>
          <p:nvPr/>
        </p:nvSpPr>
        <p:spPr>
          <a:xfrm>
            <a:off x="2286000" y="685800"/>
            <a:ext cx="4114800" cy="461665"/>
          </a:xfrm>
          <a:prstGeom prst="rect">
            <a:avLst/>
          </a:prstGeom>
        </p:spPr>
        <p:txBody>
          <a:bodyPr wrap="square">
            <a:spAutoFit/>
          </a:bodyPr>
          <a:lstStyle/>
          <a:p>
            <a:pPr algn="ctr"/>
            <a:r>
              <a:rPr lang="en-US" sz="2400" b="1" dirty="0"/>
              <a:t>Title of the Presentation</a:t>
            </a: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09600"/>
            <a:ext cx="7924800" cy="4524315"/>
          </a:xfrm>
          <a:prstGeom prst="rect">
            <a:avLst/>
          </a:prstGeom>
          <a:noFill/>
        </p:spPr>
        <p:txBody>
          <a:bodyPr wrap="square" rtlCol="0">
            <a:spAutoFit/>
          </a:bodyPr>
          <a:lstStyle/>
          <a:p>
            <a:r>
              <a:rPr lang="fr-FR" b="1" dirty="0"/>
              <a:t>Abstract: </a:t>
            </a:r>
            <a:r>
              <a:rPr lang="fr-FR" dirty="0"/>
              <a:t>One slide, Max 200 </a:t>
            </a:r>
            <a:r>
              <a:rPr lang="fr-FR" dirty="0" err="1"/>
              <a:t>words</a:t>
            </a:r>
            <a:endParaRPr lang="fr-FR" dirty="0"/>
          </a:p>
          <a:p>
            <a:endParaRPr lang="fr-FR" dirty="0"/>
          </a:p>
          <a:p>
            <a:r>
              <a:rPr lang="en-US" dirty="0"/>
              <a:t>The 5</a:t>
            </a:r>
            <a:r>
              <a:rPr lang="en-US" altLang="zh-CN" dirty="0"/>
              <a:t>th </a:t>
            </a:r>
            <a:r>
              <a:rPr lang="en-US" dirty="0"/>
              <a:t>International Electronic Conference on Medicinal Chemistry is absolutely free of charge for contributors and visitors. All accepted submissions will be displayed on the internet, at </a:t>
            </a:r>
            <a:r>
              <a:rPr lang="en-US" dirty="0">
                <a:hlinkClick r:id="rId2"/>
              </a:rPr>
              <a:t>https://ecmc2019.sciforum.net/</a:t>
            </a:r>
            <a:r>
              <a:rPr lang="en-US" dirty="0"/>
              <a:t>, on November 1-30, 2019. Researchers are invited to present their work under the form of slides using the template provided by the Conference (see Instructions for Authors). Abstracts can be submitted on line at http://www.sciforum.net/login from now until October 25, 2019. Acceptance will be notified within a week after submission of the abstract.</a:t>
            </a:r>
          </a:p>
          <a:p>
            <a:endParaRPr lang="fr-FR" dirty="0"/>
          </a:p>
          <a:p>
            <a:r>
              <a:rPr lang="en-US" dirty="0"/>
              <a:t>After the Conference, </a:t>
            </a:r>
            <a:r>
              <a:rPr lang="en-US" altLang="zh-CN" dirty="0"/>
              <a:t>a</a:t>
            </a:r>
            <a:r>
              <a:rPr lang="en-US" dirty="0"/>
              <a:t>uthors of the most outstanding presentations, as selected by the Scientific Committee, will be invited to publish their work as a research article, free of charge, in a special issue of the journal </a:t>
            </a:r>
            <a:r>
              <a:rPr lang="en-US" i="1" u="sng" dirty="0">
                <a:hlinkClick r:id="rId3"/>
              </a:rPr>
              <a:t>Pharmaceuticals</a:t>
            </a:r>
            <a:r>
              <a:rPr lang="en-US" dirty="0"/>
              <a:t>.</a:t>
            </a:r>
          </a:p>
          <a:p>
            <a:endParaRPr lang="en-US" dirty="0"/>
          </a:p>
          <a:p>
            <a:r>
              <a:rPr lang="fr-FR" b="1" dirty="0"/>
              <a:t>Keywords: </a:t>
            </a:r>
            <a:r>
              <a:rPr lang="fr-FR" dirty="0"/>
              <a:t>3 to 5 keywords </a:t>
            </a:r>
            <a:r>
              <a:rPr lang="fr-FR" dirty="0" err="1"/>
              <a:t>separated</a:t>
            </a:r>
            <a:r>
              <a:rPr lang="fr-FR" dirty="0"/>
              <a:t> by semi colons</a:t>
            </a:r>
            <a:endParaRPr lang="fr-FR"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a:extLst>
              <a:ext uri="{FF2B5EF4-FFF2-40B4-BE49-F238E27FC236}">
                <a16:creationId xmlns:a16="http://schemas.microsoft.com/office/drawing/2014/main" id="{DD466382-20B6-490F-8C41-6253E43E3BB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fr-FR" sz="2400" b="1" dirty="0"/>
              <a:t>Introduction</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err="1"/>
              <a:t>Results</a:t>
            </a:r>
            <a:r>
              <a:rPr lang="fr-FR" sz="2400" b="1" dirty="0"/>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5</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fr-FR" sz="2400" b="1" dirty="0"/>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6</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1107996"/>
          </a:xfrm>
          <a:prstGeom prst="rect">
            <a:avLst/>
          </a:prstGeom>
          <a:noFill/>
        </p:spPr>
        <p:txBody>
          <a:bodyPr wrap="square" rtlCol="0">
            <a:spAutoFit/>
          </a:bodyPr>
          <a:lstStyle/>
          <a:p>
            <a:r>
              <a:rPr lang="fr-FR" sz="2400" b="1" dirty="0" err="1"/>
              <a:t>Acknowledgments</a:t>
            </a:r>
            <a:endParaRPr lang="fr-FR" sz="2400" b="1" dirty="0"/>
          </a:p>
          <a:p>
            <a:endParaRPr lang="fr-FR" sz="2400" b="1" dirty="0"/>
          </a:p>
          <a:p>
            <a:r>
              <a:rPr lang="fr-FR" dirty="0"/>
              <a:t>Insert </a:t>
            </a:r>
            <a:r>
              <a:rPr lang="fr-FR" dirty="0" err="1"/>
              <a:t>here</a:t>
            </a:r>
            <a:r>
              <a:rPr lang="fr-FR"/>
              <a:t>, </a:t>
            </a:r>
            <a:r>
              <a:rPr lang="fr-FR" dirty="0"/>
              <a:t>logos of sponsors </a:t>
            </a:r>
          </a:p>
        </p:txBody>
      </p:sp>
      <p:sp>
        <p:nvSpPr>
          <p:cNvPr id="6" name="Slide Number Placeholder 5"/>
          <p:cNvSpPr>
            <a:spLocks noGrp="1"/>
          </p:cNvSpPr>
          <p:nvPr>
            <p:ph type="sldNum" sz="quarter" idx="12"/>
          </p:nvPr>
        </p:nvSpPr>
        <p:spPr/>
        <p:txBody>
          <a:bodyPr/>
          <a:lstStyle/>
          <a:p>
            <a:fld id="{FCAEAE96-855E-42B1-8DE9-9C9E68DE18C5}" type="slidenum">
              <a:rPr lang="fr-FR" smtClean="0"/>
              <a:pPr/>
              <a:t>7</a:t>
            </a:fld>
            <a:endParaRPr lang="fr-FR"/>
          </a:p>
        </p:txBody>
      </p:sp>
      <p:pic>
        <p:nvPicPr>
          <p:cNvPr id="5" name="Picture 4">
            <a:extLst>
              <a:ext uri="{FF2B5EF4-FFF2-40B4-BE49-F238E27FC236}">
                <a16:creationId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238</Words>
  <Application>Microsoft Office PowerPoint</Application>
  <PresentationFormat>On-screen Show (4:3)</PresentationFormat>
  <Paragraphs>37</Paragraphs>
  <Slides>7</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MDPI</cp:lastModifiedBy>
  <cp:revision>79</cp:revision>
  <dcterms:created xsi:type="dcterms:W3CDTF">2015-04-04T09:45:50Z</dcterms:created>
  <dcterms:modified xsi:type="dcterms:W3CDTF">2020-06-03T09:36:24Z</dcterms:modified>
</cp:coreProperties>
</file>