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forum.net/login" TargetMode="External"/><Relationship Id="rId2" Type="http://schemas.openxmlformats.org/officeDocument/2006/relationships/hyperlink" Target="https://iecps2020.sciforum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987886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5749336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 panose="02040502050505030304" pitchFamily="18" charset="0"/>
              </a:rPr>
              <a:t>Insert logos of </a:t>
            </a:r>
            <a:r>
              <a:rPr lang="fr-FR" dirty="0" err="1">
                <a:latin typeface="Palatino Linotype" panose="02040502050505030304" pitchFamily="18" charset="0"/>
              </a:rPr>
              <a:t>your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  <a:r>
              <a:rPr lang="fr-FR" dirty="0" err="1">
                <a:latin typeface="Palatino Linotype" panose="02040502050505030304" pitchFamily="18" charset="0"/>
              </a:rPr>
              <a:t>lab</a:t>
            </a:r>
            <a:r>
              <a:rPr lang="fr-FR" dirty="0">
                <a:latin typeface="Palatino Linotype" panose="02040502050505030304" pitchFamily="18" charset="0"/>
              </a:rPr>
              <a:t>/institution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5D5563-C0F5-42A4-9029-F268D91A3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194"/>
            <a:ext cx="9144000" cy="32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65638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Abstract: </a:t>
            </a:r>
            <a:r>
              <a:rPr lang="fr-FR" dirty="0">
                <a:latin typeface="Palatino Linotype" panose="02040502050505030304" pitchFamily="18" charset="0"/>
              </a:rPr>
              <a:t>One slide, Max 200 </a:t>
            </a:r>
            <a:r>
              <a:rPr lang="fr-FR" dirty="0" err="1">
                <a:latin typeface="Palatino Linotype" panose="02040502050505030304" pitchFamily="18" charset="0"/>
              </a:rPr>
              <a:t>words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="1" dirty="0"/>
              <a:t>T</a:t>
            </a:r>
            <a:r>
              <a:rPr lang="en-US" altLang="zh-CN" b="1" dirty="0"/>
              <a:t>he </a:t>
            </a:r>
            <a:r>
              <a:rPr lang="en-US" b="1" dirty="0"/>
              <a:t>1st International Electronic Conference on Plant Science </a:t>
            </a:r>
            <a:r>
              <a:rPr lang="en-US" dirty="0">
                <a:latin typeface="Palatino Linotype" panose="02040502050505030304" pitchFamily="18" charset="0"/>
              </a:rPr>
              <a:t>is absolutely free of charge for contributors and visitors. All accepted submissions will be displayed on the internet, at </a:t>
            </a:r>
            <a:r>
              <a:rPr lang="en-US" dirty="0">
                <a:hlinkClick r:id="rId2"/>
              </a:rPr>
              <a:t>https://iecps2020.sciforum.net/</a:t>
            </a:r>
            <a:r>
              <a:rPr lang="en-US" dirty="0"/>
              <a:t>, </a:t>
            </a:r>
            <a:r>
              <a:rPr lang="en-US" dirty="0">
                <a:latin typeface="Palatino Linotype" panose="02040502050505030304" pitchFamily="18" charset="0"/>
              </a:rPr>
              <a:t>on </a:t>
            </a:r>
            <a:r>
              <a:rPr lang="en-US" b="1" dirty="0"/>
              <a:t>1–15 December 2020</a:t>
            </a:r>
            <a:r>
              <a:rPr lang="en-US" dirty="0">
                <a:latin typeface="Palatino Linotype" panose="02040502050505030304" pitchFamily="18" charset="0"/>
              </a:rPr>
              <a:t>. 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>
                <a:latin typeface="Palatino Linotype" panose="02040502050505030304" pitchFamily="18" charset="0"/>
                <a:hlinkClick r:id="rId3"/>
              </a:rPr>
              <a:t>http://www.sciforum.net/login</a:t>
            </a:r>
            <a:r>
              <a:rPr lang="en-US" dirty="0">
                <a:latin typeface="Palatino Linotype" panose="02040502050505030304" pitchFamily="18" charset="0"/>
              </a:rPr>
              <a:t> from now until </a:t>
            </a:r>
            <a:r>
              <a:rPr lang="en-US" b="1" dirty="0"/>
              <a:t>10 September 2020</a:t>
            </a:r>
            <a:r>
              <a:rPr lang="en-US" dirty="0">
                <a:latin typeface="Palatino Linotype" panose="02040502050505030304" pitchFamily="18" charset="0"/>
              </a:rPr>
              <a:t>. Abstract acceptance will be notified not later than </a:t>
            </a:r>
            <a:r>
              <a:rPr lang="en-US" b="1" dirty="0"/>
              <a:t>24 September 2020</a:t>
            </a:r>
            <a:r>
              <a:rPr lang="en-US" dirty="0">
                <a:latin typeface="Palatino Linotype" panose="02040502050505030304" pitchFamily="18" charset="0"/>
              </a:rPr>
              <a:t>. Full power point presentation should be submitted by </a:t>
            </a:r>
            <a:r>
              <a:rPr lang="en-US" b="1" dirty="0"/>
              <a:t>20 October 2020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fr-FR" dirty="0">
                <a:latin typeface="Palatino Linotype" panose="02040502050505030304" pitchFamily="18" charset="0"/>
              </a:rPr>
              <a:t>3 to 5 keywords, sep</a:t>
            </a:r>
            <a:r>
              <a:rPr lang="en-US" altLang="zh-CN" dirty="0">
                <a:latin typeface="Palatino Linotype" panose="02040502050505030304" pitchFamily="18" charset="0"/>
              </a:rPr>
              <a:t>a</a:t>
            </a:r>
            <a:r>
              <a:rPr lang="fr-FR" dirty="0" err="1">
                <a:latin typeface="Palatino Linotype" panose="02040502050505030304" pitchFamily="18" charset="0"/>
              </a:rPr>
              <a:t>rated</a:t>
            </a:r>
            <a:r>
              <a:rPr lang="fr-FR" dirty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02B9B-22F5-4BDC-BEFF-6702B8A8B395}"/>
              </a:ext>
            </a:extLst>
          </p:cNvPr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Results and Discussion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609600" y="350670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0830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41C1154-7224-409D-89AD-B63BE3EDE789}"/>
              </a:ext>
            </a:extLst>
          </p:cNvPr>
          <p:cNvSpPr/>
          <p:nvPr/>
        </p:nvSpPr>
        <p:spPr>
          <a:xfrm>
            <a:off x="738554" y="1054128"/>
            <a:ext cx="5001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Supplementary</a:t>
            </a:r>
            <a:r>
              <a:rPr lang="fr-FR" sz="2400" b="1" dirty="0">
                <a:latin typeface="Palatino Linotype" panose="02040502050505030304" pitchFamily="18" charset="0"/>
              </a:rPr>
              <a:t> Materials</a:t>
            </a: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sz="2400" dirty="0">
                <a:latin typeface="Palatino Linotype" panose="02040502050505030304" pitchFamily="18" charset="0"/>
              </a:rPr>
              <a:t>Links:</a:t>
            </a:r>
          </a:p>
        </p:txBody>
      </p:sp>
    </p:spTree>
    <p:extLst>
      <p:ext uri="{BB962C8B-B14F-4D97-AF65-F5344CB8AC3E}">
        <p14:creationId xmlns:p14="http://schemas.microsoft.com/office/powerpoint/2010/main" val="95517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083F8A-973C-44C7-B1D5-06EBD8DA8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33915"/>
            <a:ext cx="1752600" cy="1752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726944-0BF0-4225-81E3-6477EDC7A0A4}"/>
              </a:ext>
            </a:extLst>
          </p:cNvPr>
          <p:cNvSpPr/>
          <p:nvPr/>
        </p:nvSpPr>
        <p:spPr>
          <a:xfrm>
            <a:off x="865163" y="891457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Insert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r>
              <a:rPr lang="fr-FR" dirty="0">
                <a:latin typeface="Palatino Linotype" panose="02040502050505030304" pitchFamily="18" charset="0"/>
              </a:rPr>
              <a:t>, logos of sponsors </a:t>
            </a:r>
          </a:p>
        </p:txBody>
      </p:sp>
    </p:spTree>
    <p:extLst>
      <p:ext uri="{BB962C8B-B14F-4D97-AF65-F5344CB8AC3E}">
        <p14:creationId xmlns:p14="http://schemas.microsoft.com/office/powerpoint/2010/main" val="34891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198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46</cp:revision>
  <dcterms:created xsi:type="dcterms:W3CDTF">2017-05-27T02:37:01Z</dcterms:created>
  <dcterms:modified xsi:type="dcterms:W3CDTF">2020-07-23T02:36:06Z</dcterms:modified>
</cp:coreProperties>
</file>