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B7C"/>
    <a:srgbClr val="EAEAEA"/>
    <a:srgbClr val="FCFBF2"/>
    <a:srgbClr val="000000"/>
    <a:srgbClr val="EBE4AF"/>
    <a:srgbClr val="EBFFFF"/>
    <a:srgbClr val="073759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8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4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9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3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AEB6-5A5C-4DB2-9D46-98EABA38A501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8413-8B64-46A0-A043-DA7FCA8C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6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forum.net/login" TargetMode="External"/><Relationship Id="rId2" Type="http://schemas.openxmlformats.org/officeDocument/2006/relationships/hyperlink" Target="https://sciforum.net/conference/IECP202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951727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Palatino Linotype" panose="02040502050505030304" pitchFamily="18" charset="0"/>
              </a:rPr>
              <a:t>Title of the Presentation</a:t>
            </a:r>
          </a:p>
          <a:p>
            <a:pPr algn="ctr"/>
            <a:endParaRPr lang="fr-FR" dirty="0">
              <a:latin typeface="Palatino Linotype" panose="02040502050505030304" pitchFamily="18" charset="0"/>
            </a:endParaRPr>
          </a:p>
          <a:p>
            <a:pPr algn="ctr"/>
            <a:r>
              <a:rPr lang="it-IT" b="1" dirty="0">
                <a:latin typeface="Palatino Linotype" panose="02040502050505030304" pitchFamily="18" charset="0"/>
              </a:rPr>
              <a:t>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1,</a:t>
            </a:r>
            <a:r>
              <a:rPr lang="it-IT" b="1" dirty="0">
                <a:latin typeface="Palatino Linotype" panose="02040502050505030304" pitchFamily="18" charset="0"/>
              </a:rPr>
              <a:t>*,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  <a:r>
              <a:rPr lang="it-IT" b="1" dirty="0">
                <a:latin typeface="Palatino Linotype" panose="02040502050505030304" pitchFamily="18" charset="0"/>
              </a:rPr>
              <a:t>, and Firstname Lastname </a:t>
            </a:r>
            <a:r>
              <a:rPr lang="it-IT" b="1" baseline="30000" dirty="0">
                <a:latin typeface="Palatino Linotype" panose="02040502050505030304" pitchFamily="18" charset="0"/>
              </a:rPr>
              <a:t>2</a:t>
            </a:r>
          </a:p>
          <a:p>
            <a:endParaRPr lang="it-IT" b="1" baseline="30000" dirty="0">
              <a:latin typeface="Palatino Linotype" panose="02040502050505030304" pitchFamily="18" charset="0"/>
            </a:endParaRP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1</a:t>
            </a:r>
            <a:r>
              <a:rPr lang="en-US" dirty="0">
                <a:latin typeface="Palatino Linotype" panose="02040502050505030304" pitchFamily="18" charset="0"/>
              </a:rPr>
              <a:t> Full Affiliation, Address; 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baseline="30000" dirty="0">
                <a:latin typeface="Palatino Linotype" panose="02040502050505030304" pitchFamily="18" charset="0"/>
              </a:rPr>
              <a:t>2</a:t>
            </a:r>
            <a:r>
              <a:rPr lang="en-US" dirty="0">
                <a:latin typeface="Palatino Linotype" panose="02040502050505030304" pitchFamily="18" charset="0"/>
              </a:rPr>
              <a:t> Full Affiliation, Address.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r>
              <a:rPr lang="en-US" sz="1400" b="1" dirty="0">
                <a:latin typeface="Palatino Linotype" panose="02040502050505030304" pitchFamily="18" charset="0"/>
              </a:rPr>
              <a:t>*</a:t>
            </a:r>
            <a:r>
              <a:rPr lang="en-US" sz="1400" dirty="0">
                <a:latin typeface="Palatino Linotype" panose="02040502050505030304" pitchFamily="18" charset="0"/>
              </a:rPr>
              <a:t> Corresponding author: </a:t>
            </a:r>
            <a:r>
              <a:rPr lang="en-US" sz="1400" dirty="0" err="1">
                <a:latin typeface="Palatino Linotype" panose="02040502050505030304" pitchFamily="18" charset="0"/>
              </a:rPr>
              <a:t>author@email</a:t>
            </a:r>
            <a:endParaRPr lang="fr-FR" sz="1400" dirty="0">
              <a:latin typeface="Palatino Linotype" panose="020405020505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570169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Palatino Linotype" panose="02040502050505030304" pitchFamily="18" charset="0"/>
              </a:rPr>
              <a:t>Insert logos of </a:t>
            </a:r>
            <a:r>
              <a:rPr lang="fr-FR" dirty="0" err="1">
                <a:latin typeface="Palatino Linotype" panose="02040502050505030304" pitchFamily="18" charset="0"/>
              </a:rPr>
              <a:t>your</a:t>
            </a:r>
            <a:r>
              <a:rPr lang="fr-FR" dirty="0">
                <a:latin typeface="Palatino Linotype" panose="02040502050505030304" pitchFamily="18" charset="0"/>
              </a:rPr>
              <a:t> </a:t>
            </a:r>
            <a:r>
              <a:rPr lang="fr-FR" dirty="0" err="1">
                <a:latin typeface="Palatino Linotype" panose="02040502050505030304" pitchFamily="18" charset="0"/>
              </a:rPr>
              <a:t>lab</a:t>
            </a:r>
            <a:r>
              <a:rPr lang="fr-FR" dirty="0">
                <a:latin typeface="Palatino Linotype" panose="02040502050505030304" pitchFamily="18" charset="0"/>
              </a:rPr>
              <a:t>/institution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endParaRPr lang="fr-FR" dirty="0">
              <a:latin typeface="Palatino Linotype" panose="02040502050505030304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1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E423CA-A2C7-4400-A8F8-E1E5DD859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61943"/>
            <a:ext cx="9143997" cy="371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Palatino Linotype" panose="02040502050505030304" pitchFamily="18" charset="0"/>
              </a:rPr>
              <a:t>Abstract: </a:t>
            </a:r>
            <a:r>
              <a:rPr lang="fr-FR" dirty="0">
                <a:latin typeface="Palatino Linotype" panose="02040502050505030304" pitchFamily="18" charset="0"/>
              </a:rPr>
              <a:t>One slide, Max 200 </a:t>
            </a:r>
            <a:r>
              <a:rPr lang="fr-FR" dirty="0" err="1">
                <a:latin typeface="Palatino Linotype" panose="02040502050505030304" pitchFamily="18" charset="0"/>
              </a:rPr>
              <a:t>words</a:t>
            </a:r>
            <a:endParaRPr lang="fr-FR" dirty="0">
              <a:latin typeface="Palatino Linotype" panose="02040502050505030304" pitchFamily="18" charset="0"/>
            </a:endParaRPr>
          </a:p>
          <a:p>
            <a:r>
              <a:rPr lang="en-US" altLang="zh-CN" b="1" dirty="0"/>
              <a:t>The 1st International Electronic Conference on Pharmaceutics </a:t>
            </a:r>
            <a:r>
              <a:rPr lang="en-US" dirty="0">
                <a:latin typeface="Palatino Linotype" panose="02040502050505030304" pitchFamily="18" charset="0"/>
              </a:rPr>
              <a:t>is absolutely free of charge for contributors and visitors. All accepted submissions will be displayed on the internet, at </a:t>
            </a:r>
            <a:r>
              <a:rPr lang="en-US" dirty="0">
                <a:latin typeface="Palatino Linotype" panose="02040502050505030304" pitchFamily="18" charset="0"/>
                <a:hlinkClick r:id="rId2"/>
              </a:rPr>
              <a:t>https://sciforum.net/conference/IECP2020</a:t>
            </a:r>
            <a:r>
              <a:rPr lang="en-US" dirty="0">
                <a:latin typeface="Palatino Linotype" panose="02040502050505030304" pitchFamily="18" charset="0"/>
              </a:rPr>
              <a:t>, on </a:t>
            </a:r>
            <a:r>
              <a:rPr lang="en-US" b="1" dirty="0">
                <a:latin typeface="Palatino Linotype" panose="02040502050505030304" pitchFamily="18" charset="0"/>
              </a:rPr>
              <a:t>1 </a:t>
            </a:r>
            <a:r>
              <a:rPr lang="en-US" altLang="zh-CN" b="1" dirty="0">
                <a:latin typeface="Palatino Linotype" panose="02040502050505030304" pitchFamily="18" charset="0"/>
              </a:rPr>
              <a:t>- 15 December 2020</a:t>
            </a:r>
            <a:r>
              <a:rPr lang="en-US" dirty="0">
                <a:latin typeface="Palatino Linotype" panose="02040502050505030304" pitchFamily="18" charset="0"/>
              </a:rPr>
              <a:t>. Researchers are invited to present their work under the form of slides using the template provided by the Conference (see Instructions for Authors). Abstract can be submitted on line at </a:t>
            </a:r>
            <a:r>
              <a:rPr lang="en-US" u="sng" dirty="0">
                <a:latin typeface="Palatino Linotype" panose="02040502050505030304" pitchFamily="18" charset="0"/>
                <a:hlinkClick r:id="rId3"/>
              </a:rPr>
              <a:t>http://www.sciforum.net/login</a:t>
            </a:r>
            <a:r>
              <a:rPr lang="en-US" dirty="0">
                <a:latin typeface="Palatino Linotype" panose="02040502050505030304" pitchFamily="18" charset="0"/>
              </a:rPr>
              <a:t> from now until </a:t>
            </a:r>
            <a:r>
              <a:rPr lang="en-US" altLang="zh-CN" b="1" dirty="0">
                <a:latin typeface="Palatino Linotype" panose="02040502050505030304" pitchFamily="18" charset="0"/>
              </a:rPr>
              <a:t>10</a:t>
            </a:r>
            <a:r>
              <a:rPr lang="en-US" altLang="zh-CN" b="1" dirty="0"/>
              <a:t> October </a:t>
            </a:r>
            <a:r>
              <a:rPr lang="en-US" b="1" dirty="0"/>
              <a:t>2020</a:t>
            </a:r>
            <a:r>
              <a:rPr lang="en-US" dirty="0">
                <a:latin typeface="Palatino Linotype" panose="02040502050505030304" pitchFamily="18" charset="0"/>
              </a:rPr>
              <a:t>. Abstract acceptance will be notified not later than </a:t>
            </a:r>
            <a:r>
              <a:rPr lang="en-US" b="1" dirty="0">
                <a:latin typeface="Palatino Linotype" panose="02040502050505030304" pitchFamily="18" charset="0"/>
              </a:rPr>
              <a:t>25</a:t>
            </a:r>
            <a:r>
              <a:rPr lang="en-US" altLang="zh-CN" b="1" dirty="0"/>
              <a:t> October </a:t>
            </a:r>
            <a:r>
              <a:rPr lang="en-US" b="1" dirty="0"/>
              <a:t>2020</a:t>
            </a:r>
            <a:r>
              <a:rPr lang="en-US" dirty="0">
                <a:latin typeface="Palatino Linotype" panose="02040502050505030304" pitchFamily="18" charset="0"/>
              </a:rPr>
              <a:t>. Full power point presentation should be submitted by </a:t>
            </a:r>
            <a:r>
              <a:rPr lang="en-US" b="1" dirty="0"/>
              <a:t>16 N</a:t>
            </a:r>
            <a:r>
              <a:rPr lang="en-US" altLang="zh-CN" b="1" dirty="0"/>
              <a:t>ovember</a:t>
            </a:r>
            <a:r>
              <a:rPr lang="en-US" b="1" dirty="0"/>
              <a:t> 2020</a:t>
            </a:r>
            <a:r>
              <a:rPr lang="en-US" dirty="0">
                <a:latin typeface="Palatino Linotype" panose="02040502050505030304" pitchFamily="18" charset="0"/>
              </a:rPr>
              <a:t>. </a:t>
            </a:r>
          </a:p>
          <a:p>
            <a:endParaRPr lang="fr-FR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fr-FR" b="1" dirty="0">
                <a:latin typeface="Palatino Linotype" panose="02040502050505030304" pitchFamily="18" charset="0"/>
              </a:rPr>
              <a:t>Keywords: </a:t>
            </a:r>
            <a:r>
              <a:rPr lang="fr-FR" dirty="0">
                <a:latin typeface="Palatino Linotype" panose="02040502050505030304" pitchFamily="18" charset="0"/>
              </a:rPr>
              <a:t>3 to 5 keywords, sep</a:t>
            </a:r>
            <a:r>
              <a:rPr lang="en-US" altLang="zh-CN" dirty="0">
                <a:latin typeface="Palatino Linotype" panose="02040502050505030304" pitchFamily="18" charset="0"/>
              </a:rPr>
              <a:t>a</a:t>
            </a:r>
            <a:r>
              <a:rPr lang="fr-FR" dirty="0" err="1">
                <a:latin typeface="Palatino Linotype" panose="02040502050505030304" pitchFamily="18" charset="0"/>
              </a:rPr>
              <a:t>rated</a:t>
            </a:r>
            <a:r>
              <a:rPr lang="fr-FR" dirty="0">
                <a:latin typeface="Palatino Linotype" panose="02040502050505030304" pitchFamily="18" charset="0"/>
              </a:rPr>
              <a:t> by semi colons</a:t>
            </a:r>
            <a:endParaRPr lang="fr-FR" b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2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90BB06-FDD3-474D-A159-0925F848E0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96" y="5271796"/>
            <a:ext cx="1586204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2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Results and Discussion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3</a:t>
            </a:fld>
            <a:endParaRPr lang="fr-FR"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50670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Palatino Linotype" panose="02040502050505030304" pitchFamily="18" charset="0"/>
              </a:rPr>
              <a:t>Conclusions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167FAE-FF17-41D6-8ABE-92021A9349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96" y="5271796"/>
            <a:ext cx="1586204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1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Supplementary</a:t>
            </a:r>
            <a:r>
              <a:rPr lang="fr-FR" sz="2400" b="1" dirty="0">
                <a:latin typeface="Palatino Linotype" panose="02040502050505030304" pitchFamily="18" charset="0"/>
              </a:rPr>
              <a:t> </a:t>
            </a:r>
            <a:r>
              <a:rPr lang="fr-FR" sz="2400" b="1" dirty="0" err="1">
                <a:latin typeface="Palatino Linotype" panose="02040502050505030304" pitchFamily="18" charset="0"/>
              </a:rPr>
              <a:t>Materials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 err="1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Links: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4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9A0C7F-0FC4-45C1-B52D-03C8F3600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96" y="5271796"/>
            <a:ext cx="1586204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4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>
                <a:latin typeface="Palatino Linotype" panose="02040502050505030304" pitchFamily="18" charset="0"/>
              </a:rPr>
              <a:t>Acknowledgments</a:t>
            </a:r>
            <a:endParaRPr lang="fr-FR" sz="2400" b="1" dirty="0">
              <a:latin typeface="Palatino Linotype" panose="02040502050505030304" pitchFamily="18" charset="0"/>
            </a:endParaRPr>
          </a:p>
          <a:p>
            <a:endParaRPr lang="fr-FR" sz="2400" b="1" dirty="0">
              <a:latin typeface="Palatino Linotype" panose="02040502050505030304" pitchFamily="18" charset="0"/>
            </a:endParaRPr>
          </a:p>
          <a:p>
            <a:r>
              <a:rPr lang="fr-FR" dirty="0">
                <a:latin typeface="Palatino Linotype" panose="02040502050505030304" pitchFamily="18" charset="0"/>
              </a:rPr>
              <a:t>Insert </a:t>
            </a:r>
            <a:r>
              <a:rPr lang="fr-FR" dirty="0" err="1">
                <a:latin typeface="Palatino Linotype" panose="02040502050505030304" pitchFamily="18" charset="0"/>
              </a:rPr>
              <a:t>here</a:t>
            </a:r>
            <a:r>
              <a:rPr lang="fr-FR" dirty="0">
                <a:latin typeface="Palatino Linotype" panose="02040502050505030304" pitchFamily="18" charset="0"/>
              </a:rPr>
              <a:t>, logos of sponsors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>
                <a:latin typeface="Palatino Linotype" panose="02040502050505030304" pitchFamily="18" charset="0"/>
              </a:rPr>
              <a:pPr/>
              <a:t>5</a:t>
            </a:fld>
            <a:endParaRPr lang="fr-FR">
              <a:latin typeface="Palatino Linotype" panose="0204050205050503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DDC88E-74FE-4B4E-802D-50142AF30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96" y="5271796"/>
            <a:ext cx="1586204" cy="15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8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201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MDPI</dc:creator>
  <cp:lastModifiedBy>MDPI</cp:lastModifiedBy>
  <cp:revision>43</cp:revision>
  <dcterms:created xsi:type="dcterms:W3CDTF">2017-05-27T02:37:01Z</dcterms:created>
  <dcterms:modified xsi:type="dcterms:W3CDTF">2020-07-20T04:00:26Z</dcterms:modified>
</cp:coreProperties>
</file>