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sciforum.net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987886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749336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556952-F552-43AD-B3DA-901C399D1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298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65638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="1" dirty="0"/>
              <a:t>T</a:t>
            </a:r>
            <a:r>
              <a:rPr lang="en-US" altLang="zh-CN" b="1" dirty="0"/>
              <a:t>he </a:t>
            </a:r>
            <a:r>
              <a:rPr lang="en-US" b="1" dirty="0"/>
              <a:t>1st International Electronic Conference on Digestive Diseases Diagnostics</a:t>
            </a:r>
            <a:r>
              <a:rPr lang="en-US" dirty="0"/>
              <a:t> (</a:t>
            </a:r>
            <a:r>
              <a:rPr lang="en-US" b="1" dirty="0"/>
              <a:t>DDD 2021</a:t>
            </a:r>
            <a:r>
              <a:rPr lang="en-US" dirty="0"/>
              <a:t>) </a:t>
            </a:r>
            <a:r>
              <a:rPr lang="en-US" dirty="0">
                <a:latin typeface="Palatino Linotype" panose="02040502050505030304" pitchFamily="18" charset="0"/>
              </a:rPr>
              <a:t>is absolutely free of charge for contributors and visitors. All accepted submissions will be displayed on the internet, at </a:t>
            </a:r>
            <a:r>
              <a:rPr lang="en-US" dirty="0"/>
              <a:t>https://sciforum.net/conference/DDD2021</a:t>
            </a:r>
            <a:r>
              <a:rPr lang="en-US" dirty="0">
                <a:latin typeface="Palatino Linotype" panose="02040502050505030304" pitchFamily="18" charset="0"/>
              </a:rPr>
              <a:t>, on </a:t>
            </a:r>
            <a:r>
              <a:rPr lang="en-US" b="1" dirty="0"/>
              <a:t>15–31 J</a:t>
            </a:r>
            <a:r>
              <a:rPr lang="en-US" altLang="zh-CN" b="1" dirty="0"/>
              <a:t>anuary 2021</a:t>
            </a:r>
            <a:r>
              <a:rPr lang="en-US" dirty="0">
                <a:latin typeface="Palatino Linotype" panose="02040502050505030304" pitchFamily="18" charset="0"/>
              </a:rPr>
              <a:t>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>
                <a:latin typeface="Palatino Linotype" panose="02040502050505030304" pitchFamily="18" charset="0"/>
                <a:hlinkClick r:id="rId2"/>
              </a:rPr>
              <a:t>http://www.sciforum.net/login</a:t>
            </a:r>
            <a:r>
              <a:rPr lang="en-US" dirty="0">
                <a:latin typeface="Palatino Linotype" panose="02040502050505030304" pitchFamily="18" charset="0"/>
              </a:rPr>
              <a:t> from now until </a:t>
            </a:r>
            <a:r>
              <a:rPr lang="en-US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 October 2020</a:t>
            </a:r>
            <a:r>
              <a:rPr lang="en-US" dirty="0">
                <a:latin typeface="Palatino Linotype" panose="02040502050505030304" pitchFamily="18" charset="0"/>
              </a:rPr>
              <a:t>. Abstract acceptance will be notified not later than </a:t>
            </a:r>
            <a:r>
              <a:rPr lang="en-US" sz="1800" b="1" dirty="0">
                <a:effectLst/>
                <a:latin typeface="Palatino Linotype" panose="020405020505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31 October 2020</a:t>
            </a:r>
            <a:r>
              <a:rPr lang="en-US" dirty="0">
                <a:latin typeface="Palatino Linotype" panose="02040502050505030304" pitchFamily="18" charset="0"/>
              </a:rPr>
              <a:t>. Full power point presentation should be submitted by </a:t>
            </a:r>
            <a:r>
              <a:rPr lang="en-US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 December 2020.</a:t>
            </a:r>
            <a:endParaRPr lang="en-US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keywords, sep</a:t>
            </a:r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fr-FR" dirty="0" err="1">
                <a:latin typeface="Palatino Linotype" panose="02040502050505030304" pitchFamily="18" charset="0"/>
              </a:rPr>
              <a:t>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02C78E-4000-4072-8FE7-84CF130A5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50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02B9B-22F5-4BDC-BEFF-6702B8A8B395}"/>
              </a:ext>
            </a:extLst>
          </p:cNvPr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DA6F2-3FC1-4566-B743-58F07B6A36BB}"/>
              </a:ext>
            </a:extLst>
          </p:cNvPr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A60252-1A1E-499D-A93F-B98AD3A94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35" y="57150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0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1C1154-7224-409D-89AD-B63BE3EDE789}"/>
              </a:ext>
            </a:extLst>
          </p:cNvPr>
          <p:cNvSpPr/>
          <p:nvPr/>
        </p:nvSpPr>
        <p:spPr>
          <a:xfrm>
            <a:off x="738554" y="1054128"/>
            <a:ext cx="5001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Materials</a:t>
            </a: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sz="2400" dirty="0">
                <a:latin typeface="Palatino Linotype" panose="02040502050505030304" pitchFamily="18" charset="0"/>
              </a:rPr>
              <a:t>Links: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20905-4D6B-4E3A-91AA-C3E202A35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50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7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726944-0BF0-4225-81E3-6477EDC7A0A4}"/>
              </a:ext>
            </a:extLst>
          </p:cNvPr>
          <p:cNvSpPr/>
          <p:nvPr/>
        </p:nvSpPr>
        <p:spPr>
          <a:xfrm>
            <a:off x="865163" y="891457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1A08E4-7529-48F0-93D9-BC97C6D4E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11483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205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47</cp:revision>
  <dcterms:created xsi:type="dcterms:W3CDTF">2017-05-27T02:37:01Z</dcterms:created>
  <dcterms:modified xsi:type="dcterms:W3CDTF">2020-07-24T02:21:47Z</dcterms:modified>
</cp:coreProperties>
</file>