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7B7C"/>
    <a:srgbClr val="EAEAEA"/>
    <a:srgbClr val="FCFBF2"/>
    <a:srgbClr val="000000"/>
    <a:srgbClr val="EBE4AF"/>
    <a:srgbClr val="EBFFFF"/>
    <a:srgbClr val="073759"/>
    <a:srgbClr val="CCFF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4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829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57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42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48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98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8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3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7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77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317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0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9AEB6-5A5C-4DB2-9D46-98EABA38A501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64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forum.net/login" TargetMode="External"/><Relationship Id="rId2" Type="http://schemas.openxmlformats.org/officeDocument/2006/relationships/hyperlink" Target="https://sciforum.net/conference/ALG202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100" y="2951727"/>
            <a:ext cx="83058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Palatino Linotype" panose="02040502050505030304" pitchFamily="18" charset="0"/>
              </a:rPr>
              <a:t>Title of the Presentation</a:t>
            </a:r>
          </a:p>
          <a:p>
            <a:pPr algn="ctr"/>
            <a:endParaRPr lang="fr-FR" dirty="0">
              <a:latin typeface="Palatino Linotype" panose="02040502050505030304" pitchFamily="18" charset="0"/>
            </a:endParaRPr>
          </a:p>
          <a:p>
            <a:pPr algn="ctr"/>
            <a:r>
              <a:rPr lang="it-IT" b="1" dirty="0">
                <a:latin typeface="Palatino Linotype" panose="02040502050505030304" pitchFamily="18" charset="0"/>
              </a:rPr>
              <a:t>Firstname Lastname </a:t>
            </a:r>
            <a:r>
              <a:rPr lang="it-IT" b="1" baseline="30000" dirty="0">
                <a:latin typeface="Palatino Linotype" panose="02040502050505030304" pitchFamily="18" charset="0"/>
              </a:rPr>
              <a:t>1,</a:t>
            </a:r>
            <a:r>
              <a:rPr lang="it-IT" b="1" dirty="0">
                <a:latin typeface="Palatino Linotype" panose="02040502050505030304" pitchFamily="18" charset="0"/>
              </a:rPr>
              <a:t>*, Firstname Lastname </a:t>
            </a:r>
            <a:r>
              <a:rPr lang="it-IT" b="1" baseline="30000" dirty="0">
                <a:latin typeface="Palatino Linotype" panose="02040502050505030304" pitchFamily="18" charset="0"/>
              </a:rPr>
              <a:t>2</a:t>
            </a:r>
            <a:r>
              <a:rPr lang="it-IT" b="1" dirty="0">
                <a:latin typeface="Palatino Linotype" panose="02040502050505030304" pitchFamily="18" charset="0"/>
              </a:rPr>
              <a:t>, and Firstname Lastname </a:t>
            </a:r>
            <a:r>
              <a:rPr lang="it-IT" b="1" baseline="30000" dirty="0">
                <a:latin typeface="Palatino Linotype" panose="02040502050505030304" pitchFamily="18" charset="0"/>
              </a:rPr>
              <a:t>2</a:t>
            </a:r>
          </a:p>
          <a:p>
            <a:endParaRPr lang="it-IT" b="1" baseline="30000" dirty="0">
              <a:latin typeface="Palatino Linotype" panose="02040502050505030304" pitchFamily="18" charset="0"/>
            </a:endParaRPr>
          </a:p>
          <a:p>
            <a:endParaRPr lang="fr-FR" dirty="0">
              <a:latin typeface="Palatino Linotype" panose="02040502050505030304" pitchFamily="18" charset="0"/>
            </a:endParaRPr>
          </a:p>
          <a:p>
            <a:r>
              <a:rPr lang="en-US" baseline="30000" dirty="0">
                <a:latin typeface="Palatino Linotype" panose="02040502050505030304" pitchFamily="18" charset="0"/>
              </a:rPr>
              <a:t>1</a:t>
            </a:r>
            <a:r>
              <a:rPr lang="en-US" dirty="0">
                <a:latin typeface="Palatino Linotype" panose="02040502050505030304" pitchFamily="18" charset="0"/>
              </a:rPr>
              <a:t> Full Affiliation, Address; </a:t>
            </a:r>
            <a:endParaRPr lang="fr-FR" dirty="0">
              <a:latin typeface="Palatino Linotype" panose="02040502050505030304" pitchFamily="18" charset="0"/>
            </a:endParaRPr>
          </a:p>
          <a:p>
            <a:r>
              <a:rPr lang="en-US" baseline="30000" dirty="0">
                <a:latin typeface="Palatino Linotype" panose="02040502050505030304" pitchFamily="18" charset="0"/>
              </a:rPr>
              <a:t>2</a:t>
            </a:r>
            <a:r>
              <a:rPr lang="en-US" dirty="0">
                <a:latin typeface="Palatino Linotype" panose="02040502050505030304" pitchFamily="18" charset="0"/>
              </a:rPr>
              <a:t> Full Affiliation, Address. </a:t>
            </a:r>
          </a:p>
          <a:p>
            <a:endParaRPr lang="fr-FR" dirty="0">
              <a:latin typeface="Palatino Linotype" panose="02040502050505030304" pitchFamily="18" charset="0"/>
            </a:endParaRPr>
          </a:p>
          <a:p>
            <a:r>
              <a:rPr lang="en-US" sz="1400" b="1" dirty="0">
                <a:latin typeface="Palatino Linotype" panose="02040502050505030304" pitchFamily="18" charset="0"/>
              </a:rPr>
              <a:t>*</a:t>
            </a:r>
            <a:r>
              <a:rPr lang="en-US" sz="1400" dirty="0">
                <a:latin typeface="Palatino Linotype" panose="02040502050505030304" pitchFamily="18" charset="0"/>
              </a:rPr>
              <a:t> Corresponding author: </a:t>
            </a:r>
            <a:r>
              <a:rPr lang="en-US" sz="1400" dirty="0" err="1">
                <a:latin typeface="Palatino Linotype" panose="02040502050505030304" pitchFamily="18" charset="0"/>
              </a:rPr>
              <a:t>author@email</a:t>
            </a:r>
            <a:endParaRPr lang="fr-FR" sz="1400" dirty="0">
              <a:latin typeface="Palatino Linotype" panose="020405020505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100" y="570169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Palatino Linotype" panose="02040502050505030304" pitchFamily="18" charset="0"/>
              </a:rPr>
              <a:t>Insert logos of </a:t>
            </a:r>
            <a:r>
              <a:rPr lang="fr-FR" dirty="0" err="1">
                <a:latin typeface="Palatino Linotype" panose="02040502050505030304" pitchFamily="18" charset="0"/>
              </a:rPr>
              <a:t>your</a:t>
            </a:r>
            <a:r>
              <a:rPr lang="fr-FR" dirty="0">
                <a:latin typeface="Palatino Linotype" panose="02040502050505030304" pitchFamily="18" charset="0"/>
              </a:rPr>
              <a:t> </a:t>
            </a:r>
            <a:r>
              <a:rPr lang="fr-FR" dirty="0" err="1">
                <a:latin typeface="Palatino Linotype" panose="02040502050505030304" pitchFamily="18" charset="0"/>
              </a:rPr>
              <a:t>lab</a:t>
            </a:r>
            <a:r>
              <a:rPr lang="fr-FR" dirty="0">
                <a:latin typeface="Palatino Linotype" panose="02040502050505030304" pitchFamily="18" charset="0"/>
              </a:rPr>
              <a:t>/institution </a:t>
            </a:r>
            <a:r>
              <a:rPr lang="fr-FR" dirty="0" err="1">
                <a:latin typeface="Palatino Linotype" panose="02040502050505030304" pitchFamily="18" charset="0"/>
              </a:rPr>
              <a:t>here</a:t>
            </a:r>
            <a:endParaRPr lang="fr-FR" dirty="0">
              <a:latin typeface="Palatino Linotype" panose="02040502050505030304" pitchFamily="18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>
                <a:latin typeface="Palatino Linotype" panose="02040502050505030304" pitchFamily="18" charset="0"/>
              </a:rPr>
              <a:pPr/>
              <a:t>1</a:t>
            </a:fld>
            <a:endParaRPr lang="fr-FR">
              <a:latin typeface="Palatino Linotype" panose="0204050205050503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528"/>
            <a:ext cx="9144000" cy="2968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605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09600"/>
            <a:ext cx="7924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Palatino Linotype" panose="02040502050505030304" pitchFamily="18" charset="0"/>
              </a:rPr>
              <a:t>Abstract: </a:t>
            </a:r>
            <a:r>
              <a:rPr lang="fr-FR" dirty="0">
                <a:latin typeface="Palatino Linotype" panose="02040502050505030304" pitchFamily="18" charset="0"/>
              </a:rPr>
              <a:t>One slide, Max 200 </a:t>
            </a:r>
            <a:r>
              <a:rPr lang="fr-FR" dirty="0" err="1">
                <a:latin typeface="Palatino Linotype" panose="02040502050505030304" pitchFamily="18" charset="0"/>
              </a:rPr>
              <a:t>words</a:t>
            </a:r>
            <a:endParaRPr lang="fr-FR" dirty="0">
              <a:latin typeface="Palatino Linotype" panose="02040502050505030304" pitchFamily="18" charset="0"/>
            </a:endParaRPr>
          </a:p>
          <a:p>
            <a:r>
              <a:rPr lang="en-US" b="1" dirty="0">
                <a:latin typeface="Palatino Linotype" panose="02040502050505030304" pitchFamily="18" charset="0"/>
              </a:rPr>
              <a:t>The </a:t>
            </a:r>
            <a:r>
              <a:rPr lang="en-US" b="1" dirty="0" smtClean="0">
                <a:latin typeface="Palatino Linotype" panose="02040502050505030304" pitchFamily="18" charset="0"/>
              </a:rPr>
              <a:t>1</a:t>
            </a:r>
            <a:r>
              <a:rPr lang="en-US" altLang="zh-CN" b="1" dirty="0" smtClean="0">
                <a:latin typeface="Palatino Linotype" panose="02040502050505030304" pitchFamily="18" charset="0"/>
              </a:rPr>
              <a:t>st</a:t>
            </a:r>
            <a:r>
              <a:rPr lang="en-US" b="1" dirty="0" smtClean="0">
                <a:latin typeface="Palatino Linotype" panose="02040502050505030304" pitchFamily="18" charset="0"/>
              </a:rPr>
              <a:t> </a:t>
            </a:r>
            <a:r>
              <a:rPr lang="en-US" b="1" dirty="0">
                <a:latin typeface="Palatino Linotype" panose="02040502050505030304" pitchFamily="18" charset="0"/>
              </a:rPr>
              <a:t>International Online Conference on </a:t>
            </a:r>
            <a:r>
              <a:rPr lang="en-US" b="1" dirty="0" smtClean="0">
                <a:latin typeface="Palatino Linotype" panose="02040502050505030304" pitchFamily="18" charset="0"/>
              </a:rPr>
              <a:t>Algorithms</a:t>
            </a:r>
            <a:endParaRPr lang="en-US" b="1" dirty="0">
              <a:latin typeface="Palatino Linotype" panose="02040502050505030304" pitchFamily="18" charset="0"/>
            </a:endParaRPr>
          </a:p>
          <a:p>
            <a:r>
              <a:rPr lang="en-US" dirty="0">
                <a:latin typeface="Palatino Linotype" panose="02040502050505030304" pitchFamily="18" charset="0"/>
              </a:rPr>
              <a:t>is absolutely free of charge for contributors and visitors. All accepted submissions will be displayed on the internet, at </a:t>
            </a:r>
            <a:r>
              <a:rPr lang="en-US" dirty="0">
                <a:latin typeface="Palatino Linotype" panose="02040502050505030304" pitchFamily="18" charset="0"/>
                <a:hlinkClick r:id="rId2"/>
              </a:rPr>
              <a:t>https://</a:t>
            </a:r>
            <a:r>
              <a:rPr lang="en-US" dirty="0" smtClean="0">
                <a:latin typeface="Palatino Linotype" panose="02040502050505030304" pitchFamily="18" charset="0"/>
                <a:hlinkClick r:id="rId2"/>
              </a:rPr>
              <a:t>sciforum.net/conference/ALG2021</a:t>
            </a:r>
            <a:r>
              <a:rPr lang="en-US" dirty="0" smtClean="0">
                <a:latin typeface="Palatino Linotype" panose="02040502050505030304" pitchFamily="18" charset="0"/>
              </a:rPr>
              <a:t>, </a:t>
            </a:r>
            <a:r>
              <a:rPr lang="en-US" dirty="0">
                <a:latin typeface="Palatino Linotype" panose="02040502050505030304" pitchFamily="18" charset="0"/>
              </a:rPr>
              <a:t>on </a:t>
            </a:r>
            <a:r>
              <a:rPr lang="en-US" dirty="0" smtClean="0">
                <a:latin typeface="Palatino Linotype" panose="02040502050505030304" pitchFamily="18" charset="0"/>
              </a:rPr>
              <a:t>27 September</a:t>
            </a:r>
            <a:r>
              <a:rPr lang="en-US" dirty="0" smtClean="0">
                <a:latin typeface="Palatino Linotype" panose="02040502050505030304" pitchFamily="18" charset="0"/>
              </a:rPr>
              <a:t>–10 October 2021. </a:t>
            </a:r>
            <a:r>
              <a:rPr lang="en-US" dirty="0">
                <a:latin typeface="Palatino Linotype" panose="02040502050505030304" pitchFamily="18" charset="0"/>
              </a:rPr>
              <a:t>Researchers are invited to present their work under the form of slides using the template provided by the Conference (see Instructions for Authors). Abstract can be submitted on line at </a:t>
            </a:r>
            <a:r>
              <a:rPr lang="en-US" u="sng" dirty="0">
                <a:latin typeface="Palatino Linotype" panose="02040502050505030304" pitchFamily="18" charset="0"/>
                <a:hlinkClick r:id="rId3"/>
              </a:rPr>
              <a:t>http://www.sciforum.net/login</a:t>
            </a:r>
            <a:r>
              <a:rPr lang="en-US" dirty="0">
                <a:latin typeface="Palatino Linotype" panose="02040502050505030304" pitchFamily="18" charset="0"/>
              </a:rPr>
              <a:t> from now until </a:t>
            </a:r>
            <a:r>
              <a:rPr lang="en-US" dirty="0" smtClean="0">
                <a:latin typeface="Palatino Linotype" panose="02040502050505030304" pitchFamily="18" charset="0"/>
              </a:rPr>
              <a:t>20th </a:t>
            </a:r>
            <a:r>
              <a:rPr lang="en-US" dirty="0">
                <a:latin typeface="Palatino Linotype" panose="02040502050505030304" pitchFamily="18" charset="0"/>
              </a:rPr>
              <a:t>June 2021</a:t>
            </a:r>
            <a:r>
              <a:rPr lang="en-US" dirty="0" smtClean="0">
                <a:latin typeface="Palatino Linotype" panose="02040502050505030304" pitchFamily="18" charset="0"/>
              </a:rPr>
              <a:t>. </a:t>
            </a:r>
            <a:r>
              <a:rPr lang="en-US" dirty="0">
                <a:latin typeface="Palatino Linotype" panose="02040502050505030304" pitchFamily="18" charset="0"/>
              </a:rPr>
              <a:t>Abstract acceptance will be notified not later than </a:t>
            </a:r>
            <a:r>
              <a:rPr lang="en-US" dirty="0">
                <a:latin typeface="Palatino Linotype" panose="02040502050505030304" pitchFamily="18" charset="0"/>
              </a:rPr>
              <a:t>4th July 2021</a:t>
            </a:r>
            <a:r>
              <a:rPr lang="en-US" dirty="0" smtClean="0">
                <a:latin typeface="Palatino Linotype" panose="02040502050505030304" pitchFamily="18" charset="0"/>
              </a:rPr>
              <a:t>. </a:t>
            </a:r>
            <a:r>
              <a:rPr lang="en-US" dirty="0">
                <a:latin typeface="Palatino Linotype" panose="02040502050505030304" pitchFamily="18" charset="0"/>
              </a:rPr>
              <a:t>Full power point presentation should be submitted by </a:t>
            </a:r>
            <a:r>
              <a:rPr lang="en-US" dirty="0" smtClean="0">
                <a:latin typeface="Palatino Linotype" panose="02040502050505030304" pitchFamily="18" charset="0"/>
              </a:rPr>
              <a:t>25th July </a:t>
            </a:r>
            <a:r>
              <a:rPr lang="en-US" dirty="0">
                <a:latin typeface="Palatino Linotype" panose="02040502050505030304" pitchFamily="18" charset="0"/>
              </a:rPr>
              <a:t>2021</a:t>
            </a:r>
            <a:r>
              <a:rPr lang="en-US" dirty="0" smtClean="0">
                <a:latin typeface="Palatino Linotype" panose="02040502050505030304" pitchFamily="18" charset="0"/>
              </a:rPr>
              <a:t> </a:t>
            </a:r>
            <a:r>
              <a:rPr lang="en-US" dirty="0">
                <a:latin typeface="Palatino Linotype" panose="02040502050505030304" pitchFamily="18" charset="0"/>
              </a:rPr>
              <a:t>. </a:t>
            </a:r>
          </a:p>
          <a:p>
            <a:endParaRPr lang="fr-FR" dirty="0">
              <a:latin typeface="Palatino Linotype" panose="02040502050505030304" pitchFamily="18" charset="0"/>
            </a:endParaRPr>
          </a:p>
          <a:p>
            <a:endParaRPr lang="en-US" dirty="0">
              <a:latin typeface="Palatino Linotype" panose="02040502050505030304" pitchFamily="18" charset="0"/>
            </a:endParaRPr>
          </a:p>
          <a:p>
            <a:r>
              <a:rPr lang="fr-FR" b="1" dirty="0">
                <a:latin typeface="Palatino Linotype" panose="02040502050505030304" pitchFamily="18" charset="0"/>
              </a:rPr>
              <a:t>Keywords: </a:t>
            </a:r>
            <a:r>
              <a:rPr lang="fr-FR" dirty="0">
                <a:latin typeface="Palatino Linotype" panose="02040502050505030304" pitchFamily="18" charset="0"/>
              </a:rPr>
              <a:t>3 to 5 keywords, sep</a:t>
            </a:r>
            <a:r>
              <a:rPr lang="en-US" altLang="zh-CN" dirty="0">
                <a:latin typeface="Palatino Linotype" panose="02040502050505030304" pitchFamily="18" charset="0"/>
              </a:rPr>
              <a:t>a</a:t>
            </a:r>
            <a:r>
              <a:rPr lang="fr-FR" dirty="0" err="1">
                <a:latin typeface="Palatino Linotype" panose="02040502050505030304" pitchFamily="18" charset="0"/>
              </a:rPr>
              <a:t>rated</a:t>
            </a:r>
            <a:r>
              <a:rPr lang="fr-FR" dirty="0">
                <a:latin typeface="Palatino Linotype" panose="02040502050505030304" pitchFamily="18" charset="0"/>
              </a:rPr>
              <a:t> by semi colons</a:t>
            </a:r>
            <a:endParaRPr lang="fr-FR" b="1" dirty="0">
              <a:latin typeface="Palatino Linotype" panose="02040502050505030304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>
                <a:latin typeface="Palatino Linotype" panose="02040502050505030304" pitchFamily="18" charset="0"/>
              </a:rPr>
              <a:pPr/>
              <a:t>2</a:t>
            </a:fld>
            <a:endParaRPr lang="fr-FR">
              <a:latin typeface="Palatino Linotype" panose="0204050205050503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656" y="5248656"/>
            <a:ext cx="1609344" cy="1609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526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85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Palatino Linotype" panose="02040502050505030304" pitchFamily="18" charset="0"/>
              </a:rPr>
              <a:t>Results and Discussion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>
                <a:latin typeface="Palatino Linotype" panose="02040502050505030304" pitchFamily="18" charset="0"/>
              </a:rPr>
              <a:pPr/>
              <a:t>3</a:t>
            </a:fld>
            <a:endParaRPr lang="fr-FR">
              <a:latin typeface="Palatino Linotype" panose="020405020505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3506709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Palatino Linotype" panose="02040502050505030304" pitchFamily="18" charset="0"/>
              </a:rPr>
              <a:t>Conclusions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656" y="5248656"/>
            <a:ext cx="1609344" cy="1609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618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09600"/>
            <a:ext cx="815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>
                <a:latin typeface="Palatino Linotype" panose="02040502050505030304" pitchFamily="18" charset="0"/>
              </a:rPr>
              <a:t>Supplementary</a:t>
            </a:r>
            <a:r>
              <a:rPr lang="fr-FR" sz="2400" b="1" dirty="0">
                <a:latin typeface="Palatino Linotype" panose="02040502050505030304" pitchFamily="18" charset="0"/>
              </a:rPr>
              <a:t> </a:t>
            </a:r>
            <a:r>
              <a:rPr lang="fr-FR" sz="2400" b="1" dirty="0" err="1">
                <a:latin typeface="Palatino Linotype" panose="02040502050505030304" pitchFamily="18" charset="0"/>
              </a:rPr>
              <a:t>Materials</a:t>
            </a:r>
            <a:endParaRPr lang="fr-FR" sz="2400" b="1" dirty="0">
              <a:latin typeface="Palatino Linotype" panose="02040502050505030304" pitchFamily="18" charset="0"/>
            </a:endParaRPr>
          </a:p>
          <a:p>
            <a:endParaRPr lang="fr-FR" sz="2400" b="1" dirty="0" err="1">
              <a:latin typeface="Palatino Linotype" panose="02040502050505030304" pitchFamily="18" charset="0"/>
            </a:endParaRPr>
          </a:p>
          <a:p>
            <a:r>
              <a:rPr lang="fr-FR" dirty="0">
                <a:latin typeface="Palatino Linotype" panose="02040502050505030304" pitchFamily="18" charset="0"/>
              </a:rPr>
              <a:t>Links: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>
                <a:latin typeface="Palatino Linotype" panose="02040502050505030304" pitchFamily="18" charset="0"/>
              </a:rPr>
              <a:pPr/>
              <a:t>4</a:t>
            </a:fld>
            <a:endParaRPr lang="fr-FR">
              <a:latin typeface="Palatino Linotype" panose="0204050205050503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656" y="5248656"/>
            <a:ext cx="1609344" cy="1609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145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09600"/>
            <a:ext cx="815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>
                <a:latin typeface="Palatino Linotype" panose="02040502050505030304" pitchFamily="18" charset="0"/>
              </a:rPr>
              <a:t>Acknowledgments</a:t>
            </a:r>
            <a:endParaRPr lang="fr-FR" sz="2400" b="1" dirty="0">
              <a:latin typeface="Palatino Linotype" panose="02040502050505030304" pitchFamily="18" charset="0"/>
            </a:endParaRPr>
          </a:p>
          <a:p>
            <a:endParaRPr lang="fr-FR" sz="2400" b="1" dirty="0">
              <a:latin typeface="Palatino Linotype" panose="02040502050505030304" pitchFamily="18" charset="0"/>
            </a:endParaRPr>
          </a:p>
          <a:p>
            <a:r>
              <a:rPr lang="fr-FR" dirty="0">
                <a:latin typeface="Palatino Linotype" panose="02040502050505030304" pitchFamily="18" charset="0"/>
              </a:rPr>
              <a:t>Insert </a:t>
            </a:r>
            <a:r>
              <a:rPr lang="fr-FR" dirty="0" err="1">
                <a:latin typeface="Palatino Linotype" panose="02040502050505030304" pitchFamily="18" charset="0"/>
              </a:rPr>
              <a:t>here</a:t>
            </a:r>
            <a:r>
              <a:rPr lang="fr-FR" dirty="0">
                <a:latin typeface="Palatino Linotype" panose="02040502050505030304" pitchFamily="18" charset="0"/>
              </a:rPr>
              <a:t>, logos of sponsors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>
                <a:latin typeface="Palatino Linotype" panose="02040502050505030304" pitchFamily="18" charset="0"/>
              </a:rPr>
              <a:pPr/>
              <a:t>5</a:t>
            </a:fld>
            <a:endParaRPr lang="fr-FR">
              <a:latin typeface="Palatino Linotype" panose="0204050205050503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656" y="5248656"/>
            <a:ext cx="1609344" cy="1609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982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414</TotalTime>
  <Words>184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宋体</vt:lpstr>
      <vt:lpstr>Arial</vt:lpstr>
      <vt:lpstr>Calibri</vt:lpstr>
      <vt:lpstr>Calibri Light</vt:lpstr>
      <vt:lpstr>Palatino Linotype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MDPI</dc:creator>
  <cp:lastModifiedBy>MDPI</cp:lastModifiedBy>
  <cp:revision>37</cp:revision>
  <dcterms:created xsi:type="dcterms:W3CDTF">2017-05-27T02:37:01Z</dcterms:created>
  <dcterms:modified xsi:type="dcterms:W3CDTF">2021-03-04T02:06:32Z</dcterms:modified>
</cp:coreProperties>
</file>