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8800425" cy="5039995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00750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401501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102251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803002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503752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204503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905253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606004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5875" userDrawn="1">
          <p15:clr>
            <a:srgbClr val="A4A3A4"/>
          </p15:clr>
        </p15:guide>
        <p15:guide id="2" pos="90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2D07"/>
    <a:srgbClr val="FFFFFF"/>
    <a:srgbClr val="402802"/>
    <a:srgbClr val="729EC1"/>
    <a:srgbClr val="87AAC8"/>
    <a:srgbClr val="A1BBCF"/>
    <a:srgbClr val="305F89"/>
    <a:srgbClr val="7C9093"/>
    <a:srgbClr val="5A9BD5"/>
    <a:srgbClr val="869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79" autoAdjust="0"/>
    <p:restoredTop sz="94622" autoAdjust="0"/>
  </p:normalViewPr>
  <p:slideViewPr>
    <p:cSldViewPr snapToGrid="0">
      <p:cViewPr>
        <p:scale>
          <a:sx n="15" d="100"/>
          <a:sy n="15" d="100"/>
        </p:scale>
        <p:origin x="3996" y="216"/>
      </p:cViewPr>
      <p:guideLst>
        <p:guide orient="horz" pos="15875"/>
        <p:guide pos="907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335213" y="744538"/>
            <a:ext cx="21288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1pPr>
    <a:lvl2pPr marL="700750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2pPr>
    <a:lvl3pPr marL="1401501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3pPr>
    <a:lvl4pPr marL="2102251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4pPr>
    <a:lvl5pPr marL="2803002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5pPr>
    <a:lvl6pPr marL="3503752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6pPr>
    <a:lvl7pPr marL="4204503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7pPr>
    <a:lvl8pPr marL="4905253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8pPr>
    <a:lvl9pPr marL="5606004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35213" y="744538"/>
            <a:ext cx="21288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35" y="15656659"/>
            <a:ext cx="24480361" cy="108033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20064" y="28559977"/>
            <a:ext cx="20160298" cy="128799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86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9730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959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946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932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919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905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892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8860721" y="8913324"/>
            <a:ext cx="15160224" cy="1898398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70058" y="8913324"/>
            <a:ext cx="45010664" cy="1898398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5037" y="32386649"/>
            <a:ext cx="24480361" cy="10009991"/>
          </a:xfrm>
        </p:spPr>
        <p:txBody>
          <a:bodyPr anchor="t"/>
          <a:lstStyle>
            <a:lvl1pPr algn="l">
              <a:defRPr sz="1736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75037" y="21361660"/>
            <a:ext cx="24480361" cy="11024986"/>
          </a:xfrm>
        </p:spPr>
        <p:txBody>
          <a:bodyPr anchor="b"/>
          <a:lstStyle>
            <a:lvl1pPr marL="0" indent="0">
              <a:buNone/>
              <a:defRPr sz="8749">
                <a:solidFill>
                  <a:schemeClr val="tx1">
                    <a:tint val="75000"/>
                  </a:schemeClr>
                </a:solidFill>
              </a:defRPr>
            </a:lvl1pPr>
            <a:lvl2pPr marL="1986523" indent="0">
              <a:buNone/>
              <a:defRPr sz="7808">
                <a:solidFill>
                  <a:schemeClr val="tx1">
                    <a:tint val="75000"/>
                  </a:schemeClr>
                </a:solidFill>
              </a:defRPr>
            </a:lvl2pPr>
            <a:lvl3pPr marL="3973046" indent="0">
              <a:buNone/>
              <a:defRPr sz="6999">
                <a:solidFill>
                  <a:schemeClr val="tx1">
                    <a:tint val="75000"/>
                  </a:schemeClr>
                </a:solidFill>
              </a:defRPr>
            </a:lvl3pPr>
            <a:lvl4pPr marL="5959571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4pPr>
            <a:lvl5pPr marL="7946093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5pPr>
            <a:lvl6pPr marL="9932621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6pPr>
            <a:lvl7pPr marL="11919143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7pPr>
            <a:lvl8pPr marL="13905668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8pPr>
            <a:lvl9pPr marL="15892191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70050" y="51916619"/>
            <a:ext cx="30085446" cy="146836520"/>
          </a:xfrm>
        </p:spPr>
        <p:txBody>
          <a:bodyPr/>
          <a:lstStyle>
            <a:lvl1pPr>
              <a:defRPr sz="12114"/>
            </a:lvl1pPr>
            <a:lvl2pPr>
              <a:defRPr sz="10365"/>
            </a:lvl2pPr>
            <a:lvl3pPr>
              <a:defRPr sz="8749"/>
            </a:lvl3pPr>
            <a:lvl4pPr>
              <a:defRPr sz="7808"/>
            </a:lvl4pPr>
            <a:lvl5pPr>
              <a:defRPr sz="7808"/>
            </a:lvl5pPr>
            <a:lvl6pPr>
              <a:defRPr sz="7808"/>
            </a:lvl6pPr>
            <a:lvl7pPr>
              <a:defRPr sz="7808"/>
            </a:lvl7pPr>
            <a:lvl8pPr>
              <a:defRPr sz="7808"/>
            </a:lvl8pPr>
            <a:lvl9pPr>
              <a:defRPr sz="780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935505" y="51916619"/>
            <a:ext cx="30085442" cy="146836520"/>
          </a:xfrm>
        </p:spPr>
        <p:txBody>
          <a:bodyPr/>
          <a:lstStyle>
            <a:lvl1pPr>
              <a:defRPr sz="12114"/>
            </a:lvl1pPr>
            <a:lvl2pPr>
              <a:defRPr sz="10365"/>
            </a:lvl2pPr>
            <a:lvl3pPr>
              <a:defRPr sz="8749"/>
            </a:lvl3pPr>
            <a:lvl4pPr>
              <a:defRPr sz="7808"/>
            </a:lvl4pPr>
            <a:lvl5pPr>
              <a:defRPr sz="7808"/>
            </a:lvl5pPr>
            <a:lvl6pPr>
              <a:defRPr sz="7808"/>
            </a:lvl6pPr>
            <a:lvl7pPr>
              <a:defRPr sz="7808"/>
            </a:lvl7pPr>
            <a:lvl8pPr>
              <a:defRPr sz="7808"/>
            </a:lvl8pPr>
            <a:lvl9pPr>
              <a:defRPr sz="780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024" y="2018335"/>
            <a:ext cx="25920383" cy="839999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0024" y="11281663"/>
            <a:ext cx="12725189" cy="4701659"/>
          </a:xfrm>
        </p:spPr>
        <p:txBody>
          <a:bodyPr anchor="b"/>
          <a:lstStyle>
            <a:lvl1pPr marL="0" indent="0">
              <a:buNone/>
              <a:defRPr sz="10365" b="1"/>
            </a:lvl1pPr>
            <a:lvl2pPr marL="1986523" indent="0">
              <a:buNone/>
              <a:defRPr sz="8749" b="1"/>
            </a:lvl2pPr>
            <a:lvl3pPr marL="3973046" indent="0">
              <a:buNone/>
              <a:defRPr sz="7808" b="1"/>
            </a:lvl3pPr>
            <a:lvl4pPr marL="5959571" indent="0">
              <a:buNone/>
              <a:defRPr sz="6999" b="1"/>
            </a:lvl4pPr>
            <a:lvl5pPr marL="7946093" indent="0">
              <a:buNone/>
              <a:defRPr sz="6999" b="1"/>
            </a:lvl5pPr>
            <a:lvl6pPr marL="9932621" indent="0">
              <a:buNone/>
              <a:defRPr sz="6999" b="1"/>
            </a:lvl6pPr>
            <a:lvl7pPr marL="11919143" indent="0">
              <a:buNone/>
              <a:defRPr sz="6999" b="1"/>
            </a:lvl7pPr>
            <a:lvl8pPr marL="13905668" indent="0">
              <a:buNone/>
              <a:defRPr sz="6999" b="1"/>
            </a:lvl8pPr>
            <a:lvl9pPr marL="15892191" indent="0">
              <a:buNone/>
              <a:defRPr sz="69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0024" y="15983319"/>
            <a:ext cx="12725189" cy="29038307"/>
          </a:xfrm>
        </p:spPr>
        <p:txBody>
          <a:bodyPr/>
          <a:lstStyle>
            <a:lvl1pPr>
              <a:defRPr sz="10365"/>
            </a:lvl1pPr>
            <a:lvl2pPr>
              <a:defRPr sz="8749"/>
            </a:lvl2pPr>
            <a:lvl3pPr>
              <a:defRPr sz="7808"/>
            </a:lvl3pPr>
            <a:lvl4pPr>
              <a:defRPr sz="6999"/>
            </a:lvl4pPr>
            <a:lvl5pPr>
              <a:defRPr sz="6999"/>
            </a:lvl5pPr>
            <a:lvl6pPr>
              <a:defRPr sz="6999"/>
            </a:lvl6pPr>
            <a:lvl7pPr>
              <a:defRPr sz="6999"/>
            </a:lvl7pPr>
            <a:lvl8pPr>
              <a:defRPr sz="6999"/>
            </a:lvl8pPr>
            <a:lvl9pPr>
              <a:defRPr sz="6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630221" y="11281663"/>
            <a:ext cx="12730188" cy="4701659"/>
          </a:xfrm>
        </p:spPr>
        <p:txBody>
          <a:bodyPr anchor="b"/>
          <a:lstStyle>
            <a:lvl1pPr marL="0" indent="0">
              <a:buNone/>
              <a:defRPr sz="10365" b="1"/>
            </a:lvl1pPr>
            <a:lvl2pPr marL="1986523" indent="0">
              <a:buNone/>
              <a:defRPr sz="8749" b="1"/>
            </a:lvl2pPr>
            <a:lvl3pPr marL="3973046" indent="0">
              <a:buNone/>
              <a:defRPr sz="7808" b="1"/>
            </a:lvl3pPr>
            <a:lvl4pPr marL="5959571" indent="0">
              <a:buNone/>
              <a:defRPr sz="6999" b="1"/>
            </a:lvl4pPr>
            <a:lvl5pPr marL="7946093" indent="0">
              <a:buNone/>
              <a:defRPr sz="6999" b="1"/>
            </a:lvl5pPr>
            <a:lvl6pPr marL="9932621" indent="0">
              <a:buNone/>
              <a:defRPr sz="6999" b="1"/>
            </a:lvl6pPr>
            <a:lvl7pPr marL="11919143" indent="0">
              <a:buNone/>
              <a:defRPr sz="6999" b="1"/>
            </a:lvl7pPr>
            <a:lvl8pPr marL="13905668" indent="0">
              <a:buNone/>
              <a:defRPr sz="6999" b="1"/>
            </a:lvl8pPr>
            <a:lvl9pPr marL="15892191" indent="0">
              <a:buNone/>
              <a:defRPr sz="69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630221" y="15983319"/>
            <a:ext cx="12730188" cy="29038307"/>
          </a:xfrm>
        </p:spPr>
        <p:txBody>
          <a:bodyPr/>
          <a:lstStyle>
            <a:lvl1pPr>
              <a:defRPr sz="10365"/>
            </a:lvl1pPr>
            <a:lvl2pPr>
              <a:defRPr sz="8749"/>
            </a:lvl2pPr>
            <a:lvl3pPr>
              <a:defRPr sz="7808"/>
            </a:lvl3pPr>
            <a:lvl4pPr>
              <a:defRPr sz="6999"/>
            </a:lvl4pPr>
            <a:lvl5pPr>
              <a:defRPr sz="6999"/>
            </a:lvl5pPr>
            <a:lvl6pPr>
              <a:defRPr sz="6999"/>
            </a:lvl6pPr>
            <a:lvl7pPr>
              <a:defRPr sz="6999"/>
            </a:lvl7pPr>
            <a:lvl8pPr>
              <a:defRPr sz="6999"/>
            </a:lvl8pPr>
            <a:lvl9pPr>
              <a:defRPr sz="6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022" y="2006666"/>
            <a:ext cx="9475142" cy="8539992"/>
          </a:xfrm>
        </p:spPr>
        <p:txBody>
          <a:bodyPr anchor="b"/>
          <a:lstStyle>
            <a:lvl1pPr algn="l">
              <a:defRPr sz="8749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60166" y="2006675"/>
            <a:ext cx="16100238" cy="43014962"/>
          </a:xfrm>
        </p:spPr>
        <p:txBody>
          <a:bodyPr/>
          <a:lstStyle>
            <a:lvl1pPr>
              <a:defRPr sz="13865"/>
            </a:lvl1pPr>
            <a:lvl2pPr>
              <a:defRPr sz="12114"/>
            </a:lvl2pPr>
            <a:lvl3pPr>
              <a:defRPr sz="10365"/>
            </a:lvl3pPr>
            <a:lvl4pPr>
              <a:defRPr sz="8749"/>
            </a:lvl4pPr>
            <a:lvl5pPr>
              <a:defRPr sz="8749"/>
            </a:lvl5pPr>
            <a:lvl6pPr>
              <a:defRPr sz="8749"/>
            </a:lvl6pPr>
            <a:lvl7pPr>
              <a:defRPr sz="8749"/>
            </a:lvl7pPr>
            <a:lvl8pPr>
              <a:defRPr sz="8749"/>
            </a:lvl8pPr>
            <a:lvl9pPr>
              <a:defRPr sz="87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0022" y="10546667"/>
            <a:ext cx="9475142" cy="34474970"/>
          </a:xfrm>
        </p:spPr>
        <p:txBody>
          <a:bodyPr/>
          <a:lstStyle>
            <a:lvl1pPr marL="0" indent="0">
              <a:buNone/>
              <a:defRPr sz="6057"/>
            </a:lvl1pPr>
            <a:lvl2pPr marL="1986523" indent="0">
              <a:buNone/>
              <a:defRPr sz="5249"/>
            </a:lvl2pPr>
            <a:lvl3pPr marL="3973046" indent="0">
              <a:buNone/>
              <a:defRPr sz="4307"/>
            </a:lvl3pPr>
            <a:lvl4pPr marL="5959571" indent="0">
              <a:buNone/>
              <a:defRPr sz="3903"/>
            </a:lvl4pPr>
            <a:lvl5pPr marL="7946093" indent="0">
              <a:buNone/>
              <a:defRPr sz="3903"/>
            </a:lvl5pPr>
            <a:lvl6pPr marL="9932621" indent="0">
              <a:buNone/>
              <a:defRPr sz="3903"/>
            </a:lvl6pPr>
            <a:lvl7pPr marL="11919143" indent="0">
              <a:buNone/>
              <a:defRPr sz="3903"/>
            </a:lvl7pPr>
            <a:lvl8pPr marL="13905668" indent="0">
              <a:buNone/>
              <a:defRPr sz="3903"/>
            </a:lvl8pPr>
            <a:lvl9pPr marL="15892191" indent="0">
              <a:buNone/>
              <a:defRPr sz="39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5087" y="35279969"/>
            <a:ext cx="17280255" cy="4164999"/>
          </a:xfrm>
        </p:spPr>
        <p:txBody>
          <a:bodyPr anchor="b"/>
          <a:lstStyle>
            <a:lvl1pPr algn="l">
              <a:defRPr sz="8749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45087" y="4503328"/>
            <a:ext cx="17280255" cy="30239970"/>
          </a:xfrm>
        </p:spPr>
        <p:txBody>
          <a:bodyPr rtlCol="0">
            <a:normAutofit/>
          </a:bodyPr>
          <a:lstStyle>
            <a:lvl1pPr marL="0" indent="0">
              <a:buNone/>
              <a:defRPr sz="13865"/>
            </a:lvl1pPr>
            <a:lvl2pPr marL="1986523" indent="0">
              <a:buNone/>
              <a:defRPr sz="12114"/>
            </a:lvl2pPr>
            <a:lvl3pPr marL="3973046" indent="0">
              <a:buNone/>
              <a:defRPr sz="10365"/>
            </a:lvl3pPr>
            <a:lvl4pPr marL="5959571" indent="0">
              <a:buNone/>
              <a:defRPr sz="8749"/>
            </a:lvl4pPr>
            <a:lvl5pPr marL="7946093" indent="0">
              <a:buNone/>
              <a:defRPr sz="8749"/>
            </a:lvl5pPr>
            <a:lvl6pPr marL="9932621" indent="0">
              <a:buNone/>
              <a:defRPr sz="8749"/>
            </a:lvl6pPr>
            <a:lvl7pPr marL="11919143" indent="0">
              <a:buNone/>
              <a:defRPr sz="8749"/>
            </a:lvl7pPr>
            <a:lvl8pPr marL="13905668" indent="0">
              <a:buNone/>
              <a:defRPr sz="8749"/>
            </a:lvl8pPr>
            <a:lvl9pPr marL="15892191" indent="0">
              <a:buNone/>
              <a:defRPr sz="8749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45087" y="39444964"/>
            <a:ext cx="17280255" cy="5914990"/>
          </a:xfrm>
        </p:spPr>
        <p:txBody>
          <a:bodyPr/>
          <a:lstStyle>
            <a:lvl1pPr marL="0" indent="0">
              <a:buNone/>
              <a:defRPr sz="6057"/>
            </a:lvl1pPr>
            <a:lvl2pPr marL="1986523" indent="0">
              <a:buNone/>
              <a:defRPr sz="5249"/>
            </a:lvl2pPr>
            <a:lvl3pPr marL="3973046" indent="0">
              <a:buNone/>
              <a:defRPr sz="4307"/>
            </a:lvl3pPr>
            <a:lvl4pPr marL="5959571" indent="0">
              <a:buNone/>
              <a:defRPr sz="3903"/>
            </a:lvl4pPr>
            <a:lvl5pPr marL="7946093" indent="0">
              <a:buNone/>
              <a:defRPr sz="3903"/>
            </a:lvl5pPr>
            <a:lvl6pPr marL="9932621" indent="0">
              <a:buNone/>
              <a:defRPr sz="3903"/>
            </a:lvl6pPr>
            <a:lvl7pPr marL="11919143" indent="0">
              <a:buNone/>
              <a:defRPr sz="3903"/>
            </a:lvl7pPr>
            <a:lvl8pPr marL="13905668" indent="0">
              <a:buNone/>
              <a:defRPr sz="3903"/>
            </a:lvl8pPr>
            <a:lvl9pPr marL="15892191" indent="0">
              <a:buNone/>
              <a:defRPr sz="39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440238" y="2019064"/>
            <a:ext cx="25919955" cy="839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40238" y="11760253"/>
            <a:ext cx="25919955" cy="33261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40237" y="46713313"/>
            <a:ext cx="6720385" cy="2682395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249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840184" y="46713313"/>
            <a:ext cx="9120063" cy="2682395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249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639810" y="46713313"/>
            <a:ext cx="6720383" cy="2682395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249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3972314" rtl="0" eaLnBrk="0" fontAlgn="base" hangingPunct="0">
        <a:spcBef>
          <a:spcPct val="0"/>
        </a:spcBef>
        <a:spcAft>
          <a:spcPct val="0"/>
        </a:spcAft>
        <a:defRPr sz="19114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3972314" rtl="0" eaLnBrk="0" fontAlgn="base" hangingPunct="0">
        <a:spcBef>
          <a:spcPct val="0"/>
        </a:spcBef>
        <a:spcAft>
          <a:spcPct val="0"/>
        </a:spcAft>
        <a:defRPr sz="19114">
          <a:solidFill>
            <a:schemeClr val="tx1"/>
          </a:solidFill>
          <a:latin typeface="Calibri" pitchFamily="34" charset="0"/>
        </a:defRPr>
      </a:lvl2pPr>
      <a:lvl3pPr algn="ctr" defTabSz="3972314" rtl="0" eaLnBrk="0" fontAlgn="base" hangingPunct="0">
        <a:spcBef>
          <a:spcPct val="0"/>
        </a:spcBef>
        <a:spcAft>
          <a:spcPct val="0"/>
        </a:spcAft>
        <a:defRPr sz="19114">
          <a:solidFill>
            <a:schemeClr val="tx1"/>
          </a:solidFill>
          <a:latin typeface="Calibri" pitchFamily="34" charset="0"/>
        </a:defRPr>
      </a:lvl3pPr>
      <a:lvl4pPr algn="ctr" defTabSz="3972314" rtl="0" eaLnBrk="0" fontAlgn="base" hangingPunct="0">
        <a:spcBef>
          <a:spcPct val="0"/>
        </a:spcBef>
        <a:spcAft>
          <a:spcPct val="0"/>
        </a:spcAft>
        <a:defRPr sz="19114">
          <a:solidFill>
            <a:schemeClr val="tx1"/>
          </a:solidFill>
          <a:latin typeface="Calibri" pitchFamily="34" charset="0"/>
        </a:defRPr>
      </a:lvl4pPr>
      <a:lvl5pPr algn="ctr" defTabSz="3972314" rtl="0" eaLnBrk="0" fontAlgn="base" hangingPunct="0">
        <a:spcBef>
          <a:spcPct val="0"/>
        </a:spcBef>
        <a:spcAft>
          <a:spcPct val="0"/>
        </a:spcAft>
        <a:defRPr sz="19114">
          <a:solidFill>
            <a:schemeClr val="tx1"/>
          </a:solidFill>
          <a:latin typeface="Calibri" pitchFamily="34" charset="0"/>
        </a:defRPr>
      </a:lvl5pPr>
      <a:lvl6pPr marL="615399" algn="ctr" defTabSz="3972314" rtl="0" fontAlgn="base">
        <a:spcBef>
          <a:spcPct val="0"/>
        </a:spcBef>
        <a:spcAft>
          <a:spcPct val="0"/>
        </a:spcAft>
        <a:defRPr sz="19114">
          <a:solidFill>
            <a:schemeClr val="tx1"/>
          </a:solidFill>
          <a:latin typeface="Calibri" pitchFamily="34" charset="0"/>
        </a:defRPr>
      </a:lvl6pPr>
      <a:lvl7pPr marL="1230797" algn="ctr" defTabSz="3972314" rtl="0" fontAlgn="base">
        <a:spcBef>
          <a:spcPct val="0"/>
        </a:spcBef>
        <a:spcAft>
          <a:spcPct val="0"/>
        </a:spcAft>
        <a:defRPr sz="19114">
          <a:solidFill>
            <a:schemeClr val="tx1"/>
          </a:solidFill>
          <a:latin typeface="Calibri" pitchFamily="34" charset="0"/>
        </a:defRPr>
      </a:lvl7pPr>
      <a:lvl8pPr marL="1846197" algn="ctr" defTabSz="3972314" rtl="0" fontAlgn="base">
        <a:spcBef>
          <a:spcPct val="0"/>
        </a:spcBef>
        <a:spcAft>
          <a:spcPct val="0"/>
        </a:spcAft>
        <a:defRPr sz="19114">
          <a:solidFill>
            <a:schemeClr val="tx1"/>
          </a:solidFill>
          <a:latin typeface="Calibri" pitchFamily="34" charset="0"/>
        </a:defRPr>
      </a:lvl8pPr>
      <a:lvl9pPr marL="2461596" algn="ctr" defTabSz="3972314" rtl="0" fontAlgn="base">
        <a:spcBef>
          <a:spcPct val="0"/>
        </a:spcBef>
        <a:spcAft>
          <a:spcPct val="0"/>
        </a:spcAft>
        <a:defRPr sz="19114">
          <a:solidFill>
            <a:schemeClr val="tx1"/>
          </a:solidFill>
          <a:latin typeface="Calibri" pitchFamily="34" charset="0"/>
        </a:defRPr>
      </a:lvl9pPr>
    </p:titleStyle>
    <p:bodyStyle>
      <a:lvl1pPr marL="1489352" indent="-1489352" algn="l" defTabSz="397231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3865" kern="1200">
          <a:solidFill>
            <a:schemeClr val="tx1"/>
          </a:solidFill>
          <a:latin typeface="+mn-lt"/>
          <a:ea typeface="+mn-ea"/>
          <a:cs typeface="+mn-cs"/>
        </a:defRPr>
      </a:lvl1pPr>
      <a:lvl2pPr marL="3226571" indent="-1241483" algn="l" defTabSz="397231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114" kern="1200">
          <a:solidFill>
            <a:schemeClr val="tx1"/>
          </a:solidFill>
          <a:latin typeface="+mn-lt"/>
          <a:ea typeface="+mn-ea"/>
          <a:cs typeface="+mn-cs"/>
        </a:defRPr>
      </a:lvl2pPr>
      <a:lvl3pPr marL="4965927" indent="-991476" algn="l" defTabSz="397231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65" kern="1200">
          <a:solidFill>
            <a:schemeClr val="tx1"/>
          </a:solidFill>
          <a:latin typeface="+mn-lt"/>
          <a:ea typeface="+mn-ea"/>
          <a:cs typeface="+mn-cs"/>
        </a:defRPr>
      </a:lvl3pPr>
      <a:lvl4pPr marL="6951017" indent="-991476" algn="l" defTabSz="397231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8749" kern="1200">
          <a:solidFill>
            <a:schemeClr val="tx1"/>
          </a:solidFill>
          <a:latin typeface="+mn-lt"/>
          <a:ea typeface="+mn-ea"/>
          <a:cs typeface="+mn-cs"/>
        </a:defRPr>
      </a:lvl4pPr>
      <a:lvl5pPr marL="8938242" indent="-991476" algn="l" defTabSz="397231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8749" kern="1200">
          <a:solidFill>
            <a:schemeClr val="tx1"/>
          </a:solidFill>
          <a:latin typeface="+mn-lt"/>
          <a:ea typeface="+mn-ea"/>
          <a:cs typeface="+mn-cs"/>
        </a:defRPr>
      </a:lvl5pPr>
      <a:lvl6pPr marL="10925879" indent="-993263" algn="l" defTabSz="397304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6pPr>
      <a:lvl7pPr marL="12912406" indent="-993263" algn="l" defTabSz="397304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7pPr>
      <a:lvl8pPr marL="14898929" indent="-993263" algn="l" defTabSz="397304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8pPr>
      <a:lvl9pPr marL="16885451" indent="-993263" algn="l" defTabSz="397304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73046" rtl="0" eaLnBrk="1" latinLnBrk="0" hangingPunct="1">
        <a:defRPr sz="7808" kern="1200">
          <a:solidFill>
            <a:schemeClr val="tx1"/>
          </a:solidFill>
          <a:latin typeface="+mn-lt"/>
          <a:ea typeface="+mn-ea"/>
          <a:cs typeface="+mn-cs"/>
        </a:defRPr>
      </a:lvl1pPr>
      <a:lvl2pPr marL="1986523" algn="l" defTabSz="3973046" rtl="0" eaLnBrk="1" latinLnBrk="0" hangingPunct="1">
        <a:defRPr sz="7808" kern="1200">
          <a:solidFill>
            <a:schemeClr val="tx1"/>
          </a:solidFill>
          <a:latin typeface="+mn-lt"/>
          <a:ea typeface="+mn-ea"/>
          <a:cs typeface="+mn-cs"/>
        </a:defRPr>
      </a:lvl2pPr>
      <a:lvl3pPr marL="3973046" algn="l" defTabSz="3973046" rtl="0" eaLnBrk="1" latinLnBrk="0" hangingPunct="1">
        <a:defRPr sz="7808" kern="1200">
          <a:solidFill>
            <a:schemeClr val="tx1"/>
          </a:solidFill>
          <a:latin typeface="+mn-lt"/>
          <a:ea typeface="+mn-ea"/>
          <a:cs typeface="+mn-cs"/>
        </a:defRPr>
      </a:lvl3pPr>
      <a:lvl4pPr marL="5959571" algn="l" defTabSz="3973046" rtl="0" eaLnBrk="1" latinLnBrk="0" hangingPunct="1">
        <a:defRPr sz="7808" kern="1200">
          <a:solidFill>
            <a:schemeClr val="tx1"/>
          </a:solidFill>
          <a:latin typeface="+mn-lt"/>
          <a:ea typeface="+mn-ea"/>
          <a:cs typeface="+mn-cs"/>
        </a:defRPr>
      </a:lvl4pPr>
      <a:lvl5pPr marL="7946093" algn="l" defTabSz="3973046" rtl="0" eaLnBrk="1" latinLnBrk="0" hangingPunct="1">
        <a:defRPr sz="7808" kern="1200">
          <a:solidFill>
            <a:schemeClr val="tx1"/>
          </a:solidFill>
          <a:latin typeface="+mn-lt"/>
          <a:ea typeface="+mn-ea"/>
          <a:cs typeface="+mn-cs"/>
        </a:defRPr>
      </a:lvl5pPr>
      <a:lvl6pPr marL="9932621" algn="l" defTabSz="3973046" rtl="0" eaLnBrk="1" latinLnBrk="0" hangingPunct="1">
        <a:defRPr sz="7808" kern="1200">
          <a:solidFill>
            <a:schemeClr val="tx1"/>
          </a:solidFill>
          <a:latin typeface="+mn-lt"/>
          <a:ea typeface="+mn-ea"/>
          <a:cs typeface="+mn-cs"/>
        </a:defRPr>
      </a:lvl6pPr>
      <a:lvl7pPr marL="11919143" algn="l" defTabSz="3973046" rtl="0" eaLnBrk="1" latinLnBrk="0" hangingPunct="1">
        <a:defRPr sz="7808" kern="1200">
          <a:solidFill>
            <a:schemeClr val="tx1"/>
          </a:solidFill>
          <a:latin typeface="+mn-lt"/>
          <a:ea typeface="+mn-ea"/>
          <a:cs typeface="+mn-cs"/>
        </a:defRPr>
      </a:lvl7pPr>
      <a:lvl8pPr marL="13905668" algn="l" defTabSz="3973046" rtl="0" eaLnBrk="1" latinLnBrk="0" hangingPunct="1">
        <a:defRPr sz="7808" kern="1200">
          <a:solidFill>
            <a:schemeClr val="tx1"/>
          </a:solidFill>
          <a:latin typeface="+mn-lt"/>
          <a:ea typeface="+mn-ea"/>
          <a:cs typeface="+mn-cs"/>
        </a:defRPr>
      </a:lvl8pPr>
      <a:lvl9pPr marL="15892191" algn="l" defTabSz="3973046" rtl="0" eaLnBrk="1" latinLnBrk="0" hangingPunct="1">
        <a:defRPr sz="780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84311" y="6256246"/>
            <a:ext cx="28225614" cy="3078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3007" tIns="61506" rIns="123007" bIns="61506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2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305F89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305F89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305F89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49377601"/>
            <a:ext cx="28800425" cy="1025070"/>
          </a:xfrm>
          <a:prstGeom prst="rect">
            <a:avLst/>
          </a:prstGeom>
          <a:solidFill>
            <a:srgbClr val="472D07"/>
          </a:solidFill>
          <a:ln>
            <a:noFill/>
          </a:ln>
        </p:spPr>
        <p:txBody>
          <a:bodyPr wrap="square" lIns="283640" tIns="141818" rIns="283640" bIns="14181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</a:t>
            </a:r>
            <a:r>
              <a:rPr lang="en-US" altLang="en-US" sz="4800">
                <a:solidFill>
                  <a:schemeClr val="bg1"/>
                </a:solidFill>
                <a:latin typeface="Arial" panose="020B0604020202020204" pitchFamily="34" charset="0"/>
              </a:rPr>
              <a:t>/MCST2027</a:t>
            </a:r>
            <a:endParaRPr lang="en-US" altLang="en-US" sz="4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 flipV="1">
            <a:off x="-1" y="10398934"/>
            <a:ext cx="29047633" cy="66832"/>
          </a:xfrm>
          <a:prstGeom prst="line">
            <a:avLst/>
          </a:prstGeom>
          <a:noFill/>
          <a:ln w="57150">
            <a:solidFill>
              <a:schemeClr val="accent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3920" dirty="0"/>
          </a:p>
        </p:txBody>
      </p:sp>
      <p:sp>
        <p:nvSpPr>
          <p:cNvPr id="4" name="TextBox 3"/>
          <p:cNvSpPr txBox="1"/>
          <p:nvPr/>
        </p:nvSpPr>
        <p:spPr>
          <a:xfrm>
            <a:off x="1504333" y="11428562"/>
            <a:ext cx="12526205" cy="838243"/>
          </a:xfrm>
          <a:prstGeom prst="rect">
            <a:avLst/>
          </a:prstGeom>
          <a:solidFill>
            <a:srgbClr val="402802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47"/>
              <a:t>INTRODUCTIO </a:t>
            </a:r>
            <a:r>
              <a:rPr lang="en-US" sz="4847" dirty="0"/>
              <a:t>&amp; AIM </a:t>
            </a:r>
            <a:endParaRPr lang="en-SG" sz="4847" dirty="0"/>
          </a:p>
        </p:txBody>
      </p:sp>
      <p:sp>
        <p:nvSpPr>
          <p:cNvPr id="31" name="TextBox 30"/>
          <p:cNvSpPr txBox="1"/>
          <p:nvPr/>
        </p:nvSpPr>
        <p:spPr>
          <a:xfrm>
            <a:off x="8343041" y="18767795"/>
            <a:ext cx="12308153" cy="838243"/>
          </a:xfrm>
          <a:prstGeom prst="rect">
            <a:avLst/>
          </a:prstGeom>
          <a:solidFill>
            <a:srgbClr val="402802"/>
          </a:solidFill>
          <a:ln>
            <a:solidFill>
              <a:srgbClr val="729EC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47" dirty="0"/>
              <a:t>RESULTS &amp; DISCUSSION</a:t>
            </a:r>
            <a:endParaRPr lang="en-SG" sz="4847" dirty="0"/>
          </a:p>
        </p:txBody>
      </p:sp>
      <p:sp>
        <p:nvSpPr>
          <p:cNvPr id="33" name="TextBox 32"/>
          <p:cNvSpPr txBox="1"/>
          <p:nvPr/>
        </p:nvSpPr>
        <p:spPr>
          <a:xfrm>
            <a:off x="1131342" y="37518008"/>
            <a:ext cx="11859413" cy="838243"/>
          </a:xfrm>
          <a:prstGeom prst="rect">
            <a:avLst/>
          </a:prstGeom>
          <a:solidFill>
            <a:srgbClr val="472D0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47" dirty="0"/>
              <a:t>CONCLUSION</a:t>
            </a:r>
            <a:endParaRPr lang="en-SG" sz="4847" dirty="0"/>
          </a:p>
        </p:txBody>
      </p:sp>
      <p:sp>
        <p:nvSpPr>
          <p:cNvPr id="34" name="TextBox 33"/>
          <p:cNvSpPr txBox="1"/>
          <p:nvPr/>
        </p:nvSpPr>
        <p:spPr>
          <a:xfrm>
            <a:off x="15885417" y="37501255"/>
            <a:ext cx="11859413" cy="1584152"/>
          </a:xfrm>
          <a:prstGeom prst="rect">
            <a:avLst/>
          </a:prstGeom>
          <a:solidFill>
            <a:srgbClr val="472D0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47" dirty="0"/>
              <a:t>FUTURE WORK </a:t>
            </a:r>
            <a:r>
              <a:rPr lang="en-US" sz="4847"/>
              <a:t>/ </a:t>
            </a:r>
            <a:r>
              <a:rPr lang="en-US" altLang="zh-CN" sz="4847"/>
              <a:t>REFERENCES/ACKOWLEGEMENT</a:t>
            </a:r>
            <a:endParaRPr lang="en-US" sz="4847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13688" y="4629617"/>
            <a:ext cx="410275" cy="41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557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18626" y="11428562"/>
            <a:ext cx="12526204" cy="838243"/>
          </a:xfrm>
          <a:prstGeom prst="rect">
            <a:avLst/>
          </a:prstGeom>
          <a:solidFill>
            <a:srgbClr val="402802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47" dirty="0"/>
              <a:t>METHOD</a:t>
            </a:r>
            <a:endParaRPr lang="en-SG" sz="4847" dirty="0"/>
          </a:p>
        </p:txBody>
      </p:sp>
      <p:pic>
        <p:nvPicPr>
          <p:cNvPr id="5" name="Picture 4" descr="A building with a roof&#10;&#10;Description automatically generated">
            <a:extLst>
              <a:ext uri="{FF2B5EF4-FFF2-40B4-BE49-F238E27FC236}">
                <a16:creationId xmlns:a16="http://schemas.microsoft.com/office/drawing/2014/main" id="{4A9A0D6B-D7A3-815C-757D-A2DF5DBB46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3756"/>
            <a:ext cx="28800425" cy="489851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DC5563F-21FB-333B-5DD2-C86BD34F0D49}"/>
              </a:ext>
            </a:extLst>
          </p:cNvPr>
          <p:cNvSpPr txBox="1"/>
          <p:nvPr/>
        </p:nvSpPr>
        <p:spPr>
          <a:xfrm>
            <a:off x="1133000" y="12905950"/>
            <a:ext cx="132688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FCD8DB-CCC5-3F28-F6A7-365C1EEB5CF4}"/>
              </a:ext>
            </a:extLst>
          </p:cNvPr>
          <p:cNvSpPr txBox="1"/>
          <p:nvPr/>
        </p:nvSpPr>
        <p:spPr>
          <a:xfrm>
            <a:off x="15140727" y="12767935"/>
            <a:ext cx="13469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8F8449-8FFD-1D18-2EF6-7329FCFBF0A3}"/>
              </a:ext>
            </a:extLst>
          </p:cNvPr>
          <p:cNvSpPr txBox="1"/>
          <p:nvPr/>
        </p:nvSpPr>
        <p:spPr>
          <a:xfrm>
            <a:off x="1233821" y="20398457"/>
            <a:ext cx="278138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79CF82-9992-A87D-7B9D-FD379E08457D}"/>
              </a:ext>
            </a:extLst>
          </p:cNvPr>
          <p:cNvSpPr txBox="1"/>
          <p:nvPr/>
        </p:nvSpPr>
        <p:spPr>
          <a:xfrm>
            <a:off x="384311" y="39472519"/>
            <a:ext cx="137455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0B8CFD-91F6-7F0A-348D-63584AE69E5A}"/>
              </a:ext>
            </a:extLst>
          </p:cNvPr>
          <p:cNvSpPr txBox="1"/>
          <p:nvPr/>
        </p:nvSpPr>
        <p:spPr>
          <a:xfrm>
            <a:off x="15221173" y="39472518"/>
            <a:ext cx="133083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5061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Suisse Int'l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123</cp:revision>
  <dcterms:created xsi:type="dcterms:W3CDTF">2007-01-10T04:59:32Z</dcterms:created>
  <dcterms:modified xsi:type="dcterms:W3CDTF">2026-06-02T05:49:15Z</dcterms:modified>
</cp:coreProperties>
</file>