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1" r:id="rId7"/>
    <p:sldId id="265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Schalnich" initials="MS" lastIdx="3" clrIdx="0"/>
  <p:cmAuthor id="1" name="Samant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2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FBF3B-F983-4F41-9E6C-02008BB91DD1}" type="datetimeFigureOut">
              <a:rPr lang="fr-FR" smtClean="0"/>
              <a:pPr/>
              <a:t>13/10/2016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69082-9D5D-43A3-B675-27AB9B8E55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96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B34537CB-67C2-4565-B688-976D9E72B32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320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B34537CB-67C2-4565-B688-976D9E72B32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73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1E2D-A50B-495F-9AA4-3F10866B781B}" type="datetime1">
              <a:rPr lang="fr-FR" smtClean="0"/>
              <a:t>13/10/2016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B278-45EA-45CC-9642-20CC60EAB0D1}" type="datetime1">
              <a:rPr lang="fr-FR" smtClean="0"/>
              <a:t>13/10/2016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6925-72EC-42D4-94D3-A1003B939FCE}" type="datetime1">
              <a:rPr lang="fr-FR" smtClean="0"/>
              <a:t>13/10/2016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2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9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6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4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1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73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12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6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0309-1331-4F8F-AC1F-972AC9046391}" type="datetime1">
              <a:rPr lang="fr-FR" smtClean="0"/>
              <a:t>13/10/2016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40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7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765-7664-41F5-8267-06B87A0274DD}" type="datetime1">
              <a:rPr lang="fr-FR" smtClean="0"/>
              <a:t>13/10/2016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947-2A44-4499-8893-791A730D1CEB}" type="datetime1">
              <a:rPr lang="fr-FR" smtClean="0"/>
              <a:t>13/10/2016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4740-CB78-4DA2-9449-5BA6BAB8E8B9}" type="datetime1">
              <a:rPr lang="fr-FR" smtClean="0"/>
              <a:t>13/10/2016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13E3-8353-4C2E-BE7C-26AE1B623ED5}" type="datetime1">
              <a:rPr lang="fr-FR" smtClean="0"/>
              <a:t>13/10/2016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025-920A-462C-B19C-06B25E7A86DA}" type="datetime1">
              <a:rPr lang="fr-FR" smtClean="0"/>
              <a:t>13/10/2016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D6D2-AC3E-41CF-B9A3-5BCCE2F511AB}" type="datetime1">
              <a:rPr lang="fr-FR" smtClean="0"/>
              <a:t>13/10/2016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8312-C233-4B5A-993A-6F581BBA2EDC}" type="datetime1">
              <a:rPr lang="fr-FR" smtClean="0"/>
              <a:t>13/10/2016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A5E1-D094-4A0B-B20B-B561C85E6A82}" type="datetime1">
              <a:rPr lang="fr-FR" smtClean="0"/>
              <a:t>13/10/2016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ED9-1BAC-43CE-92AB-135E2507265C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8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dpi.com/journal/pharmaceutics" TargetMode="External"/><Relationship Id="rId5" Type="http://schemas.openxmlformats.org/officeDocument/2006/relationships/hyperlink" Target="http://www.sciforum.net/login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19100" y="2355574"/>
            <a:ext cx="8305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Title of the </a:t>
            </a:r>
            <a:r>
              <a:rPr lang="en-US" sz="3200" b="1" dirty="0" smtClean="0"/>
              <a:t>Presentation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fr-FR" dirty="0"/>
          </a:p>
          <a:p>
            <a:pPr algn="ctr"/>
            <a:r>
              <a:rPr lang="it-IT" b="1" dirty="0"/>
              <a:t>Firstname Lastname </a:t>
            </a:r>
            <a:r>
              <a:rPr lang="it-IT" b="1" baseline="30000" dirty="0"/>
              <a:t>1,</a:t>
            </a:r>
            <a:r>
              <a:rPr lang="it-IT" b="1" dirty="0"/>
              <a:t>*, Firstname Lastname </a:t>
            </a:r>
            <a:r>
              <a:rPr lang="it-IT" b="1" baseline="30000" dirty="0" smtClean="0"/>
              <a:t>2</a:t>
            </a:r>
            <a:r>
              <a:rPr lang="it-IT" b="1" dirty="0" smtClean="0"/>
              <a:t>, and Firstname Lastname </a:t>
            </a:r>
            <a:r>
              <a:rPr lang="it-IT" b="1" baseline="30000" dirty="0" smtClean="0"/>
              <a:t>2</a:t>
            </a:r>
          </a:p>
          <a:p>
            <a:endParaRPr lang="it-IT" b="1" baseline="30000" dirty="0"/>
          </a:p>
          <a:p>
            <a:endParaRPr lang="fr-FR" dirty="0"/>
          </a:p>
          <a:p>
            <a:r>
              <a:rPr lang="en-US" baseline="30000" dirty="0" smtClean="0"/>
              <a:t>1</a:t>
            </a:r>
            <a:r>
              <a:rPr lang="en-US" dirty="0" smtClean="0"/>
              <a:t> Full </a:t>
            </a:r>
            <a:r>
              <a:rPr lang="en-US" dirty="0"/>
              <a:t>Affiliation, Address; </a:t>
            </a:r>
            <a:endParaRPr lang="fr-FR" dirty="0"/>
          </a:p>
          <a:p>
            <a:r>
              <a:rPr lang="en-US" baseline="30000" dirty="0" smtClean="0"/>
              <a:t>2</a:t>
            </a:r>
            <a:r>
              <a:rPr lang="en-US" dirty="0" smtClean="0"/>
              <a:t> Full </a:t>
            </a:r>
            <a:r>
              <a:rPr lang="en-US" dirty="0"/>
              <a:t>Affiliation, </a:t>
            </a:r>
            <a:r>
              <a:rPr lang="en-US" dirty="0" smtClean="0"/>
              <a:t>Address. </a:t>
            </a:r>
          </a:p>
          <a:p>
            <a:endParaRPr lang="fr-FR" dirty="0"/>
          </a:p>
          <a:p>
            <a:r>
              <a:rPr lang="en-US" sz="1400" b="1" dirty="0" smtClean="0"/>
              <a:t>*</a:t>
            </a:r>
            <a:r>
              <a:rPr lang="en-US" sz="1400" dirty="0"/>
              <a:t> </a:t>
            </a:r>
            <a:r>
              <a:rPr lang="en-US" sz="1400" dirty="0" smtClean="0"/>
              <a:t>Corresponding author: </a:t>
            </a:r>
            <a:r>
              <a:rPr lang="en-US" sz="1400" dirty="0" err="1" smtClean="0"/>
              <a:t>author@email</a:t>
            </a:r>
            <a:endParaRPr lang="fr-FR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19100" y="5722036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Insert logos of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lab</a:t>
            </a:r>
            <a:r>
              <a:rPr lang="fr-FR" dirty="0" smtClean="0"/>
              <a:t>/institution </a:t>
            </a:r>
            <a:r>
              <a:rPr lang="fr-FR" dirty="0" err="1" smtClean="0"/>
              <a:t>here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89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5913546"/>
            <a:ext cx="9144000" cy="944454"/>
            <a:chOff x="0" y="3581400"/>
            <a:chExt cx="9144000" cy="94445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296"/>
            <a:stretch/>
          </p:blipFill>
          <p:spPr>
            <a:xfrm>
              <a:off x="0" y="3581400"/>
              <a:ext cx="9144000" cy="94445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14" y="3753431"/>
              <a:ext cx="689006" cy="68011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E0EAEB"/>
                </a:clrFrom>
                <a:clrTo>
                  <a:srgbClr val="E0EA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417" t="69799" r="4583" b="7431"/>
            <a:stretch/>
          </p:blipFill>
          <p:spPr>
            <a:xfrm>
              <a:off x="7391400" y="3967345"/>
              <a:ext cx="1371600" cy="49864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989091" y="3734615"/>
              <a:ext cx="304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1st International Electronic Conference 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on Oral Drug Delivery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15–29 November 2016</a:t>
              </a:r>
              <a:endParaRPr lang="en-US" sz="1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066800" y="1590269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Graphical</a:t>
            </a:r>
            <a:r>
              <a:rPr lang="fr-FR" b="1" dirty="0" smtClean="0"/>
              <a:t> Abstract</a:t>
            </a:r>
            <a:endParaRPr lang="fr-FR" dirty="0" smtClean="0"/>
          </a:p>
          <a:p>
            <a:endParaRPr lang="fr-FR" b="1" dirty="0"/>
          </a:p>
          <a:p>
            <a:r>
              <a:rPr lang="fr-FR" dirty="0" smtClean="0"/>
              <a:t>Use one slide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286000" y="685800"/>
            <a:ext cx="411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Title of the Presentation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5913546"/>
            <a:ext cx="9144000" cy="944454"/>
            <a:chOff x="0" y="3581400"/>
            <a:chExt cx="9144000" cy="94445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296"/>
            <a:stretch/>
          </p:blipFill>
          <p:spPr>
            <a:xfrm>
              <a:off x="0" y="3581400"/>
              <a:ext cx="9144000" cy="9444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14" y="3753431"/>
              <a:ext cx="689006" cy="680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E0EAEB"/>
                </a:clrFrom>
                <a:clrTo>
                  <a:srgbClr val="E0EA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417" t="69799" r="4583" b="7431"/>
            <a:stretch/>
          </p:blipFill>
          <p:spPr>
            <a:xfrm>
              <a:off x="7391400" y="3967345"/>
              <a:ext cx="1371600" cy="49864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89091" y="3734615"/>
              <a:ext cx="304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1st International Electronic Conference 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on Oral Drug Delivery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15–29 November 2016</a:t>
              </a:r>
              <a:endParaRPr lang="en-US" sz="1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09600" y="609600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Abstract: </a:t>
            </a:r>
            <a:r>
              <a:rPr lang="fr-FR" dirty="0" smtClean="0"/>
              <a:t>One slide, Max 300 </a:t>
            </a:r>
            <a:r>
              <a:rPr lang="fr-FR" dirty="0" err="1" smtClean="0"/>
              <a:t>words</a:t>
            </a:r>
            <a:endParaRPr lang="fr-FR" dirty="0" smtClean="0"/>
          </a:p>
          <a:p>
            <a:r>
              <a:rPr lang="en-US" dirty="0" smtClean="0"/>
              <a:t>The 1st International Electronic Conference on Oral Drug Delivery is completely free of charge for contributors and visitors. All accepted abstracts/slides will be displayed on the internet, at </a:t>
            </a:r>
            <a:r>
              <a:rPr lang="en-US" dirty="0"/>
              <a:t>http://</a:t>
            </a:r>
            <a:r>
              <a:rPr lang="en-US" dirty="0" smtClean="0"/>
              <a:t>sciforum.net/conference/ECODD-2016. Researchers are invited to present their work under the form of slides using the template provided by the Conference (see Instructions for Authors). Abstracts/Slides can be submitted online at </a:t>
            </a:r>
            <a:r>
              <a:rPr lang="en-US" u="sng" dirty="0" smtClean="0">
                <a:hlinkClick r:id="rId5"/>
              </a:rPr>
              <a:t>http://www.sciforum.net/login</a:t>
            </a:r>
            <a:r>
              <a:rPr lang="en-US" dirty="0" smtClean="0"/>
              <a:t> from now on. Acceptance will be notified as soon as possible and no later than </a:t>
            </a:r>
            <a:r>
              <a:rPr lang="en-US" dirty="0" smtClean="0"/>
              <a:t>5 November, </a:t>
            </a:r>
            <a:r>
              <a:rPr lang="en-US" dirty="0" smtClean="0"/>
              <a:t>2016.</a:t>
            </a:r>
            <a:endParaRPr lang="fr-FR" dirty="0" smtClean="0"/>
          </a:p>
          <a:p>
            <a:r>
              <a:rPr lang="en-US" dirty="0" smtClean="0"/>
              <a:t>After the Conference, proceedings will be edited and published, free of charge, thanks to the sponsoring of the </a:t>
            </a:r>
            <a:r>
              <a:rPr lang="en-US" i="1" dirty="0" smtClean="0">
                <a:hlinkClick r:id="rId6"/>
              </a:rPr>
              <a:t>Pharmaceutics</a:t>
            </a:r>
            <a:r>
              <a:rPr lang="en-US" i="1" dirty="0" smtClean="0"/>
              <a:t>.</a:t>
            </a:r>
            <a:r>
              <a:rPr lang="en-US" dirty="0" smtClean="0"/>
              <a:t> Authors will be asked to give their authorization to publish: (</a:t>
            </a:r>
            <a:r>
              <a:rPr lang="en-US" dirty="0" err="1" smtClean="0"/>
              <a:t>i</a:t>
            </a:r>
            <a:r>
              <a:rPr lang="en-US" dirty="0" smtClean="0"/>
              <a:t>) the title; (ii) the abstract</a:t>
            </a:r>
            <a:r>
              <a:rPr lang="en-US" dirty="0"/>
              <a:t>.</a:t>
            </a:r>
            <a:r>
              <a:rPr lang="en-US" dirty="0" smtClean="0"/>
              <a:t> Authors of the most outstanding presentations, as selected by the Scientific Committee, will be invited to </a:t>
            </a:r>
            <a:r>
              <a:rPr lang="en-US" dirty="0"/>
              <a:t>publish their work as a research article, free of </a:t>
            </a:r>
            <a:r>
              <a:rPr lang="en-US" dirty="0" smtClean="0"/>
              <a:t>charge.</a:t>
            </a:r>
            <a:endParaRPr lang="en-US" strike="sngStrike" dirty="0" smtClean="0"/>
          </a:p>
          <a:p>
            <a:endParaRPr lang="en-US" dirty="0" smtClean="0"/>
          </a:p>
          <a:p>
            <a:r>
              <a:rPr lang="fr-FR" b="1" dirty="0" smtClean="0"/>
              <a:t>Keywords: </a:t>
            </a:r>
            <a:r>
              <a:rPr lang="fr-FR" dirty="0" smtClean="0"/>
              <a:t>3 to 5 keywords </a:t>
            </a:r>
            <a:r>
              <a:rPr lang="fr-FR" dirty="0" err="1" smtClean="0"/>
              <a:t>separated</a:t>
            </a:r>
            <a:r>
              <a:rPr lang="fr-FR" dirty="0" smtClean="0"/>
              <a:t> by semi colons</a:t>
            </a:r>
            <a:endParaRPr lang="fr-FR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5913546"/>
            <a:ext cx="9144000" cy="944454"/>
            <a:chOff x="0" y="3581400"/>
            <a:chExt cx="9144000" cy="94445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296"/>
            <a:stretch/>
          </p:blipFill>
          <p:spPr>
            <a:xfrm>
              <a:off x="0" y="3581400"/>
              <a:ext cx="9144000" cy="9444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14" y="3753431"/>
              <a:ext cx="689006" cy="680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E0EAEB"/>
                </a:clrFrom>
                <a:clrTo>
                  <a:srgbClr val="E0EA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417" t="69799" r="4583" b="7431"/>
            <a:stretch/>
          </p:blipFill>
          <p:spPr>
            <a:xfrm>
              <a:off x="7391400" y="3967345"/>
              <a:ext cx="1371600" cy="49864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89091" y="3734615"/>
              <a:ext cx="304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1st International Electronic Conference 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on Oral Drug Delivery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15–29 November 2016</a:t>
              </a:r>
              <a:endParaRPr lang="en-US" sz="1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85800" y="609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Introduction</a:t>
            </a:r>
            <a:endParaRPr lang="fr-FR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5913546"/>
            <a:ext cx="9144000" cy="944454"/>
            <a:chOff x="0" y="3581400"/>
            <a:chExt cx="9144000" cy="94445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296"/>
            <a:stretch/>
          </p:blipFill>
          <p:spPr>
            <a:xfrm>
              <a:off x="0" y="3581400"/>
              <a:ext cx="9144000" cy="9444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14" y="3753431"/>
              <a:ext cx="689006" cy="680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E0EAEB"/>
                </a:clrFrom>
                <a:clrTo>
                  <a:srgbClr val="E0EA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417" t="69799" r="4583" b="7431"/>
            <a:stretch/>
          </p:blipFill>
          <p:spPr>
            <a:xfrm>
              <a:off x="7391400" y="3967345"/>
              <a:ext cx="1371600" cy="49864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89091" y="3734615"/>
              <a:ext cx="304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1st International Electronic Conference 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on Oral Drug Delivery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15–29 November 2016</a:t>
              </a:r>
              <a:endParaRPr lang="en-US" sz="1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/>
              <a:t>Results</a:t>
            </a:r>
            <a:r>
              <a:rPr lang="fr-FR" sz="2400" b="1" dirty="0" smtClean="0"/>
              <a:t> and discussion</a:t>
            </a:r>
            <a:endParaRPr lang="fr-FR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5913546"/>
            <a:ext cx="9144000" cy="944454"/>
            <a:chOff x="0" y="3581400"/>
            <a:chExt cx="9144000" cy="94445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296"/>
            <a:stretch/>
          </p:blipFill>
          <p:spPr>
            <a:xfrm>
              <a:off x="0" y="3581400"/>
              <a:ext cx="9144000" cy="9444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14" y="3753431"/>
              <a:ext cx="689006" cy="680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E0EAEB"/>
                </a:clrFrom>
                <a:clrTo>
                  <a:srgbClr val="E0EA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417" t="69799" r="4583" b="7431"/>
            <a:stretch/>
          </p:blipFill>
          <p:spPr>
            <a:xfrm>
              <a:off x="7391400" y="3967345"/>
              <a:ext cx="1371600" cy="49864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89091" y="3734615"/>
              <a:ext cx="304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1st International Electronic Conference 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on Oral Drug Delivery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15–29 November 2016</a:t>
              </a:r>
              <a:endParaRPr lang="en-US" sz="1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9600" y="609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Conclusions</a:t>
            </a:r>
            <a:endParaRPr lang="fr-FR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5913546"/>
            <a:ext cx="9144000" cy="944454"/>
            <a:chOff x="0" y="3581400"/>
            <a:chExt cx="9144000" cy="94445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296"/>
            <a:stretch/>
          </p:blipFill>
          <p:spPr>
            <a:xfrm>
              <a:off x="0" y="3581400"/>
              <a:ext cx="9144000" cy="9444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014" y="3753431"/>
              <a:ext cx="689006" cy="680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E0EAEB"/>
                </a:clrFrom>
                <a:clrTo>
                  <a:srgbClr val="E0EAE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417" t="69799" r="4583" b="7431"/>
            <a:stretch/>
          </p:blipFill>
          <p:spPr>
            <a:xfrm>
              <a:off x="7391400" y="3967345"/>
              <a:ext cx="1371600" cy="49864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89091" y="3734615"/>
              <a:ext cx="304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1st International Electronic Conference 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on Oral Drug Delivery</a:t>
              </a:r>
              <a:br>
                <a:rPr lang="en-US" sz="1400" smtClean="0">
                  <a:solidFill>
                    <a:schemeClr val="bg1"/>
                  </a:solidFill>
                  <a:latin typeface="+mj-lt"/>
                </a:rPr>
              </a:br>
              <a:r>
                <a:rPr lang="en-US" sz="1400" smtClean="0">
                  <a:solidFill>
                    <a:schemeClr val="bg1"/>
                  </a:solidFill>
                  <a:latin typeface="+mj-lt"/>
                </a:rPr>
                <a:t>15–29 November 2016</a:t>
              </a:r>
              <a:endParaRPr lang="en-US" sz="140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9600" y="6096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/>
              <a:t>Acknowledgments</a:t>
            </a:r>
            <a:endParaRPr lang="fr-FR" sz="2400" b="1" dirty="0" smtClean="0"/>
          </a:p>
          <a:p>
            <a:endParaRPr lang="fr-FR" sz="2400" b="1" dirty="0" smtClean="0"/>
          </a:p>
          <a:p>
            <a:r>
              <a:rPr lang="fr-FR" dirty="0" smtClean="0"/>
              <a:t>Insert </a:t>
            </a:r>
            <a:r>
              <a:rPr lang="fr-FR" dirty="0" err="1" smtClean="0"/>
              <a:t>here</a:t>
            </a:r>
            <a:r>
              <a:rPr lang="fr-FR" smtClean="0"/>
              <a:t>, texts/logos/pictures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101</Words>
  <Application>Microsoft Office PowerPoint</Application>
  <PresentationFormat>On-screen Show (4:3)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MDPI</cp:lastModifiedBy>
  <cp:revision>64</cp:revision>
  <dcterms:created xsi:type="dcterms:W3CDTF">2015-04-04T09:45:50Z</dcterms:created>
  <dcterms:modified xsi:type="dcterms:W3CDTF">2016-10-13T03:50:41Z</dcterms:modified>
</cp:coreProperties>
</file>