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7B7C"/>
    <a:srgbClr val="EAEAEA"/>
    <a:srgbClr val="FCFBF2"/>
    <a:srgbClr val="000000"/>
    <a:srgbClr val="EBE4AF"/>
    <a:srgbClr val="EBFFFF"/>
    <a:srgbClr val="073759"/>
    <a:srgbClr val="CCFF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140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829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57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342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48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898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48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39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077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577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317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405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9AEB6-5A5C-4DB2-9D46-98EABA38A501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264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forum.net/login" TargetMode="External"/><Relationship Id="rId2" Type="http://schemas.openxmlformats.org/officeDocument/2006/relationships/hyperlink" Target="http://sciforum.net/conference/iecm-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9100" y="2355574"/>
            <a:ext cx="83058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Palatino Linotype" panose="02040502050505030304" pitchFamily="18" charset="0"/>
              </a:rPr>
              <a:t>Title of the </a:t>
            </a:r>
            <a:r>
              <a:rPr lang="en-US" sz="2400" b="1" dirty="0" smtClean="0">
                <a:latin typeface="Palatino Linotype" panose="02040502050505030304" pitchFamily="18" charset="0"/>
              </a:rPr>
              <a:t>Presentation</a:t>
            </a:r>
          </a:p>
          <a:p>
            <a:pPr algn="ctr"/>
            <a:endParaRPr lang="fr-FR" dirty="0">
              <a:latin typeface="Palatino Linotype" panose="02040502050505030304" pitchFamily="18" charset="0"/>
            </a:endParaRPr>
          </a:p>
          <a:p>
            <a:pPr algn="ctr"/>
            <a:r>
              <a:rPr lang="it-IT" b="1" dirty="0">
                <a:latin typeface="Palatino Linotype" panose="02040502050505030304" pitchFamily="18" charset="0"/>
              </a:rPr>
              <a:t>Firstname Lastname </a:t>
            </a:r>
            <a:r>
              <a:rPr lang="it-IT" b="1" baseline="30000" dirty="0">
                <a:latin typeface="Palatino Linotype" panose="02040502050505030304" pitchFamily="18" charset="0"/>
              </a:rPr>
              <a:t>1,</a:t>
            </a:r>
            <a:r>
              <a:rPr lang="it-IT" b="1" dirty="0">
                <a:latin typeface="Palatino Linotype" panose="02040502050505030304" pitchFamily="18" charset="0"/>
              </a:rPr>
              <a:t>*, Firstname Lastname </a:t>
            </a:r>
            <a:r>
              <a:rPr lang="it-IT" b="1" baseline="30000" dirty="0" smtClean="0">
                <a:latin typeface="Palatino Linotype" panose="02040502050505030304" pitchFamily="18" charset="0"/>
              </a:rPr>
              <a:t>2</a:t>
            </a:r>
            <a:r>
              <a:rPr lang="it-IT" b="1" dirty="0" smtClean="0">
                <a:latin typeface="Palatino Linotype" panose="02040502050505030304" pitchFamily="18" charset="0"/>
              </a:rPr>
              <a:t>, and Firstname Lastname </a:t>
            </a:r>
            <a:r>
              <a:rPr lang="it-IT" b="1" baseline="30000" dirty="0" smtClean="0">
                <a:latin typeface="Palatino Linotype" panose="02040502050505030304" pitchFamily="18" charset="0"/>
              </a:rPr>
              <a:t>2</a:t>
            </a:r>
          </a:p>
          <a:p>
            <a:endParaRPr lang="it-IT" b="1" baseline="30000" dirty="0">
              <a:latin typeface="Palatino Linotype" panose="02040502050505030304" pitchFamily="18" charset="0"/>
            </a:endParaRPr>
          </a:p>
          <a:p>
            <a:endParaRPr lang="fr-FR" dirty="0">
              <a:latin typeface="Palatino Linotype" panose="02040502050505030304" pitchFamily="18" charset="0"/>
            </a:endParaRPr>
          </a:p>
          <a:p>
            <a:r>
              <a:rPr lang="en-US" baseline="30000" dirty="0" smtClean="0">
                <a:latin typeface="Palatino Linotype" panose="02040502050505030304" pitchFamily="18" charset="0"/>
              </a:rPr>
              <a:t>1</a:t>
            </a:r>
            <a:r>
              <a:rPr lang="en-US" dirty="0" smtClean="0">
                <a:latin typeface="Palatino Linotype" panose="02040502050505030304" pitchFamily="18" charset="0"/>
              </a:rPr>
              <a:t> Full </a:t>
            </a:r>
            <a:r>
              <a:rPr lang="en-US" dirty="0">
                <a:latin typeface="Palatino Linotype" panose="02040502050505030304" pitchFamily="18" charset="0"/>
              </a:rPr>
              <a:t>Affiliation, Address; </a:t>
            </a:r>
            <a:endParaRPr lang="fr-FR" dirty="0">
              <a:latin typeface="Palatino Linotype" panose="02040502050505030304" pitchFamily="18" charset="0"/>
            </a:endParaRPr>
          </a:p>
          <a:p>
            <a:r>
              <a:rPr lang="en-US" baseline="30000" dirty="0" smtClean="0">
                <a:latin typeface="Palatino Linotype" panose="02040502050505030304" pitchFamily="18" charset="0"/>
              </a:rPr>
              <a:t>2</a:t>
            </a:r>
            <a:r>
              <a:rPr lang="en-US" dirty="0" smtClean="0">
                <a:latin typeface="Palatino Linotype" panose="02040502050505030304" pitchFamily="18" charset="0"/>
              </a:rPr>
              <a:t> Full </a:t>
            </a:r>
            <a:r>
              <a:rPr lang="en-US" dirty="0">
                <a:latin typeface="Palatino Linotype" panose="02040502050505030304" pitchFamily="18" charset="0"/>
              </a:rPr>
              <a:t>Affiliation, </a:t>
            </a:r>
            <a:r>
              <a:rPr lang="en-US" dirty="0" smtClean="0">
                <a:latin typeface="Palatino Linotype" panose="02040502050505030304" pitchFamily="18" charset="0"/>
              </a:rPr>
              <a:t>Address. </a:t>
            </a:r>
          </a:p>
          <a:p>
            <a:endParaRPr lang="fr-FR" dirty="0">
              <a:latin typeface="Palatino Linotype" panose="02040502050505030304" pitchFamily="18" charset="0"/>
            </a:endParaRPr>
          </a:p>
          <a:p>
            <a:r>
              <a:rPr lang="en-US" sz="1400" b="1" dirty="0" smtClean="0">
                <a:latin typeface="Palatino Linotype" panose="02040502050505030304" pitchFamily="18" charset="0"/>
              </a:rPr>
              <a:t>*</a:t>
            </a:r>
            <a:r>
              <a:rPr lang="en-US" sz="1400" dirty="0">
                <a:latin typeface="Palatino Linotype" panose="02040502050505030304" pitchFamily="18" charset="0"/>
              </a:rPr>
              <a:t> </a:t>
            </a:r>
            <a:r>
              <a:rPr lang="en-US" sz="1400" dirty="0" smtClean="0">
                <a:latin typeface="Palatino Linotype" panose="02040502050505030304" pitchFamily="18" charset="0"/>
              </a:rPr>
              <a:t>Corresponding author: </a:t>
            </a:r>
            <a:r>
              <a:rPr lang="en-US" sz="1400" dirty="0" err="1" smtClean="0">
                <a:latin typeface="Palatino Linotype" panose="02040502050505030304" pitchFamily="18" charset="0"/>
              </a:rPr>
              <a:t>author@email</a:t>
            </a:r>
            <a:endParaRPr lang="fr-FR" sz="1400" dirty="0">
              <a:latin typeface="Palatino Linotype" panose="0204050205050503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5226" y="5450757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Palatino Linotype" panose="02040502050505030304" pitchFamily="18" charset="0"/>
              </a:rPr>
              <a:t>Insert logos of </a:t>
            </a:r>
            <a:r>
              <a:rPr lang="fr-FR" dirty="0" err="1" smtClean="0">
                <a:latin typeface="Palatino Linotype" panose="02040502050505030304" pitchFamily="18" charset="0"/>
              </a:rPr>
              <a:t>your</a:t>
            </a:r>
            <a:r>
              <a:rPr lang="fr-FR" dirty="0" smtClean="0">
                <a:latin typeface="Palatino Linotype" panose="02040502050505030304" pitchFamily="18" charset="0"/>
              </a:rPr>
              <a:t> </a:t>
            </a:r>
            <a:r>
              <a:rPr lang="fr-FR" dirty="0" err="1" smtClean="0">
                <a:latin typeface="Palatino Linotype" panose="02040502050505030304" pitchFamily="18" charset="0"/>
              </a:rPr>
              <a:t>lab</a:t>
            </a:r>
            <a:r>
              <a:rPr lang="fr-FR" dirty="0" smtClean="0">
                <a:latin typeface="Palatino Linotype" panose="02040502050505030304" pitchFamily="18" charset="0"/>
              </a:rPr>
              <a:t>/institution </a:t>
            </a:r>
            <a:r>
              <a:rPr lang="fr-FR" dirty="0" err="1" smtClean="0">
                <a:latin typeface="Palatino Linotype" panose="02040502050505030304" pitchFamily="18" charset="0"/>
              </a:rPr>
              <a:t>here</a:t>
            </a:r>
            <a:endParaRPr lang="fr-FR" dirty="0">
              <a:latin typeface="Palatino Linotype" panose="02040502050505030304" pitchFamily="18" charset="0"/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34200" y="6356350"/>
            <a:ext cx="2133600" cy="365125"/>
          </a:xfrm>
        </p:spPr>
        <p:txBody>
          <a:bodyPr/>
          <a:lstStyle/>
          <a:p>
            <a:fld id="{FCAEAE96-855E-42B1-8DE9-9C9E68DE18C5}" type="slidenum">
              <a:rPr lang="fr-FR" smtClean="0">
                <a:latin typeface="Palatino Linotype" panose="02040502050505030304" pitchFamily="18" charset="0"/>
              </a:rPr>
              <a:pPr/>
              <a:t>1</a:t>
            </a:fld>
            <a:endParaRPr lang="fr-FR">
              <a:latin typeface="Palatino Linotype" panose="0204050205050503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4949" cy="2018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60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609600"/>
            <a:ext cx="7924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Palatino Linotype" panose="02040502050505030304" pitchFamily="18" charset="0"/>
              </a:rPr>
              <a:t>Abstract: </a:t>
            </a:r>
            <a:r>
              <a:rPr lang="fr-FR" dirty="0" smtClean="0">
                <a:latin typeface="Palatino Linotype" panose="02040502050505030304" pitchFamily="18" charset="0"/>
              </a:rPr>
              <a:t>One slide, Max 200 </a:t>
            </a:r>
            <a:r>
              <a:rPr lang="fr-FR" dirty="0" err="1" smtClean="0">
                <a:latin typeface="Palatino Linotype" panose="02040502050505030304" pitchFamily="18" charset="0"/>
              </a:rPr>
              <a:t>words</a:t>
            </a:r>
            <a:endParaRPr lang="fr-FR" dirty="0" smtClean="0">
              <a:latin typeface="Palatino Linotype" panose="02040502050505030304" pitchFamily="18" charset="0"/>
            </a:endParaRPr>
          </a:p>
          <a:p>
            <a:r>
              <a:rPr lang="en-US" dirty="0" smtClean="0">
                <a:latin typeface="Palatino Linotype" panose="02040502050505030304" pitchFamily="18" charset="0"/>
              </a:rPr>
              <a:t>The 1st International Electronic Conference on Metabolomics is absolutely free of charge for contributors and visitors. All accepted submissions will be displayed on the internet, at </a:t>
            </a:r>
            <a:r>
              <a:rPr lang="en-US" u="sng" dirty="0">
                <a:latin typeface="Palatino Linotype" panose="02040502050505030304" pitchFamily="18" charset="0"/>
                <a:hlinkClick r:id="rId2"/>
              </a:rPr>
              <a:t>http://sciforum.net/conference/iecm-1</a:t>
            </a:r>
            <a:r>
              <a:rPr lang="en-US" dirty="0">
                <a:latin typeface="Palatino Linotype" panose="02040502050505030304" pitchFamily="18" charset="0"/>
              </a:rPr>
              <a:t> </a:t>
            </a:r>
            <a:r>
              <a:rPr lang="en-US" dirty="0" smtClean="0">
                <a:latin typeface="Palatino Linotype" panose="02040502050505030304" pitchFamily="18" charset="0"/>
              </a:rPr>
              <a:t>, on November 1-30, 2016. Researchers are invited to present their work under the form of slides using the template provided by the Conference (see Instructions for Authors). Abstract can be submitted on line at </a:t>
            </a:r>
            <a:r>
              <a:rPr lang="en-US" u="sng" dirty="0" smtClean="0">
                <a:latin typeface="Palatino Linotype" panose="02040502050505030304" pitchFamily="18" charset="0"/>
                <a:hlinkClick r:id="rId3"/>
              </a:rPr>
              <a:t>http://www.sciforum.net/login</a:t>
            </a:r>
            <a:r>
              <a:rPr lang="en-US" dirty="0" smtClean="0">
                <a:latin typeface="Palatino Linotype" panose="02040502050505030304" pitchFamily="18" charset="0"/>
              </a:rPr>
              <a:t> from now until 15 September 2016. Abstract acceptance will be notified not later than 30 September 2016. Full power point presentation should be submitted by 20 October 2016. </a:t>
            </a:r>
          </a:p>
          <a:p>
            <a:endParaRPr lang="fr-FR" dirty="0" smtClean="0">
              <a:latin typeface="Palatino Linotype" panose="02040502050505030304" pitchFamily="18" charset="0"/>
            </a:endParaRPr>
          </a:p>
          <a:p>
            <a:r>
              <a:rPr lang="en-US" dirty="0" smtClean="0">
                <a:latin typeface="Palatino Linotype" panose="02040502050505030304" pitchFamily="18" charset="0"/>
              </a:rPr>
              <a:t>After the Conference, </a:t>
            </a:r>
            <a:r>
              <a:rPr lang="en-US" dirty="0">
                <a:latin typeface="Palatino Linotype" panose="02040502050505030304" pitchFamily="18" charset="0"/>
              </a:rPr>
              <a:t>Proceedings from the conference (Abstracts) will be published free of charge </a:t>
            </a:r>
            <a:r>
              <a:rPr lang="en-US" dirty="0" smtClean="0">
                <a:latin typeface="Palatino Linotype" panose="02040502050505030304" pitchFamily="18" charset="0"/>
              </a:rPr>
              <a:t>in </a:t>
            </a:r>
            <a:r>
              <a:rPr lang="en-US" i="1" dirty="0" smtClean="0">
                <a:latin typeface="Palatino Linotype" panose="02040502050505030304" pitchFamily="18" charset="0"/>
              </a:rPr>
              <a:t>Entropy</a:t>
            </a:r>
            <a:r>
              <a:rPr lang="en-US" dirty="0" smtClean="0">
                <a:latin typeface="Palatino Linotype" panose="02040502050505030304" pitchFamily="18" charset="0"/>
              </a:rPr>
              <a:t>, </a:t>
            </a:r>
            <a:r>
              <a:rPr lang="en-US" dirty="0" smtClean="0">
                <a:latin typeface="Palatino Linotype" panose="02040502050505030304" pitchFamily="18" charset="0"/>
              </a:rPr>
              <a:t>thanks to the sponsoring of the journal </a:t>
            </a:r>
            <a:r>
              <a:rPr lang="en-US" i="1" u="sng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Entropy</a:t>
            </a:r>
            <a:r>
              <a:rPr lang="en-US" i="1" u="sng" dirty="0" smtClean="0">
                <a:latin typeface="Palatino Linotype" panose="02040502050505030304" pitchFamily="18" charset="0"/>
              </a:rPr>
              <a:t>.</a:t>
            </a:r>
            <a:endParaRPr lang="en-US" i="1" u="sng" dirty="0" smtClean="0">
              <a:latin typeface="Palatino Linotype" panose="02040502050505030304" pitchFamily="18" charset="0"/>
            </a:endParaRPr>
          </a:p>
          <a:p>
            <a:endParaRPr lang="en-US" dirty="0" smtClean="0">
              <a:latin typeface="Palatino Linotype" panose="02040502050505030304" pitchFamily="18" charset="0"/>
            </a:endParaRPr>
          </a:p>
          <a:p>
            <a:r>
              <a:rPr lang="fr-FR" b="1" dirty="0" smtClean="0">
                <a:latin typeface="Palatino Linotype" panose="02040502050505030304" pitchFamily="18" charset="0"/>
              </a:rPr>
              <a:t>Keywords: </a:t>
            </a:r>
            <a:r>
              <a:rPr lang="fr-FR" dirty="0" smtClean="0">
                <a:latin typeface="Palatino Linotype" panose="02040502050505030304" pitchFamily="18" charset="0"/>
              </a:rPr>
              <a:t>3 to 5 keywords, </a:t>
            </a:r>
            <a:r>
              <a:rPr lang="fr-FR" dirty="0" err="1" smtClean="0">
                <a:latin typeface="Palatino Linotype" panose="02040502050505030304" pitchFamily="18" charset="0"/>
              </a:rPr>
              <a:t>separated</a:t>
            </a:r>
            <a:r>
              <a:rPr lang="fr-FR" dirty="0" smtClean="0">
                <a:latin typeface="Palatino Linotype" panose="02040502050505030304" pitchFamily="18" charset="0"/>
              </a:rPr>
              <a:t> by semi colons</a:t>
            </a:r>
            <a:endParaRPr lang="fr-FR" b="1" dirty="0">
              <a:latin typeface="Palatino Linotype" panose="02040502050505030304" pitchFamily="18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56350"/>
            <a:ext cx="2133600" cy="365125"/>
          </a:xfrm>
        </p:spPr>
        <p:txBody>
          <a:bodyPr/>
          <a:lstStyle/>
          <a:p>
            <a:fld id="{FCAEAE96-855E-42B1-8DE9-9C9E68DE18C5}" type="slidenum">
              <a:rPr lang="fr-FR" smtClean="0">
                <a:latin typeface="Palatino Linotype" panose="02040502050505030304" pitchFamily="18" charset="0"/>
              </a:rPr>
              <a:pPr/>
              <a:t>2</a:t>
            </a:fld>
            <a:endParaRPr lang="fr-FR">
              <a:latin typeface="Palatino Linotype" panose="0204050205050503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958818"/>
            <a:ext cx="9144000" cy="895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526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6858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latin typeface="Palatino Linotype" panose="02040502050505030304" pitchFamily="18" charset="0"/>
              </a:rPr>
              <a:t>Results and Discussion</a:t>
            </a:r>
            <a:endParaRPr lang="fr-FR" sz="2400" b="1" dirty="0">
              <a:latin typeface="Palatino Linotype" panose="02040502050505030304" pitchFamily="18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56350"/>
            <a:ext cx="2133600" cy="365125"/>
          </a:xfrm>
        </p:spPr>
        <p:txBody>
          <a:bodyPr/>
          <a:lstStyle/>
          <a:p>
            <a:fld id="{FCAEAE96-855E-42B1-8DE9-9C9E68DE18C5}" type="slidenum">
              <a:rPr lang="fr-FR" smtClean="0">
                <a:latin typeface="Palatino Linotype" panose="02040502050505030304" pitchFamily="18" charset="0"/>
              </a:rPr>
              <a:pPr/>
              <a:t>3</a:t>
            </a:fld>
            <a:endParaRPr lang="fr-FR">
              <a:latin typeface="Palatino Linotype" panose="0204050205050503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3506709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latin typeface="Palatino Linotype" panose="02040502050505030304" pitchFamily="18" charset="0"/>
              </a:rPr>
              <a:t>Conclusions</a:t>
            </a:r>
            <a:endParaRPr lang="fr-FR" sz="2400" b="1" dirty="0">
              <a:latin typeface="Palatino Linotype" panose="0204050205050503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67871"/>
            <a:ext cx="9144000" cy="895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618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609600"/>
            <a:ext cx="8153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err="1" smtClean="0">
                <a:latin typeface="Palatino Linotype" panose="02040502050505030304" pitchFamily="18" charset="0"/>
              </a:rPr>
              <a:t>Supplementary</a:t>
            </a:r>
            <a:r>
              <a:rPr lang="fr-FR" sz="2400" b="1" dirty="0" smtClean="0">
                <a:latin typeface="Palatino Linotype" panose="02040502050505030304" pitchFamily="18" charset="0"/>
              </a:rPr>
              <a:t> </a:t>
            </a:r>
            <a:r>
              <a:rPr lang="fr-FR" sz="2400" b="1" dirty="0" err="1" smtClean="0">
                <a:latin typeface="Palatino Linotype" panose="02040502050505030304" pitchFamily="18" charset="0"/>
              </a:rPr>
              <a:t>Materials</a:t>
            </a:r>
            <a:endParaRPr lang="fr-FR" sz="2400" b="1" dirty="0" smtClean="0">
              <a:latin typeface="Palatino Linotype" panose="02040502050505030304" pitchFamily="18" charset="0"/>
            </a:endParaRPr>
          </a:p>
          <a:p>
            <a:endParaRPr lang="fr-FR" sz="2400" b="1" dirty="0" err="1" smtClean="0">
              <a:latin typeface="Palatino Linotype" panose="02040502050505030304" pitchFamily="18" charset="0"/>
            </a:endParaRPr>
          </a:p>
          <a:p>
            <a:r>
              <a:rPr lang="fr-FR" dirty="0" smtClean="0">
                <a:latin typeface="Palatino Linotype" panose="02040502050505030304" pitchFamily="18" charset="0"/>
              </a:rPr>
              <a:t>Links:</a:t>
            </a:r>
            <a:endParaRPr lang="fr-FR" dirty="0">
              <a:latin typeface="Palatino Linotype" panose="02040502050505030304" pitchFamily="18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56350"/>
            <a:ext cx="2133600" cy="365125"/>
          </a:xfrm>
        </p:spPr>
        <p:txBody>
          <a:bodyPr/>
          <a:lstStyle/>
          <a:p>
            <a:fld id="{FCAEAE96-855E-42B1-8DE9-9C9E68DE18C5}" type="slidenum">
              <a:rPr lang="fr-FR" smtClean="0">
                <a:latin typeface="Palatino Linotype" panose="02040502050505030304" pitchFamily="18" charset="0"/>
              </a:rPr>
              <a:pPr/>
              <a:t>4</a:t>
            </a:fld>
            <a:endParaRPr lang="fr-FR">
              <a:latin typeface="Palatino Linotype" panose="0204050205050503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67871"/>
            <a:ext cx="9144000" cy="895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145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609600"/>
            <a:ext cx="8153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err="1" smtClean="0">
                <a:latin typeface="Palatino Linotype" panose="02040502050505030304" pitchFamily="18" charset="0"/>
              </a:rPr>
              <a:t>Acknowledgments</a:t>
            </a:r>
            <a:endParaRPr lang="fr-FR" sz="2400" b="1" dirty="0" smtClean="0">
              <a:latin typeface="Palatino Linotype" panose="02040502050505030304" pitchFamily="18" charset="0"/>
            </a:endParaRPr>
          </a:p>
          <a:p>
            <a:endParaRPr lang="fr-FR" sz="2400" b="1" dirty="0" smtClean="0">
              <a:latin typeface="Palatino Linotype" panose="02040502050505030304" pitchFamily="18" charset="0"/>
            </a:endParaRPr>
          </a:p>
          <a:p>
            <a:r>
              <a:rPr lang="fr-FR" dirty="0" smtClean="0">
                <a:latin typeface="Palatino Linotype" panose="02040502050505030304" pitchFamily="18" charset="0"/>
              </a:rPr>
              <a:t>Insert </a:t>
            </a:r>
            <a:r>
              <a:rPr lang="fr-FR" dirty="0" err="1" smtClean="0">
                <a:latin typeface="Palatino Linotype" panose="02040502050505030304" pitchFamily="18" charset="0"/>
              </a:rPr>
              <a:t>here</a:t>
            </a:r>
            <a:r>
              <a:rPr lang="fr-FR" dirty="0" smtClean="0">
                <a:latin typeface="Palatino Linotype" panose="02040502050505030304" pitchFamily="18" charset="0"/>
              </a:rPr>
              <a:t>, logos of sponsors </a:t>
            </a:r>
            <a:endParaRPr lang="fr-FR" dirty="0">
              <a:latin typeface="Palatino Linotype" panose="02040502050505030304" pitchFamily="18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56350"/>
            <a:ext cx="2133600" cy="365125"/>
          </a:xfrm>
        </p:spPr>
        <p:txBody>
          <a:bodyPr/>
          <a:lstStyle/>
          <a:p>
            <a:fld id="{FCAEAE96-855E-42B1-8DE9-9C9E68DE18C5}" type="slidenum">
              <a:rPr lang="fr-FR" smtClean="0">
                <a:latin typeface="Palatino Linotype" panose="02040502050505030304" pitchFamily="18" charset="0"/>
              </a:rPr>
              <a:pPr/>
              <a:t>5</a:t>
            </a:fld>
            <a:endParaRPr lang="fr-FR">
              <a:latin typeface="Palatino Linotype" panose="0204050205050503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67871"/>
            <a:ext cx="9144000" cy="895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982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384</TotalTime>
  <Words>69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Palatino Linotype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MDPI</dc:creator>
  <cp:lastModifiedBy>MDPI</cp:lastModifiedBy>
  <cp:revision>13</cp:revision>
  <dcterms:created xsi:type="dcterms:W3CDTF">2017-05-27T02:37:01Z</dcterms:created>
  <dcterms:modified xsi:type="dcterms:W3CDTF">2017-09-14T09:59:16Z</dcterms:modified>
</cp:coreProperties>
</file>