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4"/>
  </p:notesMasterIdLst>
  <p:sldIdLst>
    <p:sldId id="265" r:id="rId3"/>
  </p:sldIdLst>
  <p:sldSz cx="30275213" cy="42811700"/>
  <p:notesSz cx="6858000" cy="9144000"/>
  <p:defaultTextStyle>
    <a:defPPr>
      <a:defRPr lang="fr-FR"/>
    </a:defPPr>
    <a:lvl1pPr marL="0" algn="l" defTabSz="2925623" rtl="0" eaLnBrk="1" latinLnBrk="0" hangingPunct="1">
      <a:defRPr sz="5759" kern="1200">
        <a:solidFill>
          <a:schemeClr val="tx1"/>
        </a:solidFill>
        <a:latin typeface="+mn-lt"/>
        <a:ea typeface="+mn-ea"/>
        <a:cs typeface="+mn-cs"/>
      </a:defRPr>
    </a:lvl1pPr>
    <a:lvl2pPr marL="1462811" algn="l" defTabSz="2925623" rtl="0" eaLnBrk="1" latinLnBrk="0" hangingPunct="1">
      <a:defRPr sz="5759" kern="1200">
        <a:solidFill>
          <a:schemeClr val="tx1"/>
        </a:solidFill>
        <a:latin typeface="+mn-lt"/>
        <a:ea typeface="+mn-ea"/>
        <a:cs typeface="+mn-cs"/>
      </a:defRPr>
    </a:lvl2pPr>
    <a:lvl3pPr marL="2925623" algn="l" defTabSz="2925623" rtl="0" eaLnBrk="1" latinLnBrk="0" hangingPunct="1">
      <a:defRPr sz="5759" kern="1200">
        <a:solidFill>
          <a:schemeClr val="tx1"/>
        </a:solidFill>
        <a:latin typeface="+mn-lt"/>
        <a:ea typeface="+mn-ea"/>
        <a:cs typeface="+mn-cs"/>
      </a:defRPr>
    </a:lvl3pPr>
    <a:lvl4pPr marL="4388434" algn="l" defTabSz="2925623" rtl="0" eaLnBrk="1" latinLnBrk="0" hangingPunct="1">
      <a:defRPr sz="5759" kern="1200">
        <a:solidFill>
          <a:schemeClr val="tx1"/>
        </a:solidFill>
        <a:latin typeface="+mn-lt"/>
        <a:ea typeface="+mn-ea"/>
        <a:cs typeface="+mn-cs"/>
      </a:defRPr>
    </a:lvl4pPr>
    <a:lvl5pPr marL="5851246" algn="l" defTabSz="2925623" rtl="0" eaLnBrk="1" latinLnBrk="0" hangingPunct="1">
      <a:defRPr sz="5759" kern="1200">
        <a:solidFill>
          <a:schemeClr val="tx1"/>
        </a:solidFill>
        <a:latin typeface="+mn-lt"/>
        <a:ea typeface="+mn-ea"/>
        <a:cs typeface="+mn-cs"/>
      </a:defRPr>
    </a:lvl5pPr>
    <a:lvl6pPr marL="7314057" algn="l" defTabSz="2925623" rtl="0" eaLnBrk="1" latinLnBrk="0" hangingPunct="1">
      <a:defRPr sz="5759" kern="1200">
        <a:solidFill>
          <a:schemeClr val="tx1"/>
        </a:solidFill>
        <a:latin typeface="+mn-lt"/>
        <a:ea typeface="+mn-ea"/>
        <a:cs typeface="+mn-cs"/>
      </a:defRPr>
    </a:lvl6pPr>
    <a:lvl7pPr marL="8776868" algn="l" defTabSz="2925623" rtl="0" eaLnBrk="1" latinLnBrk="0" hangingPunct="1">
      <a:defRPr sz="5759" kern="1200">
        <a:solidFill>
          <a:schemeClr val="tx1"/>
        </a:solidFill>
        <a:latin typeface="+mn-lt"/>
        <a:ea typeface="+mn-ea"/>
        <a:cs typeface="+mn-cs"/>
      </a:defRPr>
    </a:lvl7pPr>
    <a:lvl8pPr marL="10239680" algn="l" defTabSz="2925623" rtl="0" eaLnBrk="1" latinLnBrk="0" hangingPunct="1">
      <a:defRPr sz="5759" kern="1200">
        <a:solidFill>
          <a:schemeClr val="tx1"/>
        </a:solidFill>
        <a:latin typeface="+mn-lt"/>
        <a:ea typeface="+mn-ea"/>
        <a:cs typeface="+mn-cs"/>
      </a:defRPr>
    </a:lvl8pPr>
    <a:lvl9pPr marL="11702491" algn="l" defTabSz="2925623" rtl="0" eaLnBrk="1" latinLnBrk="0" hangingPunct="1">
      <a:defRPr sz="5759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486" userDrawn="1">
          <p15:clr>
            <a:srgbClr val="A4A3A4"/>
          </p15:clr>
        </p15:guide>
        <p15:guide id="2" pos="953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aria Schalnich" initials="MS" lastIdx="3" clrIdx="0"/>
  <p:cmAuthor id="1" name="Samanta" initials="S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3399"/>
    <a:srgbClr val="6A4E9D"/>
    <a:srgbClr val="5E4197"/>
    <a:srgbClr val="60326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340" autoAdjust="0"/>
    <p:restoredTop sz="94660"/>
  </p:normalViewPr>
  <p:slideViewPr>
    <p:cSldViewPr>
      <p:cViewPr>
        <p:scale>
          <a:sx n="33" d="100"/>
          <a:sy n="33" d="100"/>
        </p:scale>
        <p:origin x="283" y="-5021"/>
      </p:cViewPr>
      <p:guideLst>
        <p:guide orient="horz" pos="13486"/>
        <p:guide pos="9536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8" d="100"/>
          <a:sy n="88" d="100"/>
        </p:scale>
        <p:origin x="3204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CFBF3B-F983-4F41-9E6C-02008BB91DD1}" type="datetimeFigureOut">
              <a:rPr lang="fr-FR" smtClean="0"/>
              <a:pPr/>
              <a:t>23/01/2017</a:t>
            </a:fld>
            <a:endParaRPr lang="fr-F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17738" y="685800"/>
            <a:ext cx="24225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269082-9D5D-43A3-B675-27AB9B8E552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60967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2925623" rtl="0" eaLnBrk="1" latinLnBrk="0" hangingPunct="1">
      <a:defRPr sz="3839" kern="1200">
        <a:solidFill>
          <a:schemeClr val="tx1"/>
        </a:solidFill>
        <a:latin typeface="+mn-lt"/>
        <a:ea typeface="+mn-ea"/>
        <a:cs typeface="+mn-cs"/>
      </a:defRPr>
    </a:lvl1pPr>
    <a:lvl2pPr marL="1462811" algn="l" defTabSz="2925623" rtl="0" eaLnBrk="1" latinLnBrk="0" hangingPunct="1">
      <a:defRPr sz="3839" kern="1200">
        <a:solidFill>
          <a:schemeClr val="tx1"/>
        </a:solidFill>
        <a:latin typeface="+mn-lt"/>
        <a:ea typeface="+mn-ea"/>
        <a:cs typeface="+mn-cs"/>
      </a:defRPr>
    </a:lvl2pPr>
    <a:lvl3pPr marL="2925623" algn="l" defTabSz="2925623" rtl="0" eaLnBrk="1" latinLnBrk="0" hangingPunct="1">
      <a:defRPr sz="3839" kern="1200">
        <a:solidFill>
          <a:schemeClr val="tx1"/>
        </a:solidFill>
        <a:latin typeface="+mn-lt"/>
        <a:ea typeface="+mn-ea"/>
        <a:cs typeface="+mn-cs"/>
      </a:defRPr>
    </a:lvl3pPr>
    <a:lvl4pPr marL="4388434" algn="l" defTabSz="2925623" rtl="0" eaLnBrk="1" latinLnBrk="0" hangingPunct="1">
      <a:defRPr sz="3839" kern="1200">
        <a:solidFill>
          <a:schemeClr val="tx1"/>
        </a:solidFill>
        <a:latin typeface="+mn-lt"/>
        <a:ea typeface="+mn-ea"/>
        <a:cs typeface="+mn-cs"/>
      </a:defRPr>
    </a:lvl4pPr>
    <a:lvl5pPr marL="5851246" algn="l" defTabSz="2925623" rtl="0" eaLnBrk="1" latinLnBrk="0" hangingPunct="1">
      <a:defRPr sz="3839" kern="1200">
        <a:solidFill>
          <a:schemeClr val="tx1"/>
        </a:solidFill>
        <a:latin typeface="+mn-lt"/>
        <a:ea typeface="+mn-ea"/>
        <a:cs typeface="+mn-cs"/>
      </a:defRPr>
    </a:lvl5pPr>
    <a:lvl6pPr marL="7314057" algn="l" defTabSz="2925623" rtl="0" eaLnBrk="1" latinLnBrk="0" hangingPunct="1">
      <a:defRPr sz="3839" kern="1200">
        <a:solidFill>
          <a:schemeClr val="tx1"/>
        </a:solidFill>
        <a:latin typeface="+mn-lt"/>
        <a:ea typeface="+mn-ea"/>
        <a:cs typeface="+mn-cs"/>
      </a:defRPr>
    </a:lvl6pPr>
    <a:lvl7pPr marL="8776868" algn="l" defTabSz="2925623" rtl="0" eaLnBrk="1" latinLnBrk="0" hangingPunct="1">
      <a:defRPr sz="3839" kern="1200">
        <a:solidFill>
          <a:schemeClr val="tx1"/>
        </a:solidFill>
        <a:latin typeface="+mn-lt"/>
        <a:ea typeface="+mn-ea"/>
        <a:cs typeface="+mn-cs"/>
      </a:defRPr>
    </a:lvl7pPr>
    <a:lvl8pPr marL="10239680" algn="l" defTabSz="2925623" rtl="0" eaLnBrk="1" latinLnBrk="0" hangingPunct="1">
      <a:defRPr sz="3839" kern="1200">
        <a:solidFill>
          <a:schemeClr val="tx1"/>
        </a:solidFill>
        <a:latin typeface="+mn-lt"/>
        <a:ea typeface="+mn-ea"/>
        <a:cs typeface="+mn-cs"/>
      </a:defRPr>
    </a:lvl8pPr>
    <a:lvl9pPr marL="11702491" algn="l" defTabSz="2925623" rtl="0" eaLnBrk="1" latinLnBrk="0" hangingPunct="1">
      <a:defRPr sz="3839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0641" y="13299391"/>
            <a:ext cx="25733931" cy="91767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41282" y="24259965"/>
            <a:ext cx="21192649" cy="1094076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21E2D-A50B-495F-9AA4-3F10866B781B}" type="datetime1">
              <a:rPr lang="fr-FR" smtClean="0"/>
              <a:t>23/01/2017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AE96-855E-42B1-8DE9-9C9E68DE18C5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6B278-45EA-45CC-9642-20CC60EAB0D1}" type="datetime1">
              <a:rPr lang="fr-FR" smtClean="0"/>
              <a:t>23/01/2017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AE96-855E-42B1-8DE9-9C9E68DE18C5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949529" y="1714471"/>
            <a:ext cx="6811923" cy="365286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13761" y="1714471"/>
            <a:ext cx="19931182" cy="365286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16925-72EC-42D4-94D3-A1003B939FCE}" type="datetime1">
              <a:rPr lang="fr-FR" smtClean="0"/>
              <a:t>23/01/2017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AE96-855E-42B1-8DE9-9C9E68DE18C5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it-IT" dirty="0" smtClean="0"/>
              <a:t>Click to </a:t>
            </a:r>
            <a:r>
              <a:rPr lang="it-IT" dirty="0" err="1" smtClean="0"/>
              <a:t>edit</a:t>
            </a:r>
            <a:r>
              <a:rPr lang="it-IT" dirty="0" smtClean="0"/>
              <a:t> </a:t>
            </a:r>
            <a:r>
              <a:rPr lang="it-IT" dirty="0" err="1" smtClean="0"/>
              <a:t>Paper</a:t>
            </a:r>
            <a:r>
              <a:rPr lang="it-IT" dirty="0" smtClean="0"/>
              <a:t> Title</a:t>
            </a:r>
            <a:endParaRPr lang="it-I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dirty="0" smtClean="0"/>
              <a:t>Click to </a:t>
            </a:r>
            <a:r>
              <a:rPr lang="it-IT" dirty="0" err="1" smtClean="0"/>
              <a:t>edit</a:t>
            </a:r>
            <a:r>
              <a:rPr lang="it-IT" dirty="0" smtClean="0"/>
              <a:t> Master text </a:t>
            </a:r>
            <a:r>
              <a:rPr lang="it-IT" dirty="0" err="1" smtClean="0"/>
              <a:t>styles</a:t>
            </a:r>
            <a:endParaRPr lang="it-IT" dirty="0" smtClean="0"/>
          </a:p>
          <a:p>
            <a:pPr lvl="1"/>
            <a:r>
              <a:rPr lang="it-IT" dirty="0" smtClean="0"/>
              <a:t>Second </a:t>
            </a:r>
            <a:r>
              <a:rPr lang="it-IT" dirty="0" err="1" smtClean="0"/>
              <a:t>level</a:t>
            </a:r>
            <a:endParaRPr lang="it-IT" dirty="0" smtClean="0"/>
          </a:p>
          <a:p>
            <a:pPr lvl="2"/>
            <a:r>
              <a:rPr lang="it-IT" dirty="0" smtClean="0"/>
              <a:t>Third </a:t>
            </a:r>
            <a:r>
              <a:rPr lang="it-IT" dirty="0" err="1" smtClean="0"/>
              <a:t>level</a:t>
            </a:r>
            <a:endParaRPr lang="it-IT" dirty="0" smtClean="0"/>
          </a:p>
          <a:p>
            <a:pPr lvl="3"/>
            <a:r>
              <a:rPr lang="it-IT" dirty="0" err="1" smtClean="0"/>
              <a:t>Fourth</a:t>
            </a:r>
            <a:r>
              <a:rPr lang="it-IT" dirty="0" smtClean="0"/>
              <a:t> </a:t>
            </a:r>
            <a:r>
              <a:rPr lang="it-IT" dirty="0" err="1" smtClean="0"/>
              <a:t>level</a:t>
            </a:r>
            <a:endParaRPr lang="it-IT" dirty="0" smtClean="0"/>
          </a:p>
          <a:p>
            <a:pPr lvl="4"/>
            <a:r>
              <a:rPr lang="it-IT" dirty="0" err="1" smtClean="0"/>
              <a:t>Fifth</a:t>
            </a:r>
            <a:r>
              <a:rPr lang="it-IT" dirty="0" smtClean="0"/>
              <a:t> </a:t>
            </a:r>
            <a:r>
              <a:rPr lang="it-IT" dirty="0" err="1" smtClean="0"/>
              <a:t>level</a:t>
            </a:r>
            <a:endParaRPr lang="it-IT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12774612" y="5479523"/>
            <a:ext cx="16453907" cy="1318062"/>
          </a:xfrm>
        </p:spPr>
        <p:txBody>
          <a:bodyPr>
            <a:normAutofit/>
          </a:bodyPr>
          <a:lstStyle>
            <a:lvl1pPr marL="0" indent="0" algn="r">
              <a:buNone/>
              <a:defRPr sz="5400">
                <a:solidFill>
                  <a:srgbClr val="FFFFFF"/>
                </a:solidFill>
              </a:defRPr>
            </a:lvl1pPr>
          </a:lstStyle>
          <a:p>
            <a:pPr lvl="0"/>
            <a:r>
              <a:rPr lang="it-IT" dirty="0" smtClean="0"/>
              <a:t>Click to </a:t>
            </a:r>
            <a:r>
              <a:rPr lang="it-IT" dirty="0" err="1" smtClean="0"/>
              <a:t>edit</a:t>
            </a:r>
            <a:r>
              <a:rPr lang="it-IT" dirty="0" smtClean="0"/>
              <a:t> </a:t>
            </a:r>
            <a:r>
              <a:rPr lang="it-IT" dirty="0" err="1" smtClean="0"/>
              <a:t>author’s</a:t>
            </a:r>
            <a:r>
              <a:rPr lang="it-IT" dirty="0" smtClean="0"/>
              <a:t> </a:t>
            </a:r>
            <a:r>
              <a:rPr lang="it-IT" dirty="0" err="1" smtClean="0"/>
              <a:t>name</a:t>
            </a:r>
            <a:r>
              <a:rPr lang="it-IT" dirty="0" smtClean="0"/>
              <a:t> and </a:t>
            </a:r>
            <a:r>
              <a:rPr lang="it-IT" dirty="0" err="1" smtClean="0"/>
              <a:t>affiliation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3459452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784402" y="7006456"/>
            <a:ext cx="22706410" cy="14904815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4402" y="22486055"/>
            <a:ext cx="22706410" cy="10336247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24ED9-1BAC-43CE-92AB-135E2507265C}" type="datetimeFigureOut">
              <a:rPr lang="en-US" smtClean="0"/>
              <a:t>1/23/2017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29872-1DA2-4001-977B-942AFF1DF9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38924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24ED9-1BAC-43CE-92AB-135E2507265C}" type="datetimeFigureOut">
              <a:rPr lang="en-US" smtClean="0"/>
              <a:t>1/23/2017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29872-1DA2-4001-977B-942AFF1DF9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5894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5654" y="10673215"/>
            <a:ext cx="26112371" cy="17808474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65654" y="28650163"/>
            <a:ext cx="26112371" cy="9365056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24ED9-1BAC-43CE-92AB-135E2507265C}" type="datetimeFigureOut">
              <a:rPr lang="en-US" smtClean="0"/>
              <a:t>1/23/2017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29872-1DA2-4001-977B-942AFF1DF9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09364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81421" y="11396633"/>
            <a:ext cx="12803892" cy="2716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89900" y="11396633"/>
            <a:ext cx="12803892" cy="2716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24ED9-1BAC-43CE-92AB-135E2507265C}" type="datetimeFigureOut">
              <a:rPr lang="en-US" smtClean="0"/>
              <a:t>1/23/2017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29872-1DA2-4001-977B-942AFF1DF9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01490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6679" y="2279343"/>
            <a:ext cx="26112371" cy="82749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6687" y="10494814"/>
            <a:ext cx="12809147" cy="514334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86687" y="15638164"/>
            <a:ext cx="12809147" cy="2300138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26827" y="10494814"/>
            <a:ext cx="12872223" cy="514334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26827" y="15638164"/>
            <a:ext cx="12872223" cy="2300138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24ED9-1BAC-43CE-92AB-135E2507265C}" type="datetimeFigureOut">
              <a:rPr lang="en-US" smtClean="0"/>
              <a:t>1/23/2017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29872-1DA2-4001-977B-942AFF1DF9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275120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24ED9-1BAC-43CE-92AB-135E2507265C}" type="datetimeFigureOut">
              <a:rPr lang="en-US" smtClean="0"/>
              <a:t>1/23/2017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29872-1DA2-4001-977B-942AFF1DF9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387370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24ED9-1BAC-43CE-92AB-135E2507265C}" type="datetimeFigureOut">
              <a:rPr lang="en-US" smtClean="0"/>
              <a:t>1/23/2017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29872-1DA2-4001-977B-942AFF1DF9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8120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60309-1331-4F8F-AC1F-972AC9046391}" type="datetime1">
              <a:rPr lang="fr-FR" smtClean="0"/>
              <a:t>23/01/2017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AE96-855E-42B1-8DE9-9C9E68DE18C5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6687" y="2854114"/>
            <a:ext cx="9765859" cy="998939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2223" y="6164110"/>
            <a:ext cx="15326827" cy="3042405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6687" y="12843511"/>
            <a:ext cx="9765859" cy="2379419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24ED9-1BAC-43CE-92AB-135E2507265C}" type="datetimeFigureOut">
              <a:rPr lang="en-US" smtClean="0"/>
              <a:t>1/23/2017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29872-1DA2-4001-977B-942AFF1DF9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86902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6687" y="2854114"/>
            <a:ext cx="9765859" cy="998939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872223" y="6164110"/>
            <a:ext cx="15326827" cy="3042405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6687" y="12843511"/>
            <a:ext cx="9765859" cy="2379419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24ED9-1BAC-43CE-92AB-135E2507265C}" type="datetimeFigureOut">
              <a:rPr lang="en-US" smtClean="0"/>
              <a:t>1/23/2017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29872-1DA2-4001-977B-942AFF1DF9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134063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24ED9-1BAC-43CE-92AB-135E2507265C}" type="datetimeFigureOut">
              <a:rPr lang="en-US" smtClean="0"/>
              <a:t>1/23/2017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29872-1DA2-4001-977B-942AFF1DF9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48720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665704" y="2279325"/>
            <a:ext cx="6528093" cy="362809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81429" y="2279325"/>
            <a:ext cx="19079692" cy="362809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24ED9-1BAC-43CE-92AB-135E2507265C}" type="datetimeFigureOut">
              <a:rPr lang="en-US" smtClean="0"/>
              <a:t>1/23/2017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29872-1DA2-4001-977B-942AFF1DF9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3370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91533" y="27510497"/>
            <a:ext cx="25733931" cy="850288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91533" y="18145428"/>
            <a:ext cx="25733931" cy="93650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96765-7664-41F5-8267-06B87A0274DD}" type="datetime1">
              <a:rPr lang="fr-FR" smtClean="0"/>
              <a:t>23/01/2017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AE96-855E-42B1-8DE9-9C9E68DE18C5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13761" y="9989411"/>
            <a:ext cx="13371552" cy="2825374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89900" y="9989411"/>
            <a:ext cx="13371552" cy="2825374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F9947-2A44-4499-8893-791A730D1CEB}" type="datetime1">
              <a:rPr lang="fr-FR" smtClean="0"/>
              <a:t>23/01/2017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AE96-855E-42B1-8DE9-9C9E68DE18C5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3761" y="9583086"/>
            <a:ext cx="13376810" cy="399377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13761" y="13576859"/>
            <a:ext cx="13376810" cy="2466628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79396" y="9583086"/>
            <a:ext cx="13382065" cy="399377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79396" y="13576859"/>
            <a:ext cx="13382065" cy="2466628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D4740-CB78-4DA2-9449-5BA6BAB8E8B9}" type="datetime1">
              <a:rPr lang="fr-FR" smtClean="0"/>
              <a:t>23/01/2017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AE96-855E-42B1-8DE9-9C9E68DE18C5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D13E3-8353-4C2E-BE7C-26AE1B623ED5}" type="datetime1">
              <a:rPr lang="fr-FR" smtClean="0"/>
              <a:t>23/01/2017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AE96-855E-42B1-8DE9-9C9E68DE18C5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13025-920A-462C-B19C-06B25E7A86DA}" type="datetime1">
              <a:rPr lang="fr-FR" smtClean="0"/>
              <a:t>23/01/2017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22958703" y="39680118"/>
            <a:ext cx="7064216" cy="2279326"/>
          </a:xfrm>
        </p:spPr>
        <p:txBody>
          <a:bodyPr/>
          <a:lstStyle/>
          <a:p>
            <a:fld id="{FCAEAE96-855E-42B1-8DE9-9C9E68DE18C5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3769" y="1704542"/>
            <a:ext cx="9960336" cy="725420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36767" y="1704558"/>
            <a:ext cx="16924685" cy="3653860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13769" y="8958760"/>
            <a:ext cx="9960336" cy="292843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4D6D2-AC3E-41CF-B9A3-5BCCE2F511AB}" type="datetime1">
              <a:rPr lang="fr-FR" smtClean="0"/>
              <a:t>23/01/2017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AE96-855E-42B1-8DE9-9C9E68DE18C5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34154" y="29968193"/>
            <a:ext cx="18165128" cy="353791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934154" y="3825307"/>
            <a:ext cx="18165128" cy="25687021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34154" y="33506104"/>
            <a:ext cx="18165128" cy="502442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28312-C233-4B5A-993A-6F581BBA2EDC}" type="datetime1">
              <a:rPr lang="fr-FR" smtClean="0"/>
              <a:t>23/01/2017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AE96-855E-42B1-8DE9-9C9E68DE18C5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13761" y="1714454"/>
            <a:ext cx="27247692" cy="71352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3761" y="9989411"/>
            <a:ext cx="27247692" cy="282537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13761" y="39680118"/>
            <a:ext cx="7064216" cy="22793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CFA5E1-D094-4A0B-B20B-B561C85E6A82}" type="datetime1">
              <a:rPr lang="fr-FR" smtClean="0"/>
              <a:t>23/01/2017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344031" y="39680118"/>
            <a:ext cx="9587151" cy="22793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697236" y="39680118"/>
            <a:ext cx="7064216" cy="22793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AEAE96-855E-42B1-8DE9-9C9E68DE18C5}" type="slidenum">
              <a:rPr lang="fr-FR" smtClean="0"/>
              <a:pPr/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72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81421" y="2279343"/>
            <a:ext cx="26112371" cy="82749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1421" y="11396633"/>
            <a:ext cx="26112371" cy="271636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81421" y="39680118"/>
            <a:ext cx="6811923" cy="22793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24ED9-1BAC-43CE-92AB-135E2507265C}" type="datetimeFigureOut">
              <a:rPr lang="en-US" smtClean="0"/>
              <a:t>1/23/2017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028665" y="39680118"/>
            <a:ext cx="10217884" cy="22793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381869" y="39680118"/>
            <a:ext cx="6811923" cy="22793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F29872-1DA2-4001-977B-942AFF1DF9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0868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3761" y="1714454"/>
            <a:ext cx="27247692" cy="20891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1513761" y="6546850"/>
            <a:ext cx="27416044" cy="326898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506616" y="4489450"/>
            <a:ext cx="27423189" cy="1210011"/>
          </a:xfrm>
          <a:prstGeom prst="rect">
            <a:avLst/>
          </a:prstGeom>
          <a:solidFill>
            <a:srgbClr val="663399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>
              <a:lnSpc>
                <a:spcPct val="150000"/>
              </a:lnSpc>
            </a:pPr>
            <a:r>
              <a:rPr lang="en-US" sz="5400" dirty="0" smtClean="0">
                <a:solidFill>
                  <a:schemeClr val="bg1"/>
                </a:solidFill>
              </a:rPr>
              <a:t>Author names and affiliations</a:t>
            </a:r>
            <a:endParaRPr lang="en-US" sz="5400" dirty="0">
              <a:solidFill>
                <a:schemeClr val="bg1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778"/>
          <a:stretch/>
        </p:blipFill>
        <p:spPr>
          <a:xfrm>
            <a:off x="1523097" y="39161897"/>
            <a:ext cx="27406708" cy="25131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8454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</TotalTime>
  <Words>4</Words>
  <Application>Microsoft Office PowerPoint</Application>
  <PresentationFormat>Custom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Custom Design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Owner</dc:creator>
  <cp:lastModifiedBy>MDPI</cp:lastModifiedBy>
  <cp:revision>64</cp:revision>
  <dcterms:created xsi:type="dcterms:W3CDTF">2015-04-04T09:45:50Z</dcterms:created>
  <dcterms:modified xsi:type="dcterms:W3CDTF">2017-01-23T02:48:18Z</dcterms:modified>
</cp:coreProperties>
</file>