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1" r:id="rId7"/>
    <p:sldId id="265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08/06/2016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34537CB-67C2-4565-B688-976D9E72B32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320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34537CB-67C2-4565-B688-976D9E72B32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730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08/06/2016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08/06/2016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08/06/2016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08/06/2016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08/06/2016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08/06/2016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08/06/2016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08/06/2016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08/06/2016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08/06/2016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08/06/2016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08/06/2016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forum.net/login" TargetMode="External"/><Relationship Id="rId2" Type="http://schemas.openxmlformats.org/officeDocument/2006/relationships/hyperlink" Target="http://sciforum.net/conference/iecm-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www.mdpi.com/journal/metabolite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19100" y="2355574"/>
            <a:ext cx="8305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Title of the </a:t>
            </a:r>
            <a:r>
              <a:rPr lang="en-US" sz="2400" b="1" dirty="0" smtClean="0"/>
              <a:t>Presentation</a:t>
            </a:r>
          </a:p>
          <a:p>
            <a:pPr algn="ctr"/>
            <a:endParaRPr lang="fr-FR" dirty="0"/>
          </a:p>
          <a:p>
            <a:pPr algn="ctr"/>
            <a:r>
              <a:rPr lang="it-IT" b="1" dirty="0"/>
              <a:t>Firstname Lastname </a:t>
            </a:r>
            <a:r>
              <a:rPr lang="it-IT" b="1" baseline="30000" dirty="0"/>
              <a:t>1,</a:t>
            </a:r>
            <a:r>
              <a:rPr lang="it-IT" b="1" dirty="0"/>
              <a:t>*, Firstname Lastname </a:t>
            </a:r>
            <a:r>
              <a:rPr lang="it-IT" b="1" baseline="30000" dirty="0" smtClean="0"/>
              <a:t>2</a:t>
            </a:r>
            <a:r>
              <a:rPr lang="it-IT" b="1" dirty="0" smtClean="0"/>
              <a:t>, and Firstname Lastname </a:t>
            </a:r>
            <a:r>
              <a:rPr lang="it-IT" b="1" baseline="30000" dirty="0" smtClean="0"/>
              <a:t>2</a:t>
            </a:r>
          </a:p>
          <a:p>
            <a:endParaRPr lang="it-IT" b="1" baseline="30000" dirty="0"/>
          </a:p>
          <a:p>
            <a:endParaRPr lang="fr-FR" dirty="0"/>
          </a:p>
          <a:p>
            <a:r>
              <a:rPr lang="en-US" baseline="30000" dirty="0" smtClean="0"/>
              <a:t>1</a:t>
            </a:r>
            <a:r>
              <a:rPr lang="en-US" dirty="0" smtClean="0"/>
              <a:t> Full </a:t>
            </a:r>
            <a:r>
              <a:rPr lang="en-US" dirty="0"/>
              <a:t>Affiliation, Address; </a:t>
            </a:r>
            <a:endParaRPr lang="fr-FR" dirty="0"/>
          </a:p>
          <a:p>
            <a:r>
              <a:rPr lang="en-US" baseline="30000" dirty="0" smtClean="0"/>
              <a:t>2</a:t>
            </a:r>
            <a:r>
              <a:rPr lang="en-US" dirty="0" smtClean="0"/>
              <a:t> Full </a:t>
            </a:r>
            <a:r>
              <a:rPr lang="en-US" dirty="0"/>
              <a:t>Affiliation, </a:t>
            </a:r>
            <a:r>
              <a:rPr lang="en-US" dirty="0" smtClean="0"/>
              <a:t>Address. </a:t>
            </a:r>
          </a:p>
          <a:p>
            <a:endParaRPr lang="fr-FR" dirty="0"/>
          </a:p>
          <a:p>
            <a:r>
              <a:rPr lang="en-US" sz="1400" b="1" dirty="0" smtClean="0"/>
              <a:t>*</a:t>
            </a:r>
            <a:r>
              <a:rPr lang="en-US" sz="1400" dirty="0"/>
              <a:t> </a:t>
            </a:r>
            <a:r>
              <a:rPr lang="en-US" sz="1400" dirty="0" smtClean="0"/>
              <a:t>Corresponding author: </a:t>
            </a:r>
            <a:r>
              <a:rPr lang="en-US" sz="1400" dirty="0" err="1" smtClean="0"/>
              <a:t>author@email</a:t>
            </a:r>
            <a:endParaRPr lang="fr-FR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45226" y="5450757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Insert logos of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lab</a:t>
            </a:r>
            <a:r>
              <a:rPr lang="fr-FR" dirty="0" smtClean="0"/>
              <a:t>/institution </a:t>
            </a:r>
            <a:r>
              <a:rPr lang="fr-FR" dirty="0" err="1" smtClean="0"/>
              <a:t>here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03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1777305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Graphical</a:t>
            </a:r>
            <a:r>
              <a:rPr lang="fr-FR" b="1" dirty="0" smtClean="0"/>
              <a:t> Abstract</a:t>
            </a:r>
            <a:endParaRPr lang="fr-FR" dirty="0" smtClean="0"/>
          </a:p>
          <a:p>
            <a:endParaRPr lang="fr-FR" b="1" dirty="0"/>
          </a:p>
          <a:p>
            <a:r>
              <a:rPr lang="fr-FR" dirty="0" smtClean="0"/>
              <a:t>Use one slide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286000" y="685800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Title of the Presentation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813" y="5695429"/>
            <a:ext cx="1152144" cy="1152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609600"/>
            <a:ext cx="7924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Abstract: </a:t>
            </a:r>
            <a:r>
              <a:rPr lang="fr-FR" dirty="0" smtClean="0"/>
              <a:t>One slide, Max 200 </a:t>
            </a:r>
            <a:r>
              <a:rPr lang="fr-FR" dirty="0" err="1" smtClean="0"/>
              <a:t>words</a:t>
            </a:r>
            <a:endParaRPr lang="fr-FR" dirty="0" smtClean="0"/>
          </a:p>
          <a:p>
            <a:r>
              <a:rPr lang="en-US" dirty="0" smtClean="0"/>
              <a:t>The 1st International Electronic Conference on Metabolomics is absolutely free of charge for contributors and visitors. All accepted submissions will be displayed on the internet, at </a:t>
            </a:r>
            <a:r>
              <a:rPr lang="en-US" u="sng" dirty="0">
                <a:hlinkClick r:id="rId2"/>
              </a:rPr>
              <a:t>http://sciforum.net/conference/iecm-1</a:t>
            </a:r>
            <a:r>
              <a:rPr lang="en-US" dirty="0"/>
              <a:t> </a:t>
            </a:r>
            <a:r>
              <a:rPr lang="en-US" dirty="0" smtClean="0"/>
              <a:t>, on November 1-30, 2016. Researchers are invited to present their work under the form of slides using the template provided by the Conference (see Instructions for Authors). Abstract can be submitted on line at </a:t>
            </a:r>
            <a:r>
              <a:rPr lang="en-US" u="sng" dirty="0" smtClean="0">
                <a:hlinkClick r:id="rId3"/>
              </a:rPr>
              <a:t>http://www.sciforum.net/login</a:t>
            </a:r>
            <a:r>
              <a:rPr lang="en-US" dirty="0" smtClean="0"/>
              <a:t> from now until 15 September 2016. Abstract acceptance will be notified not later than 30 September 2016. Full power point presentation should be submitted by 20 October 2016. </a:t>
            </a:r>
          </a:p>
          <a:p>
            <a:endParaRPr lang="fr-FR" dirty="0" smtClean="0"/>
          </a:p>
          <a:p>
            <a:r>
              <a:rPr lang="en-US" dirty="0" smtClean="0"/>
              <a:t>After the Conference, </a:t>
            </a:r>
            <a:r>
              <a:rPr lang="en-US" dirty="0"/>
              <a:t>Proceedings from the conference (Abstracts) will be published free of charge </a:t>
            </a:r>
            <a:r>
              <a:rPr lang="en-US" dirty="0" smtClean="0"/>
              <a:t>in </a:t>
            </a:r>
            <a:r>
              <a:rPr lang="en-US" i="1" dirty="0" smtClean="0"/>
              <a:t>Metabolites</a:t>
            </a:r>
            <a:r>
              <a:rPr lang="en-US" dirty="0" smtClean="0"/>
              <a:t>, thanks </a:t>
            </a:r>
            <a:r>
              <a:rPr lang="en-US" dirty="0" smtClean="0"/>
              <a:t>to the sponsoring of the journal </a:t>
            </a:r>
            <a:r>
              <a:rPr lang="en-US" i="1" u="sng" dirty="0" smtClean="0">
                <a:hlinkClick r:id="rId4"/>
              </a:rPr>
              <a:t>Metabolites</a:t>
            </a:r>
            <a:r>
              <a:rPr lang="en-US" i="1" u="sng" dirty="0" smtClean="0"/>
              <a:t>.</a:t>
            </a:r>
          </a:p>
          <a:p>
            <a:endParaRPr lang="en-US" dirty="0" smtClean="0"/>
          </a:p>
          <a:p>
            <a:r>
              <a:rPr lang="fr-FR" b="1" dirty="0" smtClean="0"/>
              <a:t>Keywords: </a:t>
            </a:r>
            <a:r>
              <a:rPr lang="fr-FR" dirty="0" smtClean="0"/>
              <a:t>3 to 5 keywords, </a:t>
            </a:r>
            <a:r>
              <a:rPr lang="fr-FR" dirty="0" err="1" smtClean="0"/>
              <a:t>separated</a:t>
            </a:r>
            <a:r>
              <a:rPr lang="fr-FR" dirty="0" smtClean="0"/>
              <a:t> by semi colons</a:t>
            </a:r>
            <a:endParaRPr lang="fr-FR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705856"/>
            <a:ext cx="1152144" cy="1152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609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Introduction</a:t>
            </a:r>
            <a:endParaRPr lang="fr-FR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707460"/>
            <a:ext cx="1152144" cy="1152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/>
              <a:t>Results</a:t>
            </a:r>
            <a:r>
              <a:rPr lang="fr-FR" sz="2400" b="1" dirty="0" smtClean="0"/>
              <a:t> and discussion</a:t>
            </a:r>
            <a:endParaRPr lang="fr-FR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696231"/>
            <a:ext cx="1152144" cy="1152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Conclusions</a:t>
            </a:r>
            <a:endParaRPr lang="fr-FR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856" y="5705856"/>
            <a:ext cx="1152144" cy="1152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/>
              <a:t>Acknowledgments</a:t>
            </a:r>
            <a:endParaRPr lang="fr-FR" sz="2400" b="1" dirty="0" smtClean="0"/>
          </a:p>
          <a:p>
            <a:endParaRPr lang="fr-FR" sz="2400" b="1" dirty="0" smtClean="0"/>
          </a:p>
          <a:p>
            <a:r>
              <a:rPr lang="fr-FR" dirty="0" smtClean="0"/>
              <a:t>Insert </a:t>
            </a:r>
            <a:r>
              <a:rPr lang="fr-FR" dirty="0" err="1" smtClean="0"/>
              <a:t>here</a:t>
            </a:r>
            <a:r>
              <a:rPr lang="fr-FR" smtClean="0"/>
              <a:t>, </a:t>
            </a:r>
            <a:r>
              <a:rPr lang="fr-FR" dirty="0" smtClean="0"/>
              <a:t>logos of sponsors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705856"/>
            <a:ext cx="1152144" cy="1152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79</Words>
  <Application>Microsoft Office PowerPoint</Application>
  <PresentationFormat>On-screen Show (4:3)</PresentationFormat>
  <Paragraphs>35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MDPI</cp:lastModifiedBy>
  <cp:revision>63</cp:revision>
  <dcterms:created xsi:type="dcterms:W3CDTF">2015-04-04T09:45:50Z</dcterms:created>
  <dcterms:modified xsi:type="dcterms:W3CDTF">2016-06-08T01:07:57Z</dcterms:modified>
</cp:coreProperties>
</file>