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27" r:id="rId3"/>
  </p:sldMasterIdLst>
  <p:notesMasterIdLst>
    <p:notesMasterId r:id="rId17"/>
  </p:notesMasterIdLst>
  <p:sldIdLst>
    <p:sldId id="295" r:id="rId4"/>
    <p:sldId id="330" r:id="rId5"/>
    <p:sldId id="345" r:id="rId6"/>
    <p:sldId id="346" r:id="rId7"/>
    <p:sldId id="347" r:id="rId8"/>
    <p:sldId id="333" r:id="rId9"/>
    <p:sldId id="351" r:id="rId10"/>
    <p:sldId id="354" r:id="rId11"/>
    <p:sldId id="309" r:id="rId12"/>
    <p:sldId id="301" r:id="rId13"/>
    <p:sldId id="356" r:id="rId14"/>
    <p:sldId id="342" r:id="rId15"/>
    <p:sldId id="343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 Americo" initials="SA" lastIdx="11" clrIdx="0">
    <p:extLst>
      <p:ext uri="{19B8F6BF-5375-455C-9EA6-DF929625EA0E}">
        <p15:presenceInfo xmlns:p15="http://schemas.microsoft.com/office/powerpoint/2012/main" userId="f6427102c60f5b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FD6"/>
    <a:srgbClr val="AC1F79"/>
    <a:srgbClr val="D84FAA"/>
    <a:srgbClr val="0432FF"/>
    <a:srgbClr val="FF82D6"/>
    <a:srgbClr val="0228D6"/>
    <a:srgbClr val="007600"/>
    <a:srgbClr val="FFAFFF"/>
    <a:srgbClr val="0080FF"/>
    <a:srgbClr val="D85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1"/>
    <p:restoredTop sz="94624"/>
  </p:normalViewPr>
  <p:slideViewPr>
    <p:cSldViewPr snapToGrid="0" snapToObjects="1">
      <p:cViewPr varScale="1">
        <p:scale>
          <a:sx n="102" d="100"/>
          <a:sy n="102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image" Target="../media/image12.jpg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64279A-1CC5-4778-8F05-12AF649ADBF4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1926EA-9068-4AC8-8435-E4A4AD0DC737}">
      <dgm:prSet/>
      <dgm:spPr/>
      <dgm:t>
        <a:bodyPr/>
        <a:lstStyle/>
        <a:p>
          <a:endParaRPr lang="it-IT"/>
        </a:p>
      </dgm:t>
    </dgm:pt>
    <dgm:pt modelId="{DE561A83-02EB-4FB1-B7BE-B99C352DA667}" type="parTrans" cxnId="{C63FEF07-5859-4075-96F7-CB602CDD5003}">
      <dgm:prSet/>
      <dgm:spPr/>
      <dgm:t>
        <a:bodyPr/>
        <a:lstStyle/>
        <a:p>
          <a:endParaRPr lang="it-IT"/>
        </a:p>
      </dgm:t>
    </dgm:pt>
    <dgm:pt modelId="{17484D30-5622-41DA-B58D-2EA334F21111}" type="sibTrans" cxnId="{C63FEF07-5859-4075-96F7-CB602CDD500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it-IT"/>
        </a:p>
      </dgm:t>
    </dgm:pt>
    <dgm:pt modelId="{82D6A960-CDD0-4B12-BD5E-C45105ACB125}">
      <dgm:prSet phldrT="[Testo]"/>
      <dgm:spPr/>
      <dgm:t>
        <a:bodyPr/>
        <a:lstStyle/>
        <a:p>
          <a:r>
            <a:rPr lang="it-IT" dirty="0"/>
            <a:t> </a:t>
          </a:r>
        </a:p>
      </dgm:t>
    </dgm:pt>
    <dgm:pt modelId="{416E3453-BE36-4EBC-89CB-3A4BD3D5B033}" type="parTrans" cxnId="{413E2C16-1825-4756-87A8-4EA6B16DF4E2}">
      <dgm:prSet/>
      <dgm:spPr/>
      <dgm:t>
        <a:bodyPr/>
        <a:lstStyle/>
        <a:p>
          <a:endParaRPr lang="it-IT"/>
        </a:p>
      </dgm:t>
    </dgm:pt>
    <dgm:pt modelId="{8A3675C3-FA16-4DED-AC7D-08E593A07D13}" type="sibTrans" cxnId="{413E2C16-1825-4756-87A8-4EA6B16DF4E2}">
      <dgm:prSet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2642C767-FA7C-45CE-ABFE-0637745CE010}">
      <dgm:prSet phldrT="[Testo]"/>
      <dgm:spPr/>
      <dgm:t>
        <a:bodyPr/>
        <a:lstStyle/>
        <a:p>
          <a:r>
            <a:rPr lang="it-IT" dirty="0"/>
            <a:t> </a:t>
          </a:r>
        </a:p>
      </dgm:t>
    </dgm:pt>
    <dgm:pt modelId="{4E62CDB4-4567-4F48-B6CD-1097AC12ED53}" type="parTrans" cxnId="{2431617E-AA83-4BEB-8DEF-66E792E346A9}">
      <dgm:prSet/>
      <dgm:spPr/>
      <dgm:t>
        <a:bodyPr/>
        <a:lstStyle/>
        <a:p>
          <a:endParaRPr lang="it-IT"/>
        </a:p>
      </dgm:t>
    </dgm:pt>
    <dgm:pt modelId="{2D35DEE0-C6BA-48D1-9B00-3A648FB06FD4}" type="sibTrans" cxnId="{2431617E-AA83-4BEB-8DEF-66E792E346A9}">
      <dgm:prSet/>
      <dgm:spPr>
        <a:blipFill dpi="0"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951" t="9203" r="-16376" b="9691"/>
          </a:stretch>
        </a:blipFill>
      </dgm:spPr>
      <dgm:t>
        <a:bodyPr/>
        <a:lstStyle/>
        <a:p>
          <a:endParaRPr lang="it-IT"/>
        </a:p>
      </dgm:t>
    </dgm:pt>
    <dgm:pt modelId="{B2AA1A80-48B0-4484-84F3-09595665DBAE}">
      <dgm:prSet phldrT="[Testo]"/>
      <dgm:spPr/>
      <dgm:t>
        <a:bodyPr/>
        <a:lstStyle/>
        <a:p>
          <a:r>
            <a:rPr lang="it-IT" dirty="0"/>
            <a:t> </a:t>
          </a:r>
        </a:p>
      </dgm:t>
    </dgm:pt>
    <dgm:pt modelId="{FC8819B9-73BA-424A-BD7C-2FC81A1B57BC}" type="sibTrans" cxnId="{EFD178E1-BE96-4377-B2B6-928042544928}">
      <dgm:prSet/>
      <dgm:spPr>
        <a:blipFill rotWithShape="1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it-IT"/>
        </a:p>
      </dgm:t>
    </dgm:pt>
    <dgm:pt modelId="{789F8270-65CE-4006-9617-361760DAE3A7}" type="parTrans" cxnId="{EFD178E1-BE96-4377-B2B6-928042544928}">
      <dgm:prSet/>
      <dgm:spPr/>
      <dgm:t>
        <a:bodyPr/>
        <a:lstStyle/>
        <a:p>
          <a:endParaRPr lang="it-IT"/>
        </a:p>
      </dgm:t>
    </dgm:pt>
    <dgm:pt modelId="{8DBE1AAE-24E2-4250-9DAB-1DA558408FE4}">
      <dgm:prSet phldrT="[Testo]"/>
      <dgm:spPr/>
      <dgm:t>
        <a:bodyPr/>
        <a:lstStyle/>
        <a:p>
          <a:r>
            <a:rPr lang="it-IT" dirty="0"/>
            <a:t> </a:t>
          </a:r>
        </a:p>
      </dgm:t>
    </dgm:pt>
    <dgm:pt modelId="{C7D0C312-336E-4BB9-A7FA-D9268227B10A}" type="sibTrans" cxnId="{038DE761-6D8C-4714-88B7-A162BE7AE5F2}">
      <dgm:prSet/>
      <dgm:spPr>
        <a:blipFill dpi="0" rotWithShape="1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167" t="-2500" r="-44833" b="2500"/>
          </a:stretch>
        </a:blipFill>
      </dgm:spPr>
      <dgm:t>
        <a:bodyPr/>
        <a:lstStyle/>
        <a:p>
          <a:endParaRPr lang="it-IT"/>
        </a:p>
      </dgm:t>
    </dgm:pt>
    <dgm:pt modelId="{523D3DDC-C12D-45E5-8ABA-1F451934F074}" type="parTrans" cxnId="{038DE761-6D8C-4714-88B7-A162BE7AE5F2}">
      <dgm:prSet/>
      <dgm:spPr/>
      <dgm:t>
        <a:bodyPr/>
        <a:lstStyle/>
        <a:p>
          <a:endParaRPr lang="it-IT"/>
        </a:p>
      </dgm:t>
    </dgm:pt>
    <dgm:pt modelId="{7CACBB84-24BD-457E-B8C9-FAD52147D50D}" type="pres">
      <dgm:prSet presAssocID="{7264279A-1CC5-4778-8F05-12AF649ADBF4}" presName="Name0" presStyleCnt="0">
        <dgm:presLayoutVars>
          <dgm:chMax val="7"/>
          <dgm:chPref val="7"/>
          <dgm:dir/>
        </dgm:presLayoutVars>
      </dgm:prSet>
      <dgm:spPr/>
    </dgm:pt>
    <dgm:pt modelId="{F64EF454-5306-446F-9E7E-D4FCCC3208F7}" type="pres">
      <dgm:prSet presAssocID="{7264279A-1CC5-4778-8F05-12AF649ADBF4}" presName="Name1" presStyleCnt="0"/>
      <dgm:spPr/>
    </dgm:pt>
    <dgm:pt modelId="{5B63772E-A633-44D7-ABC0-1A93B14B324D}" type="pres">
      <dgm:prSet presAssocID="{17484D30-5622-41DA-B58D-2EA334F21111}" presName="picture_1" presStyleCnt="0"/>
      <dgm:spPr/>
    </dgm:pt>
    <dgm:pt modelId="{0CC71408-F7A8-401E-8FD4-604C15B43683}" type="pres">
      <dgm:prSet presAssocID="{17484D30-5622-41DA-B58D-2EA334F21111}" presName="pictureRepeatNode" presStyleLbl="alignImgPlace1" presStyleIdx="0" presStyleCnt="5" custScaleX="73585" custScaleY="70874" custLinFactNeighborX="-135"/>
      <dgm:spPr/>
    </dgm:pt>
    <dgm:pt modelId="{DA485855-C9ED-4037-B9F0-8BADBE3F3BDE}" type="pres">
      <dgm:prSet presAssocID="{341926EA-9068-4AC8-8435-E4A4AD0DC737}" presName="text_1" presStyleLbl="node1" presStyleIdx="0" presStyleCnt="0">
        <dgm:presLayoutVars>
          <dgm:bulletEnabled val="1"/>
        </dgm:presLayoutVars>
      </dgm:prSet>
      <dgm:spPr/>
    </dgm:pt>
    <dgm:pt modelId="{67A02212-3A4A-42A0-A3F7-7EE73F3FC149}" type="pres">
      <dgm:prSet presAssocID="{C7D0C312-336E-4BB9-A7FA-D9268227B10A}" presName="picture_2" presStyleCnt="0"/>
      <dgm:spPr/>
    </dgm:pt>
    <dgm:pt modelId="{CB182361-119D-4BBB-8019-7F0E037B1EC1}" type="pres">
      <dgm:prSet presAssocID="{C7D0C312-336E-4BB9-A7FA-D9268227B10A}" presName="pictureRepeatNode" presStyleLbl="alignImgPlace1" presStyleIdx="1" presStyleCnt="5" custScaleX="134216" custScaleY="134216" custLinFactNeighborX="33629" custLinFactNeighborY="28806"/>
      <dgm:spPr/>
    </dgm:pt>
    <dgm:pt modelId="{09354302-40F6-43B7-ACE3-B65B8DD021DA}" type="pres">
      <dgm:prSet presAssocID="{8DBE1AAE-24E2-4250-9DAB-1DA558408FE4}" presName="line_2" presStyleLbl="parChTrans1D1" presStyleIdx="0" presStyleCnt="4" custLinFactY="100000" custLinFactNeighborY="150434"/>
      <dgm:spPr>
        <a:ln>
          <a:solidFill>
            <a:srgbClr val="0228D6"/>
          </a:solidFill>
        </a:ln>
      </dgm:spPr>
    </dgm:pt>
    <dgm:pt modelId="{95C5C61C-90DF-4C73-B643-05F345A52DA2}" type="pres">
      <dgm:prSet presAssocID="{8DBE1AAE-24E2-4250-9DAB-1DA558408FE4}" presName="textparent_2" presStyleLbl="node1" presStyleIdx="0" presStyleCnt="0"/>
      <dgm:spPr/>
    </dgm:pt>
    <dgm:pt modelId="{D3D1CFFD-B41D-4D06-929B-608252BA7131}" type="pres">
      <dgm:prSet presAssocID="{8DBE1AAE-24E2-4250-9DAB-1DA558408FE4}" presName="text_2" presStyleLbl="revTx" presStyleIdx="0" presStyleCnt="4">
        <dgm:presLayoutVars>
          <dgm:bulletEnabled val="1"/>
        </dgm:presLayoutVars>
      </dgm:prSet>
      <dgm:spPr/>
    </dgm:pt>
    <dgm:pt modelId="{BFDF91A1-021E-4C1B-8F83-9E889A1BEE02}" type="pres">
      <dgm:prSet presAssocID="{FC8819B9-73BA-424A-BD7C-2FC81A1B57BC}" presName="picture_3" presStyleCnt="0"/>
      <dgm:spPr/>
    </dgm:pt>
    <dgm:pt modelId="{463F8079-5997-4B47-997D-F9F3A5BC3332}" type="pres">
      <dgm:prSet presAssocID="{FC8819B9-73BA-424A-BD7C-2FC81A1B57BC}" presName="pictureRepeatNode" presStyleLbl="alignImgPlace1" presStyleIdx="2" presStyleCnt="5" custScaleX="134216" custScaleY="134216" custLinFactY="23109" custLinFactNeighborX="19262" custLinFactNeighborY="100000"/>
      <dgm:spPr/>
    </dgm:pt>
    <dgm:pt modelId="{ED438E18-DAFF-4DED-9214-BA30783C8383}" type="pres">
      <dgm:prSet presAssocID="{B2AA1A80-48B0-4484-84F3-09595665DBAE}" presName="line_3" presStyleLbl="parChTrans1D1" presStyleIdx="1" presStyleCnt="4" custFlipVert="1" custSzY="36000" custScaleX="67903"/>
      <dgm:spPr>
        <a:ln>
          <a:solidFill>
            <a:srgbClr val="0228D6"/>
          </a:solidFill>
        </a:ln>
      </dgm:spPr>
    </dgm:pt>
    <dgm:pt modelId="{D77B9E07-00A4-4A34-94C6-77A93E881847}" type="pres">
      <dgm:prSet presAssocID="{B2AA1A80-48B0-4484-84F3-09595665DBAE}" presName="textparent_3" presStyleLbl="node1" presStyleIdx="0" presStyleCnt="0"/>
      <dgm:spPr/>
    </dgm:pt>
    <dgm:pt modelId="{EC672812-9B32-4AC7-B84D-BF08BF69948E}" type="pres">
      <dgm:prSet presAssocID="{B2AA1A80-48B0-4484-84F3-09595665DBAE}" presName="text_3" presStyleLbl="revTx" presStyleIdx="1" presStyleCnt="4">
        <dgm:presLayoutVars>
          <dgm:bulletEnabled val="1"/>
        </dgm:presLayoutVars>
      </dgm:prSet>
      <dgm:spPr/>
    </dgm:pt>
    <dgm:pt modelId="{83DCAECA-18B8-4D10-846A-1E704FB1881D}" type="pres">
      <dgm:prSet presAssocID="{8A3675C3-FA16-4DED-AC7D-08E593A07D13}" presName="picture_4" presStyleCnt="0"/>
      <dgm:spPr/>
    </dgm:pt>
    <dgm:pt modelId="{0FB5C2B7-00BB-4545-8314-C809FAD69616}" type="pres">
      <dgm:prSet presAssocID="{8A3675C3-FA16-4DED-AC7D-08E593A07D13}" presName="pictureRepeatNode" presStyleLbl="alignImgPlace1" presStyleIdx="3" presStyleCnt="5" custScaleX="161059" custScaleY="161059" custLinFactX="-2336" custLinFactY="-26671" custLinFactNeighborX="-100000" custLinFactNeighborY="-100000"/>
      <dgm:spPr/>
    </dgm:pt>
    <dgm:pt modelId="{5B1B128D-1C54-4446-9DEC-B9E1FF628113}" type="pres">
      <dgm:prSet presAssocID="{82D6A960-CDD0-4B12-BD5E-C45105ACB125}" presName="line_4" presStyleLbl="parChTrans1D1" presStyleIdx="2" presStyleCnt="4"/>
      <dgm:spPr>
        <a:ln>
          <a:solidFill>
            <a:srgbClr val="0228D6"/>
          </a:solidFill>
        </a:ln>
      </dgm:spPr>
    </dgm:pt>
    <dgm:pt modelId="{C3A5EA07-B91D-45DC-8DFC-A829A05DD09D}" type="pres">
      <dgm:prSet presAssocID="{82D6A960-CDD0-4B12-BD5E-C45105ACB125}" presName="textparent_4" presStyleLbl="node1" presStyleIdx="0" presStyleCnt="0"/>
      <dgm:spPr/>
    </dgm:pt>
    <dgm:pt modelId="{8FCD60CE-7E68-451C-ADAF-9215C818A88E}" type="pres">
      <dgm:prSet presAssocID="{82D6A960-CDD0-4B12-BD5E-C45105ACB125}" presName="text_4" presStyleLbl="revTx" presStyleIdx="2" presStyleCnt="4">
        <dgm:presLayoutVars>
          <dgm:bulletEnabled val="1"/>
        </dgm:presLayoutVars>
      </dgm:prSet>
      <dgm:spPr/>
    </dgm:pt>
    <dgm:pt modelId="{1B4B7C1C-1806-4BE4-AAE4-634A882C2865}" type="pres">
      <dgm:prSet presAssocID="{2D35DEE0-C6BA-48D1-9B00-3A648FB06FD4}" presName="picture_5" presStyleCnt="0"/>
      <dgm:spPr/>
    </dgm:pt>
    <dgm:pt modelId="{3A79B8E2-63E3-4730-9629-0F8823660069}" type="pres">
      <dgm:prSet presAssocID="{2D35DEE0-C6BA-48D1-9B00-3A648FB06FD4}" presName="pictureRepeatNode" presStyleLbl="alignImgPlace1" presStyleIdx="4" presStyleCnt="5" custScaleX="184992" custScaleY="186236" custLinFactX="-63158" custLinFactNeighborX="-100000" custLinFactNeighborY="10781"/>
      <dgm:spPr/>
    </dgm:pt>
    <dgm:pt modelId="{64430646-43CD-4108-B683-1D4F4EAB7E33}" type="pres">
      <dgm:prSet presAssocID="{2642C767-FA7C-45CE-ABFE-0637745CE010}" presName="line_5" presStyleLbl="parChTrans1D1" presStyleIdx="3" presStyleCnt="4" custFlipVert="0" custSzY="36000" custScaleX="70536" custLinFactY="-110325" custLinFactNeighborX="-21253" custLinFactNeighborY="-200000"/>
      <dgm:spPr>
        <a:ln>
          <a:solidFill>
            <a:srgbClr val="0228D6"/>
          </a:solidFill>
        </a:ln>
      </dgm:spPr>
    </dgm:pt>
    <dgm:pt modelId="{F672C59E-2297-4DE1-8EE9-6A4A35C63D11}" type="pres">
      <dgm:prSet presAssocID="{2642C767-FA7C-45CE-ABFE-0637745CE010}" presName="textparent_5" presStyleLbl="node1" presStyleIdx="0" presStyleCnt="0"/>
      <dgm:spPr/>
    </dgm:pt>
    <dgm:pt modelId="{F00CD4AD-603D-4B59-A85E-862AD5659AD4}" type="pres">
      <dgm:prSet presAssocID="{2642C767-FA7C-45CE-ABFE-0637745CE010}" presName="text_5" presStyleLbl="revTx" presStyleIdx="3" presStyleCnt="4">
        <dgm:presLayoutVars>
          <dgm:bulletEnabled val="1"/>
        </dgm:presLayoutVars>
      </dgm:prSet>
      <dgm:spPr/>
    </dgm:pt>
  </dgm:ptLst>
  <dgm:cxnLst>
    <dgm:cxn modelId="{C63FEF07-5859-4075-96F7-CB602CDD5003}" srcId="{7264279A-1CC5-4778-8F05-12AF649ADBF4}" destId="{341926EA-9068-4AC8-8435-E4A4AD0DC737}" srcOrd="0" destOrd="0" parTransId="{DE561A83-02EB-4FB1-B7BE-B99C352DA667}" sibTransId="{17484D30-5622-41DA-B58D-2EA334F21111}"/>
    <dgm:cxn modelId="{5ACAF315-C0C0-43CA-9709-1B56A6AAD5F5}" type="presOf" srcId="{82D6A960-CDD0-4B12-BD5E-C45105ACB125}" destId="{8FCD60CE-7E68-451C-ADAF-9215C818A88E}" srcOrd="0" destOrd="0" presId="urn:microsoft.com/office/officeart/2008/layout/CircularPictureCallout"/>
    <dgm:cxn modelId="{413E2C16-1825-4756-87A8-4EA6B16DF4E2}" srcId="{7264279A-1CC5-4778-8F05-12AF649ADBF4}" destId="{82D6A960-CDD0-4B12-BD5E-C45105ACB125}" srcOrd="3" destOrd="0" parTransId="{416E3453-BE36-4EBC-89CB-3A4BD3D5B033}" sibTransId="{8A3675C3-FA16-4DED-AC7D-08E593A07D13}"/>
    <dgm:cxn modelId="{AE500429-6E68-425A-BA0D-DFA3491D3FEF}" type="presOf" srcId="{C7D0C312-336E-4BB9-A7FA-D9268227B10A}" destId="{CB182361-119D-4BBB-8019-7F0E037B1EC1}" srcOrd="0" destOrd="0" presId="urn:microsoft.com/office/officeart/2008/layout/CircularPictureCallout"/>
    <dgm:cxn modelId="{E8D90647-E0FA-4BB4-9A4B-2914EAD2E487}" type="presOf" srcId="{341926EA-9068-4AC8-8435-E4A4AD0DC737}" destId="{DA485855-C9ED-4037-B9F0-8BADBE3F3BDE}" srcOrd="0" destOrd="0" presId="urn:microsoft.com/office/officeart/2008/layout/CircularPictureCallout"/>
    <dgm:cxn modelId="{D3ADFE47-9D9A-4161-9170-DA14EAE665DE}" type="presOf" srcId="{7264279A-1CC5-4778-8F05-12AF649ADBF4}" destId="{7CACBB84-24BD-457E-B8C9-FAD52147D50D}" srcOrd="0" destOrd="0" presId="urn:microsoft.com/office/officeart/2008/layout/CircularPictureCallout"/>
    <dgm:cxn modelId="{038DE761-6D8C-4714-88B7-A162BE7AE5F2}" srcId="{7264279A-1CC5-4778-8F05-12AF649ADBF4}" destId="{8DBE1AAE-24E2-4250-9DAB-1DA558408FE4}" srcOrd="1" destOrd="0" parTransId="{523D3DDC-C12D-45E5-8ABA-1F451934F074}" sibTransId="{C7D0C312-336E-4BB9-A7FA-D9268227B10A}"/>
    <dgm:cxn modelId="{91A20368-BC8D-4A31-A3BC-FEA984370CB0}" type="presOf" srcId="{17484D30-5622-41DA-B58D-2EA334F21111}" destId="{0CC71408-F7A8-401E-8FD4-604C15B43683}" srcOrd="0" destOrd="0" presId="urn:microsoft.com/office/officeart/2008/layout/CircularPictureCallout"/>
    <dgm:cxn modelId="{90DD3978-0435-4BB7-9912-93E1A380B6E0}" type="presOf" srcId="{B2AA1A80-48B0-4484-84F3-09595665DBAE}" destId="{EC672812-9B32-4AC7-B84D-BF08BF69948E}" srcOrd="0" destOrd="0" presId="urn:microsoft.com/office/officeart/2008/layout/CircularPictureCallout"/>
    <dgm:cxn modelId="{2431617E-AA83-4BEB-8DEF-66E792E346A9}" srcId="{7264279A-1CC5-4778-8F05-12AF649ADBF4}" destId="{2642C767-FA7C-45CE-ABFE-0637745CE010}" srcOrd="4" destOrd="0" parTransId="{4E62CDB4-4567-4F48-B6CD-1097AC12ED53}" sibTransId="{2D35DEE0-C6BA-48D1-9B00-3A648FB06FD4}"/>
    <dgm:cxn modelId="{D0FBAC80-795F-4AB0-AAA8-21E30C26963C}" type="presOf" srcId="{FC8819B9-73BA-424A-BD7C-2FC81A1B57BC}" destId="{463F8079-5997-4B47-997D-F9F3A5BC3332}" srcOrd="0" destOrd="0" presId="urn:microsoft.com/office/officeart/2008/layout/CircularPictureCallout"/>
    <dgm:cxn modelId="{F112FF86-A485-46EA-86BC-0BD21B41AB6A}" type="presOf" srcId="{8A3675C3-FA16-4DED-AC7D-08E593A07D13}" destId="{0FB5C2B7-00BB-4545-8314-C809FAD69616}" srcOrd="0" destOrd="0" presId="urn:microsoft.com/office/officeart/2008/layout/CircularPictureCallout"/>
    <dgm:cxn modelId="{271FEE96-C900-42C2-99C8-E80CFEE693D1}" type="presOf" srcId="{2D35DEE0-C6BA-48D1-9B00-3A648FB06FD4}" destId="{3A79B8E2-63E3-4730-9629-0F8823660069}" srcOrd="0" destOrd="0" presId="urn:microsoft.com/office/officeart/2008/layout/CircularPictureCallout"/>
    <dgm:cxn modelId="{EFD178E1-BE96-4377-B2B6-928042544928}" srcId="{7264279A-1CC5-4778-8F05-12AF649ADBF4}" destId="{B2AA1A80-48B0-4484-84F3-09595665DBAE}" srcOrd="2" destOrd="0" parTransId="{789F8270-65CE-4006-9617-361760DAE3A7}" sibTransId="{FC8819B9-73BA-424A-BD7C-2FC81A1B57BC}"/>
    <dgm:cxn modelId="{F6DF09E9-060E-4E25-88CE-113B26103D3E}" type="presOf" srcId="{8DBE1AAE-24E2-4250-9DAB-1DA558408FE4}" destId="{D3D1CFFD-B41D-4D06-929B-608252BA7131}" srcOrd="0" destOrd="0" presId="urn:microsoft.com/office/officeart/2008/layout/CircularPictureCallout"/>
    <dgm:cxn modelId="{BB251EF2-F47D-4638-B7A4-F1E417DD3A71}" type="presOf" srcId="{2642C767-FA7C-45CE-ABFE-0637745CE010}" destId="{F00CD4AD-603D-4B59-A85E-862AD5659AD4}" srcOrd="0" destOrd="0" presId="urn:microsoft.com/office/officeart/2008/layout/CircularPictureCallout"/>
    <dgm:cxn modelId="{37845851-AB17-42E0-9BC8-75A26481C112}" type="presParOf" srcId="{7CACBB84-24BD-457E-B8C9-FAD52147D50D}" destId="{F64EF454-5306-446F-9E7E-D4FCCC3208F7}" srcOrd="0" destOrd="0" presId="urn:microsoft.com/office/officeart/2008/layout/CircularPictureCallout"/>
    <dgm:cxn modelId="{C886B45B-F223-448F-9E61-51F393FA7989}" type="presParOf" srcId="{F64EF454-5306-446F-9E7E-D4FCCC3208F7}" destId="{5B63772E-A633-44D7-ABC0-1A93B14B324D}" srcOrd="0" destOrd="0" presId="urn:microsoft.com/office/officeart/2008/layout/CircularPictureCallout"/>
    <dgm:cxn modelId="{0AB473C8-0376-4ACC-A695-31CDD440861F}" type="presParOf" srcId="{5B63772E-A633-44D7-ABC0-1A93B14B324D}" destId="{0CC71408-F7A8-401E-8FD4-604C15B43683}" srcOrd="0" destOrd="0" presId="urn:microsoft.com/office/officeart/2008/layout/CircularPictureCallout"/>
    <dgm:cxn modelId="{BEC3DD30-2D5D-4E02-B6F6-C88D00FB55A4}" type="presParOf" srcId="{F64EF454-5306-446F-9E7E-D4FCCC3208F7}" destId="{DA485855-C9ED-4037-B9F0-8BADBE3F3BDE}" srcOrd="1" destOrd="0" presId="urn:microsoft.com/office/officeart/2008/layout/CircularPictureCallout"/>
    <dgm:cxn modelId="{E84206E4-63F4-474B-9E53-6BC4473030DE}" type="presParOf" srcId="{F64EF454-5306-446F-9E7E-D4FCCC3208F7}" destId="{67A02212-3A4A-42A0-A3F7-7EE73F3FC149}" srcOrd="2" destOrd="0" presId="urn:microsoft.com/office/officeart/2008/layout/CircularPictureCallout"/>
    <dgm:cxn modelId="{185058E5-D77F-4DAB-BFBB-B58BF5E083D9}" type="presParOf" srcId="{67A02212-3A4A-42A0-A3F7-7EE73F3FC149}" destId="{CB182361-119D-4BBB-8019-7F0E037B1EC1}" srcOrd="0" destOrd="0" presId="urn:microsoft.com/office/officeart/2008/layout/CircularPictureCallout"/>
    <dgm:cxn modelId="{21B194B9-3F77-4BC5-AEA7-72342AE137E2}" type="presParOf" srcId="{F64EF454-5306-446F-9E7E-D4FCCC3208F7}" destId="{09354302-40F6-43B7-ACE3-B65B8DD021DA}" srcOrd="3" destOrd="0" presId="urn:microsoft.com/office/officeart/2008/layout/CircularPictureCallout"/>
    <dgm:cxn modelId="{EB1454F3-9BDE-4591-AC88-5C00FDF57348}" type="presParOf" srcId="{F64EF454-5306-446F-9E7E-D4FCCC3208F7}" destId="{95C5C61C-90DF-4C73-B643-05F345A52DA2}" srcOrd="4" destOrd="0" presId="urn:microsoft.com/office/officeart/2008/layout/CircularPictureCallout"/>
    <dgm:cxn modelId="{7ADF09D8-A812-489B-BEE6-89737D3C0B9A}" type="presParOf" srcId="{95C5C61C-90DF-4C73-B643-05F345A52DA2}" destId="{D3D1CFFD-B41D-4D06-929B-608252BA7131}" srcOrd="0" destOrd="0" presId="urn:microsoft.com/office/officeart/2008/layout/CircularPictureCallout"/>
    <dgm:cxn modelId="{ABCA77AD-0072-4868-BF2D-EC9D77588AF9}" type="presParOf" srcId="{F64EF454-5306-446F-9E7E-D4FCCC3208F7}" destId="{BFDF91A1-021E-4C1B-8F83-9E889A1BEE02}" srcOrd="5" destOrd="0" presId="urn:microsoft.com/office/officeart/2008/layout/CircularPictureCallout"/>
    <dgm:cxn modelId="{BB885FCB-956D-4A1A-B712-C504123C5D87}" type="presParOf" srcId="{BFDF91A1-021E-4C1B-8F83-9E889A1BEE02}" destId="{463F8079-5997-4B47-997D-F9F3A5BC3332}" srcOrd="0" destOrd="0" presId="urn:microsoft.com/office/officeart/2008/layout/CircularPictureCallout"/>
    <dgm:cxn modelId="{55F1BF78-8D09-493B-B206-EFEE1B47C85E}" type="presParOf" srcId="{F64EF454-5306-446F-9E7E-D4FCCC3208F7}" destId="{ED438E18-DAFF-4DED-9214-BA30783C8383}" srcOrd="6" destOrd="0" presId="urn:microsoft.com/office/officeart/2008/layout/CircularPictureCallout"/>
    <dgm:cxn modelId="{508B3DA4-51C8-4F4A-BA6A-8F8ADCA60CAF}" type="presParOf" srcId="{F64EF454-5306-446F-9E7E-D4FCCC3208F7}" destId="{D77B9E07-00A4-4A34-94C6-77A93E881847}" srcOrd="7" destOrd="0" presId="urn:microsoft.com/office/officeart/2008/layout/CircularPictureCallout"/>
    <dgm:cxn modelId="{0F4D5178-1F1C-42D1-A77E-543C928496BC}" type="presParOf" srcId="{D77B9E07-00A4-4A34-94C6-77A93E881847}" destId="{EC672812-9B32-4AC7-B84D-BF08BF69948E}" srcOrd="0" destOrd="0" presId="urn:microsoft.com/office/officeart/2008/layout/CircularPictureCallout"/>
    <dgm:cxn modelId="{F73E2FF8-7B62-4960-81EE-1F30C26CEEBD}" type="presParOf" srcId="{F64EF454-5306-446F-9E7E-D4FCCC3208F7}" destId="{83DCAECA-18B8-4D10-846A-1E704FB1881D}" srcOrd="8" destOrd="0" presId="urn:microsoft.com/office/officeart/2008/layout/CircularPictureCallout"/>
    <dgm:cxn modelId="{D1828F2F-7379-49F3-A2A6-BFB992C58F17}" type="presParOf" srcId="{83DCAECA-18B8-4D10-846A-1E704FB1881D}" destId="{0FB5C2B7-00BB-4545-8314-C809FAD69616}" srcOrd="0" destOrd="0" presId="urn:microsoft.com/office/officeart/2008/layout/CircularPictureCallout"/>
    <dgm:cxn modelId="{5D3F2864-8543-4DAF-988B-366B2A7C44CF}" type="presParOf" srcId="{F64EF454-5306-446F-9E7E-D4FCCC3208F7}" destId="{5B1B128D-1C54-4446-9DEC-B9E1FF628113}" srcOrd="9" destOrd="0" presId="urn:microsoft.com/office/officeart/2008/layout/CircularPictureCallout"/>
    <dgm:cxn modelId="{345B56E0-C0F8-4DEF-AA62-90B1B182ED36}" type="presParOf" srcId="{F64EF454-5306-446F-9E7E-D4FCCC3208F7}" destId="{C3A5EA07-B91D-45DC-8DFC-A829A05DD09D}" srcOrd="10" destOrd="0" presId="urn:microsoft.com/office/officeart/2008/layout/CircularPictureCallout"/>
    <dgm:cxn modelId="{7624A104-8C8F-472E-B34A-77FD490EFB8E}" type="presParOf" srcId="{C3A5EA07-B91D-45DC-8DFC-A829A05DD09D}" destId="{8FCD60CE-7E68-451C-ADAF-9215C818A88E}" srcOrd="0" destOrd="0" presId="urn:microsoft.com/office/officeart/2008/layout/CircularPictureCallout"/>
    <dgm:cxn modelId="{9C9ED6E3-C5D0-4E56-955A-9B89F2C3EB89}" type="presParOf" srcId="{F64EF454-5306-446F-9E7E-D4FCCC3208F7}" destId="{1B4B7C1C-1806-4BE4-AAE4-634A882C2865}" srcOrd="11" destOrd="0" presId="urn:microsoft.com/office/officeart/2008/layout/CircularPictureCallout"/>
    <dgm:cxn modelId="{10D4C112-276F-4DD7-BC5D-F63404399562}" type="presParOf" srcId="{1B4B7C1C-1806-4BE4-AAE4-634A882C2865}" destId="{3A79B8E2-63E3-4730-9629-0F8823660069}" srcOrd="0" destOrd="0" presId="urn:microsoft.com/office/officeart/2008/layout/CircularPictureCallout"/>
    <dgm:cxn modelId="{146D1148-430E-4951-A5AC-6B13D8192346}" type="presParOf" srcId="{F64EF454-5306-446F-9E7E-D4FCCC3208F7}" destId="{64430646-43CD-4108-B683-1D4F4EAB7E33}" srcOrd="12" destOrd="0" presId="urn:microsoft.com/office/officeart/2008/layout/CircularPictureCallout"/>
    <dgm:cxn modelId="{6B956B03-439E-454A-8560-09BB37525467}" type="presParOf" srcId="{F64EF454-5306-446F-9E7E-D4FCCC3208F7}" destId="{F672C59E-2297-4DE1-8EE9-6A4A35C63D11}" srcOrd="13" destOrd="0" presId="urn:microsoft.com/office/officeart/2008/layout/CircularPictureCallout"/>
    <dgm:cxn modelId="{89F45C5E-5B35-4D46-AFAF-B51940C29C0D}" type="presParOf" srcId="{F672C59E-2297-4DE1-8EE9-6A4A35C63D11}" destId="{F00CD4AD-603D-4B59-A85E-862AD5659AD4}" srcOrd="0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30646-43CD-4108-B683-1D4F4EAB7E33}">
      <dsp:nvSpPr>
        <dsp:cNvPr id="0" name=""/>
        <dsp:cNvSpPr/>
      </dsp:nvSpPr>
      <dsp:spPr>
        <a:xfrm>
          <a:off x="773651" y="1447812"/>
          <a:ext cx="1022897" cy="36000"/>
        </a:xfrm>
        <a:prstGeom prst="line">
          <a:avLst/>
        </a:prstGeom>
        <a:noFill/>
        <a:ln w="25400" cap="flat" cmpd="sng" algn="ctr">
          <a:solidFill>
            <a:srgbClr val="0228D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B128D-1C54-4446-9DEC-B9E1FF628113}">
      <dsp:nvSpPr>
        <dsp:cNvPr id="0" name=""/>
        <dsp:cNvSpPr/>
      </dsp:nvSpPr>
      <dsp:spPr>
        <a:xfrm>
          <a:off x="868217" y="1219769"/>
          <a:ext cx="1207254" cy="0"/>
        </a:xfrm>
        <a:prstGeom prst="line">
          <a:avLst/>
        </a:prstGeom>
        <a:noFill/>
        <a:ln w="25400" cap="flat" cmpd="sng" algn="ctr">
          <a:solidFill>
            <a:srgbClr val="0228D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38E18-DAFF-4DED-9214-BA30783C8383}">
      <dsp:nvSpPr>
        <dsp:cNvPr id="0" name=""/>
        <dsp:cNvSpPr/>
      </dsp:nvSpPr>
      <dsp:spPr>
        <a:xfrm flipV="1">
          <a:off x="1061964" y="768924"/>
          <a:ext cx="819762" cy="36000"/>
        </a:xfrm>
        <a:prstGeom prst="line">
          <a:avLst/>
        </a:prstGeom>
        <a:noFill/>
        <a:ln w="25400" cap="flat" cmpd="sng" algn="ctr">
          <a:solidFill>
            <a:srgbClr val="0228D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54302-40F6-43B7-ACE3-B65B8DD021DA}">
      <dsp:nvSpPr>
        <dsp:cNvPr id="0" name=""/>
        <dsp:cNvSpPr/>
      </dsp:nvSpPr>
      <dsp:spPr>
        <a:xfrm>
          <a:off x="868217" y="519321"/>
          <a:ext cx="1450178" cy="0"/>
        </a:xfrm>
        <a:prstGeom prst="line">
          <a:avLst/>
        </a:prstGeom>
        <a:noFill/>
        <a:ln w="25400" cap="flat" cmpd="sng" algn="ctr">
          <a:solidFill>
            <a:srgbClr val="0228D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71408-F7A8-401E-8FD4-604C15B43683}">
      <dsp:nvSpPr>
        <dsp:cNvPr id="0" name=""/>
        <dsp:cNvSpPr/>
      </dsp:nvSpPr>
      <dsp:spPr>
        <a:xfrm>
          <a:off x="324548" y="481621"/>
          <a:ext cx="1083363" cy="1043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A485855-C9ED-4037-B9F0-8BADBE3F3BDE}">
      <dsp:nvSpPr>
        <dsp:cNvPr id="0" name=""/>
        <dsp:cNvSpPr/>
      </dsp:nvSpPr>
      <dsp:spPr>
        <a:xfrm>
          <a:off x="397093" y="1048987"/>
          <a:ext cx="942247" cy="48584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400" kern="1200"/>
        </a:p>
      </dsp:txBody>
      <dsp:txXfrm>
        <a:off x="397093" y="1048987"/>
        <a:ext cx="942247" cy="485846"/>
      </dsp:txXfrm>
    </dsp:sp>
    <dsp:sp modelId="{CB182361-119D-4BBB-8019-7F0E037B1EC1}">
      <dsp:nvSpPr>
        <dsp:cNvPr id="0" name=""/>
        <dsp:cNvSpPr/>
      </dsp:nvSpPr>
      <dsp:spPr>
        <a:xfrm>
          <a:off x="2209958" y="305105"/>
          <a:ext cx="434722" cy="43472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167" t="-2500" r="-44833" b="25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1CFFD-B41D-4D06-929B-608252BA7131}">
      <dsp:nvSpPr>
        <dsp:cNvPr id="0" name=""/>
        <dsp:cNvSpPr/>
      </dsp:nvSpPr>
      <dsp:spPr>
        <a:xfrm>
          <a:off x="2480344" y="267216"/>
          <a:ext cx="59626" cy="32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 </a:t>
          </a:r>
        </a:p>
      </dsp:txBody>
      <dsp:txXfrm>
        <a:off x="2480344" y="267216"/>
        <a:ext cx="59626" cy="323897"/>
      </dsp:txXfrm>
    </dsp:sp>
    <dsp:sp modelId="{463F8079-5997-4B47-997D-F9F3A5BC3332}">
      <dsp:nvSpPr>
        <dsp:cNvPr id="0" name=""/>
        <dsp:cNvSpPr/>
      </dsp:nvSpPr>
      <dsp:spPr>
        <a:xfrm>
          <a:off x="1920500" y="968310"/>
          <a:ext cx="434722" cy="434722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-42000" r="-4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672812-9B32-4AC7-B84D-BF08BF69948E}">
      <dsp:nvSpPr>
        <dsp:cNvPr id="0" name=""/>
        <dsp:cNvSpPr/>
      </dsp:nvSpPr>
      <dsp:spPr>
        <a:xfrm>
          <a:off x="2237421" y="624975"/>
          <a:ext cx="83918" cy="32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 </a:t>
          </a:r>
        </a:p>
      </dsp:txBody>
      <dsp:txXfrm>
        <a:off x="2237421" y="624975"/>
        <a:ext cx="83918" cy="323897"/>
      </dsp:txXfrm>
    </dsp:sp>
    <dsp:sp modelId="{0FB5C2B7-00BB-4545-8314-C809FAD69616}">
      <dsp:nvSpPr>
        <dsp:cNvPr id="0" name=""/>
        <dsp:cNvSpPr/>
      </dsp:nvSpPr>
      <dsp:spPr>
        <a:xfrm>
          <a:off x="1483175" y="548652"/>
          <a:ext cx="521666" cy="52166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CD60CE-7E68-451C-ADAF-9215C818A88E}">
      <dsp:nvSpPr>
        <dsp:cNvPr id="0" name=""/>
        <dsp:cNvSpPr/>
      </dsp:nvSpPr>
      <dsp:spPr>
        <a:xfrm>
          <a:off x="2237421" y="1057820"/>
          <a:ext cx="83918" cy="32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 </a:t>
          </a:r>
        </a:p>
      </dsp:txBody>
      <dsp:txXfrm>
        <a:off x="2237421" y="1057820"/>
        <a:ext cx="83918" cy="323897"/>
      </dsp:txXfrm>
    </dsp:sp>
    <dsp:sp modelId="{3A79B8E2-63E3-4730-9629-0F8823660069}">
      <dsp:nvSpPr>
        <dsp:cNvPr id="0" name=""/>
        <dsp:cNvSpPr/>
      </dsp:nvSpPr>
      <dsp:spPr>
        <a:xfrm>
          <a:off x="1490338" y="1310841"/>
          <a:ext cx="599184" cy="603214"/>
        </a:xfrm>
        <a:prstGeom prst="ellipse">
          <a:avLst/>
        </a:prstGeom>
        <a:blipFill dpi="0" rotWithShape="1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951" t="9203" r="-16376" b="9691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0CD4AD-603D-4B59-A85E-862AD5659AD4}">
      <dsp:nvSpPr>
        <dsp:cNvPr id="0" name=""/>
        <dsp:cNvSpPr/>
      </dsp:nvSpPr>
      <dsp:spPr>
        <a:xfrm>
          <a:off x="2480344" y="1415580"/>
          <a:ext cx="59626" cy="32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 </a:t>
          </a:r>
        </a:p>
      </dsp:txBody>
      <dsp:txXfrm>
        <a:off x="2480344" y="1415580"/>
        <a:ext cx="59626" cy="323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C11C4-DD38-4A4B-B5CF-E7089AA99447}" type="datetimeFigureOut">
              <a:rPr lang="it-IT" smtClean="0"/>
              <a:t>21/04/21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37FF5-4D0C-6A44-AC21-3BEA3C464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89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37FF5-4D0C-6A44-AC21-3BEA3C46447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71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30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3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3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08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Composite </a:t>
            </a:r>
            <a:r>
              <a:rPr lang="it-IT" dirty="0" err="1"/>
              <a:t>materials</a:t>
            </a:r>
            <a:r>
              <a:rPr lang="it-IT" dirty="0"/>
              <a:t>/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oxides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56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material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9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40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93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52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C5827-3435-4AA7-BA42-2C9280CF1C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7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PT_ScienzeFarmaceutiche-01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88" y="609600"/>
            <a:ext cx="91408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2700" y="3184525"/>
            <a:ext cx="6438900" cy="6413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5400" y="2743200"/>
            <a:ext cx="6883400" cy="4191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3680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3713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396288" y="2336800"/>
            <a:ext cx="1947862" cy="3454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552700" y="2336800"/>
            <a:ext cx="5691188" cy="3454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8454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259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9543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7888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1623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09974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92855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11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6293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7372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138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53774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24937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BCACEC-D82E-4410-A676-DAAAE642FC29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5372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PT_ScienzeFarmaceutiche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609600"/>
            <a:ext cx="91408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2700" y="3184525"/>
            <a:ext cx="6438900" cy="64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5400" y="2743200"/>
            <a:ext cx="6883400" cy="419100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5354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Trebuchet MS"/>
                <a:cs typeface="Trebuchet M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91414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64121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22037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225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5133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61273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32296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38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0135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51586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09074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435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717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341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1563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4403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0178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11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803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5024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2700" y="2336800"/>
            <a:ext cx="7772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0" y="3048000"/>
            <a:ext cx="777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377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ヒラギノ角ゴ Pro W3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Geneva" pitchFamily="-112" charset="-128"/>
          <a:cs typeface="Geneva" pitchFamily="-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0" y="906463"/>
            <a:ext cx="9144000" cy="7937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3315" name="Immagine 9" descr="PPT_ScienzeFarmaceutiche-03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64275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15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pitchFamily="-112" charset="-128"/>
          <a:cs typeface="Geneva" pitchFamily="-8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2" descr="PPT_Chimica-02.png">
            <a:extLst>
              <a:ext uri="{FF2B5EF4-FFF2-40B4-BE49-F238E27FC236}">
                <a16:creationId xmlns:a16="http://schemas.microsoft.com/office/drawing/2014/main" id="{CF3AE9C2-0DDB-444B-AFE8-D11200B5E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4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98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7.png"/><Relationship Id="rId7" Type="http://schemas.microsoft.com/office/2007/relationships/hdphoto" Target="../media/hdphoto1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microsoft.com/office/2007/relationships/hdphoto" Target="../media/hdphoto10.wdp"/><Relationship Id="rId9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9.emf"/><Relationship Id="rId3" Type="http://schemas.openxmlformats.org/officeDocument/2006/relationships/image" Target="../media/image10.tiff"/><Relationship Id="rId7" Type="http://schemas.openxmlformats.org/officeDocument/2006/relationships/diagramLayout" Target="../diagrams/layout1.xml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7.tiff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tiff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3.tiff"/><Relationship Id="rId10" Type="http://schemas.openxmlformats.org/officeDocument/2006/relationships/image" Target="../media/image37.emf"/><Relationship Id="rId4" Type="http://schemas.openxmlformats.org/officeDocument/2006/relationships/image" Target="../media/image32.tiff"/><Relationship Id="rId9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emf"/><Relationship Id="rId7" Type="http://schemas.microsoft.com/office/2007/relationships/hdphoto" Target="../media/hdphoto9.wdp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emf"/><Relationship Id="rId4" Type="http://schemas.openxmlformats.org/officeDocument/2006/relationships/image" Target="../media/image48.emf"/><Relationship Id="rId9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51720" y="1726174"/>
            <a:ext cx="31683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Dipartimento di Chimica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A5CE34-89AB-6147-AF76-8FE8BA3940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504" y="2415451"/>
            <a:ext cx="8952437" cy="129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/>
          <a:lstStyle/>
          <a:p>
            <a:pPr algn="ctr">
              <a:spcAft>
                <a:spcPts val="1200"/>
              </a:spcAft>
            </a:pPr>
            <a:r>
              <a:rPr lang="en-US" sz="2600" b="1" dirty="0">
                <a:solidFill>
                  <a:srgbClr val="FFFF00"/>
                </a:solidFill>
              </a:rPr>
              <a:t>Disclosing the Sensitivity and Selectivity of Metal Oxide/Graphene Oxide-based Chemoresistors Towards VOCs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E5EA7C2-0E61-8B4F-8804-154E6B795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92" y="3690725"/>
            <a:ext cx="8637373" cy="243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E. Pargoletti</a:t>
            </a:r>
            <a:r>
              <a:rPr kumimoji="0" lang="it-IT" sz="1600" b="1" i="0" u="sng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1,2*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, </a:t>
            </a:r>
            <a:r>
              <a:rPr lang="it-IT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A. Tricoli</a:t>
            </a:r>
            <a:r>
              <a:rPr lang="it-IT" sz="1600" b="1" baseline="300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it-IT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, M. Longhi</a:t>
            </a:r>
            <a:r>
              <a:rPr lang="it-IT" sz="1600" b="1" baseline="300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1,2</a:t>
            </a:r>
            <a:r>
              <a:rPr lang="it-IT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, G. L. Chiarello</a:t>
            </a:r>
            <a:r>
              <a:rPr lang="it-IT" sz="1600" b="1" baseline="300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it-IT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and G. Cappelletti</a:t>
            </a:r>
            <a:r>
              <a:rPr lang="it-IT" sz="1600" b="1" baseline="300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1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1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Dipartimento di Chimica, Università degli Studi di Milano, via Golgi 19, 20133, Milano,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Italy</a:t>
            </a:r>
            <a:endParaRPr kumimoji="0" lang="it-IT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2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Consorzio Interuniversitario Nazionale per la Scienza e Tecnologia dei Materiali (INSTM), Via Giusti 9, 50121, Firenze,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Italy</a:t>
            </a:r>
            <a:endParaRPr kumimoji="0" lang="it-IT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3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Nanotechnology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Research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Laboratory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,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Research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School of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Engineering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,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Australian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 National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University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, Canberra 2601, Australia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e-mail: </a:t>
            </a: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/>
                <a:cs typeface="Arial" panose="020B0604020202020204" pitchFamily="34" charset="0"/>
              </a:rPr>
              <a:t>eleonora.pargoletti@unimi.it</a:t>
            </a:r>
            <a:endParaRPr kumimoji="0" lang="it-IT" sz="16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88AF691-6617-034E-9A22-D29998DACBDA}"/>
              </a:ext>
            </a:extLst>
          </p:cNvPr>
          <p:cNvSpPr/>
          <p:nvPr/>
        </p:nvSpPr>
        <p:spPr>
          <a:xfrm>
            <a:off x="6564954" y="539572"/>
            <a:ext cx="1489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NRL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610E14B-1713-6547-894C-BEA2FFE5DF6E}"/>
              </a:ext>
            </a:extLst>
          </p:cNvPr>
          <p:cNvSpPr>
            <a:spLocks noChangeAspect="1"/>
          </p:cNvSpPr>
          <p:nvPr/>
        </p:nvSpPr>
        <p:spPr bwMode="auto">
          <a:xfrm>
            <a:off x="7980988" y="680883"/>
            <a:ext cx="506135" cy="500877"/>
          </a:xfrm>
          <a:prstGeom prst="ellipse">
            <a:avLst/>
          </a:prstGeom>
          <a:gradFill flip="none" rotWithShape="1">
            <a:gsLst>
              <a:gs pos="35000">
                <a:srgbClr val="00B0F0"/>
              </a:gs>
              <a:gs pos="7000">
                <a:schemeClr val="accent5"/>
              </a:gs>
              <a:gs pos="74000">
                <a:srgbClr val="0432FF">
                  <a:shade val="67500"/>
                  <a:satMod val="115000"/>
                </a:srgbClr>
              </a:gs>
              <a:gs pos="100000">
                <a:srgbClr val="011EAA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11E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DD29170-773F-544E-BAC4-7027CDFC1F68}"/>
              </a:ext>
            </a:extLst>
          </p:cNvPr>
          <p:cNvSpPr/>
          <p:nvPr/>
        </p:nvSpPr>
        <p:spPr>
          <a:xfrm>
            <a:off x="6583433" y="1203537"/>
            <a:ext cx="2560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Nanotechnology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Research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Laboratory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D3B1405-1ED5-7E44-8990-D8AFC9FBD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182" y="1446585"/>
            <a:ext cx="1998563" cy="728843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4EE803-3E9A-914B-9CDA-214041F9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" y="5918782"/>
            <a:ext cx="2251640" cy="9141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2A710B-9756-0D4B-ADC3-001B5A1E0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82" y="6299028"/>
            <a:ext cx="2251640" cy="484969"/>
          </a:xfrm>
          <a:prstGeom prst="rect">
            <a:avLst/>
          </a:prstGeom>
        </p:spPr>
      </p:pic>
      <p:pic>
        <p:nvPicPr>
          <p:cNvPr id="6" name="Immagine 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34256BAF-5C49-2C4B-B860-4E25D8AC0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200" y="6251929"/>
            <a:ext cx="812800" cy="533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391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566A6DF-B3D6-2345-892B-AEAF0EF3EF6E}"/>
              </a:ext>
            </a:extLst>
          </p:cNvPr>
          <p:cNvSpPr txBox="1"/>
          <p:nvPr/>
        </p:nvSpPr>
        <p:spPr>
          <a:xfrm>
            <a:off x="3429537" y="999934"/>
            <a:ext cx="591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n-type</a:t>
            </a: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oxide</a:t>
            </a: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semiconductor</a:t>
            </a: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sensing</a:t>
            </a: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mechanism</a:t>
            </a:r>
            <a:endParaRPr kumimoji="0" lang="it-IT" sz="1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B26B582C-A2B9-CF4E-AD22-03784DB57D80}"/>
              </a:ext>
            </a:extLst>
          </p:cNvPr>
          <p:cNvGrpSpPr/>
          <p:nvPr/>
        </p:nvGrpSpPr>
        <p:grpSpPr>
          <a:xfrm>
            <a:off x="3555024" y="1394359"/>
            <a:ext cx="5666670" cy="2034369"/>
            <a:chOff x="165643" y="888596"/>
            <a:chExt cx="4602074" cy="2034369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47AA8AAD-433D-1A48-B50D-FA460111E9B4}"/>
                </a:ext>
              </a:extLst>
            </p:cNvPr>
            <p:cNvSpPr/>
            <p:nvPr/>
          </p:nvSpPr>
          <p:spPr>
            <a:xfrm>
              <a:off x="272424" y="2553633"/>
              <a:ext cx="3123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H.J. </a:t>
              </a:r>
              <a:r>
                <a:rPr kumimoji="0" lang="it-IT" sz="9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.,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Sensors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Actuators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192 (</a:t>
              </a:r>
              <a:r>
                <a:rPr kumimoji="0" lang="it-IT" sz="9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607–627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H.W. </a:t>
              </a:r>
              <a:r>
                <a:rPr kumimoji="0" lang="it-IT" sz="9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.,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Sensors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Actuators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249 (</a:t>
              </a:r>
              <a:r>
                <a:rPr kumimoji="0" lang="it-IT" sz="9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2017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590–601 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03F1F2DF-EA11-0940-AFCD-475E594A6303}"/>
                </a:ext>
              </a:extLst>
            </p:cNvPr>
            <p:cNvSpPr/>
            <p:nvPr/>
          </p:nvSpPr>
          <p:spPr>
            <a:xfrm>
              <a:off x="165643" y="888596"/>
              <a:ext cx="4602074" cy="1668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2(gas)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 2O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it-IT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(from MO)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 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RT &lt; T &lt; 100 °C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e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 2O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100 &lt; T &lt; 300 °C</a:t>
              </a:r>
              <a:endPara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e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 O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2-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it-IT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T &gt; 300°C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Reducing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gas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4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oxygen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species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→ CO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it-IT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(to MO)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(R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decreases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2" name="Text Box 47">
            <a:extLst>
              <a:ext uri="{FF2B5EF4-FFF2-40B4-BE49-F238E27FC236}">
                <a16:creationId xmlns:a16="http://schemas.microsoft.com/office/drawing/2014/main" id="{09AEFE65-B7EE-CF4E-89CF-C7059228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Hypothesized Mechanism</a:t>
            </a:r>
            <a:endParaRPr lang="en-US" sz="2800" b="1" cap="small" dirty="0">
              <a:solidFill>
                <a:srgbClr val="011EAA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15E3198-2336-4CA9-BF23-74E256ECCA19}"/>
              </a:ext>
            </a:extLst>
          </p:cNvPr>
          <p:cNvGrpSpPr/>
          <p:nvPr/>
        </p:nvGrpSpPr>
        <p:grpSpPr>
          <a:xfrm>
            <a:off x="-88432" y="1039906"/>
            <a:ext cx="3727126" cy="2641600"/>
            <a:chOff x="185271" y="1039906"/>
            <a:chExt cx="3727126" cy="264160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2E7808F-3176-45E2-9DEA-E967AAEE0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9" t="6677" r="46471" b="2465"/>
            <a:stretch/>
          </p:blipFill>
          <p:spPr>
            <a:xfrm>
              <a:off x="345704" y="1141583"/>
              <a:ext cx="3566693" cy="2539923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082C30B-AD58-4BC3-AD13-F0EDFFDDF38B}"/>
                </a:ext>
              </a:extLst>
            </p:cNvPr>
            <p:cNvSpPr/>
            <p:nvPr/>
          </p:nvSpPr>
          <p:spPr>
            <a:xfrm>
              <a:off x="185271" y="1039906"/>
              <a:ext cx="418353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5ED7F901-4B06-47AB-9F49-E84216F2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562" y="3576963"/>
            <a:ext cx="3478876" cy="2562683"/>
          </a:xfrm>
          <a:prstGeom prst="rect">
            <a:avLst/>
          </a:prstGeom>
        </p:spPr>
      </p:pic>
      <p:sp>
        <p:nvSpPr>
          <p:cNvPr id="455" name="CasellaDiTesto 454">
            <a:extLst>
              <a:ext uri="{FF2B5EF4-FFF2-40B4-BE49-F238E27FC236}">
                <a16:creationId xmlns:a16="http://schemas.microsoft.com/office/drawing/2014/main" id="{DD115569-6388-41FA-A141-0685A682A004}"/>
              </a:ext>
            </a:extLst>
          </p:cNvPr>
          <p:cNvSpPr txBox="1"/>
          <p:nvPr/>
        </p:nvSpPr>
        <p:spPr>
          <a:xfrm>
            <a:off x="3429537" y="3972366"/>
            <a:ext cx="1372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Reaction</a:t>
            </a:r>
          </a:p>
        </p:txBody>
      </p:sp>
      <p:sp>
        <p:nvSpPr>
          <p:cNvPr id="456" name="CasellaDiTesto 455">
            <a:extLst>
              <a:ext uri="{FF2B5EF4-FFF2-40B4-BE49-F238E27FC236}">
                <a16:creationId xmlns:a16="http://schemas.microsoft.com/office/drawing/2014/main" id="{3B31A516-1E9D-44F5-88E5-26F1F65357E1}"/>
              </a:ext>
            </a:extLst>
          </p:cNvPr>
          <p:cNvSpPr txBox="1"/>
          <p:nvPr/>
        </p:nvSpPr>
        <p:spPr>
          <a:xfrm>
            <a:off x="4311071" y="4475221"/>
            <a:ext cx="1372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it-IT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</a:t>
            </a:r>
            <a:endParaRPr kumimoji="0" lang="it-IT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CasellaDiTesto 456">
            <a:extLst>
              <a:ext uri="{FF2B5EF4-FFF2-40B4-BE49-F238E27FC236}">
                <a16:creationId xmlns:a16="http://schemas.microsoft.com/office/drawing/2014/main" id="{3196FB48-085D-46AA-BB55-30D71F14BF81}"/>
              </a:ext>
            </a:extLst>
          </p:cNvPr>
          <p:cNvSpPr txBox="1"/>
          <p:nvPr/>
        </p:nvSpPr>
        <p:spPr>
          <a:xfrm>
            <a:off x="2640643" y="2204236"/>
            <a:ext cx="788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</a:t>
            </a:r>
            <a:r>
              <a:rPr kumimoji="0" lang="it-IT" sz="1600" b="1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AB4A6FE-5FF1-694B-85DA-F9B7B1B3080F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00B9DA5B-7A8A-EC46-A1B6-C228281DCD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DD4972F-FAB8-0B44-B524-4696201075F6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9/10</a:t>
              </a:r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D9ED09CF-C5A6-C047-B553-E6839264727D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5" grpId="0"/>
      <p:bldP spid="4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566A6DF-B3D6-2345-892B-AEAF0EF3EF6E}"/>
              </a:ext>
            </a:extLst>
          </p:cNvPr>
          <p:cNvSpPr txBox="1"/>
          <p:nvPr/>
        </p:nvSpPr>
        <p:spPr>
          <a:xfrm>
            <a:off x="232145" y="920521"/>
            <a:ext cx="430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n-type</a:t>
            </a:r>
            <a:r>
              <a:rPr kumimoji="0" lang="it-IT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oxide</a:t>
            </a:r>
            <a:r>
              <a:rPr kumimoji="0" lang="it-IT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semiconductor</a:t>
            </a:r>
            <a:r>
              <a:rPr kumimoji="0" lang="it-IT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sensing</a:t>
            </a:r>
            <a:r>
              <a:rPr kumimoji="0" lang="it-IT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mechanism</a:t>
            </a:r>
            <a:endParaRPr kumimoji="0" lang="it-IT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3F1F2DF-EA11-0940-AFCD-475E594A6303}"/>
              </a:ext>
            </a:extLst>
          </p:cNvPr>
          <p:cNvSpPr/>
          <p:nvPr/>
        </p:nvSpPr>
        <p:spPr>
          <a:xfrm>
            <a:off x="243303" y="1137369"/>
            <a:ext cx="4602074" cy="19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2(gas)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2O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(from MO)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RT &lt; T &lt; 100 °C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e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2O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100 &lt; T &lt; 300 °C</a:t>
            </a:r>
            <a:endParaRPr kumimoji="0" lang="it-IT" sz="1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e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O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T &gt; 300°C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44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oxygen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→ CO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 MO)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decrease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009256-8150-144E-B751-03F710305EAE}"/>
              </a:ext>
            </a:extLst>
          </p:cNvPr>
          <p:cNvGrpSpPr/>
          <p:nvPr/>
        </p:nvGrpSpPr>
        <p:grpSpPr>
          <a:xfrm>
            <a:off x="6436286" y="3581688"/>
            <a:ext cx="2654636" cy="2598707"/>
            <a:chOff x="4679475" y="3626681"/>
            <a:chExt cx="2654636" cy="2598707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538F6D1F-5D0C-BD41-88EF-828429B1733D}"/>
                </a:ext>
              </a:extLst>
            </p:cNvPr>
            <p:cNvGrpSpPr/>
            <p:nvPr/>
          </p:nvGrpSpPr>
          <p:grpSpPr>
            <a:xfrm>
              <a:off x="4728223" y="4174880"/>
              <a:ext cx="2605888" cy="2050508"/>
              <a:chOff x="2815095" y="4210330"/>
              <a:chExt cx="2605888" cy="2050508"/>
            </a:xfrm>
          </p:grpSpPr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7968D731-C450-DD45-B4A8-1BB41A2510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5" b="-1"/>
              <a:stretch/>
            </p:blipFill>
            <p:spPr bwMode="auto">
              <a:xfrm>
                <a:off x="2815095" y="4210330"/>
                <a:ext cx="2605888" cy="150230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A37319D-38BA-9B42-9961-AF3D30BD7FC5}"/>
                  </a:ext>
                </a:extLst>
              </p:cNvPr>
              <p:cNvSpPr/>
              <p:nvPr/>
            </p:nvSpPr>
            <p:spPr>
              <a:xfrm>
                <a:off x="2899054" y="5654625"/>
                <a:ext cx="2437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Band structure of (a) only hydroxyl GO and (b) only epoxy GO</a:t>
                </a:r>
                <a:r>
                  <a:rPr lang="it-IT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5EF159CA-B086-0F4E-8BCC-F1E092EDCBD9}"/>
                  </a:ext>
                </a:extLst>
              </p:cNvPr>
              <p:cNvSpPr/>
              <p:nvPr/>
            </p:nvSpPr>
            <p:spPr>
              <a:xfrm>
                <a:off x="3063215" y="6030006"/>
                <a:ext cx="228600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9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H. Luo</a:t>
                </a:r>
                <a:r>
                  <a:rPr lang="en-GB" sz="9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al., J. Appl. Phys</a:t>
                </a:r>
                <a:r>
                  <a:rPr lang="en-GB" sz="9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., 122 (</a:t>
                </a:r>
                <a:r>
                  <a:rPr lang="en-GB" sz="9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2017</a:t>
                </a:r>
                <a:r>
                  <a:rPr lang="en-GB" sz="9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it-IT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AD15AE3-8BB1-489A-9A1B-1E7729D0F577}"/>
                </a:ext>
              </a:extLst>
            </p:cNvPr>
            <p:cNvSpPr/>
            <p:nvPr/>
          </p:nvSpPr>
          <p:spPr>
            <a:xfrm>
              <a:off x="4679475" y="3626681"/>
              <a:ext cx="26058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(GO)-</a:t>
              </a:r>
              <a:r>
                <a:rPr kumimoji="0" 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(MOS)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nano-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heterojunctions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xt Box 47">
            <a:extLst>
              <a:ext uri="{FF2B5EF4-FFF2-40B4-BE49-F238E27FC236}">
                <a16:creationId xmlns:a16="http://schemas.microsoft.com/office/drawing/2014/main" id="{09AEFE65-B7EE-CF4E-89CF-C7059228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Hypothesized Mechanism</a:t>
            </a:r>
            <a:endParaRPr lang="en-US" sz="2800" b="1" cap="small" dirty="0">
              <a:solidFill>
                <a:srgbClr val="011EAA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23A68E-11C5-5649-9ABE-994D66622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750"/>
          <a:stretch/>
        </p:blipFill>
        <p:spPr>
          <a:xfrm rot="20707255">
            <a:off x="-57756" y="4140073"/>
            <a:ext cx="2750155" cy="1503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605D81E5-EA61-4545-8614-EF8D5D8FFEEE}"/>
              </a:ext>
            </a:extLst>
          </p:cNvPr>
          <p:cNvGrpSpPr/>
          <p:nvPr/>
        </p:nvGrpSpPr>
        <p:grpSpPr>
          <a:xfrm>
            <a:off x="5163094" y="886584"/>
            <a:ext cx="3980906" cy="2739603"/>
            <a:chOff x="5163094" y="886584"/>
            <a:chExt cx="3980906" cy="2739603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9AFD78E-36AE-2344-A4DF-EEEBE54091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63094" y="886584"/>
              <a:ext cx="3980906" cy="2739603"/>
              <a:chOff x="5163094" y="886584"/>
              <a:chExt cx="3980906" cy="2739603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28214D1-5A7E-445C-B929-40B2A13395D7}"/>
                  </a:ext>
                </a:extLst>
              </p:cNvPr>
              <p:cNvSpPr txBox="1"/>
              <p:nvPr/>
            </p:nvSpPr>
            <p:spPr>
              <a:xfrm>
                <a:off x="5296742" y="886584"/>
                <a:ext cx="384725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Photocurrent</a:t>
                </a: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measurements</a:t>
                </a:r>
                <a:endPara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F5D2EA8B-1751-9F48-948C-81B2127799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63094" y="1194361"/>
                <a:ext cx="3907621" cy="2431826"/>
                <a:chOff x="5163094" y="1194361"/>
                <a:chExt cx="3907621" cy="2431826"/>
              </a:xfrm>
            </p:grpSpPr>
            <p:pic>
              <p:nvPicPr>
                <p:cNvPr id="450" name="Immagine 449">
                  <a:extLst>
                    <a:ext uri="{FF2B5EF4-FFF2-40B4-BE49-F238E27FC236}">
                      <a16:creationId xmlns:a16="http://schemas.microsoft.com/office/drawing/2014/main" id="{8BFA1614-D3C6-9746-9DC1-E70A708A15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8403"/>
                <a:stretch/>
              </p:blipFill>
              <p:spPr bwMode="auto">
                <a:xfrm>
                  <a:off x="5163094" y="1248611"/>
                  <a:ext cx="3907621" cy="2377576"/>
                </a:xfrm>
                <a:prstGeom prst="rect">
                  <a:avLst/>
                </a:prstGeom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7208DDC6-24ED-7C4E-AE5F-7719D5293277}"/>
                    </a:ext>
                  </a:extLst>
                </p:cNvPr>
                <p:cNvSpPr/>
                <p:nvPr/>
              </p:nvSpPr>
              <p:spPr>
                <a:xfrm>
                  <a:off x="5163094" y="1194361"/>
                  <a:ext cx="247106" cy="278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451" name="Rettangolo 450">
              <a:extLst>
                <a:ext uri="{FF2B5EF4-FFF2-40B4-BE49-F238E27FC236}">
                  <a16:creationId xmlns:a16="http://schemas.microsoft.com/office/drawing/2014/main" id="{4D7161AB-723B-E04E-BE32-6A3DE6284134}"/>
                </a:ext>
              </a:extLst>
            </p:cNvPr>
            <p:cNvSpPr/>
            <p:nvPr/>
          </p:nvSpPr>
          <p:spPr>
            <a:xfrm>
              <a:off x="5808014" y="1125365"/>
              <a:ext cx="286488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Pargoletti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et al.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Nanoscale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it-IT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(</a:t>
              </a:r>
              <a:r>
                <a:rPr lang="it-IT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  <a:r>
                <a:rPr lang="it-IT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22932-22945</a:t>
              </a:r>
              <a:endPara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2768F790-9BD1-7142-9738-57A5309778BB}"/>
              </a:ext>
            </a:extLst>
          </p:cNvPr>
          <p:cNvGrpSpPr/>
          <p:nvPr/>
        </p:nvGrpSpPr>
        <p:grpSpPr>
          <a:xfrm>
            <a:off x="2575008" y="3486265"/>
            <a:ext cx="3824594" cy="2377576"/>
            <a:chOff x="2575008" y="3486265"/>
            <a:chExt cx="3824594" cy="2377576"/>
          </a:xfrm>
        </p:grpSpPr>
        <p:pic>
          <p:nvPicPr>
            <p:cNvPr id="449" name="Immagine 448">
              <a:extLst>
                <a:ext uri="{FF2B5EF4-FFF2-40B4-BE49-F238E27FC236}">
                  <a16:creationId xmlns:a16="http://schemas.microsoft.com/office/drawing/2014/main" id="{2241859C-7A38-BE4C-97F1-783A51274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174"/>
            <a:stretch/>
          </p:blipFill>
          <p:spPr>
            <a:xfrm>
              <a:off x="2575008" y="3486265"/>
              <a:ext cx="3824594" cy="2377576"/>
            </a:xfrm>
            <a:prstGeom prst="rect">
              <a:avLst/>
            </a:prstGeom>
          </p:spPr>
        </p:pic>
        <p:pic>
          <p:nvPicPr>
            <p:cNvPr id="452" name="Immagine 451">
              <a:extLst>
                <a:ext uri="{FF2B5EF4-FFF2-40B4-BE49-F238E27FC236}">
                  <a16:creationId xmlns:a16="http://schemas.microsoft.com/office/drawing/2014/main" id="{2DB49801-230E-E848-A010-F1C7345CD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4494" t="22932" r="2264" b="66456"/>
            <a:stretch/>
          </p:blipFill>
          <p:spPr>
            <a:xfrm>
              <a:off x="5137694" y="4040306"/>
              <a:ext cx="1081540" cy="252314"/>
            </a:xfrm>
            <a:prstGeom prst="rect">
              <a:avLst/>
            </a:prstGeom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2AE5235-6DB4-C849-AA33-5E15D76FEC40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45B2B78-757D-F843-A0D2-11284A066D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BE42000-26B6-AB47-8B9C-313CB0A96C26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9/10</a:t>
              </a:r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D18259-1CCA-BE41-AB2E-90CE58A10831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F5D24964-A729-3448-92A0-55DED0B675A2}"/>
              </a:ext>
            </a:extLst>
          </p:cNvPr>
          <p:cNvSpPr/>
          <p:nvPr/>
        </p:nvSpPr>
        <p:spPr>
          <a:xfrm>
            <a:off x="0" y="800312"/>
            <a:ext cx="9144000" cy="238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 Box 47">
            <a:extLst>
              <a:ext uri="{FF2B5EF4-FFF2-40B4-BE49-F238E27FC236}">
                <a16:creationId xmlns:a16="http://schemas.microsoft.com/office/drawing/2014/main" id="{C4FD5A05-A779-1A43-BE29-630EE7991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Conclusions</a:t>
            </a:r>
            <a:endParaRPr lang="en-US" sz="3200" b="1" cap="small" dirty="0">
              <a:solidFill>
                <a:srgbClr val="011EAA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B84C358-C54E-A44A-9440-BB366BFFDBA7}"/>
              </a:ext>
            </a:extLst>
          </p:cNvPr>
          <p:cNvSpPr/>
          <p:nvPr/>
        </p:nvSpPr>
        <p:spPr>
          <a:xfrm>
            <a:off x="192978" y="942975"/>
            <a:ext cx="352216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32:1 SnO</a:t>
            </a:r>
            <a:r>
              <a:rPr lang="it-IT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/GO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EtOH</a:t>
            </a: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32:1 Sn</a:t>
            </a:r>
            <a:r>
              <a:rPr lang="it-IT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it-IT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/GO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selectivity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to toluene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4:1 SnO</a:t>
            </a:r>
            <a:r>
              <a:rPr lang="it-IT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/GO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to EtBz,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displaying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reversed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2574156B-CE5C-FE43-8849-1D9FBF1D5243}"/>
              </a:ext>
            </a:extLst>
          </p:cNvPr>
          <p:cNvSpPr/>
          <p:nvPr/>
        </p:nvSpPr>
        <p:spPr>
          <a:xfrm>
            <a:off x="4093099" y="187673"/>
            <a:ext cx="35221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Pivotal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300" b="1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and UV light</a:t>
            </a:r>
            <a:endParaRPr lang="it-IT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p-n heterojunction in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high performances of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composites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photodetectors</a:t>
            </a: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109E6C0-F577-714D-A266-4641A6EDE910}"/>
              </a:ext>
            </a:extLst>
          </p:cNvPr>
          <p:cNvGrpSpPr>
            <a:grpSpLocks noChangeAspect="1"/>
          </p:cNvGrpSpPr>
          <p:nvPr/>
        </p:nvGrpSpPr>
        <p:grpSpPr>
          <a:xfrm>
            <a:off x="-288757" y="1748986"/>
            <a:ext cx="8052362" cy="4469993"/>
            <a:chOff x="-288758" y="1276580"/>
            <a:chExt cx="8903369" cy="4942400"/>
          </a:xfrm>
        </p:grpSpPr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6C540F82-EFAD-1549-BE01-3B884C8AEC24}"/>
                </a:ext>
              </a:extLst>
            </p:cNvPr>
            <p:cNvSpPr/>
            <p:nvPr/>
          </p:nvSpPr>
          <p:spPr>
            <a:xfrm>
              <a:off x="-288758" y="1276580"/>
              <a:ext cx="8903369" cy="4942400"/>
            </a:xfrm>
            <a:custGeom>
              <a:avLst/>
              <a:gdLst>
                <a:gd name="connsiteX0" fmla="*/ 150684 w 9290694"/>
                <a:gd name="connsiteY0" fmla="*/ 4672305 h 4752644"/>
                <a:gd name="connsiteX1" fmla="*/ 1486189 w 9290694"/>
                <a:gd name="connsiteY1" fmla="*/ 4515895 h 4752644"/>
                <a:gd name="connsiteX2" fmla="*/ 3146547 w 9290694"/>
                <a:gd name="connsiteY2" fmla="*/ 4179011 h 4752644"/>
                <a:gd name="connsiteX3" fmla="*/ 5504737 w 9290694"/>
                <a:gd name="connsiteY3" fmla="*/ 3625558 h 4752644"/>
                <a:gd name="connsiteX4" fmla="*/ 7237284 w 9290694"/>
                <a:gd name="connsiteY4" fmla="*/ 3036011 h 4752644"/>
                <a:gd name="connsiteX5" fmla="*/ 7838863 w 9290694"/>
                <a:gd name="connsiteY5" fmla="*/ 2542716 h 4752644"/>
                <a:gd name="connsiteX6" fmla="*/ 7742610 w 9290694"/>
                <a:gd name="connsiteY6" fmla="*/ 1893011 h 4752644"/>
                <a:gd name="connsiteX7" fmla="*/ 7092905 w 9290694"/>
                <a:gd name="connsiteY7" fmla="*/ 1532063 h 4752644"/>
                <a:gd name="connsiteX8" fmla="*/ 6046158 w 9290694"/>
                <a:gd name="connsiteY8" fmla="*/ 1375653 h 4752644"/>
                <a:gd name="connsiteX9" fmla="*/ 5131758 w 9290694"/>
                <a:gd name="connsiteY9" fmla="*/ 1351590 h 4752644"/>
                <a:gd name="connsiteX10" fmla="*/ 4626431 w 9290694"/>
                <a:gd name="connsiteY10" fmla="*/ 1267369 h 4752644"/>
                <a:gd name="connsiteX11" fmla="*/ 4746747 w 9290694"/>
                <a:gd name="connsiteY11" fmla="*/ 1122990 h 4752644"/>
                <a:gd name="connsiteX12" fmla="*/ 5829589 w 9290694"/>
                <a:gd name="connsiteY12" fmla="*/ 882358 h 4752644"/>
                <a:gd name="connsiteX13" fmla="*/ 6286789 w 9290694"/>
                <a:gd name="connsiteY13" fmla="*/ 629695 h 4752644"/>
                <a:gd name="connsiteX14" fmla="*/ 5781463 w 9290694"/>
                <a:gd name="connsiteY14" fmla="*/ 473284 h 4752644"/>
                <a:gd name="connsiteX15" fmla="*/ 4855031 w 9290694"/>
                <a:gd name="connsiteY15" fmla="*/ 389063 h 4752644"/>
                <a:gd name="connsiteX16" fmla="*/ 4975347 w 9290694"/>
                <a:gd name="connsiteY16" fmla="*/ 316874 h 4752644"/>
                <a:gd name="connsiteX17" fmla="*/ 7862926 w 9290694"/>
                <a:gd name="connsiteY17" fmla="*/ 136400 h 4752644"/>
                <a:gd name="connsiteX18" fmla="*/ 9234526 w 9290694"/>
                <a:gd name="connsiteY18" fmla="*/ 16084 h 4752644"/>
                <a:gd name="connsiteX19" fmla="*/ 8993894 w 9290694"/>
                <a:gd name="connsiteY19" fmla="*/ 4053 h 4752644"/>
                <a:gd name="connsiteX20" fmla="*/ 8693105 w 9290694"/>
                <a:gd name="connsiteY20" fmla="*/ 4053 h 4752644"/>
                <a:gd name="connsiteX21" fmla="*/ 7899021 w 9290694"/>
                <a:gd name="connsiteY21" fmla="*/ 52179 h 4752644"/>
                <a:gd name="connsiteX22" fmla="*/ 7141031 w 9290694"/>
                <a:gd name="connsiteY22" fmla="*/ 64211 h 4752644"/>
                <a:gd name="connsiteX23" fmla="*/ 6106315 w 9290694"/>
                <a:gd name="connsiteY23" fmla="*/ 100305 h 4752644"/>
                <a:gd name="connsiteX24" fmla="*/ 5107694 w 9290694"/>
                <a:gd name="connsiteY24" fmla="*/ 148432 h 4752644"/>
                <a:gd name="connsiteX25" fmla="*/ 4349705 w 9290694"/>
                <a:gd name="connsiteY25" fmla="*/ 184526 h 4752644"/>
                <a:gd name="connsiteX26" fmla="*/ 4072979 w 9290694"/>
                <a:gd name="connsiteY26" fmla="*/ 304842 h 4752644"/>
                <a:gd name="connsiteX27" fmla="*/ 4157200 w 9290694"/>
                <a:gd name="connsiteY27" fmla="*/ 485316 h 4752644"/>
                <a:gd name="connsiteX28" fmla="*/ 4770810 w 9290694"/>
                <a:gd name="connsiteY28" fmla="*/ 581569 h 4752644"/>
                <a:gd name="connsiteX29" fmla="*/ 5336294 w 9290694"/>
                <a:gd name="connsiteY29" fmla="*/ 593600 h 4752644"/>
                <a:gd name="connsiteX30" fmla="*/ 5408484 w 9290694"/>
                <a:gd name="connsiteY30" fmla="*/ 701884 h 4752644"/>
                <a:gd name="connsiteX31" fmla="*/ 4494084 w 9290694"/>
                <a:gd name="connsiteY31" fmla="*/ 786105 h 4752644"/>
                <a:gd name="connsiteX32" fmla="*/ 3868442 w 9290694"/>
                <a:gd name="connsiteY32" fmla="*/ 906421 h 4752644"/>
                <a:gd name="connsiteX33" fmla="*/ 3471400 w 9290694"/>
                <a:gd name="connsiteY33" fmla="*/ 1098926 h 4752644"/>
                <a:gd name="connsiteX34" fmla="*/ 3483431 w 9290694"/>
                <a:gd name="connsiteY34" fmla="*/ 1411747 h 4752644"/>
                <a:gd name="connsiteX35" fmla="*/ 4433926 w 9290694"/>
                <a:gd name="connsiteY35" fmla="*/ 1700505 h 4752644"/>
                <a:gd name="connsiteX36" fmla="*/ 5348326 w 9290694"/>
                <a:gd name="connsiteY36" fmla="*/ 1808790 h 4752644"/>
                <a:gd name="connsiteX37" fmla="*/ 6082252 w 9290694"/>
                <a:gd name="connsiteY37" fmla="*/ 1977232 h 4752644"/>
                <a:gd name="connsiteX38" fmla="*/ 6226631 w 9290694"/>
                <a:gd name="connsiteY38" fmla="*/ 2193800 h 4752644"/>
                <a:gd name="connsiteX39" fmla="*/ 5949905 w 9290694"/>
                <a:gd name="connsiteY39" fmla="*/ 2338179 h 4752644"/>
                <a:gd name="connsiteX40" fmla="*/ 5480673 w 9290694"/>
                <a:gd name="connsiteY40" fmla="*/ 2458495 h 4752644"/>
                <a:gd name="connsiteX41" fmla="*/ 4542210 w 9290694"/>
                <a:gd name="connsiteY41" fmla="*/ 2626937 h 4752644"/>
                <a:gd name="connsiteX42" fmla="*/ 2749505 w 9290694"/>
                <a:gd name="connsiteY42" fmla="*/ 2855537 h 4752644"/>
                <a:gd name="connsiteX43" fmla="*/ 1534315 w 9290694"/>
                <a:gd name="connsiteY43" fmla="*/ 2999916 h 4752644"/>
                <a:gd name="connsiteX44" fmla="*/ 102558 w 9290694"/>
                <a:gd name="connsiteY44" fmla="*/ 3180390 h 4752644"/>
                <a:gd name="connsiteX45" fmla="*/ 114589 w 9290694"/>
                <a:gd name="connsiteY45" fmla="*/ 3192421 h 4752644"/>
                <a:gd name="connsiteX46" fmla="*/ 150684 w 9290694"/>
                <a:gd name="connsiteY46" fmla="*/ 4672305 h 4752644"/>
                <a:gd name="connsiteX0" fmla="*/ 211042 w 9351052"/>
                <a:gd name="connsiteY0" fmla="*/ 4672305 h 4673120"/>
                <a:gd name="connsiteX1" fmla="*/ 1546547 w 9351052"/>
                <a:gd name="connsiteY1" fmla="*/ 4515895 h 4673120"/>
                <a:gd name="connsiteX2" fmla="*/ 3206905 w 9351052"/>
                <a:gd name="connsiteY2" fmla="*/ 4179011 h 4673120"/>
                <a:gd name="connsiteX3" fmla="*/ 5565095 w 9351052"/>
                <a:gd name="connsiteY3" fmla="*/ 3625558 h 4673120"/>
                <a:gd name="connsiteX4" fmla="*/ 7297642 w 9351052"/>
                <a:gd name="connsiteY4" fmla="*/ 3036011 h 4673120"/>
                <a:gd name="connsiteX5" fmla="*/ 7899221 w 9351052"/>
                <a:gd name="connsiteY5" fmla="*/ 2542716 h 4673120"/>
                <a:gd name="connsiteX6" fmla="*/ 7802968 w 9351052"/>
                <a:gd name="connsiteY6" fmla="*/ 1893011 h 4673120"/>
                <a:gd name="connsiteX7" fmla="*/ 7153263 w 9351052"/>
                <a:gd name="connsiteY7" fmla="*/ 1532063 h 4673120"/>
                <a:gd name="connsiteX8" fmla="*/ 6106516 w 9351052"/>
                <a:gd name="connsiteY8" fmla="*/ 1375653 h 4673120"/>
                <a:gd name="connsiteX9" fmla="*/ 5192116 w 9351052"/>
                <a:gd name="connsiteY9" fmla="*/ 1351590 h 4673120"/>
                <a:gd name="connsiteX10" fmla="*/ 4686789 w 9351052"/>
                <a:gd name="connsiteY10" fmla="*/ 1267369 h 4673120"/>
                <a:gd name="connsiteX11" fmla="*/ 4807105 w 9351052"/>
                <a:gd name="connsiteY11" fmla="*/ 1122990 h 4673120"/>
                <a:gd name="connsiteX12" fmla="*/ 5889947 w 9351052"/>
                <a:gd name="connsiteY12" fmla="*/ 882358 h 4673120"/>
                <a:gd name="connsiteX13" fmla="*/ 6347147 w 9351052"/>
                <a:gd name="connsiteY13" fmla="*/ 629695 h 4673120"/>
                <a:gd name="connsiteX14" fmla="*/ 5841821 w 9351052"/>
                <a:gd name="connsiteY14" fmla="*/ 473284 h 4673120"/>
                <a:gd name="connsiteX15" fmla="*/ 4915389 w 9351052"/>
                <a:gd name="connsiteY15" fmla="*/ 389063 h 4673120"/>
                <a:gd name="connsiteX16" fmla="*/ 5035705 w 9351052"/>
                <a:gd name="connsiteY16" fmla="*/ 316874 h 4673120"/>
                <a:gd name="connsiteX17" fmla="*/ 7923284 w 9351052"/>
                <a:gd name="connsiteY17" fmla="*/ 136400 h 4673120"/>
                <a:gd name="connsiteX18" fmla="*/ 9294884 w 9351052"/>
                <a:gd name="connsiteY18" fmla="*/ 16084 h 4673120"/>
                <a:gd name="connsiteX19" fmla="*/ 9054252 w 9351052"/>
                <a:gd name="connsiteY19" fmla="*/ 4053 h 4673120"/>
                <a:gd name="connsiteX20" fmla="*/ 8753463 w 9351052"/>
                <a:gd name="connsiteY20" fmla="*/ 4053 h 4673120"/>
                <a:gd name="connsiteX21" fmla="*/ 7959379 w 9351052"/>
                <a:gd name="connsiteY21" fmla="*/ 52179 h 4673120"/>
                <a:gd name="connsiteX22" fmla="*/ 7201389 w 9351052"/>
                <a:gd name="connsiteY22" fmla="*/ 64211 h 4673120"/>
                <a:gd name="connsiteX23" fmla="*/ 6166673 w 9351052"/>
                <a:gd name="connsiteY23" fmla="*/ 100305 h 4673120"/>
                <a:gd name="connsiteX24" fmla="*/ 5168052 w 9351052"/>
                <a:gd name="connsiteY24" fmla="*/ 148432 h 4673120"/>
                <a:gd name="connsiteX25" fmla="*/ 4410063 w 9351052"/>
                <a:gd name="connsiteY25" fmla="*/ 184526 h 4673120"/>
                <a:gd name="connsiteX26" fmla="*/ 4133337 w 9351052"/>
                <a:gd name="connsiteY26" fmla="*/ 304842 h 4673120"/>
                <a:gd name="connsiteX27" fmla="*/ 4217558 w 9351052"/>
                <a:gd name="connsiteY27" fmla="*/ 485316 h 4673120"/>
                <a:gd name="connsiteX28" fmla="*/ 4831168 w 9351052"/>
                <a:gd name="connsiteY28" fmla="*/ 581569 h 4673120"/>
                <a:gd name="connsiteX29" fmla="*/ 5396652 w 9351052"/>
                <a:gd name="connsiteY29" fmla="*/ 593600 h 4673120"/>
                <a:gd name="connsiteX30" fmla="*/ 5468842 w 9351052"/>
                <a:gd name="connsiteY30" fmla="*/ 701884 h 4673120"/>
                <a:gd name="connsiteX31" fmla="*/ 4554442 w 9351052"/>
                <a:gd name="connsiteY31" fmla="*/ 786105 h 4673120"/>
                <a:gd name="connsiteX32" fmla="*/ 3928800 w 9351052"/>
                <a:gd name="connsiteY32" fmla="*/ 906421 h 4673120"/>
                <a:gd name="connsiteX33" fmla="*/ 3531758 w 9351052"/>
                <a:gd name="connsiteY33" fmla="*/ 1098926 h 4673120"/>
                <a:gd name="connsiteX34" fmla="*/ 3543789 w 9351052"/>
                <a:gd name="connsiteY34" fmla="*/ 1411747 h 4673120"/>
                <a:gd name="connsiteX35" fmla="*/ 4494284 w 9351052"/>
                <a:gd name="connsiteY35" fmla="*/ 1700505 h 4673120"/>
                <a:gd name="connsiteX36" fmla="*/ 5408684 w 9351052"/>
                <a:gd name="connsiteY36" fmla="*/ 1808790 h 4673120"/>
                <a:gd name="connsiteX37" fmla="*/ 6142610 w 9351052"/>
                <a:gd name="connsiteY37" fmla="*/ 1977232 h 4673120"/>
                <a:gd name="connsiteX38" fmla="*/ 6286989 w 9351052"/>
                <a:gd name="connsiteY38" fmla="*/ 2193800 h 4673120"/>
                <a:gd name="connsiteX39" fmla="*/ 6010263 w 9351052"/>
                <a:gd name="connsiteY39" fmla="*/ 2338179 h 4673120"/>
                <a:gd name="connsiteX40" fmla="*/ 5541031 w 9351052"/>
                <a:gd name="connsiteY40" fmla="*/ 2458495 h 4673120"/>
                <a:gd name="connsiteX41" fmla="*/ 4602568 w 9351052"/>
                <a:gd name="connsiteY41" fmla="*/ 2626937 h 4673120"/>
                <a:gd name="connsiteX42" fmla="*/ 2809863 w 9351052"/>
                <a:gd name="connsiteY42" fmla="*/ 2855537 h 4673120"/>
                <a:gd name="connsiteX43" fmla="*/ 1594673 w 9351052"/>
                <a:gd name="connsiteY43" fmla="*/ 2999916 h 4673120"/>
                <a:gd name="connsiteX44" fmla="*/ 162916 w 9351052"/>
                <a:gd name="connsiteY44" fmla="*/ 3180390 h 4673120"/>
                <a:gd name="connsiteX45" fmla="*/ 18536 w 9351052"/>
                <a:gd name="connsiteY45" fmla="*/ 4455736 h 4673120"/>
                <a:gd name="connsiteX46" fmla="*/ 211042 w 9351052"/>
                <a:gd name="connsiteY46" fmla="*/ 4672305 h 4673120"/>
                <a:gd name="connsiteX0" fmla="*/ 202760 w 9342770"/>
                <a:gd name="connsiteY0" fmla="*/ 4672305 h 4673120"/>
                <a:gd name="connsiteX1" fmla="*/ 1538265 w 9342770"/>
                <a:gd name="connsiteY1" fmla="*/ 4515895 h 4673120"/>
                <a:gd name="connsiteX2" fmla="*/ 3198623 w 9342770"/>
                <a:gd name="connsiteY2" fmla="*/ 4179011 h 4673120"/>
                <a:gd name="connsiteX3" fmla="*/ 5556813 w 9342770"/>
                <a:gd name="connsiteY3" fmla="*/ 3625558 h 4673120"/>
                <a:gd name="connsiteX4" fmla="*/ 7289360 w 9342770"/>
                <a:gd name="connsiteY4" fmla="*/ 3036011 h 4673120"/>
                <a:gd name="connsiteX5" fmla="*/ 7890939 w 9342770"/>
                <a:gd name="connsiteY5" fmla="*/ 2542716 h 4673120"/>
                <a:gd name="connsiteX6" fmla="*/ 7794686 w 9342770"/>
                <a:gd name="connsiteY6" fmla="*/ 1893011 h 4673120"/>
                <a:gd name="connsiteX7" fmla="*/ 7144981 w 9342770"/>
                <a:gd name="connsiteY7" fmla="*/ 1532063 h 4673120"/>
                <a:gd name="connsiteX8" fmla="*/ 6098234 w 9342770"/>
                <a:gd name="connsiteY8" fmla="*/ 1375653 h 4673120"/>
                <a:gd name="connsiteX9" fmla="*/ 5183834 w 9342770"/>
                <a:gd name="connsiteY9" fmla="*/ 1351590 h 4673120"/>
                <a:gd name="connsiteX10" fmla="*/ 4678507 w 9342770"/>
                <a:gd name="connsiteY10" fmla="*/ 1267369 h 4673120"/>
                <a:gd name="connsiteX11" fmla="*/ 4798823 w 9342770"/>
                <a:gd name="connsiteY11" fmla="*/ 1122990 h 4673120"/>
                <a:gd name="connsiteX12" fmla="*/ 5881665 w 9342770"/>
                <a:gd name="connsiteY12" fmla="*/ 882358 h 4673120"/>
                <a:gd name="connsiteX13" fmla="*/ 6338865 w 9342770"/>
                <a:gd name="connsiteY13" fmla="*/ 629695 h 4673120"/>
                <a:gd name="connsiteX14" fmla="*/ 5833539 w 9342770"/>
                <a:gd name="connsiteY14" fmla="*/ 473284 h 4673120"/>
                <a:gd name="connsiteX15" fmla="*/ 4907107 w 9342770"/>
                <a:gd name="connsiteY15" fmla="*/ 389063 h 4673120"/>
                <a:gd name="connsiteX16" fmla="*/ 5027423 w 9342770"/>
                <a:gd name="connsiteY16" fmla="*/ 316874 h 4673120"/>
                <a:gd name="connsiteX17" fmla="*/ 7915002 w 9342770"/>
                <a:gd name="connsiteY17" fmla="*/ 136400 h 4673120"/>
                <a:gd name="connsiteX18" fmla="*/ 9286602 w 9342770"/>
                <a:gd name="connsiteY18" fmla="*/ 16084 h 4673120"/>
                <a:gd name="connsiteX19" fmla="*/ 9045970 w 9342770"/>
                <a:gd name="connsiteY19" fmla="*/ 4053 h 4673120"/>
                <a:gd name="connsiteX20" fmla="*/ 8745181 w 9342770"/>
                <a:gd name="connsiteY20" fmla="*/ 4053 h 4673120"/>
                <a:gd name="connsiteX21" fmla="*/ 7951097 w 9342770"/>
                <a:gd name="connsiteY21" fmla="*/ 52179 h 4673120"/>
                <a:gd name="connsiteX22" fmla="*/ 7193107 w 9342770"/>
                <a:gd name="connsiteY22" fmla="*/ 64211 h 4673120"/>
                <a:gd name="connsiteX23" fmla="*/ 6158391 w 9342770"/>
                <a:gd name="connsiteY23" fmla="*/ 100305 h 4673120"/>
                <a:gd name="connsiteX24" fmla="*/ 5159770 w 9342770"/>
                <a:gd name="connsiteY24" fmla="*/ 148432 h 4673120"/>
                <a:gd name="connsiteX25" fmla="*/ 4401781 w 9342770"/>
                <a:gd name="connsiteY25" fmla="*/ 184526 h 4673120"/>
                <a:gd name="connsiteX26" fmla="*/ 4125055 w 9342770"/>
                <a:gd name="connsiteY26" fmla="*/ 304842 h 4673120"/>
                <a:gd name="connsiteX27" fmla="*/ 4209276 w 9342770"/>
                <a:gd name="connsiteY27" fmla="*/ 485316 h 4673120"/>
                <a:gd name="connsiteX28" fmla="*/ 4822886 w 9342770"/>
                <a:gd name="connsiteY28" fmla="*/ 581569 h 4673120"/>
                <a:gd name="connsiteX29" fmla="*/ 5388370 w 9342770"/>
                <a:gd name="connsiteY29" fmla="*/ 593600 h 4673120"/>
                <a:gd name="connsiteX30" fmla="*/ 5460560 w 9342770"/>
                <a:gd name="connsiteY30" fmla="*/ 701884 h 4673120"/>
                <a:gd name="connsiteX31" fmla="*/ 4546160 w 9342770"/>
                <a:gd name="connsiteY31" fmla="*/ 786105 h 4673120"/>
                <a:gd name="connsiteX32" fmla="*/ 3920518 w 9342770"/>
                <a:gd name="connsiteY32" fmla="*/ 906421 h 4673120"/>
                <a:gd name="connsiteX33" fmla="*/ 3523476 w 9342770"/>
                <a:gd name="connsiteY33" fmla="*/ 1098926 h 4673120"/>
                <a:gd name="connsiteX34" fmla="*/ 3535507 w 9342770"/>
                <a:gd name="connsiteY34" fmla="*/ 1411747 h 4673120"/>
                <a:gd name="connsiteX35" fmla="*/ 4486002 w 9342770"/>
                <a:gd name="connsiteY35" fmla="*/ 1700505 h 4673120"/>
                <a:gd name="connsiteX36" fmla="*/ 5400402 w 9342770"/>
                <a:gd name="connsiteY36" fmla="*/ 1808790 h 4673120"/>
                <a:gd name="connsiteX37" fmla="*/ 6134328 w 9342770"/>
                <a:gd name="connsiteY37" fmla="*/ 1977232 h 4673120"/>
                <a:gd name="connsiteX38" fmla="*/ 6278707 w 9342770"/>
                <a:gd name="connsiteY38" fmla="*/ 2193800 h 4673120"/>
                <a:gd name="connsiteX39" fmla="*/ 6001981 w 9342770"/>
                <a:gd name="connsiteY39" fmla="*/ 2338179 h 4673120"/>
                <a:gd name="connsiteX40" fmla="*/ 5532749 w 9342770"/>
                <a:gd name="connsiteY40" fmla="*/ 2458495 h 4673120"/>
                <a:gd name="connsiteX41" fmla="*/ 4594286 w 9342770"/>
                <a:gd name="connsiteY41" fmla="*/ 2626937 h 4673120"/>
                <a:gd name="connsiteX42" fmla="*/ 2801581 w 9342770"/>
                <a:gd name="connsiteY42" fmla="*/ 2855537 h 4673120"/>
                <a:gd name="connsiteX43" fmla="*/ 1586391 w 9342770"/>
                <a:gd name="connsiteY43" fmla="*/ 2999916 h 4673120"/>
                <a:gd name="connsiteX44" fmla="*/ 250887 w 9342770"/>
                <a:gd name="connsiteY44" fmla="*/ 3156327 h 4673120"/>
                <a:gd name="connsiteX45" fmla="*/ 10254 w 9342770"/>
                <a:gd name="connsiteY45" fmla="*/ 4455736 h 4673120"/>
                <a:gd name="connsiteX46" fmla="*/ 202760 w 9342770"/>
                <a:gd name="connsiteY46" fmla="*/ 4672305 h 4673120"/>
                <a:gd name="connsiteX0" fmla="*/ 141146 w 9281156"/>
                <a:gd name="connsiteY0" fmla="*/ 4672305 h 4712200"/>
                <a:gd name="connsiteX1" fmla="*/ 1476651 w 9281156"/>
                <a:gd name="connsiteY1" fmla="*/ 4515895 h 4712200"/>
                <a:gd name="connsiteX2" fmla="*/ 3137009 w 9281156"/>
                <a:gd name="connsiteY2" fmla="*/ 4179011 h 4712200"/>
                <a:gd name="connsiteX3" fmla="*/ 5495199 w 9281156"/>
                <a:gd name="connsiteY3" fmla="*/ 3625558 h 4712200"/>
                <a:gd name="connsiteX4" fmla="*/ 7227746 w 9281156"/>
                <a:gd name="connsiteY4" fmla="*/ 3036011 h 4712200"/>
                <a:gd name="connsiteX5" fmla="*/ 7829325 w 9281156"/>
                <a:gd name="connsiteY5" fmla="*/ 2542716 h 4712200"/>
                <a:gd name="connsiteX6" fmla="*/ 7733072 w 9281156"/>
                <a:gd name="connsiteY6" fmla="*/ 1893011 h 4712200"/>
                <a:gd name="connsiteX7" fmla="*/ 7083367 w 9281156"/>
                <a:gd name="connsiteY7" fmla="*/ 1532063 h 4712200"/>
                <a:gd name="connsiteX8" fmla="*/ 6036620 w 9281156"/>
                <a:gd name="connsiteY8" fmla="*/ 1375653 h 4712200"/>
                <a:gd name="connsiteX9" fmla="*/ 5122220 w 9281156"/>
                <a:gd name="connsiteY9" fmla="*/ 1351590 h 4712200"/>
                <a:gd name="connsiteX10" fmla="*/ 4616893 w 9281156"/>
                <a:gd name="connsiteY10" fmla="*/ 1267369 h 4712200"/>
                <a:gd name="connsiteX11" fmla="*/ 4737209 w 9281156"/>
                <a:gd name="connsiteY11" fmla="*/ 1122990 h 4712200"/>
                <a:gd name="connsiteX12" fmla="*/ 5820051 w 9281156"/>
                <a:gd name="connsiteY12" fmla="*/ 882358 h 4712200"/>
                <a:gd name="connsiteX13" fmla="*/ 6277251 w 9281156"/>
                <a:gd name="connsiteY13" fmla="*/ 629695 h 4712200"/>
                <a:gd name="connsiteX14" fmla="*/ 5771925 w 9281156"/>
                <a:gd name="connsiteY14" fmla="*/ 473284 h 4712200"/>
                <a:gd name="connsiteX15" fmla="*/ 4845493 w 9281156"/>
                <a:gd name="connsiteY15" fmla="*/ 389063 h 4712200"/>
                <a:gd name="connsiteX16" fmla="*/ 4965809 w 9281156"/>
                <a:gd name="connsiteY16" fmla="*/ 316874 h 4712200"/>
                <a:gd name="connsiteX17" fmla="*/ 7853388 w 9281156"/>
                <a:gd name="connsiteY17" fmla="*/ 136400 h 4712200"/>
                <a:gd name="connsiteX18" fmla="*/ 9224988 w 9281156"/>
                <a:gd name="connsiteY18" fmla="*/ 16084 h 4712200"/>
                <a:gd name="connsiteX19" fmla="*/ 8984356 w 9281156"/>
                <a:gd name="connsiteY19" fmla="*/ 4053 h 4712200"/>
                <a:gd name="connsiteX20" fmla="*/ 8683567 w 9281156"/>
                <a:gd name="connsiteY20" fmla="*/ 4053 h 4712200"/>
                <a:gd name="connsiteX21" fmla="*/ 7889483 w 9281156"/>
                <a:gd name="connsiteY21" fmla="*/ 52179 h 4712200"/>
                <a:gd name="connsiteX22" fmla="*/ 7131493 w 9281156"/>
                <a:gd name="connsiteY22" fmla="*/ 64211 h 4712200"/>
                <a:gd name="connsiteX23" fmla="*/ 6096777 w 9281156"/>
                <a:gd name="connsiteY23" fmla="*/ 100305 h 4712200"/>
                <a:gd name="connsiteX24" fmla="*/ 5098156 w 9281156"/>
                <a:gd name="connsiteY24" fmla="*/ 148432 h 4712200"/>
                <a:gd name="connsiteX25" fmla="*/ 4340167 w 9281156"/>
                <a:gd name="connsiteY25" fmla="*/ 184526 h 4712200"/>
                <a:gd name="connsiteX26" fmla="*/ 4063441 w 9281156"/>
                <a:gd name="connsiteY26" fmla="*/ 304842 h 4712200"/>
                <a:gd name="connsiteX27" fmla="*/ 4147662 w 9281156"/>
                <a:gd name="connsiteY27" fmla="*/ 485316 h 4712200"/>
                <a:gd name="connsiteX28" fmla="*/ 4761272 w 9281156"/>
                <a:gd name="connsiteY28" fmla="*/ 581569 h 4712200"/>
                <a:gd name="connsiteX29" fmla="*/ 5326756 w 9281156"/>
                <a:gd name="connsiteY29" fmla="*/ 593600 h 4712200"/>
                <a:gd name="connsiteX30" fmla="*/ 5398946 w 9281156"/>
                <a:gd name="connsiteY30" fmla="*/ 701884 h 4712200"/>
                <a:gd name="connsiteX31" fmla="*/ 4484546 w 9281156"/>
                <a:gd name="connsiteY31" fmla="*/ 786105 h 4712200"/>
                <a:gd name="connsiteX32" fmla="*/ 3858904 w 9281156"/>
                <a:gd name="connsiteY32" fmla="*/ 906421 h 4712200"/>
                <a:gd name="connsiteX33" fmla="*/ 3461862 w 9281156"/>
                <a:gd name="connsiteY33" fmla="*/ 1098926 h 4712200"/>
                <a:gd name="connsiteX34" fmla="*/ 3473893 w 9281156"/>
                <a:gd name="connsiteY34" fmla="*/ 1411747 h 4712200"/>
                <a:gd name="connsiteX35" fmla="*/ 4424388 w 9281156"/>
                <a:gd name="connsiteY35" fmla="*/ 1700505 h 4712200"/>
                <a:gd name="connsiteX36" fmla="*/ 5338788 w 9281156"/>
                <a:gd name="connsiteY36" fmla="*/ 1808790 h 4712200"/>
                <a:gd name="connsiteX37" fmla="*/ 6072714 w 9281156"/>
                <a:gd name="connsiteY37" fmla="*/ 1977232 h 4712200"/>
                <a:gd name="connsiteX38" fmla="*/ 6217093 w 9281156"/>
                <a:gd name="connsiteY38" fmla="*/ 2193800 h 4712200"/>
                <a:gd name="connsiteX39" fmla="*/ 5940367 w 9281156"/>
                <a:gd name="connsiteY39" fmla="*/ 2338179 h 4712200"/>
                <a:gd name="connsiteX40" fmla="*/ 5471135 w 9281156"/>
                <a:gd name="connsiteY40" fmla="*/ 2458495 h 4712200"/>
                <a:gd name="connsiteX41" fmla="*/ 4532672 w 9281156"/>
                <a:gd name="connsiteY41" fmla="*/ 2626937 h 4712200"/>
                <a:gd name="connsiteX42" fmla="*/ 2739967 w 9281156"/>
                <a:gd name="connsiteY42" fmla="*/ 2855537 h 4712200"/>
                <a:gd name="connsiteX43" fmla="*/ 1524777 w 9281156"/>
                <a:gd name="connsiteY43" fmla="*/ 2999916 h 4712200"/>
                <a:gd name="connsiteX44" fmla="*/ 189273 w 9281156"/>
                <a:gd name="connsiteY44" fmla="*/ 3156327 h 4712200"/>
                <a:gd name="connsiteX45" fmla="*/ 44892 w 9281156"/>
                <a:gd name="connsiteY45" fmla="*/ 3769936 h 4712200"/>
                <a:gd name="connsiteX46" fmla="*/ 141146 w 9281156"/>
                <a:gd name="connsiteY46" fmla="*/ 4672305 h 4712200"/>
                <a:gd name="connsiteX0" fmla="*/ 151162 w 9267109"/>
                <a:gd name="connsiteY0" fmla="*/ 4612147 h 4660102"/>
                <a:gd name="connsiteX1" fmla="*/ 1462604 w 9267109"/>
                <a:gd name="connsiteY1" fmla="*/ 4515895 h 4660102"/>
                <a:gd name="connsiteX2" fmla="*/ 3122962 w 9267109"/>
                <a:gd name="connsiteY2" fmla="*/ 4179011 h 4660102"/>
                <a:gd name="connsiteX3" fmla="*/ 5481152 w 9267109"/>
                <a:gd name="connsiteY3" fmla="*/ 3625558 h 4660102"/>
                <a:gd name="connsiteX4" fmla="*/ 7213699 w 9267109"/>
                <a:gd name="connsiteY4" fmla="*/ 3036011 h 4660102"/>
                <a:gd name="connsiteX5" fmla="*/ 7815278 w 9267109"/>
                <a:gd name="connsiteY5" fmla="*/ 2542716 h 4660102"/>
                <a:gd name="connsiteX6" fmla="*/ 7719025 w 9267109"/>
                <a:gd name="connsiteY6" fmla="*/ 1893011 h 4660102"/>
                <a:gd name="connsiteX7" fmla="*/ 7069320 w 9267109"/>
                <a:gd name="connsiteY7" fmla="*/ 1532063 h 4660102"/>
                <a:gd name="connsiteX8" fmla="*/ 6022573 w 9267109"/>
                <a:gd name="connsiteY8" fmla="*/ 1375653 h 4660102"/>
                <a:gd name="connsiteX9" fmla="*/ 5108173 w 9267109"/>
                <a:gd name="connsiteY9" fmla="*/ 1351590 h 4660102"/>
                <a:gd name="connsiteX10" fmla="*/ 4602846 w 9267109"/>
                <a:gd name="connsiteY10" fmla="*/ 1267369 h 4660102"/>
                <a:gd name="connsiteX11" fmla="*/ 4723162 w 9267109"/>
                <a:gd name="connsiteY11" fmla="*/ 1122990 h 4660102"/>
                <a:gd name="connsiteX12" fmla="*/ 5806004 w 9267109"/>
                <a:gd name="connsiteY12" fmla="*/ 882358 h 4660102"/>
                <a:gd name="connsiteX13" fmla="*/ 6263204 w 9267109"/>
                <a:gd name="connsiteY13" fmla="*/ 629695 h 4660102"/>
                <a:gd name="connsiteX14" fmla="*/ 5757878 w 9267109"/>
                <a:gd name="connsiteY14" fmla="*/ 473284 h 4660102"/>
                <a:gd name="connsiteX15" fmla="*/ 4831446 w 9267109"/>
                <a:gd name="connsiteY15" fmla="*/ 389063 h 4660102"/>
                <a:gd name="connsiteX16" fmla="*/ 4951762 w 9267109"/>
                <a:gd name="connsiteY16" fmla="*/ 316874 h 4660102"/>
                <a:gd name="connsiteX17" fmla="*/ 7839341 w 9267109"/>
                <a:gd name="connsiteY17" fmla="*/ 136400 h 4660102"/>
                <a:gd name="connsiteX18" fmla="*/ 9210941 w 9267109"/>
                <a:gd name="connsiteY18" fmla="*/ 16084 h 4660102"/>
                <a:gd name="connsiteX19" fmla="*/ 8970309 w 9267109"/>
                <a:gd name="connsiteY19" fmla="*/ 4053 h 4660102"/>
                <a:gd name="connsiteX20" fmla="*/ 8669520 w 9267109"/>
                <a:gd name="connsiteY20" fmla="*/ 4053 h 4660102"/>
                <a:gd name="connsiteX21" fmla="*/ 7875436 w 9267109"/>
                <a:gd name="connsiteY21" fmla="*/ 52179 h 4660102"/>
                <a:gd name="connsiteX22" fmla="*/ 7117446 w 9267109"/>
                <a:gd name="connsiteY22" fmla="*/ 64211 h 4660102"/>
                <a:gd name="connsiteX23" fmla="*/ 6082730 w 9267109"/>
                <a:gd name="connsiteY23" fmla="*/ 100305 h 4660102"/>
                <a:gd name="connsiteX24" fmla="*/ 5084109 w 9267109"/>
                <a:gd name="connsiteY24" fmla="*/ 148432 h 4660102"/>
                <a:gd name="connsiteX25" fmla="*/ 4326120 w 9267109"/>
                <a:gd name="connsiteY25" fmla="*/ 184526 h 4660102"/>
                <a:gd name="connsiteX26" fmla="*/ 4049394 w 9267109"/>
                <a:gd name="connsiteY26" fmla="*/ 304842 h 4660102"/>
                <a:gd name="connsiteX27" fmla="*/ 4133615 w 9267109"/>
                <a:gd name="connsiteY27" fmla="*/ 485316 h 4660102"/>
                <a:gd name="connsiteX28" fmla="*/ 4747225 w 9267109"/>
                <a:gd name="connsiteY28" fmla="*/ 581569 h 4660102"/>
                <a:gd name="connsiteX29" fmla="*/ 5312709 w 9267109"/>
                <a:gd name="connsiteY29" fmla="*/ 593600 h 4660102"/>
                <a:gd name="connsiteX30" fmla="*/ 5384899 w 9267109"/>
                <a:gd name="connsiteY30" fmla="*/ 701884 h 4660102"/>
                <a:gd name="connsiteX31" fmla="*/ 4470499 w 9267109"/>
                <a:gd name="connsiteY31" fmla="*/ 786105 h 4660102"/>
                <a:gd name="connsiteX32" fmla="*/ 3844857 w 9267109"/>
                <a:gd name="connsiteY32" fmla="*/ 906421 h 4660102"/>
                <a:gd name="connsiteX33" fmla="*/ 3447815 w 9267109"/>
                <a:gd name="connsiteY33" fmla="*/ 1098926 h 4660102"/>
                <a:gd name="connsiteX34" fmla="*/ 3459846 w 9267109"/>
                <a:gd name="connsiteY34" fmla="*/ 1411747 h 4660102"/>
                <a:gd name="connsiteX35" fmla="*/ 4410341 w 9267109"/>
                <a:gd name="connsiteY35" fmla="*/ 1700505 h 4660102"/>
                <a:gd name="connsiteX36" fmla="*/ 5324741 w 9267109"/>
                <a:gd name="connsiteY36" fmla="*/ 1808790 h 4660102"/>
                <a:gd name="connsiteX37" fmla="*/ 6058667 w 9267109"/>
                <a:gd name="connsiteY37" fmla="*/ 1977232 h 4660102"/>
                <a:gd name="connsiteX38" fmla="*/ 6203046 w 9267109"/>
                <a:gd name="connsiteY38" fmla="*/ 2193800 h 4660102"/>
                <a:gd name="connsiteX39" fmla="*/ 5926320 w 9267109"/>
                <a:gd name="connsiteY39" fmla="*/ 2338179 h 4660102"/>
                <a:gd name="connsiteX40" fmla="*/ 5457088 w 9267109"/>
                <a:gd name="connsiteY40" fmla="*/ 2458495 h 4660102"/>
                <a:gd name="connsiteX41" fmla="*/ 4518625 w 9267109"/>
                <a:gd name="connsiteY41" fmla="*/ 2626937 h 4660102"/>
                <a:gd name="connsiteX42" fmla="*/ 2725920 w 9267109"/>
                <a:gd name="connsiteY42" fmla="*/ 2855537 h 4660102"/>
                <a:gd name="connsiteX43" fmla="*/ 1510730 w 9267109"/>
                <a:gd name="connsiteY43" fmla="*/ 2999916 h 4660102"/>
                <a:gd name="connsiteX44" fmla="*/ 175226 w 9267109"/>
                <a:gd name="connsiteY44" fmla="*/ 3156327 h 4660102"/>
                <a:gd name="connsiteX45" fmla="*/ 30845 w 9267109"/>
                <a:gd name="connsiteY45" fmla="*/ 3769936 h 4660102"/>
                <a:gd name="connsiteX46" fmla="*/ 151162 w 9267109"/>
                <a:gd name="connsiteY46" fmla="*/ 4612147 h 4660102"/>
                <a:gd name="connsiteX0" fmla="*/ 181969 w 9297916"/>
                <a:gd name="connsiteY0" fmla="*/ 4612147 h 4658361"/>
                <a:gd name="connsiteX1" fmla="*/ 1493411 w 9297916"/>
                <a:gd name="connsiteY1" fmla="*/ 4515895 h 4658361"/>
                <a:gd name="connsiteX2" fmla="*/ 3153769 w 9297916"/>
                <a:gd name="connsiteY2" fmla="*/ 4179011 h 4658361"/>
                <a:gd name="connsiteX3" fmla="*/ 5511959 w 9297916"/>
                <a:gd name="connsiteY3" fmla="*/ 3625558 h 4658361"/>
                <a:gd name="connsiteX4" fmla="*/ 7244506 w 9297916"/>
                <a:gd name="connsiteY4" fmla="*/ 3036011 h 4658361"/>
                <a:gd name="connsiteX5" fmla="*/ 7846085 w 9297916"/>
                <a:gd name="connsiteY5" fmla="*/ 2542716 h 4658361"/>
                <a:gd name="connsiteX6" fmla="*/ 7749832 w 9297916"/>
                <a:gd name="connsiteY6" fmla="*/ 1893011 h 4658361"/>
                <a:gd name="connsiteX7" fmla="*/ 7100127 w 9297916"/>
                <a:gd name="connsiteY7" fmla="*/ 1532063 h 4658361"/>
                <a:gd name="connsiteX8" fmla="*/ 6053380 w 9297916"/>
                <a:gd name="connsiteY8" fmla="*/ 1375653 h 4658361"/>
                <a:gd name="connsiteX9" fmla="*/ 5138980 w 9297916"/>
                <a:gd name="connsiteY9" fmla="*/ 1351590 h 4658361"/>
                <a:gd name="connsiteX10" fmla="*/ 4633653 w 9297916"/>
                <a:gd name="connsiteY10" fmla="*/ 1267369 h 4658361"/>
                <a:gd name="connsiteX11" fmla="*/ 4753969 w 9297916"/>
                <a:gd name="connsiteY11" fmla="*/ 1122990 h 4658361"/>
                <a:gd name="connsiteX12" fmla="*/ 5836811 w 9297916"/>
                <a:gd name="connsiteY12" fmla="*/ 882358 h 4658361"/>
                <a:gd name="connsiteX13" fmla="*/ 6294011 w 9297916"/>
                <a:gd name="connsiteY13" fmla="*/ 629695 h 4658361"/>
                <a:gd name="connsiteX14" fmla="*/ 5788685 w 9297916"/>
                <a:gd name="connsiteY14" fmla="*/ 473284 h 4658361"/>
                <a:gd name="connsiteX15" fmla="*/ 4862253 w 9297916"/>
                <a:gd name="connsiteY15" fmla="*/ 389063 h 4658361"/>
                <a:gd name="connsiteX16" fmla="*/ 4982569 w 9297916"/>
                <a:gd name="connsiteY16" fmla="*/ 316874 h 4658361"/>
                <a:gd name="connsiteX17" fmla="*/ 7870148 w 9297916"/>
                <a:gd name="connsiteY17" fmla="*/ 136400 h 4658361"/>
                <a:gd name="connsiteX18" fmla="*/ 9241748 w 9297916"/>
                <a:gd name="connsiteY18" fmla="*/ 16084 h 4658361"/>
                <a:gd name="connsiteX19" fmla="*/ 9001116 w 9297916"/>
                <a:gd name="connsiteY19" fmla="*/ 4053 h 4658361"/>
                <a:gd name="connsiteX20" fmla="*/ 8700327 w 9297916"/>
                <a:gd name="connsiteY20" fmla="*/ 4053 h 4658361"/>
                <a:gd name="connsiteX21" fmla="*/ 7906243 w 9297916"/>
                <a:gd name="connsiteY21" fmla="*/ 52179 h 4658361"/>
                <a:gd name="connsiteX22" fmla="*/ 7148253 w 9297916"/>
                <a:gd name="connsiteY22" fmla="*/ 64211 h 4658361"/>
                <a:gd name="connsiteX23" fmla="*/ 6113537 w 9297916"/>
                <a:gd name="connsiteY23" fmla="*/ 100305 h 4658361"/>
                <a:gd name="connsiteX24" fmla="*/ 5114916 w 9297916"/>
                <a:gd name="connsiteY24" fmla="*/ 148432 h 4658361"/>
                <a:gd name="connsiteX25" fmla="*/ 4356927 w 9297916"/>
                <a:gd name="connsiteY25" fmla="*/ 184526 h 4658361"/>
                <a:gd name="connsiteX26" fmla="*/ 4080201 w 9297916"/>
                <a:gd name="connsiteY26" fmla="*/ 304842 h 4658361"/>
                <a:gd name="connsiteX27" fmla="*/ 4164422 w 9297916"/>
                <a:gd name="connsiteY27" fmla="*/ 485316 h 4658361"/>
                <a:gd name="connsiteX28" fmla="*/ 4778032 w 9297916"/>
                <a:gd name="connsiteY28" fmla="*/ 581569 h 4658361"/>
                <a:gd name="connsiteX29" fmla="*/ 5343516 w 9297916"/>
                <a:gd name="connsiteY29" fmla="*/ 593600 h 4658361"/>
                <a:gd name="connsiteX30" fmla="*/ 5415706 w 9297916"/>
                <a:gd name="connsiteY30" fmla="*/ 701884 h 4658361"/>
                <a:gd name="connsiteX31" fmla="*/ 4501306 w 9297916"/>
                <a:gd name="connsiteY31" fmla="*/ 786105 h 4658361"/>
                <a:gd name="connsiteX32" fmla="*/ 3875664 w 9297916"/>
                <a:gd name="connsiteY32" fmla="*/ 906421 h 4658361"/>
                <a:gd name="connsiteX33" fmla="*/ 3478622 w 9297916"/>
                <a:gd name="connsiteY33" fmla="*/ 1098926 h 4658361"/>
                <a:gd name="connsiteX34" fmla="*/ 3490653 w 9297916"/>
                <a:gd name="connsiteY34" fmla="*/ 1411747 h 4658361"/>
                <a:gd name="connsiteX35" fmla="*/ 4441148 w 9297916"/>
                <a:gd name="connsiteY35" fmla="*/ 1700505 h 4658361"/>
                <a:gd name="connsiteX36" fmla="*/ 5355548 w 9297916"/>
                <a:gd name="connsiteY36" fmla="*/ 1808790 h 4658361"/>
                <a:gd name="connsiteX37" fmla="*/ 6089474 w 9297916"/>
                <a:gd name="connsiteY37" fmla="*/ 1977232 h 4658361"/>
                <a:gd name="connsiteX38" fmla="*/ 6233853 w 9297916"/>
                <a:gd name="connsiteY38" fmla="*/ 2193800 h 4658361"/>
                <a:gd name="connsiteX39" fmla="*/ 5957127 w 9297916"/>
                <a:gd name="connsiteY39" fmla="*/ 2338179 h 4658361"/>
                <a:gd name="connsiteX40" fmla="*/ 5487895 w 9297916"/>
                <a:gd name="connsiteY40" fmla="*/ 2458495 h 4658361"/>
                <a:gd name="connsiteX41" fmla="*/ 4549432 w 9297916"/>
                <a:gd name="connsiteY41" fmla="*/ 2626937 h 4658361"/>
                <a:gd name="connsiteX42" fmla="*/ 2756727 w 9297916"/>
                <a:gd name="connsiteY42" fmla="*/ 2855537 h 4658361"/>
                <a:gd name="connsiteX43" fmla="*/ 1541537 w 9297916"/>
                <a:gd name="connsiteY43" fmla="*/ 2999916 h 4658361"/>
                <a:gd name="connsiteX44" fmla="*/ 206033 w 9297916"/>
                <a:gd name="connsiteY44" fmla="*/ 3156327 h 4658361"/>
                <a:gd name="connsiteX45" fmla="*/ 13526 w 9297916"/>
                <a:gd name="connsiteY45" fmla="*/ 3793999 h 4658361"/>
                <a:gd name="connsiteX46" fmla="*/ 181969 w 9297916"/>
                <a:gd name="connsiteY46" fmla="*/ 4612147 h 4658361"/>
                <a:gd name="connsiteX0" fmla="*/ 181969 w 9297916"/>
                <a:gd name="connsiteY0" fmla="*/ 4612147 h 4658361"/>
                <a:gd name="connsiteX1" fmla="*/ 1493411 w 9297916"/>
                <a:gd name="connsiteY1" fmla="*/ 4515895 h 4658361"/>
                <a:gd name="connsiteX2" fmla="*/ 3153769 w 9297916"/>
                <a:gd name="connsiteY2" fmla="*/ 4179011 h 4658361"/>
                <a:gd name="connsiteX3" fmla="*/ 5511959 w 9297916"/>
                <a:gd name="connsiteY3" fmla="*/ 3625558 h 4658361"/>
                <a:gd name="connsiteX4" fmla="*/ 7244506 w 9297916"/>
                <a:gd name="connsiteY4" fmla="*/ 3036011 h 4658361"/>
                <a:gd name="connsiteX5" fmla="*/ 7846085 w 9297916"/>
                <a:gd name="connsiteY5" fmla="*/ 2542716 h 4658361"/>
                <a:gd name="connsiteX6" fmla="*/ 7749832 w 9297916"/>
                <a:gd name="connsiteY6" fmla="*/ 1893011 h 4658361"/>
                <a:gd name="connsiteX7" fmla="*/ 7100127 w 9297916"/>
                <a:gd name="connsiteY7" fmla="*/ 1532063 h 4658361"/>
                <a:gd name="connsiteX8" fmla="*/ 6053380 w 9297916"/>
                <a:gd name="connsiteY8" fmla="*/ 1375653 h 4658361"/>
                <a:gd name="connsiteX9" fmla="*/ 5138980 w 9297916"/>
                <a:gd name="connsiteY9" fmla="*/ 1351590 h 4658361"/>
                <a:gd name="connsiteX10" fmla="*/ 4633653 w 9297916"/>
                <a:gd name="connsiteY10" fmla="*/ 1267369 h 4658361"/>
                <a:gd name="connsiteX11" fmla="*/ 4753969 w 9297916"/>
                <a:gd name="connsiteY11" fmla="*/ 1122990 h 4658361"/>
                <a:gd name="connsiteX12" fmla="*/ 5836811 w 9297916"/>
                <a:gd name="connsiteY12" fmla="*/ 882358 h 4658361"/>
                <a:gd name="connsiteX13" fmla="*/ 6294011 w 9297916"/>
                <a:gd name="connsiteY13" fmla="*/ 629695 h 4658361"/>
                <a:gd name="connsiteX14" fmla="*/ 5788685 w 9297916"/>
                <a:gd name="connsiteY14" fmla="*/ 473284 h 4658361"/>
                <a:gd name="connsiteX15" fmla="*/ 4862253 w 9297916"/>
                <a:gd name="connsiteY15" fmla="*/ 389063 h 4658361"/>
                <a:gd name="connsiteX16" fmla="*/ 4982569 w 9297916"/>
                <a:gd name="connsiteY16" fmla="*/ 316874 h 4658361"/>
                <a:gd name="connsiteX17" fmla="*/ 7870148 w 9297916"/>
                <a:gd name="connsiteY17" fmla="*/ 136400 h 4658361"/>
                <a:gd name="connsiteX18" fmla="*/ 9241748 w 9297916"/>
                <a:gd name="connsiteY18" fmla="*/ 16084 h 4658361"/>
                <a:gd name="connsiteX19" fmla="*/ 9001116 w 9297916"/>
                <a:gd name="connsiteY19" fmla="*/ 4053 h 4658361"/>
                <a:gd name="connsiteX20" fmla="*/ 8700327 w 9297916"/>
                <a:gd name="connsiteY20" fmla="*/ 4053 h 4658361"/>
                <a:gd name="connsiteX21" fmla="*/ 7906243 w 9297916"/>
                <a:gd name="connsiteY21" fmla="*/ 52179 h 4658361"/>
                <a:gd name="connsiteX22" fmla="*/ 7148253 w 9297916"/>
                <a:gd name="connsiteY22" fmla="*/ 64211 h 4658361"/>
                <a:gd name="connsiteX23" fmla="*/ 6113537 w 9297916"/>
                <a:gd name="connsiteY23" fmla="*/ 100305 h 4658361"/>
                <a:gd name="connsiteX24" fmla="*/ 5114916 w 9297916"/>
                <a:gd name="connsiteY24" fmla="*/ 148432 h 4658361"/>
                <a:gd name="connsiteX25" fmla="*/ 4356927 w 9297916"/>
                <a:gd name="connsiteY25" fmla="*/ 184526 h 4658361"/>
                <a:gd name="connsiteX26" fmla="*/ 4080201 w 9297916"/>
                <a:gd name="connsiteY26" fmla="*/ 304842 h 4658361"/>
                <a:gd name="connsiteX27" fmla="*/ 4164422 w 9297916"/>
                <a:gd name="connsiteY27" fmla="*/ 485316 h 4658361"/>
                <a:gd name="connsiteX28" fmla="*/ 4778032 w 9297916"/>
                <a:gd name="connsiteY28" fmla="*/ 581569 h 4658361"/>
                <a:gd name="connsiteX29" fmla="*/ 5343516 w 9297916"/>
                <a:gd name="connsiteY29" fmla="*/ 593600 h 4658361"/>
                <a:gd name="connsiteX30" fmla="*/ 5415706 w 9297916"/>
                <a:gd name="connsiteY30" fmla="*/ 701884 h 4658361"/>
                <a:gd name="connsiteX31" fmla="*/ 4501306 w 9297916"/>
                <a:gd name="connsiteY31" fmla="*/ 786105 h 4658361"/>
                <a:gd name="connsiteX32" fmla="*/ 3875664 w 9297916"/>
                <a:gd name="connsiteY32" fmla="*/ 906421 h 4658361"/>
                <a:gd name="connsiteX33" fmla="*/ 3478622 w 9297916"/>
                <a:gd name="connsiteY33" fmla="*/ 1098926 h 4658361"/>
                <a:gd name="connsiteX34" fmla="*/ 3490653 w 9297916"/>
                <a:gd name="connsiteY34" fmla="*/ 1411747 h 4658361"/>
                <a:gd name="connsiteX35" fmla="*/ 4441148 w 9297916"/>
                <a:gd name="connsiteY35" fmla="*/ 1700505 h 4658361"/>
                <a:gd name="connsiteX36" fmla="*/ 5355548 w 9297916"/>
                <a:gd name="connsiteY36" fmla="*/ 1808790 h 4658361"/>
                <a:gd name="connsiteX37" fmla="*/ 6089474 w 9297916"/>
                <a:gd name="connsiteY37" fmla="*/ 1977232 h 4658361"/>
                <a:gd name="connsiteX38" fmla="*/ 6233853 w 9297916"/>
                <a:gd name="connsiteY38" fmla="*/ 2193800 h 4658361"/>
                <a:gd name="connsiteX39" fmla="*/ 5957127 w 9297916"/>
                <a:gd name="connsiteY39" fmla="*/ 2338179 h 4658361"/>
                <a:gd name="connsiteX40" fmla="*/ 5487895 w 9297916"/>
                <a:gd name="connsiteY40" fmla="*/ 2458495 h 4658361"/>
                <a:gd name="connsiteX41" fmla="*/ 4549432 w 9297916"/>
                <a:gd name="connsiteY41" fmla="*/ 2626937 h 4658361"/>
                <a:gd name="connsiteX42" fmla="*/ 2756727 w 9297916"/>
                <a:gd name="connsiteY42" fmla="*/ 2855537 h 4658361"/>
                <a:gd name="connsiteX43" fmla="*/ 1541537 w 9297916"/>
                <a:gd name="connsiteY43" fmla="*/ 2999916 h 4658361"/>
                <a:gd name="connsiteX44" fmla="*/ 206033 w 9297916"/>
                <a:gd name="connsiteY44" fmla="*/ 3156327 h 4658361"/>
                <a:gd name="connsiteX45" fmla="*/ 13526 w 9297916"/>
                <a:gd name="connsiteY45" fmla="*/ 3793999 h 4658361"/>
                <a:gd name="connsiteX46" fmla="*/ 181969 w 9297916"/>
                <a:gd name="connsiteY46" fmla="*/ 4612147 h 4658361"/>
                <a:gd name="connsiteX0" fmla="*/ 181969 w 9297916"/>
                <a:gd name="connsiteY0" fmla="*/ 4612147 h 4658361"/>
                <a:gd name="connsiteX1" fmla="*/ 1493411 w 9297916"/>
                <a:gd name="connsiteY1" fmla="*/ 4515895 h 4658361"/>
                <a:gd name="connsiteX2" fmla="*/ 3153769 w 9297916"/>
                <a:gd name="connsiteY2" fmla="*/ 4179011 h 4658361"/>
                <a:gd name="connsiteX3" fmla="*/ 5511959 w 9297916"/>
                <a:gd name="connsiteY3" fmla="*/ 3625558 h 4658361"/>
                <a:gd name="connsiteX4" fmla="*/ 7244506 w 9297916"/>
                <a:gd name="connsiteY4" fmla="*/ 3036011 h 4658361"/>
                <a:gd name="connsiteX5" fmla="*/ 7846085 w 9297916"/>
                <a:gd name="connsiteY5" fmla="*/ 2542716 h 4658361"/>
                <a:gd name="connsiteX6" fmla="*/ 7749832 w 9297916"/>
                <a:gd name="connsiteY6" fmla="*/ 1893011 h 4658361"/>
                <a:gd name="connsiteX7" fmla="*/ 7100127 w 9297916"/>
                <a:gd name="connsiteY7" fmla="*/ 1532063 h 4658361"/>
                <a:gd name="connsiteX8" fmla="*/ 6053380 w 9297916"/>
                <a:gd name="connsiteY8" fmla="*/ 1375653 h 4658361"/>
                <a:gd name="connsiteX9" fmla="*/ 5138980 w 9297916"/>
                <a:gd name="connsiteY9" fmla="*/ 1351590 h 4658361"/>
                <a:gd name="connsiteX10" fmla="*/ 4633653 w 9297916"/>
                <a:gd name="connsiteY10" fmla="*/ 1267369 h 4658361"/>
                <a:gd name="connsiteX11" fmla="*/ 4753969 w 9297916"/>
                <a:gd name="connsiteY11" fmla="*/ 1122990 h 4658361"/>
                <a:gd name="connsiteX12" fmla="*/ 5836811 w 9297916"/>
                <a:gd name="connsiteY12" fmla="*/ 882358 h 4658361"/>
                <a:gd name="connsiteX13" fmla="*/ 6294011 w 9297916"/>
                <a:gd name="connsiteY13" fmla="*/ 629695 h 4658361"/>
                <a:gd name="connsiteX14" fmla="*/ 5788685 w 9297916"/>
                <a:gd name="connsiteY14" fmla="*/ 473284 h 4658361"/>
                <a:gd name="connsiteX15" fmla="*/ 4862253 w 9297916"/>
                <a:gd name="connsiteY15" fmla="*/ 389063 h 4658361"/>
                <a:gd name="connsiteX16" fmla="*/ 4982569 w 9297916"/>
                <a:gd name="connsiteY16" fmla="*/ 316874 h 4658361"/>
                <a:gd name="connsiteX17" fmla="*/ 7870148 w 9297916"/>
                <a:gd name="connsiteY17" fmla="*/ 136400 h 4658361"/>
                <a:gd name="connsiteX18" fmla="*/ 9241748 w 9297916"/>
                <a:gd name="connsiteY18" fmla="*/ 16084 h 4658361"/>
                <a:gd name="connsiteX19" fmla="*/ 9001116 w 9297916"/>
                <a:gd name="connsiteY19" fmla="*/ 4053 h 4658361"/>
                <a:gd name="connsiteX20" fmla="*/ 8700327 w 9297916"/>
                <a:gd name="connsiteY20" fmla="*/ 4053 h 4658361"/>
                <a:gd name="connsiteX21" fmla="*/ 7906243 w 9297916"/>
                <a:gd name="connsiteY21" fmla="*/ 52179 h 4658361"/>
                <a:gd name="connsiteX22" fmla="*/ 7148253 w 9297916"/>
                <a:gd name="connsiteY22" fmla="*/ 64211 h 4658361"/>
                <a:gd name="connsiteX23" fmla="*/ 6113537 w 9297916"/>
                <a:gd name="connsiteY23" fmla="*/ 100305 h 4658361"/>
                <a:gd name="connsiteX24" fmla="*/ 5114916 w 9297916"/>
                <a:gd name="connsiteY24" fmla="*/ 148432 h 4658361"/>
                <a:gd name="connsiteX25" fmla="*/ 4356927 w 9297916"/>
                <a:gd name="connsiteY25" fmla="*/ 184526 h 4658361"/>
                <a:gd name="connsiteX26" fmla="*/ 4080201 w 9297916"/>
                <a:gd name="connsiteY26" fmla="*/ 304842 h 4658361"/>
                <a:gd name="connsiteX27" fmla="*/ 4164422 w 9297916"/>
                <a:gd name="connsiteY27" fmla="*/ 485316 h 4658361"/>
                <a:gd name="connsiteX28" fmla="*/ 4778032 w 9297916"/>
                <a:gd name="connsiteY28" fmla="*/ 581569 h 4658361"/>
                <a:gd name="connsiteX29" fmla="*/ 5343516 w 9297916"/>
                <a:gd name="connsiteY29" fmla="*/ 593600 h 4658361"/>
                <a:gd name="connsiteX30" fmla="*/ 5415706 w 9297916"/>
                <a:gd name="connsiteY30" fmla="*/ 701884 h 4658361"/>
                <a:gd name="connsiteX31" fmla="*/ 4501306 w 9297916"/>
                <a:gd name="connsiteY31" fmla="*/ 786105 h 4658361"/>
                <a:gd name="connsiteX32" fmla="*/ 3875664 w 9297916"/>
                <a:gd name="connsiteY32" fmla="*/ 906421 h 4658361"/>
                <a:gd name="connsiteX33" fmla="*/ 3478622 w 9297916"/>
                <a:gd name="connsiteY33" fmla="*/ 1098926 h 4658361"/>
                <a:gd name="connsiteX34" fmla="*/ 3490653 w 9297916"/>
                <a:gd name="connsiteY34" fmla="*/ 1411747 h 4658361"/>
                <a:gd name="connsiteX35" fmla="*/ 4441148 w 9297916"/>
                <a:gd name="connsiteY35" fmla="*/ 1700505 h 4658361"/>
                <a:gd name="connsiteX36" fmla="*/ 5355548 w 9297916"/>
                <a:gd name="connsiteY36" fmla="*/ 1808790 h 4658361"/>
                <a:gd name="connsiteX37" fmla="*/ 6089474 w 9297916"/>
                <a:gd name="connsiteY37" fmla="*/ 1977232 h 4658361"/>
                <a:gd name="connsiteX38" fmla="*/ 6233853 w 9297916"/>
                <a:gd name="connsiteY38" fmla="*/ 2193800 h 4658361"/>
                <a:gd name="connsiteX39" fmla="*/ 5957127 w 9297916"/>
                <a:gd name="connsiteY39" fmla="*/ 2338179 h 4658361"/>
                <a:gd name="connsiteX40" fmla="*/ 5487895 w 9297916"/>
                <a:gd name="connsiteY40" fmla="*/ 2458495 h 4658361"/>
                <a:gd name="connsiteX41" fmla="*/ 4549432 w 9297916"/>
                <a:gd name="connsiteY41" fmla="*/ 2626937 h 4658361"/>
                <a:gd name="connsiteX42" fmla="*/ 2756727 w 9297916"/>
                <a:gd name="connsiteY42" fmla="*/ 2855537 h 4658361"/>
                <a:gd name="connsiteX43" fmla="*/ 1541537 w 9297916"/>
                <a:gd name="connsiteY43" fmla="*/ 2999916 h 4658361"/>
                <a:gd name="connsiteX44" fmla="*/ 206033 w 9297916"/>
                <a:gd name="connsiteY44" fmla="*/ 3156327 h 4658361"/>
                <a:gd name="connsiteX45" fmla="*/ 13526 w 9297916"/>
                <a:gd name="connsiteY45" fmla="*/ 3793999 h 4658361"/>
                <a:gd name="connsiteX46" fmla="*/ 181969 w 9297916"/>
                <a:gd name="connsiteY46" fmla="*/ 4612147 h 4658361"/>
                <a:gd name="connsiteX0" fmla="*/ 181969 w 9297916"/>
                <a:gd name="connsiteY0" fmla="*/ 4612147 h 4658361"/>
                <a:gd name="connsiteX1" fmla="*/ 1493411 w 9297916"/>
                <a:gd name="connsiteY1" fmla="*/ 4515895 h 4658361"/>
                <a:gd name="connsiteX2" fmla="*/ 3153769 w 9297916"/>
                <a:gd name="connsiteY2" fmla="*/ 4179011 h 4658361"/>
                <a:gd name="connsiteX3" fmla="*/ 5511959 w 9297916"/>
                <a:gd name="connsiteY3" fmla="*/ 3625558 h 4658361"/>
                <a:gd name="connsiteX4" fmla="*/ 7244506 w 9297916"/>
                <a:gd name="connsiteY4" fmla="*/ 3036011 h 4658361"/>
                <a:gd name="connsiteX5" fmla="*/ 7846085 w 9297916"/>
                <a:gd name="connsiteY5" fmla="*/ 2542716 h 4658361"/>
                <a:gd name="connsiteX6" fmla="*/ 7749832 w 9297916"/>
                <a:gd name="connsiteY6" fmla="*/ 1893011 h 4658361"/>
                <a:gd name="connsiteX7" fmla="*/ 7100127 w 9297916"/>
                <a:gd name="connsiteY7" fmla="*/ 1532063 h 4658361"/>
                <a:gd name="connsiteX8" fmla="*/ 6053380 w 9297916"/>
                <a:gd name="connsiteY8" fmla="*/ 1375653 h 4658361"/>
                <a:gd name="connsiteX9" fmla="*/ 5138980 w 9297916"/>
                <a:gd name="connsiteY9" fmla="*/ 1351590 h 4658361"/>
                <a:gd name="connsiteX10" fmla="*/ 4633653 w 9297916"/>
                <a:gd name="connsiteY10" fmla="*/ 1267369 h 4658361"/>
                <a:gd name="connsiteX11" fmla="*/ 4753969 w 9297916"/>
                <a:gd name="connsiteY11" fmla="*/ 1122990 h 4658361"/>
                <a:gd name="connsiteX12" fmla="*/ 5836811 w 9297916"/>
                <a:gd name="connsiteY12" fmla="*/ 882358 h 4658361"/>
                <a:gd name="connsiteX13" fmla="*/ 6294011 w 9297916"/>
                <a:gd name="connsiteY13" fmla="*/ 629695 h 4658361"/>
                <a:gd name="connsiteX14" fmla="*/ 5788685 w 9297916"/>
                <a:gd name="connsiteY14" fmla="*/ 473284 h 4658361"/>
                <a:gd name="connsiteX15" fmla="*/ 4862253 w 9297916"/>
                <a:gd name="connsiteY15" fmla="*/ 389063 h 4658361"/>
                <a:gd name="connsiteX16" fmla="*/ 4982569 w 9297916"/>
                <a:gd name="connsiteY16" fmla="*/ 316874 h 4658361"/>
                <a:gd name="connsiteX17" fmla="*/ 7870148 w 9297916"/>
                <a:gd name="connsiteY17" fmla="*/ 136400 h 4658361"/>
                <a:gd name="connsiteX18" fmla="*/ 9241748 w 9297916"/>
                <a:gd name="connsiteY18" fmla="*/ 16084 h 4658361"/>
                <a:gd name="connsiteX19" fmla="*/ 9001116 w 9297916"/>
                <a:gd name="connsiteY19" fmla="*/ 4053 h 4658361"/>
                <a:gd name="connsiteX20" fmla="*/ 8700327 w 9297916"/>
                <a:gd name="connsiteY20" fmla="*/ 4053 h 4658361"/>
                <a:gd name="connsiteX21" fmla="*/ 7906243 w 9297916"/>
                <a:gd name="connsiteY21" fmla="*/ 52179 h 4658361"/>
                <a:gd name="connsiteX22" fmla="*/ 7148253 w 9297916"/>
                <a:gd name="connsiteY22" fmla="*/ 64211 h 4658361"/>
                <a:gd name="connsiteX23" fmla="*/ 6113537 w 9297916"/>
                <a:gd name="connsiteY23" fmla="*/ 100305 h 4658361"/>
                <a:gd name="connsiteX24" fmla="*/ 5114916 w 9297916"/>
                <a:gd name="connsiteY24" fmla="*/ 148432 h 4658361"/>
                <a:gd name="connsiteX25" fmla="*/ 4356927 w 9297916"/>
                <a:gd name="connsiteY25" fmla="*/ 184526 h 4658361"/>
                <a:gd name="connsiteX26" fmla="*/ 4080201 w 9297916"/>
                <a:gd name="connsiteY26" fmla="*/ 304842 h 4658361"/>
                <a:gd name="connsiteX27" fmla="*/ 4164422 w 9297916"/>
                <a:gd name="connsiteY27" fmla="*/ 485316 h 4658361"/>
                <a:gd name="connsiteX28" fmla="*/ 4778032 w 9297916"/>
                <a:gd name="connsiteY28" fmla="*/ 581569 h 4658361"/>
                <a:gd name="connsiteX29" fmla="*/ 5343516 w 9297916"/>
                <a:gd name="connsiteY29" fmla="*/ 593600 h 4658361"/>
                <a:gd name="connsiteX30" fmla="*/ 5415706 w 9297916"/>
                <a:gd name="connsiteY30" fmla="*/ 701884 h 4658361"/>
                <a:gd name="connsiteX31" fmla="*/ 4501306 w 9297916"/>
                <a:gd name="connsiteY31" fmla="*/ 786105 h 4658361"/>
                <a:gd name="connsiteX32" fmla="*/ 3875664 w 9297916"/>
                <a:gd name="connsiteY32" fmla="*/ 906421 h 4658361"/>
                <a:gd name="connsiteX33" fmla="*/ 3478622 w 9297916"/>
                <a:gd name="connsiteY33" fmla="*/ 1098926 h 4658361"/>
                <a:gd name="connsiteX34" fmla="*/ 3490653 w 9297916"/>
                <a:gd name="connsiteY34" fmla="*/ 1411747 h 4658361"/>
                <a:gd name="connsiteX35" fmla="*/ 4441148 w 9297916"/>
                <a:gd name="connsiteY35" fmla="*/ 1700505 h 4658361"/>
                <a:gd name="connsiteX36" fmla="*/ 5355548 w 9297916"/>
                <a:gd name="connsiteY36" fmla="*/ 1808790 h 4658361"/>
                <a:gd name="connsiteX37" fmla="*/ 6089474 w 9297916"/>
                <a:gd name="connsiteY37" fmla="*/ 1977232 h 4658361"/>
                <a:gd name="connsiteX38" fmla="*/ 6233853 w 9297916"/>
                <a:gd name="connsiteY38" fmla="*/ 2193800 h 4658361"/>
                <a:gd name="connsiteX39" fmla="*/ 5957127 w 9297916"/>
                <a:gd name="connsiteY39" fmla="*/ 2338179 h 4658361"/>
                <a:gd name="connsiteX40" fmla="*/ 5487895 w 9297916"/>
                <a:gd name="connsiteY40" fmla="*/ 2458495 h 4658361"/>
                <a:gd name="connsiteX41" fmla="*/ 4549432 w 9297916"/>
                <a:gd name="connsiteY41" fmla="*/ 2626937 h 4658361"/>
                <a:gd name="connsiteX42" fmla="*/ 2756727 w 9297916"/>
                <a:gd name="connsiteY42" fmla="*/ 2855537 h 4658361"/>
                <a:gd name="connsiteX43" fmla="*/ 1541537 w 9297916"/>
                <a:gd name="connsiteY43" fmla="*/ 2999916 h 4658361"/>
                <a:gd name="connsiteX44" fmla="*/ 206033 w 9297916"/>
                <a:gd name="connsiteY44" fmla="*/ 3156327 h 4658361"/>
                <a:gd name="connsiteX45" fmla="*/ 13526 w 9297916"/>
                <a:gd name="connsiteY45" fmla="*/ 3793999 h 4658361"/>
                <a:gd name="connsiteX46" fmla="*/ 181969 w 9297916"/>
                <a:gd name="connsiteY46" fmla="*/ 4612147 h 4658361"/>
                <a:gd name="connsiteX0" fmla="*/ 176730 w 9292677"/>
                <a:gd name="connsiteY0" fmla="*/ 4612147 h 4658361"/>
                <a:gd name="connsiteX1" fmla="*/ 1488172 w 9292677"/>
                <a:gd name="connsiteY1" fmla="*/ 4515895 h 4658361"/>
                <a:gd name="connsiteX2" fmla="*/ 3148530 w 9292677"/>
                <a:gd name="connsiteY2" fmla="*/ 4179011 h 4658361"/>
                <a:gd name="connsiteX3" fmla="*/ 5506720 w 9292677"/>
                <a:gd name="connsiteY3" fmla="*/ 3625558 h 4658361"/>
                <a:gd name="connsiteX4" fmla="*/ 7239267 w 9292677"/>
                <a:gd name="connsiteY4" fmla="*/ 3036011 h 4658361"/>
                <a:gd name="connsiteX5" fmla="*/ 7840846 w 9292677"/>
                <a:gd name="connsiteY5" fmla="*/ 2542716 h 4658361"/>
                <a:gd name="connsiteX6" fmla="*/ 7744593 w 9292677"/>
                <a:gd name="connsiteY6" fmla="*/ 1893011 h 4658361"/>
                <a:gd name="connsiteX7" fmla="*/ 7094888 w 9292677"/>
                <a:gd name="connsiteY7" fmla="*/ 1532063 h 4658361"/>
                <a:gd name="connsiteX8" fmla="*/ 6048141 w 9292677"/>
                <a:gd name="connsiteY8" fmla="*/ 1375653 h 4658361"/>
                <a:gd name="connsiteX9" fmla="*/ 5133741 w 9292677"/>
                <a:gd name="connsiteY9" fmla="*/ 1351590 h 4658361"/>
                <a:gd name="connsiteX10" fmla="*/ 4628414 w 9292677"/>
                <a:gd name="connsiteY10" fmla="*/ 1267369 h 4658361"/>
                <a:gd name="connsiteX11" fmla="*/ 4748730 w 9292677"/>
                <a:gd name="connsiteY11" fmla="*/ 1122990 h 4658361"/>
                <a:gd name="connsiteX12" fmla="*/ 5831572 w 9292677"/>
                <a:gd name="connsiteY12" fmla="*/ 882358 h 4658361"/>
                <a:gd name="connsiteX13" fmla="*/ 6288772 w 9292677"/>
                <a:gd name="connsiteY13" fmla="*/ 629695 h 4658361"/>
                <a:gd name="connsiteX14" fmla="*/ 5783446 w 9292677"/>
                <a:gd name="connsiteY14" fmla="*/ 473284 h 4658361"/>
                <a:gd name="connsiteX15" fmla="*/ 4857014 w 9292677"/>
                <a:gd name="connsiteY15" fmla="*/ 389063 h 4658361"/>
                <a:gd name="connsiteX16" fmla="*/ 4977330 w 9292677"/>
                <a:gd name="connsiteY16" fmla="*/ 316874 h 4658361"/>
                <a:gd name="connsiteX17" fmla="*/ 7864909 w 9292677"/>
                <a:gd name="connsiteY17" fmla="*/ 136400 h 4658361"/>
                <a:gd name="connsiteX18" fmla="*/ 9236509 w 9292677"/>
                <a:gd name="connsiteY18" fmla="*/ 16084 h 4658361"/>
                <a:gd name="connsiteX19" fmla="*/ 8995877 w 9292677"/>
                <a:gd name="connsiteY19" fmla="*/ 4053 h 4658361"/>
                <a:gd name="connsiteX20" fmla="*/ 8695088 w 9292677"/>
                <a:gd name="connsiteY20" fmla="*/ 4053 h 4658361"/>
                <a:gd name="connsiteX21" fmla="*/ 7901004 w 9292677"/>
                <a:gd name="connsiteY21" fmla="*/ 52179 h 4658361"/>
                <a:gd name="connsiteX22" fmla="*/ 7143014 w 9292677"/>
                <a:gd name="connsiteY22" fmla="*/ 64211 h 4658361"/>
                <a:gd name="connsiteX23" fmla="*/ 6108298 w 9292677"/>
                <a:gd name="connsiteY23" fmla="*/ 100305 h 4658361"/>
                <a:gd name="connsiteX24" fmla="*/ 5109677 w 9292677"/>
                <a:gd name="connsiteY24" fmla="*/ 148432 h 4658361"/>
                <a:gd name="connsiteX25" fmla="*/ 4351688 w 9292677"/>
                <a:gd name="connsiteY25" fmla="*/ 184526 h 4658361"/>
                <a:gd name="connsiteX26" fmla="*/ 4074962 w 9292677"/>
                <a:gd name="connsiteY26" fmla="*/ 304842 h 4658361"/>
                <a:gd name="connsiteX27" fmla="*/ 4159183 w 9292677"/>
                <a:gd name="connsiteY27" fmla="*/ 485316 h 4658361"/>
                <a:gd name="connsiteX28" fmla="*/ 4772793 w 9292677"/>
                <a:gd name="connsiteY28" fmla="*/ 581569 h 4658361"/>
                <a:gd name="connsiteX29" fmla="*/ 5338277 w 9292677"/>
                <a:gd name="connsiteY29" fmla="*/ 593600 h 4658361"/>
                <a:gd name="connsiteX30" fmla="*/ 5410467 w 9292677"/>
                <a:gd name="connsiteY30" fmla="*/ 701884 h 4658361"/>
                <a:gd name="connsiteX31" fmla="*/ 4496067 w 9292677"/>
                <a:gd name="connsiteY31" fmla="*/ 786105 h 4658361"/>
                <a:gd name="connsiteX32" fmla="*/ 3870425 w 9292677"/>
                <a:gd name="connsiteY32" fmla="*/ 906421 h 4658361"/>
                <a:gd name="connsiteX33" fmla="*/ 3473383 w 9292677"/>
                <a:gd name="connsiteY33" fmla="*/ 1098926 h 4658361"/>
                <a:gd name="connsiteX34" fmla="*/ 3485414 w 9292677"/>
                <a:gd name="connsiteY34" fmla="*/ 1411747 h 4658361"/>
                <a:gd name="connsiteX35" fmla="*/ 4435909 w 9292677"/>
                <a:gd name="connsiteY35" fmla="*/ 1700505 h 4658361"/>
                <a:gd name="connsiteX36" fmla="*/ 5350309 w 9292677"/>
                <a:gd name="connsiteY36" fmla="*/ 1808790 h 4658361"/>
                <a:gd name="connsiteX37" fmla="*/ 6084235 w 9292677"/>
                <a:gd name="connsiteY37" fmla="*/ 1977232 h 4658361"/>
                <a:gd name="connsiteX38" fmla="*/ 6228614 w 9292677"/>
                <a:gd name="connsiteY38" fmla="*/ 2193800 h 4658361"/>
                <a:gd name="connsiteX39" fmla="*/ 5951888 w 9292677"/>
                <a:gd name="connsiteY39" fmla="*/ 2338179 h 4658361"/>
                <a:gd name="connsiteX40" fmla="*/ 5482656 w 9292677"/>
                <a:gd name="connsiteY40" fmla="*/ 2458495 h 4658361"/>
                <a:gd name="connsiteX41" fmla="*/ 4544193 w 9292677"/>
                <a:gd name="connsiteY41" fmla="*/ 2626937 h 4658361"/>
                <a:gd name="connsiteX42" fmla="*/ 2751488 w 9292677"/>
                <a:gd name="connsiteY42" fmla="*/ 2855537 h 4658361"/>
                <a:gd name="connsiteX43" fmla="*/ 1536298 w 9292677"/>
                <a:gd name="connsiteY43" fmla="*/ 2999916 h 4658361"/>
                <a:gd name="connsiteX44" fmla="*/ 200794 w 9292677"/>
                <a:gd name="connsiteY44" fmla="*/ 3156327 h 4658361"/>
                <a:gd name="connsiteX45" fmla="*/ 8287 w 9292677"/>
                <a:gd name="connsiteY45" fmla="*/ 3793999 h 4658361"/>
                <a:gd name="connsiteX46" fmla="*/ 176730 w 9292677"/>
                <a:gd name="connsiteY46" fmla="*/ 4612147 h 4658361"/>
                <a:gd name="connsiteX0" fmla="*/ 176730 w 9292677"/>
                <a:gd name="connsiteY0" fmla="*/ 4648242 h 4689344"/>
                <a:gd name="connsiteX1" fmla="*/ 1488172 w 9292677"/>
                <a:gd name="connsiteY1" fmla="*/ 4515895 h 4689344"/>
                <a:gd name="connsiteX2" fmla="*/ 3148530 w 9292677"/>
                <a:gd name="connsiteY2" fmla="*/ 4179011 h 4689344"/>
                <a:gd name="connsiteX3" fmla="*/ 5506720 w 9292677"/>
                <a:gd name="connsiteY3" fmla="*/ 3625558 h 4689344"/>
                <a:gd name="connsiteX4" fmla="*/ 7239267 w 9292677"/>
                <a:gd name="connsiteY4" fmla="*/ 3036011 h 4689344"/>
                <a:gd name="connsiteX5" fmla="*/ 7840846 w 9292677"/>
                <a:gd name="connsiteY5" fmla="*/ 2542716 h 4689344"/>
                <a:gd name="connsiteX6" fmla="*/ 7744593 w 9292677"/>
                <a:gd name="connsiteY6" fmla="*/ 1893011 h 4689344"/>
                <a:gd name="connsiteX7" fmla="*/ 7094888 w 9292677"/>
                <a:gd name="connsiteY7" fmla="*/ 1532063 h 4689344"/>
                <a:gd name="connsiteX8" fmla="*/ 6048141 w 9292677"/>
                <a:gd name="connsiteY8" fmla="*/ 1375653 h 4689344"/>
                <a:gd name="connsiteX9" fmla="*/ 5133741 w 9292677"/>
                <a:gd name="connsiteY9" fmla="*/ 1351590 h 4689344"/>
                <a:gd name="connsiteX10" fmla="*/ 4628414 w 9292677"/>
                <a:gd name="connsiteY10" fmla="*/ 1267369 h 4689344"/>
                <a:gd name="connsiteX11" fmla="*/ 4748730 w 9292677"/>
                <a:gd name="connsiteY11" fmla="*/ 1122990 h 4689344"/>
                <a:gd name="connsiteX12" fmla="*/ 5831572 w 9292677"/>
                <a:gd name="connsiteY12" fmla="*/ 882358 h 4689344"/>
                <a:gd name="connsiteX13" fmla="*/ 6288772 w 9292677"/>
                <a:gd name="connsiteY13" fmla="*/ 629695 h 4689344"/>
                <a:gd name="connsiteX14" fmla="*/ 5783446 w 9292677"/>
                <a:gd name="connsiteY14" fmla="*/ 473284 h 4689344"/>
                <a:gd name="connsiteX15" fmla="*/ 4857014 w 9292677"/>
                <a:gd name="connsiteY15" fmla="*/ 389063 h 4689344"/>
                <a:gd name="connsiteX16" fmla="*/ 4977330 w 9292677"/>
                <a:gd name="connsiteY16" fmla="*/ 316874 h 4689344"/>
                <a:gd name="connsiteX17" fmla="*/ 7864909 w 9292677"/>
                <a:gd name="connsiteY17" fmla="*/ 136400 h 4689344"/>
                <a:gd name="connsiteX18" fmla="*/ 9236509 w 9292677"/>
                <a:gd name="connsiteY18" fmla="*/ 16084 h 4689344"/>
                <a:gd name="connsiteX19" fmla="*/ 8995877 w 9292677"/>
                <a:gd name="connsiteY19" fmla="*/ 4053 h 4689344"/>
                <a:gd name="connsiteX20" fmla="*/ 8695088 w 9292677"/>
                <a:gd name="connsiteY20" fmla="*/ 4053 h 4689344"/>
                <a:gd name="connsiteX21" fmla="*/ 7901004 w 9292677"/>
                <a:gd name="connsiteY21" fmla="*/ 52179 h 4689344"/>
                <a:gd name="connsiteX22" fmla="*/ 7143014 w 9292677"/>
                <a:gd name="connsiteY22" fmla="*/ 64211 h 4689344"/>
                <a:gd name="connsiteX23" fmla="*/ 6108298 w 9292677"/>
                <a:gd name="connsiteY23" fmla="*/ 100305 h 4689344"/>
                <a:gd name="connsiteX24" fmla="*/ 5109677 w 9292677"/>
                <a:gd name="connsiteY24" fmla="*/ 148432 h 4689344"/>
                <a:gd name="connsiteX25" fmla="*/ 4351688 w 9292677"/>
                <a:gd name="connsiteY25" fmla="*/ 184526 h 4689344"/>
                <a:gd name="connsiteX26" fmla="*/ 4074962 w 9292677"/>
                <a:gd name="connsiteY26" fmla="*/ 304842 h 4689344"/>
                <a:gd name="connsiteX27" fmla="*/ 4159183 w 9292677"/>
                <a:gd name="connsiteY27" fmla="*/ 485316 h 4689344"/>
                <a:gd name="connsiteX28" fmla="*/ 4772793 w 9292677"/>
                <a:gd name="connsiteY28" fmla="*/ 581569 h 4689344"/>
                <a:gd name="connsiteX29" fmla="*/ 5338277 w 9292677"/>
                <a:gd name="connsiteY29" fmla="*/ 593600 h 4689344"/>
                <a:gd name="connsiteX30" fmla="*/ 5410467 w 9292677"/>
                <a:gd name="connsiteY30" fmla="*/ 701884 h 4689344"/>
                <a:gd name="connsiteX31" fmla="*/ 4496067 w 9292677"/>
                <a:gd name="connsiteY31" fmla="*/ 786105 h 4689344"/>
                <a:gd name="connsiteX32" fmla="*/ 3870425 w 9292677"/>
                <a:gd name="connsiteY32" fmla="*/ 906421 h 4689344"/>
                <a:gd name="connsiteX33" fmla="*/ 3473383 w 9292677"/>
                <a:gd name="connsiteY33" fmla="*/ 1098926 h 4689344"/>
                <a:gd name="connsiteX34" fmla="*/ 3485414 w 9292677"/>
                <a:gd name="connsiteY34" fmla="*/ 1411747 h 4689344"/>
                <a:gd name="connsiteX35" fmla="*/ 4435909 w 9292677"/>
                <a:gd name="connsiteY35" fmla="*/ 1700505 h 4689344"/>
                <a:gd name="connsiteX36" fmla="*/ 5350309 w 9292677"/>
                <a:gd name="connsiteY36" fmla="*/ 1808790 h 4689344"/>
                <a:gd name="connsiteX37" fmla="*/ 6084235 w 9292677"/>
                <a:gd name="connsiteY37" fmla="*/ 1977232 h 4689344"/>
                <a:gd name="connsiteX38" fmla="*/ 6228614 w 9292677"/>
                <a:gd name="connsiteY38" fmla="*/ 2193800 h 4689344"/>
                <a:gd name="connsiteX39" fmla="*/ 5951888 w 9292677"/>
                <a:gd name="connsiteY39" fmla="*/ 2338179 h 4689344"/>
                <a:gd name="connsiteX40" fmla="*/ 5482656 w 9292677"/>
                <a:gd name="connsiteY40" fmla="*/ 2458495 h 4689344"/>
                <a:gd name="connsiteX41" fmla="*/ 4544193 w 9292677"/>
                <a:gd name="connsiteY41" fmla="*/ 2626937 h 4689344"/>
                <a:gd name="connsiteX42" fmla="*/ 2751488 w 9292677"/>
                <a:gd name="connsiteY42" fmla="*/ 2855537 h 4689344"/>
                <a:gd name="connsiteX43" fmla="*/ 1536298 w 9292677"/>
                <a:gd name="connsiteY43" fmla="*/ 2999916 h 4689344"/>
                <a:gd name="connsiteX44" fmla="*/ 200794 w 9292677"/>
                <a:gd name="connsiteY44" fmla="*/ 3156327 h 4689344"/>
                <a:gd name="connsiteX45" fmla="*/ 8287 w 9292677"/>
                <a:gd name="connsiteY45" fmla="*/ 3793999 h 4689344"/>
                <a:gd name="connsiteX46" fmla="*/ 176730 w 9292677"/>
                <a:gd name="connsiteY46" fmla="*/ 4648242 h 4689344"/>
                <a:gd name="connsiteX0" fmla="*/ 205290 w 9321237"/>
                <a:gd name="connsiteY0" fmla="*/ 4648242 h 4660630"/>
                <a:gd name="connsiteX1" fmla="*/ 1516732 w 9321237"/>
                <a:gd name="connsiteY1" fmla="*/ 4515895 h 4660630"/>
                <a:gd name="connsiteX2" fmla="*/ 3177090 w 9321237"/>
                <a:gd name="connsiteY2" fmla="*/ 4179011 h 4660630"/>
                <a:gd name="connsiteX3" fmla="*/ 5535280 w 9321237"/>
                <a:gd name="connsiteY3" fmla="*/ 3625558 h 4660630"/>
                <a:gd name="connsiteX4" fmla="*/ 7267827 w 9321237"/>
                <a:gd name="connsiteY4" fmla="*/ 3036011 h 4660630"/>
                <a:gd name="connsiteX5" fmla="*/ 7869406 w 9321237"/>
                <a:gd name="connsiteY5" fmla="*/ 2542716 h 4660630"/>
                <a:gd name="connsiteX6" fmla="*/ 7773153 w 9321237"/>
                <a:gd name="connsiteY6" fmla="*/ 1893011 h 4660630"/>
                <a:gd name="connsiteX7" fmla="*/ 7123448 w 9321237"/>
                <a:gd name="connsiteY7" fmla="*/ 1532063 h 4660630"/>
                <a:gd name="connsiteX8" fmla="*/ 6076701 w 9321237"/>
                <a:gd name="connsiteY8" fmla="*/ 1375653 h 4660630"/>
                <a:gd name="connsiteX9" fmla="*/ 5162301 w 9321237"/>
                <a:gd name="connsiteY9" fmla="*/ 1351590 h 4660630"/>
                <a:gd name="connsiteX10" fmla="*/ 4656974 w 9321237"/>
                <a:gd name="connsiteY10" fmla="*/ 1267369 h 4660630"/>
                <a:gd name="connsiteX11" fmla="*/ 4777290 w 9321237"/>
                <a:gd name="connsiteY11" fmla="*/ 1122990 h 4660630"/>
                <a:gd name="connsiteX12" fmla="*/ 5860132 w 9321237"/>
                <a:gd name="connsiteY12" fmla="*/ 882358 h 4660630"/>
                <a:gd name="connsiteX13" fmla="*/ 6317332 w 9321237"/>
                <a:gd name="connsiteY13" fmla="*/ 629695 h 4660630"/>
                <a:gd name="connsiteX14" fmla="*/ 5812006 w 9321237"/>
                <a:gd name="connsiteY14" fmla="*/ 473284 h 4660630"/>
                <a:gd name="connsiteX15" fmla="*/ 4885574 w 9321237"/>
                <a:gd name="connsiteY15" fmla="*/ 389063 h 4660630"/>
                <a:gd name="connsiteX16" fmla="*/ 5005890 w 9321237"/>
                <a:gd name="connsiteY16" fmla="*/ 316874 h 4660630"/>
                <a:gd name="connsiteX17" fmla="*/ 7893469 w 9321237"/>
                <a:gd name="connsiteY17" fmla="*/ 136400 h 4660630"/>
                <a:gd name="connsiteX18" fmla="*/ 9265069 w 9321237"/>
                <a:gd name="connsiteY18" fmla="*/ 16084 h 4660630"/>
                <a:gd name="connsiteX19" fmla="*/ 9024437 w 9321237"/>
                <a:gd name="connsiteY19" fmla="*/ 4053 h 4660630"/>
                <a:gd name="connsiteX20" fmla="*/ 8723648 w 9321237"/>
                <a:gd name="connsiteY20" fmla="*/ 4053 h 4660630"/>
                <a:gd name="connsiteX21" fmla="*/ 7929564 w 9321237"/>
                <a:gd name="connsiteY21" fmla="*/ 52179 h 4660630"/>
                <a:gd name="connsiteX22" fmla="*/ 7171574 w 9321237"/>
                <a:gd name="connsiteY22" fmla="*/ 64211 h 4660630"/>
                <a:gd name="connsiteX23" fmla="*/ 6136858 w 9321237"/>
                <a:gd name="connsiteY23" fmla="*/ 100305 h 4660630"/>
                <a:gd name="connsiteX24" fmla="*/ 5138237 w 9321237"/>
                <a:gd name="connsiteY24" fmla="*/ 148432 h 4660630"/>
                <a:gd name="connsiteX25" fmla="*/ 4380248 w 9321237"/>
                <a:gd name="connsiteY25" fmla="*/ 184526 h 4660630"/>
                <a:gd name="connsiteX26" fmla="*/ 4103522 w 9321237"/>
                <a:gd name="connsiteY26" fmla="*/ 304842 h 4660630"/>
                <a:gd name="connsiteX27" fmla="*/ 4187743 w 9321237"/>
                <a:gd name="connsiteY27" fmla="*/ 485316 h 4660630"/>
                <a:gd name="connsiteX28" fmla="*/ 4801353 w 9321237"/>
                <a:gd name="connsiteY28" fmla="*/ 581569 h 4660630"/>
                <a:gd name="connsiteX29" fmla="*/ 5366837 w 9321237"/>
                <a:gd name="connsiteY29" fmla="*/ 593600 h 4660630"/>
                <a:gd name="connsiteX30" fmla="*/ 5439027 w 9321237"/>
                <a:gd name="connsiteY30" fmla="*/ 701884 h 4660630"/>
                <a:gd name="connsiteX31" fmla="*/ 4524627 w 9321237"/>
                <a:gd name="connsiteY31" fmla="*/ 786105 h 4660630"/>
                <a:gd name="connsiteX32" fmla="*/ 3898985 w 9321237"/>
                <a:gd name="connsiteY32" fmla="*/ 906421 h 4660630"/>
                <a:gd name="connsiteX33" fmla="*/ 3501943 w 9321237"/>
                <a:gd name="connsiteY33" fmla="*/ 1098926 h 4660630"/>
                <a:gd name="connsiteX34" fmla="*/ 3513974 w 9321237"/>
                <a:gd name="connsiteY34" fmla="*/ 1411747 h 4660630"/>
                <a:gd name="connsiteX35" fmla="*/ 4464469 w 9321237"/>
                <a:gd name="connsiteY35" fmla="*/ 1700505 h 4660630"/>
                <a:gd name="connsiteX36" fmla="*/ 5378869 w 9321237"/>
                <a:gd name="connsiteY36" fmla="*/ 1808790 h 4660630"/>
                <a:gd name="connsiteX37" fmla="*/ 6112795 w 9321237"/>
                <a:gd name="connsiteY37" fmla="*/ 1977232 h 4660630"/>
                <a:gd name="connsiteX38" fmla="*/ 6257174 w 9321237"/>
                <a:gd name="connsiteY38" fmla="*/ 2193800 h 4660630"/>
                <a:gd name="connsiteX39" fmla="*/ 5980448 w 9321237"/>
                <a:gd name="connsiteY39" fmla="*/ 2338179 h 4660630"/>
                <a:gd name="connsiteX40" fmla="*/ 5511216 w 9321237"/>
                <a:gd name="connsiteY40" fmla="*/ 2458495 h 4660630"/>
                <a:gd name="connsiteX41" fmla="*/ 4572753 w 9321237"/>
                <a:gd name="connsiteY41" fmla="*/ 2626937 h 4660630"/>
                <a:gd name="connsiteX42" fmla="*/ 2780048 w 9321237"/>
                <a:gd name="connsiteY42" fmla="*/ 2855537 h 4660630"/>
                <a:gd name="connsiteX43" fmla="*/ 1564858 w 9321237"/>
                <a:gd name="connsiteY43" fmla="*/ 2999916 h 4660630"/>
                <a:gd name="connsiteX44" fmla="*/ 229354 w 9321237"/>
                <a:gd name="connsiteY44" fmla="*/ 3156327 h 4660630"/>
                <a:gd name="connsiteX45" fmla="*/ 36847 w 9321237"/>
                <a:gd name="connsiteY45" fmla="*/ 3793999 h 4660630"/>
                <a:gd name="connsiteX46" fmla="*/ 205290 w 9321237"/>
                <a:gd name="connsiteY46" fmla="*/ 4648242 h 4660630"/>
                <a:gd name="connsiteX0" fmla="*/ 168443 w 9284390"/>
                <a:gd name="connsiteY0" fmla="*/ 4648242 h 4669741"/>
                <a:gd name="connsiteX1" fmla="*/ 1479885 w 9284390"/>
                <a:gd name="connsiteY1" fmla="*/ 4515895 h 4669741"/>
                <a:gd name="connsiteX2" fmla="*/ 3140243 w 9284390"/>
                <a:gd name="connsiteY2" fmla="*/ 4179011 h 4669741"/>
                <a:gd name="connsiteX3" fmla="*/ 5498433 w 9284390"/>
                <a:gd name="connsiteY3" fmla="*/ 3625558 h 4669741"/>
                <a:gd name="connsiteX4" fmla="*/ 7230980 w 9284390"/>
                <a:gd name="connsiteY4" fmla="*/ 3036011 h 4669741"/>
                <a:gd name="connsiteX5" fmla="*/ 7832559 w 9284390"/>
                <a:gd name="connsiteY5" fmla="*/ 2542716 h 4669741"/>
                <a:gd name="connsiteX6" fmla="*/ 7736306 w 9284390"/>
                <a:gd name="connsiteY6" fmla="*/ 1893011 h 4669741"/>
                <a:gd name="connsiteX7" fmla="*/ 7086601 w 9284390"/>
                <a:gd name="connsiteY7" fmla="*/ 1532063 h 4669741"/>
                <a:gd name="connsiteX8" fmla="*/ 6039854 w 9284390"/>
                <a:gd name="connsiteY8" fmla="*/ 1375653 h 4669741"/>
                <a:gd name="connsiteX9" fmla="*/ 5125454 w 9284390"/>
                <a:gd name="connsiteY9" fmla="*/ 1351590 h 4669741"/>
                <a:gd name="connsiteX10" fmla="*/ 4620127 w 9284390"/>
                <a:gd name="connsiteY10" fmla="*/ 1267369 h 4669741"/>
                <a:gd name="connsiteX11" fmla="*/ 4740443 w 9284390"/>
                <a:gd name="connsiteY11" fmla="*/ 1122990 h 4669741"/>
                <a:gd name="connsiteX12" fmla="*/ 5823285 w 9284390"/>
                <a:gd name="connsiteY12" fmla="*/ 882358 h 4669741"/>
                <a:gd name="connsiteX13" fmla="*/ 6280485 w 9284390"/>
                <a:gd name="connsiteY13" fmla="*/ 629695 h 4669741"/>
                <a:gd name="connsiteX14" fmla="*/ 5775159 w 9284390"/>
                <a:gd name="connsiteY14" fmla="*/ 473284 h 4669741"/>
                <a:gd name="connsiteX15" fmla="*/ 4848727 w 9284390"/>
                <a:gd name="connsiteY15" fmla="*/ 389063 h 4669741"/>
                <a:gd name="connsiteX16" fmla="*/ 4969043 w 9284390"/>
                <a:gd name="connsiteY16" fmla="*/ 316874 h 4669741"/>
                <a:gd name="connsiteX17" fmla="*/ 7856622 w 9284390"/>
                <a:gd name="connsiteY17" fmla="*/ 136400 h 4669741"/>
                <a:gd name="connsiteX18" fmla="*/ 9228222 w 9284390"/>
                <a:gd name="connsiteY18" fmla="*/ 16084 h 4669741"/>
                <a:gd name="connsiteX19" fmla="*/ 8987590 w 9284390"/>
                <a:gd name="connsiteY19" fmla="*/ 4053 h 4669741"/>
                <a:gd name="connsiteX20" fmla="*/ 8686801 w 9284390"/>
                <a:gd name="connsiteY20" fmla="*/ 4053 h 4669741"/>
                <a:gd name="connsiteX21" fmla="*/ 7892717 w 9284390"/>
                <a:gd name="connsiteY21" fmla="*/ 52179 h 4669741"/>
                <a:gd name="connsiteX22" fmla="*/ 7134727 w 9284390"/>
                <a:gd name="connsiteY22" fmla="*/ 64211 h 4669741"/>
                <a:gd name="connsiteX23" fmla="*/ 6100011 w 9284390"/>
                <a:gd name="connsiteY23" fmla="*/ 100305 h 4669741"/>
                <a:gd name="connsiteX24" fmla="*/ 5101390 w 9284390"/>
                <a:gd name="connsiteY24" fmla="*/ 148432 h 4669741"/>
                <a:gd name="connsiteX25" fmla="*/ 4343401 w 9284390"/>
                <a:gd name="connsiteY25" fmla="*/ 184526 h 4669741"/>
                <a:gd name="connsiteX26" fmla="*/ 4066675 w 9284390"/>
                <a:gd name="connsiteY26" fmla="*/ 304842 h 4669741"/>
                <a:gd name="connsiteX27" fmla="*/ 4150896 w 9284390"/>
                <a:gd name="connsiteY27" fmla="*/ 485316 h 4669741"/>
                <a:gd name="connsiteX28" fmla="*/ 4764506 w 9284390"/>
                <a:gd name="connsiteY28" fmla="*/ 581569 h 4669741"/>
                <a:gd name="connsiteX29" fmla="*/ 5329990 w 9284390"/>
                <a:gd name="connsiteY29" fmla="*/ 593600 h 4669741"/>
                <a:gd name="connsiteX30" fmla="*/ 5402180 w 9284390"/>
                <a:gd name="connsiteY30" fmla="*/ 701884 h 4669741"/>
                <a:gd name="connsiteX31" fmla="*/ 4487780 w 9284390"/>
                <a:gd name="connsiteY31" fmla="*/ 786105 h 4669741"/>
                <a:gd name="connsiteX32" fmla="*/ 3862138 w 9284390"/>
                <a:gd name="connsiteY32" fmla="*/ 906421 h 4669741"/>
                <a:gd name="connsiteX33" fmla="*/ 3465096 w 9284390"/>
                <a:gd name="connsiteY33" fmla="*/ 1098926 h 4669741"/>
                <a:gd name="connsiteX34" fmla="*/ 3477127 w 9284390"/>
                <a:gd name="connsiteY34" fmla="*/ 1411747 h 4669741"/>
                <a:gd name="connsiteX35" fmla="*/ 4427622 w 9284390"/>
                <a:gd name="connsiteY35" fmla="*/ 1700505 h 4669741"/>
                <a:gd name="connsiteX36" fmla="*/ 5342022 w 9284390"/>
                <a:gd name="connsiteY36" fmla="*/ 1808790 h 4669741"/>
                <a:gd name="connsiteX37" fmla="*/ 6075948 w 9284390"/>
                <a:gd name="connsiteY37" fmla="*/ 1977232 h 4669741"/>
                <a:gd name="connsiteX38" fmla="*/ 6220327 w 9284390"/>
                <a:gd name="connsiteY38" fmla="*/ 2193800 h 4669741"/>
                <a:gd name="connsiteX39" fmla="*/ 5943601 w 9284390"/>
                <a:gd name="connsiteY39" fmla="*/ 2338179 h 4669741"/>
                <a:gd name="connsiteX40" fmla="*/ 5474369 w 9284390"/>
                <a:gd name="connsiteY40" fmla="*/ 2458495 h 4669741"/>
                <a:gd name="connsiteX41" fmla="*/ 4535906 w 9284390"/>
                <a:gd name="connsiteY41" fmla="*/ 2626937 h 4669741"/>
                <a:gd name="connsiteX42" fmla="*/ 2743201 w 9284390"/>
                <a:gd name="connsiteY42" fmla="*/ 2855537 h 4669741"/>
                <a:gd name="connsiteX43" fmla="*/ 1528011 w 9284390"/>
                <a:gd name="connsiteY43" fmla="*/ 2999916 h 4669741"/>
                <a:gd name="connsiteX44" fmla="*/ 192507 w 9284390"/>
                <a:gd name="connsiteY44" fmla="*/ 3156327 h 4669741"/>
                <a:gd name="connsiteX45" fmla="*/ 0 w 9284390"/>
                <a:gd name="connsiteY45" fmla="*/ 3793999 h 4669741"/>
                <a:gd name="connsiteX46" fmla="*/ 168443 w 9284390"/>
                <a:gd name="connsiteY46" fmla="*/ 4648242 h 4669741"/>
                <a:gd name="connsiteX0" fmla="*/ 160787 w 9276734"/>
                <a:gd name="connsiteY0" fmla="*/ 4648242 h 4688507"/>
                <a:gd name="connsiteX1" fmla="*/ 1472229 w 9276734"/>
                <a:gd name="connsiteY1" fmla="*/ 4515895 h 4688507"/>
                <a:gd name="connsiteX2" fmla="*/ 3132587 w 9276734"/>
                <a:gd name="connsiteY2" fmla="*/ 4179011 h 4688507"/>
                <a:gd name="connsiteX3" fmla="*/ 5490777 w 9276734"/>
                <a:gd name="connsiteY3" fmla="*/ 3625558 h 4688507"/>
                <a:gd name="connsiteX4" fmla="*/ 7223324 w 9276734"/>
                <a:gd name="connsiteY4" fmla="*/ 3036011 h 4688507"/>
                <a:gd name="connsiteX5" fmla="*/ 7824903 w 9276734"/>
                <a:gd name="connsiteY5" fmla="*/ 2542716 h 4688507"/>
                <a:gd name="connsiteX6" fmla="*/ 7728650 w 9276734"/>
                <a:gd name="connsiteY6" fmla="*/ 1893011 h 4688507"/>
                <a:gd name="connsiteX7" fmla="*/ 7078945 w 9276734"/>
                <a:gd name="connsiteY7" fmla="*/ 1532063 h 4688507"/>
                <a:gd name="connsiteX8" fmla="*/ 6032198 w 9276734"/>
                <a:gd name="connsiteY8" fmla="*/ 1375653 h 4688507"/>
                <a:gd name="connsiteX9" fmla="*/ 5117798 w 9276734"/>
                <a:gd name="connsiteY9" fmla="*/ 1351590 h 4688507"/>
                <a:gd name="connsiteX10" fmla="*/ 4612471 w 9276734"/>
                <a:gd name="connsiteY10" fmla="*/ 1267369 h 4688507"/>
                <a:gd name="connsiteX11" fmla="*/ 4732787 w 9276734"/>
                <a:gd name="connsiteY11" fmla="*/ 1122990 h 4688507"/>
                <a:gd name="connsiteX12" fmla="*/ 5815629 w 9276734"/>
                <a:gd name="connsiteY12" fmla="*/ 882358 h 4688507"/>
                <a:gd name="connsiteX13" fmla="*/ 6272829 w 9276734"/>
                <a:gd name="connsiteY13" fmla="*/ 629695 h 4688507"/>
                <a:gd name="connsiteX14" fmla="*/ 5767503 w 9276734"/>
                <a:gd name="connsiteY14" fmla="*/ 473284 h 4688507"/>
                <a:gd name="connsiteX15" fmla="*/ 4841071 w 9276734"/>
                <a:gd name="connsiteY15" fmla="*/ 389063 h 4688507"/>
                <a:gd name="connsiteX16" fmla="*/ 4961387 w 9276734"/>
                <a:gd name="connsiteY16" fmla="*/ 316874 h 4688507"/>
                <a:gd name="connsiteX17" fmla="*/ 7848966 w 9276734"/>
                <a:gd name="connsiteY17" fmla="*/ 136400 h 4688507"/>
                <a:gd name="connsiteX18" fmla="*/ 9220566 w 9276734"/>
                <a:gd name="connsiteY18" fmla="*/ 16084 h 4688507"/>
                <a:gd name="connsiteX19" fmla="*/ 8979934 w 9276734"/>
                <a:gd name="connsiteY19" fmla="*/ 4053 h 4688507"/>
                <a:gd name="connsiteX20" fmla="*/ 8679145 w 9276734"/>
                <a:gd name="connsiteY20" fmla="*/ 4053 h 4688507"/>
                <a:gd name="connsiteX21" fmla="*/ 7885061 w 9276734"/>
                <a:gd name="connsiteY21" fmla="*/ 52179 h 4688507"/>
                <a:gd name="connsiteX22" fmla="*/ 7127071 w 9276734"/>
                <a:gd name="connsiteY22" fmla="*/ 64211 h 4688507"/>
                <a:gd name="connsiteX23" fmla="*/ 6092355 w 9276734"/>
                <a:gd name="connsiteY23" fmla="*/ 100305 h 4688507"/>
                <a:gd name="connsiteX24" fmla="*/ 5093734 w 9276734"/>
                <a:gd name="connsiteY24" fmla="*/ 148432 h 4688507"/>
                <a:gd name="connsiteX25" fmla="*/ 4335745 w 9276734"/>
                <a:gd name="connsiteY25" fmla="*/ 184526 h 4688507"/>
                <a:gd name="connsiteX26" fmla="*/ 4059019 w 9276734"/>
                <a:gd name="connsiteY26" fmla="*/ 304842 h 4688507"/>
                <a:gd name="connsiteX27" fmla="*/ 4143240 w 9276734"/>
                <a:gd name="connsiteY27" fmla="*/ 485316 h 4688507"/>
                <a:gd name="connsiteX28" fmla="*/ 4756850 w 9276734"/>
                <a:gd name="connsiteY28" fmla="*/ 581569 h 4688507"/>
                <a:gd name="connsiteX29" fmla="*/ 5322334 w 9276734"/>
                <a:gd name="connsiteY29" fmla="*/ 593600 h 4688507"/>
                <a:gd name="connsiteX30" fmla="*/ 5394524 w 9276734"/>
                <a:gd name="connsiteY30" fmla="*/ 701884 h 4688507"/>
                <a:gd name="connsiteX31" fmla="*/ 4480124 w 9276734"/>
                <a:gd name="connsiteY31" fmla="*/ 786105 h 4688507"/>
                <a:gd name="connsiteX32" fmla="*/ 3854482 w 9276734"/>
                <a:gd name="connsiteY32" fmla="*/ 906421 h 4688507"/>
                <a:gd name="connsiteX33" fmla="*/ 3457440 w 9276734"/>
                <a:gd name="connsiteY33" fmla="*/ 1098926 h 4688507"/>
                <a:gd name="connsiteX34" fmla="*/ 3469471 w 9276734"/>
                <a:gd name="connsiteY34" fmla="*/ 1411747 h 4688507"/>
                <a:gd name="connsiteX35" fmla="*/ 4419966 w 9276734"/>
                <a:gd name="connsiteY35" fmla="*/ 1700505 h 4688507"/>
                <a:gd name="connsiteX36" fmla="*/ 5334366 w 9276734"/>
                <a:gd name="connsiteY36" fmla="*/ 1808790 h 4688507"/>
                <a:gd name="connsiteX37" fmla="*/ 6068292 w 9276734"/>
                <a:gd name="connsiteY37" fmla="*/ 1977232 h 4688507"/>
                <a:gd name="connsiteX38" fmla="*/ 6212671 w 9276734"/>
                <a:gd name="connsiteY38" fmla="*/ 2193800 h 4688507"/>
                <a:gd name="connsiteX39" fmla="*/ 5935945 w 9276734"/>
                <a:gd name="connsiteY39" fmla="*/ 2338179 h 4688507"/>
                <a:gd name="connsiteX40" fmla="*/ 5466713 w 9276734"/>
                <a:gd name="connsiteY40" fmla="*/ 2458495 h 4688507"/>
                <a:gd name="connsiteX41" fmla="*/ 4528250 w 9276734"/>
                <a:gd name="connsiteY41" fmla="*/ 2626937 h 4688507"/>
                <a:gd name="connsiteX42" fmla="*/ 2735545 w 9276734"/>
                <a:gd name="connsiteY42" fmla="*/ 2855537 h 4688507"/>
                <a:gd name="connsiteX43" fmla="*/ 1520355 w 9276734"/>
                <a:gd name="connsiteY43" fmla="*/ 2999916 h 4688507"/>
                <a:gd name="connsiteX44" fmla="*/ 184851 w 9276734"/>
                <a:gd name="connsiteY44" fmla="*/ 3156327 h 4688507"/>
                <a:gd name="connsiteX45" fmla="*/ 16407 w 9276734"/>
                <a:gd name="connsiteY45" fmla="*/ 3806030 h 4688507"/>
                <a:gd name="connsiteX46" fmla="*/ 160787 w 9276734"/>
                <a:gd name="connsiteY46" fmla="*/ 4648242 h 4688507"/>
                <a:gd name="connsiteX0" fmla="*/ 160787 w 9276734"/>
                <a:gd name="connsiteY0" fmla="*/ 4648242 h 4688507"/>
                <a:gd name="connsiteX1" fmla="*/ 1472229 w 9276734"/>
                <a:gd name="connsiteY1" fmla="*/ 4515895 h 4688507"/>
                <a:gd name="connsiteX2" fmla="*/ 3132587 w 9276734"/>
                <a:gd name="connsiteY2" fmla="*/ 4179011 h 4688507"/>
                <a:gd name="connsiteX3" fmla="*/ 5490777 w 9276734"/>
                <a:gd name="connsiteY3" fmla="*/ 3625558 h 4688507"/>
                <a:gd name="connsiteX4" fmla="*/ 7223324 w 9276734"/>
                <a:gd name="connsiteY4" fmla="*/ 3036011 h 4688507"/>
                <a:gd name="connsiteX5" fmla="*/ 7824903 w 9276734"/>
                <a:gd name="connsiteY5" fmla="*/ 2542716 h 4688507"/>
                <a:gd name="connsiteX6" fmla="*/ 7728650 w 9276734"/>
                <a:gd name="connsiteY6" fmla="*/ 1893011 h 4688507"/>
                <a:gd name="connsiteX7" fmla="*/ 7078945 w 9276734"/>
                <a:gd name="connsiteY7" fmla="*/ 1532063 h 4688507"/>
                <a:gd name="connsiteX8" fmla="*/ 6032198 w 9276734"/>
                <a:gd name="connsiteY8" fmla="*/ 1375653 h 4688507"/>
                <a:gd name="connsiteX9" fmla="*/ 5117798 w 9276734"/>
                <a:gd name="connsiteY9" fmla="*/ 1351590 h 4688507"/>
                <a:gd name="connsiteX10" fmla="*/ 4612471 w 9276734"/>
                <a:gd name="connsiteY10" fmla="*/ 1267369 h 4688507"/>
                <a:gd name="connsiteX11" fmla="*/ 4732787 w 9276734"/>
                <a:gd name="connsiteY11" fmla="*/ 1122990 h 4688507"/>
                <a:gd name="connsiteX12" fmla="*/ 5815629 w 9276734"/>
                <a:gd name="connsiteY12" fmla="*/ 882358 h 4688507"/>
                <a:gd name="connsiteX13" fmla="*/ 6272829 w 9276734"/>
                <a:gd name="connsiteY13" fmla="*/ 629695 h 4688507"/>
                <a:gd name="connsiteX14" fmla="*/ 5767503 w 9276734"/>
                <a:gd name="connsiteY14" fmla="*/ 473284 h 4688507"/>
                <a:gd name="connsiteX15" fmla="*/ 4841071 w 9276734"/>
                <a:gd name="connsiteY15" fmla="*/ 389063 h 4688507"/>
                <a:gd name="connsiteX16" fmla="*/ 4961387 w 9276734"/>
                <a:gd name="connsiteY16" fmla="*/ 316874 h 4688507"/>
                <a:gd name="connsiteX17" fmla="*/ 7848966 w 9276734"/>
                <a:gd name="connsiteY17" fmla="*/ 136400 h 4688507"/>
                <a:gd name="connsiteX18" fmla="*/ 9220566 w 9276734"/>
                <a:gd name="connsiteY18" fmla="*/ 16084 h 4688507"/>
                <a:gd name="connsiteX19" fmla="*/ 8979934 w 9276734"/>
                <a:gd name="connsiteY19" fmla="*/ 4053 h 4688507"/>
                <a:gd name="connsiteX20" fmla="*/ 8679145 w 9276734"/>
                <a:gd name="connsiteY20" fmla="*/ 4053 h 4688507"/>
                <a:gd name="connsiteX21" fmla="*/ 7885061 w 9276734"/>
                <a:gd name="connsiteY21" fmla="*/ 52179 h 4688507"/>
                <a:gd name="connsiteX22" fmla="*/ 7127071 w 9276734"/>
                <a:gd name="connsiteY22" fmla="*/ 64211 h 4688507"/>
                <a:gd name="connsiteX23" fmla="*/ 6092355 w 9276734"/>
                <a:gd name="connsiteY23" fmla="*/ 100305 h 4688507"/>
                <a:gd name="connsiteX24" fmla="*/ 5093734 w 9276734"/>
                <a:gd name="connsiteY24" fmla="*/ 148432 h 4688507"/>
                <a:gd name="connsiteX25" fmla="*/ 4335745 w 9276734"/>
                <a:gd name="connsiteY25" fmla="*/ 184526 h 4688507"/>
                <a:gd name="connsiteX26" fmla="*/ 4059019 w 9276734"/>
                <a:gd name="connsiteY26" fmla="*/ 304842 h 4688507"/>
                <a:gd name="connsiteX27" fmla="*/ 4143240 w 9276734"/>
                <a:gd name="connsiteY27" fmla="*/ 485316 h 4688507"/>
                <a:gd name="connsiteX28" fmla="*/ 4756850 w 9276734"/>
                <a:gd name="connsiteY28" fmla="*/ 581569 h 4688507"/>
                <a:gd name="connsiteX29" fmla="*/ 5322334 w 9276734"/>
                <a:gd name="connsiteY29" fmla="*/ 593600 h 4688507"/>
                <a:gd name="connsiteX30" fmla="*/ 5394524 w 9276734"/>
                <a:gd name="connsiteY30" fmla="*/ 701884 h 4688507"/>
                <a:gd name="connsiteX31" fmla="*/ 4480124 w 9276734"/>
                <a:gd name="connsiteY31" fmla="*/ 786105 h 4688507"/>
                <a:gd name="connsiteX32" fmla="*/ 3854482 w 9276734"/>
                <a:gd name="connsiteY32" fmla="*/ 906421 h 4688507"/>
                <a:gd name="connsiteX33" fmla="*/ 3457440 w 9276734"/>
                <a:gd name="connsiteY33" fmla="*/ 1098926 h 4688507"/>
                <a:gd name="connsiteX34" fmla="*/ 3469471 w 9276734"/>
                <a:gd name="connsiteY34" fmla="*/ 1411747 h 4688507"/>
                <a:gd name="connsiteX35" fmla="*/ 4419966 w 9276734"/>
                <a:gd name="connsiteY35" fmla="*/ 1700505 h 4688507"/>
                <a:gd name="connsiteX36" fmla="*/ 5334366 w 9276734"/>
                <a:gd name="connsiteY36" fmla="*/ 1808790 h 4688507"/>
                <a:gd name="connsiteX37" fmla="*/ 6068292 w 9276734"/>
                <a:gd name="connsiteY37" fmla="*/ 1977232 h 4688507"/>
                <a:gd name="connsiteX38" fmla="*/ 6212671 w 9276734"/>
                <a:gd name="connsiteY38" fmla="*/ 2193800 h 4688507"/>
                <a:gd name="connsiteX39" fmla="*/ 5935945 w 9276734"/>
                <a:gd name="connsiteY39" fmla="*/ 2338179 h 4688507"/>
                <a:gd name="connsiteX40" fmla="*/ 5466713 w 9276734"/>
                <a:gd name="connsiteY40" fmla="*/ 2458495 h 4688507"/>
                <a:gd name="connsiteX41" fmla="*/ 4528250 w 9276734"/>
                <a:gd name="connsiteY41" fmla="*/ 2626937 h 4688507"/>
                <a:gd name="connsiteX42" fmla="*/ 2735545 w 9276734"/>
                <a:gd name="connsiteY42" fmla="*/ 2855537 h 4688507"/>
                <a:gd name="connsiteX43" fmla="*/ 1520355 w 9276734"/>
                <a:gd name="connsiteY43" fmla="*/ 2999916 h 4688507"/>
                <a:gd name="connsiteX44" fmla="*/ 184851 w 9276734"/>
                <a:gd name="connsiteY44" fmla="*/ 3156327 h 4688507"/>
                <a:gd name="connsiteX45" fmla="*/ 16407 w 9276734"/>
                <a:gd name="connsiteY45" fmla="*/ 3806030 h 4688507"/>
                <a:gd name="connsiteX46" fmla="*/ 160787 w 9276734"/>
                <a:gd name="connsiteY46" fmla="*/ 4648242 h 4688507"/>
                <a:gd name="connsiteX0" fmla="*/ 204538 w 9260327"/>
                <a:gd name="connsiteY0" fmla="*/ 4672305 h 4709756"/>
                <a:gd name="connsiteX1" fmla="*/ 1455822 w 9260327"/>
                <a:gd name="connsiteY1" fmla="*/ 4515895 h 4709756"/>
                <a:gd name="connsiteX2" fmla="*/ 3116180 w 9260327"/>
                <a:gd name="connsiteY2" fmla="*/ 4179011 h 4709756"/>
                <a:gd name="connsiteX3" fmla="*/ 5474370 w 9260327"/>
                <a:gd name="connsiteY3" fmla="*/ 3625558 h 4709756"/>
                <a:gd name="connsiteX4" fmla="*/ 7206917 w 9260327"/>
                <a:gd name="connsiteY4" fmla="*/ 3036011 h 4709756"/>
                <a:gd name="connsiteX5" fmla="*/ 7808496 w 9260327"/>
                <a:gd name="connsiteY5" fmla="*/ 2542716 h 4709756"/>
                <a:gd name="connsiteX6" fmla="*/ 7712243 w 9260327"/>
                <a:gd name="connsiteY6" fmla="*/ 1893011 h 4709756"/>
                <a:gd name="connsiteX7" fmla="*/ 7062538 w 9260327"/>
                <a:gd name="connsiteY7" fmla="*/ 1532063 h 4709756"/>
                <a:gd name="connsiteX8" fmla="*/ 6015791 w 9260327"/>
                <a:gd name="connsiteY8" fmla="*/ 1375653 h 4709756"/>
                <a:gd name="connsiteX9" fmla="*/ 5101391 w 9260327"/>
                <a:gd name="connsiteY9" fmla="*/ 1351590 h 4709756"/>
                <a:gd name="connsiteX10" fmla="*/ 4596064 w 9260327"/>
                <a:gd name="connsiteY10" fmla="*/ 1267369 h 4709756"/>
                <a:gd name="connsiteX11" fmla="*/ 4716380 w 9260327"/>
                <a:gd name="connsiteY11" fmla="*/ 1122990 h 4709756"/>
                <a:gd name="connsiteX12" fmla="*/ 5799222 w 9260327"/>
                <a:gd name="connsiteY12" fmla="*/ 882358 h 4709756"/>
                <a:gd name="connsiteX13" fmla="*/ 6256422 w 9260327"/>
                <a:gd name="connsiteY13" fmla="*/ 629695 h 4709756"/>
                <a:gd name="connsiteX14" fmla="*/ 5751096 w 9260327"/>
                <a:gd name="connsiteY14" fmla="*/ 473284 h 4709756"/>
                <a:gd name="connsiteX15" fmla="*/ 4824664 w 9260327"/>
                <a:gd name="connsiteY15" fmla="*/ 389063 h 4709756"/>
                <a:gd name="connsiteX16" fmla="*/ 4944980 w 9260327"/>
                <a:gd name="connsiteY16" fmla="*/ 316874 h 4709756"/>
                <a:gd name="connsiteX17" fmla="*/ 7832559 w 9260327"/>
                <a:gd name="connsiteY17" fmla="*/ 136400 h 4709756"/>
                <a:gd name="connsiteX18" fmla="*/ 9204159 w 9260327"/>
                <a:gd name="connsiteY18" fmla="*/ 16084 h 4709756"/>
                <a:gd name="connsiteX19" fmla="*/ 8963527 w 9260327"/>
                <a:gd name="connsiteY19" fmla="*/ 4053 h 4709756"/>
                <a:gd name="connsiteX20" fmla="*/ 8662738 w 9260327"/>
                <a:gd name="connsiteY20" fmla="*/ 4053 h 4709756"/>
                <a:gd name="connsiteX21" fmla="*/ 7868654 w 9260327"/>
                <a:gd name="connsiteY21" fmla="*/ 52179 h 4709756"/>
                <a:gd name="connsiteX22" fmla="*/ 7110664 w 9260327"/>
                <a:gd name="connsiteY22" fmla="*/ 64211 h 4709756"/>
                <a:gd name="connsiteX23" fmla="*/ 6075948 w 9260327"/>
                <a:gd name="connsiteY23" fmla="*/ 100305 h 4709756"/>
                <a:gd name="connsiteX24" fmla="*/ 5077327 w 9260327"/>
                <a:gd name="connsiteY24" fmla="*/ 148432 h 4709756"/>
                <a:gd name="connsiteX25" fmla="*/ 4319338 w 9260327"/>
                <a:gd name="connsiteY25" fmla="*/ 184526 h 4709756"/>
                <a:gd name="connsiteX26" fmla="*/ 4042612 w 9260327"/>
                <a:gd name="connsiteY26" fmla="*/ 304842 h 4709756"/>
                <a:gd name="connsiteX27" fmla="*/ 4126833 w 9260327"/>
                <a:gd name="connsiteY27" fmla="*/ 485316 h 4709756"/>
                <a:gd name="connsiteX28" fmla="*/ 4740443 w 9260327"/>
                <a:gd name="connsiteY28" fmla="*/ 581569 h 4709756"/>
                <a:gd name="connsiteX29" fmla="*/ 5305927 w 9260327"/>
                <a:gd name="connsiteY29" fmla="*/ 593600 h 4709756"/>
                <a:gd name="connsiteX30" fmla="*/ 5378117 w 9260327"/>
                <a:gd name="connsiteY30" fmla="*/ 701884 h 4709756"/>
                <a:gd name="connsiteX31" fmla="*/ 4463717 w 9260327"/>
                <a:gd name="connsiteY31" fmla="*/ 786105 h 4709756"/>
                <a:gd name="connsiteX32" fmla="*/ 3838075 w 9260327"/>
                <a:gd name="connsiteY32" fmla="*/ 906421 h 4709756"/>
                <a:gd name="connsiteX33" fmla="*/ 3441033 w 9260327"/>
                <a:gd name="connsiteY33" fmla="*/ 1098926 h 4709756"/>
                <a:gd name="connsiteX34" fmla="*/ 3453064 w 9260327"/>
                <a:gd name="connsiteY34" fmla="*/ 1411747 h 4709756"/>
                <a:gd name="connsiteX35" fmla="*/ 4403559 w 9260327"/>
                <a:gd name="connsiteY35" fmla="*/ 1700505 h 4709756"/>
                <a:gd name="connsiteX36" fmla="*/ 5317959 w 9260327"/>
                <a:gd name="connsiteY36" fmla="*/ 1808790 h 4709756"/>
                <a:gd name="connsiteX37" fmla="*/ 6051885 w 9260327"/>
                <a:gd name="connsiteY37" fmla="*/ 1977232 h 4709756"/>
                <a:gd name="connsiteX38" fmla="*/ 6196264 w 9260327"/>
                <a:gd name="connsiteY38" fmla="*/ 2193800 h 4709756"/>
                <a:gd name="connsiteX39" fmla="*/ 5919538 w 9260327"/>
                <a:gd name="connsiteY39" fmla="*/ 2338179 h 4709756"/>
                <a:gd name="connsiteX40" fmla="*/ 5450306 w 9260327"/>
                <a:gd name="connsiteY40" fmla="*/ 2458495 h 4709756"/>
                <a:gd name="connsiteX41" fmla="*/ 4511843 w 9260327"/>
                <a:gd name="connsiteY41" fmla="*/ 2626937 h 4709756"/>
                <a:gd name="connsiteX42" fmla="*/ 2719138 w 9260327"/>
                <a:gd name="connsiteY42" fmla="*/ 2855537 h 4709756"/>
                <a:gd name="connsiteX43" fmla="*/ 1503948 w 9260327"/>
                <a:gd name="connsiteY43" fmla="*/ 2999916 h 4709756"/>
                <a:gd name="connsiteX44" fmla="*/ 168444 w 9260327"/>
                <a:gd name="connsiteY44" fmla="*/ 3156327 h 4709756"/>
                <a:gd name="connsiteX45" fmla="*/ 0 w 9260327"/>
                <a:gd name="connsiteY45" fmla="*/ 3806030 h 4709756"/>
                <a:gd name="connsiteX46" fmla="*/ 204538 w 9260327"/>
                <a:gd name="connsiteY46" fmla="*/ 4672305 h 4709756"/>
                <a:gd name="connsiteX0" fmla="*/ 204538 w 9260327"/>
                <a:gd name="connsiteY0" fmla="*/ 4672305 h 4675506"/>
                <a:gd name="connsiteX1" fmla="*/ 1455822 w 9260327"/>
                <a:gd name="connsiteY1" fmla="*/ 4515895 h 4675506"/>
                <a:gd name="connsiteX2" fmla="*/ 3116180 w 9260327"/>
                <a:gd name="connsiteY2" fmla="*/ 4179011 h 4675506"/>
                <a:gd name="connsiteX3" fmla="*/ 5474370 w 9260327"/>
                <a:gd name="connsiteY3" fmla="*/ 3625558 h 4675506"/>
                <a:gd name="connsiteX4" fmla="*/ 7206917 w 9260327"/>
                <a:gd name="connsiteY4" fmla="*/ 3036011 h 4675506"/>
                <a:gd name="connsiteX5" fmla="*/ 7808496 w 9260327"/>
                <a:gd name="connsiteY5" fmla="*/ 2542716 h 4675506"/>
                <a:gd name="connsiteX6" fmla="*/ 7712243 w 9260327"/>
                <a:gd name="connsiteY6" fmla="*/ 1893011 h 4675506"/>
                <a:gd name="connsiteX7" fmla="*/ 7062538 w 9260327"/>
                <a:gd name="connsiteY7" fmla="*/ 1532063 h 4675506"/>
                <a:gd name="connsiteX8" fmla="*/ 6015791 w 9260327"/>
                <a:gd name="connsiteY8" fmla="*/ 1375653 h 4675506"/>
                <a:gd name="connsiteX9" fmla="*/ 5101391 w 9260327"/>
                <a:gd name="connsiteY9" fmla="*/ 1351590 h 4675506"/>
                <a:gd name="connsiteX10" fmla="*/ 4596064 w 9260327"/>
                <a:gd name="connsiteY10" fmla="*/ 1267369 h 4675506"/>
                <a:gd name="connsiteX11" fmla="*/ 4716380 w 9260327"/>
                <a:gd name="connsiteY11" fmla="*/ 1122990 h 4675506"/>
                <a:gd name="connsiteX12" fmla="*/ 5799222 w 9260327"/>
                <a:gd name="connsiteY12" fmla="*/ 882358 h 4675506"/>
                <a:gd name="connsiteX13" fmla="*/ 6256422 w 9260327"/>
                <a:gd name="connsiteY13" fmla="*/ 629695 h 4675506"/>
                <a:gd name="connsiteX14" fmla="*/ 5751096 w 9260327"/>
                <a:gd name="connsiteY14" fmla="*/ 473284 h 4675506"/>
                <a:gd name="connsiteX15" fmla="*/ 4824664 w 9260327"/>
                <a:gd name="connsiteY15" fmla="*/ 389063 h 4675506"/>
                <a:gd name="connsiteX16" fmla="*/ 4944980 w 9260327"/>
                <a:gd name="connsiteY16" fmla="*/ 316874 h 4675506"/>
                <a:gd name="connsiteX17" fmla="*/ 7832559 w 9260327"/>
                <a:gd name="connsiteY17" fmla="*/ 136400 h 4675506"/>
                <a:gd name="connsiteX18" fmla="*/ 9204159 w 9260327"/>
                <a:gd name="connsiteY18" fmla="*/ 16084 h 4675506"/>
                <a:gd name="connsiteX19" fmla="*/ 8963527 w 9260327"/>
                <a:gd name="connsiteY19" fmla="*/ 4053 h 4675506"/>
                <a:gd name="connsiteX20" fmla="*/ 8662738 w 9260327"/>
                <a:gd name="connsiteY20" fmla="*/ 4053 h 4675506"/>
                <a:gd name="connsiteX21" fmla="*/ 7868654 w 9260327"/>
                <a:gd name="connsiteY21" fmla="*/ 52179 h 4675506"/>
                <a:gd name="connsiteX22" fmla="*/ 7110664 w 9260327"/>
                <a:gd name="connsiteY22" fmla="*/ 64211 h 4675506"/>
                <a:gd name="connsiteX23" fmla="*/ 6075948 w 9260327"/>
                <a:gd name="connsiteY23" fmla="*/ 100305 h 4675506"/>
                <a:gd name="connsiteX24" fmla="*/ 5077327 w 9260327"/>
                <a:gd name="connsiteY24" fmla="*/ 148432 h 4675506"/>
                <a:gd name="connsiteX25" fmla="*/ 4319338 w 9260327"/>
                <a:gd name="connsiteY25" fmla="*/ 184526 h 4675506"/>
                <a:gd name="connsiteX26" fmla="*/ 4042612 w 9260327"/>
                <a:gd name="connsiteY26" fmla="*/ 304842 h 4675506"/>
                <a:gd name="connsiteX27" fmla="*/ 4126833 w 9260327"/>
                <a:gd name="connsiteY27" fmla="*/ 485316 h 4675506"/>
                <a:gd name="connsiteX28" fmla="*/ 4740443 w 9260327"/>
                <a:gd name="connsiteY28" fmla="*/ 581569 h 4675506"/>
                <a:gd name="connsiteX29" fmla="*/ 5305927 w 9260327"/>
                <a:gd name="connsiteY29" fmla="*/ 593600 h 4675506"/>
                <a:gd name="connsiteX30" fmla="*/ 5378117 w 9260327"/>
                <a:gd name="connsiteY30" fmla="*/ 701884 h 4675506"/>
                <a:gd name="connsiteX31" fmla="*/ 4463717 w 9260327"/>
                <a:gd name="connsiteY31" fmla="*/ 786105 h 4675506"/>
                <a:gd name="connsiteX32" fmla="*/ 3838075 w 9260327"/>
                <a:gd name="connsiteY32" fmla="*/ 906421 h 4675506"/>
                <a:gd name="connsiteX33" fmla="*/ 3441033 w 9260327"/>
                <a:gd name="connsiteY33" fmla="*/ 1098926 h 4675506"/>
                <a:gd name="connsiteX34" fmla="*/ 3453064 w 9260327"/>
                <a:gd name="connsiteY34" fmla="*/ 1411747 h 4675506"/>
                <a:gd name="connsiteX35" fmla="*/ 4403559 w 9260327"/>
                <a:gd name="connsiteY35" fmla="*/ 1700505 h 4675506"/>
                <a:gd name="connsiteX36" fmla="*/ 5317959 w 9260327"/>
                <a:gd name="connsiteY36" fmla="*/ 1808790 h 4675506"/>
                <a:gd name="connsiteX37" fmla="*/ 6051885 w 9260327"/>
                <a:gd name="connsiteY37" fmla="*/ 1977232 h 4675506"/>
                <a:gd name="connsiteX38" fmla="*/ 6196264 w 9260327"/>
                <a:gd name="connsiteY38" fmla="*/ 2193800 h 4675506"/>
                <a:gd name="connsiteX39" fmla="*/ 5919538 w 9260327"/>
                <a:gd name="connsiteY39" fmla="*/ 2338179 h 4675506"/>
                <a:gd name="connsiteX40" fmla="*/ 5450306 w 9260327"/>
                <a:gd name="connsiteY40" fmla="*/ 2458495 h 4675506"/>
                <a:gd name="connsiteX41" fmla="*/ 4511843 w 9260327"/>
                <a:gd name="connsiteY41" fmla="*/ 2626937 h 4675506"/>
                <a:gd name="connsiteX42" fmla="*/ 2719138 w 9260327"/>
                <a:gd name="connsiteY42" fmla="*/ 2855537 h 4675506"/>
                <a:gd name="connsiteX43" fmla="*/ 1503948 w 9260327"/>
                <a:gd name="connsiteY43" fmla="*/ 2999916 h 4675506"/>
                <a:gd name="connsiteX44" fmla="*/ 168444 w 9260327"/>
                <a:gd name="connsiteY44" fmla="*/ 3156327 h 4675506"/>
                <a:gd name="connsiteX45" fmla="*/ 0 w 9260327"/>
                <a:gd name="connsiteY45" fmla="*/ 3806030 h 4675506"/>
                <a:gd name="connsiteX46" fmla="*/ 204538 w 9260327"/>
                <a:gd name="connsiteY46" fmla="*/ 4672305 h 4675506"/>
                <a:gd name="connsiteX0" fmla="*/ 204538 w 9260327"/>
                <a:gd name="connsiteY0" fmla="*/ 4672305 h 4675506"/>
                <a:gd name="connsiteX1" fmla="*/ 1455822 w 9260327"/>
                <a:gd name="connsiteY1" fmla="*/ 4515895 h 4675506"/>
                <a:gd name="connsiteX2" fmla="*/ 3116180 w 9260327"/>
                <a:gd name="connsiteY2" fmla="*/ 4179011 h 4675506"/>
                <a:gd name="connsiteX3" fmla="*/ 5474370 w 9260327"/>
                <a:gd name="connsiteY3" fmla="*/ 3625558 h 4675506"/>
                <a:gd name="connsiteX4" fmla="*/ 7206917 w 9260327"/>
                <a:gd name="connsiteY4" fmla="*/ 3036011 h 4675506"/>
                <a:gd name="connsiteX5" fmla="*/ 7808496 w 9260327"/>
                <a:gd name="connsiteY5" fmla="*/ 2542716 h 4675506"/>
                <a:gd name="connsiteX6" fmla="*/ 7712243 w 9260327"/>
                <a:gd name="connsiteY6" fmla="*/ 1893011 h 4675506"/>
                <a:gd name="connsiteX7" fmla="*/ 7062538 w 9260327"/>
                <a:gd name="connsiteY7" fmla="*/ 1532063 h 4675506"/>
                <a:gd name="connsiteX8" fmla="*/ 6015791 w 9260327"/>
                <a:gd name="connsiteY8" fmla="*/ 1375653 h 4675506"/>
                <a:gd name="connsiteX9" fmla="*/ 5101391 w 9260327"/>
                <a:gd name="connsiteY9" fmla="*/ 1351590 h 4675506"/>
                <a:gd name="connsiteX10" fmla="*/ 4596064 w 9260327"/>
                <a:gd name="connsiteY10" fmla="*/ 1267369 h 4675506"/>
                <a:gd name="connsiteX11" fmla="*/ 4716380 w 9260327"/>
                <a:gd name="connsiteY11" fmla="*/ 1122990 h 4675506"/>
                <a:gd name="connsiteX12" fmla="*/ 5799222 w 9260327"/>
                <a:gd name="connsiteY12" fmla="*/ 882358 h 4675506"/>
                <a:gd name="connsiteX13" fmla="*/ 6256422 w 9260327"/>
                <a:gd name="connsiteY13" fmla="*/ 629695 h 4675506"/>
                <a:gd name="connsiteX14" fmla="*/ 5751096 w 9260327"/>
                <a:gd name="connsiteY14" fmla="*/ 473284 h 4675506"/>
                <a:gd name="connsiteX15" fmla="*/ 4824664 w 9260327"/>
                <a:gd name="connsiteY15" fmla="*/ 389063 h 4675506"/>
                <a:gd name="connsiteX16" fmla="*/ 4944980 w 9260327"/>
                <a:gd name="connsiteY16" fmla="*/ 316874 h 4675506"/>
                <a:gd name="connsiteX17" fmla="*/ 7832559 w 9260327"/>
                <a:gd name="connsiteY17" fmla="*/ 136400 h 4675506"/>
                <a:gd name="connsiteX18" fmla="*/ 9204159 w 9260327"/>
                <a:gd name="connsiteY18" fmla="*/ 16084 h 4675506"/>
                <a:gd name="connsiteX19" fmla="*/ 8963527 w 9260327"/>
                <a:gd name="connsiteY19" fmla="*/ 4053 h 4675506"/>
                <a:gd name="connsiteX20" fmla="*/ 8662738 w 9260327"/>
                <a:gd name="connsiteY20" fmla="*/ 4053 h 4675506"/>
                <a:gd name="connsiteX21" fmla="*/ 7868654 w 9260327"/>
                <a:gd name="connsiteY21" fmla="*/ 52179 h 4675506"/>
                <a:gd name="connsiteX22" fmla="*/ 7110664 w 9260327"/>
                <a:gd name="connsiteY22" fmla="*/ 64211 h 4675506"/>
                <a:gd name="connsiteX23" fmla="*/ 6075948 w 9260327"/>
                <a:gd name="connsiteY23" fmla="*/ 100305 h 4675506"/>
                <a:gd name="connsiteX24" fmla="*/ 5077327 w 9260327"/>
                <a:gd name="connsiteY24" fmla="*/ 148432 h 4675506"/>
                <a:gd name="connsiteX25" fmla="*/ 4319338 w 9260327"/>
                <a:gd name="connsiteY25" fmla="*/ 184526 h 4675506"/>
                <a:gd name="connsiteX26" fmla="*/ 4042612 w 9260327"/>
                <a:gd name="connsiteY26" fmla="*/ 304842 h 4675506"/>
                <a:gd name="connsiteX27" fmla="*/ 4126833 w 9260327"/>
                <a:gd name="connsiteY27" fmla="*/ 485316 h 4675506"/>
                <a:gd name="connsiteX28" fmla="*/ 4740443 w 9260327"/>
                <a:gd name="connsiteY28" fmla="*/ 581569 h 4675506"/>
                <a:gd name="connsiteX29" fmla="*/ 5305927 w 9260327"/>
                <a:gd name="connsiteY29" fmla="*/ 593600 h 4675506"/>
                <a:gd name="connsiteX30" fmla="*/ 5378117 w 9260327"/>
                <a:gd name="connsiteY30" fmla="*/ 701884 h 4675506"/>
                <a:gd name="connsiteX31" fmla="*/ 4463717 w 9260327"/>
                <a:gd name="connsiteY31" fmla="*/ 786105 h 4675506"/>
                <a:gd name="connsiteX32" fmla="*/ 3838075 w 9260327"/>
                <a:gd name="connsiteY32" fmla="*/ 906421 h 4675506"/>
                <a:gd name="connsiteX33" fmla="*/ 3441033 w 9260327"/>
                <a:gd name="connsiteY33" fmla="*/ 1098926 h 4675506"/>
                <a:gd name="connsiteX34" fmla="*/ 3453064 w 9260327"/>
                <a:gd name="connsiteY34" fmla="*/ 1411747 h 4675506"/>
                <a:gd name="connsiteX35" fmla="*/ 4403559 w 9260327"/>
                <a:gd name="connsiteY35" fmla="*/ 1700505 h 4675506"/>
                <a:gd name="connsiteX36" fmla="*/ 5317959 w 9260327"/>
                <a:gd name="connsiteY36" fmla="*/ 1808790 h 4675506"/>
                <a:gd name="connsiteX37" fmla="*/ 6051885 w 9260327"/>
                <a:gd name="connsiteY37" fmla="*/ 1977232 h 4675506"/>
                <a:gd name="connsiteX38" fmla="*/ 6196264 w 9260327"/>
                <a:gd name="connsiteY38" fmla="*/ 2193800 h 4675506"/>
                <a:gd name="connsiteX39" fmla="*/ 5919538 w 9260327"/>
                <a:gd name="connsiteY39" fmla="*/ 2338179 h 4675506"/>
                <a:gd name="connsiteX40" fmla="*/ 5450306 w 9260327"/>
                <a:gd name="connsiteY40" fmla="*/ 2458495 h 4675506"/>
                <a:gd name="connsiteX41" fmla="*/ 4511843 w 9260327"/>
                <a:gd name="connsiteY41" fmla="*/ 2626937 h 4675506"/>
                <a:gd name="connsiteX42" fmla="*/ 2719138 w 9260327"/>
                <a:gd name="connsiteY42" fmla="*/ 2855537 h 4675506"/>
                <a:gd name="connsiteX43" fmla="*/ 1503948 w 9260327"/>
                <a:gd name="connsiteY43" fmla="*/ 2999916 h 4675506"/>
                <a:gd name="connsiteX44" fmla="*/ 168444 w 9260327"/>
                <a:gd name="connsiteY44" fmla="*/ 3156327 h 4675506"/>
                <a:gd name="connsiteX45" fmla="*/ 0 w 9260327"/>
                <a:gd name="connsiteY45" fmla="*/ 3806030 h 4675506"/>
                <a:gd name="connsiteX46" fmla="*/ 204538 w 9260327"/>
                <a:gd name="connsiteY46" fmla="*/ 4672305 h 4675506"/>
                <a:gd name="connsiteX0" fmla="*/ 213435 w 9269224"/>
                <a:gd name="connsiteY0" fmla="*/ 4672305 h 4675506"/>
                <a:gd name="connsiteX1" fmla="*/ 1464719 w 9269224"/>
                <a:gd name="connsiteY1" fmla="*/ 4515895 h 4675506"/>
                <a:gd name="connsiteX2" fmla="*/ 3125077 w 9269224"/>
                <a:gd name="connsiteY2" fmla="*/ 4179011 h 4675506"/>
                <a:gd name="connsiteX3" fmla="*/ 5483267 w 9269224"/>
                <a:gd name="connsiteY3" fmla="*/ 3625558 h 4675506"/>
                <a:gd name="connsiteX4" fmla="*/ 7215814 w 9269224"/>
                <a:gd name="connsiteY4" fmla="*/ 3036011 h 4675506"/>
                <a:gd name="connsiteX5" fmla="*/ 7817393 w 9269224"/>
                <a:gd name="connsiteY5" fmla="*/ 2542716 h 4675506"/>
                <a:gd name="connsiteX6" fmla="*/ 7721140 w 9269224"/>
                <a:gd name="connsiteY6" fmla="*/ 1893011 h 4675506"/>
                <a:gd name="connsiteX7" fmla="*/ 7071435 w 9269224"/>
                <a:gd name="connsiteY7" fmla="*/ 1532063 h 4675506"/>
                <a:gd name="connsiteX8" fmla="*/ 6024688 w 9269224"/>
                <a:gd name="connsiteY8" fmla="*/ 1375653 h 4675506"/>
                <a:gd name="connsiteX9" fmla="*/ 5110288 w 9269224"/>
                <a:gd name="connsiteY9" fmla="*/ 1351590 h 4675506"/>
                <a:gd name="connsiteX10" fmla="*/ 4604961 w 9269224"/>
                <a:gd name="connsiteY10" fmla="*/ 1267369 h 4675506"/>
                <a:gd name="connsiteX11" fmla="*/ 4725277 w 9269224"/>
                <a:gd name="connsiteY11" fmla="*/ 1122990 h 4675506"/>
                <a:gd name="connsiteX12" fmla="*/ 5808119 w 9269224"/>
                <a:gd name="connsiteY12" fmla="*/ 882358 h 4675506"/>
                <a:gd name="connsiteX13" fmla="*/ 6265319 w 9269224"/>
                <a:gd name="connsiteY13" fmla="*/ 629695 h 4675506"/>
                <a:gd name="connsiteX14" fmla="*/ 5759993 w 9269224"/>
                <a:gd name="connsiteY14" fmla="*/ 473284 h 4675506"/>
                <a:gd name="connsiteX15" fmla="*/ 4833561 w 9269224"/>
                <a:gd name="connsiteY15" fmla="*/ 389063 h 4675506"/>
                <a:gd name="connsiteX16" fmla="*/ 4953877 w 9269224"/>
                <a:gd name="connsiteY16" fmla="*/ 316874 h 4675506"/>
                <a:gd name="connsiteX17" fmla="*/ 7841456 w 9269224"/>
                <a:gd name="connsiteY17" fmla="*/ 136400 h 4675506"/>
                <a:gd name="connsiteX18" fmla="*/ 9213056 w 9269224"/>
                <a:gd name="connsiteY18" fmla="*/ 16084 h 4675506"/>
                <a:gd name="connsiteX19" fmla="*/ 8972424 w 9269224"/>
                <a:gd name="connsiteY19" fmla="*/ 4053 h 4675506"/>
                <a:gd name="connsiteX20" fmla="*/ 8671635 w 9269224"/>
                <a:gd name="connsiteY20" fmla="*/ 4053 h 4675506"/>
                <a:gd name="connsiteX21" fmla="*/ 7877551 w 9269224"/>
                <a:gd name="connsiteY21" fmla="*/ 52179 h 4675506"/>
                <a:gd name="connsiteX22" fmla="*/ 7119561 w 9269224"/>
                <a:gd name="connsiteY22" fmla="*/ 64211 h 4675506"/>
                <a:gd name="connsiteX23" fmla="*/ 6084845 w 9269224"/>
                <a:gd name="connsiteY23" fmla="*/ 100305 h 4675506"/>
                <a:gd name="connsiteX24" fmla="*/ 5086224 w 9269224"/>
                <a:gd name="connsiteY24" fmla="*/ 148432 h 4675506"/>
                <a:gd name="connsiteX25" fmla="*/ 4328235 w 9269224"/>
                <a:gd name="connsiteY25" fmla="*/ 184526 h 4675506"/>
                <a:gd name="connsiteX26" fmla="*/ 4051509 w 9269224"/>
                <a:gd name="connsiteY26" fmla="*/ 304842 h 4675506"/>
                <a:gd name="connsiteX27" fmla="*/ 4135730 w 9269224"/>
                <a:gd name="connsiteY27" fmla="*/ 485316 h 4675506"/>
                <a:gd name="connsiteX28" fmla="*/ 4749340 w 9269224"/>
                <a:gd name="connsiteY28" fmla="*/ 581569 h 4675506"/>
                <a:gd name="connsiteX29" fmla="*/ 5314824 w 9269224"/>
                <a:gd name="connsiteY29" fmla="*/ 593600 h 4675506"/>
                <a:gd name="connsiteX30" fmla="*/ 5387014 w 9269224"/>
                <a:gd name="connsiteY30" fmla="*/ 701884 h 4675506"/>
                <a:gd name="connsiteX31" fmla="*/ 4472614 w 9269224"/>
                <a:gd name="connsiteY31" fmla="*/ 786105 h 4675506"/>
                <a:gd name="connsiteX32" fmla="*/ 3846972 w 9269224"/>
                <a:gd name="connsiteY32" fmla="*/ 906421 h 4675506"/>
                <a:gd name="connsiteX33" fmla="*/ 3449930 w 9269224"/>
                <a:gd name="connsiteY33" fmla="*/ 1098926 h 4675506"/>
                <a:gd name="connsiteX34" fmla="*/ 3461961 w 9269224"/>
                <a:gd name="connsiteY34" fmla="*/ 1411747 h 4675506"/>
                <a:gd name="connsiteX35" fmla="*/ 4412456 w 9269224"/>
                <a:gd name="connsiteY35" fmla="*/ 1700505 h 4675506"/>
                <a:gd name="connsiteX36" fmla="*/ 5326856 w 9269224"/>
                <a:gd name="connsiteY36" fmla="*/ 1808790 h 4675506"/>
                <a:gd name="connsiteX37" fmla="*/ 6060782 w 9269224"/>
                <a:gd name="connsiteY37" fmla="*/ 1977232 h 4675506"/>
                <a:gd name="connsiteX38" fmla="*/ 6205161 w 9269224"/>
                <a:gd name="connsiteY38" fmla="*/ 2193800 h 4675506"/>
                <a:gd name="connsiteX39" fmla="*/ 5928435 w 9269224"/>
                <a:gd name="connsiteY39" fmla="*/ 2338179 h 4675506"/>
                <a:gd name="connsiteX40" fmla="*/ 5459203 w 9269224"/>
                <a:gd name="connsiteY40" fmla="*/ 2458495 h 4675506"/>
                <a:gd name="connsiteX41" fmla="*/ 4520740 w 9269224"/>
                <a:gd name="connsiteY41" fmla="*/ 2626937 h 4675506"/>
                <a:gd name="connsiteX42" fmla="*/ 2728035 w 9269224"/>
                <a:gd name="connsiteY42" fmla="*/ 2855537 h 4675506"/>
                <a:gd name="connsiteX43" fmla="*/ 1512845 w 9269224"/>
                <a:gd name="connsiteY43" fmla="*/ 2999916 h 4675506"/>
                <a:gd name="connsiteX44" fmla="*/ 177341 w 9269224"/>
                <a:gd name="connsiteY44" fmla="*/ 3156327 h 4675506"/>
                <a:gd name="connsiteX45" fmla="*/ 8897 w 9269224"/>
                <a:gd name="connsiteY45" fmla="*/ 3806030 h 4675506"/>
                <a:gd name="connsiteX46" fmla="*/ 213435 w 9269224"/>
                <a:gd name="connsiteY46" fmla="*/ 4672305 h 4675506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71435 w 9268385"/>
                <a:gd name="connsiteY7" fmla="*/ 1530996 h 4674439"/>
                <a:gd name="connsiteX8" fmla="*/ 6024688 w 9268385"/>
                <a:gd name="connsiteY8" fmla="*/ 1374586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28235 w 9268385"/>
                <a:gd name="connsiteY25" fmla="*/ 18345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26856 w 9268385"/>
                <a:gd name="connsiteY36" fmla="*/ 1807723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71435 w 9268385"/>
                <a:gd name="connsiteY7" fmla="*/ 1530996 h 4674439"/>
                <a:gd name="connsiteX8" fmla="*/ 6024688 w 9268385"/>
                <a:gd name="connsiteY8" fmla="*/ 1374586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26856 w 9268385"/>
                <a:gd name="connsiteY36" fmla="*/ 1807723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71435 w 9268385"/>
                <a:gd name="connsiteY7" fmla="*/ 1530996 h 4674439"/>
                <a:gd name="connsiteX8" fmla="*/ 6024688 w 9268385"/>
                <a:gd name="connsiteY8" fmla="*/ 1374586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71435 w 9268385"/>
                <a:gd name="connsiteY7" fmla="*/ 1530996 h 4674439"/>
                <a:gd name="connsiteX8" fmla="*/ 6096877 w 9268385"/>
                <a:gd name="connsiteY8" fmla="*/ 1374586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71435 w 9268385"/>
                <a:gd name="connsiteY7" fmla="*/ 1530996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721140 w 9268385"/>
                <a:gd name="connsiteY6" fmla="*/ 1891944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817393 w 9268385"/>
                <a:gd name="connsiteY5" fmla="*/ 2541649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215814 w 9268385"/>
                <a:gd name="connsiteY4" fmla="*/ 3034944 h 4674439"/>
                <a:gd name="connsiteX5" fmla="*/ 7720454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720454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12456 w 9268385"/>
                <a:gd name="connsiteY35" fmla="*/ 1699438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461961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449930 w 9268385"/>
                <a:gd name="connsiteY33" fmla="*/ 1097859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846972 w 9268385"/>
                <a:gd name="connsiteY32" fmla="*/ 905354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96877 w 9268385"/>
                <a:gd name="connsiteY8" fmla="*/ 1412332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581323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38049 w 9268385"/>
                <a:gd name="connsiteY6" fmla="*/ 1904525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105026 w 9268385"/>
                <a:gd name="connsiteY4" fmla="*/ 3047526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87014 w 9268385"/>
                <a:gd name="connsiteY30" fmla="*/ 700817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505324 w 9268385"/>
                <a:gd name="connsiteY33" fmla="*/ 1110441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602263 w 9268385"/>
                <a:gd name="connsiteY33" fmla="*/ 1097859 h 4674439"/>
                <a:gd name="connsiteX34" fmla="*/ 3503507 w 9268385"/>
                <a:gd name="connsiteY34" fmla="*/ 1385516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602263 w 9268385"/>
                <a:gd name="connsiteY33" fmla="*/ 1097859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30064 w 9268385"/>
                <a:gd name="connsiteY32" fmla="*/ 892772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265319 w 9268385"/>
                <a:gd name="connsiteY13" fmla="*/ 628628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96077 w 9268385"/>
                <a:gd name="connsiteY13" fmla="*/ 653792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35730 w 9268385"/>
                <a:gd name="connsiteY27" fmla="*/ 484249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91123 w 9268385"/>
                <a:gd name="connsiteY27" fmla="*/ 471666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77275 w 9268385"/>
                <a:gd name="connsiteY27" fmla="*/ 509412 h 4674439"/>
                <a:gd name="connsiteX28" fmla="*/ 4749340 w 9268385"/>
                <a:gd name="connsiteY28" fmla="*/ 580502 h 4674439"/>
                <a:gd name="connsiteX29" fmla="*/ 5314824 w 9268385"/>
                <a:gd name="connsiteY29" fmla="*/ 592533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77275 w 9268385"/>
                <a:gd name="connsiteY27" fmla="*/ 509412 h 4674439"/>
                <a:gd name="connsiteX28" fmla="*/ 4749340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051509 w 9268385"/>
                <a:gd name="connsiteY26" fmla="*/ 303775 h 4674439"/>
                <a:gd name="connsiteX27" fmla="*/ 4177275 w 9268385"/>
                <a:gd name="connsiteY27" fmla="*/ 509412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176145 w 9268385"/>
                <a:gd name="connsiteY26" fmla="*/ 328939 h 4674439"/>
                <a:gd name="connsiteX27" fmla="*/ 4177275 w 9268385"/>
                <a:gd name="connsiteY27" fmla="*/ 509412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176145 w 9268385"/>
                <a:gd name="connsiteY26" fmla="*/ 328939 h 4674439"/>
                <a:gd name="connsiteX27" fmla="*/ 4288063 w 9268385"/>
                <a:gd name="connsiteY27" fmla="*/ 521994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304172 w 9268385"/>
                <a:gd name="connsiteY25" fmla="*/ 206219 h 4674439"/>
                <a:gd name="connsiteX26" fmla="*/ 4176145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176145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72614 w 9268385"/>
                <a:gd name="connsiteY31" fmla="*/ 785038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05355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16111 w 9268385"/>
                <a:gd name="connsiteY33" fmla="*/ 1060113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586598 w 9268385"/>
                <a:gd name="connsiteY34" fmla="*/ 1410680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168381 w 9268385"/>
                <a:gd name="connsiteY13" fmla="*/ 616046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099138 w 9268385"/>
                <a:gd name="connsiteY13" fmla="*/ 628627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07794 w 9268385"/>
                <a:gd name="connsiteY28" fmla="*/ 580502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099138 w 9268385"/>
                <a:gd name="connsiteY13" fmla="*/ 628627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808119 w 9268385"/>
                <a:gd name="connsiteY12" fmla="*/ 881291 h 4674439"/>
                <a:gd name="connsiteX13" fmla="*/ 6029895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6029895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484203 w 9268385"/>
                <a:gd name="connsiteY25" fmla="*/ 206219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231539 w 9268385"/>
                <a:gd name="connsiteY26" fmla="*/ 328939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57588 w 9268385"/>
                <a:gd name="connsiteY7" fmla="*/ 1619069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300782 w 9268385"/>
                <a:gd name="connsiteY26" fmla="*/ 341521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624200 w 9268385"/>
                <a:gd name="connsiteY6" fmla="*/ 1942271 h 4674439"/>
                <a:gd name="connsiteX7" fmla="*/ 7016042 w 9268385"/>
                <a:gd name="connsiteY7" fmla="*/ 1669396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300782 w 9268385"/>
                <a:gd name="connsiteY26" fmla="*/ 341521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651212 w 9268385"/>
                <a:gd name="connsiteY5" fmla="*/ 2529068 h 4674439"/>
                <a:gd name="connsiteX6" fmla="*/ 7541108 w 9268385"/>
                <a:gd name="connsiteY6" fmla="*/ 1954853 h 4674439"/>
                <a:gd name="connsiteX7" fmla="*/ 7016042 w 9268385"/>
                <a:gd name="connsiteY7" fmla="*/ 1669396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300782 w 9268385"/>
                <a:gd name="connsiteY26" fmla="*/ 341521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581969 w 9268385"/>
                <a:gd name="connsiteY5" fmla="*/ 2541649 h 4674439"/>
                <a:gd name="connsiteX6" fmla="*/ 7541108 w 9268385"/>
                <a:gd name="connsiteY6" fmla="*/ 1954853 h 4674439"/>
                <a:gd name="connsiteX7" fmla="*/ 7016042 w 9268385"/>
                <a:gd name="connsiteY7" fmla="*/ 1669396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300782 w 9268385"/>
                <a:gd name="connsiteY26" fmla="*/ 341521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  <a:gd name="connsiteX0" fmla="*/ 213435 w 9268385"/>
                <a:gd name="connsiteY0" fmla="*/ 4671238 h 4674439"/>
                <a:gd name="connsiteX1" fmla="*/ 1464719 w 9268385"/>
                <a:gd name="connsiteY1" fmla="*/ 4514828 h 4674439"/>
                <a:gd name="connsiteX2" fmla="*/ 3125077 w 9268385"/>
                <a:gd name="connsiteY2" fmla="*/ 4177944 h 4674439"/>
                <a:gd name="connsiteX3" fmla="*/ 5483267 w 9268385"/>
                <a:gd name="connsiteY3" fmla="*/ 3624491 h 4674439"/>
                <a:gd name="connsiteX4" fmla="*/ 7063481 w 9268385"/>
                <a:gd name="connsiteY4" fmla="*/ 3060107 h 4674439"/>
                <a:gd name="connsiteX5" fmla="*/ 7581969 w 9268385"/>
                <a:gd name="connsiteY5" fmla="*/ 2541649 h 4674439"/>
                <a:gd name="connsiteX6" fmla="*/ 7541108 w 9268385"/>
                <a:gd name="connsiteY6" fmla="*/ 1954853 h 4674439"/>
                <a:gd name="connsiteX7" fmla="*/ 7057588 w 9268385"/>
                <a:gd name="connsiteY7" fmla="*/ 1656814 h 4674439"/>
                <a:gd name="connsiteX8" fmla="*/ 6083030 w 9268385"/>
                <a:gd name="connsiteY8" fmla="*/ 1450078 h 4674439"/>
                <a:gd name="connsiteX9" fmla="*/ 5110288 w 9268385"/>
                <a:gd name="connsiteY9" fmla="*/ 1350523 h 4674439"/>
                <a:gd name="connsiteX10" fmla="*/ 4604961 w 9268385"/>
                <a:gd name="connsiteY10" fmla="*/ 1266302 h 4674439"/>
                <a:gd name="connsiteX11" fmla="*/ 4725277 w 9268385"/>
                <a:gd name="connsiteY11" fmla="*/ 1121923 h 4674439"/>
                <a:gd name="connsiteX12" fmla="*/ 5794271 w 9268385"/>
                <a:gd name="connsiteY12" fmla="*/ 818382 h 4674439"/>
                <a:gd name="connsiteX13" fmla="*/ 5974500 w 9268385"/>
                <a:gd name="connsiteY13" fmla="*/ 641210 h 4674439"/>
                <a:gd name="connsiteX14" fmla="*/ 5759993 w 9268385"/>
                <a:gd name="connsiteY14" fmla="*/ 472217 h 4674439"/>
                <a:gd name="connsiteX15" fmla="*/ 4833561 w 9268385"/>
                <a:gd name="connsiteY15" fmla="*/ 387996 h 4674439"/>
                <a:gd name="connsiteX16" fmla="*/ 4953877 w 9268385"/>
                <a:gd name="connsiteY16" fmla="*/ 315807 h 4674439"/>
                <a:gd name="connsiteX17" fmla="*/ 7841456 w 9268385"/>
                <a:gd name="connsiteY17" fmla="*/ 135333 h 4674439"/>
                <a:gd name="connsiteX18" fmla="*/ 9213056 w 9268385"/>
                <a:gd name="connsiteY18" fmla="*/ 15017 h 4674439"/>
                <a:gd name="connsiteX19" fmla="*/ 8972424 w 9268385"/>
                <a:gd name="connsiteY19" fmla="*/ 2986 h 4674439"/>
                <a:gd name="connsiteX20" fmla="*/ 8719761 w 9268385"/>
                <a:gd name="connsiteY20" fmla="*/ 25744 h 4674439"/>
                <a:gd name="connsiteX21" fmla="*/ 7877551 w 9268385"/>
                <a:gd name="connsiteY21" fmla="*/ 51112 h 4674439"/>
                <a:gd name="connsiteX22" fmla="*/ 7119561 w 9268385"/>
                <a:gd name="connsiteY22" fmla="*/ 63144 h 4674439"/>
                <a:gd name="connsiteX23" fmla="*/ 6084845 w 9268385"/>
                <a:gd name="connsiteY23" fmla="*/ 99238 h 4674439"/>
                <a:gd name="connsiteX24" fmla="*/ 5086224 w 9268385"/>
                <a:gd name="connsiteY24" fmla="*/ 147365 h 4674439"/>
                <a:gd name="connsiteX25" fmla="*/ 4539596 w 9268385"/>
                <a:gd name="connsiteY25" fmla="*/ 218802 h 4674439"/>
                <a:gd name="connsiteX26" fmla="*/ 4300782 w 9268385"/>
                <a:gd name="connsiteY26" fmla="*/ 341521 h 4674439"/>
                <a:gd name="connsiteX27" fmla="*/ 4329609 w 9268385"/>
                <a:gd name="connsiteY27" fmla="*/ 484249 h 4674439"/>
                <a:gd name="connsiteX28" fmla="*/ 4749340 w 9268385"/>
                <a:gd name="connsiteY28" fmla="*/ 555338 h 4674439"/>
                <a:gd name="connsiteX29" fmla="*/ 5204037 w 9268385"/>
                <a:gd name="connsiteY29" fmla="*/ 605114 h 4674439"/>
                <a:gd name="connsiteX30" fmla="*/ 5345470 w 9268385"/>
                <a:gd name="connsiteY30" fmla="*/ 675653 h 4674439"/>
                <a:gd name="connsiteX31" fmla="*/ 4486462 w 9268385"/>
                <a:gd name="connsiteY31" fmla="*/ 822784 h 4674439"/>
                <a:gd name="connsiteX32" fmla="*/ 3971610 w 9268385"/>
                <a:gd name="connsiteY32" fmla="*/ 955683 h 4674439"/>
                <a:gd name="connsiteX33" fmla="*/ 3657656 w 9268385"/>
                <a:gd name="connsiteY33" fmla="*/ 1135605 h 4674439"/>
                <a:gd name="connsiteX34" fmla="*/ 3628144 w 9268385"/>
                <a:gd name="connsiteY34" fmla="*/ 1435844 h 4674439"/>
                <a:gd name="connsiteX35" fmla="*/ 4426304 w 9268385"/>
                <a:gd name="connsiteY35" fmla="*/ 1661692 h 4674439"/>
                <a:gd name="connsiteX36" fmla="*/ 5302793 w 9268385"/>
                <a:gd name="connsiteY36" fmla="*/ 1830481 h 4674439"/>
                <a:gd name="connsiteX37" fmla="*/ 6060782 w 9268385"/>
                <a:gd name="connsiteY37" fmla="*/ 1976165 h 4674439"/>
                <a:gd name="connsiteX38" fmla="*/ 6205161 w 9268385"/>
                <a:gd name="connsiteY38" fmla="*/ 2192733 h 4674439"/>
                <a:gd name="connsiteX39" fmla="*/ 5928435 w 9268385"/>
                <a:gd name="connsiteY39" fmla="*/ 2337112 h 4674439"/>
                <a:gd name="connsiteX40" fmla="*/ 5459203 w 9268385"/>
                <a:gd name="connsiteY40" fmla="*/ 2457428 h 4674439"/>
                <a:gd name="connsiteX41" fmla="*/ 4520740 w 9268385"/>
                <a:gd name="connsiteY41" fmla="*/ 2625870 h 4674439"/>
                <a:gd name="connsiteX42" fmla="*/ 2728035 w 9268385"/>
                <a:gd name="connsiteY42" fmla="*/ 2854470 h 4674439"/>
                <a:gd name="connsiteX43" fmla="*/ 1512845 w 9268385"/>
                <a:gd name="connsiteY43" fmla="*/ 2998849 h 4674439"/>
                <a:gd name="connsiteX44" fmla="*/ 177341 w 9268385"/>
                <a:gd name="connsiteY44" fmla="*/ 3155260 h 4674439"/>
                <a:gd name="connsiteX45" fmla="*/ 8897 w 9268385"/>
                <a:gd name="connsiteY45" fmla="*/ 3804963 h 4674439"/>
                <a:gd name="connsiteX46" fmla="*/ 213435 w 9268385"/>
                <a:gd name="connsiteY46" fmla="*/ 4671238 h 46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268385" h="4674439">
                  <a:moveTo>
                    <a:pt x="213435" y="4671238"/>
                  </a:moveTo>
                  <a:cubicBezTo>
                    <a:pt x="540293" y="4693296"/>
                    <a:pt x="979445" y="4597044"/>
                    <a:pt x="1464719" y="4514828"/>
                  </a:cubicBezTo>
                  <a:cubicBezTo>
                    <a:pt x="1949993" y="4432612"/>
                    <a:pt x="2455319" y="4326333"/>
                    <a:pt x="3125077" y="4177944"/>
                  </a:cubicBezTo>
                  <a:cubicBezTo>
                    <a:pt x="3794835" y="4029555"/>
                    <a:pt x="4826866" y="3810797"/>
                    <a:pt x="5483267" y="3624491"/>
                  </a:cubicBezTo>
                  <a:cubicBezTo>
                    <a:pt x="6139668" y="3438185"/>
                    <a:pt x="6713697" y="3240581"/>
                    <a:pt x="7063481" y="3060107"/>
                  </a:cubicBezTo>
                  <a:cubicBezTo>
                    <a:pt x="7413265" y="2879633"/>
                    <a:pt x="7502365" y="2725858"/>
                    <a:pt x="7581969" y="2541649"/>
                  </a:cubicBezTo>
                  <a:cubicBezTo>
                    <a:pt x="7661573" y="2357440"/>
                    <a:pt x="7628505" y="2102326"/>
                    <a:pt x="7541108" y="1954853"/>
                  </a:cubicBezTo>
                  <a:cubicBezTo>
                    <a:pt x="7453711" y="1807381"/>
                    <a:pt x="7300601" y="1740943"/>
                    <a:pt x="7057588" y="1656814"/>
                  </a:cubicBezTo>
                  <a:cubicBezTo>
                    <a:pt x="6814575" y="1572685"/>
                    <a:pt x="6407580" y="1501127"/>
                    <a:pt x="6083030" y="1450078"/>
                  </a:cubicBezTo>
                  <a:cubicBezTo>
                    <a:pt x="5758480" y="1399030"/>
                    <a:pt x="5356633" y="1381152"/>
                    <a:pt x="5110288" y="1350523"/>
                  </a:cubicBezTo>
                  <a:cubicBezTo>
                    <a:pt x="4863943" y="1319894"/>
                    <a:pt x="4669130" y="1304402"/>
                    <a:pt x="4604961" y="1266302"/>
                  </a:cubicBezTo>
                  <a:cubicBezTo>
                    <a:pt x="4540793" y="1228202"/>
                    <a:pt x="4527059" y="1196576"/>
                    <a:pt x="4725277" y="1121923"/>
                  </a:cubicBezTo>
                  <a:cubicBezTo>
                    <a:pt x="4923495" y="1047270"/>
                    <a:pt x="5586067" y="898501"/>
                    <a:pt x="5794271" y="818382"/>
                  </a:cubicBezTo>
                  <a:cubicBezTo>
                    <a:pt x="6002475" y="738263"/>
                    <a:pt x="5980213" y="698904"/>
                    <a:pt x="5974500" y="641210"/>
                  </a:cubicBezTo>
                  <a:cubicBezTo>
                    <a:pt x="5968787" y="583516"/>
                    <a:pt x="5950149" y="514419"/>
                    <a:pt x="5759993" y="472217"/>
                  </a:cubicBezTo>
                  <a:cubicBezTo>
                    <a:pt x="5569837" y="430015"/>
                    <a:pt x="4967914" y="414064"/>
                    <a:pt x="4833561" y="387996"/>
                  </a:cubicBezTo>
                  <a:cubicBezTo>
                    <a:pt x="4699208" y="361928"/>
                    <a:pt x="4452561" y="357917"/>
                    <a:pt x="4953877" y="315807"/>
                  </a:cubicBezTo>
                  <a:cubicBezTo>
                    <a:pt x="5455193" y="273697"/>
                    <a:pt x="7131593" y="185465"/>
                    <a:pt x="7841456" y="135333"/>
                  </a:cubicBezTo>
                  <a:cubicBezTo>
                    <a:pt x="8551319" y="85201"/>
                    <a:pt x="9024561" y="37075"/>
                    <a:pt x="9213056" y="15017"/>
                  </a:cubicBezTo>
                  <a:cubicBezTo>
                    <a:pt x="9401551" y="-7041"/>
                    <a:pt x="9054640" y="1198"/>
                    <a:pt x="8972424" y="2986"/>
                  </a:cubicBezTo>
                  <a:cubicBezTo>
                    <a:pt x="8890208" y="4774"/>
                    <a:pt x="8902240" y="17723"/>
                    <a:pt x="8719761" y="25744"/>
                  </a:cubicBezTo>
                  <a:cubicBezTo>
                    <a:pt x="8537282" y="33765"/>
                    <a:pt x="8144251" y="44879"/>
                    <a:pt x="7877551" y="51112"/>
                  </a:cubicBezTo>
                  <a:lnTo>
                    <a:pt x="7119561" y="63144"/>
                  </a:lnTo>
                  <a:lnTo>
                    <a:pt x="6084845" y="99238"/>
                  </a:lnTo>
                  <a:lnTo>
                    <a:pt x="5086224" y="147365"/>
                  </a:lnTo>
                  <a:cubicBezTo>
                    <a:pt x="4789445" y="165195"/>
                    <a:pt x="4670503" y="186443"/>
                    <a:pt x="4539596" y="218802"/>
                  </a:cubicBezTo>
                  <a:cubicBezTo>
                    <a:pt x="4408689" y="251161"/>
                    <a:pt x="4335780" y="297280"/>
                    <a:pt x="4300782" y="341521"/>
                  </a:cubicBezTo>
                  <a:cubicBezTo>
                    <a:pt x="4265784" y="385762"/>
                    <a:pt x="4254849" y="448613"/>
                    <a:pt x="4329609" y="484249"/>
                  </a:cubicBezTo>
                  <a:cubicBezTo>
                    <a:pt x="4404369" y="519885"/>
                    <a:pt x="4603602" y="535194"/>
                    <a:pt x="4749340" y="555338"/>
                  </a:cubicBezTo>
                  <a:cubicBezTo>
                    <a:pt x="4895078" y="575482"/>
                    <a:pt x="5104682" y="585062"/>
                    <a:pt x="5204037" y="605114"/>
                  </a:cubicBezTo>
                  <a:cubicBezTo>
                    <a:pt x="5303392" y="625166"/>
                    <a:pt x="5465066" y="639375"/>
                    <a:pt x="5345470" y="675653"/>
                  </a:cubicBezTo>
                  <a:cubicBezTo>
                    <a:pt x="5225874" y="711931"/>
                    <a:pt x="4715439" y="776112"/>
                    <a:pt x="4486462" y="822784"/>
                  </a:cubicBezTo>
                  <a:cubicBezTo>
                    <a:pt x="4257485" y="869456"/>
                    <a:pt x="4109744" y="903546"/>
                    <a:pt x="3971610" y="955683"/>
                  </a:cubicBezTo>
                  <a:cubicBezTo>
                    <a:pt x="3833476" y="1007820"/>
                    <a:pt x="3714900" y="1055578"/>
                    <a:pt x="3657656" y="1135605"/>
                  </a:cubicBezTo>
                  <a:cubicBezTo>
                    <a:pt x="3600412" y="1215632"/>
                    <a:pt x="3500036" y="1348163"/>
                    <a:pt x="3628144" y="1435844"/>
                  </a:cubicBezTo>
                  <a:cubicBezTo>
                    <a:pt x="3756252" y="1523525"/>
                    <a:pt x="4147196" y="1595919"/>
                    <a:pt x="4426304" y="1661692"/>
                  </a:cubicBezTo>
                  <a:cubicBezTo>
                    <a:pt x="4705412" y="1727465"/>
                    <a:pt x="5030380" y="1778069"/>
                    <a:pt x="5302793" y="1830481"/>
                  </a:cubicBezTo>
                  <a:cubicBezTo>
                    <a:pt x="5575206" y="1882893"/>
                    <a:pt x="5910387" y="1915790"/>
                    <a:pt x="6060782" y="1976165"/>
                  </a:cubicBezTo>
                  <a:cubicBezTo>
                    <a:pt x="6211177" y="2036540"/>
                    <a:pt x="6227219" y="2132575"/>
                    <a:pt x="6205161" y="2192733"/>
                  </a:cubicBezTo>
                  <a:cubicBezTo>
                    <a:pt x="6183103" y="2252891"/>
                    <a:pt x="6052761" y="2292996"/>
                    <a:pt x="5928435" y="2337112"/>
                  </a:cubicBezTo>
                  <a:cubicBezTo>
                    <a:pt x="5804109" y="2381228"/>
                    <a:pt x="5693819" y="2409302"/>
                    <a:pt x="5459203" y="2457428"/>
                  </a:cubicBezTo>
                  <a:cubicBezTo>
                    <a:pt x="5224587" y="2505554"/>
                    <a:pt x="4975935" y="2559696"/>
                    <a:pt x="4520740" y="2625870"/>
                  </a:cubicBezTo>
                  <a:cubicBezTo>
                    <a:pt x="4065545" y="2692044"/>
                    <a:pt x="2728035" y="2854470"/>
                    <a:pt x="2728035" y="2854470"/>
                  </a:cubicBezTo>
                  <a:lnTo>
                    <a:pt x="1512845" y="2998849"/>
                  </a:lnTo>
                  <a:lnTo>
                    <a:pt x="177341" y="3155260"/>
                  </a:lnTo>
                  <a:cubicBezTo>
                    <a:pt x="-77328" y="3287607"/>
                    <a:pt x="20928" y="3233464"/>
                    <a:pt x="8897" y="3804963"/>
                  </a:cubicBezTo>
                  <a:cubicBezTo>
                    <a:pt x="16918" y="4637147"/>
                    <a:pt x="-29202" y="4552927"/>
                    <a:pt x="213435" y="467123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9C50C539-7A45-5749-A8FE-EED07F688678}"/>
                </a:ext>
              </a:extLst>
            </p:cNvPr>
            <p:cNvSpPr/>
            <p:nvPr/>
          </p:nvSpPr>
          <p:spPr>
            <a:xfrm>
              <a:off x="-179140" y="1315598"/>
              <a:ext cx="8378336" cy="4199509"/>
            </a:xfrm>
            <a:custGeom>
              <a:avLst/>
              <a:gdLst>
                <a:gd name="connsiteX0" fmla="*/ 0 w 7303168"/>
                <a:gd name="connsiteY0" fmla="*/ 3886200 h 3886200"/>
                <a:gd name="connsiteX1" fmla="*/ 2286000 w 7303168"/>
                <a:gd name="connsiteY1" fmla="*/ 3525253 h 3886200"/>
                <a:gd name="connsiteX2" fmla="*/ 4235115 w 7303168"/>
                <a:gd name="connsiteY2" fmla="*/ 3212432 h 3886200"/>
                <a:gd name="connsiteX3" fmla="*/ 5678905 w 7303168"/>
                <a:gd name="connsiteY3" fmla="*/ 2911642 h 3886200"/>
                <a:gd name="connsiteX4" fmla="*/ 6581273 w 7303168"/>
                <a:gd name="connsiteY4" fmla="*/ 2526632 h 3886200"/>
                <a:gd name="connsiteX5" fmla="*/ 6918157 w 7303168"/>
                <a:gd name="connsiteY5" fmla="*/ 2201779 h 3886200"/>
                <a:gd name="connsiteX6" fmla="*/ 6773779 w 7303168"/>
                <a:gd name="connsiteY6" fmla="*/ 1768642 h 3886200"/>
                <a:gd name="connsiteX7" fmla="*/ 5811252 w 7303168"/>
                <a:gd name="connsiteY7" fmla="*/ 1528010 h 3886200"/>
                <a:gd name="connsiteX8" fmla="*/ 4872789 w 7303168"/>
                <a:gd name="connsiteY8" fmla="*/ 1419726 h 3886200"/>
                <a:gd name="connsiteX9" fmla="*/ 4054642 w 7303168"/>
                <a:gd name="connsiteY9" fmla="*/ 1239253 h 3886200"/>
                <a:gd name="connsiteX10" fmla="*/ 3934326 w 7303168"/>
                <a:gd name="connsiteY10" fmla="*/ 1034716 h 3886200"/>
                <a:gd name="connsiteX11" fmla="*/ 4403557 w 7303168"/>
                <a:gd name="connsiteY11" fmla="*/ 902368 h 3886200"/>
                <a:gd name="connsiteX12" fmla="*/ 5329989 w 7303168"/>
                <a:gd name="connsiteY12" fmla="*/ 697832 h 3886200"/>
                <a:gd name="connsiteX13" fmla="*/ 5751094 w 7303168"/>
                <a:gd name="connsiteY13" fmla="*/ 553453 h 3886200"/>
                <a:gd name="connsiteX14" fmla="*/ 5486400 w 7303168"/>
                <a:gd name="connsiteY14" fmla="*/ 421105 h 3886200"/>
                <a:gd name="connsiteX15" fmla="*/ 4752473 w 7303168"/>
                <a:gd name="connsiteY15" fmla="*/ 372979 h 3886200"/>
                <a:gd name="connsiteX16" fmla="*/ 4319336 w 7303168"/>
                <a:gd name="connsiteY16" fmla="*/ 288758 h 3886200"/>
                <a:gd name="connsiteX17" fmla="*/ 4656221 w 7303168"/>
                <a:gd name="connsiteY17" fmla="*/ 156410 h 3886200"/>
                <a:gd name="connsiteX18" fmla="*/ 5739063 w 7303168"/>
                <a:gd name="connsiteY18" fmla="*/ 84221 h 3886200"/>
                <a:gd name="connsiteX19" fmla="*/ 7303168 w 7303168"/>
                <a:gd name="connsiteY19" fmla="*/ 0 h 3886200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78905 w 8753195"/>
                <a:gd name="connsiteY3" fmla="*/ 2978594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73779 w 8753195"/>
                <a:gd name="connsiteY6" fmla="*/ 1835594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03557 w 8753195"/>
                <a:gd name="connsiteY11" fmla="*/ 969320 h 3953152"/>
                <a:gd name="connsiteX12" fmla="*/ 5329989 w 8753195"/>
                <a:gd name="connsiteY12" fmla="*/ 764784 h 3953152"/>
                <a:gd name="connsiteX13" fmla="*/ 5751094 w 8753195"/>
                <a:gd name="connsiteY13" fmla="*/ 620405 h 3953152"/>
                <a:gd name="connsiteX14" fmla="*/ 5486400 w 8753195"/>
                <a:gd name="connsiteY14" fmla="*/ 488057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78905 w 8753195"/>
                <a:gd name="connsiteY3" fmla="*/ 2978594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73779 w 8753195"/>
                <a:gd name="connsiteY6" fmla="*/ 1835594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03557 w 8753195"/>
                <a:gd name="connsiteY11" fmla="*/ 969320 h 3953152"/>
                <a:gd name="connsiteX12" fmla="*/ 5329989 w 8753195"/>
                <a:gd name="connsiteY12" fmla="*/ 764784 h 3953152"/>
                <a:gd name="connsiteX13" fmla="*/ 5751094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78905 w 8753195"/>
                <a:gd name="connsiteY3" fmla="*/ 2978594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73779 w 8753195"/>
                <a:gd name="connsiteY6" fmla="*/ 1835594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03557 w 8753195"/>
                <a:gd name="connsiteY11" fmla="*/ 969320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78905 w 8753195"/>
                <a:gd name="connsiteY3" fmla="*/ 2978594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73779 w 8753195"/>
                <a:gd name="connsiteY6" fmla="*/ 1835594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73779 w 8753195"/>
                <a:gd name="connsiteY6" fmla="*/ 1835594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918157 w 8753195"/>
                <a:gd name="connsiteY5" fmla="*/ 2268731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876462 w 8753195"/>
                <a:gd name="connsiteY5" fmla="*/ 2281254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444706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876462 w 8753195"/>
                <a:gd name="connsiteY5" fmla="*/ 2281254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67705 w 8753195"/>
                <a:gd name="connsiteY13" fmla="*/ 620405 h 3953152"/>
                <a:gd name="connsiteX14" fmla="*/ 5389114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876462 w 8753195"/>
                <a:gd name="connsiteY5" fmla="*/ 2281254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329989 w 8753195"/>
                <a:gd name="connsiteY12" fmla="*/ 764784 h 3953152"/>
                <a:gd name="connsiteX13" fmla="*/ 5626010 w 8753195"/>
                <a:gd name="connsiteY13" fmla="*/ 620405 h 3953152"/>
                <a:gd name="connsiteX14" fmla="*/ 5389114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876462 w 8753195"/>
                <a:gd name="connsiteY5" fmla="*/ 2281254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3934326 w 8753195"/>
                <a:gd name="connsiteY10" fmla="*/ 1101668 h 3953152"/>
                <a:gd name="connsiteX11" fmla="*/ 4459151 w 8753195"/>
                <a:gd name="connsiteY11" fmla="*/ 944273 h 3953152"/>
                <a:gd name="connsiteX12" fmla="*/ 5204904 w 8753195"/>
                <a:gd name="connsiteY12" fmla="*/ 777307 h 3953152"/>
                <a:gd name="connsiteX13" fmla="*/ 5626010 w 8753195"/>
                <a:gd name="connsiteY13" fmla="*/ 620405 h 3953152"/>
                <a:gd name="connsiteX14" fmla="*/ 5389114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  <a:gd name="connsiteX0" fmla="*/ 0 w 8753195"/>
                <a:gd name="connsiteY0" fmla="*/ 3953152 h 3953152"/>
                <a:gd name="connsiteX1" fmla="*/ 2286000 w 8753195"/>
                <a:gd name="connsiteY1" fmla="*/ 3592205 h 3953152"/>
                <a:gd name="connsiteX2" fmla="*/ 4235115 w 8753195"/>
                <a:gd name="connsiteY2" fmla="*/ 3279384 h 3953152"/>
                <a:gd name="connsiteX3" fmla="*/ 5609413 w 8753195"/>
                <a:gd name="connsiteY3" fmla="*/ 2966071 h 3953152"/>
                <a:gd name="connsiteX4" fmla="*/ 6581273 w 8753195"/>
                <a:gd name="connsiteY4" fmla="*/ 2593584 h 3953152"/>
                <a:gd name="connsiteX5" fmla="*/ 6876462 w 8753195"/>
                <a:gd name="connsiteY5" fmla="*/ 2281254 h 3953152"/>
                <a:gd name="connsiteX6" fmla="*/ 6704288 w 8753195"/>
                <a:gd name="connsiteY6" fmla="*/ 1848116 h 3953152"/>
                <a:gd name="connsiteX7" fmla="*/ 5811252 w 8753195"/>
                <a:gd name="connsiteY7" fmla="*/ 1594962 h 3953152"/>
                <a:gd name="connsiteX8" fmla="*/ 4872789 w 8753195"/>
                <a:gd name="connsiteY8" fmla="*/ 1486678 h 3953152"/>
                <a:gd name="connsiteX9" fmla="*/ 4054642 w 8753195"/>
                <a:gd name="connsiteY9" fmla="*/ 1306205 h 3953152"/>
                <a:gd name="connsiteX10" fmla="*/ 4003818 w 8753195"/>
                <a:gd name="connsiteY10" fmla="*/ 1089146 h 3953152"/>
                <a:gd name="connsiteX11" fmla="*/ 4459151 w 8753195"/>
                <a:gd name="connsiteY11" fmla="*/ 944273 h 3953152"/>
                <a:gd name="connsiteX12" fmla="*/ 5204904 w 8753195"/>
                <a:gd name="connsiteY12" fmla="*/ 777307 h 3953152"/>
                <a:gd name="connsiteX13" fmla="*/ 5626010 w 8753195"/>
                <a:gd name="connsiteY13" fmla="*/ 620405 h 3953152"/>
                <a:gd name="connsiteX14" fmla="*/ 5389114 w 8753195"/>
                <a:gd name="connsiteY14" fmla="*/ 513102 h 3953152"/>
                <a:gd name="connsiteX15" fmla="*/ 4752473 w 8753195"/>
                <a:gd name="connsiteY15" fmla="*/ 439931 h 3953152"/>
                <a:gd name="connsiteX16" fmla="*/ 4319336 w 8753195"/>
                <a:gd name="connsiteY16" fmla="*/ 355710 h 3953152"/>
                <a:gd name="connsiteX17" fmla="*/ 4656221 w 8753195"/>
                <a:gd name="connsiteY17" fmla="*/ 223362 h 3953152"/>
                <a:gd name="connsiteX18" fmla="*/ 5739063 w 8753195"/>
                <a:gd name="connsiteY18" fmla="*/ 151173 h 3953152"/>
                <a:gd name="connsiteX19" fmla="*/ 8753195 w 8753195"/>
                <a:gd name="connsiteY19" fmla="*/ 0 h 395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53195" h="3953152">
                  <a:moveTo>
                    <a:pt x="0" y="3953152"/>
                  </a:moveTo>
                  <a:lnTo>
                    <a:pt x="2286000" y="3592205"/>
                  </a:lnTo>
                  <a:lnTo>
                    <a:pt x="4235115" y="3279384"/>
                  </a:lnTo>
                  <a:cubicBezTo>
                    <a:pt x="4800599" y="3177116"/>
                    <a:pt x="5218387" y="3080371"/>
                    <a:pt x="5609413" y="2966071"/>
                  </a:cubicBezTo>
                  <a:cubicBezTo>
                    <a:pt x="6000439" y="2851771"/>
                    <a:pt x="6370098" y="2707720"/>
                    <a:pt x="6581273" y="2593584"/>
                  </a:cubicBezTo>
                  <a:cubicBezTo>
                    <a:pt x="6792448" y="2479448"/>
                    <a:pt x="6855960" y="2405499"/>
                    <a:pt x="6876462" y="2281254"/>
                  </a:cubicBezTo>
                  <a:cubicBezTo>
                    <a:pt x="6896964" y="2157009"/>
                    <a:pt x="6881823" y="1962498"/>
                    <a:pt x="6704288" y="1848116"/>
                  </a:cubicBezTo>
                  <a:cubicBezTo>
                    <a:pt x="6526753" y="1733734"/>
                    <a:pt x="6116502" y="1655202"/>
                    <a:pt x="5811252" y="1594962"/>
                  </a:cubicBezTo>
                  <a:cubicBezTo>
                    <a:pt x="5506002" y="1534722"/>
                    <a:pt x="5165557" y="1534804"/>
                    <a:pt x="4872789" y="1486678"/>
                  </a:cubicBezTo>
                  <a:cubicBezTo>
                    <a:pt x="4580021" y="1438552"/>
                    <a:pt x="4199470" y="1372460"/>
                    <a:pt x="4054642" y="1306205"/>
                  </a:cubicBezTo>
                  <a:cubicBezTo>
                    <a:pt x="3909814" y="1239950"/>
                    <a:pt x="3936400" y="1149468"/>
                    <a:pt x="4003818" y="1089146"/>
                  </a:cubicBezTo>
                  <a:cubicBezTo>
                    <a:pt x="4071236" y="1028824"/>
                    <a:pt x="4258970" y="996246"/>
                    <a:pt x="4459151" y="944273"/>
                  </a:cubicBezTo>
                  <a:cubicBezTo>
                    <a:pt x="4659332" y="892300"/>
                    <a:pt x="5010428" y="831285"/>
                    <a:pt x="5204904" y="777307"/>
                  </a:cubicBezTo>
                  <a:cubicBezTo>
                    <a:pt x="5399380" y="723329"/>
                    <a:pt x="5595308" y="664439"/>
                    <a:pt x="5626010" y="620405"/>
                  </a:cubicBezTo>
                  <a:cubicBezTo>
                    <a:pt x="5656712" y="576371"/>
                    <a:pt x="5534703" y="543181"/>
                    <a:pt x="5389114" y="513102"/>
                  </a:cubicBezTo>
                  <a:cubicBezTo>
                    <a:pt x="5243525" y="483023"/>
                    <a:pt x="4930769" y="466163"/>
                    <a:pt x="4752473" y="439931"/>
                  </a:cubicBezTo>
                  <a:cubicBezTo>
                    <a:pt x="4574177" y="413699"/>
                    <a:pt x="4335378" y="391805"/>
                    <a:pt x="4319336" y="355710"/>
                  </a:cubicBezTo>
                  <a:cubicBezTo>
                    <a:pt x="4303294" y="319615"/>
                    <a:pt x="4419600" y="257451"/>
                    <a:pt x="4656221" y="223362"/>
                  </a:cubicBezTo>
                  <a:cubicBezTo>
                    <a:pt x="4892842" y="189273"/>
                    <a:pt x="5056234" y="188400"/>
                    <a:pt x="5739063" y="151173"/>
                  </a:cubicBezTo>
                  <a:lnTo>
                    <a:pt x="8753195" y="0"/>
                  </a:lnTo>
                </a:path>
              </a:pathLst>
            </a:custGeom>
            <a:noFill/>
            <a:ln w="31750">
              <a:solidFill>
                <a:schemeClr val="bg1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C736D7C-354A-5E42-8E6C-66E8BC29B9A9}"/>
              </a:ext>
            </a:extLst>
          </p:cNvPr>
          <p:cNvGrpSpPr>
            <a:grpSpLocks noChangeAspect="1"/>
          </p:cNvGrpSpPr>
          <p:nvPr/>
        </p:nvGrpSpPr>
        <p:grpSpPr>
          <a:xfrm>
            <a:off x="919619" y="3857227"/>
            <a:ext cx="445698" cy="1480823"/>
            <a:chOff x="1130544" y="1647212"/>
            <a:chExt cx="350371" cy="1164105"/>
          </a:xfrm>
        </p:grpSpPr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82684196-8C4E-B847-B628-C165126774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729" y="1937423"/>
              <a:ext cx="1" cy="873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FAF3F74F-3C91-DD42-8FF7-2DD06F0B7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544" y="1647212"/>
              <a:ext cx="350371" cy="35037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53000">
                  <a:schemeClr val="accent6"/>
                </a:gs>
                <a:gs pos="98000">
                  <a:schemeClr val="accent6">
                    <a:lumMod val="75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4D690480-793B-AA49-BADF-2C7F7539E1DF}"/>
              </a:ext>
            </a:extLst>
          </p:cNvPr>
          <p:cNvGrpSpPr>
            <a:grpSpLocks noChangeAspect="1"/>
          </p:cNvGrpSpPr>
          <p:nvPr/>
        </p:nvGrpSpPr>
        <p:grpSpPr>
          <a:xfrm>
            <a:off x="5328210" y="3008340"/>
            <a:ext cx="384652" cy="1278000"/>
            <a:chOff x="1130544" y="1647212"/>
            <a:chExt cx="350371" cy="1164105"/>
          </a:xfrm>
        </p:grpSpPr>
        <p:cxnSp>
          <p:nvCxnSpPr>
            <p:cNvPr id="48" name="Connettore 1 47">
              <a:extLst>
                <a:ext uri="{FF2B5EF4-FFF2-40B4-BE49-F238E27FC236}">
                  <a16:creationId xmlns:a16="http://schemas.microsoft.com/office/drawing/2014/main" id="{D7E3DA3A-672F-D44F-A19F-07AC3B463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729" y="1937423"/>
              <a:ext cx="1" cy="873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9C389442-A42F-A742-8A6C-B6025B88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544" y="1647212"/>
              <a:ext cx="350371" cy="350371"/>
            </a:xfrm>
            <a:prstGeom prst="ellipse">
              <a:avLst/>
            </a:prstGeom>
            <a:gradFill flip="none" rotWithShape="1">
              <a:gsLst>
                <a:gs pos="0">
                  <a:srgbClr val="92D050"/>
                </a:gs>
                <a:gs pos="53000">
                  <a:srgbClr val="00B050"/>
                </a:gs>
                <a:gs pos="98000">
                  <a:srgbClr val="007600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31367D07-EF76-284E-A405-4D9C0265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662" y="1275616"/>
            <a:ext cx="1757009" cy="705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50" name="Gruppo 49">
            <a:extLst>
              <a:ext uri="{FF2B5EF4-FFF2-40B4-BE49-F238E27FC236}">
                <a16:creationId xmlns:a16="http://schemas.microsoft.com/office/drawing/2014/main" id="{8F3BC0B5-0C48-4642-9BB3-344BE486DB77}"/>
              </a:ext>
            </a:extLst>
          </p:cNvPr>
          <p:cNvGrpSpPr>
            <a:grpSpLocks noChangeAspect="1"/>
          </p:cNvGrpSpPr>
          <p:nvPr/>
        </p:nvGrpSpPr>
        <p:grpSpPr>
          <a:xfrm>
            <a:off x="3068601" y="1791477"/>
            <a:ext cx="325058" cy="1080000"/>
            <a:chOff x="1130544" y="1647212"/>
            <a:chExt cx="350371" cy="1164105"/>
          </a:xfrm>
        </p:grpSpPr>
        <p:cxnSp>
          <p:nvCxnSpPr>
            <p:cNvPr id="51" name="Connettore 1 50">
              <a:extLst>
                <a:ext uri="{FF2B5EF4-FFF2-40B4-BE49-F238E27FC236}">
                  <a16:creationId xmlns:a16="http://schemas.microsoft.com/office/drawing/2014/main" id="{FC9080CA-775C-6042-A8D9-C7C556D91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729" y="1937423"/>
              <a:ext cx="1" cy="873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F57AB50D-04C0-0C46-8850-BA11BB66E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544" y="1647212"/>
              <a:ext cx="350371" cy="35037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3000">
                  <a:srgbClr val="0432FF"/>
                </a:gs>
                <a:gs pos="98000">
                  <a:srgbClr val="0228D6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06B57C00-4882-2B45-8ACD-EFAD6543546E}"/>
              </a:ext>
            </a:extLst>
          </p:cNvPr>
          <p:cNvGrpSpPr>
            <a:grpSpLocks noChangeAspect="1"/>
          </p:cNvGrpSpPr>
          <p:nvPr/>
        </p:nvGrpSpPr>
        <p:grpSpPr>
          <a:xfrm>
            <a:off x="4808538" y="1152413"/>
            <a:ext cx="227541" cy="756000"/>
            <a:chOff x="1130544" y="1647212"/>
            <a:chExt cx="350371" cy="1164105"/>
          </a:xfrm>
        </p:grpSpPr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DBE00920-D67F-684C-99B8-CB808AA269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729" y="1937423"/>
              <a:ext cx="1" cy="873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208DED75-901C-7D46-AF12-8269C6A88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544" y="1647212"/>
              <a:ext cx="350371" cy="350371"/>
            </a:xfrm>
            <a:prstGeom prst="ellipse">
              <a:avLst/>
            </a:prstGeom>
            <a:gradFill flip="none" rotWithShape="1">
              <a:gsLst>
                <a:gs pos="0">
                  <a:srgbClr val="FF82D6"/>
                </a:gs>
                <a:gs pos="53000">
                  <a:srgbClr val="D84FAA"/>
                </a:gs>
                <a:gs pos="98000">
                  <a:srgbClr val="7030A0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1B6BD4CB-040A-484D-88BE-EACCEA39684D}"/>
              </a:ext>
            </a:extLst>
          </p:cNvPr>
          <p:cNvGrpSpPr>
            <a:grpSpLocks noChangeAspect="1"/>
          </p:cNvGrpSpPr>
          <p:nvPr/>
        </p:nvGrpSpPr>
        <p:grpSpPr>
          <a:xfrm>
            <a:off x="1768136" y="4998683"/>
            <a:ext cx="1611660" cy="1169551"/>
            <a:chOff x="135571" y="872269"/>
            <a:chExt cx="2235132" cy="1621992"/>
          </a:xfrm>
        </p:grpSpPr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632FD771-27D1-B245-9B4E-2064600C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571" y="872269"/>
              <a:ext cx="2235132" cy="1621992"/>
            </a:xfrm>
            <a:prstGeom prst="rect">
              <a:avLst/>
            </a:prstGeom>
          </p:spPr>
        </p:pic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4AACF474-594C-0C4A-BCA2-AE7942555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354" y="930336"/>
              <a:ext cx="216000" cy="1285200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2A386DE4-1F0C-9043-8E7B-083657ECB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8702" y="930336"/>
              <a:ext cx="288000" cy="1285200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Rettangolo 66">
            <a:extLst>
              <a:ext uri="{FF2B5EF4-FFF2-40B4-BE49-F238E27FC236}">
                <a16:creationId xmlns:a16="http://schemas.microsoft.com/office/drawing/2014/main" id="{C37CA706-3B6F-E140-8682-71FBADB43E4C}"/>
              </a:ext>
            </a:extLst>
          </p:cNvPr>
          <p:cNvSpPr/>
          <p:nvPr/>
        </p:nvSpPr>
        <p:spPr>
          <a:xfrm>
            <a:off x="0" y="2907689"/>
            <a:ext cx="2534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it-IT" sz="1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ilms</a:t>
            </a:r>
            <a:r>
              <a:rPr kumimoji="0" lang="it-IT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</a:t>
            </a:r>
            <a:r>
              <a:rPr kumimoji="0" lang="it-IT" sz="1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thickness</a:t>
            </a:r>
            <a:r>
              <a:rPr kumimoji="0" lang="it-IT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5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it-IT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6C3192B-673B-8641-AE8F-A68834695FF9}"/>
              </a:ext>
            </a:extLst>
          </p:cNvPr>
          <p:cNvSpPr txBox="1"/>
          <p:nvPr/>
        </p:nvSpPr>
        <p:spPr>
          <a:xfrm>
            <a:off x="5373216" y="2982592"/>
            <a:ext cx="1745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</a:t>
            </a:r>
            <a:endParaRPr kumimoji="0" lang="it-IT" sz="1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B603B388-DD2E-404B-BF69-6359524DD8D8}"/>
              </a:ext>
            </a:extLst>
          </p:cNvPr>
          <p:cNvSpPr/>
          <p:nvPr/>
        </p:nvSpPr>
        <p:spPr>
          <a:xfrm>
            <a:off x="6373215" y="3942163"/>
            <a:ext cx="26570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it-IT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performing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LOD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(of 100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are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RT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9C4296DB-C225-DE43-B454-4F7EE3FA61B7}"/>
              </a:ext>
            </a:extLst>
          </p:cNvPr>
          <p:cNvSpPr txBox="1"/>
          <p:nvPr/>
        </p:nvSpPr>
        <p:spPr>
          <a:xfrm>
            <a:off x="1787775" y="2044839"/>
            <a:ext cx="1639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Selectivity</a:t>
            </a:r>
            <a:endParaRPr kumimoji="0" lang="it-IT" sz="16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62AB298-7DDF-B347-98A3-041714D42098}"/>
              </a:ext>
            </a:extLst>
          </p:cNvPr>
          <p:cNvSpPr txBox="1"/>
          <p:nvPr/>
        </p:nvSpPr>
        <p:spPr>
          <a:xfrm>
            <a:off x="4612746" y="1979342"/>
            <a:ext cx="4025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assisted-low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 sensing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8CED626-789A-8B4A-B76B-CC250D12FC71}"/>
              </a:ext>
            </a:extLst>
          </p:cNvPr>
          <p:cNvSpPr txBox="1"/>
          <p:nvPr/>
        </p:nvSpPr>
        <p:spPr>
          <a:xfrm>
            <a:off x="7291136" y="420435"/>
            <a:ext cx="161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Sensor &amp;</a:t>
            </a:r>
            <a:r>
              <a:rPr kumimoji="0" lang="it-IT" sz="16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60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ossible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mechanism</a:t>
            </a:r>
            <a:endParaRPr kumimoji="0" lang="it-IT" sz="16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2280EF-FA51-5344-978B-DEEADF6800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DDEE0"/>
              </a:clrFrom>
              <a:clrTo>
                <a:srgbClr val="DDDE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8" b="90083" l="4712" r="94241">
                        <a14:foregroundMark x1="89005" y1="47107" x2="89005" y2="47107"/>
                        <a14:foregroundMark x1="91099" y1="50413" x2="91099" y2="50413"/>
                        <a14:foregroundMark x1="90576" y1="69421" x2="90576" y2="69421"/>
                        <a14:foregroundMark x1="90576" y1="77686" x2="90576" y2="77686"/>
                        <a14:foregroundMark x1="87435" y1="81818" x2="87435" y2="81818"/>
                        <a14:foregroundMark x1="94764" y1="73554" x2="94764" y2="73554"/>
                        <a14:foregroundMark x1="68586" y1="77686" x2="68586" y2="77686"/>
                        <a14:foregroundMark x1="66492" y1="85124" x2="66492" y2="85124"/>
                        <a14:foregroundMark x1="65969" y1="90909" x2="65969" y2="90909"/>
                        <a14:foregroundMark x1="53403" y1="8264" x2="53403" y2="8264"/>
                        <a14:foregroundMark x1="47120" y1="8264" x2="47120" y2="8264"/>
                        <a14:foregroundMark x1="40838" y1="8264" x2="40838" y2="8264"/>
                        <a14:foregroundMark x1="36126" y1="9917" x2="36126" y2="9917"/>
                        <a14:foregroundMark x1="4712" y1="28099" x2="4712" y2="28099"/>
                        <a14:foregroundMark x1="69634" y1="79339" x2="69634" y2="79339"/>
                        <a14:foregroundMark x1="69634" y1="75207" x2="69634" y2="75207"/>
                        <a14:foregroundMark x1="71204" y1="72727" x2="71204" y2="7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02" y="4749524"/>
            <a:ext cx="1582623" cy="1002604"/>
          </a:xfrm>
          <a:prstGeom prst="rect">
            <a:avLst/>
          </a:prstGeom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61DCB7A-9352-B042-BD70-6CAB803E3891}"/>
              </a:ext>
            </a:extLst>
          </p:cNvPr>
          <p:cNvSpPr txBox="1"/>
          <p:nvPr/>
        </p:nvSpPr>
        <p:spPr>
          <a:xfrm>
            <a:off x="919619" y="3808782"/>
            <a:ext cx="245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F79646"/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F79646"/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F79646"/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202747A-5A8A-6D43-865D-B93702B24B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DDEE0"/>
              </a:clrFrom>
              <a:clrTo>
                <a:srgbClr val="DDDE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8" b="90083" l="4712" r="94241">
                        <a14:foregroundMark x1="89005" y1="47107" x2="89005" y2="47107"/>
                        <a14:foregroundMark x1="91099" y1="50413" x2="91099" y2="50413"/>
                        <a14:foregroundMark x1="90576" y1="69421" x2="90576" y2="69421"/>
                        <a14:foregroundMark x1="90576" y1="77686" x2="90576" y2="77686"/>
                        <a14:foregroundMark x1="87435" y1="81818" x2="87435" y2="81818"/>
                        <a14:foregroundMark x1="94764" y1="73554" x2="94764" y2="73554"/>
                        <a14:foregroundMark x1="68586" y1="77686" x2="68586" y2="77686"/>
                        <a14:foregroundMark x1="66492" y1="85124" x2="66492" y2="85124"/>
                        <a14:foregroundMark x1="65969" y1="90909" x2="65969" y2="90909"/>
                        <a14:foregroundMark x1="53403" y1="8264" x2="53403" y2="8264"/>
                        <a14:foregroundMark x1="47120" y1="8264" x2="47120" y2="8264"/>
                        <a14:foregroundMark x1="40838" y1="8264" x2="40838" y2="8264"/>
                        <a14:foregroundMark x1="36126" y1="9917" x2="36126" y2="9917"/>
                        <a14:foregroundMark x1="4712" y1="28099" x2="4712" y2="28099"/>
                        <a14:foregroundMark x1="69634" y1="79339" x2="69634" y2="79339"/>
                        <a14:foregroundMark x1="69634" y1="75207" x2="69634" y2="75207"/>
                        <a14:foregroundMark x1="71204" y1="72727" x2="71204" y2="7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8853" y="3768839"/>
            <a:ext cx="1420472" cy="89988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35807178-DC72-5344-ACBE-3F665C5178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DDEE0"/>
              </a:clrFrom>
              <a:clrTo>
                <a:srgbClr val="DDDE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8" b="90083" l="4712" r="94241">
                        <a14:foregroundMark x1="89005" y1="47107" x2="89005" y2="47107"/>
                        <a14:foregroundMark x1="91099" y1="50413" x2="91099" y2="50413"/>
                        <a14:foregroundMark x1="90576" y1="69421" x2="90576" y2="69421"/>
                        <a14:foregroundMark x1="90576" y1="77686" x2="90576" y2="77686"/>
                        <a14:foregroundMark x1="87435" y1="81818" x2="87435" y2="81818"/>
                        <a14:foregroundMark x1="94764" y1="73554" x2="94764" y2="73554"/>
                        <a14:foregroundMark x1="68586" y1="77686" x2="68586" y2="77686"/>
                        <a14:foregroundMark x1="66492" y1="85124" x2="66492" y2="85124"/>
                        <a14:foregroundMark x1="65969" y1="90909" x2="65969" y2="90909"/>
                        <a14:foregroundMark x1="53403" y1="8264" x2="53403" y2="8264"/>
                        <a14:foregroundMark x1="47120" y1="8264" x2="47120" y2="8264"/>
                        <a14:foregroundMark x1="40838" y1="8264" x2="40838" y2="8264"/>
                        <a14:foregroundMark x1="36126" y1="9917" x2="36126" y2="9917"/>
                        <a14:foregroundMark x1="4712" y1="28099" x2="4712" y2="28099"/>
                        <a14:foregroundMark x1="69634" y1="79339" x2="69634" y2="79339"/>
                        <a14:foregroundMark x1="69634" y1="75207" x2="69634" y2="75207"/>
                        <a14:foregroundMark x1="71204" y1="72727" x2="71204" y2="7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556" y="2704343"/>
            <a:ext cx="1024843" cy="649246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0ADFB942-1B88-D94A-A683-E82F93491D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DDEE0"/>
              </a:clrFrom>
              <a:clrTo>
                <a:srgbClr val="DDDE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8" b="90083" l="4712" r="94241">
                        <a14:foregroundMark x1="89005" y1="47107" x2="89005" y2="47107"/>
                        <a14:foregroundMark x1="91099" y1="50413" x2="91099" y2="50413"/>
                        <a14:foregroundMark x1="90576" y1="69421" x2="90576" y2="69421"/>
                        <a14:foregroundMark x1="90576" y1="77686" x2="90576" y2="77686"/>
                        <a14:foregroundMark x1="87435" y1="81818" x2="87435" y2="81818"/>
                        <a14:foregroundMark x1="94764" y1="73554" x2="94764" y2="73554"/>
                        <a14:foregroundMark x1="68586" y1="77686" x2="68586" y2="77686"/>
                        <a14:foregroundMark x1="66492" y1="85124" x2="66492" y2="85124"/>
                        <a14:foregroundMark x1="65969" y1="90909" x2="65969" y2="90909"/>
                        <a14:foregroundMark x1="53403" y1="8264" x2="53403" y2="8264"/>
                        <a14:foregroundMark x1="47120" y1="8264" x2="47120" y2="8264"/>
                        <a14:foregroundMark x1="40838" y1="8264" x2="40838" y2="8264"/>
                        <a14:foregroundMark x1="36126" y1="9917" x2="36126" y2="9917"/>
                        <a14:foregroundMark x1="4712" y1="28099" x2="4712" y2="28099"/>
                        <a14:foregroundMark x1="69634" y1="79339" x2="69634" y2="79339"/>
                        <a14:foregroundMark x1="69634" y1="75207" x2="69634" y2="75207"/>
                        <a14:foregroundMark x1="71204" y1="72727" x2="71204" y2="7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694162"/>
            <a:ext cx="688702" cy="436298"/>
          </a:xfrm>
          <a:prstGeom prst="rect">
            <a:avLst/>
          </a:prstGeom>
        </p:spPr>
      </p:pic>
      <p:grpSp>
        <p:nvGrpSpPr>
          <p:cNvPr id="57" name="Gruppo 56">
            <a:extLst>
              <a:ext uri="{FF2B5EF4-FFF2-40B4-BE49-F238E27FC236}">
                <a16:creationId xmlns:a16="http://schemas.microsoft.com/office/drawing/2014/main" id="{F348CE63-6969-AA40-824E-5FA6DFB8C5C2}"/>
              </a:ext>
            </a:extLst>
          </p:cNvPr>
          <p:cNvGrpSpPr/>
          <p:nvPr/>
        </p:nvGrpSpPr>
        <p:grpSpPr>
          <a:xfrm>
            <a:off x="6899509" y="6299479"/>
            <a:ext cx="864096" cy="508069"/>
            <a:chOff x="6899509" y="6299479"/>
            <a:chExt cx="864096" cy="508069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7622C1B3-8655-6C4F-B532-54C1705A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439D6D96-E49A-A641-9F62-DF1E35980684}"/>
                </a:ext>
              </a:extLst>
            </p:cNvPr>
            <p:cNvSpPr txBox="1"/>
            <p:nvPr/>
          </p:nvSpPr>
          <p:spPr>
            <a:xfrm>
              <a:off x="6899509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10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/10</a:t>
              </a:r>
            </a:p>
          </p:txBody>
        </p:sp>
      </p:grpSp>
      <p:sp>
        <p:nvSpPr>
          <p:cNvPr id="60" name="Rettangolo 59">
            <a:extLst>
              <a:ext uri="{FF2B5EF4-FFF2-40B4-BE49-F238E27FC236}">
                <a16:creationId xmlns:a16="http://schemas.microsoft.com/office/drawing/2014/main" id="{076DF668-4D98-5F4F-992B-7310A7382978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C 0.0349 0.00093 0.07014 0.00162 0.13038 -0.01389 C 0.19028 -0.02917 0.30347 -0.06759 0.3599 -0.09167 C 0.41632 -0.11597 0.46944 -0.15926 0.46944 -0.15903 L 0.46944 -0.1592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417 C 0.02951 -0.01158 0.04618 -0.01898 0.05503 -0.02894 C 0.06406 -0.03866 0.07535 -0.04977 0.06701 -0.06389 C 0.05868 -0.07801 0.03368 -0.1007 0.00503 -0.11296 C -0.02344 -0.12523 -0.06945 -0.1287 -0.10417 -0.1375 C -0.13889 -0.1463 -0.17083 -0.15602 -0.20278 -0.16551 " pathEditMode="relative" ptsTypes="A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33 C -0.00607 -0.01343 -0.00989 -0.0213 0.00556 -0.03148 C 0.02118 -0.04144 0.06667 -0.0551 0.09132 -0.06598 C 0.11598 -0.07709 0.15087 -0.08936 0.15365 -0.09723 C 0.1566 -0.10486 0.12709 -0.10787 0.10834 -0.11273 C 0.08941 -0.1176 0.05104 -0.12153 0.04063 -0.12662 C 0.03039 -0.13172 0.02205 -0.1375 0.04584 -0.14398 C 0.06979 -0.15023 0.12674 -0.15741 0.18368 -0.16459 " pathEditMode="relative" ptsTypes="AAAAAAAA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-0.00254 L 0.24271 -0.01481 " pathEditMode="relative" ptsTypes="AA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/>
      <p:bldP spid="67" grpId="0"/>
      <p:bldP spid="68" grpId="0"/>
      <p:bldP spid="69" grpId="0"/>
      <p:bldP spid="70" grpId="0"/>
      <p:bldP spid="71" grpId="0"/>
      <p:bldP spid="72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7140F7E8-D672-5A47-9099-F9424F374D6C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3068052"/>
            <a:ext cx="8737600" cy="72189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Thank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you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your kind attention!</a:t>
            </a: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475B95B-8C29-4745-95F9-AE7EC32BB39C}"/>
              </a:ext>
            </a:extLst>
          </p:cNvPr>
          <p:cNvSpPr/>
          <p:nvPr/>
        </p:nvSpPr>
        <p:spPr>
          <a:xfrm>
            <a:off x="6564954" y="539572"/>
            <a:ext cx="1489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NRL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A556B38-97A3-2347-8026-574F0C12622D}"/>
              </a:ext>
            </a:extLst>
          </p:cNvPr>
          <p:cNvSpPr>
            <a:spLocks noChangeAspect="1"/>
          </p:cNvSpPr>
          <p:nvPr/>
        </p:nvSpPr>
        <p:spPr bwMode="auto">
          <a:xfrm>
            <a:off x="7980988" y="680883"/>
            <a:ext cx="506135" cy="500877"/>
          </a:xfrm>
          <a:prstGeom prst="ellipse">
            <a:avLst/>
          </a:prstGeom>
          <a:gradFill flip="none" rotWithShape="1">
            <a:gsLst>
              <a:gs pos="35000">
                <a:srgbClr val="00B0F0"/>
              </a:gs>
              <a:gs pos="7000">
                <a:schemeClr val="accent5"/>
              </a:gs>
              <a:gs pos="74000">
                <a:srgbClr val="0432FF">
                  <a:shade val="67500"/>
                  <a:satMod val="115000"/>
                </a:srgbClr>
              </a:gs>
              <a:gs pos="100000">
                <a:srgbClr val="011EAA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11E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AE58FE7-C7AA-DB46-BEEB-77CC1DEE617D}"/>
              </a:ext>
            </a:extLst>
          </p:cNvPr>
          <p:cNvSpPr/>
          <p:nvPr/>
        </p:nvSpPr>
        <p:spPr>
          <a:xfrm>
            <a:off x="6583433" y="1203537"/>
            <a:ext cx="2560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Nanotechnology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Research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</a:rPr>
              <a:t>Laboratory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5A0EA3-EB94-564B-BB9F-0A747F094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182" y="1446585"/>
            <a:ext cx="1998563" cy="728843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D886BC4-674F-BF4A-AFF3-51B823F8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4136018"/>
            <a:ext cx="6041066" cy="24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142504" y="75410"/>
            <a:ext cx="85819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Introduction: VOCs Sensing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Why and How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1E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219CA9D-A919-D84A-B245-C7D5E69B1DF1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D571EA6-1B48-9F4F-A6AC-488FF239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8" y="1263687"/>
            <a:ext cx="5442064" cy="5038250"/>
          </a:xfrm>
          <a:prstGeom prst="rect">
            <a:avLst/>
          </a:prstGeom>
        </p:spPr>
      </p:pic>
      <p:sp>
        <p:nvSpPr>
          <p:cNvPr id="47" name="Ovale 46">
            <a:extLst>
              <a:ext uri="{FF2B5EF4-FFF2-40B4-BE49-F238E27FC236}">
                <a16:creationId xmlns:a16="http://schemas.microsoft.com/office/drawing/2014/main" id="{DB4B743E-6BA5-A34D-82E8-F46519F804B5}"/>
              </a:ext>
            </a:extLst>
          </p:cNvPr>
          <p:cNvSpPr/>
          <p:nvPr/>
        </p:nvSpPr>
        <p:spPr>
          <a:xfrm>
            <a:off x="687305" y="4545443"/>
            <a:ext cx="4207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A6A7FE8A-1277-484A-B264-863994F1691E}"/>
              </a:ext>
            </a:extLst>
          </p:cNvPr>
          <p:cNvSpPr>
            <a:spLocks/>
          </p:cNvSpPr>
          <p:nvPr/>
        </p:nvSpPr>
        <p:spPr>
          <a:xfrm>
            <a:off x="893206" y="4539798"/>
            <a:ext cx="72000" cy="72000"/>
          </a:xfrm>
          <a:prstGeom prst="ellipse">
            <a:avLst/>
          </a:prstGeom>
          <a:solidFill>
            <a:srgbClr val="D6D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E361500-5ADD-204A-B378-A41C24E824A8}"/>
              </a:ext>
            </a:extLst>
          </p:cNvPr>
          <p:cNvSpPr txBox="1"/>
          <p:nvPr/>
        </p:nvSpPr>
        <p:spPr>
          <a:xfrm>
            <a:off x="505096" y="4573490"/>
            <a:ext cx="860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Light-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assisted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sensing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2AA7B80F-F0A3-2C42-974C-78A5A06677E3}"/>
              </a:ext>
            </a:extLst>
          </p:cNvPr>
          <p:cNvSpPr/>
          <p:nvPr/>
        </p:nvSpPr>
        <p:spPr>
          <a:xfrm>
            <a:off x="2867320" y="2872516"/>
            <a:ext cx="792275" cy="303870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B02A2204-E7E1-B34C-A145-AD4EDA125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47" y="5821876"/>
            <a:ext cx="938637" cy="378807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F70939E5-67F6-454D-82BB-7E33391F6F67}"/>
              </a:ext>
            </a:extLst>
          </p:cNvPr>
          <p:cNvSpPr/>
          <p:nvPr/>
        </p:nvSpPr>
        <p:spPr>
          <a:xfrm>
            <a:off x="2817265" y="3480256"/>
            <a:ext cx="792275" cy="336275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9" name="Diagramma 58">
            <a:extLst>
              <a:ext uri="{FF2B5EF4-FFF2-40B4-BE49-F238E27FC236}">
                <a16:creationId xmlns:a16="http://schemas.microsoft.com/office/drawing/2014/main" id="{588BD191-F885-0149-AA57-FFD488E79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491962"/>
              </p:ext>
            </p:extLst>
          </p:nvPr>
        </p:nvGraphicFramePr>
        <p:xfrm>
          <a:off x="4819461" y="1195486"/>
          <a:ext cx="2944524" cy="2090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60" name="Gruppo 59">
            <a:extLst>
              <a:ext uri="{FF2B5EF4-FFF2-40B4-BE49-F238E27FC236}">
                <a16:creationId xmlns:a16="http://schemas.microsoft.com/office/drawing/2014/main" id="{022C4064-20ED-4847-95C7-08529F449EAB}"/>
              </a:ext>
            </a:extLst>
          </p:cNvPr>
          <p:cNvGrpSpPr>
            <a:grpSpLocks noChangeAspect="1"/>
          </p:cNvGrpSpPr>
          <p:nvPr/>
        </p:nvGrpSpPr>
        <p:grpSpPr>
          <a:xfrm>
            <a:off x="5696480" y="3662140"/>
            <a:ext cx="3280642" cy="2508743"/>
            <a:chOff x="5550355" y="762066"/>
            <a:chExt cx="4269159" cy="3264672"/>
          </a:xfrm>
        </p:grpSpPr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E9B570B1-F80D-2D46-ABA9-34DA39973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6900" y="1605162"/>
              <a:ext cx="2012614" cy="1083187"/>
            </a:xfrm>
            <a:prstGeom prst="rect">
              <a:avLst/>
            </a:prstGeom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A727D89E-D506-9E44-B02F-79456CAA2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7092" y="2453263"/>
              <a:ext cx="2012612" cy="1573475"/>
            </a:xfrm>
            <a:prstGeom prst="rect">
              <a:avLst/>
            </a:prstGeom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0B08F089-A1BD-214F-968A-FBB8C7DE0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1519" b="3335"/>
            <a:stretch/>
          </p:blipFill>
          <p:spPr>
            <a:xfrm>
              <a:off x="5550355" y="762066"/>
              <a:ext cx="2082155" cy="1740820"/>
            </a:xfrm>
            <a:prstGeom prst="rect">
              <a:avLst/>
            </a:prstGeom>
          </p:spPr>
        </p:pic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A6E45585-127B-814F-A0FC-7ABE9E88AC02}"/>
                </a:ext>
              </a:extLst>
            </p:cNvPr>
            <p:cNvSpPr/>
            <p:nvPr/>
          </p:nvSpPr>
          <p:spPr>
            <a:xfrm>
              <a:off x="5680622" y="2558240"/>
              <a:ext cx="197565" cy="206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F54D7013-146B-9A43-A942-3C19BC016CF0}"/>
                </a:ext>
              </a:extLst>
            </p:cNvPr>
            <p:cNvSpPr/>
            <p:nvPr/>
          </p:nvSpPr>
          <p:spPr>
            <a:xfrm>
              <a:off x="7866998" y="1660460"/>
              <a:ext cx="197565" cy="206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Block Arc 6">
            <a:extLst>
              <a:ext uri="{FF2B5EF4-FFF2-40B4-BE49-F238E27FC236}">
                <a16:creationId xmlns:a16="http://schemas.microsoft.com/office/drawing/2014/main" id="{90776727-A599-814C-87DA-9E95D329C873}"/>
              </a:ext>
            </a:extLst>
          </p:cNvPr>
          <p:cNvSpPr>
            <a:spLocks noChangeAspect="1"/>
          </p:cNvSpPr>
          <p:nvPr/>
        </p:nvSpPr>
        <p:spPr>
          <a:xfrm rot="16200000">
            <a:off x="8035781" y="1108826"/>
            <a:ext cx="1850073" cy="1850072"/>
          </a:xfrm>
          <a:prstGeom prst="blockArc">
            <a:avLst>
              <a:gd name="adj1" fmla="val 10225184"/>
              <a:gd name="adj2" fmla="val 581783"/>
              <a:gd name="adj3" fmla="val 0"/>
            </a:avLst>
          </a:prstGeom>
          <a:solidFill>
            <a:srgbClr val="3DA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: Shape 32">
            <a:extLst>
              <a:ext uri="{FF2B5EF4-FFF2-40B4-BE49-F238E27FC236}">
                <a16:creationId xmlns:a16="http://schemas.microsoft.com/office/drawing/2014/main" id="{C236D840-45A1-704C-9E57-3514A317A5C7}"/>
              </a:ext>
            </a:extLst>
          </p:cNvPr>
          <p:cNvSpPr>
            <a:spLocks noChangeAspect="1"/>
          </p:cNvSpPr>
          <p:nvPr/>
        </p:nvSpPr>
        <p:spPr>
          <a:xfrm rot="16567130">
            <a:off x="7325202" y="2766272"/>
            <a:ext cx="666407" cy="656486"/>
          </a:xfrm>
          <a:custGeom>
            <a:avLst/>
            <a:gdLst>
              <a:gd name="connsiteX0" fmla="*/ 691387 w 1403670"/>
              <a:gd name="connsiteY0" fmla="*/ 0 h 1382774"/>
              <a:gd name="connsiteX1" fmla="*/ 1382774 w 1403670"/>
              <a:gd name="connsiteY1" fmla="*/ 691387 h 1382774"/>
              <a:gd name="connsiteX2" fmla="*/ 1328442 w 1403670"/>
              <a:gd name="connsiteY2" fmla="*/ 960506 h 1382774"/>
              <a:gd name="connsiteX3" fmla="*/ 1303719 w 1403670"/>
              <a:gd name="connsiteY3" fmla="*/ 1006053 h 1382774"/>
              <a:gd name="connsiteX4" fmla="*/ 1403670 w 1403670"/>
              <a:gd name="connsiteY4" fmla="*/ 1382057 h 1382774"/>
              <a:gd name="connsiteX5" fmla="*/ 1039887 w 1403670"/>
              <a:gd name="connsiteY5" fmla="*/ 1285355 h 1382774"/>
              <a:gd name="connsiteX6" fmla="*/ 960506 w 1403670"/>
              <a:gd name="connsiteY6" fmla="*/ 1328441 h 1382774"/>
              <a:gd name="connsiteX7" fmla="*/ 691387 w 1403670"/>
              <a:gd name="connsiteY7" fmla="*/ 1382774 h 1382774"/>
              <a:gd name="connsiteX8" fmla="*/ 0 w 1403670"/>
              <a:gd name="connsiteY8" fmla="*/ 691387 h 1382774"/>
              <a:gd name="connsiteX9" fmla="*/ 691387 w 1403670"/>
              <a:gd name="connsiteY9" fmla="*/ 0 h 138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3670" h="1382774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786848"/>
                  <a:pt x="1363428" y="877790"/>
                  <a:pt x="1328442" y="960506"/>
                </a:cubicBezTo>
                <a:lnTo>
                  <a:pt x="1303719" y="1006053"/>
                </a:lnTo>
                <a:lnTo>
                  <a:pt x="1403670" y="1382057"/>
                </a:lnTo>
                <a:lnTo>
                  <a:pt x="1039887" y="1285355"/>
                </a:lnTo>
                <a:lnTo>
                  <a:pt x="960506" y="1328441"/>
                </a:lnTo>
                <a:cubicBezTo>
                  <a:pt x="877790" y="1363428"/>
                  <a:pt x="786848" y="1382774"/>
                  <a:pt x="691387" y="1382774"/>
                </a:cubicBezTo>
                <a:cubicBezTo>
                  <a:pt x="309545" y="1382774"/>
                  <a:pt x="0" y="107322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: Shape 33">
            <a:extLst>
              <a:ext uri="{FF2B5EF4-FFF2-40B4-BE49-F238E27FC236}">
                <a16:creationId xmlns:a16="http://schemas.microsoft.com/office/drawing/2014/main" id="{CA111EF4-AA9D-7E4D-B05E-5F9EFB8200A1}"/>
              </a:ext>
            </a:extLst>
          </p:cNvPr>
          <p:cNvSpPr>
            <a:spLocks noChangeAspect="1"/>
          </p:cNvSpPr>
          <p:nvPr/>
        </p:nvSpPr>
        <p:spPr>
          <a:xfrm rot="18016291">
            <a:off x="8395724" y="76011"/>
            <a:ext cx="686227" cy="684931"/>
          </a:xfrm>
          <a:custGeom>
            <a:avLst/>
            <a:gdLst>
              <a:gd name="connsiteX0" fmla="*/ 706980 w 1398367"/>
              <a:gd name="connsiteY0" fmla="*/ 0 h 1395725"/>
              <a:gd name="connsiteX1" fmla="*/ 1398367 w 1398367"/>
              <a:gd name="connsiteY1" fmla="*/ 691387 h 1395725"/>
              <a:gd name="connsiteX2" fmla="*/ 706980 w 1398367"/>
              <a:gd name="connsiteY2" fmla="*/ 1382774 h 1395725"/>
              <a:gd name="connsiteX3" fmla="*/ 437861 w 1398367"/>
              <a:gd name="connsiteY3" fmla="*/ 1328441 h 1395725"/>
              <a:gd name="connsiteX4" fmla="*/ 377128 w 1398367"/>
              <a:gd name="connsiteY4" fmla="*/ 1295476 h 1395725"/>
              <a:gd name="connsiteX5" fmla="*/ 0 w 1398367"/>
              <a:gd name="connsiteY5" fmla="*/ 1395725 h 1395725"/>
              <a:gd name="connsiteX6" fmla="*/ 100647 w 1398367"/>
              <a:gd name="connsiteY6" fmla="*/ 1017105 h 1395725"/>
              <a:gd name="connsiteX7" fmla="*/ 69926 w 1398367"/>
              <a:gd name="connsiteY7" fmla="*/ 960506 h 1395725"/>
              <a:gd name="connsiteX8" fmla="*/ 15593 w 1398367"/>
              <a:gd name="connsiteY8" fmla="*/ 691387 h 1395725"/>
              <a:gd name="connsiteX9" fmla="*/ 706980 w 1398367"/>
              <a:gd name="connsiteY9" fmla="*/ 0 h 13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367" h="1395725">
                <a:moveTo>
                  <a:pt x="706980" y="0"/>
                </a:moveTo>
                <a:cubicBezTo>
                  <a:pt x="1088822" y="0"/>
                  <a:pt x="1398367" y="309545"/>
                  <a:pt x="1398367" y="691387"/>
                </a:cubicBezTo>
                <a:cubicBezTo>
                  <a:pt x="1398367" y="1073229"/>
                  <a:pt x="1088822" y="1382774"/>
                  <a:pt x="706980" y="1382774"/>
                </a:cubicBezTo>
                <a:cubicBezTo>
                  <a:pt x="611520" y="1382774"/>
                  <a:pt x="520578" y="1363428"/>
                  <a:pt x="437861" y="1328441"/>
                </a:cubicBezTo>
                <a:lnTo>
                  <a:pt x="377128" y="1295476"/>
                </a:lnTo>
                <a:lnTo>
                  <a:pt x="0" y="1395725"/>
                </a:lnTo>
                <a:lnTo>
                  <a:pt x="100647" y="1017105"/>
                </a:lnTo>
                <a:lnTo>
                  <a:pt x="69926" y="960506"/>
                </a:lnTo>
                <a:cubicBezTo>
                  <a:pt x="34940" y="877790"/>
                  <a:pt x="15593" y="786848"/>
                  <a:pt x="15593" y="691387"/>
                </a:cubicBezTo>
                <a:cubicBezTo>
                  <a:pt x="15593" y="309545"/>
                  <a:pt x="325138" y="0"/>
                  <a:pt x="70698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30">
            <a:extLst>
              <a:ext uri="{FF2B5EF4-FFF2-40B4-BE49-F238E27FC236}">
                <a16:creationId xmlns:a16="http://schemas.microsoft.com/office/drawing/2014/main" id="{65F02259-B2F8-A94D-AA52-4ECEC32E814C}"/>
              </a:ext>
            </a:extLst>
          </p:cNvPr>
          <p:cNvSpPr>
            <a:spLocks noChangeAspect="1"/>
          </p:cNvSpPr>
          <p:nvPr/>
        </p:nvSpPr>
        <p:spPr>
          <a:xfrm rot="19000854">
            <a:off x="7431206" y="740436"/>
            <a:ext cx="643524" cy="784677"/>
          </a:xfrm>
          <a:custGeom>
            <a:avLst/>
            <a:gdLst>
              <a:gd name="connsiteX0" fmla="*/ 691387 w 1382774"/>
              <a:gd name="connsiteY0" fmla="*/ 0 h 1686077"/>
              <a:gd name="connsiteX1" fmla="*/ 1382774 w 1382774"/>
              <a:gd name="connsiteY1" fmla="*/ 691387 h 1686077"/>
              <a:gd name="connsiteX2" fmla="*/ 960506 w 1382774"/>
              <a:gd name="connsiteY2" fmla="*/ 1328441 h 1686077"/>
              <a:gd name="connsiteX3" fmla="*/ 879684 w 1382774"/>
              <a:gd name="connsiteY3" fmla="*/ 1353530 h 1686077"/>
              <a:gd name="connsiteX4" fmla="*/ 686806 w 1382774"/>
              <a:gd name="connsiteY4" fmla="*/ 1686077 h 1686077"/>
              <a:gd name="connsiteX5" fmla="*/ 491918 w 1382774"/>
              <a:gd name="connsiteY5" fmla="*/ 1350062 h 1686077"/>
              <a:gd name="connsiteX6" fmla="*/ 422268 w 1382774"/>
              <a:gd name="connsiteY6" fmla="*/ 1328441 h 1686077"/>
              <a:gd name="connsiteX7" fmla="*/ 0 w 1382774"/>
              <a:gd name="connsiteY7" fmla="*/ 691387 h 1686077"/>
              <a:gd name="connsiteX8" fmla="*/ 691387 w 1382774"/>
              <a:gd name="connsiteY8" fmla="*/ 0 h 1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4" h="1686077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977769"/>
                  <a:pt x="1208655" y="1223483"/>
                  <a:pt x="960506" y="1328441"/>
                </a:cubicBezTo>
                <a:lnTo>
                  <a:pt x="879684" y="1353530"/>
                </a:lnTo>
                <a:lnTo>
                  <a:pt x="686806" y="1686077"/>
                </a:lnTo>
                <a:lnTo>
                  <a:pt x="491918" y="1350062"/>
                </a:lnTo>
                <a:lnTo>
                  <a:pt x="422268" y="1328441"/>
                </a:lnTo>
                <a:cubicBezTo>
                  <a:pt x="174119" y="1223483"/>
                  <a:pt x="0" y="97776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3">
            <a:extLst>
              <a:ext uri="{FF2B5EF4-FFF2-40B4-BE49-F238E27FC236}">
                <a16:creationId xmlns:a16="http://schemas.microsoft.com/office/drawing/2014/main" id="{1B2C2338-6E2F-8B46-AB6F-C9737E8F8EB3}"/>
              </a:ext>
            </a:extLst>
          </p:cNvPr>
          <p:cNvSpPr>
            <a:spLocks noChangeAspect="1"/>
          </p:cNvSpPr>
          <p:nvPr/>
        </p:nvSpPr>
        <p:spPr>
          <a:xfrm>
            <a:off x="8775124" y="2849031"/>
            <a:ext cx="289685" cy="289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23">
            <a:extLst>
              <a:ext uri="{FF2B5EF4-FFF2-40B4-BE49-F238E27FC236}">
                <a16:creationId xmlns:a16="http://schemas.microsoft.com/office/drawing/2014/main" id="{350DC053-3B43-8940-99CB-EC82A3B1173D}"/>
              </a:ext>
            </a:extLst>
          </p:cNvPr>
          <p:cNvSpPr>
            <a:spLocks noChangeAspect="1"/>
          </p:cNvSpPr>
          <p:nvPr/>
        </p:nvSpPr>
        <p:spPr>
          <a:xfrm>
            <a:off x="8058981" y="2483334"/>
            <a:ext cx="289685" cy="28968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25">
            <a:extLst>
              <a:ext uri="{FF2B5EF4-FFF2-40B4-BE49-F238E27FC236}">
                <a16:creationId xmlns:a16="http://schemas.microsoft.com/office/drawing/2014/main" id="{444D123E-0AB6-CF49-8D95-163BC140F77C}"/>
              </a:ext>
            </a:extLst>
          </p:cNvPr>
          <p:cNvSpPr>
            <a:spLocks noChangeAspect="1"/>
          </p:cNvSpPr>
          <p:nvPr/>
        </p:nvSpPr>
        <p:spPr>
          <a:xfrm>
            <a:off x="8052932" y="1438294"/>
            <a:ext cx="289685" cy="289685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26">
            <a:extLst>
              <a:ext uri="{FF2B5EF4-FFF2-40B4-BE49-F238E27FC236}">
                <a16:creationId xmlns:a16="http://schemas.microsoft.com/office/drawing/2014/main" id="{E7068857-2B09-CD44-BE49-0B96478D248C}"/>
              </a:ext>
            </a:extLst>
          </p:cNvPr>
          <p:cNvSpPr>
            <a:spLocks noChangeAspect="1"/>
          </p:cNvSpPr>
          <p:nvPr/>
        </p:nvSpPr>
        <p:spPr>
          <a:xfrm>
            <a:off x="8779008" y="973209"/>
            <a:ext cx="289685" cy="28968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: Shape 37">
            <a:extLst>
              <a:ext uri="{FF2B5EF4-FFF2-40B4-BE49-F238E27FC236}">
                <a16:creationId xmlns:a16="http://schemas.microsoft.com/office/drawing/2014/main" id="{2F2221E9-4103-C84F-83C3-E93B931A43C4}"/>
              </a:ext>
            </a:extLst>
          </p:cNvPr>
          <p:cNvSpPr>
            <a:spLocks noChangeAspect="1"/>
          </p:cNvSpPr>
          <p:nvPr/>
        </p:nvSpPr>
        <p:spPr>
          <a:xfrm rot="836583">
            <a:off x="8453935" y="3183360"/>
            <a:ext cx="642378" cy="783557"/>
          </a:xfrm>
          <a:custGeom>
            <a:avLst/>
            <a:gdLst>
              <a:gd name="connsiteX0" fmla="*/ 0 w 1382775"/>
              <a:gd name="connsiteY0" fmla="*/ 995287 h 1686674"/>
              <a:gd name="connsiteX1" fmla="*/ 422268 w 1382775"/>
              <a:gd name="connsiteY1" fmla="*/ 358232 h 1686674"/>
              <a:gd name="connsiteX2" fmla="*/ 512092 w 1382775"/>
              <a:gd name="connsiteY2" fmla="*/ 330350 h 1686674"/>
              <a:gd name="connsiteX3" fmla="*/ 703695 w 1382775"/>
              <a:gd name="connsiteY3" fmla="*/ 0 h 1686674"/>
              <a:gd name="connsiteX4" fmla="*/ 900702 w 1382775"/>
              <a:gd name="connsiteY4" fmla="*/ 339668 h 1686674"/>
              <a:gd name="connsiteX5" fmla="*/ 960507 w 1382775"/>
              <a:gd name="connsiteY5" fmla="*/ 358232 h 1686674"/>
              <a:gd name="connsiteX6" fmla="*/ 1382775 w 1382775"/>
              <a:gd name="connsiteY6" fmla="*/ 995287 h 1686674"/>
              <a:gd name="connsiteX7" fmla="*/ 691388 w 1382775"/>
              <a:gd name="connsiteY7" fmla="*/ 1686674 h 1686674"/>
              <a:gd name="connsiteX8" fmla="*/ 0 w 1382775"/>
              <a:gd name="connsiteY8" fmla="*/ 995287 h 16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5" h="1686674">
                <a:moveTo>
                  <a:pt x="0" y="995287"/>
                </a:moveTo>
                <a:cubicBezTo>
                  <a:pt x="0" y="708905"/>
                  <a:pt x="174119" y="463191"/>
                  <a:pt x="422268" y="358232"/>
                </a:cubicBezTo>
                <a:lnTo>
                  <a:pt x="512092" y="330350"/>
                </a:lnTo>
                <a:lnTo>
                  <a:pt x="703695" y="0"/>
                </a:lnTo>
                <a:lnTo>
                  <a:pt x="900702" y="339668"/>
                </a:lnTo>
                <a:lnTo>
                  <a:pt x="960507" y="358232"/>
                </a:lnTo>
                <a:cubicBezTo>
                  <a:pt x="1208656" y="463191"/>
                  <a:pt x="1382775" y="708905"/>
                  <a:pt x="1382775" y="995287"/>
                </a:cubicBezTo>
                <a:cubicBezTo>
                  <a:pt x="1382775" y="1377129"/>
                  <a:pt x="1073230" y="1686674"/>
                  <a:pt x="691388" y="1686674"/>
                </a:cubicBezTo>
                <a:cubicBezTo>
                  <a:pt x="309545" y="1686674"/>
                  <a:pt x="0" y="1377129"/>
                  <a:pt x="0" y="99528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26DAB443-B0C4-3B48-9438-F124D23EC5B6}"/>
              </a:ext>
            </a:extLst>
          </p:cNvPr>
          <p:cNvSpPr txBox="1">
            <a:spLocks noChangeAspect="1"/>
          </p:cNvSpPr>
          <p:nvPr/>
        </p:nvSpPr>
        <p:spPr>
          <a:xfrm>
            <a:off x="8099901" y="3519043"/>
            <a:ext cx="1317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Inexpensive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C00534E9-DB85-6D48-ACC0-D58F1A77EE1B}"/>
              </a:ext>
            </a:extLst>
          </p:cNvPr>
          <p:cNvSpPr txBox="1">
            <a:spLocks noChangeAspect="1"/>
          </p:cNvSpPr>
          <p:nvPr/>
        </p:nvSpPr>
        <p:spPr>
          <a:xfrm>
            <a:off x="7232151" y="2949713"/>
            <a:ext cx="844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Portable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F107BFAB-2806-C442-A727-D23972A3C05F}"/>
              </a:ext>
            </a:extLst>
          </p:cNvPr>
          <p:cNvSpPr txBox="1">
            <a:spLocks noChangeAspect="1"/>
          </p:cNvSpPr>
          <p:nvPr/>
        </p:nvSpPr>
        <p:spPr>
          <a:xfrm>
            <a:off x="7326494" y="970333"/>
            <a:ext cx="760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81714C37-2C96-3942-AFF7-51DD415F7418}"/>
              </a:ext>
            </a:extLst>
          </p:cNvPr>
          <p:cNvSpPr txBox="1">
            <a:spLocks noChangeAspect="1"/>
          </p:cNvSpPr>
          <p:nvPr/>
        </p:nvSpPr>
        <p:spPr>
          <a:xfrm>
            <a:off x="8203824" y="274024"/>
            <a:ext cx="1062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LOD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15801148-A35E-BB4F-93E9-45DCDAB1E30D}"/>
              </a:ext>
            </a:extLst>
          </p:cNvPr>
          <p:cNvGrpSpPr>
            <a:grpSpLocks noChangeAspect="1"/>
          </p:cNvGrpSpPr>
          <p:nvPr/>
        </p:nvGrpSpPr>
        <p:grpSpPr>
          <a:xfrm>
            <a:off x="8301434" y="1533899"/>
            <a:ext cx="1032740" cy="1021673"/>
            <a:chOff x="2761526" y="2463240"/>
            <a:chExt cx="1296543" cy="1282649"/>
          </a:xfrm>
          <a:solidFill>
            <a:srgbClr val="0070C0"/>
          </a:solidFill>
        </p:grpSpPr>
        <p:sp>
          <p:nvSpPr>
            <p:cNvPr id="80" name="Oval 7">
              <a:extLst>
                <a:ext uri="{FF2B5EF4-FFF2-40B4-BE49-F238E27FC236}">
                  <a16:creationId xmlns:a16="http://schemas.microsoft.com/office/drawing/2014/main" id="{CA41B649-6468-3E49-8137-6F126051EA1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764039" y="2460727"/>
              <a:ext cx="1282649" cy="1287676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0E5D53C4-0CC3-2242-A960-083C5E9FE0D5}"/>
                </a:ext>
              </a:extLst>
            </p:cNvPr>
            <p:cNvSpPr txBox="1"/>
            <p:nvPr/>
          </p:nvSpPr>
          <p:spPr>
            <a:xfrm>
              <a:off x="2775420" y="2757801"/>
              <a:ext cx="128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Sensors</a:t>
              </a:r>
            </a:p>
          </p:txBody>
        </p: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8328F99C-E0B8-4842-AD4F-A7447DACE13F}"/>
              </a:ext>
            </a:extLst>
          </p:cNvPr>
          <p:cNvSpPr txBox="1"/>
          <p:nvPr/>
        </p:nvSpPr>
        <p:spPr>
          <a:xfrm>
            <a:off x="5219539" y="3113855"/>
            <a:ext cx="206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Meng 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 Trends Anal. Chem.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37 (</a:t>
            </a:r>
            <a:r>
              <a:rPr lang="en-GB" sz="9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) 37–47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EAF9253F-8D47-AA4C-95BA-CF5556E3FC1C}"/>
              </a:ext>
            </a:extLst>
          </p:cNvPr>
          <p:cNvSpPr txBox="1"/>
          <p:nvPr/>
        </p:nvSpPr>
        <p:spPr>
          <a:xfrm>
            <a:off x="7379684" y="5480432"/>
            <a:ext cx="181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Tricoli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 Adv. </a:t>
            </a:r>
            <a:r>
              <a:rPr lang="en-GB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Funct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. Mater., (</a:t>
            </a:r>
            <a:r>
              <a:rPr lang="en-GB" sz="9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) 1605271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6497854-9C24-F34E-A82A-CC98F67A6953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1233DBCC-1727-C54E-859E-D5BB48D95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0E901BE7-197E-7642-8391-FB66052DD48B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2/10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0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DA485855-C9ED-4037-B9F0-8BADBE3F3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>
                                            <p:graphicEl>
                                              <a:dgm id="{DA485855-C9ED-4037-B9F0-8BADBE3F3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>
                                            <p:graphicEl>
                                              <a:dgm id="{DA485855-C9ED-4037-B9F0-8BADBE3F3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>
                                            <p:graphicEl>
                                              <a:dgm id="{DA485855-C9ED-4037-B9F0-8BADBE3F3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0CC71408-F7A8-401E-8FD4-604C15B4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>
                                            <p:graphicEl>
                                              <a:dgm id="{0CC71408-F7A8-401E-8FD4-604C15B4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>
                                            <p:graphicEl>
                                              <a:dgm id="{0CC71408-F7A8-401E-8FD4-604C15B4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>
                                            <p:graphicEl>
                                              <a:dgm id="{0CC71408-F7A8-401E-8FD4-604C15B4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09354302-40F6-43B7-ACE3-B65B8DD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>
                                            <p:graphicEl>
                                              <a:dgm id="{09354302-40F6-43B7-ACE3-B65B8DD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>
                                            <p:graphicEl>
                                              <a:dgm id="{09354302-40F6-43B7-ACE3-B65B8DD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>
                                            <p:graphicEl>
                                              <a:dgm id="{09354302-40F6-43B7-ACE3-B65B8DD021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D3D1CFFD-B41D-4D06-929B-608252BA7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>
                                            <p:graphicEl>
                                              <a:dgm id="{D3D1CFFD-B41D-4D06-929B-608252BA7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>
                                            <p:graphicEl>
                                              <a:dgm id="{D3D1CFFD-B41D-4D06-929B-608252BA7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>
                                            <p:graphicEl>
                                              <a:dgm id="{D3D1CFFD-B41D-4D06-929B-608252BA7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CB182361-119D-4BBB-8019-7F0E037B1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>
                                            <p:graphicEl>
                                              <a:dgm id="{CB182361-119D-4BBB-8019-7F0E037B1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>
                                            <p:graphicEl>
                                              <a:dgm id="{CB182361-119D-4BBB-8019-7F0E037B1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>
                                            <p:graphicEl>
                                              <a:dgm id="{CB182361-119D-4BBB-8019-7F0E037B1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ED438E18-DAFF-4DED-9214-BA30783C8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>
                                            <p:graphicEl>
                                              <a:dgm id="{ED438E18-DAFF-4DED-9214-BA30783C8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>
                                            <p:graphicEl>
                                              <a:dgm id="{ED438E18-DAFF-4DED-9214-BA30783C8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>
                                            <p:graphicEl>
                                              <a:dgm id="{ED438E18-DAFF-4DED-9214-BA30783C8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EC672812-9B32-4AC7-B84D-BF08BF699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>
                                            <p:graphicEl>
                                              <a:dgm id="{EC672812-9B32-4AC7-B84D-BF08BF699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>
                                            <p:graphicEl>
                                              <a:dgm id="{EC672812-9B32-4AC7-B84D-BF08BF699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>
                                            <p:graphicEl>
                                              <a:dgm id="{EC672812-9B32-4AC7-B84D-BF08BF699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463F8079-5997-4B47-997D-F9F3A5BC3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>
                                            <p:graphicEl>
                                              <a:dgm id="{463F8079-5997-4B47-997D-F9F3A5BC3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>
                                            <p:graphicEl>
                                              <a:dgm id="{463F8079-5997-4B47-997D-F9F3A5BC3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>
                                            <p:graphicEl>
                                              <a:dgm id="{463F8079-5997-4B47-997D-F9F3A5BC33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5B1B128D-1C54-4446-9DEC-B9E1FF62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>
                                            <p:graphicEl>
                                              <a:dgm id="{5B1B128D-1C54-4446-9DEC-B9E1FF62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>
                                            <p:graphicEl>
                                              <a:dgm id="{5B1B128D-1C54-4446-9DEC-B9E1FF62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>
                                            <p:graphicEl>
                                              <a:dgm id="{5B1B128D-1C54-4446-9DEC-B9E1FF628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8FCD60CE-7E68-451C-ADAF-9215C818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>
                                            <p:graphicEl>
                                              <a:dgm id="{8FCD60CE-7E68-451C-ADAF-9215C818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>
                                            <p:graphicEl>
                                              <a:dgm id="{8FCD60CE-7E68-451C-ADAF-9215C818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>
                                            <p:graphicEl>
                                              <a:dgm id="{8FCD60CE-7E68-451C-ADAF-9215C818A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0FB5C2B7-00BB-4545-8314-C809FAD69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>
                                            <p:graphicEl>
                                              <a:dgm id="{0FB5C2B7-00BB-4545-8314-C809FAD69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>
                                            <p:graphicEl>
                                              <a:dgm id="{0FB5C2B7-00BB-4545-8314-C809FAD69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>
                                            <p:graphicEl>
                                              <a:dgm id="{0FB5C2B7-00BB-4545-8314-C809FAD69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64430646-43CD-4108-B683-1D4F4EAB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graphicEl>
                                              <a:dgm id="{64430646-43CD-4108-B683-1D4F4EAB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>
                                            <p:graphicEl>
                                              <a:dgm id="{64430646-43CD-4108-B683-1D4F4EAB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>
                                            <p:graphicEl>
                                              <a:dgm id="{64430646-43CD-4108-B683-1D4F4EAB7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F00CD4AD-603D-4B59-A85E-862AD5659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>
                                            <p:graphicEl>
                                              <a:dgm id="{F00CD4AD-603D-4B59-A85E-862AD5659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>
                                            <p:graphicEl>
                                              <a:dgm id="{F00CD4AD-603D-4B59-A85E-862AD5659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>
                                            <p:graphicEl>
                                              <a:dgm id="{F00CD4AD-603D-4B59-A85E-862AD5659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dgm id="{3A79B8E2-63E3-4730-9629-0F8823660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>
                                            <p:graphicEl>
                                              <a:dgm id="{3A79B8E2-63E3-4730-9629-0F8823660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>
                                            <p:graphicEl>
                                              <a:dgm id="{3A79B8E2-63E3-4730-9629-0F8823660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>
                                            <p:graphicEl>
                                              <a:dgm id="{3A79B8E2-63E3-4730-9629-0F8823660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Graphic spid="59" grpId="0" uiExpand="1">
        <p:bldSub>
          <a:bldDgm bld="one"/>
        </p:bldSub>
      </p:bldGraphic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82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142504" y="75410"/>
            <a:ext cx="85819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Introduction: VOCs Sensing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Why and How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1E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D571EA6-1B48-9F4F-A6AC-488FF239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8" y="1263687"/>
            <a:ext cx="5442064" cy="5038250"/>
          </a:xfrm>
          <a:prstGeom prst="rect">
            <a:avLst/>
          </a:prstGeom>
        </p:spPr>
      </p:pic>
      <p:sp>
        <p:nvSpPr>
          <p:cNvPr id="47" name="Ovale 46">
            <a:extLst>
              <a:ext uri="{FF2B5EF4-FFF2-40B4-BE49-F238E27FC236}">
                <a16:creationId xmlns:a16="http://schemas.microsoft.com/office/drawing/2014/main" id="{DB4B743E-6BA5-A34D-82E8-F46519F804B5}"/>
              </a:ext>
            </a:extLst>
          </p:cNvPr>
          <p:cNvSpPr/>
          <p:nvPr/>
        </p:nvSpPr>
        <p:spPr>
          <a:xfrm>
            <a:off x="687305" y="4545443"/>
            <a:ext cx="4207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A6A7FE8A-1277-484A-B264-863994F1691E}"/>
              </a:ext>
            </a:extLst>
          </p:cNvPr>
          <p:cNvSpPr>
            <a:spLocks/>
          </p:cNvSpPr>
          <p:nvPr/>
        </p:nvSpPr>
        <p:spPr>
          <a:xfrm>
            <a:off x="893206" y="4539798"/>
            <a:ext cx="72000" cy="72000"/>
          </a:xfrm>
          <a:prstGeom prst="ellipse">
            <a:avLst/>
          </a:prstGeom>
          <a:solidFill>
            <a:srgbClr val="D6D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E361500-5ADD-204A-B378-A41C24E824A8}"/>
              </a:ext>
            </a:extLst>
          </p:cNvPr>
          <p:cNvSpPr txBox="1"/>
          <p:nvPr/>
        </p:nvSpPr>
        <p:spPr>
          <a:xfrm>
            <a:off x="505096" y="4573490"/>
            <a:ext cx="860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Light-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assisted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sensing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AB398620-D9FB-7D41-AFCC-85C5B96CAC45}"/>
              </a:ext>
            </a:extLst>
          </p:cNvPr>
          <p:cNvSpPr/>
          <p:nvPr/>
        </p:nvSpPr>
        <p:spPr>
          <a:xfrm>
            <a:off x="1895153" y="4348106"/>
            <a:ext cx="1236410" cy="20921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A90D39F3-11DC-9840-A056-A2C968421871}"/>
              </a:ext>
            </a:extLst>
          </p:cNvPr>
          <p:cNvSpPr/>
          <p:nvPr/>
        </p:nvSpPr>
        <p:spPr>
          <a:xfrm>
            <a:off x="459887" y="4557324"/>
            <a:ext cx="938637" cy="354720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1AD1A85E-C458-9745-9DC1-03DCB9A2055F}"/>
              </a:ext>
            </a:extLst>
          </p:cNvPr>
          <p:cNvSpPr/>
          <p:nvPr/>
        </p:nvSpPr>
        <p:spPr>
          <a:xfrm>
            <a:off x="2754541" y="4652912"/>
            <a:ext cx="938637" cy="23094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B02A2204-E7E1-B34C-A145-AD4EDA125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47" y="5821876"/>
            <a:ext cx="938637" cy="378807"/>
          </a:xfrm>
          <a:prstGeom prst="rect">
            <a:avLst/>
          </a:prstGeom>
        </p:spPr>
      </p:pic>
      <p:sp>
        <p:nvSpPr>
          <p:cNvPr id="56" name="Ovale 55">
            <a:extLst>
              <a:ext uri="{FF2B5EF4-FFF2-40B4-BE49-F238E27FC236}">
                <a16:creationId xmlns:a16="http://schemas.microsoft.com/office/drawing/2014/main" id="{7BA4D8CE-56B6-9D47-AAF8-5F9C76807026}"/>
              </a:ext>
            </a:extLst>
          </p:cNvPr>
          <p:cNvSpPr/>
          <p:nvPr/>
        </p:nvSpPr>
        <p:spPr>
          <a:xfrm>
            <a:off x="3437133" y="3024451"/>
            <a:ext cx="784372" cy="303870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37D1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0A8336C6-418F-5445-B7F6-694F56DD6305}"/>
              </a:ext>
            </a:extLst>
          </p:cNvPr>
          <p:cNvSpPr/>
          <p:nvPr/>
        </p:nvSpPr>
        <p:spPr>
          <a:xfrm>
            <a:off x="1529515" y="2455657"/>
            <a:ext cx="797635" cy="21879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B100280-6A9B-5546-B7BE-C55BF80C6A3E}"/>
              </a:ext>
            </a:extLst>
          </p:cNvPr>
          <p:cNvGrpSpPr/>
          <p:nvPr/>
        </p:nvGrpSpPr>
        <p:grpSpPr>
          <a:xfrm>
            <a:off x="5422618" y="1685362"/>
            <a:ext cx="3696350" cy="1625485"/>
            <a:chOff x="4476831" y="4277479"/>
            <a:chExt cx="4598182" cy="1999753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A1D212FC-A973-9E4A-9A7F-AB97FC5364A0}"/>
                </a:ext>
              </a:extLst>
            </p:cNvPr>
            <p:cNvGrpSpPr/>
            <p:nvPr/>
          </p:nvGrpSpPr>
          <p:grpSpPr>
            <a:xfrm>
              <a:off x="4476831" y="4277479"/>
              <a:ext cx="4188031" cy="1683853"/>
              <a:chOff x="4312297" y="4388927"/>
              <a:chExt cx="4188031" cy="1683853"/>
            </a:xfrm>
          </p:grpSpPr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20C10C2D-2DD4-5848-A1DC-FFB20792F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12297" y="4388927"/>
                <a:ext cx="4188031" cy="1644190"/>
              </a:xfrm>
              <a:prstGeom prst="rect">
                <a:avLst/>
              </a:prstGeom>
            </p:spPr>
          </p:pic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F7B40AD4-9FB4-B848-92E9-A1420AD2E77F}"/>
                  </a:ext>
                </a:extLst>
              </p:cNvPr>
              <p:cNvSpPr/>
              <p:nvPr/>
            </p:nvSpPr>
            <p:spPr>
              <a:xfrm>
                <a:off x="6953293" y="5767981"/>
                <a:ext cx="1201318" cy="3047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57606B2-2056-3247-9677-72E950EDC02C}"/>
                </a:ext>
              </a:extLst>
            </p:cNvPr>
            <p:cNvSpPr/>
            <p:nvPr/>
          </p:nvSpPr>
          <p:spPr>
            <a:xfrm>
              <a:off x="4476831" y="5993251"/>
              <a:ext cx="4598182" cy="283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Hyo-Joong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al.,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Sensors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Actuators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192 (</a:t>
              </a:r>
              <a:r>
                <a:rPr kumimoji="0" lang="it-IT" sz="9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607–627  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D4F3AC9-1062-714E-8C09-C0C5719F0B42}"/>
              </a:ext>
            </a:extLst>
          </p:cNvPr>
          <p:cNvGrpSpPr/>
          <p:nvPr/>
        </p:nvGrpSpPr>
        <p:grpSpPr>
          <a:xfrm>
            <a:off x="7416911" y="3324059"/>
            <a:ext cx="1740981" cy="1056419"/>
            <a:chOff x="4000499" y="4296059"/>
            <a:chExt cx="1881857" cy="1225182"/>
          </a:xfrm>
        </p:grpSpPr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556D86D0-5064-8248-9C76-BB022B5F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99" y="4296059"/>
              <a:ext cx="1881857" cy="1225182"/>
            </a:xfrm>
            <a:prstGeom prst="rect">
              <a:avLst/>
            </a:prstGeom>
          </p:spPr>
        </p:pic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733F8FC1-8C11-474E-B905-069E771894D3}"/>
                </a:ext>
              </a:extLst>
            </p:cNvPr>
            <p:cNvSpPr/>
            <p:nvPr/>
          </p:nvSpPr>
          <p:spPr>
            <a:xfrm>
              <a:off x="4249900" y="4314285"/>
              <a:ext cx="1383052" cy="392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Metal </a:t>
              </a:r>
              <a:r>
                <a:rPr 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Oxide</a:t>
              </a:r>
              <a:endParaRPr lang="it-IT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0668DB44-ACEF-B747-ACA8-92DE6A495B36}"/>
              </a:ext>
            </a:extLst>
          </p:cNvPr>
          <p:cNvGrpSpPr/>
          <p:nvPr/>
        </p:nvGrpSpPr>
        <p:grpSpPr>
          <a:xfrm>
            <a:off x="5455589" y="4525613"/>
            <a:ext cx="2291919" cy="1513713"/>
            <a:chOff x="1442121" y="4521902"/>
            <a:chExt cx="2098822" cy="1513713"/>
          </a:xfrm>
        </p:grpSpPr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4C79E4A7-9C0E-8049-9BBE-291DD1C3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21" y="4805614"/>
              <a:ext cx="2098822" cy="1230001"/>
            </a:xfrm>
            <a:prstGeom prst="rect">
              <a:avLst/>
            </a:prstGeom>
          </p:spPr>
        </p:pic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5B404504-576F-684F-B885-6A1985C0DBC4}"/>
                </a:ext>
              </a:extLst>
            </p:cNvPr>
            <p:cNvSpPr/>
            <p:nvPr/>
          </p:nvSpPr>
          <p:spPr>
            <a:xfrm>
              <a:off x="1442121" y="4521902"/>
              <a:ext cx="20785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Hybrid</a:t>
              </a: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chemoresistor</a:t>
              </a:r>
            </a:p>
          </p:txBody>
        </p:sp>
      </p:grpSp>
      <p:sp>
        <p:nvSpPr>
          <p:cNvPr id="45" name="Forma 44">
            <a:extLst>
              <a:ext uri="{FF2B5EF4-FFF2-40B4-BE49-F238E27FC236}">
                <a16:creationId xmlns:a16="http://schemas.microsoft.com/office/drawing/2014/main" id="{43710DE5-0381-814C-947D-E45241B8E801}"/>
              </a:ext>
            </a:extLst>
          </p:cNvPr>
          <p:cNvSpPr/>
          <p:nvPr/>
        </p:nvSpPr>
        <p:spPr>
          <a:xfrm rot="9534967">
            <a:off x="7115495" y="4552401"/>
            <a:ext cx="1239672" cy="611058"/>
          </a:xfrm>
          <a:prstGeom prst="swooshArrow">
            <a:avLst>
              <a:gd name="adj1" fmla="val 12358"/>
              <a:gd name="adj2" fmla="val 31370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3A1FECE-E7B8-CC40-ABFC-15F53393A308}"/>
              </a:ext>
            </a:extLst>
          </p:cNvPr>
          <p:cNvSpPr/>
          <p:nvPr/>
        </p:nvSpPr>
        <p:spPr>
          <a:xfrm>
            <a:off x="5398535" y="6031104"/>
            <a:ext cx="2286000" cy="23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Arvani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Sci. Iran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., 3 (</a:t>
            </a:r>
            <a:r>
              <a:rPr lang="it-IT" sz="9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) 3033 </a:t>
            </a:r>
            <a:endParaRPr lang="it-IT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C5C30BC2-A459-0745-8437-E5E8028C7732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88" name="Ovale 87">
              <a:extLst>
                <a:ext uri="{FF2B5EF4-FFF2-40B4-BE49-F238E27FC236}">
                  <a16:creationId xmlns:a16="http://schemas.microsoft.com/office/drawing/2014/main" id="{E02CDD5C-6180-2643-A95C-4D0D65D06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1CBDB202-45A8-DB48-8EEF-14C9DEF48556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2/10</a:t>
              </a: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96A68CE3-9FBA-0544-AB30-B13B44099384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6B2CABE-B243-C544-8FD6-A7690C392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" t="9000" r="36404" b="4529"/>
          <a:stretch/>
        </p:blipFill>
        <p:spPr>
          <a:xfrm>
            <a:off x="2167329" y="1706540"/>
            <a:ext cx="4261550" cy="35196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F5CD4B-EC9C-7D4D-BAD8-BA5FBC99E0B0}"/>
              </a:ext>
            </a:extLst>
          </p:cNvPr>
          <p:cNvSpPr txBox="1"/>
          <p:nvPr/>
        </p:nvSpPr>
        <p:spPr>
          <a:xfrm>
            <a:off x="1826878" y="3958778"/>
            <a:ext cx="81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in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96BE6B-AB6E-0341-BA48-F3375D325CE2}"/>
              </a:ext>
            </a:extLst>
          </p:cNvPr>
          <p:cNvSpPr txBox="1"/>
          <p:nvPr/>
        </p:nvSpPr>
        <p:spPr>
          <a:xfrm>
            <a:off x="3280539" y="1869842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out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C50EB2D-9956-4244-9816-8D7DAA932DAC}"/>
              </a:ext>
            </a:extLst>
          </p:cNvPr>
          <p:cNvCxnSpPr>
            <a:cxnSpLocks/>
          </p:cNvCxnSpPr>
          <p:nvPr/>
        </p:nvCxnSpPr>
        <p:spPr>
          <a:xfrm>
            <a:off x="2508160" y="4204948"/>
            <a:ext cx="547466" cy="29618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F1DE795-63D5-ED45-A988-3EAE014AAEE7}"/>
              </a:ext>
            </a:extLst>
          </p:cNvPr>
          <p:cNvCxnSpPr>
            <a:cxnSpLocks/>
          </p:cNvCxnSpPr>
          <p:nvPr/>
        </p:nvCxnSpPr>
        <p:spPr>
          <a:xfrm flipH="1">
            <a:off x="3256110" y="2124465"/>
            <a:ext cx="280416" cy="1725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A25A4CA7-B94A-464D-982E-EB0D4485F9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38" y="987097"/>
            <a:ext cx="2235132" cy="162199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D894AC8-4340-DF47-8D78-50AE2D4A2799}"/>
              </a:ext>
            </a:extLst>
          </p:cNvPr>
          <p:cNvSpPr/>
          <p:nvPr/>
        </p:nvSpPr>
        <p:spPr>
          <a:xfrm>
            <a:off x="830921" y="1045164"/>
            <a:ext cx="216000" cy="1285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5425C9D-8646-3940-97B3-CEC2064CC368}"/>
              </a:ext>
            </a:extLst>
          </p:cNvPr>
          <p:cNvSpPr/>
          <p:nvPr/>
        </p:nvSpPr>
        <p:spPr>
          <a:xfrm>
            <a:off x="1411269" y="1045164"/>
            <a:ext cx="288000" cy="128520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47B8D2B-EBD1-A84B-A64D-F1F538660C2A}"/>
              </a:ext>
            </a:extLst>
          </p:cNvPr>
          <p:cNvSpPr txBox="1"/>
          <p:nvPr/>
        </p:nvSpPr>
        <p:spPr>
          <a:xfrm rot="16200000">
            <a:off x="2497437" y="2364244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ppm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FB78877-3D86-BE41-9A78-2E88364B8B06}"/>
              </a:ext>
            </a:extLst>
          </p:cNvPr>
          <p:cNvSpPr txBox="1"/>
          <p:nvPr/>
        </p:nvSpPr>
        <p:spPr>
          <a:xfrm rot="16200000">
            <a:off x="3035115" y="2982242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ppm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51ABC09-80EA-C14D-827F-7367C56195A4}"/>
              </a:ext>
            </a:extLst>
          </p:cNvPr>
          <p:cNvSpPr txBox="1"/>
          <p:nvPr/>
        </p:nvSpPr>
        <p:spPr>
          <a:xfrm rot="16200000">
            <a:off x="3653405" y="2928503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ppm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0EE327-8A11-3242-A847-C174B8A59E68}"/>
              </a:ext>
            </a:extLst>
          </p:cNvPr>
          <p:cNvSpPr txBox="1"/>
          <p:nvPr/>
        </p:nvSpPr>
        <p:spPr>
          <a:xfrm rot="16200000">
            <a:off x="4054185" y="3505824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ppm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35985C0-AD5B-E94E-9C6B-69593E8163C8}"/>
              </a:ext>
            </a:extLst>
          </p:cNvPr>
          <p:cNvSpPr txBox="1"/>
          <p:nvPr/>
        </p:nvSpPr>
        <p:spPr>
          <a:xfrm rot="16200000">
            <a:off x="4405441" y="3687027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ppm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975C028-415A-A14A-AEA2-F168EF877053}"/>
              </a:ext>
            </a:extLst>
          </p:cNvPr>
          <p:cNvSpPr txBox="1"/>
          <p:nvPr/>
        </p:nvSpPr>
        <p:spPr>
          <a:xfrm rot="16200000">
            <a:off x="4661699" y="3699149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 ppm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19B77152-87AA-6342-BF39-106A2DC9BC5B}"/>
              </a:ext>
            </a:extLst>
          </p:cNvPr>
          <p:cNvSpPr txBox="1"/>
          <p:nvPr/>
        </p:nvSpPr>
        <p:spPr>
          <a:xfrm rot="16200000">
            <a:off x="4932508" y="3759939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 ppm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8648CD8F-268E-E746-8810-D6C73177FD5D}"/>
              </a:ext>
            </a:extLst>
          </p:cNvPr>
          <p:cNvSpPr txBox="1"/>
          <p:nvPr/>
        </p:nvSpPr>
        <p:spPr>
          <a:xfrm rot="16200000">
            <a:off x="5265587" y="3808832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 ppm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C6009BA-76F0-BD4C-A619-900747069EC8}"/>
              </a:ext>
            </a:extLst>
          </p:cNvPr>
          <p:cNvSpPr txBox="1"/>
          <p:nvPr/>
        </p:nvSpPr>
        <p:spPr>
          <a:xfrm rot="16200000">
            <a:off x="5593091" y="3905178"/>
            <a:ext cx="88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ppm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9CFF611-B57C-9D49-B5BD-16C7E31AD3E6}"/>
              </a:ext>
            </a:extLst>
          </p:cNvPr>
          <p:cNvGrpSpPr/>
          <p:nvPr/>
        </p:nvGrpSpPr>
        <p:grpSpPr>
          <a:xfrm>
            <a:off x="6447195" y="804591"/>
            <a:ext cx="2696805" cy="2542945"/>
            <a:chOff x="6447195" y="804591"/>
            <a:chExt cx="2696805" cy="2542945"/>
          </a:xfrm>
        </p:grpSpPr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CA533922-7CEF-094A-B62C-8571B94393A4}"/>
                </a:ext>
              </a:extLst>
            </p:cNvPr>
            <p:cNvSpPr/>
            <p:nvPr/>
          </p:nvSpPr>
          <p:spPr>
            <a:xfrm>
              <a:off x="6486541" y="2723690"/>
              <a:ext cx="26574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al.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ACS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Mater. </a:t>
              </a:r>
              <a:r>
                <a:rPr kumimoji="0" lang="it-IT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Interfaces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7</a:t>
              </a:r>
              <a:r>
                <a:rPr kumimoji="0" lang="it-IT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it-IT" sz="9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2015</a:t>
              </a:r>
              <a:r>
                <a:rPr kumimoji="0" lang="it-IT" sz="9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17199−17208 </a:t>
              </a: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2462C53B-820B-A14C-B481-4887CF31F53A}"/>
                </a:ext>
              </a:extLst>
            </p:cNvPr>
            <p:cNvSpPr/>
            <p:nvPr/>
          </p:nvSpPr>
          <p:spPr>
            <a:xfrm>
              <a:off x="6448606" y="1328085"/>
              <a:ext cx="2637256" cy="1350834"/>
            </a:xfrm>
            <a:prstGeom prst="roundRect">
              <a:avLst>
                <a:gd name="adj" fmla="val 11323"/>
              </a:avLst>
            </a:prstGeom>
            <a:noFill/>
            <a:ln w="1270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C604193-2568-1244-A436-B79D670A5451}"/>
                </a:ext>
              </a:extLst>
            </p:cNvPr>
            <p:cNvSpPr txBox="1"/>
            <p:nvPr/>
          </p:nvSpPr>
          <p:spPr>
            <a:xfrm>
              <a:off x="6469983" y="1362193"/>
              <a:ext cx="238125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Analyzed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biomarkers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Ethanol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alcohol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misuse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Acetone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diabetes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Toluene/</a:t>
              </a:r>
              <a:r>
                <a:rPr kumimoji="0" lang="it-IT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ethylbenzene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lung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cancer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CA35201D-6C93-384B-9B23-8BF771B55B7E}"/>
                </a:ext>
              </a:extLst>
            </p:cNvPr>
            <p:cNvCxnSpPr/>
            <p:nvPr/>
          </p:nvCxnSpPr>
          <p:spPr>
            <a:xfrm>
              <a:off x="8802625" y="1689292"/>
              <a:ext cx="0" cy="797927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94CEA1ED-970C-0E43-A636-21EDCDCAE055}"/>
                </a:ext>
              </a:extLst>
            </p:cNvPr>
            <p:cNvSpPr txBox="1"/>
            <p:nvPr/>
          </p:nvSpPr>
          <p:spPr>
            <a:xfrm>
              <a:off x="8824025" y="804591"/>
              <a:ext cx="228506" cy="2542945"/>
            </a:xfrm>
            <a:prstGeom prst="rect">
              <a:avLst/>
            </a:prstGeom>
            <a:noFill/>
          </p:spPr>
          <p:txBody>
            <a:bodyPr vert="vert" wrap="square" lIns="36000" tIns="0" rIns="108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2F4FDC95-5228-7245-951E-C2B936AD7984}"/>
                </a:ext>
              </a:extLst>
            </p:cNvPr>
            <p:cNvSpPr txBox="1"/>
            <p:nvPr/>
          </p:nvSpPr>
          <p:spPr>
            <a:xfrm>
              <a:off x="6447195" y="960812"/>
              <a:ext cx="263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solidFill>
                      <a:srgbClr val="0228D6"/>
                    </a:solidFill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Medical</a:t>
              </a:r>
              <a:r>
                <a:rPr kumimoji="0" lang="it-IT" sz="1800" b="0" i="0" u="none" strike="noStrike" kern="1200" cap="none" spc="0" normalizeH="0" baseline="0" noProof="0" dirty="0">
                  <a:ln>
                    <a:solidFill>
                      <a:srgbClr val="0228D6"/>
                    </a:solidFill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solidFill>
                      <a:srgbClr val="0228D6"/>
                    </a:solidFill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applications</a:t>
              </a:r>
              <a:endParaRPr kumimoji="0" lang="it-IT" sz="1800" b="0" i="0" u="none" strike="noStrike" kern="1200" cap="none" spc="0" normalizeH="0" baseline="0" noProof="0" dirty="0">
                <a:ln>
                  <a:solidFill>
                    <a:srgbClr val="0228D6"/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FF2DA7FD-BD08-DC4B-B211-B56D2FE9800E}"/>
              </a:ext>
            </a:extLst>
          </p:cNvPr>
          <p:cNvSpPr txBox="1"/>
          <p:nvPr/>
        </p:nvSpPr>
        <p:spPr>
          <a:xfrm>
            <a:off x="6567675" y="3357980"/>
            <a:ext cx="2382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Selectivity</a:t>
            </a:r>
            <a:endParaRPr kumimoji="0" lang="it-IT" sz="1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BA13E4B-C6DD-DD47-BEF6-8D0E6E4C3591}"/>
              </a:ext>
            </a:extLst>
          </p:cNvPr>
          <p:cNvSpPr txBox="1"/>
          <p:nvPr/>
        </p:nvSpPr>
        <p:spPr>
          <a:xfrm>
            <a:off x="4501635" y="1813095"/>
            <a:ext cx="188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 T = 300 °C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55A2A4CA-8009-184E-802A-B3A6DBCDEEAA}"/>
              </a:ext>
            </a:extLst>
          </p:cNvPr>
          <p:cNvSpPr txBox="1"/>
          <p:nvPr/>
        </p:nvSpPr>
        <p:spPr>
          <a:xfrm>
            <a:off x="44202" y="5412491"/>
            <a:ext cx="2159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D853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D853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assisted-low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D853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D853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</a:t>
            </a: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D853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 sensing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DDDCE3F-0F69-B740-BB83-F94FBC4B2665}"/>
              </a:ext>
            </a:extLst>
          </p:cNvPr>
          <p:cNvGrpSpPr/>
          <p:nvPr/>
        </p:nvGrpSpPr>
        <p:grpSpPr>
          <a:xfrm>
            <a:off x="2316575" y="5293511"/>
            <a:ext cx="6424229" cy="839889"/>
            <a:chOff x="2680803" y="5246522"/>
            <a:chExt cx="6424229" cy="839889"/>
          </a:xfrm>
        </p:grpSpPr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5ED16D74-E593-0F49-B576-B4ABC109C1F3}"/>
                </a:ext>
              </a:extLst>
            </p:cNvPr>
            <p:cNvSpPr txBox="1"/>
            <p:nvPr/>
          </p:nvSpPr>
          <p:spPr>
            <a:xfrm>
              <a:off x="2707543" y="5298990"/>
              <a:ext cx="63974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Synthesis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metal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(MOS) /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graphene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(GO) 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nano-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heterojunctions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increased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conductivity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 light sources</a:t>
              </a:r>
              <a:r>
                <a:rPr kumimoji="0" lang="it-IT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reducing</a:t>
              </a:r>
              <a:r>
                <a:rPr kumimoji="0" lang="it-IT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the OT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synergistic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effect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between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MOS and GO </a:t>
              </a: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A256EB68-8E40-5C49-8CEC-80B186C4A16E}"/>
                </a:ext>
              </a:extLst>
            </p:cNvPr>
            <p:cNvSpPr/>
            <p:nvPr/>
          </p:nvSpPr>
          <p:spPr>
            <a:xfrm>
              <a:off x="2680803" y="5246522"/>
              <a:ext cx="6424229" cy="839889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345999" y="2632867"/>
            <a:ext cx="1769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solidFill>
                    <a:srgbClr val="F79646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 and Recovery Times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A8A0B09-C600-4EAE-9251-AF3925763294}"/>
              </a:ext>
            </a:extLst>
          </p:cNvPr>
          <p:cNvSpPr/>
          <p:nvPr/>
        </p:nvSpPr>
        <p:spPr>
          <a:xfrm>
            <a:off x="4917593" y="3165005"/>
            <a:ext cx="307778" cy="1863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044E9DC5-2C6A-4DD1-8906-4901898AA2B5}"/>
              </a:ext>
            </a:extLst>
          </p:cNvPr>
          <p:cNvSpPr/>
          <p:nvPr/>
        </p:nvSpPr>
        <p:spPr>
          <a:xfrm>
            <a:off x="6042473" y="2157665"/>
            <a:ext cx="255093" cy="1599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BFE9E84-66D7-432E-BEB9-2E7A2FE002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AFE"/>
              </a:clrFrom>
              <a:clrTo>
                <a:srgbClr val="F5FAFE">
                  <a:alpha val="0"/>
                </a:srgbClr>
              </a:clrTo>
            </a:clrChange>
          </a:blip>
          <a:srcRect l="55616" t="70692" r="2146" b="3527"/>
          <a:stretch/>
        </p:blipFill>
        <p:spPr>
          <a:xfrm>
            <a:off x="5103769" y="2179955"/>
            <a:ext cx="1193745" cy="671736"/>
          </a:xfrm>
          <a:prstGeom prst="rect">
            <a:avLst/>
          </a:prstGeom>
        </p:spPr>
      </p:pic>
      <p:pic>
        <p:nvPicPr>
          <p:cNvPr id="63" name="Immagine 6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74A2E81-EB11-4AF6-A32F-D500DA5CD7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AFE"/>
              </a:clrFrom>
              <a:clrTo>
                <a:srgbClr val="F5FAFE">
                  <a:alpha val="0"/>
                </a:srgbClr>
              </a:clrTo>
            </a:clrChange>
          </a:blip>
          <a:srcRect l="1827" t="4695" r="78218" b="64267"/>
          <a:stretch/>
        </p:blipFill>
        <p:spPr>
          <a:xfrm>
            <a:off x="4476784" y="1926596"/>
            <a:ext cx="698892" cy="1002176"/>
          </a:xfrm>
          <a:prstGeom prst="rect">
            <a:avLst/>
          </a:prstGeom>
        </p:spPr>
      </p:pic>
      <p:sp>
        <p:nvSpPr>
          <p:cNvPr id="43" name="Text Box 47">
            <a:extLst>
              <a:ext uri="{FF2B5EF4-FFF2-40B4-BE49-F238E27FC236}">
                <a16:creationId xmlns:a16="http://schemas.microsoft.com/office/drawing/2014/main" id="{A68E10A1-BBB3-C14C-AB88-6BEAE6816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 General Overview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8D85BD35-DDB3-5D4E-B541-CFF9C25FE8EE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46D1DC7-567A-D94B-9834-E5A80D30C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9A213AEF-49E4-604C-80AF-314A2C6940E0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3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/10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BFACF426-721A-48A3-A860-1A11959A8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423" y="931482"/>
            <a:ext cx="879142" cy="888751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4F3924FE-7F40-224A-9A33-E6072D3A487C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638B214B-EB00-E046-839B-7093D9C22702}"/>
              </a:ext>
            </a:extLst>
          </p:cNvPr>
          <p:cNvGrpSpPr/>
          <p:nvPr/>
        </p:nvGrpSpPr>
        <p:grpSpPr>
          <a:xfrm>
            <a:off x="6569947" y="3696910"/>
            <a:ext cx="2404280" cy="1428444"/>
            <a:chOff x="6569947" y="3797725"/>
            <a:chExt cx="2404280" cy="1428444"/>
          </a:xfrm>
        </p:grpSpPr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2D251900-F3FE-204F-9A6E-09FEB7AFCAD2}"/>
                </a:ext>
              </a:extLst>
            </p:cNvPr>
            <p:cNvSpPr txBox="1"/>
            <p:nvPr/>
          </p:nvSpPr>
          <p:spPr>
            <a:xfrm>
              <a:off x="6592875" y="3824274"/>
              <a:ext cx="23813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Different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Metal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Semiconductors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(MOS)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ZnO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-TiO</a:t>
              </a:r>
              <a:r>
                <a:rPr kumimoji="0" lang="it-IT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0" name="Rettangolo con angoli arrotondati 69">
              <a:extLst>
                <a:ext uri="{FF2B5EF4-FFF2-40B4-BE49-F238E27FC236}">
                  <a16:creationId xmlns:a16="http://schemas.microsoft.com/office/drawing/2014/main" id="{F265670A-2231-3D4D-9E90-42183D316B79}"/>
                </a:ext>
              </a:extLst>
            </p:cNvPr>
            <p:cNvSpPr/>
            <p:nvPr/>
          </p:nvSpPr>
          <p:spPr>
            <a:xfrm>
              <a:off x="6569947" y="3797725"/>
              <a:ext cx="2381352" cy="1428444"/>
            </a:xfrm>
            <a:prstGeom prst="roundRect">
              <a:avLst>
                <a:gd name="adj" fmla="val 12456"/>
              </a:avLst>
            </a:prstGeom>
            <a:noFill/>
            <a:ln w="127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15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11" grpId="0" animBg="1"/>
      <p:bldP spid="31" grpId="0" animBg="1"/>
      <p:bldP spid="33" grpId="0"/>
      <p:bldP spid="34" grpId="0"/>
      <p:bldP spid="35" grpId="0"/>
      <p:bldP spid="36" grpId="0"/>
      <p:bldP spid="37" grpId="0"/>
      <p:bldP spid="49" grpId="0"/>
      <p:bldP spid="50" grpId="0"/>
      <p:bldP spid="51" grpId="0"/>
      <p:bldP spid="52" grpId="0"/>
      <p:bldP spid="56" grpId="0"/>
      <p:bldP spid="59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61CB3A8-2FFC-7D4C-8868-E09C3B64C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7" t="485" r="8684" b="3485"/>
          <a:stretch/>
        </p:blipFill>
        <p:spPr>
          <a:xfrm>
            <a:off x="6145720" y="1059606"/>
            <a:ext cx="2980097" cy="2283492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41DBCE4-B5E9-364B-82CA-67DAD9CF7371}"/>
              </a:ext>
            </a:extLst>
          </p:cNvPr>
          <p:cNvCxnSpPr>
            <a:cxnSpLocks/>
          </p:cNvCxnSpPr>
          <p:nvPr/>
        </p:nvCxnSpPr>
        <p:spPr>
          <a:xfrm>
            <a:off x="1800184" y="1946307"/>
            <a:ext cx="198258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1BC915CF-262F-7B47-898E-01DA4046A34B}"/>
              </a:ext>
            </a:extLst>
          </p:cNvPr>
          <p:cNvSpPr/>
          <p:nvPr/>
        </p:nvSpPr>
        <p:spPr>
          <a:xfrm>
            <a:off x="1887374" y="2018745"/>
            <a:ext cx="1813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SO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NaNO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KMnO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30 %wt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9E111D4-5435-2347-A981-586BC5CBF97D}"/>
              </a:ext>
            </a:extLst>
          </p:cNvPr>
          <p:cNvSpPr/>
          <p:nvPr/>
        </p:nvSpPr>
        <p:spPr>
          <a:xfrm>
            <a:off x="1610335" y="1652569"/>
            <a:ext cx="2314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Modified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Hummers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method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06A7C05-8BA2-E84D-BA8A-608B94CB29D1}"/>
              </a:ext>
            </a:extLst>
          </p:cNvPr>
          <p:cNvSpPr txBox="1"/>
          <p:nvPr/>
        </p:nvSpPr>
        <p:spPr>
          <a:xfrm>
            <a:off x="3937648" y="2410343"/>
            <a:ext cx="1998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Graphene Oxide (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6E0956BC-3DDD-F144-80FC-6D70C5BB32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6134" y="1475498"/>
            <a:ext cx="1998223" cy="880874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1B1183A-909B-6145-83C0-02BB4ADEBCC8}"/>
              </a:ext>
            </a:extLst>
          </p:cNvPr>
          <p:cNvSpPr txBox="1"/>
          <p:nvPr/>
        </p:nvSpPr>
        <p:spPr>
          <a:xfrm>
            <a:off x="121434" y="2411550"/>
            <a:ext cx="1841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Powder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graphite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C6D5BB-4439-FE48-A2FE-74B0A4B3DC67}"/>
              </a:ext>
            </a:extLst>
          </p:cNvPr>
          <p:cNvSpPr txBox="1"/>
          <p:nvPr/>
        </p:nvSpPr>
        <p:spPr>
          <a:xfrm>
            <a:off x="153040" y="971208"/>
            <a:ext cx="4514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Graphene</a:t>
            </a:r>
            <a:r>
              <a:rPr kumimoji="0" lang="it-IT" sz="1600" b="1" i="0" u="none" strike="noStrike" kern="1200" cap="none" spc="0" normalizeH="0" baseline="0" noProof="0" dirty="0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oxide</a:t>
            </a:r>
            <a:r>
              <a:rPr kumimoji="0" lang="it-IT" sz="1600" b="1" i="0" u="none" strike="noStrike" kern="1200" cap="none" spc="0" normalizeH="0" baseline="0" noProof="0" dirty="0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(GO) </a:t>
            </a:r>
            <a:r>
              <a:rPr kumimoji="0" lang="it-IT" sz="1600" b="1" i="0" u="none" strike="noStrike" kern="1200" cap="none" spc="0" normalizeH="0" baseline="0" noProof="0" dirty="0" err="1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synthesis</a:t>
            </a:r>
            <a:endParaRPr kumimoji="0" lang="it-IT" sz="1600" b="1" i="0" u="none" strike="noStrike" kern="1200" cap="none" spc="0" normalizeH="0" baseline="0" noProof="0" dirty="0">
              <a:solidFill>
                <a:srgbClr val="0228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B8029B1-B3ED-BE40-BC56-409047D8E7C2}"/>
              </a:ext>
            </a:extLst>
          </p:cNvPr>
          <p:cNvSpPr txBox="1"/>
          <p:nvPr/>
        </p:nvSpPr>
        <p:spPr>
          <a:xfrm>
            <a:off x="218623" y="2959535"/>
            <a:ext cx="49913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Pure MOS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6DF99D4-393E-FA46-AC39-B830902725F7}"/>
              </a:ext>
            </a:extLst>
          </p:cNvPr>
          <p:cNvSpPr txBox="1"/>
          <p:nvPr/>
        </p:nvSpPr>
        <p:spPr>
          <a:xfrm>
            <a:off x="1058529" y="5303114"/>
            <a:ext cx="219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aqueous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suspension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(3.0 mg mL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3316F58B-736A-5E4E-AAF0-9E11279736E8}"/>
              </a:ext>
            </a:extLst>
          </p:cNvPr>
          <p:cNvSpPr/>
          <p:nvPr/>
        </p:nvSpPr>
        <p:spPr>
          <a:xfrm>
            <a:off x="2443603" y="4781539"/>
            <a:ext cx="18725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MOS salt/GO weight ratios (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i.e.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– 32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A1B32E84-53E5-2149-B474-521E86241CFD}"/>
              </a:ext>
            </a:extLst>
          </p:cNvPr>
          <p:cNvSpPr/>
          <p:nvPr/>
        </p:nvSpPr>
        <p:spPr>
          <a:xfrm>
            <a:off x="1004179" y="3890788"/>
            <a:ext cx="2198038" cy="73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 salt precursors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(Zn(NO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SnCl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Na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TTPI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033AD573-7CAE-FE42-A7D3-FFF0EDDA506A}"/>
              </a:ext>
            </a:extLst>
          </p:cNvPr>
          <p:cNvGrpSpPr/>
          <p:nvPr/>
        </p:nvGrpSpPr>
        <p:grpSpPr>
          <a:xfrm>
            <a:off x="4905464" y="4053615"/>
            <a:ext cx="912654" cy="577312"/>
            <a:chOff x="5729665" y="705303"/>
            <a:chExt cx="1216872" cy="769746"/>
          </a:xfrm>
        </p:grpSpPr>
        <p:cxnSp>
          <p:nvCxnSpPr>
            <p:cNvPr id="71" name="Connettore 2 70">
              <a:extLst>
                <a:ext uri="{FF2B5EF4-FFF2-40B4-BE49-F238E27FC236}">
                  <a16:creationId xmlns:a16="http://schemas.microsoft.com/office/drawing/2014/main" id="{6BF54A60-3642-B343-BF13-8A3E52085757}"/>
                </a:ext>
              </a:extLst>
            </p:cNvPr>
            <p:cNvCxnSpPr/>
            <p:nvPr/>
          </p:nvCxnSpPr>
          <p:spPr>
            <a:xfrm>
              <a:off x="5851949" y="1058799"/>
              <a:ext cx="936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CE96ADBF-EB0B-C541-9CE5-7E0FA453AE66}"/>
                </a:ext>
              </a:extLst>
            </p:cNvPr>
            <p:cNvSpPr/>
            <p:nvPr/>
          </p:nvSpPr>
          <p:spPr>
            <a:xfrm>
              <a:off x="5729665" y="1105719"/>
              <a:ext cx="1216872" cy="369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400</a:t>
              </a:r>
              <a:r>
                <a:rPr kumimoji="0" lang="en-GB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C, 6 h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F8F10163-14AA-8E4A-A388-ECD6B5F1AE9D}"/>
                </a:ext>
              </a:extLst>
            </p:cNvPr>
            <p:cNvSpPr/>
            <p:nvPr/>
          </p:nvSpPr>
          <p:spPr>
            <a:xfrm>
              <a:off x="5777164" y="705303"/>
              <a:ext cx="1083273" cy="369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en-GB" sz="1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it-IT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B710061C-7908-1B48-9E7F-B2AE22DCA8CC}"/>
              </a:ext>
            </a:extLst>
          </p:cNvPr>
          <p:cNvSpPr/>
          <p:nvPr/>
        </p:nvSpPr>
        <p:spPr>
          <a:xfrm>
            <a:off x="3534142" y="4353175"/>
            <a:ext cx="865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</a:t>
            </a:r>
            <a:r>
              <a:rPr kumimoji="0" lang="en-GB" sz="12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6 h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279D96AA-6A30-0849-95CC-66EECBFB2AFC}"/>
              </a:ext>
            </a:extLst>
          </p:cNvPr>
          <p:cNvSpPr txBox="1"/>
          <p:nvPr/>
        </p:nvSpPr>
        <p:spPr>
          <a:xfrm>
            <a:off x="5893942" y="4079001"/>
            <a:ext cx="127489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solidFill>
                    <a:srgbClr val="0228D6"/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Pure MOS</a:t>
            </a:r>
          </a:p>
        </p:txBody>
      </p: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BF530CE3-2535-2142-9EFE-9D9A80CFC59E}"/>
              </a:ext>
            </a:extLst>
          </p:cNvPr>
          <p:cNvCxnSpPr>
            <a:cxnSpLocks/>
          </p:cNvCxnSpPr>
          <p:nvPr/>
        </p:nvCxnSpPr>
        <p:spPr>
          <a:xfrm>
            <a:off x="3133025" y="4320673"/>
            <a:ext cx="18069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ttangolo 84">
            <a:extLst>
              <a:ext uri="{FF2B5EF4-FFF2-40B4-BE49-F238E27FC236}">
                <a16:creationId xmlns:a16="http://schemas.microsoft.com/office/drawing/2014/main" id="{763DE317-96C5-BB47-BF77-317FD69AA0B2}"/>
              </a:ext>
            </a:extLst>
          </p:cNvPr>
          <p:cNvSpPr/>
          <p:nvPr/>
        </p:nvSpPr>
        <p:spPr>
          <a:xfrm>
            <a:off x="3064210" y="3541218"/>
            <a:ext cx="1872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Precipitating/structure directing agents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(NH</a:t>
            </a:r>
            <a:r>
              <a:rPr kumimoji="0" lang="en-GB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OH, urea, oxalic acid, tensides, NaOH)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6E27B770-2288-7E44-9A7C-02F405C45DFB}"/>
              </a:ext>
            </a:extLst>
          </p:cNvPr>
          <p:cNvGrpSpPr/>
          <p:nvPr/>
        </p:nvGrpSpPr>
        <p:grpSpPr>
          <a:xfrm>
            <a:off x="5843592" y="3391624"/>
            <a:ext cx="2182117" cy="2507778"/>
            <a:chOff x="5294952" y="3429000"/>
            <a:chExt cx="2182117" cy="2507778"/>
          </a:xfrm>
        </p:grpSpPr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313ABA91-E707-0B4D-9682-F1CE8E01391B}"/>
                </a:ext>
              </a:extLst>
            </p:cNvPr>
            <p:cNvSpPr txBox="1"/>
            <p:nvPr/>
          </p:nvSpPr>
          <p:spPr>
            <a:xfrm>
              <a:off x="5769093" y="5629001"/>
              <a:ext cx="12139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solidFill>
                    <a:srgbClr val="0228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MOS-GO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D368291A-7589-D141-8453-01F38C3A0401}"/>
                </a:ext>
              </a:extLst>
            </p:cNvPr>
            <p:cNvGrpSpPr/>
            <p:nvPr/>
          </p:nvGrpSpPr>
          <p:grpSpPr>
            <a:xfrm>
              <a:off x="5294952" y="3429000"/>
              <a:ext cx="2182117" cy="2056418"/>
              <a:chOff x="5209959" y="3750009"/>
              <a:chExt cx="2182117" cy="2056418"/>
            </a:xfrm>
          </p:grpSpPr>
          <p:pic>
            <p:nvPicPr>
              <p:cNvPr id="86" name="Immagine 85">
                <a:extLst>
                  <a:ext uri="{FF2B5EF4-FFF2-40B4-BE49-F238E27FC236}">
                    <a16:creationId xmlns:a16="http://schemas.microsoft.com/office/drawing/2014/main" id="{0D9D0BD7-D694-9A45-B7FD-6D2DE1B39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09959" y="3750009"/>
                <a:ext cx="1964020" cy="1791359"/>
              </a:xfrm>
              <a:prstGeom prst="rect">
                <a:avLst/>
              </a:prstGeom>
            </p:spPr>
          </p:pic>
          <p:sp>
            <p:nvSpPr>
              <p:cNvPr id="87" name="Ovale 86">
                <a:extLst>
                  <a:ext uri="{FF2B5EF4-FFF2-40B4-BE49-F238E27FC236}">
                    <a16:creationId xmlns:a16="http://schemas.microsoft.com/office/drawing/2014/main" id="{EC405B6A-2DDB-FD41-B7CD-E9CC01165E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1314" y="5038337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le 87">
                <a:extLst>
                  <a:ext uri="{FF2B5EF4-FFF2-40B4-BE49-F238E27FC236}">
                    <a16:creationId xmlns:a16="http://schemas.microsoft.com/office/drawing/2014/main" id="{E9F1DFCA-7D9F-0341-B623-3DD1BF37B2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753" y="4948337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e 88">
                <a:extLst>
                  <a:ext uri="{FF2B5EF4-FFF2-40B4-BE49-F238E27FC236}">
                    <a16:creationId xmlns:a16="http://schemas.microsoft.com/office/drawing/2014/main" id="{EC2553DC-77DD-5849-9B57-8AFFA2C2A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8014" y="4577838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le 89">
                <a:extLst>
                  <a:ext uri="{FF2B5EF4-FFF2-40B4-BE49-F238E27FC236}">
                    <a16:creationId xmlns:a16="http://schemas.microsoft.com/office/drawing/2014/main" id="{B90712E8-924D-F744-9662-0B9E5A4DC6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2455" y="4540884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Ovale 90">
                <a:extLst>
                  <a:ext uri="{FF2B5EF4-FFF2-40B4-BE49-F238E27FC236}">
                    <a16:creationId xmlns:a16="http://schemas.microsoft.com/office/drawing/2014/main" id="{47A1CD1D-668B-8E48-B8FF-4F1B15ED6B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34242" y="4073924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Ovale 91">
                <a:extLst>
                  <a:ext uri="{FF2B5EF4-FFF2-40B4-BE49-F238E27FC236}">
                    <a16:creationId xmlns:a16="http://schemas.microsoft.com/office/drawing/2014/main" id="{A4A66A2B-D9E3-724A-9DD3-E854F05220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500" y="4170644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Ovale 92">
                <a:extLst>
                  <a:ext uri="{FF2B5EF4-FFF2-40B4-BE49-F238E27FC236}">
                    <a16:creationId xmlns:a16="http://schemas.microsoft.com/office/drawing/2014/main" id="{331F2413-29F4-0243-AC8E-8A78FC935B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1774" y="4113015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" name="Ovale 93">
                <a:extLst>
                  <a:ext uri="{FF2B5EF4-FFF2-40B4-BE49-F238E27FC236}">
                    <a16:creationId xmlns:a16="http://schemas.microsoft.com/office/drawing/2014/main" id="{342E384C-CDAC-9347-887E-3516539FB8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97331" y="5188412"/>
                <a:ext cx="187476" cy="18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76000">
                    <a:srgbClr val="0432FF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95" name="Connettore 1 94">
                <a:extLst>
                  <a:ext uri="{FF2B5EF4-FFF2-40B4-BE49-F238E27FC236}">
                    <a16:creationId xmlns:a16="http://schemas.microsoft.com/office/drawing/2014/main" id="{8376EE55-7C8B-B140-81A6-BD80164FE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2562" y="5361859"/>
                <a:ext cx="72245" cy="1795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id="{68083C62-97B2-B04A-ABC6-617AA042DDB3}"/>
                  </a:ext>
                </a:extLst>
              </p:cNvPr>
              <p:cNvSpPr/>
              <p:nvPr/>
            </p:nvSpPr>
            <p:spPr>
              <a:xfrm>
                <a:off x="5663884" y="5529428"/>
                <a:ext cx="172819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MOS NPs</a:t>
                </a: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Croce 11">
            <a:extLst>
              <a:ext uri="{FF2B5EF4-FFF2-40B4-BE49-F238E27FC236}">
                <a16:creationId xmlns:a16="http://schemas.microsoft.com/office/drawing/2014/main" id="{B94AAB38-BE7A-6A49-80B2-7145FD4E46EA}"/>
              </a:ext>
            </a:extLst>
          </p:cNvPr>
          <p:cNvSpPr>
            <a:spLocks noChangeAspect="1"/>
          </p:cNvSpPr>
          <p:nvPr/>
        </p:nvSpPr>
        <p:spPr>
          <a:xfrm>
            <a:off x="1954226" y="4783751"/>
            <a:ext cx="406646" cy="397656"/>
          </a:xfrm>
          <a:prstGeom prst="plus">
            <a:avLst>
              <a:gd name="adj" fmla="val 38559"/>
            </a:avLst>
          </a:prstGeom>
          <a:solidFill>
            <a:srgbClr val="0432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9A0098E8-73FD-0141-A81F-19334A0BB6F8}"/>
              </a:ext>
            </a:extLst>
          </p:cNvPr>
          <p:cNvSpPr/>
          <p:nvPr/>
        </p:nvSpPr>
        <p:spPr>
          <a:xfrm>
            <a:off x="6279114" y="5849897"/>
            <a:ext cx="28467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Pargoletti*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it-IT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Nanomaterials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 (</a:t>
            </a:r>
            <a:r>
              <a:rPr lang="it-IT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761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B8029B1-B3ED-BE40-BC56-409047D8E7C2}"/>
              </a:ext>
            </a:extLst>
          </p:cNvPr>
          <p:cNvSpPr txBox="1"/>
          <p:nvPr/>
        </p:nvSpPr>
        <p:spPr>
          <a:xfrm>
            <a:off x="209418" y="3233044"/>
            <a:ext cx="49913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MOS-GO nano-</a:t>
            </a:r>
            <a:r>
              <a:rPr kumimoji="0" lang="it-IT" sz="1600" b="1" i="0" u="none" strike="noStrike" kern="1200" cap="none" spc="0" normalizeH="0" baseline="0" noProof="0" dirty="0" err="1">
                <a:solidFill>
                  <a:srgbClr val="0228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heterojunctions</a:t>
            </a:r>
            <a:endParaRPr kumimoji="0" lang="it-IT" sz="1600" b="1" i="0" u="none" strike="noStrike" kern="1200" cap="none" spc="0" normalizeH="0" baseline="0" noProof="0" dirty="0">
              <a:solidFill>
                <a:srgbClr val="0228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favo, oggetto da esterni&#10;&#10;Descrizione generata automaticamente">
            <a:extLst>
              <a:ext uri="{FF2B5EF4-FFF2-40B4-BE49-F238E27FC236}">
                <a16:creationId xmlns:a16="http://schemas.microsoft.com/office/drawing/2014/main" id="{87DA8511-3D3E-4EA8-832E-4A4ADD9F3C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120" b="27413"/>
          <a:stretch/>
        </p:blipFill>
        <p:spPr>
          <a:xfrm>
            <a:off x="340800" y="1577079"/>
            <a:ext cx="1414815" cy="844798"/>
          </a:xfrm>
          <a:prstGeom prst="rect">
            <a:avLst/>
          </a:prstGeom>
        </p:spPr>
      </p:pic>
      <p:sp>
        <p:nvSpPr>
          <p:cNvPr id="4" name="Freccia su 3">
            <a:extLst>
              <a:ext uri="{FF2B5EF4-FFF2-40B4-BE49-F238E27FC236}">
                <a16:creationId xmlns:a16="http://schemas.microsoft.com/office/drawing/2014/main" id="{721D54DF-2CF2-614B-98D1-38D362286C4C}"/>
              </a:ext>
            </a:extLst>
          </p:cNvPr>
          <p:cNvSpPr/>
          <p:nvPr/>
        </p:nvSpPr>
        <p:spPr>
          <a:xfrm>
            <a:off x="7652723" y="2069850"/>
            <a:ext cx="165208" cy="480775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Text Box 47">
            <a:extLst>
              <a:ext uri="{FF2B5EF4-FFF2-40B4-BE49-F238E27FC236}">
                <a16:creationId xmlns:a16="http://schemas.microsoft.com/office/drawing/2014/main" id="{5E75B1F6-E801-4647-B057-2DD89B52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Adopted Synthetic Route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2D353D63-17AD-3F43-A631-3B68CA7F3E1F}"/>
              </a:ext>
            </a:extLst>
          </p:cNvPr>
          <p:cNvSpPr/>
          <p:nvPr/>
        </p:nvSpPr>
        <p:spPr>
          <a:xfrm>
            <a:off x="4997178" y="6013548"/>
            <a:ext cx="41286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Pargoletti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it-IT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it-IT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Mater. </a:t>
            </a:r>
            <a:r>
              <a:rPr lang="it-IT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 (</a:t>
            </a:r>
            <a:r>
              <a:rPr lang="it-IT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39549−39560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7B9398F4-387C-A745-9E36-B844BA4065ED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F51B0FBD-E51F-F44F-B8C5-5A1654025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AEEFF54-AD74-B341-9A58-91588698DF48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4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/10</a:t>
              </a:r>
            </a:p>
          </p:txBody>
        </p:sp>
      </p:grpSp>
      <p:sp>
        <p:nvSpPr>
          <p:cNvPr id="48" name="Rettangolo 47">
            <a:extLst>
              <a:ext uri="{FF2B5EF4-FFF2-40B4-BE49-F238E27FC236}">
                <a16:creationId xmlns:a16="http://schemas.microsoft.com/office/drawing/2014/main" id="{92CC4579-3189-1841-B8A2-1C11D42F4BD5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3284FC23-2591-8E45-B4B0-4CA0D41F93EA}"/>
              </a:ext>
            </a:extLst>
          </p:cNvPr>
          <p:cNvSpPr/>
          <p:nvPr/>
        </p:nvSpPr>
        <p:spPr>
          <a:xfrm>
            <a:off x="97335" y="5850094"/>
            <a:ext cx="3550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Pargoletti*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Applied Surface Science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483 (</a:t>
            </a:r>
            <a:r>
              <a:rPr kumimoji="0" lang="it-IT" sz="9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1081–1089 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37AFE4D5-1766-9C45-AE67-A36E9B84955F}"/>
              </a:ext>
            </a:extLst>
          </p:cNvPr>
          <p:cNvSpPr/>
          <p:nvPr/>
        </p:nvSpPr>
        <p:spPr>
          <a:xfrm>
            <a:off x="97335" y="6013504"/>
            <a:ext cx="28648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Pargoletti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Nanoscale</a:t>
            </a:r>
            <a:r>
              <a:rPr kumimoji="0" lang="it-IT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(</a:t>
            </a:r>
            <a:r>
              <a:rPr lang="it-IT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22932-22945</a:t>
            </a:r>
            <a:endParaRPr kumimoji="0" lang="it-IT" sz="9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4" grpId="0"/>
      <p:bldP spid="75" grpId="0"/>
      <p:bldP spid="76" grpId="0"/>
      <p:bldP spid="3" grpId="0"/>
      <p:bldP spid="3" grpId="1"/>
      <p:bldP spid="3" grpId="2"/>
      <p:bldP spid="82" grpId="0"/>
      <p:bldP spid="82" grpId="1"/>
      <p:bldP spid="85" grpId="0"/>
      <p:bldP spid="85" grpId="1"/>
      <p:bldP spid="85" grpId="2"/>
      <p:bldP spid="12" grpId="0" animBg="1"/>
      <p:bldP spid="49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DFD01639-396F-224F-89F8-134ECE20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914" y="39084"/>
            <a:ext cx="1358985" cy="829696"/>
          </a:xfrm>
          <a:prstGeom prst="rect">
            <a:avLst/>
          </a:prstGeom>
        </p:spPr>
      </p:pic>
      <p:sp>
        <p:nvSpPr>
          <p:cNvPr id="41" name="Text Box 47">
            <a:extLst>
              <a:ext uri="{FF2B5EF4-FFF2-40B4-BE49-F238E27FC236}">
                <a16:creationId xmlns:a16="http://schemas.microsoft.com/office/drawing/2014/main" id="{65A87BED-9292-D045-990A-B04587A4D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Materials Physico-Chemical Characterizations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case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/GO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1E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B861DBCD-709A-FA4A-B1AF-2D8D00F782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25" y="1228475"/>
            <a:ext cx="2021840" cy="3199989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C474921A-5F71-3B44-88E4-CCCCFA22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65" y="1228475"/>
            <a:ext cx="1946530" cy="3217973"/>
          </a:xfrm>
          <a:prstGeom prst="rect">
            <a:avLst/>
          </a:prstGeom>
        </p:spPr>
      </p:pic>
      <p:grpSp>
        <p:nvGrpSpPr>
          <p:cNvPr id="76" name="Gruppo 75">
            <a:extLst>
              <a:ext uri="{FF2B5EF4-FFF2-40B4-BE49-F238E27FC236}">
                <a16:creationId xmlns:a16="http://schemas.microsoft.com/office/drawing/2014/main" id="{12A7FC40-9DF4-C544-8F8A-327C93EBDC66}"/>
              </a:ext>
            </a:extLst>
          </p:cNvPr>
          <p:cNvGrpSpPr/>
          <p:nvPr/>
        </p:nvGrpSpPr>
        <p:grpSpPr>
          <a:xfrm>
            <a:off x="7363711" y="1041139"/>
            <a:ext cx="1684188" cy="1641819"/>
            <a:chOff x="7363711" y="1041139"/>
            <a:chExt cx="1684188" cy="164181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59F9B01-6C00-6244-BF5A-850CC0ABF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3711" y="1041139"/>
              <a:ext cx="1684188" cy="1641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63344D7-05C0-C448-9244-078774E60CF5}"/>
                </a:ext>
              </a:extLst>
            </p:cNvPr>
            <p:cNvSpPr/>
            <p:nvPr/>
          </p:nvSpPr>
          <p:spPr>
            <a:xfrm>
              <a:off x="7439317" y="1109971"/>
              <a:ext cx="657936" cy="287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SnO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FC9310D2-DB7C-7D4E-8655-953DA96F3CF5}"/>
              </a:ext>
            </a:extLst>
          </p:cNvPr>
          <p:cNvGrpSpPr/>
          <p:nvPr/>
        </p:nvGrpSpPr>
        <p:grpSpPr>
          <a:xfrm>
            <a:off x="7379684" y="2761120"/>
            <a:ext cx="1645559" cy="1641819"/>
            <a:chOff x="7379684" y="2761120"/>
            <a:chExt cx="1645559" cy="1641819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75612BCE-44ED-174B-BF3E-70E0418E4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0" t="1260" r="33704" b="1718"/>
            <a:stretch/>
          </p:blipFill>
          <p:spPr>
            <a:xfrm>
              <a:off x="7379684" y="2761120"/>
              <a:ext cx="1645559" cy="1641819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33BBE745-9DBD-6D46-ADF9-68521291988C}"/>
                </a:ext>
              </a:extLst>
            </p:cNvPr>
            <p:cNvSpPr/>
            <p:nvPr/>
          </p:nvSpPr>
          <p:spPr>
            <a:xfrm>
              <a:off x="7439316" y="2804923"/>
              <a:ext cx="1285163" cy="287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4:1 SnO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/GO</a:t>
              </a:r>
              <a:endPara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2670ECA6-03CF-F943-B85A-B21E79156761}"/>
              </a:ext>
            </a:extLst>
          </p:cNvPr>
          <p:cNvGrpSpPr/>
          <p:nvPr/>
        </p:nvGrpSpPr>
        <p:grpSpPr>
          <a:xfrm>
            <a:off x="7379684" y="4481100"/>
            <a:ext cx="1645559" cy="1652539"/>
            <a:chOff x="7379684" y="4481100"/>
            <a:chExt cx="1645559" cy="1652539"/>
          </a:xfrm>
        </p:grpSpPr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67165F26-3616-624B-981E-7DF913597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4" t="1263" r="457" b="1852"/>
            <a:stretch/>
          </p:blipFill>
          <p:spPr bwMode="auto">
            <a:xfrm>
              <a:off x="7379684" y="4481100"/>
              <a:ext cx="1645559" cy="165253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24F8A5BE-FBE5-5B41-A889-CED1BE8D0263}"/>
                </a:ext>
              </a:extLst>
            </p:cNvPr>
            <p:cNvSpPr/>
            <p:nvPr/>
          </p:nvSpPr>
          <p:spPr>
            <a:xfrm>
              <a:off x="7437485" y="4526714"/>
              <a:ext cx="1381662" cy="29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32:1 SnO</a:t>
              </a:r>
              <a:r>
                <a:rPr kumimoji="0" lang="it-IT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/GO</a:t>
              </a:r>
              <a:endPara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F9AFB3C-B76F-1D4C-A2C9-AF6AF09FD169}"/>
              </a:ext>
            </a:extLst>
          </p:cNvPr>
          <p:cNvGrpSpPr/>
          <p:nvPr/>
        </p:nvGrpSpPr>
        <p:grpSpPr>
          <a:xfrm>
            <a:off x="191162" y="927078"/>
            <a:ext cx="2934384" cy="2502426"/>
            <a:chOff x="191162" y="927078"/>
            <a:chExt cx="2934384" cy="250242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BD644A9-C46F-FD4D-B4A1-95E833397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172" r="3651"/>
            <a:stretch/>
          </p:blipFill>
          <p:spPr>
            <a:xfrm>
              <a:off x="191162" y="1228478"/>
              <a:ext cx="2934384" cy="2201026"/>
            </a:xfrm>
            <a:prstGeom prst="rect">
              <a:avLst/>
            </a:prstGeom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39535128-F61E-4349-98FC-B92C6595C57E}"/>
                </a:ext>
              </a:extLst>
            </p:cNvPr>
            <p:cNvSpPr txBox="1"/>
            <p:nvPr/>
          </p:nvSpPr>
          <p:spPr>
            <a:xfrm>
              <a:off x="218157" y="927078"/>
              <a:ext cx="280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XRPD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4BBE560-FB29-6A44-B5E5-AA9D26E56C6C}"/>
              </a:ext>
            </a:extLst>
          </p:cNvPr>
          <p:cNvGrpSpPr/>
          <p:nvPr/>
        </p:nvGrpSpPr>
        <p:grpSpPr>
          <a:xfrm>
            <a:off x="255964" y="3489470"/>
            <a:ext cx="2934384" cy="2721290"/>
            <a:chOff x="255964" y="3489470"/>
            <a:chExt cx="2934384" cy="272129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053DF4A-B922-294D-9001-31795C892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394" r="5132"/>
            <a:stretch/>
          </p:blipFill>
          <p:spPr>
            <a:xfrm>
              <a:off x="255964" y="3782978"/>
              <a:ext cx="2934384" cy="2427782"/>
            </a:xfrm>
            <a:prstGeom prst="rect">
              <a:avLst/>
            </a:prstGeom>
          </p:spPr>
        </p:pic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073BB424-65E2-E241-BB59-597BDE77E2CB}"/>
                </a:ext>
              </a:extLst>
            </p:cNvPr>
            <p:cNvSpPr txBox="1"/>
            <p:nvPr/>
          </p:nvSpPr>
          <p:spPr>
            <a:xfrm>
              <a:off x="255964" y="3489470"/>
              <a:ext cx="280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Raman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974D6FD7-CEDE-4540-B491-1D33DEE444FB}"/>
              </a:ext>
            </a:extLst>
          </p:cNvPr>
          <p:cNvSpPr txBox="1"/>
          <p:nvPr/>
        </p:nvSpPr>
        <p:spPr>
          <a:xfrm>
            <a:off x="3271025" y="887236"/>
            <a:ext cx="3968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XPS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F089241A-C9BB-1C4E-9F19-492CD95D0123}"/>
              </a:ext>
            </a:extLst>
          </p:cNvPr>
          <p:cNvGraphicFramePr>
            <a:graphicFrameLocks noGrp="1"/>
          </p:cNvGraphicFramePr>
          <p:nvPr/>
        </p:nvGraphicFramePr>
        <p:xfrm>
          <a:off x="3579711" y="4600689"/>
          <a:ext cx="3380013" cy="150654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26671">
                  <a:extLst>
                    <a:ext uri="{9D8B030D-6E8A-4147-A177-3AD203B41FA5}">
                      <a16:colId xmlns:a16="http://schemas.microsoft.com/office/drawing/2014/main" val="2668951452"/>
                    </a:ext>
                  </a:extLst>
                </a:gridCol>
                <a:gridCol w="960492">
                  <a:extLst>
                    <a:ext uri="{9D8B030D-6E8A-4147-A177-3AD203B41FA5}">
                      <a16:colId xmlns:a16="http://schemas.microsoft.com/office/drawing/2014/main" val="445456948"/>
                    </a:ext>
                  </a:extLst>
                </a:gridCol>
                <a:gridCol w="1292850">
                  <a:extLst>
                    <a:ext uri="{9D8B030D-6E8A-4147-A177-3AD203B41FA5}">
                      <a16:colId xmlns:a16="http://schemas.microsoft.com/office/drawing/2014/main" val="21024368"/>
                    </a:ext>
                  </a:extLst>
                </a:gridCol>
              </a:tblGrid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</a:t>
                      </a:r>
                      <a:endParaRPr lang="it-IT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11E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11E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  <a:r>
                        <a:rPr lang="en-US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pores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11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639"/>
                  </a:ext>
                </a:extLst>
              </a:tr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Graphite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558807"/>
                  </a:ext>
                </a:extLst>
              </a:tr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4699"/>
                  </a:ext>
                </a:extLst>
              </a:tr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SnO</a:t>
                      </a:r>
                      <a:r>
                        <a:rPr lang="it-IT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0.210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51099"/>
                  </a:ext>
                </a:extLst>
              </a:tr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4:1 SnO</a:t>
                      </a:r>
                      <a:r>
                        <a:rPr lang="it-IT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/GO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0.110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208879"/>
                  </a:ext>
                </a:extLst>
              </a:tr>
              <a:tr h="25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32:1 SnO</a:t>
                      </a:r>
                      <a:r>
                        <a:rPr lang="en-US" sz="1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/GO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0.133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339637"/>
                  </a:ext>
                </a:extLst>
              </a:tr>
            </a:tbl>
          </a:graphicData>
        </a:graphic>
      </p:graphicFrame>
      <p:sp>
        <p:nvSpPr>
          <p:cNvPr id="61" name="Freccia destra 60">
            <a:extLst>
              <a:ext uri="{FF2B5EF4-FFF2-40B4-BE49-F238E27FC236}">
                <a16:creationId xmlns:a16="http://schemas.microsoft.com/office/drawing/2014/main" id="{3E7F379C-48D8-A849-B71E-AF59A7E59354}"/>
              </a:ext>
            </a:extLst>
          </p:cNvPr>
          <p:cNvSpPr/>
          <p:nvPr/>
        </p:nvSpPr>
        <p:spPr>
          <a:xfrm>
            <a:off x="95277" y="5250330"/>
            <a:ext cx="160019" cy="2072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ccia destra 61">
            <a:extLst>
              <a:ext uri="{FF2B5EF4-FFF2-40B4-BE49-F238E27FC236}">
                <a16:creationId xmlns:a16="http://schemas.microsoft.com/office/drawing/2014/main" id="{3760E236-85B0-8642-B799-6CBDFCC5984A}"/>
              </a:ext>
            </a:extLst>
          </p:cNvPr>
          <p:cNvSpPr/>
          <p:nvPr/>
        </p:nvSpPr>
        <p:spPr>
          <a:xfrm>
            <a:off x="90798" y="2512021"/>
            <a:ext cx="160019" cy="2072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B3A55512-F1E9-3449-AC49-41081A79340D}"/>
              </a:ext>
            </a:extLst>
          </p:cNvPr>
          <p:cNvSpPr/>
          <p:nvPr/>
        </p:nvSpPr>
        <p:spPr>
          <a:xfrm>
            <a:off x="1658354" y="3782978"/>
            <a:ext cx="880309" cy="104168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19A2B9DC-EAB8-A048-ADA0-9C4ED0B79EB7}"/>
              </a:ext>
            </a:extLst>
          </p:cNvPr>
          <p:cNvCxnSpPr>
            <a:cxnSpLocks/>
          </p:cNvCxnSpPr>
          <p:nvPr/>
        </p:nvCxnSpPr>
        <p:spPr>
          <a:xfrm>
            <a:off x="6268454" y="1540042"/>
            <a:ext cx="0" cy="188895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DCAC3213-6D20-F640-AD07-2E00B55AACAB}"/>
              </a:ext>
            </a:extLst>
          </p:cNvPr>
          <p:cNvCxnSpPr>
            <a:cxnSpLocks/>
          </p:cNvCxnSpPr>
          <p:nvPr/>
        </p:nvCxnSpPr>
        <p:spPr>
          <a:xfrm flipH="1">
            <a:off x="3826043" y="1672001"/>
            <a:ext cx="8022" cy="15132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827E9626-C8A1-1C43-9C4C-CD5CD57C8345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22424CE5-4D63-704A-88A7-4136058518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5BADDA0-62B5-5649-857E-FDB0AE2E1548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5/10</a:t>
              </a:r>
            </a:p>
          </p:txBody>
        </p: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8071C646-DE01-8F47-B511-57ADEE153B80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  <p:bldP spid="61" grpId="1" animBg="1"/>
      <p:bldP spid="62" grpId="0" animBg="1"/>
      <p:bldP spid="62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265DBB7-C919-4593-BA57-EFAC1D5A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082" y="3025219"/>
            <a:ext cx="3389558" cy="28671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DA6BDA-93A8-437D-B09B-165A5875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31" y="1248721"/>
            <a:ext cx="2719052" cy="201795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9C17AE9-9016-514C-AFEE-D475BA18E07D}"/>
              </a:ext>
            </a:extLst>
          </p:cNvPr>
          <p:cNvSpPr txBox="1"/>
          <p:nvPr/>
        </p:nvSpPr>
        <p:spPr>
          <a:xfrm>
            <a:off x="3895338" y="3475255"/>
            <a:ext cx="8837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Electrode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AFD4FB-ED57-3C44-9EDE-DA5EADCEBDBA}"/>
              </a:ext>
            </a:extLst>
          </p:cNvPr>
          <p:cNvSpPr txBox="1"/>
          <p:nvPr/>
        </p:nvSpPr>
        <p:spPr>
          <a:xfrm>
            <a:off x="8182299" y="4155890"/>
            <a:ext cx="10415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Flowmeters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6711AB2-5568-7141-BF0A-63F0B97D522A}"/>
              </a:ext>
            </a:extLst>
          </p:cNvPr>
          <p:cNvSpPr txBox="1"/>
          <p:nvPr/>
        </p:nvSpPr>
        <p:spPr>
          <a:xfrm>
            <a:off x="7981641" y="2422158"/>
            <a:ext cx="839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Sensing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chamber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7BD1CB8-D84D-3D48-B949-B355A2960071}"/>
              </a:ext>
            </a:extLst>
          </p:cNvPr>
          <p:cNvSpPr txBox="1"/>
          <p:nvPr/>
        </p:nvSpPr>
        <p:spPr>
          <a:xfrm>
            <a:off x="8179056" y="3575825"/>
            <a:ext cx="9966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inlet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/outlet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7589DC9-54B3-634F-918B-E6579C42DF14}"/>
              </a:ext>
            </a:extLst>
          </p:cNvPr>
          <p:cNvSpPr txBox="1"/>
          <p:nvPr/>
        </p:nvSpPr>
        <p:spPr>
          <a:xfrm>
            <a:off x="6936555" y="1477462"/>
            <a:ext cx="221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UV Thorlabs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(290 - 370 nm, 2-20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W cm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-2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D48D59F-74E7-B64B-8A25-C8CB96639618}"/>
              </a:ext>
            </a:extLst>
          </p:cNvPr>
          <p:cNvSpPr txBox="1"/>
          <p:nvPr/>
        </p:nvSpPr>
        <p:spPr>
          <a:xfrm>
            <a:off x="8168640" y="4756842"/>
            <a:ext cx="1017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controller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2CDF65B-9DF3-0545-A177-78F6FB70B042}"/>
              </a:ext>
            </a:extLst>
          </p:cNvPr>
          <p:cNvSpPr txBox="1"/>
          <p:nvPr/>
        </p:nvSpPr>
        <p:spPr>
          <a:xfrm>
            <a:off x="5036606" y="5916973"/>
            <a:ext cx="39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Potentiostat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Galvanostat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pplied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bias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+1.0 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14E023B8-08E3-4F45-BC2E-AED4350935E3}"/>
              </a:ext>
            </a:extLst>
          </p:cNvPr>
          <p:cNvCxnSpPr>
            <a:cxnSpLocks/>
          </p:cNvCxnSpPr>
          <p:nvPr/>
        </p:nvCxnSpPr>
        <p:spPr>
          <a:xfrm flipH="1">
            <a:off x="6897877" y="2796068"/>
            <a:ext cx="1060703" cy="48432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B5CDAEA-7E1C-4448-A762-3AE06578AD6D}"/>
              </a:ext>
            </a:extLst>
          </p:cNvPr>
          <p:cNvCxnSpPr>
            <a:cxnSpLocks/>
          </p:cNvCxnSpPr>
          <p:nvPr/>
        </p:nvCxnSpPr>
        <p:spPr>
          <a:xfrm flipH="1" flipV="1">
            <a:off x="6571416" y="3515065"/>
            <a:ext cx="1602955" cy="24689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0B876E4-50E7-1E43-BA4C-CF59087FCA41}"/>
              </a:ext>
            </a:extLst>
          </p:cNvPr>
          <p:cNvCxnSpPr>
            <a:cxnSpLocks/>
          </p:cNvCxnSpPr>
          <p:nvPr/>
        </p:nvCxnSpPr>
        <p:spPr>
          <a:xfrm flipH="1" flipV="1">
            <a:off x="6919718" y="4178886"/>
            <a:ext cx="1271983" cy="16169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A7CD554-F0C4-4F4B-94CB-FD579EDE2D51}"/>
              </a:ext>
            </a:extLst>
          </p:cNvPr>
          <p:cNvCxnSpPr>
            <a:cxnSpLocks/>
          </p:cNvCxnSpPr>
          <p:nvPr/>
        </p:nvCxnSpPr>
        <p:spPr>
          <a:xfrm flipH="1" flipV="1">
            <a:off x="7235448" y="4748700"/>
            <a:ext cx="1072757" cy="27538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C544B0E-A626-7F4F-BABA-7C95F8674898}"/>
              </a:ext>
            </a:extLst>
          </p:cNvPr>
          <p:cNvCxnSpPr>
            <a:cxnSpLocks/>
          </p:cNvCxnSpPr>
          <p:nvPr/>
        </p:nvCxnSpPr>
        <p:spPr>
          <a:xfrm flipH="1" flipV="1">
            <a:off x="5211637" y="5588370"/>
            <a:ext cx="455403" cy="39208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B05D2F3-61FE-8542-8403-73A04DB59B77}"/>
              </a:ext>
            </a:extLst>
          </p:cNvPr>
          <p:cNvSpPr txBox="1"/>
          <p:nvPr/>
        </p:nvSpPr>
        <p:spPr>
          <a:xfrm>
            <a:off x="8191701" y="5521631"/>
            <a:ext cx="935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Valves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FDAF7C2-F11A-9047-84D1-16F96D8F419B}"/>
              </a:ext>
            </a:extLst>
          </p:cNvPr>
          <p:cNvCxnSpPr>
            <a:cxnSpLocks/>
          </p:cNvCxnSpPr>
          <p:nvPr/>
        </p:nvCxnSpPr>
        <p:spPr>
          <a:xfrm flipH="1" flipV="1">
            <a:off x="6034130" y="4061988"/>
            <a:ext cx="2090247" cy="157884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8886434-48F9-0940-830A-CF19D0416A49}"/>
              </a:ext>
            </a:extLst>
          </p:cNvPr>
          <p:cNvSpPr txBox="1"/>
          <p:nvPr/>
        </p:nvSpPr>
        <p:spPr>
          <a:xfrm>
            <a:off x="3378625" y="961307"/>
            <a:ext cx="11892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055886A7-E0A3-C64A-A50B-76C8B9C0C7C5}"/>
              </a:ext>
            </a:extLst>
          </p:cNvPr>
          <p:cNvCxnSpPr>
            <a:cxnSpLocks/>
          </p:cNvCxnSpPr>
          <p:nvPr/>
        </p:nvCxnSpPr>
        <p:spPr>
          <a:xfrm>
            <a:off x="3862401" y="1293524"/>
            <a:ext cx="32937" cy="77722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D71D06CD-8B1C-9D41-B734-2FFEEBD933E2}"/>
              </a:ext>
            </a:extLst>
          </p:cNvPr>
          <p:cNvCxnSpPr>
            <a:cxnSpLocks/>
          </p:cNvCxnSpPr>
          <p:nvPr/>
        </p:nvCxnSpPr>
        <p:spPr>
          <a:xfrm flipH="1" flipV="1">
            <a:off x="4402512" y="2212918"/>
            <a:ext cx="704422" cy="72412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BFAE8F3-3CF2-BB45-8313-0CFF754B97F3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4192310" y="2524305"/>
            <a:ext cx="144900" cy="95095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ttangolo 45">
            <a:extLst>
              <a:ext uri="{FF2B5EF4-FFF2-40B4-BE49-F238E27FC236}">
                <a16:creationId xmlns:a16="http://schemas.microsoft.com/office/drawing/2014/main" id="{FC602977-3742-44BD-8C45-555C0F024B59}"/>
              </a:ext>
            </a:extLst>
          </p:cNvPr>
          <p:cNvSpPr/>
          <p:nvPr/>
        </p:nvSpPr>
        <p:spPr>
          <a:xfrm>
            <a:off x="217885" y="1140670"/>
            <a:ext cx="2622416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4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mL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of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ethanol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powders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suspensions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(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2.5 mg mL</a:t>
            </a:r>
            <a:r>
              <a:rPr kumimoji="0" lang="it-IT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-1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)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sprayed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(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p = 0.8 bar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) on a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heating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plate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(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230 </a:t>
            </a:r>
            <a:r>
              <a:rPr kumimoji="0" lang="it-IT" sz="10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o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C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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Final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calcination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 step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(in air,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at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 350 </a:t>
            </a:r>
            <a:r>
              <a:rPr kumimoji="0" lang="it-IT" sz="10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o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C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Symbol"/>
              </a:rPr>
              <a:t> for 1 h) 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13B056-1603-F44F-A60D-8D25B75485F0}"/>
              </a:ext>
            </a:extLst>
          </p:cNvPr>
          <p:cNvSpPr txBox="1"/>
          <p:nvPr/>
        </p:nvSpPr>
        <p:spPr>
          <a:xfrm>
            <a:off x="393264" y="3183303"/>
            <a:ext cx="2284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2-5 𝝻m</a:t>
            </a:r>
          </a:p>
        </p:txBody>
      </p:sp>
      <p:pic>
        <p:nvPicPr>
          <p:cNvPr id="68" name="Immagine 67">
            <a:extLst>
              <a:ext uri="{FF2B5EF4-FFF2-40B4-BE49-F238E27FC236}">
                <a16:creationId xmlns:a16="http://schemas.microsoft.com/office/drawing/2014/main" id="{72D6EBB2-5EA0-4CD7-B157-D82B97E1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43" y="3613755"/>
            <a:ext cx="4130131" cy="2460405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0CCC609-C708-364F-9F6B-782703D8F142}"/>
              </a:ext>
            </a:extLst>
          </p:cNvPr>
          <p:cNvSpPr txBox="1"/>
          <p:nvPr/>
        </p:nvSpPr>
        <p:spPr>
          <a:xfrm>
            <a:off x="4837342" y="2957527"/>
            <a:ext cx="59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FD258760-2B9C-2D45-8FFC-6523E8BFF581}"/>
              </a:ext>
            </a:extLst>
          </p:cNvPr>
          <p:cNvCxnSpPr>
            <a:cxnSpLocks/>
          </p:cNvCxnSpPr>
          <p:nvPr/>
        </p:nvCxnSpPr>
        <p:spPr>
          <a:xfrm flipH="1" flipV="1">
            <a:off x="7110043" y="3411353"/>
            <a:ext cx="1064327" cy="35115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47">
            <a:extLst>
              <a:ext uri="{FF2B5EF4-FFF2-40B4-BE49-F238E27FC236}">
                <a16:creationId xmlns:a16="http://schemas.microsoft.com/office/drawing/2014/main" id="{E5F73593-D2CC-DE45-A585-D18B6C72B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198980"/>
            <a:ext cx="858197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Gas Sensing Set-Up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8CD275-8106-D643-8A96-82C5747D3EF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270913" y="2194626"/>
            <a:ext cx="2565400" cy="952500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C55A719-0668-0B4B-8E37-FAEDD290FABB}"/>
              </a:ext>
            </a:extLst>
          </p:cNvPr>
          <p:cNvSpPr txBox="1"/>
          <p:nvPr/>
        </p:nvSpPr>
        <p:spPr>
          <a:xfrm>
            <a:off x="198721" y="913412"/>
            <a:ext cx="256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Sensin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9832A6-E288-43BF-93C5-E37E82450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757" y="1074812"/>
            <a:ext cx="1274174" cy="1603387"/>
          </a:xfrm>
          <a:prstGeom prst="rect">
            <a:avLst/>
          </a:prstGeom>
        </p:spPr>
      </p:pic>
      <p:grpSp>
        <p:nvGrpSpPr>
          <p:cNvPr id="47" name="Gruppo 46">
            <a:extLst>
              <a:ext uri="{FF2B5EF4-FFF2-40B4-BE49-F238E27FC236}">
                <a16:creationId xmlns:a16="http://schemas.microsoft.com/office/drawing/2014/main" id="{DE1A6136-2E49-C848-BEBE-0167B1654093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4C5C988F-D7BC-F447-BBF7-924DFD911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93503DB5-0E46-404F-B17E-D06E5B331660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6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/10</a:t>
              </a:r>
            </a:p>
          </p:txBody>
        </p:sp>
      </p:grpSp>
      <p:sp>
        <p:nvSpPr>
          <p:cNvPr id="55" name="Rettangolo 54">
            <a:extLst>
              <a:ext uri="{FF2B5EF4-FFF2-40B4-BE49-F238E27FC236}">
                <a16:creationId xmlns:a16="http://schemas.microsoft.com/office/drawing/2014/main" id="{72A3470C-81D6-E740-9252-996775F4F50D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 animBg="1"/>
      <p:bldP spid="21" grpId="0" animBg="1"/>
      <p:bldP spid="22" grpId="0" animBg="1"/>
      <p:bldP spid="23" grpId="0"/>
      <p:bldP spid="26" grpId="0" animBg="1"/>
      <p:bldP spid="30" grpId="0"/>
      <p:bldP spid="39" grpId="0" animBg="1"/>
      <p:bldP spid="43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EF061B5-3BEB-9544-9EF5-6AD56817D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" t="5087" r="5994" b="39123"/>
          <a:stretch/>
        </p:blipFill>
        <p:spPr>
          <a:xfrm>
            <a:off x="206527" y="1529649"/>
            <a:ext cx="4352963" cy="292471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8DD28B-E9FB-5E41-8513-1673A68BBD93}"/>
              </a:ext>
            </a:extLst>
          </p:cNvPr>
          <p:cNvSpPr txBox="1"/>
          <p:nvPr/>
        </p:nvSpPr>
        <p:spPr>
          <a:xfrm>
            <a:off x="1224887" y="896605"/>
            <a:ext cx="2226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ZnO-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53DF0D53-408F-0B4C-B8AA-392AB97FE890}"/>
              </a:ext>
            </a:extLst>
          </p:cNvPr>
          <p:cNvSpPr/>
          <p:nvPr/>
        </p:nvSpPr>
        <p:spPr>
          <a:xfrm>
            <a:off x="2285611" y="2988577"/>
            <a:ext cx="2231136" cy="1462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2F1CDB-61C1-B74E-A889-02120555B776}"/>
              </a:ext>
            </a:extLst>
          </p:cNvPr>
          <p:cNvSpPr txBox="1"/>
          <p:nvPr/>
        </p:nvSpPr>
        <p:spPr>
          <a:xfrm>
            <a:off x="3163151" y="3058557"/>
            <a:ext cx="1262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 sensing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0576728-2C20-8B4A-AD1C-F3CEF904765F}"/>
              </a:ext>
            </a:extLst>
          </p:cNvPr>
          <p:cNvSpPr txBox="1"/>
          <p:nvPr/>
        </p:nvSpPr>
        <p:spPr>
          <a:xfrm>
            <a:off x="7186140" y="3033506"/>
            <a:ext cx="1232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 sensing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91D6832-189B-C343-9260-80C4705E4488}"/>
              </a:ext>
            </a:extLst>
          </p:cNvPr>
          <p:cNvSpPr/>
          <p:nvPr/>
        </p:nvSpPr>
        <p:spPr>
          <a:xfrm>
            <a:off x="493776" y="4702792"/>
            <a:ext cx="8156448" cy="585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With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highest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GO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coverage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by MOS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NPs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(32:1 MOS/GO),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100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ppb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of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ethanol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are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sensed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RT</a:t>
            </a:r>
            <a:r>
              <a:rPr lang="it-IT" sz="1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/>
              </a:rPr>
              <a:t> with the </a:t>
            </a:r>
            <a:r>
              <a:rPr lang="it-IT" sz="1400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Arial"/>
              </a:rPr>
              <a:t>aid</a:t>
            </a:r>
            <a:r>
              <a:rPr lang="it-IT" sz="1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UV</a:t>
            </a:r>
            <a:r>
              <a:rPr kumimoji="0" lang="it-IT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light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5956B50-AD92-D849-9CEF-A6564A043C11}"/>
              </a:ext>
            </a:extLst>
          </p:cNvPr>
          <p:cNvSpPr/>
          <p:nvPr/>
        </p:nvSpPr>
        <p:spPr>
          <a:xfrm>
            <a:off x="493776" y="5394105"/>
            <a:ext cx="8156448" cy="585610"/>
          </a:xfrm>
          <a:prstGeom prst="rect">
            <a:avLst/>
          </a:prstGeom>
          <a:noFill/>
          <a:ln w="28575">
            <a:solidFill>
              <a:srgbClr val="0432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By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comparing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ZnO-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based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to SnO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2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-based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: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tin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dioxide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matrix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gives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the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greatest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response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signal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both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high and low T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B3FAB5B-502C-C14B-B1D1-42BE672DC3FA}"/>
              </a:ext>
            </a:extLst>
          </p:cNvPr>
          <p:cNvSpPr/>
          <p:nvPr/>
        </p:nvSpPr>
        <p:spPr>
          <a:xfrm>
            <a:off x="3704734" y="3909608"/>
            <a:ext cx="391778" cy="41855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48E6E3A-5432-BF4D-A8A3-941DA9C3C73A}"/>
              </a:ext>
            </a:extLst>
          </p:cNvPr>
          <p:cNvCxnSpPr>
            <a:cxnSpLocks/>
          </p:cNvCxnSpPr>
          <p:nvPr/>
        </p:nvCxnSpPr>
        <p:spPr>
          <a:xfrm flipH="1">
            <a:off x="4205618" y="3618074"/>
            <a:ext cx="311129" cy="1858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3775F075-2B6C-6B44-B572-CF073F389D1B}"/>
              </a:ext>
            </a:extLst>
          </p:cNvPr>
          <p:cNvSpPr/>
          <p:nvPr/>
        </p:nvSpPr>
        <p:spPr>
          <a:xfrm>
            <a:off x="206527" y="1204309"/>
            <a:ext cx="43102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Pargoletti</a:t>
            </a:r>
            <a:r>
              <a:rPr lang="it-IT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Nanoscale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(</a:t>
            </a:r>
            <a:r>
              <a:rPr lang="it-IT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22932-22945</a:t>
            </a:r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00AD4178-D857-3443-89AA-ECC143E3F060}"/>
              </a:ext>
            </a:extLst>
          </p:cNvPr>
          <p:cNvSpPr/>
          <p:nvPr/>
        </p:nvSpPr>
        <p:spPr>
          <a:xfrm>
            <a:off x="2145384" y="1995789"/>
            <a:ext cx="385857" cy="206743"/>
          </a:xfrm>
          <a:prstGeom prst="rightArrow">
            <a:avLst/>
          </a:prstGeom>
          <a:gradFill>
            <a:gsLst>
              <a:gs pos="0">
                <a:srgbClr val="011EAA"/>
              </a:gs>
              <a:gs pos="0">
                <a:srgbClr val="0432FF"/>
              </a:gs>
              <a:gs pos="100000">
                <a:srgbClr val="011EAA"/>
              </a:gs>
            </a:gsLst>
            <a:lin ang="135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5DE66D73-5224-E349-8D19-DEBCBAC46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1" t="2548" r="25517" b="56357"/>
          <a:stretch/>
        </p:blipFill>
        <p:spPr>
          <a:xfrm>
            <a:off x="8336557" y="40612"/>
            <a:ext cx="650523" cy="825378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8F856C5C-B153-47DE-A349-B5A74CE63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1" t="2548" r="25517" b="56357"/>
          <a:stretch/>
        </p:blipFill>
        <p:spPr>
          <a:xfrm>
            <a:off x="2725358" y="3045575"/>
            <a:ext cx="371614" cy="4715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E3CCDD92-5B00-4185-B416-DB3CB974E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1" t="2548" r="25517" b="56357"/>
          <a:stretch/>
        </p:blipFill>
        <p:spPr>
          <a:xfrm>
            <a:off x="5414052" y="3058624"/>
            <a:ext cx="371614" cy="4715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77BD759A-6E8E-4CA6-95B4-CB70DF69E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1" t="2548" r="25517" b="56357"/>
          <a:stretch/>
        </p:blipFill>
        <p:spPr>
          <a:xfrm>
            <a:off x="8245293" y="3045575"/>
            <a:ext cx="371614" cy="4715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 descr="Immagine che contiene palla&#10;&#10;Descrizione generata automaticamente">
            <a:extLst>
              <a:ext uri="{FF2B5EF4-FFF2-40B4-BE49-F238E27FC236}">
                <a16:creationId xmlns:a16="http://schemas.microsoft.com/office/drawing/2014/main" id="{46EB1F86-3BD4-4632-8BC9-BD7BC6C0F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9" t="13530" r="6652" b="31425"/>
          <a:stretch/>
        </p:blipFill>
        <p:spPr>
          <a:xfrm>
            <a:off x="7159198" y="59282"/>
            <a:ext cx="796527" cy="524617"/>
          </a:xfrm>
          <a:prstGeom prst="rect">
            <a:avLst/>
          </a:prstGeom>
        </p:spPr>
      </p:pic>
      <p:sp>
        <p:nvSpPr>
          <p:cNvPr id="43" name="Text Box 47">
            <a:extLst>
              <a:ext uri="{FF2B5EF4-FFF2-40B4-BE49-F238E27FC236}">
                <a16:creationId xmlns:a16="http://schemas.microsoft.com/office/drawing/2014/main" id="{1FDDD5B6-D6D0-FE44-8574-D24EA3EB1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Gas Sensing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Sensitivity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at high and low T (UV-aided) – The case of hybrid 32:1 ZnO/GO and SnO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/GO towards EtOH 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11E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E9AB08-D779-C944-BF62-1F782884D3DA}"/>
              </a:ext>
            </a:extLst>
          </p:cNvPr>
          <p:cNvSpPr/>
          <p:nvPr/>
        </p:nvSpPr>
        <p:spPr>
          <a:xfrm>
            <a:off x="1472184" y="2229964"/>
            <a:ext cx="758952" cy="2663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6479B5CE-EDFD-2944-8691-B3EE52FF62E1}"/>
              </a:ext>
            </a:extLst>
          </p:cNvPr>
          <p:cNvSpPr/>
          <p:nvPr/>
        </p:nvSpPr>
        <p:spPr>
          <a:xfrm>
            <a:off x="3451735" y="2232280"/>
            <a:ext cx="721975" cy="18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BA022E76-1E5D-F84B-8EB1-0A8D39CFB544}"/>
              </a:ext>
            </a:extLst>
          </p:cNvPr>
          <p:cNvSpPr/>
          <p:nvPr/>
        </p:nvSpPr>
        <p:spPr>
          <a:xfrm>
            <a:off x="1545336" y="3639850"/>
            <a:ext cx="693697" cy="178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8D2121F-57C1-3746-B835-997A8D6D0698}"/>
              </a:ext>
            </a:extLst>
          </p:cNvPr>
          <p:cNvSpPr txBox="1"/>
          <p:nvPr/>
        </p:nvSpPr>
        <p:spPr>
          <a:xfrm>
            <a:off x="1391069" y="3618074"/>
            <a:ext cx="9237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 = 150 °C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5B45206C-EAF1-934F-9458-8D6CA3C13A23}"/>
              </a:ext>
            </a:extLst>
          </p:cNvPr>
          <p:cNvSpPr/>
          <p:nvPr/>
        </p:nvSpPr>
        <p:spPr>
          <a:xfrm>
            <a:off x="3456043" y="3637798"/>
            <a:ext cx="721975" cy="18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1D78C39-2889-2F4A-B326-15137082B8D8}"/>
              </a:ext>
            </a:extLst>
          </p:cNvPr>
          <p:cNvSpPr txBox="1"/>
          <p:nvPr/>
        </p:nvSpPr>
        <p:spPr>
          <a:xfrm>
            <a:off x="394736" y="1561072"/>
            <a:ext cx="610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ZnO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A017F42-2780-FA41-A779-D898485DDB0D}"/>
              </a:ext>
            </a:extLst>
          </p:cNvPr>
          <p:cNvSpPr txBox="1"/>
          <p:nvPr/>
        </p:nvSpPr>
        <p:spPr>
          <a:xfrm>
            <a:off x="2280713" y="1550827"/>
            <a:ext cx="1069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srgbClr val="AC1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32:1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AC1F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ZnO/GO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620F3DB-46C3-644D-836F-056E1E2A866E}"/>
              </a:ext>
            </a:extLst>
          </p:cNvPr>
          <p:cNvSpPr txBox="1"/>
          <p:nvPr/>
        </p:nvSpPr>
        <p:spPr>
          <a:xfrm>
            <a:off x="1383944" y="2233736"/>
            <a:ext cx="92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 = 350 °C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UV off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C1D4D70-2D4E-7949-8349-28FC9C14AB69}"/>
              </a:ext>
            </a:extLst>
          </p:cNvPr>
          <p:cNvSpPr txBox="1"/>
          <p:nvPr/>
        </p:nvSpPr>
        <p:spPr>
          <a:xfrm>
            <a:off x="3332343" y="2239415"/>
            <a:ext cx="92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 = 350 °C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UV off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728BC37E-54C5-1F42-9900-E27A74BABED0}"/>
              </a:ext>
            </a:extLst>
          </p:cNvPr>
          <p:cNvSpPr/>
          <p:nvPr/>
        </p:nvSpPr>
        <p:spPr>
          <a:xfrm>
            <a:off x="7946537" y="3565240"/>
            <a:ext cx="721975" cy="200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572E30-CD5F-AC4D-8D1D-468864BB2BAD}"/>
              </a:ext>
            </a:extLst>
          </p:cNvPr>
          <p:cNvGrpSpPr/>
          <p:nvPr/>
        </p:nvGrpSpPr>
        <p:grpSpPr>
          <a:xfrm>
            <a:off x="4681517" y="877588"/>
            <a:ext cx="4384106" cy="3582740"/>
            <a:chOff x="4689860" y="894605"/>
            <a:chExt cx="4384106" cy="358274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77851036-D346-C548-978B-A39CEE581271}"/>
                </a:ext>
              </a:extLst>
            </p:cNvPr>
            <p:cNvGrpSpPr/>
            <p:nvPr/>
          </p:nvGrpSpPr>
          <p:grpSpPr>
            <a:xfrm>
              <a:off x="4689860" y="894605"/>
              <a:ext cx="4384106" cy="3582740"/>
              <a:chOff x="4689860" y="894605"/>
              <a:chExt cx="4384106" cy="3582740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15E010A6-1BD7-1441-9ADF-DAF6E4C8A190}"/>
                  </a:ext>
                </a:extLst>
              </p:cNvPr>
              <p:cNvGrpSpPr/>
              <p:nvPr/>
            </p:nvGrpSpPr>
            <p:grpSpPr>
              <a:xfrm>
                <a:off x="4689860" y="894605"/>
                <a:ext cx="4384106" cy="3582740"/>
                <a:chOff x="4689860" y="894605"/>
                <a:chExt cx="4384106" cy="3582740"/>
              </a:xfrm>
            </p:grpSpPr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07F75C25-4C18-2D40-AA77-10E0492F1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657" t="5088" r="3894" b="38246"/>
                <a:stretch/>
              </p:blipFill>
              <p:spPr>
                <a:xfrm>
                  <a:off x="4689860" y="1552634"/>
                  <a:ext cx="4384106" cy="2924711"/>
                </a:xfrm>
                <a:prstGeom prst="rect">
                  <a:avLst/>
                </a:prstGeom>
              </p:spPr>
            </p:pic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04B2533F-A7F0-0B42-AE52-AE8202ABAC9C}"/>
                    </a:ext>
                  </a:extLst>
                </p:cNvPr>
                <p:cNvSpPr txBox="1"/>
                <p:nvPr/>
              </p:nvSpPr>
              <p:spPr>
                <a:xfrm>
                  <a:off x="5844704" y="894605"/>
                  <a:ext cx="23973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SnO</a:t>
                  </a:r>
                  <a:r>
                    <a:rPr kumimoji="0" lang="it-IT" sz="14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</a:t>
                  </a:r>
                  <a:r>
                    <a:rPr kumimoji="0" lang="it-IT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-based </a:t>
                  </a:r>
                  <a:r>
                    <a:rPr kumimoji="0" lang="it-IT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materials</a:t>
                  </a:r>
                  <a:endPara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F95377FA-FD8D-44B0-96F0-6AB510895DE5}"/>
                    </a:ext>
                  </a:extLst>
                </p:cNvPr>
                <p:cNvSpPr/>
                <p:nvPr/>
              </p:nvSpPr>
              <p:spPr>
                <a:xfrm>
                  <a:off x="4776746" y="1249619"/>
                  <a:ext cx="4188183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kumimoji="0" lang="it-IT" sz="8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Pargoletti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it-IT" sz="800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Hossain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Di Bernardo, Chen, Tran-</a:t>
                  </a:r>
                  <a:r>
                    <a:rPr lang="it-IT" sz="800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Phu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Lipton-</a:t>
                  </a:r>
                  <a:r>
                    <a:rPr lang="it-IT" sz="800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Duffin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Chiarello, Cappelletti, Tricoli</a:t>
                  </a:r>
                  <a:r>
                    <a:rPr lang="it-IT" sz="8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ACS </a:t>
                  </a:r>
                  <a:r>
                    <a:rPr lang="it-IT" sz="800" i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</a:t>
                  </a:r>
                  <a:r>
                    <a:rPr lang="it-IT" sz="8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it-IT" sz="800" i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</a:t>
                  </a:r>
                  <a:r>
                    <a:rPr lang="it-IT" sz="8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.&amp;</a:t>
                  </a:r>
                  <a:r>
                    <a:rPr lang="it-IT" sz="800" i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</a:t>
                  </a:r>
                  <a:r>
                    <a:rPr lang="it-IT" sz="8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., 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 (</a:t>
                  </a:r>
                  <a:r>
                    <a:rPr lang="it-IT" sz="8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2020</a:t>
                  </a:r>
                  <a:r>
                    <a:rPr lang="it-IT" sz="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39549−39560</a:t>
                  </a:r>
                  <a:endParaRPr kumimoji="0" lang="it-IT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843013BE-0AE5-F04D-9530-7D9BEE99CB1F}"/>
                  </a:ext>
                </a:extLst>
              </p:cNvPr>
              <p:cNvSpPr/>
              <p:nvPr/>
            </p:nvSpPr>
            <p:spPr>
              <a:xfrm>
                <a:off x="4776746" y="1108490"/>
                <a:ext cx="4210334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it-IT" sz="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Pargoletti*</a:t>
                </a:r>
                <a:r>
                  <a:rPr lang="it-IT" sz="8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</a:t>
                </a:r>
                <a:r>
                  <a:rPr lang="it-IT" sz="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800" i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Applied</a:t>
                </a:r>
                <a:r>
                  <a:rPr lang="it-IT" sz="8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Surface Science</a:t>
                </a:r>
                <a:r>
                  <a:rPr lang="it-IT" sz="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it-IT" sz="8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483 (</a:t>
                </a:r>
                <a:r>
                  <a:rPr lang="it-IT" sz="8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  <a:r>
                  <a:rPr lang="it-IT" sz="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1081–1089</a:t>
                </a: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E2112A5-315B-7B4F-BB73-6B484452EB39}"/>
                </a:ext>
              </a:extLst>
            </p:cNvPr>
            <p:cNvGrpSpPr/>
            <p:nvPr/>
          </p:nvGrpSpPr>
          <p:grpSpPr>
            <a:xfrm>
              <a:off x="4979690" y="1582989"/>
              <a:ext cx="3767413" cy="2276708"/>
              <a:chOff x="4979690" y="1582989"/>
              <a:chExt cx="3767413" cy="2276708"/>
            </a:xfrm>
          </p:grpSpPr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E15A9FFB-3D95-7D45-B22C-2D974CB6FC9E}"/>
                  </a:ext>
                </a:extLst>
              </p:cNvPr>
              <p:cNvSpPr/>
              <p:nvPr/>
            </p:nvSpPr>
            <p:spPr>
              <a:xfrm>
                <a:off x="6036439" y="2263263"/>
                <a:ext cx="721975" cy="2330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4AAA3B98-FD05-F346-A6BC-329F22769BC4}"/>
                  </a:ext>
                </a:extLst>
              </p:cNvPr>
              <p:cNvSpPr/>
              <p:nvPr/>
            </p:nvSpPr>
            <p:spPr>
              <a:xfrm>
                <a:off x="7939843" y="2235712"/>
                <a:ext cx="721975" cy="219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949BBD88-6602-7744-9A27-8B4718327EEB}"/>
                  </a:ext>
                </a:extLst>
              </p:cNvPr>
              <p:cNvSpPr/>
              <p:nvPr/>
            </p:nvSpPr>
            <p:spPr>
              <a:xfrm>
                <a:off x="6043384" y="3637797"/>
                <a:ext cx="738000" cy="22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AB5B5311-7D53-9044-A5D4-AF0E3AB826AF}"/>
                  </a:ext>
                </a:extLst>
              </p:cNvPr>
              <p:cNvSpPr txBox="1"/>
              <p:nvPr/>
            </p:nvSpPr>
            <p:spPr>
              <a:xfrm>
                <a:off x="4979690" y="1593234"/>
                <a:ext cx="6103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SnO</a:t>
                </a:r>
                <a:r>
                  <a:rPr kumimoji="0" lang="it-IT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967DB8DF-EBE1-A549-BD70-D0E3AA38D3A4}"/>
                  </a:ext>
                </a:extLst>
              </p:cNvPr>
              <p:cNvSpPr txBox="1"/>
              <p:nvPr/>
            </p:nvSpPr>
            <p:spPr>
              <a:xfrm>
                <a:off x="6810803" y="1582989"/>
                <a:ext cx="10691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000" b="1" dirty="0">
                    <a:solidFill>
                      <a:srgbClr val="7B4FD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32:1 </a:t>
                </a:r>
                <a:r>
                  <a:rPr lang="it-IT" sz="1000" b="1" dirty="0" err="1">
                    <a:solidFill>
                      <a:srgbClr val="7B4FD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kumimoji="0" lang="it-IT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B4FD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</a:t>
                </a:r>
                <a:r>
                  <a:rPr kumimoji="0" lang="it-IT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7B4FD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it-IT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B4FD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/GO</a:t>
                </a: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3B5B5DCC-0343-8E4F-939A-77FBB60FB8D5}"/>
                  </a:ext>
                </a:extLst>
              </p:cNvPr>
              <p:cNvSpPr txBox="1"/>
              <p:nvPr/>
            </p:nvSpPr>
            <p:spPr>
              <a:xfrm>
                <a:off x="5920856" y="2239415"/>
                <a:ext cx="9237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OT = 350 °C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UV off</a:t>
                </a:r>
                <a:endParaRPr kumimoji="0" lang="it-IT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08195DAC-5FFB-8842-B1B8-BEFDD43F5145}"/>
                  </a:ext>
                </a:extLst>
              </p:cNvPr>
              <p:cNvSpPr txBox="1"/>
              <p:nvPr/>
            </p:nvSpPr>
            <p:spPr>
              <a:xfrm>
                <a:off x="7823320" y="2190079"/>
                <a:ext cx="9237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OT = 350 °C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UV off</a:t>
                </a:r>
                <a:endParaRPr kumimoji="0" lang="it-IT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772181D1-2B23-0F47-BB25-462635784DBD}"/>
                  </a:ext>
                </a:extLst>
              </p:cNvPr>
              <p:cNvSpPr txBox="1"/>
              <p:nvPr/>
            </p:nvSpPr>
            <p:spPr>
              <a:xfrm>
                <a:off x="5942949" y="3628865"/>
                <a:ext cx="92378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OT = 150 °C</a:t>
                </a:r>
              </a:p>
            </p:txBody>
          </p:sp>
        </p:grp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343689A0-9303-F94B-B96A-B58CC3AB1BA1}"/>
              </a:ext>
            </a:extLst>
          </p:cNvPr>
          <p:cNvSpPr/>
          <p:nvPr/>
        </p:nvSpPr>
        <p:spPr>
          <a:xfrm>
            <a:off x="114793" y="2982819"/>
            <a:ext cx="2231136" cy="1462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FA7E7AFA-2709-40D6-916C-BEEE62112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1" t="2548" r="25517" b="56357"/>
          <a:stretch/>
        </p:blipFill>
        <p:spPr>
          <a:xfrm>
            <a:off x="859920" y="3057503"/>
            <a:ext cx="371614" cy="4715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2E43443F-0FE5-904E-B706-DE084CEEDAE6}"/>
              </a:ext>
            </a:extLst>
          </p:cNvPr>
          <p:cNvSpPr/>
          <p:nvPr/>
        </p:nvSpPr>
        <p:spPr>
          <a:xfrm rot="8881054">
            <a:off x="2044172" y="2793591"/>
            <a:ext cx="588282" cy="223802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100000">
                <a:srgbClr val="011EAA"/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9D28CDA7-DF6F-BF4D-A96C-DE71DEB8D9EE}"/>
              </a:ext>
            </a:extLst>
          </p:cNvPr>
          <p:cNvSpPr/>
          <p:nvPr/>
        </p:nvSpPr>
        <p:spPr>
          <a:xfrm>
            <a:off x="2145384" y="3439932"/>
            <a:ext cx="385857" cy="178142"/>
          </a:xfrm>
          <a:prstGeom prst="rightArrow">
            <a:avLst/>
          </a:prstGeom>
          <a:gradFill>
            <a:gsLst>
              <a:gs pos="0">
                <a:srgbClr val="011EAA"/>
              </a:gs>
              <a:gs pos="0">
                <a:srgbClr val="0432FF"/>
              </a:gs>
              <a:gs pos="100000">
                <a:srgbClr val="011EAA"/>
              </a:gs>
            </a:gsLst>
            <a:lin ang="135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FE5CAD2-D2A1-5949-87FA-1072170F6822}"/>
              </a:ext>
            </a:extLst>
          </p:cNvPr>
          <p:cNvSpPr/>
          <p:nvPr/>
        </p:nvSpPr>
        <p:spPr>
          <a:xfrm>
            <a:off x="7955725" y="3545853"/>
            <a:ext cx="694499" cy="219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F6DA822F-E430-EE40-9FF2-ECFBAF078E28}"/>
              </a:ext>
            </a:extLst>
          </p:cNvPr>
          <p:cNvSpPr/>
          <p:nvPr/>
        </p:nvSpPr>
        <p:spPr>
          <a:xfrm>
            <a:off x="6670206" y="2129409"/>
            <a:ext cx="385857" cy="206743"/>
          </a:xfrm>
          <a:prstGeom prst="rightArrow">
            <a:avLst/>
          </a:prstGeom>
          <a:gradFill>
            <a:gsLst>
              <a:gs pos="0">
                <a:srgbClr val="011EAA"/>
              </a:gs>
              <a:gs pos="0">
                <a:srgbClr val="0432FF"/>
              </a:gs>
              <a:gs pos="100000">
                <a:srgbClr val="011EAA"/>
              </a:gs>
            </a:gsLst>
            <a:lin ang="135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ccia destra 32">
            <a:extLst>
              <a:ext uri="{FF2B5EF4-FFF2-40B4-BE49-F238E27FC236}">
                <a16:creationId xmlns:a16="http://schemas.microsoft.com/office/drawing/2014/main" id="{C296C1CC-3183-FC45-B0E7-B1DD688E5CDB}"/>
              </a:ext>
            </a:extLst>
          </p:cNvPr>
          <p:cNvSpPr/>
          <p:nvPr/>
        </p:nvSpPr>
        <p:spPr>
          <a:xfrm>
            <a:off x="6657506" y="3456782"/>
            <a:ext cx="385857" cy="178142"/>
          </a:xfrm>
          <a:prstGeom prst="rightArrow">
            <a:avLst/>
          </a:prstGeom>
          <a:gradFill>
            <a:gsLst>
              <a:gs pos="0">
                <a:srgbClr val="011EAA"/>
              </a:gs>
              <a:gs pos="0">
                <a:srgbClr val="0432FF"/>
              </a:gs>
              <a:gs pos="100000">
                <a:srgbClr val="011EAA"/>
              </a:gs>
            </a:gsLst>
            <a:lin ang="135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ccia destra 31">
            <a:extLst>
              <a:ext uri="{FF2B5EF4-FFF2-40B4-BE49-F238E27FC236}">
                <a16:creationId xmlns:a16="http://schemas.microsoft.com/office/drawing/2014/main" id="{D899288B-4B31-804E-8090-769397DE981B}"/>
              </a:ext>
            </a:extLst>
          </p:cNvPr>
          <p:cNvSpPr/>
          <p:nvPr/>
        </p:nvSpPr>
        <p:spPr>
          <a:xfrm rot="8881054">
            <a:off x="6556294" y="2810441"/>
            <a:ext cx="588282" cy="223802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100000">
                <a:srgbClr val="011EAA"/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4E453B81-EB6C-EC46-851F-34792D73E1F1}"/>
              </a:ext>
            </a:extLst>
          </p:cNvPr>
          <p:cNvSpPr/>
          <p:nvPr/>
        </p:nvSpPr>
        <p:spPr>
          <a:xfrm>
            <a:off x="8191184" y="3795650"/>
            <a:ext cx="391778" cy="524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5644CC8-6F67-C241-ACC1-6966EE60F41F}"/>
              </a:ext>
            </a:extLst>
          </p:cNvPr>
          <p:cNvCxnSpPr>
            <a:cxnSpLocks/>
          </p:cNvCxnSpPr>
          <p:nvPr/>
        </p:nvCxnSpPr>
        <p:spPr>
          <a:xfrm flipH="1">
            <a:off x="8685972" y="3634924"/>
            <a:ext cx="278957" cy="156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EF7FE796-F24A-134E-9DD4-66E10C7EE80B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D9298A96-CC6B-D949-8941-93B90B0E2C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925DEE04-E134-E545-8882-2BB6DF2CDFA4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7/10</a:t>
              </a:r>
            </a:p>
          </p:txBody>
        </p:sp>
      </p:grpSp>
      <p:sp>
        <p:nvSpPr>
          <p:cNvPr id="74" name="Rettangolo 73">
            <a:extLst>
              <a:ext uri="{FF2B5EF4-FFF2-40B4-BE49-F238E27FC236}">
                <a16:creationId xmlns:a16="http://schemas.microsoft.com/office/drawing/2014/main" id="{30BB8919-E98D-FA49-8004-FB99CCED3727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1" grpId="0"/>
      <p:bldP spid="22" grpId="0"/>
      <p:bldP spid="30" grpId="0"/>
      <p:bldP spid="34" grpId="0" animBg="1"/>
      <p:bldP spid="7" grpId="0" animBg="1"/>
      <p:bldP spid="36" grpId="0" animBg="1"/>
      <p:bldP spid="18" grpId="0" animBg="1"/>
      <p:bldP spid="20" grpId="0" animBg="1"/>
      <p:bldP spid="31" grpId="0" animBg="1"/>
      <p:bldP spid="33" grpId="0" animBg="1"/>
      <p:bldP spid="32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ccia su 38">
            <a:extLst>
              <a:ext uri="{FF2B5EF4-FFF2-40B4-BE49-F238E27FC236}">
                <a16:creationId xmlns:a16="http://schemas.microsoft.com/office/drawing/2014/main" id="{5EDA9273-A8CC-C64B-8011-8F0C45A8C584}"/>
              </a:ext>
            </a:extLst>
          </p:cNvPr>
          <p:cNvSpPr/>
          <p:nvPr/>
        </p:nvSpPr>
        <p:spPr>
          <a:xfrm>
            <a:off x="4208293" y="1888958"/>
            <a:ext cx="263006" cy="2622884"/>
          </a:xfrm>
          <a:prstGeom prst="upArrow">
            <a:avLst/>
          </a:prstGeom>
          <a:solidFill>
            <a:srgbClr val="0432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CFE9C4C-7A83-F742-9DAA-DFC78871EE42}"/>
              </a:ext>
            </a:extLst>
          </p:cNvPr>
          <p:cNvSpPr txBox="1"/>
          <p:nvPr/>
        </p:nvSpPr>
        <p:spPr>
          <a:xfrm rot="16200000">
            <a:off x="2738227" y="3066897"/>
            <a:ext cx="257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Ti </a:t>
            </a:r>
            <a:r>
              <a:rPr lang="it-IT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it-IT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C3508832-943D-FF4C-85FF-1AB786081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04" y="75410"/>
            <a:ext cx="858197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small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Gas Sensing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Selectivity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– The case of ternary hybrid 32:1 SnO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-TiO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1EAA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/GO towards Acetone and Toluene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1E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828C09-2CF8-AA46-B86A-5B9370CC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0"/>
          <a:stretch/>
        </p:blipFill>
        <p:spPr>
          <a:xfrm>
            <a:off x="4590853" y="1095619"/>
            <a:ext cx="2898792" cy="4666762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1A555D31-AE74-AA4E-85B0-FF37DD0AD7EF}"/>
              </a:ext>
            </a:extLst>
          </p:cNvPr>
          <p:cNvGrpSpPr/>
          <p:nvPr/>
        </p:nvGrpSpPr>
        <p:grpSpPr>
          <a:xfrm>
            <a:off x="472708" y="1249123"/>
            <a:ext cx="4459443" cy="3143013"/>
            <a:chOff x="439394" y="1272187"/>
            <a:chExt cx="4459443" cy="314301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E863F71-C7C5-42A9-93EC-89A2682F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94" y="1272187"/>
              <a:ext cx="4196437" cy="3143013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94C730C-352A-BC40-B355-CE1C799BBB8E}"/>
                </a:ext>
              </a:extLst>
            </p:cNvPr>
            <p:cNvSpPr txBox="1"/>
            <p:nvPr/>
          </p:nvSpPr>
          <p:spPr>
            <a:xfrm>
              <a:off x="2671988" y="1334173"/>
              <a:ext cx="22268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ppm of </a:t>
              </a: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VOCs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350 </a:t>
              </a:r>
              <a:r>
                <a:rPr kumimoji="0" lang="it-IT" sz="1200" b="1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CBED60A-D8E0-7E4F-9393-29F067FEF739}"/>
                </a:ext>
              </a:extLst>
            </p:cNvPr>
            <p:cNvSpPr txBox="1"/>
            <p:nvPr/>
          </p:nvSpPr>
          <p:spPr>
            <a:xfrm>
              <a:off x="2694272" y="1611172"/>
              <a:ext cx="1831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LOD 0.1-0.2 ppm</a:t>
              </a:r>
            </a:p>
          </p:txBody>
        </p:sp>
      </p:grpSp>
      <p:pic>
        <p:nvPicPr>
          <p:cNvPr id="10" name="Immagine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C2D4C44-FF73-854F-86ED-EB63F471A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33525">
            <a:off x="6704945" y="62748"/>
            <a:ext cx="575013" cy="4232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F5B7D3-D098-8D49-BAE6-C929C84959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1" t="4344" r="10615" b="11711"/>
          <a:stretch/>
        </p:blipFill>
        <p:spPr>
          <a:xfrm rot="19784231">
            <a:off x="7843078" y="74013"/>
            <a:ext cx="508220" cy="4528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C79B0F-E746-E444-B81B-0397AA621B89}"/>
              </a:ext>
            </a:extLst>
          </p:cNvPr>
          <p:cNvSpPr/>
          <p:nvPr/>
        </p:nvSpPr>
        <p:spPr>
          <a:xfrm>
            <a:off x="1150828" y="1588108"/>
            <a:ext cx="947992" cy="2808889"/>
          </a:xfrm>
          <a:prstGeom prst="rect">
            <a:avLst/>
          </a:prstGeom>
          <a:noFill/>
          <a:ln w="28575">
            <a:solidFill>
              <a:srgbClr val="0432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00F1B96-7EA6-A442-9278-BFE39837638C}"/>
              </a:ext>
            </a:extLst>
          </p:cNvPr>
          <p:cNvSpPr/>
          <p:nvPr/>
        </p:nvSpPr>
        <p:spPr>
          <a:xfrm>
            <a:off x="2240066" y="3719539"/>
            <a:ext cx="1158240" cy="677458"/>
          </a:xfrm>
          <a:prstGeom prst="rect">
            <a:avLst/>
          </a:prstGeom>
          <a:noFill/>
          <a:ln w="28575">
            <a:solidFill>
              <a:srgbClr val="011EAA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12B9336-A62E-6B43-9EEA-590C714AABDA}"/>
              </a:ext>
            </a:extLst>
          </p:cNvPr>
          <p:cNvSpPr/>
          <p:nvPr/>
        </p:nvSpPr>
        <p:spPr>
          <a:xfrm>
            <a:off x="493775" y="4615248"/>
            <a:ext cx="8156448" cy="3270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At high T, 32:1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SnO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2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/GO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higher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selectivity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towards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acetone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than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toluene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57047D5-09CE-8541-9084-5269079F8DB0}"/>
              </a:ext>
            </a:extLst>
          </p:cNvPr>
          <p:cNvSpPr/>
          <p:nvPr/>
        </p:nvSpPr>
        <p:spPr>
          <a:xfrm>
            <a:off x="493775" y="4973637"/>
            <a:ext cx="8156448" cy="3270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At high T,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Sn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0.55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Ti</a:t>
            </a:r>
            <a:r>
              <a:rPr kumimoji="0" lang="it-IT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0.45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/GO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is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most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selective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to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toluene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8A3C9F8-7A5E-514A-B0CE-F146D80CBC12}"/>
              </a:ext>
            </a:extLst>
          </p:cNvPr>
          <p:cNvSpPr/>
          <p:nvPr/>
        </p:nvSpPr>
        <p:spPr>
          <a:xfrm>
            <a:off x="513388" y="5491863"/>
            <a:ext cx="8156448" cy="3270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At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lower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T, with  UV light: Sn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0.55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Ti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0.45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/GO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keeps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selectivity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towards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toluene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molecules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FDF13E5-4E94-2B46-AA3B-C7FB9166FB68}"/>
              </a:ext>
            </a:extLst>
          </p:cNvPr>
          <p:cNvGrpSpPr/>
          <p:nvPr/>
        </p:nvGrpSpPr>
        <p:grpSpPr>
          <a:xfrm>
            <a:off x="7527252" y="1236282"/>
            <a:ext cx="1611532" cy="4491533"/>
            <a:chOff x="7527252" y="1236282"/>
            <a:chExt cx="1611532" cy="449153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4FC4DC4-C7EF-6D4E-A5FE-E9337B06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0" t="3333" r="4330"/>
            <a:stretch/>
          </p:blipFill>
          <p:spPr>
            <a:xfrm>
              <a:off x="7527252" y="1236282"/>
              <a:ext cx="1488210" cy="1383687"/>
            </a:xfrm>
            <a:prstGeom prst="rect">
              <a:avLst/>
            </a:prstGeom>
            <a:ln>
              <a:solidFill>
                <a:srgbClr val="AB51D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698CC4E-EEA6-E748-97F4-C1F8DF802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00" r="4330"/>
            <a:stretch/>
          </p:blipFill>
          <p:spPr>
            <a:xfrm>
              <a:off x="7527252" y="2742511"/>
              <a:ext cx="1488210" cy="1431381"/>
            </a:xfrm>
            <a:prstGeom prst="rect">
              <a:avLst/>
            </a:prstGeom>
            <a:ln>
              <a:solidFill>
                <a:srgbClr val="0432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EE32B27-6B23-2B4D-BD88-307FCBB1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231"/>
            <a:stretch/>
          </p:blipFill>
          <p:spPr>
            <a:xfrm>
              <a:off x="7527252" y="4296434"/>
              <a:ext cx="1497604" cy="1431381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D0E4D1-DC76-0F49-A80C-6D5B1FE2B254}"/>
                </a:ext>
              </a:extLst>
            </p:cNvPr>
            <p:cNvSpPr txBox="1"/>
            <p:nvPr/>
          </p:nvSpPr>
          <p:spPr>
            <a:xfrm>
              <a:off x="8255239" y="3905912"/>
              <a:ext cx="880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it-IT" sz="1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3.26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6923F34-5209-3A42-B4A9-FF56589C284D}"/>
                </a:ext>
              </a:extLst>
            </p:cNvPr>
            <p:cNvSpPr txBox="1"/>
            <p:nvPr/>
          </p:nvSpPr>
          <p:spPr>
            <a:xfrm>
              <a:off x="8258030" y="5450816"/>
              <a:ext cx="880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it-IT" sz="1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3.20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ACD40F1-4303-FF43-AD6F-BDE6A2CEA8F5}"/>
                </a:ext>
              </a:extLst>
            </p:cNvPr>
            <p:cNvSpPr txBox="1"/>
            <p:nvPr/>
          </p:nvSpPr>
          <p:spPr>
            <a:xfrm>
              <a:off x="8251215" y="2334257"/>
              <a:ext cx="880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it-IT" sz="1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3.40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E90F7E4-E12E-4BCD-9E87-5BD573627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6995" y="1236282"/>
            <a:ext cx="3194581" cy="315190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202309B-E8C4-4541-9ED4-7BC875E6EDE7}"/>
              </a:ext>
            </a:extLst>
          </p:cNvPr>
          <p:cNvSpPr txBox="1"/>
          <p:nvPr/>
        </p:nvSpPr>
        <p:spPr>
          <a:xfrm>
            <a:off x="5567553" y="1321697"/>
            <a:ext cx="2496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ppm of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250 </a:t>
            </a:r>
            <a:r>
              <a:rPr kumimoji="0" lang="it-IT" sz="1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3EA8D91-F853-46BD-82D1-0064A19A7B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41" t="2548" r="25517" b="56357"/>
          <a:stretch/>
        </p:blipFill>
        <p:spPr>
          <a:xfrm>
            <a:off x="5733818" y="1742159"/>
            <a:ext cx="667170" cy="846498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BF52649F-B13B-F24C-BAAC-3A8E00D27130}"/>
              </a:ext>
            </a:extLst>
          </p:cNvPr>
          <p:cNvCxnSpPr>
            <a:cxnSpLocks/>
          </p:cNvCxnSpPr>
          <p:nvPr/>
        </p:nvCxnSpPr>
        <p:spPr>
          <a:xfrm>
            <a:off x="5414211" y="1370269"/>
            <a:ext cx="0" cy="392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851DBB8B-DBC7-E34A-B08E-98C6CC38AFDF}"/>
              </a:ext>
            </a:extLst>
          </p:cNvPr>
          <p:cNvSpPr/>
          <p:nvPr/>
        </p:nvSpPr>
        <p:spPr>
          <a:xfrm>
            <a:off x="5218249" y="1095619"/>
            <a:ext cx="434904" cy="515553"/>
          </a:xfrm>
          <a:prstGeom prst="ellipse">
            <a:avLst/>
          </a:prstGeom>
          <a:solidFill>
            <a:srgbClr val="FFC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8A5DDEEC-A0C5-D84D-A1FE-3DDDE754EE10}"/>
              </a:ext>
            </a:extLst>
          </p:cNvPr>
          <p:cNvSpPr/>
          <p:nvPr/>
        </p:nvSpPr>
        <p:spPr>
          <a:xfrm>
            <a:off x="5149516" y="4868128"/>
            <a:ext cx="481264" cy="515553"/>
          </a:xfrm>
          <a:prstGeom prst="ellipse">
            <a:avLst/>
          </a:prstGeom>
          <a:solidFill>
            <a:srgbClr val="FFC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6E55C99F-4289-4A45-BE61-88468E243924}"/>
              </a:ext>
            </a:extLst>
          </p:cNvPr>
          <p:cNvSpPr/>
          <p:nvPr/>
        </p:nvSpPr>
        <p:spPr>
          <a:xfrm>
            <a:off x="5183883" y="1622016"/>
            <a:ext cx="340618" cy="458097"/>
          </a:xfrm>
          <a:prstGeom prst="ellipse">
            <a:avLst/>
          </a:prstGeom>
          <a:solidFill>
            <a:schemeClr val="accent6">
              <a:lumMod val="75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2450E94-D0DB-164F-9506-CBDF9459D9DC}"/>
              </a:ext>
            </a:extLst>
          </p:cNvPr>
          <p:cNvGrpSpPr/>
          <p:nvPr/>
        </p:nvGrpSpPr>
        <p:grpSpPr>
          <a:xfrm>
            <a:off x="6947636" y="6299479"/>
            <a:ext cx="864096" cy="508069"/>
            <a:chOff x="6947636" y="6299479"/>
            <a:chExt cx="864096" cy="508069"/>
          </a:xfrm>
        </p:grpSpPr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107C2AE5-0516-9B46-AFD3-70DEDF8B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724" y="6299479"/>
              <a:ext cx="508069" cy="5080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228D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52C29DB2-92D5-EF41-B0D8-134DAE1E251F}"/>
                </a:ext>
              </a:extLst>
            </p:cNvPr>
            <p:cNvSpPr txBox="1"/>
            <p:nvPr/>
          </p:nvSpPr>
          <p:spPr>
            <a:xfrm>
              <a:off x="6947636" y="639962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8/10</a:t>
              </a:r>
            </a:p>
          </p:txBody>
        </p:sp>
      </p:grpSp>
      <p:sp>
        <p:nvSpPr>
          <p:cNvPr id="49" name="Rettangolo 48">
            <a:extLst>
              <a:ext uri="{FF2B5EF4-FFF2-40B4-BE49-F238E27FC236}">
                <a16:creationId xmlns:a16="http://schemas.microsoft.com/office/drawing/2014/main" id="{C7142194-C240-C540-B63F-D728D2A89DE9}"/>
              </a:ext>
            </a:extLst>
          </p:cNvPr>
          <p:cNvSpPr/>
          <p:nvPr/>
        </p:nvSpPr>
        <p:spPr>
          <a:xfrm>
            <a:off x="43845" y="6287881"/>
            <a:ext cx="847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1050" i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Disclosing the Sensitivity and Selectivity of Metal Oxide/Graphene Oxide-based Chemoresistors Towards VOCs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leonora.pargoletti@unimi.it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0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/>
      <p:bldP spid="40" grpId="1"/>
      <p:bldP spid="6" grpId="0" animBg="1"/>
      <p:bldP spid="16" grpId="0" animBg="1"/>
      <p:bldP spid="17" grpId="0"/>
      <p:bldP spid="18" grpId="0"/>
      <p:bldP spid="26" grpId="0"/>
      <p:bldP spid="23" grpId="0"/>
      <p:bldP spid="37" grpId="0" animBg="1"/>
      <p:bldP spid="37" grpId="1" animBg="1"/>
      <p:bldP spid="38" grpId="0" animBg="1"/>
      <p:bldP spid="38" grpId="1" animBg="1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Ateneo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10612</TotalTime>
  <Words>1601</Words>
  <Application>Microsoft Macintosh PowerPoint</Application>
  <PresentationFormat>Presentazione su schermo (4:3)</PresentationFormat>
  <Paragraphs>263</Paragraphs>
  <Slides>13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Ateneo</vt:lpstr>
      <vt:lpstr>1_Tema di Office</vt:lpstr>
      <vt:lpstr>3</vt:lpstr>
      <vt:lpstr>Disclosing the Sensitivity and Selectivity of Metal Oxide/Graphene Oxide-based Chemoresistors Towards VOCs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Eleonora Pargoletti</dc:creator>
  <cp:lastModifiedBy>Eleonora Pargoletti</cp:lastModifiedBy>
  <cp:revision>823</cp:revision>
  <cp:lastPrinted>2020-01-12T18:43:01Z</cp:lastPrinted>
  <dcterms:created xsi:type="dcterms:W3CDTF">2018-03-28T23:18:30Z</dcterms:created>
  <dcterms:modified xsi:type="dcterms:W3CDTF">2021-04-21T10:01:55Z</dcterms:modified>
</cp:coreProperties>
</file>