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0275213" cy="42811700"/>
  <p:notesSz cx="6669088" cy="9928225"/>
  <p:defaultTextStyle>
    <a:defPPr>
      <a:defRPr lang="de-DE"/>
    </a:defPPr>
    <a:lvl1pPr algn="l" rtl="0" eaLnBrk="0" fontAlgn="base" hangingPunct="0">
      <a:spcBef>
        <a:spcPct val="0"/>
      </a:spcBef>
      <a:spcAft>
        <a:spcPct val="0"/>
      </a:spcAft>
      <a:defRPr sz="6900" kern="1200">
        <a:solidFill>
          <a:schemeClr val="tx1"/>
        </a:solidFill>
        <a:latin typeface="Times New Roman" charset="0"/>
        <a:ea typeface="Arial" charset="0"/>
        <a:cs typeface="Arial" charset="0"/>
      </a:defRPr>
    </a:lvl1pPr>
    <a:lvl2pPr marL="544513" indent="-87313" algn="l" rtl="0" eaLnBrk="0" fontAlgn="base" hangingPunct="0">
      <a:spcBef>
        <a:spcPct val="0"/>
      </a:spcBef>
      <a:spcAft>
        <a:spcPct val="0"/>
      </a:spcAft>
      <a:defRPr sz="6900" kern="1200">
        <a:solidFill>
          <a:schemeClr val="tx1"/>
        </a:solidFill>
        <a:latin typeface="Times New Roman" charset="0"/>
        <a:ea typeface="Arial" charset="0"/>
        <a:cs typeface="Arial" charset="0"/>
      </a:defRPr>
    </a:lvl2pPr>
    <a:lvl3pPr marL="1090613" indent="-176213" algn="l" rtl="0" eaLnBrk="0" fontAlgn="base" hangingPunct="0">
      <a:spcBef>
        <a:spcPct val="0"/>
      </a:spcBef>
      <a:spcAft>
        <a:spcPct val="0"/>
      </a:spcAft>
      <a:defRPr sz="6900" kern="1200">
        <a:solidFill>
          <a:schemeClr val="tx1"/>
        </a:solidFill>
        <a:latin typeface="Times New Roman" charset="0"/>
        <a:ea typeface="Arial" charset="0"/>
        <a:cs typeface="Arial" charset="0"/>
      </a:defRPr>
    </a:lvl3pPr>
    <a:lvl4pPr marL="1636713" indent="-265113" algn="l" rtl="0" eaLnBrk="0" fontAlgn="base" hangingPunct="0">
      <a:spcBef>
        <a:spcPct val="0"/>
      </a:spcBef>
      <a:spcAft>
        <a:spcPct val="0"/>
      </a:spcAft>
      <a:defRPr sz="6900" kern="1200">
        <a:solidFill>
          <a:schemeClr val="tx1"/>
        </a:solidFill>
        <a:latin typeface="Times New Roman" charset="0"/>
        <a:ea typeface="Arial" charset="0"/>
        <a:cs typeface="Arial" charset="0"/>
      </a:defRPr>
    </a:lvl4pPr>
    <a:lvl5pPr marL="2182813" indent="-354013" algn="l" rtl="0" eaLnBrk="0" fontAlgn="base" hangingPunct="0">
      <a:spcBef>
        <a:spcPct val="0"/>
      </a:spcBef>
      <a:spcAft>
        <a:spcPct val="0"/>
      </a:spcAft>
      <a:defRPr sz="6900" kern="1200">
        <a:solidFill>
          <a:schemeClr val="tx1"/>
        </a:solidFill>
        <a:latin typeface="Times New Roman" charset="0"/>
        <a:ea typeface="Arial" charset="0"/>
        <a:cs typeface="Arial" charset="0"/>
      </a:defRPr>
    </a:lvl5pPr>
    <a:lvl6pPr marL="2286000" algn="l" defTabSz="457200" rtl="0" eaLnBrk="1" latinLnBrk="0" hangingPunct="1">
      <a:defRPr sz="6900" kern="1200">
        <a:solidFill>
          <a:schemeClr val="tx1"/>
        </a:solidFill>
        <a:latin typeface="Times New Roman" charset="0"/>
        <a:ea typeface="Arial" charset="0"/>
        <a:cs typeface="Arial" charset="0"/>
      </a:defRPr>
    </a:lvl6pPr>
    <a:lvl7pPr marL="2743200" algn="l" defTabSz="457200" rtl="0" eaLnBrk="1" latinLnBrk="0" hangingPunct="1">
      <a:defRPr sz="6900" kern="1200">
        <a:solidFill>
          <a:schemeClr val="tx1"/>
        </a:solidFill>
        <a:latin typeface="Times New Roman" charset="0"/>
        <a:ea typeface="Arial" charset="0"/>
        <a:cs typeface="Arial" charset="0"/>
      </a:defRPr>
    </a:lvl7pPr>
    <a:lvl8pPr marL="3200400" algn="l" defTabSz="457200" rtl="0" eaLnBrk="1" latinLnBrk="0" hangingPunct="1">
      <a:defRPr sz="6900" kern="1200">
        <a:solidFill>
          <a:schemeClr val="tx1"/>
        </a:solidFill>
        <a:latin typeface="Times New Roman" charset="0"/>
        <a:ea typeface="Arial" charset="0"/>
        <a:cs typeface="Arial" charset="0"/>
      </a:defRPr>
    </a:lvl8pPr>
    <a:lvl9pPr marL="3657600" algn="l" defTabSz="457200" rtl="0" eaLnBrk="1" latinLnBrk="0" hangingPunct="1">
      <a:defRPr sz="6900" kern="1200">
        <a:solidFill>
          <a:schemeClr val="tx1"/>
        </a:solidFill>
        <a:latin typeface="Times New Roman" charset="0"/>
        <a:ea typeface="Arial" charset="0"/>
        <a:cs typeface="Arial" charset="0"/>
      </a:defRPr>
    </a:lvl9pPr>
  </p:defaultTextStyle>
  <p:extLst>
    <p:ext uri="{EFAFB233-063F-42B5-8137-9DF3F51BA10A}">
      <p15:sldGuideLst xmlns:p15="http://schemas.microsoft.com/office/powerpoint/2012/main">
        <p15:guide id="1" orient="horz" pos="26967">
          <p15:clr>
            <a:srgbClr val="A4A3A4"/>
          </p15:clr>
        </p15:guide>
        <p15:guide id="2" pos="179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C644"/>
    <a:srgbClr val="1A3983"/>
    <a:srgbClr val="F5A3AD"/>
    <a:srgbClr val="993366"/>
    <a:srgbClr val="CC00FF"/>
    <a:srgbClr val="990099"/>
    <a:srgbClr val="800080"/>
    <a:srgbClr val="DDDDDD"/>
    <a:srgbClr val="FFCC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95" autoAdjust="0"/>
  </p:normalViewPr>
  <p:slideViewPr>
    <p:cSldViewPr snapToGrid="0" snapToObjects="1">
      <p:cViewPr>
        <p:scale>
          <a:sx n="30" d="100"/>
          <a:sy n="30" d="100"/>
        </p:scale>
        <p:origin x="2744" y="-752"/>
      </p:cViewPr>
      <p:guideLst>
        <p:guide orient="horz" pos="26967"/>
        <p:guide pos="17918"/>
      </p:guideLst>
    </p:cSldViewPr>
  </p:slideViewPr>
  <p:outlineViewPr>
    <p:cViewPr>
      <p:scale>
        <a:sx n="33" d="100"/>
        <a:sy n="33" d="100"/>
      </p:scale>
      <p:origin x="0" y="0"/>
    </p:cViewPr>
  </p:outlin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90838" cy="495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t" anchorCtr="0" compatLnSpc="1">
            <a:prstTxWarp prst="textNoShape">
              <a:avLst/>
            </a:prstTxWarp>
          </a:bodyPr>
          <a:lstStyle>
            <a:lvl1pPr defTabSz="804863">
              <a:defRPr sz="1100" smtClean="0">
                <a:cs typeface="+mn-cs"/>
              </a:defRPr>
            </a:lvl1pPr>
          </a:lstStyle>
          <a:p>
            <a:pPr>
              <a:defRPr/>
            </a:pPr>
            <a:endParaRPr lang="de-DE" dirty="0"/>
          </a:p>
        </p:txBody>
      </p:sp>
      <p:sp>
        <p:nvSpPr>
          <p:cNvPr id="3075" name="Rectangle 3"/>
          <p:cNvSpPr>
            <a:spLocks noGrp="1" noChangeArrowheads="1"/>
          </p:cNvSpPr>
          <p:nvPr>
            <p:ph type="dt" sz="quarter" idx="1"/>
          </p:nvPr>
        </p:nvSpPr>
        <p:spPr bwMode="auto">
          <a:xfrm>
            <a:off x="3778250" y="0"/>
            <a:ext cx="2889250" cy="495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t" anchorCtr="0" compatLnSpc="1">
            <a:prstTxWarp prst="textNoShape">
              <a:avLst/>
            </a:prstTxWarp>
          </a:bodyPr>
          <a:lstStyle>
            <a:lvl1pPr algn="r" defTabSz="804863">
              <a:defRPr sz="1100" smtClean="0">
                <a:cs typeface="+mn-cs"/>
              </a:defRPr>
            </a:lvl1pPr>
          </a:lstStyle>
          <a:p>
            <a:pPr>
              <a:defRPr/>
            </a:pPr>
            <a:endParaRPr lang="de-DE" dirty="0"/>
          </a:p>
        </p:txBody>
      </p:sp>
      <p:sp>
        <p:nvSpPr>
          <p:cNvPr id="3076" name="Rectangle 4"/>
          <p:cNvSpPr>
            <a:spLocks noGrp="1" noChangeArrowheads="1"/>
          </p:cNvSpPr>
          <p:nvPr>
            <p:ph type="ftr" sz="quarter" idx="2"/>
          </p:nvPr>
        </p:nvSpPr>
        <p:spPr bwMode="auto">
          <a:xfrm>
            <a:off x="0" y="9431338"/>
            <a:ext cx="2890838" cy="495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b" anchorCtr="0" compatLnSpc="1">
            <a:prstTxWarp prst="textNoShape">
              <a:avLst/>
            </a:prstTxWarp>
          </a:bodyPr>
          <a:lstStyle>
            <a:lvl1pPr defTabSz="804863">
              <a:defRPr sz="1100" smtClean="0">
                <a:cs typeface="+mn-cs"/>
              </a:defRPr>
            </a:lvl1pPr>
          </a:lstStyle>
          <a:p>
            <a:pPr>
              <a:defRPr/>
            </a:pPr>
            <a:endParaRPr lang="de-DE" dirty="0"/>
          </a:p>
        </p:txBody>
      </p:sp>
      <p:sp>
        <p:nvSpPr>
          <p:cNvPr id="3077" name="Rectangle 5"/>
          <p:cNvSpPr>
            <a:spLocks noGrp="1" noChangeArrowheads="1"/>
          </p:cNvSpPr>
          <p:nvPr>
            <p:ph type="sldNum" sz="quarter" idx="3"/>
          </p:nvPr>
        </p:nvSpPr>
        <p:spPr bwMode="auto">
          <a:xfrm>
            <a:off x="3778250" y="9431338"/>
            <a:ext cx="2889250" cy="495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b" anchorCtr="0" compatLnSpc="1">
            <a:prstTxWarp prst="textNoShape">
              <a:avLst/>
            </a:prstTxWarp>
          </a:bodyPr>
          <a:lstStyle>
            <a:lvl1pPr algn="r" defTabSz="804863">
              <a:defRPr sz="1100" smtClean="0">
                <a:cs typeface="+mn-cs"/>
              </a:defRPr>
            </a:lvl1pPr>
          </a:lstStyle>
          <a:p>
            <a:pPr>
              <a:defRPr/>
            </a:pPr>
            <a:fld id="{CCFC13A4-5E2B-8B4B-8C57-C18FCCF2CF24}" type="slidenum">
              <a:rPr lang="de-DE"/>
              <a:pPr>
                <a:defRPr/>
              </a:pPr>
              <a:t>‹#›</a:t>
            </a:fld>
            <a:endParaRPr lang="de-DE" dirty="0"/>
          </a:p>
        </p:txBody>
      </p:sp>
    </p:spTree>
    <p:extLst>
      <p:ext uri="{BB962C8B-B14F-4D97-AF65-F5344CB8AC3E}">
        <p14:creationId xmlns:p14="http://schemas.microsoft.com/office/powerpoint/2010/main" val="887343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0838" cy="495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t" anchorCtr="0" compatLnSpc="1">
            <a:prstTxWarp prst="textNoShape">
              <a:avLst/>
            </a:prstTxWarp>
          </a:bodyPr>
          <a:lstStyle>
            <a:lvl1pPr defTabSz="804863">
              <a:defRPr sz="1100" smtClean="0">
                <a:cs typeface="+mn-cs"/>
              </a:defRPr>
            </a:lvl1pPr>
          </a:lstStyle>
          <a:p>
            <a:pPr>
              <a:defRPr/>
            </a:pPr>
            <a:endParaRPr lang="de-DE" dirty="0"/>
          </a:p>
        </p:txBody>
      </p:sp>
      <p:sp>
        <p:nvSpPr>
          <p:cNvPr id="4099" name="Rectangle 3"/>
          <p:cNvSpPr>
            <a:spLocks noGrp="1" noChangeArrowheads="1"/>
          </p:cNvSpPr>
          <p:nvPr>
            <p:ph type="dt" idx="1"/>
          </p:nvPr>
        </p:nvSpPr>
        <p:spPr bwMode="auto">
          <a:xfrm>
            <a:off x="3778250" y="0"/>
            <a:ext cx="2889250" cy="495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t" anchorCtr="0" compatLnSpc="1">
            <a:prstTxWarp prst="textNoShape">
              <a:avLst/>
            </a:prstTxWarp>
          </a:bodyPr>
          <a:lstStyle>
            <a:lvl1pPr algn="r" defTabSz="804863">
              <a:defRPr sz="1100" smtClean="0">
                <a:cs typeface="+mn-cs"/>
              </a:defRPr>
            </a:lvl1pPr>
          </a:lstStyle>
          <a:p>
            <a:pPr>
              <a:defRPr/>
            </a:pPr>
            <a:endParaRPr lang="de-DE" dirty="0"/>
          </a:p>
        </p:txBody>
      </p:sp>
      <p:sp>
        <p:nvSpPr>
          <p:cNvPr id="4100" name="Rectangle 4"/>
          <p:cNvSpPr>
            <a:spLocks noGrp="1" noRot="1" noChangeAspect="1" noChangeArrowheads="1" noTextEdit="1"/>
          </p:cNvSpPr>
          <p:nvPr>
            <p:ph type="sldImg" idx="2"/>
          </p:nvPr>
        </p:nvSpPr>
        <p:spPr bwMode="auto">
          <a:xfrm>
            <a:off x="2022475" y="746125"/>
            <a:ext cx="2630488" cy="37211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4101" name="Rectangle 5"/>
          <p:cNvSpPr>
            <a:spLocks noGrp="1" noChangeArrowheads="1"/>
          </p:cNvSpPr>
          <p:nvPr>
            <p:ph type="body" sz="quarter" idx="3"/>
          </p:nvPr>
        </p:nvSpPr>
        <p:spPr bwMode="auto">
          <a:xfrm>
            <a:off x="666750" y="4716463"/>
            <a:ext cx="5335588" cy="4465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4102" name="Rectangle 6"/>
          <p:cNvSpPr>
            <a:spLocks noGrp="1" noChangeArrowheads="1"/>
          </p:cNvSpPr>
          <p:nvPr>
            <p:ph type="ftr" sz="quarter" idx="4"/>
          </p:nvPr>
        </p:nvSpPr>
        <p:spPr bwMode="auto">
          <a:xfrm>
            <a:off x="0" y="9431338"/>
            <a:ext cx="2890838" cy="495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b" anchorCtr="0" compatLnSpc="1">
            <a:prstTxWarp prst="textNoShape">
              <a:avLst/>
            </a:prstTxWarp>
          </a:bodyPr>
          <a:lstStyle>
            <a:lvl1pPr defTabSz="804863">
              <a:defRPr sz="1100" smtClean="0">
                <a:cs typeface="+mn-cs"/>
              </a:defRPr>
            </a:lvl1pPr>
          </a:lstStyle>
          <a:p>
            <a:pPr>
              <a:defRPr/>
            </a:pPr>
            <a:endParaRPr lang="de-DE" dirty="0"/>
          </a:p>
        </p:txBody>
      </p:sp>
      <p:sp>
        <p:nvSpPr>
          <p:cNvPr id="4103" name="Rectangle 7"/>
          <p:cNvSpPr>
            <a:spLocks noGrp="1" noChangeArrowheads="1"/>
          </p:cNvSpPr>
          <p:nvPr>
            <p:ph type="sldNum" sz="quarter" idx="5"/>
          </p:nvPr>
        </p:nvSpPr>
        <p:spPr bwMode="auto">
          <a:xfrm>
            <a:off x="3778250" y="9431338"/>
            <a:ext cx="2889250" cy="495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80652" tIns="40327" rIns="80652" bIns="40327" numCol="1" anchor="b" anchorCtr="0" compatLnSpc="1">
            <a:prstTxWarp prst="textNoShape">
              <a:avLst/>
            </a:prstTxWarp>
          </a:bodyPr>
          <a:lstStyle>
            <a:lvl1pPr algn="r" defTabSz="804863">
              <a:defRPr sz="1100" smtClean="0">
                <a:cs typeface="+mn-cs"/>
              </a:defRPr>
            </a:lvl1pPr>
          </a:lstStyle>
          <a:p>
            <a:pPr>
              <a:defRPr/>
            </a:pPr>
            <a:fld id="{2FCBCEE0-85BB-B741-89EF-048573DCC579}" type="slidenum">
              <a:rPr lang="de-DE"/>
              <a:pPr>
                <a:defRPr/>
              </a:pPr>
              <a:t>‹#›</a:t>
            </a:fld>
            <a:endParaRPr lang="de-DE" dirty="0"/>
          </a:p>
        </p:txBody>
      </p:sp>
    </p:spTree>
    <p:extLst>
      <p:ext uri="{BB962C8B-B14F-4D97-AF65-F5344CB8AC3E}">
        <p14:creationId xmlns:p14="http://schemas.microsoft.com/office/powerpoint/2010/main" val="2121229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400" kern="1200">
        <a:solidFill>
          <a:schemeClr val="tx1"/>
        </a:solidFill>
        <a:latin typeface="Times New Roman" charset="0"/>
        <a:ea typeface="Arial" charset="0"/>
        <a:cs typeface="Arial" charset="0"/>
      </a:defRPr>
    </a:lvl1pPr>
    <a:lvl2pPr marL="544513" algn="l" rtl="0" eaLnBrk="0" fontAlgn="base" hangingPunct="0">
      <a:spcBef>
        <a:spcPct val="30000"/>
      </a:spcBef>
      <a:spcAft>
        <a:spcPct val="0"/>
      </a:spcAft>
      <a:defRPr kumimoji="1" sz="1400" kern="1200">
        <a:solidFill>
          <a:schemeClr val="tx1"/>
        </a:solidFill>
        <a:latin typeface="Times New Roman" charset="0"/>
        <a:ea typeface="Arial" charset="0"/>
        <a:cs typeface="+mn-cs"/>
      </a:defRPr>
    </a:lvl2pPr>
    <a:lvl3pPr marL="1090613" algn="l" rtl="0" eaLnBrk="0" fontAlgn="base" hangingPunct="0">
      <a:spcBef>
        <a:spcPct val="30000"/>
      </a:spcBef>
      <a:spcAft>
        <a:spcPct val="0"/>
      </a:spcAft>
      <a:defRPr kumimoji="1" sz="1400" kern="1200">
        <a:solidFill>
          <a:schemeClr val="tx1"/>
        </a:solidFill>
        <a:latin typeface="Times New Roman" charset="0"/>
        <a:ea typeface="Arial" charset="0"/>
        <a:cs typeface="+mn-cs"/>
      </a:defRPr>
    </a:lvl3pPr>
    <a:lvl4pPr marL="1636713" algn="l" rtl="0" eaLnBrk="0" fontAlgn="base" hangingPunct="0">
      <a:spcBef>
        <a:spcPct val="30000"/>
      </a:spcBef>
      <a:spcAft>
        <a:spcPct val="0"/>
      </a:spcAft>
      <a:defRPr kumimoji="1" sz="1400" kern="1200">
        <a:solidFill>
          <a:schemeClr val="tx1"/>
        </a:solidFill>
        <a:latin typeface="Times New Roman" charset="0"/>
        <a:ea typeface="Arial" charset="0"/>
        <a:cs typeface="+mn-cs"/>
      </a:defRPr>
    </a:lvl4pPr>
    <a:lvl5pPr marL="2182813" algn="l" rtl="0" eaLnBrk="0" fontAlgn="base" hangingPunct="0">
      <a:spcBef>
        <a:spcPct val="30000"/>
      </a:spcBef>
      <a:spcAft>
        <a:spcPct val="0"/>
      </a:spcAft>
      <a:defRPr kumimoji="1" sz="1400" kern="1200">
        <a:solidFill>
          <a:schemeClr val="tx1"/>
        </a:solidFill>
        <a:latin typeface="Times New Roman" charset="0"/>
        <a:ea typeface="Arial" charset="0"/>
        <a:cs typeface="+mn-cs"/>
      </a:defRPr>
    </a:lvl5pPr>
    <a:lvl6pPr marL="2729484" algn="l" defTabSz="545897" rtl="0" eaLnBrk="1" latinLnBrk="0" hangingPunct="1">
      <a:defRPr sz="1400" kern="1200">
        <a:solidFill>
          <a:schemeClr val="tx1"/>
        </a:solidFill>
        <a:latin typeface="+mn-lt"/>
        <a:ea typeface="+mn-ea"/>
        <a:cs typeface="+mn-cs"/>
      </a:defRPr>
    </a:lvl6pPr>
    <a:lvl7pPr marL="3275381" algn="l" defTabSz="545897" rtl="0" eaLnBrk="1" latinLnBrk="0" hangingPunct="1">
      <a:defRPr sz="1400" kern="1200">
        <a:solidFill>
          <a:schemeClr val="tx1"/>
        </a:solidFill>
        <a:latin typeface="+mn-lt"/>
        <a:ea typeface="+mn-ea"/>
        <a:cs typeface="+mn-cs"/>
      </a:defRPr>
    </a:lvl7pPr>
    <a:lvl8pPr marL="3821278" algn="l" defTabSz="545897" rtl="0" eaLnBrk="1" latinLnBrk="0" hangingPunct="1">
      <a:defRPr sz="1400" kern="1200">
        <a:solidFill>
          <a:schemeClr val="tx1"/>
        </a:solidFill>
        <a:latin typeface="+mn-lt"/>
        <a:ea typeface="+mn-ea"/>
        <a:cs typeface="+mn-cs"/>
      </a:defRPr>
    </a:lvl8pPr>
    <a:lvl9pPr marL="4367174" algn="l" defTabSz="54589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79259A1-3B83-BD4B-9B5D-B5C252C44491}" type="slidenum">
              <a:rPr lang="de-DE"/>
              <a:pPr>
                <a:defRPr/>
              </a:pPr>
              <a:t>1</a:t>
            </a:fld>
            <a:endParaRPr lang="de-DE" dirty="0"/>
          </a:p>
        </p:txBody>
      </p:sp>
      <p:sp>
        <p:nvSpPr>
          <p:cNvPr id="51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123" name="Rectangle 3"/>
          <p:cNvSpPr>
            <a:spLocks noGrp="1" noChangeArrowheads="1"/>
          </p:cNvSpPr>
          <p:nvPr>
            <p:ph type="body" idx="1"/>
          </p:nvPr>
        </p:nvSpPr>
        <p:spPr/>
        <p:txBody>
          <a:bodyPr/>
          <a:lstStyle/>
          <a:p>
            <a:pPr>
              <a:defRPr/>
            </a:pPr>
            <a:endParaRPr kumimoji="0" lang="en-US" dirty="0">
              <a:cs typeface="+mn-cs"/>
            </a:endParaRPr>
          </a:p>
        </p:txBody>
      </p:sp>
    </p:spTree>
    <p:extLst>
      <p:ext uri="{BB962C8B-B14F-4D97-AF65-F5344CB8AC3E}">
        <p14:creationId xmlns:p14="http://schemas.microsoft.com/office/powerpoint/2010/main" val="2257885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2271214" y="13300319"/>
            <a:ext cx="25732787" cy="9175824"/>
          </a:xfrm>
        </p:spPr>
        <p:txBody>
          <a:bodyPr/>
          <a:lstStyle/>
          <a:p>
            <a:r>
              <a:rPr lang="ru-RU"/>
              <a:t>Образец заголовка</a:t>
            </a:r>
          </a:p>
        </p:txBody>
      </p:sp>
      <p:sp>
        <p:nvSpPr>
          <p:cNvPr id="3" name="Подзаголовок 2"/>
          <p:cNvSpPr>
            <a:spLocks noGrp="1"/>
          </p:cNvSpPr>
          <p:nvPr>
            <p:ph type="subTitle" idx="1"/>
          </p:nvPr>
        </p:nvSpPr>
        <p:spPr>
          <a:xfrm>
            <a:off x="4540520" y="24259963"/>
            <a:ext cx="21194175" cy="10940768"/>
          </a:xfrm>
        </p:spPr>
        <p:txBody>
          <a:bodyPr/>
          <a:lstStyle>
            <a:lvl1pPr marL="0" indent="0" algn="ctr">
              <a:buNone/>
              <a:defRPr/>
            </a:lvl1pPr>
            <a:lvl2pPr marL="545897" indent="0" algn="ctr">
              <a:buNone/>
              <a:defRPr/>
            </a:lvl2pPr>
            <a:lvl3pPr marL="1091794" indent="0" algn="ctr">
              <a:buNone/>
              <a:defRPr/>
            </a:lvl3pPr>
            <a:lvl4pPr marL="1637690" indent="0" algn="ctr">
              <a:buNone/>
              <a:defRPr/>
            </a:lvl4pPr>
            <a:lvl5pPr marL="2183587" indent="0" algn="ctr">
              <a:buNone/>
              <a:defRPr/>
            </a:lvl5pPr>
            <a:lvl6pPr marL="2729484" indent="0" algn="ctr">
              <a:buNone/>
              <a:defRPr/>
            </a:lvl6pPr>
            <a:lvl7pPr marL="3275381" indent="0" algn="ctr">
              <a:buNone/>
              <a:defRPr/>
            </a:lvl7pPr>
            <a:lvl8pPr marL="3821278" indent="0" algn="ctr">
              <a:buNone/>
              <a:defRPr/>
            </a:lvl8pPr>
            <a:lvl9pPr marL="4367174"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16CB6A5E-2FDE-7047-8579-F3F1C118BCAF}" type="slidenum">
              <a:rPr lang="de-DE"/>
              <a:pPr>
                <a:defRPr/>
              </a:pPr>
              <a:t>‹#›</a:t>
            </a:fld>
            <a:endParaRPr lang="de-DE" dirty="0"/>
          </a:p>
        </p:txBody>
      </p:sp>
    </p:spTree>
    <p:extLst>
      <p:ext uri="{BB962C8B-B14F-4D97-AF65-F5344CB8AC3E}">
        <p14:creationId xmlns:p14="http://schemas.microsoft.com/office/powerpoint/2010/main" val="174138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80B077D2-B98D-3C4E-B2B9-2C3A6014251B}" type="slidenum">
              <a:rPr lang="de-DE"/>
              <a:pPr>
                <a:defRPr/>
              </a:pPr>
              <a:t>‹#›</a:t>
            </a:fld>
            <a:endParaRPr lang="de-DE" dirty="0"/>
          </a:p>
        </p:txBody>
      </p:sp>
    </p:spTree>
    <p:extLst>
      <p:ext uri="{BB962C8B-B14F-4D97-AF65-F5344CB8AC3E}">
        <p14:creationId xmlns:p14="http://schemas.microsoft.com/office/powerpoint/2010/main" val="366449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21571757" y="3807373"/>
            <a:ext cx="6434150" cy="3424936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269306" y="3807373"/>
            <a:ext cx="19119381" cy="3424936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08E4534A-6B38-464B-B9A2-B2E075C35F62}" type="slidenum">
              <a:rPr lang="de-DE"/>
              <a:pPr>
                <a:defRPr/>
              </a:pPr>
              <a:t>‹#›</a:t>
            </a:fld>
            <a:endParaRPr lang="de-DE" dirty="0"/>
          </a:p>
        </p:txBody>
      </p:sp>
    </p:spTree>
    <p:extLst>
      <p:ext uri="{BB962C8B-B14F-4D97-AF65-F5344CB8AC3E}">
        <p14:creationId xmlns:p14="http://schemas.microsoft.com/office/powerpoint/2010/main" val="23403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748F8E07-8FF1-244B-9602-EB3D318D0D53}" type="slidenum">
              <a:rPr lang="de-DE"/>
              <a:pPr>
                <a:defRPr/>
              </a:pPr>
              <a:t>‹#›</a:t>
            </a:fld>
            <a:endParaRPr lang="de-DE" dirty="0"/>
          </a:p>
        </p:txBody>
      </p:sp>
    </p:spTree>
    <p:extLst>
      <p:ext uri="{BB962C8B-B14F-4D97-AF65-F5344CB8AC3E}">
        <p14:creationId xmlns:p14="http://schemas.microsoft.com/office/powerpoint/2010/main" val="181127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391354" y="27510481"/>
            <a:ext cx="25734694" cy="8503824"/>
          </a:xfrm>
        </p:spPr>
        <p:txBody>
          <a:bodyPr anchor="t"/>
          <a:lstStyle>
            <a:lvl1pPr algn="l">
              <a:defRPr sz="4800" b="1" cap="all"/>
            </a:lvl1pPr>
          </a:lstStyle>
          <a:p>
            <a:r>
              <a:rPr lang="ru-RU"/>
              <a:t>Образец заголовка</a:t>
            </a:r>
          </a:p>
        </p:txBody>
      </p:sp>
      <p:sp>
        <p:nvSpPr>
          <p:cNvPr id="3" name="Текст 2"/>
          <p:cNvSpPr>
            <a:spLocks noGrp="1"/>
          </p:cNvSpPr>
          <p:nvPr>
            <p:ph type="body" idx="1"/>
          </p:nvPr>
        </p:nvSpPr>
        <p:spPr>
          <a:xfrm>
            <a:off x="2391354" y="18145895"/>
            <a:ext cx="25734694" cy="9364587"/>
          </a:xfrm>
        </p:spPr>
        <p:txBody>
          <a:bodyPr anchor="b"/>
          <a:lstStyle>
            <a:lvl1pPr marL="0" indent="0">
              <a:buNone/>
              <a:defRPr sz="2400"/>
            </a:lvl1pPr>
            <a:lvl2pPr marL="545897" indent="0">
              <a:buNone/>
              <a:defRPr sz="2100"/>
            </a:lvl2pPr>
            <a:lvl3pPr marL="1091794" indent="0">
              <a:buNone/>
              <a:defRPr sz="1900"/>
            </a:lvl3pPr>
            <a:lvl4pPr marL="1637690" indent="0">
              <a:buNone/>
              <a:defRPr sz="1700"/>
            </a:lvl4pPr>
            <a:lvl5pPr marL="2183587" indent="0">
              <a:buNone/>
              <a:defRPr sz="1700"/>
            </a:lvl5pPr>
            <a:lvl6pPr marL="2729484" indent="0">
              <a:buNone/>
              <a:defRPr sz="1700"/>
            </a:lvl6pPr>
            <a:lvl7pPr marL="3275381" indent="0">
              <a:buNone/>
              <a:defRPr sz="1700"/>
            </a:lvl7pPr>
            <a:lvl8pPr marL="3821278" indent="0">
              <a:buNone/>
              <a:defRPr sz="1700"/>
            </a:lvl8pPr>
            <a:lvl9pPr marL="4367174" indent="0">
              <a:buNone/>
              <a:defRPr sz="17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vl1pPr>
          </a:lstStyle>
          <a:p>
            <a:pPr>
              <a:defRPr/>
            </a:pPr>
            <a:fld id="{DB03A296-DBB6-8F41-A8F5-F0EFA03950AB}" type="slidenum">
              <a:rPr lang="de-DE"/>
              <a:pPr>
                <a:defRPr/>
              </a:pPr>
              <a:t>‹#›</a:t>
            </a:fld>
            <a:endParaRPr lang="de-DE" dirty="0"/>
          </a:p>
        </p:txBody>
      </p:sp>
    </p:spTree>
    <p:extLst>
      <p:ext uri="{BB962C8B-B14F-4D97-AF65-F5344CB8AC3E}">
        <p14:creationId xmlns:p14="http://schemas.microsoft.com/office/powerpoint/2010/main" val="42713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2269306" y="12369713"/>
            <a:ext cx="12776765" cy="25687020"/>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15229142" y="12369713"/>
            <a:ext cx="12776765" cy="25687020"/>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E8693957-2FB9-7A4F-8397-F61691825A5C}" type="slidenum">
              <a:rPr lang="de-DE"/>
              <a:pPr>
                <a:defRPr/>
              </a:pPr>
              <a:t>‹#›</a:t>
            </a:fld>
            <a:endParaRPr lang="de-DE" dirty="0"/>
          </a:p>
        </p:txBody>
      </p:sp>
    </p:spTree>
    <p:extLst>
      <p:ext uri="{BB962C8B-B14F-4D97-AF65-F5344CB8AC3E}">
        <p14:creationId xmlns:p14="http://schemas.microsoft.com/office/powerpoint/2010/main" val="303284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514142" y="1713978"/>
            <a:ext cx="27246929" cy="7135283"/>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1514143" y="9583554"/>
            <a:ext cx="13375557" cy="3994249"/>
          </a:xfrm>
        </p:spPr>
        <p:txBody>
          <a:bodyPr anchor="b"/>
          <a:lstStyle>
            <a:lvl1pPr marL="0" indent="0">
              <a:buNone/>
              <a:defRPr sz="2900" b="1"/>
            </a:lvl1pPr>
            <a:lvl2pPr marL="545897" indent="0">
              <a:buNone/>
              <a:defRPr sz="2400" b="1"/>
            </a:lvl2pPr>
            <a:lvl3pPr marL="1091794" indent="0">
              <a:buNone/>
              <a:defRPr sz="2100" b="1"/>
            </a:lvl3pPr>
            <a:lvl4pPr marL="1637690" indent="0">
              <a:buNone/>
              <a:defRPr sz="1900" b="1"/>
            </a:lvl4pPr>
            <a:lvl5pPr marL="2183587" indent="0">
              <a:buNone/>
              <a:defRPr sz="1900" b="1"/>
            </a:lvl5pPr>
            <a:lvl6pPr marL="2729484" indent="0">
              <a:buNone/>
              <a:defRPr sz="1900" b="1"/>
            </a:lvl6pPr>
            <a:lvl7pPr marL="3275381" indent="0">
              <a:buNone/>
              <a:defRPr sz="1900" b="1"/>
            </a:lvl7pPr>
            <a:lvl8pPr marL="3821278" indent="0">
              <a:buNone/>
              <a:defRPr sz="1900" b="1"/>
            </a:lvl8pPr>
            <a:lvl9pPr marL="4367174" indent="0">
              <a:buNone/>
              <a:defRPr sz="1900" b="1"/>
            </a:lvl9pPr>
          </a:lstStyle>
          <a:p>
            <a:pPr lvl="0"/>
            <a:r>
              <a:rPr lang="ru-RU"/>
              <a:t>Образец текста</a:t>
            </a:r>
          </a:p>
        </p:txBody>
      </p:sp>
      <p:sp>
        <p:nvSpPr>
          <p:cNvPr id="4" name="Содержимое 3"/>
          <p:cNvSpPr>
            <a:spLocks noGrp="1"/>
          </p:cNvSpPr>
          <p:nvPr>
            <p:ph sz="half" idx="2"/>
          </p:nvPr>
        </p:nvSpPr>
        <p:spPr>
          <a:xfrm>
            <a:off x="1514143" y="13577803"/>
            <a:ext cx="13375557" cy="24665806"/>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15379794" y="9583554"/>
            <a:ext cx="13381277" cy="3994249"/>
          </a:xfrm>
        </p:spPr>
        <p:txBody>
          <a:bodyPr anchor="b"/>
          <a:lstStyle>
            <a:lvl1pPr marL="0" indent="0">
              <a:buNone/>
              <a:defRPr sz="2900" b="1"/>
            </a:lvl1pPr>
            <a:lvl2pPr marL="545897" indent="0">
              <a:buNone/>
              <a:defRPr sz="2400" b="1"/>
            </a:lvl2pPr>
            <a:lvl3pPr marL="1091794" indent="0">
              <a:buNone/>
              <a:defRPr sz="2100" b="1"/>
            </a:lvl3pPr>
            <a:lvl4pPr marL="1637690" indent="0">
              <a:buNone/>
              <a:defRPr sz="1900" b="1"/>
            </a:lvl4pPr>
            <a:lvl5pPr marL="2183587" indent="0">
              <a:buNone/>
              <a:defRPr sz="1900" b="1"/>
            </a:lvl5pPr>
            <a:lvl6pPr marL="2729484" indent="0">
              <a:buNone/>
              <a:defRPr sz="1900" b="1"/>
            </a:lvl6pPr>
            <a:lvl7pPr marL="3275381" indent="0">
              <a:buNone/>
              <a:defRPr sz="1900" b="1"/>
            </a:lvl7pPr>
            <a:lvl8pPr marL="3821278" indent="0">
              <a:buNone/>
              <a:defRPr sz="1900" b="1"/>
            </a:lvl8pPr>
            <a:lvl9pPr marL="4367174" indent="0">
              <a:buNone/>
              <a:defRPr sz="1900" b="1"/>
            </a:lvl9pPr>
          </a:lstStyle>
          <a:p>
            <a:pPr lvl="0"/>
            <a:r>
              <a:rPr lang="ru-RU"/>
              <a:t>Образец текста</a:t>
            </a:r>
          </a:p>
        </p:txBody>
      </p:sp>
      <p:sp>
        <p:nvSpPr>
          <p:cNvPr id="6" name="Содержимое 5"/>
          <p:cNvSpPr>
            <a:spLocks noGrp="1"/>
          </p:cNvSpPr>
          <p:nvPr>
            <p:ph sz="quarter" idx="4"/>
          </p:nvPr>
        </p:nvSpPr>
        <p:spPr>
          <a:xfrm>
            <a:off x="15379794" y="13577803"/>
            <a:ext cx="13381277" cy="24665806"/>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9" name="Rectangle 6"/>
          <p:cNvSpPr>
            <a:spLocks noGrp="1" noChangeArrowheads="1"/>
          </p:cNvSpPr>
          <p:nvPr>
            <p:ph type="sldNum" sz="quarter" idx="12"/>
          </p:nvPr>
        </p:nvSpPr>
        <p:spPr>
          <a:ln/>
        </p:spPr>
        <p:txBody>
          <a:bodyPr/>
          <a:lstStyle>
            <a:lvl1pPr>
              <a:defRPr/>
            </a:lvl1pPr>
          </a:lstStyle>
          <a:p>
            <a:pPr>
              <a:defRPr/>
            </a:pPr>
            <a:fld id="{A9AE5A1F-1982-9643-8B50-5BEA66A80D22}" type="slidenum">
              <a:rPr lang="de-DE"/>
              <a:pPr>
                <a:defRPr/>
              </a:pPr>
              <a:t>‹#›</a:t>
            </a:fld>
            <a:endParaRPr lang="de-DE" dirty="0"/>
          </a:p>
        </p:txBody>
      </p:sp>
    </p:spTree>
    <p:extLst>
      <p:ext uri="{BB962C8B-B14F-4D97-AF65-F5344CB8AC3E}">
        <p14:creationId xmlns:p14="http://schemas.microsoft.com/office/powerpoint/2010/main" val="39784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5" name="Rectangle 6"/>
          <p:cNvSpPr>
            <a:spLocks noGrp="1" noChangeArrowheads="1"/>
          </p:cNvSpPr>
          <p:nvPr>
            <p:ph type="sldNum" sz="quarter" idx="12"/>
          </p:nvPr>
        </p:nvSpPr>
        <p:spPr>
          <a:ln/>
        </p:spPr>
        <p:txBody>
          <a:bodyPr/>
          <a:lstStyle>
            <a:lvl1pPr>
              <a:defRPr/>
            </a:lvl1pPr>
          </a:lstStyle>
          <a:p>
            <a:pPr>
              <a:defRPr/>
            </a:pPr>
            <a:fld id="{C6E91E85-8DA1-D941-888B-F3AA21F89DD1}" type="slidenum">
              <a:rPr lang="de-DE"/>
              <a:pPr>
                <a:defRPr/>
              </a:pPr>
              <a:t>‹#›</a:t>
            </a:fld>
            <a:endParaRPr lang="de-DE" dirty="0"/>
          </a:p>
        </p:txBody>
      </p:sp>
    </p:spTree>
    <p:extLst>
      <p:ext uri="{BB962C8B-B14F-4D97-AF65-F5344CB8AC3E}">
        <p14:creationId xmlns:p14="http://schemas.microsoft.com/office/powerpoint/2010/main" val="119858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4" name="Rectangle 6"/>
          <p:cNvSpPr>
            <a:spLocks noGrp="1" noChangeArrowheads="1"/>
          </p:cNvSpPr>
          <p:nvPr>
            <p:ph type="sldNum" sz="quarter" idx="12"/>
          </p:nvPr>
        </p:nvSpPr>
        <p:spPr>
          <a:ln/>
        </p:spPr>
        <p:txBody>
          <a:bodyPr/>
          <a:lstStyle>
            <a:lvl1pPr>
              <a:defRPr/>
            </a:lvl1pPr>
          </a:lstStyle>
          <a:p>
            <a:pPr>
              <a:defRPr/>
            </a:pPr>
            <a:fld id="{D2A34D0F-08C4-564A-9723-B46C3BBC72F4}" type="slidenum">
              <a:rPr lang="de-DE"/>
              <a:pPr>
                <a:defRPr/>
              </a:pPr>
              <a:t>‹#›</a:t>
            </a:fld>
            <a:endParaRPr lang="de-DE" dirty="0"/>
          </a:p>
        </p:txBody>
      </p:sp>
    </p:spTree>
    <p:extLst>
      <p:ext uri="{BB962C8B-B14F-4D97-AF65-F5344CB8AC3E}">
        <p14:creationId xmlns:p14="http://schemas.microsoft.com/office/powerpoint/2010/main" val="343664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514142" y="1704541"/>
            <a:ext cx="9960157" cy="7254204"/>
          </a:xfrm>
        </p:spPr>
        <p:txBody>
          <a:bodyPr anchor="b"/>
          <a:lstStyle>
            <a:lvl1pPr algn="l">
              <a:defRPr sz="2400" b="1"/>
            </a:lvl1pPr>
          </a:lstStyle>
          <a:p>
            <a:r>
              <a:rPr lang="ru-RU"/>
              <a:t>Образец заголовка</a:t>
            </a:r>
          </a:p>
        </p:txBody>
      </p:sp>
      <p:sp>
        <p:nvSpPr>
          <p:cNvPr id="3" name="Содержимое 2"/>
          <p:cNvSpPr>
            <a:spLocks noGrp="1"/>
          </p:cNvSpPr>
          <p:nvPr>
            <p:ph idx="1"/>
          </p:nvPr>
        </p:nvSpPr>
        <p:spPr>
          <a:xfrm>
            <a:off x="11836625" y="1704541"/>
            <a:ext cx="16924446" cy="365390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1514142" y="8958745"/>
            <a:ext cx="9960157" cy="29284864"/>
          </a:xfrm>
        </p:spPr>
        <p:txBody>
          <a:bodyPr/>
          <a:lstStyle>
            <a:lvl1pPr marL="0" indent="0">
              <a:buNone/>
              <a:defRPr sz="1700"/>
            </a:lvl1pPr>
            <a:lvl2pPr marL="545897" indent="0">
              <a:buNone/>
              <a:defRPr sz="1400"/>
            </a:lvl2pPr>
            <a:lvl3pPr marL="1091794" indent="0">
              <a:buNone/>
              <a:defRPr sz="1200"/>
            </a:lvl3pPr>
            <a:lvl4pPr marL="1637690" indent="0">
              <a:buNone/>
              <a:defRPr sz="1100"/>
            </a:lvl4pPr>
            <a:lvl5pPr marL="2183587" indent="0">
              <a:buNone/>
              <a:defRPr sz="1100"/>
            </a:lvl5pPr>
            <a:lvl6pPr marL="2729484" indent="0">
              <a:buNone/>
              <a:defRPr sz="1100"/>
            </a:lvl6pPr>
            <a:lvl7pPr marL="3275381" indent="0">
              <a:buNone/>
              <a:defRPr sz="1100"/>
            </a:lvl7pPr>
            <a:lvl8pPr marL="3821278" indent="0">
              <a:buNone/>
              <a:defRPr sz="1100"/>
            </a:lvl8pPr>
            <a:lvl9pPr marL="4367174" indent="0">
              <a:buNone/>
              <a:defRPr sz="11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E9093A03-DB2B-A945-B17D-BD60DFDD220C}" type="slidenum">
              <a:rPr lang="de-DE"/>
              <a:pPr>
                <a:defRPr/>
              </a:pPr>
              <a:t>‹#›</a:t>
            </a:fld>
            <a:endParaRPr lang="de-DE" dirty="0"/>
          </a:p>
        </p:txBody>
      </p:sp>
    </p:spTree>
    <p:extLst>
      <p:ext uri="{BB962C8B-B14F-4D97-AF65-F5344CB8AC3E}">
        <p14:creationId xmlns:p14="http://schemas.microsoft.com/office/powerpoint/2010/main" val="274704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934522" y="29968191"/>
            <a:ext cx="18163984" cy="3537439"/>
          </a:xfrm>
        </p:spPr>
        <p:txBody>
          <a:bodyPr anchor="b"/>
          <a:lstStyle>
            <a:lvl1pPr algn="l">
              <a:defRPr sz="2400" b="1"/>
            </a:lvl1pPr>
          </a:lstStyle>
          <a:p>
            <a:r>
              <a:rPr lang="ru-RU"/>
              <a:t>Образец заголовка</a:t>
            </a:r>
          </a:p>
        </p:txBody>
      </p:sp>
      <p:sp>
        <p:nvSpPr>
          <p:cNvPr id="3" name="Рисунок 2"/>
          <p:cNvSpPr>
            <a:spLocks noGrp="1"/>
          </p:cNvSpPr>
          <p:nvPr>
            <p:ph type="pic" idx="1"/>
          </p:nvPr>
        </p:nvSpPr>
        <p:spPr>
          <a:xfrm>
            <a:off x="5934522" y="3826249"/>
            <a:ext cx="18163984" cy="25687020"/>
          </a:xfrm>
        </p:spPr>
        <p:txBody>
          <a:bodyPr/>
          <a:lstStyle>
            <a:lvl1pPr marL="0" indent="0">
              <a:buNone/>
              <a:defRPr sz="3800"/>
            </a:lvl1pPr>
            <a:lvl2pPr marL="545897" indent="0">
              <a:buNone/>
              <a:defRPr sz="3300"/>
            </a:lvl2pPr>
            <a:lvl3pPr marL="1091794" indent="0">
              <a:buNone/>
              <a:defRPr sz="2900"/>
            </a:lvl3pPr>
            <a:lvl4pPr marL="1637690" indent="0">
              <a:buNone/>
              <a:defRPr sz="2400"/>
            </a:lvl4pPr>
            <a:lvl5pPr marL="2183587" indent="0">
              <a:buNone/>
              <a:defRPr sz="2400"/>
            </a:lvl5pPr>
            <a:lvl6pPr marL="2729484" indent="0">
              <a:buNone/>
              <a:defRPr sz="2400"/>
            </a:lvl6pPr>
            <a:lvl7pPr marL="3275381" indent="0">
              <a:buNone/>
              <a:defRPr sz="2400"/>
            </a:lvl7pPr>
            <a:lvl8pPr marL="3821278" indent="0">
              <a:buNone/>
              <a:defRPr sz="2400"/>
            </a:lvl8pPr>
            <a:lvl9pPr marL="4367174" indent="0">
              <a:buNone/>
              <a:defRPr sz="2400"/>
            </a:lvl9pPr>
          </a:lstStyle>
          <a:p>
            <a:pPr lvl="0"/>
            <a:endParaRPr lang="ru-RU" noProof="0" dirty="0"/>
          </a:p>
        </p:txBody>
      </p:sp>
      <p:sp>
        <p:nvSpPr>
          <p:cNvPr id="4" name="Текст 3"/>
          <p:cNvSpPr>
            <a:spLocks noGrp="1"/>
          </p:cNvSpPr>
          <p:nvPr>
            <p:ph type="body" sz="half" idx="2"/>
          </p:nvPr>
        </p:nvSpPr>
        <p:spPr>
          <a:xfrm>
            <a:off x="5934522" y="33505630"/>
            <a:ext cx="18163984" cy="5024901"/>
          </a:xfrm>
        </p:spPr>
        <p:txBody>
          <a:bodyPr/>
          <a:lstStyle>
            <a:lvl1pPr marL="0" indent="0">
              <a:buNone/>
              <a:defRPr sz="1700"/>
            </a:lvl1pPr>
            <a:lvl2pPr marL="545897" indent="0">
              <a:buNone/>
              <a:defRPr sz="1400"/>
            </a:lvl2pPr>
            <a:lvl3pPr marL="1091794" indent="0">
              <a:buNone/>
              <a:defRPr sz="1200"/>
            </a:lvl3pPr>
            <a:lvl4pPr marL="1637690" indent="0">
              <a:buNone/>
              <a:defRPr sz="1100"/>
            </a:lvl4pPr>
            <a:lvl5pPr marL="2183587" indent="0">
              <a:buNone/>
              <a:defRPr sz="1100"/>
            </a:lvl5pPr>
            <a:lvl6pPr marL="2729484" indent="0">
              <a:buNone/>
              <a:defRPr sz="1100"/>
            </a:lvl6pPr>
            <a:lvl7pPr marL="3275381" indent="0">
              <a:buNone/>
              <a:defRPr sz="1100"/>
            </a:lvl7pPr>
            <a:lvl8pPr marL="3821278" indent="0">
              <a:buNone/>
              <a:defRPr sz="1100"/>
            </a:lvl8pPr>
            <a:lvl9pPr marL="4367174" indent="0">
              <a:buNone/>
              <a:defRPr sz="11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endParaRPr lang="de-DE" dirty="0"/>
          </a:p>
        </p:txBody>
      </p:sp>
      <p:sp>
        <p:nvSpPr>
          <p:cNvPr id="7" name="Rectangle 6"/>
          <p:cNvSpPr>
            <a:spLocks noGrp="1" noChangeArrowheads="1"/>
          </p:cNvSpPr>
          <p:nvPr>
            <p:ph type="sldNum" sz="quarter" idx="12"/>
          </p:nvPr>
        </p:nvSpPr>
        <p:spPr>
          <a:ln/>
        </p:spPr>
        <p:txBody>
          <a:bodyPr/>
          <a:lstStyle>
            <a:lvl1pPr>
              <a:defRPr/>
            </a:lvl1pPr>
          </a:lstStyle>
          <a:p>
            <a:pPr>
              <a:defRPr/>
            </a:pPr>
            <a:fld id="{1BFAC8B2-6755-DB43-A716-06C771501C86}" type="slidenum">
              <a:rPr lang="de-DE"/>
              <a:pPr>
                <a:defRPr/>
              </a:pPr>
              <a:t>‹#›</a:t>
            </a:fld>
            <a:endParaRPr lang="de-DE" dirty="0"/>
          </a:p>
        </p:txBody>
      </p:sp>
    </p:spTree>
    <p:extLst>
      <p:ext uri="{BB962C8B-B14F-4D97-AF65-F5344CB8AC3E}">
        <p14:creationId xmlns:p14="http://schemas.microsoft.com/office/powerpoint/2010/main" val="3417521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68538" y="3806825"/>
            <a:ext cx="25738137" cy="71358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423044" tIns="211522" rIns="423044" bIns="211522" numCol="1" anchor="ctr" anchorCtr="0" compatLnSpc="1">
            <a:prstTxWarp prst="textNoShape">
              <a:avLst/>
            </a:prstTxWarp>
          </a:bodyPr>
          <a:lstStyle/>
          <a:p>
            <a:pPr lvl="0"/>
            <a:r>
              <a:rPr lang="de-DE"/>
              <a:t>Klicken Sie, um das Format des Titel-Masters zu bearbeiten.</a:t>
            </a:r>
          </a:p>
        </p:txBody>
      </p:sp>
      <p:sp>
        <p:nvSpPr>
          <p:cNvPr id="1027" name="Rectangle 3"/>
          <p:cNvSpPr>
            <a:spLocks noGrp="1" noChangeArrowheads="1"/>
          </p:cNvSpPr>
          <p:nvPr>
            <p:ph type="body" idx="1"/>
          </p:nvPr>
        </p:nvSpPr>
        <p:spPr bwMode="auto">
          <a:xfrm>
            <a:off x="2268538" y="12369800"/>
            <a:ext cx="25738137" cy="256873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423044" tIns="211522" rIns="423044" bIns="211522" numCol="1" anchor="t" anchorCtr="0" compatLnSpc="1">
            <a:prstTxWarp prst="textNoShape">
              <a:avLst/>
            </a:prstTxWarp>
          </a:bodyPr>
          <a:lstStyle/>
          <a:p>
            <a:pPr lvl="0"/>
            <a:r>
              <a:rPr lang="de-DE"/>
              <a:t>Klicken Sie, um die Textformatierung des Masters zu bearbeiten.</a:t>
            </a:r>
          </a:p>
          <a:p>
            <a:pPr lvl="1"/>
            <a:r>
              <a:rPr lang="de-DE"/>
              <a:t>Zweite Ebene</a:t>
            </a:r>
          </a:p>
          <a:p>
            <a:pPr lvl="2"/>
            <a:r>
              <a:rPr lang="de-DE"/>
              <a:t>Dritte Ebene</a:t>
            </a:r>
          </a:p>
          <a:p>
            <a:pPr lvl="3"/>
            <a:r>
              <a:rPr lang="de-DE"/>
              <a:t>Vierte Ebene</a:t>
            </a:r>
          </a:p>
          <a:p>
            <a:pPr lvl="4"/>
            <a:r>
              <a:rPr lang="de-DE"/>
              <a:t>Fünfte Ebene</a:t>
            </a:r>
          </a:p>
        </p:txBody>
      </p:sp>
      <p:sp>
        <p:nvSpPr>
          <p:cNvPr id="1028" name="Rectangle 4"/>
          <p:cNvSpPr>
            <a:spLocks noGrp="1" noChangeArrowheads="1"/>
          </p:cNvSpPr>
          <p:nvPr>
            <p:ph type="dt" sz="half" idx="2"/>
          </p:nvPr>
        </p:nvSpPr>
        <p:spPr bwMode="auto">
          <a:xfrm>
            <a:off x="2268538" y="39004875"/>
            <a:ext cx="6308725" cy="2851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423044" tIns="211522" rIns="423044" bIns="211522" numCol="1" anchor="t" anchorCtr="0" compatLnSpc="1">
            <a:prstTxWarp prst="textNoShape">
              <a:avLst/>
            </a:prstTxWarp>
          </a:bodyPr>
          <a:lstStyle>
            <a:lvl1pPr defTabSz="4228805">
              <a:defRPr sz="6700" smtClean="0">
                <a:cs typeface="+mn-cs"/>
              </a:defRPr>
            </a:lvl1pPr>
          </a:lstStyle>
          <a:p>
            <a:pPr>
              <a:defRPr/>
            </a:pPr>
            <a:endParaRPr lang="de-DE" dirty="0"/>
          </a:p>
        </p:txBody>
      </p:sp>
      <p:sp>
        <p:nvSpPr>
          <p:cNvPr id="1029" name="Rectangle 5"/>
          <p:cNvSpPr>
            <a:spLocks noGrp="1" noChangeArrowheads="1"/>
          </p:cNvSpPr>
          <p:nvPr>
            <p:ph type="ftr" sz="quarter" idx="3"/>
          </p:nvPr>
        </p:nvSpPr>
        <p:spPr bwMode="auto">
          <a:xfrm>
            <a:off x="10344150" y="39004875"/>
            <a:ext cx="9586913" cy="2851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423044" tIns="211522" rIns="423044" bIns="211522" numCol="1" anchor="t" anchorCtr="0" compatLnSpc="1">
            <a:prstTxWarp prst="textNoShape">
              <a:avLst/>
            </a:prstTxWarp>
          </a:bodyPr>
          <a:lstStyle>
            <a:lvl1pPr algn="ctr" defTabSz="4228805">
              <a:defRPr sz="6700" smtClean="0">
                <a:cs typeface="+mn-cs"/>
              </a:defRPr>
            </a:lvl1pPr>
          </a:lstStyle>
          <a:p>
            <a:pPr>
              <a:defRPr/>
            </a:pPr>
            <a:endParaRPr lang="de-DE" dirty="0"/>
          </a:p>
        </p:txBody>
      </p:sp>
      <p:sp>
        <p:nvSpPr>
          <p:cNvPr id="1030" name="Rectangle 6"/>
          <p:cNvSpPr>
            <a:spLocks noGrp="1" noChangeArrowheads="1"/>
          </p:cNvSpPr>
          <p:nvPr>
            <p:ph type="sldNum" sz="quarter" idx="4"/>
          </p:nvPr>
        </p:nvSpPr>
        <p:spPr bwMode="auto">
          <a:xfrm>
            <a:off x="21697950" y="39004875"/>
            <a:ext cx="6308725" cy="2851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423044" tIns="211522" rIns="423044" bIns="211522" numCol="1" anchor="t" anchorCtr="0" compatLnSpc="1">
            <a:prstTxWarp prst="textNoShape">
              <a:avLst/>
            </a:prstTxWarp>
          </a:bodyPr>
          <a:lstStyle>
            <a:lvl1pPr algn="r" defTabSz="4228805">
              <a:defRPr sz="6700" smtClean="0">
                <a:cs typeface="+mn-cs"/>
              </a:defRPr>
            </a:lvl1pPr>
          </a:lstStyle>
          <a:p>
            <a:pPr>
              <a:defRPr/>
            </a:pPr>
            <a:fld id="{5EA1FCD3-0986-6143-B7E7-E2DA1941DA6A}" type="slidenum">
              <a:rPr lang="de-DE"/>
              <a:pPr>
                <a:defRPr/>
              </a:pPr>
              <a:t>‹#›</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27513" rtl="0" eaLnBrk="0" fontAlgn="base" hangingPunct="0">
        <a:spcBef>
          <a:spcPct val="0"/>
        </a:spcBef>
        <a:spcAft>
          <a:spcPct val="0"/>
        </a:spcAft>
        <a:defRPr kumimoji="1" sz="20300">
          <a:solidFill>
            <a:schemeClr val="tx2"/>
          </a:solidFill>
          <a:latin typeface="+mj-lt"/>
          <a:ea typeface="+mj-ea"/>
          <a:cs typeface="Arial" charset="0"/>
        </a:defRPr>
      </a:lvl1pPr>
      <a:lvl2pPr algn="ctr" defTabSz="4227513" rtl="0" eaLnBrk="0" fontAlgn="base" hangingPunct="0">
        <a:spcBef>
          <a:spcPct val="0"/>
        </a:spcBef>
        <a:spcAft>
          <a:spcPct val="0"/>
        </a:spcAft>
        <a:defRPr kumimoji="1" sz="20300">
          <a:solidFill>
            <a:schemeClr val="tx2"/>
          </a:solidFill>
          <a:latin typeface="Times New Roman" charset="0"/>
          <a:ea typeface="Arial" charset="0"/>
          <a:cs typeface="Arial" charset="0"/>
        </a:defRPr>
      </a:lvl2pPr>
      <a:lvl3pPr algn="ctr" defTabSz="4227513" rtl="0" eaLnBrk="0" fontAlgn="base" hangingPunct="0">
        <a:spcBef>
          <a:spcPct val="0"/>
        </a:spcBef>
        <a:spcAft>
          <a:spcPct val="0"/>
        </a:spcAft>
        <a:defRPr kumimoji="1" sz="20300">
          <a:solidFill>
            <a:schemeClr val="tx2"/>
          </a:solidFill>
          <a:latin typeface="Times New Roman" charset="0"/>
          <a:ea typeface="Arial" charset="0"/>
          <a:cs typeface="Arial" charset="0"/>
        </a:defRPr>
      </a:lvl3pPr>
      <a:lvl4pPr algn="ctr" defTabSz="4227513" rtl="0" eaLnBrk="0" fontAlgn="base" hangingPunct="0">
        <a:spcBef>
          <a:spcPct val="0"/>
        </a:spcBef>
        <a:spcAft>
          <a:spcPct val="0"/>
        </a:spcAft>
        <a:defRPr kumimoji="1" sz="20300">
          <a:solidFill>
            <a:schemeClr val="tx2"/>
          </a:solidFill>
          <a:latin typeface="Times New Roman" charset="0"/>
          <a:ea typeface="Arial" charset="0"/>
          <a:cs typeface="Arial" charset="0"/>
        </a:defRPr>
      </a:lvl4pPr>
      <a:lvl5pPr algn="ctr" defTabSz="4227513" rtl="0" eaLnBrk="0" fontAlgn="base" hangingPunct="0">
        <a:spcBef>
          <a:spcPct val="0"/>
        </a:spcBef>
        <a:spcAft>
          <a:spcPct val="0"/>
        </a:spcAft>
        <a:defRPr kumimoji="1" sz="20300">
          <a:solidFill>
            <a:schemeClr val="tx2"/>
          </a:solidFill>
          <a:latin typeface="Times New Roman" charset="0"/>
          <a:ea typeface="Arial" charset="0"/>
          <a:cs typeface="Arial" charset="0"/>
        </a:defRPr>
      </a:lvl5pPr>
      <a:lvl6pPr marL="545897" algn="ctr" defTabSz="4228805" rtl="0" eaLnBrk="0" fontAlgn="base" hangingPunct="0">
        <a:spcBef>
          <a:spcPct val="0"/>
        </a:spcBef>
        <a:spcAft>
          <a:spcPct val="0"/>
        </a:spcAft>
        <a:defRPr sz="20300">
          <a:solidFill>
            <a:schemeClr val="tx2"/>
          </a:solidFill>
          <a:latin typeface="Times New Roman" charset="0"/>
          <a:ea typeface="Arial" charset="0"/>
        </a:defRPr>
      </a:lvl6pPr>
      <a:lvl7pPr marL="1091794" algn="ctr" defTabSz="4228805" rtl="0" eaLnBrk="0" fontAlgn="base" hangingPunct="0">
        <a:spcBef>
          <a:spcPct val="0"/>
        </a:spcBef>
        <a:spcAft>
          <a:spcPct val="0"/>
        </a:spcAft>
        <a:defRPr sz="20300">
          <a:solidFill>
            <a:schemeClr val="tx2"/>
          </a:solidFill>
          <a:latin typeface="Times New Roman" charset="0"/>
          <a:ea typeface="Arial" charset="0"/>
        </a:defRPr>
      </a:lvl7pPr>
      <a:lvl8pPr marL="1637690" algn="ctr" defTabSz="4228805" rtl="0" eaLnBrk="0" fontAlgn="base" hangingPunct="0">
        <a:spcBef>
          <a:spcPct val="0"/>
        </a:spcBef>
        <a:spcAft>
          <a:spcPct val="0"/>
        </a:spcAft>
        <a:defRPr sz="20300">
          <a:solidFill>
            <a:schemeClr val="tx2"/>
          </a:solidFill>
          <a:latin typeface="Times New Roman" charset="0"/>
          <a:ea typeface="Arial" charset="0"/>
        </a:defRPr>
      </a:lvl8pPr>
      <a:lvl9pPr marL="2183587" algn="ctr" defTabSz="4228805" rtl="0" eaLnBrk="0" fontAlgn="base" hangingPunct="0">
        <a:spcBef>
          <a:spcPct val="0"/>
        </a:spcBef>
        <a:spcAft>
          <a:spcPct val="0"/>
        </a:spcAft>
        <a:defRPr sz="20300">
          <a:solidFill>
            <a:schemeClr val="tx2"/>
          </a:solidFill>
          <a:latin typeface="Times New Roman" charset="0"/>
          <a:ea typeface="Arial" charset="0"/>
        </a:defRPr>
      </a:lvl9pPr>
    </p:titleStyle>
    <p:bodyStyle>
      <a:lvl1pPr marL="1584325" indent="-1584325" algn="l" defTabSz="4227513" rtl="0" eaLnBrk="0" fontAlgn="base" hangingPunct="0">
        <a:spcBef>
          <a:spcPct val="20000"/>
        </a:spcBef>
        <a:spcAft>
          <a:spcPct val="0"/>
        </a:spcAft>
        <a:buChar char="•"/>
        <a:defRPr kumimoji="1" sz="15000">
          <a:solidFill>
            <a:schemeClr val="tx1"/>
          </a:solidFill>
          <a:latin typeface="+mn-lt"/>
          <a:ea typeface="+mn-ea"/>
          <a:cs typeface="Arial" charset="0"/>
        </a:defRPr>
      </a:lvl1pPr>
      <a:lvl2pPr marL="3435350" indent="-1319213" algn="l" defTabSz="4227513" rtl="0" eaLnBrk="0" fontAlgn="base" hangingPunct="0">
        <a:spcBef>
          <a:spcPct val="20000"/>
        </a:spcBef>
        <a:spcAft>
          <a:spcPct val="0"/>
        </a:spcAft>
        <a:buChar char="–"/>
        <a:defRPr kumimoji="1" sz="12800">
          <a:solidFill>
            <a:schemeClr val="tx1"/>
          </a:solidFill>
          <a:latin typeface="+mn-lt"/>
          <a:ea typeface="+mn-ea"/>
        </a:defRPr>
      </a:lvl2pPr>
      <a:lvl3pPr marL="5286375" indent="-1057275" algn="l" defTabSz="4227513" rtl="0" eaLnBrk="0" fontAlgn="base" hangingPunct="0">
        <a:spcBef>
          <a:spcPct val="20000"/>
        </a:spcBef>
        <a:spcAft>
          <a:spcPct val="0"/>
        </a:spcAft>
        <a:buChar char="•"/>
        <a:defRPr kumimoji="1" sz="11100">
          <a:solidFill>
            <a:schemeClr val="tx1"/>
          </a:solidFill>
          <a:latin typeface="+mn-lt"/>
          <a:ea typeface="+mn-ea"/>
        </a:defRPr>
      </a:lvl3pPr>
      <a:lvl4pPr marL="7402513" indent="-1057275" algn="l" defTabSz="4227513" rtl="0" eaLnBrk="0" fontAlgn="base" hangingPunct="0">
        <a:spcBef>
          <a:spcPct val="20000"/>
        </a:spcBef>
        <a:spcAft>
          <a:spcPct val="0"/>
        </a:spcAft>
        <a:buChar char="–"/>
        <a:defRPr kumimoji="1" sz="9200">
          <a:solidFill>
            <a:schemeClr val="tx1"/>
          </a:solidFill>
          <a:latin typeface="+mn-lt"/>
          <a:ea typeface="+mn-ea"/>
        </a:defRPr>
      </a:lvl4pPr>
      <a:lvl5pPr marL="9518650" indent="-1057275" algn="l" defTabSz="4227513" rtl="0" eaLnBrk="0" fontAlgn="base" hangingPunct="0">
        <a:spcBef>
          <a:spcPct val="20000"/>
        </a:spcBef>
        <a:spcAft>
          <a:spcPct val="0"/>
        </a:spcAft>
        <a:buChar char="»"/>
        <a:defRPr kumimoji="1" sz="9200">
          <a:solidFill>
            <a:schemeClr val="tx1"/>
          </a:solidFill>
          <a:latin typeface="+mn-lt"/>
          <a:ea typeface="+mn-ea"/>
        </a:defRPr>
      </a:lvl5pPr>
      <a:lvl6pPr marL="10064972" indent="-1057675" algn="l" defTabSz="4228805" rtl="0" eaLnBrk="0" fontAlgn="base" hangingPunct="0">
        <a:spcBef>
          <a:spcPct val="20000"/>
        </a:spcBef>
        <a:spcAft>
          <a:spcPct val="0"/>
        </a:spcAft>
        <a:buChar char="»"/>
        <a:defRPr sz="9200">
          <a:solidFill>
            <a:schemeClr val="tx1"/>
          </a:solidFill>
          <a:latin typeface="+mn-lt"/>
          <a:ea typeface="+mn-ea"/>
        </a:defRPr>
      </a:lvl6pPr>
      <a:lvl7pPr marL="10610869" indent="-1057675" algn="l" defTabSz="4228805" rtl="0" eaLnBrk="0" fontAlgn="base" hangingPunct="0">
        <a:spcBef>
          <a:spcPct val="20000"/>
        </a:spcBef>
        <a:spcAft>
          <a:spcPct val="0"/>
        </a:spcAft>
        <a:buChar char="»"/>
        <a:defRPr sz="9200">
          <a:solidFill>
            <a:schemeClr val="tx1"/>
          </a:solidFill>
          <a:latin typeface="+mn-lt"/>
          <a:ea typeface="+mn-ea"/>
        </a:defRPr>
      </a:lvl7pPr>
      <a:lvl8pPr marL="11156766" indent="-1057675" algn="l" defTabSz="4228805" rtl="0" eaLnBrk="0" fontAlgn="base" hangingPunct="0">
        <a:spcBef>
          <a:spcPct val="20000"/>
        </a:spcBef>
        <a:spcAft>
          <a:spcPct val="0"/>
        </a:spcAft>
        <a:buChar char="»"/>
        <a:defRPr sz="9200">
          <a:solidFill>
            <a:schemeClr val="tx1"/>
          </a:solidFill>
          <a:latin typeface="+mn-lt"/>
          <a:ea typeface="+mn-ea"/>
        </a:defRPr>
      </a:lvl8pPr>
      <a:lvl9pPr marL="11702663" indent="-1057675" algn="l" defTabSz="4228805" rtl="0" eaLnBrk="0" fontAlgn="base" hangingPunct="0">
        <a:spcBef>
          <a:spcPct val="20000"/>
        </a:spcBef>
        <a:spcAft>
          <a:spcPct val="0"/>
        </a:spcAft>
        <a:buChar char="»"/>
        <a:defRPr sz="9200">
          <a:solidFill>
            <a:schemeClr val="tx1"/>
          </a:solidFill>
          <a:latin typeface="+mn-lt"/>
          <a:ea typeface="+mn-ea"/>
        </a:defRPr>
      </a:lvl9pPr>
    </p:bodyStyle>
    <p:otherStyle>
      <a:defPPr>
        <a:defRPr lang="ru-RU"/>
      </a:defPPr>
      <a:lvl1pPr marL="0" algn="l" defTabSz="545897" rtl="0" eaLnBrk="1" latinLnBrk="0" hangingPunct="1">
        <a:defRPr sz="2100" kern="1200">
          <a:solidFill>
            <a:schemeClr val="tx1"/>
          </a:solidFill>
          <a:latin typeface="+mn-lt"/>
          <a:ea typeface="+mn-ea"/>
          <a:cs typeface="+mn-cs"/>
        </a:defRPr>
      </a:lvl1pPr>
      <a:lvl2pPr marL="545897" algn="l" defTabSz="545897" rtl="0" eaLnBrk="1" latinLnBrk="0" hangingPunct="1">
        <a:defRPr sz="2100" kern="1200">
          <a:solidFill>
            <a:schemeClr val="tx1"/>
          </a:solidFill>
          <a:latin typeface="+mn-lt"/>
          <a:ea typeface="+mn-ea"/>
          <a:cs typeface="+mn-cs"/>
        </a:defRPr>
      </a:lvl2pPr>
      <a:lvl3pPr marL="1091794" algn="l" defTabSz="545897" rtl="0" eaLnBrk="1" latinLnBrk="0" hangingPunct="1">
        <a:defRPr sz="2100" kern="1200">
          <a:solidFill>
            <a:schemeClr val="tx1"/>
          </a:solidFill>
          <a:latin typeface="+mn-lt"/>
          <a:ea typeface="+mn-ea"/>
          <a:cs typeface="+mn-cs"/>
        </a:defRPr>
      </a:lvl3pPr>
      <a:lvl4pPr marL="1637690" algn="l" defTabSz="545897" rtl="0" eaLnBrk="1" latinLnBrk="0" hangingPunct="1">
        <a:defRPr sz="2100" kern="1200">
          <a:solidFill>
            <a:schemeClr val="tx1"/>
          </a:solidFill>
          <a:latin typeface="+mn-lt"/>
          <a:ea typeface="+mn-ea"/>
          <a:cs typeface="+mn-cs"/>
        </a:defRPr>
      </a:lvl4pPr>
      <a:lvl5pPr marL="2183587" algn="l" defTabSz="545897" rtl="0" eaLnBrk="1" latinLnBrk="0" hangingPunct="1">
        <a:defRPr sz="2100" kern="1200">
          <a:solidFill>
            <a:schemeClr val="tx1"/>
          </a:solidFill>
          <a:latin typeface="+mn-lt"/>
          <a:ea typeface="+mn-ea"/>
          <a:cs typeface="+mn-cs"/>
        </a:defRPr>
      </a:lvl5pPr>
      <a:lvl6pPr marL="2729484" algn="l" defTabSz="545897" rtl="0" eaLnBrk="1" latinLnBrk="0" hangingPunct="1">
        <a:defRPr sz="2100" kern="1200">
          <a:solidFill>
            <a:schemeClr val="tx1"/>
          </a:solidFill>
          <a:latin typeface="+mn-lt"/>
          <a:ea typeface="+mn-ea"/>
          <a:cs typeface="+mn-cs"/>
        </a:defRPr>
      </a:lvl6pPr>
      <a:lvl7pPr marL="3275381" algn="l" defTabSz="545897" rtl="0" eaLnBrk="1" latinLnBrk="0" hangingPunct="1">
        <a:defRPr sz="2100" kern="1200">
          <a:solidFill>
            <a:schemeClr val="tx1"/>
          </a:solidFill>
          <a:latin typeface="+mn-lt"/>
          <a:ea typeface="+mn-ea"/>
          <a:cs typeface="+mn-cs"/>
        </a:defRPr>
      </a:lvl7pPr>
      <a:lvl8pPr marL="3821278" algn="l" defTabSz="545897" rtl="0" eaLnBrk="1" latinLnBrk="0" hangingPunct="1">
        <a:defRPr sz="2100" kern="1200">
          <a:solidFill>
            <a:schemeClr val="tx1"/>
          </a:solidFill>
          <a:latin typeface="+mn-lt"/>
          <a:ea typeface="+mn-ea"/>
          <a:cs typeface="+mn-cs"/>
        </a:defRPr>
      </a:lvl8pPr>
      <a:lvl9pPr marL="4367174" algn="l" defTabSz="54589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1A3983"/>
            </a:gs>
            <a:gs pos="100000">
              <a:srgbClr val="BEC644"/>
            </a:gs>
          </a:gsLst>
          <a:lin ang="5400000" scaled="1"/>
        </a:gradFill>
        <a:effectLst/>
      </p:bgPr>
    </p:bg>
    <p:spTree>
      <p:nvGrpSpPr>
        <p:cNvPr id="1" name=""/>
        <p:cNvGrpSpPr/>
        <p:nvPr/>
      </p:nvGrpSpPr>
      <p:grpSpPr>
        <a:xfrm>
          <a:off x="0" y="0"/>
          <a:ext cx="0" cy="0"/>
          <a:chOff x="0" y="0"/>
          <a:chExt cx="0" cy="0"/>
        </a:xfrm>
      </p:grpSpPr>
      <p:sp>
        <p:nvSpPr>
          <p:cNvPr id="2694" name="AutoShape 646"/>
          <p:cNvSpPr>
            <a:spLocks noChangeArrowheads="1"/>
          </p:cNvSpPr>
          <p:nvPr/>
        </p:nvSpPr>
        <p:spPr bwMode="auto">
          <a:xfrm>
            <a:off x="1609127" y="15828568"/>
            <a:ext cx="27272261" cy="12431448"/>
          </a:xfrm>
          <a:prstGeom prst="roundRect">
            <a:avLst>
              <a:gd name="adj" fmla="val 5848"/>
            </a:avLst>
          </a:prstGeom>
          <a:solidFill>
            <a:schemeClr val="bg1"/>
          </a:solidFill>
          <a:ln w="9525">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68930" tIns="68930" rIns="68930" bIns="68930">
            <a:spAutoFit/>
          </a:bodyPr>
          <a:lstStyle/>
          <a:p>
            <a:pPr defTabSz="875709">
              <a:defRPr/>
            </a:pPr>
            <a:r>
              <a:rPr lang="en-GB" sz="3200" b="1" dirty="0">
                <a:latin typeface="Arial" charset="0"/>
                <a:cs typeface="+mn-cs"/>
              </a:rPr>
              <a:t>Our pipeline for driver event quantification and analysis</a:t>
            </a:r>
            <a:endParaRPr lang="en-GB" sz="32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a:p>
            <a:pPr defTabSz="875709">
              <a:defRPr/>
            </a:pPr>
            <a:endParaRPr lang="en-GB" sz="3100" dirty="0">
              <a:latin typeface="Arial" charset="0"/>
              <a:cs typeface="+mn-cs"/>
            </a:endParaRPr>
          </a:p>
        </p:txBody>
      </p:sp>
      <p:sp>
        <p:nvSpPr>
          <p:cNvPr id="2739" name="AutoShape 691"/>
          <p:cNvSpPr>
            <a:spLocks noChangeArrowheads="1"/>
          </p:cNvSpPr>
          <p:nvPr/>
        </p:nvSpPr>
        <p:spPr bwMode="auto">
          <a:xfrm>
            <a:off x="1547813" y="689277"/>
            <a:ext cx="27324050" cy="5999679"/>
          </a:xfrm>
          <a:prstGeom prst="roundRect">
            <a:avLst>
              <a:gd name="adj" fmla="val 16667"/>
            </a:avLst>
          </a:prstGeom>
          <a:solidFill>
            <a:schemeClr val="bg1"/>
          </a:solidFill>
          <a:ln w="9525">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109179" tIns="54590" rIns="109179" bIns="54590" anchor="ctr"/>
          <a:lstStyle/>
          <a:p>
            <a:pPr>
              <a:defRPr/>
            </a:pPr>
            <a:endParaRPr lang="en-GB">
              <a:cs typeface="+mn-cs"/>
            </a:endParaRPr>
          </a:p>
        </p:txBody>
      </p:sp>
      <p:sp>
        <p:nvSpPr>
          <p:cNvPr id="2050" name="Text Box 2"/>
          <p:cNvSpPr txBox="1">
            <a:spLocks noChangeArrowheads="1"/>
          </p:cNvSpPr>
          <p:nvPr/>
        </p:nvSpPr>
        <p:spPr bwMode="auto">
          <a:xfrm>
            <a:off x="1547812" y="1244600"/>
            <a:ext cx="27324051" cy="54467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105760" tIns="52880" rIns="105760" bIns="52880">
            <a:spAutoFit/>
          </a:bodyPr>
          <a:lstStyle>
            <a:lvl1pPr defTabSz="887413">
              <a:defRPr sz="2400">
                <a:solidFill>
                  <a:schemeClr val="tx1"/>
                </a:solidFill>
                <a:latin typeface="Times New Roman" charset="0"/>
                <a:ea typeface="Arial" charset="0"/>
              </a:defRPr>
            </a:lvl1pPr>
            <a:lvl2pPr marL="439738" defTabSz="887413">
              <a:defRPr sz="2400">
                <a:solidFill>
                  <a:schemeClr val="tx1"/>
                </a:solidFill>
                <a:latin typeface="Times New Roman" charset="0"/>
                <a:ea typeface="Arial" charset="0"/>
              </a:defRPr>
            </a:lvl2pPr>
            <a:lvl3pPr marL="887413" defTabSz="887413">
              <a:defRPr sz="2400">
                <a:solidFill>
                  <a:schemeClr val="tx1"/>
                </a:solidFill>
                <a:latin typeface="Times New Roman" charset="0"/>
                <a:ea typeface="Arial" charset="0"/>
              </a:defRPr>
            </a:lvl3pPr>
            <a:lvl4pPr marL="1327150" defTabSz="887413">
              <a:defRPr sz="2400">
                <a:solidFill>
                  <a:schemeClr val="tx1"/>
                </a:solidFill>
                <a:latin typeface="Times New Roman" charset="0"/>
                <a:ea typeface="Arial" charset="0"/>
              </a:defRPr>
            </a:lvl4pPr>
            <a:lvl5pPr marL="1773238" defTabSz="887413">
              <a:defRPr sz="2400">
                <a:solidFill>
                  <a:schemeClr val="tx1"/>
                </a:solidFill>
                <a:latin typeface="Times New Roman" charset="0"/>
                <a:ea typeface="Arial" charset="0"/>
              </a:defRPr>
            </a:lvl5pPr>
            <a:lvl6pPr marL="2230438" defTabSz="887413" eaLnBrk="0" fontAlgn="base" hangingPunct="0">
              <a:spcBef>
                <a:spcPct val="0"/>
              </a:spcBef>
              <a:spcAft>
                <a:spcPct val="0"/>
              </a:spcAft>
              <a:defRPr sz="2400">
                <a:solidFill>
                  <a:schemeClr val="tx1"/>
                </a:solidFill>
                <a:latin typeface="Times New Roman" charset="0"/>
                <a:ea typeface="Arial" charset="0"/>
              </a:defRPr>
            </a:lvl6pPr>
            <a:lvl7pPr marL="2687638" defTabSz="887413" eaLnBrk="0" fontAlgn="base" hangingPunct="0">
              <a:spcBef>
                <a:spcPct val="0"/>
              </a:spcBef>
              <a:spcAft>
                <a:spcPct val="0"/>
              </a:spcAft>
              <a:defRPr sz="2400">
                <a:solidFill>
                  <a:schemeClr val="tx1"/>
                </a:solidFill>
                <a:latin typeface="Times New Roman" charset="0"/>
                <a:ea typeface="Arial" charset="0"/>
              </a:defRPr>
            </a:lvl7pPr>
            <a:lvl8pPr marL="3144838" defTabSz="887413" eaLnBrk="0" fontAlgn="base" hangingPunct="0">
              <a:spcBef>
                <a:spcPct val="0"/>
              </a:spcBef>
              <a:spcAft>
                <a:spcPct val="0"/>
              </a:spcAft>
              <a:defRPr sz="2400">
                <a:solidFill>
                  <a:schemeClr val="tx1"/>
                </a:solidFill>
                <a:latin typeface="Times New Roman" charset="0"/>
                <a:ea typeface="Arial" charset="0"/>
              </a:defRPr>
            </a:lvl8pPr>
            <a:lvl9pPr marL="3602038" defTabSz="887413" eaLnBrk="0" fontAlgn="base" hangingPunct="0">
              <a:spcBef>
                <a:spcPct val="0"/>
              </a:spcBef>
              <a:spcAft>
                <a:spcPct val="0"/>
              </a:spcAft>
              <a:defRPr sz="2400">
                <a:solidFill>
                  <a:schemeClr val="tx1"/>
                </a:solidFill>
                <a:latin typeface="Times New Roman" charset="0"/>
                <a:ea typeface="Arial" charset="0"/>
              </a:defRPr>
            </a:lvl9pPr>
          </a:lstStyle>
          <a:p>
            <a:pPr algn="ctr">
              <a:defRPr/>
            </a:pPr>
            <a:r>
              <a:rPr lang="en-GB" sz="7200" b="1" dirty="0">
                <a:latin typeface="Arial" charset="0"/>
                <a:cs typeface="+mn-cs"/>
              </a:rPr>
              <a:t>TCGA PanCanAtlas data analysis suggests multiple possibilities for personalized cancer therapy </a:t>
            </a:r>
          </a:p>
          <a:p>
            <a:pPr algn="ctr">
              <a:defRPr/>
            </a:pPr>
            <a:endParaRPr lang="en-GB" sz="3800" b="1" dirty="0">
              <a:latin typeface="Arial" charset="0"/>
              <a:cs typeface="+mn-cs"/>
            </a:endParaRPr>
          </a:p>
          <a:p>
            <a:pPr algn="ctr">
              <a:defRPr/>
            </a:pPr>
            <a:r>
              <a:rPr lang="en-GB" sz="4000" dirty="0">
                <a:latin typeface="Arial" charset="0"/>
                <a:cs typeface="+mn-cs"/>
              </a:rPr>
              <a:t>Aleksey </a:t>
            </a:r>
            <a:r>
              <a:rPr lang="en-GB" sz="4000" dirty="0" err="1">
                <a:latin typeface="Arial" charset="0"/>
                <a:cs typeface="+mn-cs"/>
              </a:rPr>
              <a:t>Belikov</a:t>
            </a:r>
            <a:r>
              <a:rPr lang="en-GB" sz="4000" dirty="0">
                <a:latin typeface="Arial" charset="0"/>
                <a:cs typeface="+mn-cs"/>
              </a:rPr>
              <a:t>, Alexey </a:t>
            </a:r>
            <a:r>
              <a:rPr lang="en-GB" sz="4000" dirty="0" err="1">
                <a:latin typeface="Arial" charset="0"/>
                <a:cs typeface="+mn-cs"/>
              </a:rPr>
              <a:t>Vyatkin</a:t>
            </a:r>
            <a:r>
              <a:rPr lang="en-GB" sz="4000" dirty="0">
                <a:latin typeface="Arial" charset="0"/>
                <a:cs typeface="+mn-cs"/>
              </a:rPr>
              <a:t>, Danila </a:t>
            </a:r>
            <a:r>
              <a:rPr lang="en-GB" sz="4000" dirty="0" err="1">
                <a:latin typeface="Arial" charset="0"/>
                <a:cs typeface="+mn-cs"/>
              </a:rPr>
              <a:t>Otny</a:t>
            </a:r>
            <a:r>
              <a:rPr lang="en-US" sz="4000" dirty="0">
                <a:latin typeface="Arial" charset="0"/>
                <a:cs typeface="+mn-cs"/>
              </a:rPr>
              <a:t>u</a:t>
            </a:r>
            <a:r>
              <a:rPr lang="en-GB" sz="4000" dirty="0" err="1">
                <a:latin typeface="Arial" charset="0"/>
                <a:cs typeface="+mn-cs"/>
              </a:rPr>
              <a:t>kov</a:t>
            </a:r>
            <a:r>
              <a:rPr lang="en-GB" sz="4000" dirty="0">
                <a:latin typeface="Arial" charset="0"/>
                <a:cs typeface="+mn-cs"/>
              </a:rPr>
              <a:t> and Sergey Leonov</a:t>
            </a:r>
            <a:endParaRPr lang="en-GB" sz="4000" baseline="30000" dirty="0">
              <a:latin typeface="Arial" charset="0"/>
              <a:cs typeface="+mn-cs"/>
            </a:endParaRPr>
          </a:p>
          <a:p>
            <a:pPr algn="ctr">
              <a:defRPr/>
            </a:pPr>
            <a:endParaRPr lang="en-GB" sz="3100" dirty="0">
              <a:latin typeface="Arial" charset="0"/>
              <a:cs typeface="+mn-cs"/>
            </a:endParaRPr>
          </a:p>
          <a:p>
            <a:pPr algn="ctr">
              <a:defRPr/>
            </a:pPr>
            <a:r>
              <a:rPr lang="en-GB" sz="3100" dirty="0">
                <a:latin typeface="Arial" charset="0"/>
                <a:cs typeface="+mn-cs"/>
              </a:rPr>
              <a:t> </a:t>
            </a:r>
            <a:endParaRPr lang="en-GB" sz="3200" dirty="0">
              <a:latin typeface="Arial" charset="0"/>
              <a:cs typeface="+mn-cs"/>
            </a:endParaRPr>
          </a:p>
          <a:p>
            <a:pPr algn="ctr">
              <a:defRPr/>
            </a:pPr>
            <a:r>
              <a:rPr lang="en-GB" sz="3200" dirty="0">
                <a:latin typeface="Arial" charset="0"/>
                <a:cs typeface="+mn-cs"/>
              </a:rPr>
              <a:t>Laboratory of Innovative Medicine, School of Biological and Medical Physics, Moscow Institute of Physics and Technology</a:t>
            </a:r>
          </a:p>
          <a:p>
            <a:pPr algn="ctr">
              <a:defRPr/>
            </a:pPr>
            <a:endParaRPr lang="en-GB" sz="3100" dirty="0">
              <a:latin typeface="Arial" charset="0"/>
              <a:cs typeface="+mn-cs"/>
            </a:endParaRPr>
          </a:p>
        </p:txBody>
      </p:sp>
      <p:sp>
        <p:nvSpPr>
          <p:cNvPr id="2735" name="AutoShape 687"/>
          <p:cNvSpPr>
            <a:spLocks noChangeArrowheads="1"/>
          </p:cNvSpPr>
          <p:nvPr/>
        </p:nvSpPr>
        <p:spPr bwMode="auto">
          <a:xfrm>
            <a:off x="1557338" y="7339454"/>
            <a:ext cx="27324050" cy="7997898"/>
          </a:xfrm>
          <a:prstGeom prst="roundRect">
            <a:avLst>
              <a:gd name="adj" fmla="val 20889"/>
            </a:avLst>
          </a:prstGeom>
          <a:solidFill>
            <a:schemeClr val="bg1"/>
          </a:solidFill>
          <a:ln w="9525">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87540" tIns="43770" rIns="87540" bIns="43770">
            <a:spAutoFit/>
          </a:bodyPr>
          <a:lstStyle/>
          <a:p>
            <a:pPr defTabSz="875709">
              <a:defRPr/>
            </a:pPr>
            <a:r>
              <a:rPr lang="en-GB" sz="3600" b="1" dirty="0">
                <a:latin typeface="Arial" charset="0"/>
                <a:cs typeface="+mn-cs"/>
              </a:rPr>
              <a:t>Abstract</a:t>
            </a:r>
            <a:endParaRPr lang="en-GB" sz="3600" dirty="0">
              <a:latin typeface="Arial" charset="0"/>
              <a:cs typeface="+mn-cs"/>
            </a:endParaRPr>
          </a:p>
          <a:p>
            <a:r>
              <a:rPr lang="en-GB" sz="3200" dirty="0">
                <a:latin typeface="+mn-ea"/>
                <a:ea typeface="+mn-ea"/>
              </a:rPr>
              <a:t>Personalized cancer medicine holds promise for the future of cancer treatment. The key to success is the knowledge of exact molecular alterations that drive tumorigenesis in a given patient, so that a suitable targeted therapy can be selected. However, the extent of such alterations, i.e. number of various kinds of driver mutations per patient, is still not known. We have utilized the largest database of human cancer mutations – TCGA PanCanAtlas, multiple popular algorithms for cancer driver prediction and several custom scripts to estimate the number of various kinds of driver mutations in primary </a:t>
            </a:r>
            <a:r>
              <a:rPr lang="en-GB" sz="3200" dirty="0" err="1">
                <a:latin typeface="+mn-ea"/>
                <a:ea typeface="+mn-ea"/>
              </a:rPr>
              <a:t>tumors</a:t>
            </a:r>
            <a:r>
              <a:rPr lang="en-GB" sz="3200" dirty="0">
                <a:latin typeface="+mn-ea"/>
                <a:ea typeface="+mn-ea"/>
              </a:rPr>
              <a:t>. We have found that there are on average 17.4 driver mutations per patient’s </a:t>
            </a:r>
            <a:r>
              <a:rPr lang="en-GB" sz="3200" dirty="0" err="1">
                <a:latin typeface="+mn-ea"/>
                <a:ea typeface="+mn-ea"/>
              </a:rPr>
              <a:t>tumor</a:t>
            </a:r>
            <a:r>
              <a:rPr lang="en-GB" sz="3200" dirty="0">
                <a:latin typeface="+mn-ea"/>
                <a:ea typeface="+mn-ea"/>
              </a:rPr>
              <a:t>, of which 1.6 are hyperactivating point mutations in oncogenes, 8 are amplifications of oncogenes, 0.3 have both in the same oncogene, 0.5 are homozygous inactivating point mutations in </a:t>
            </a:r>
            <a:r>
              <a:rPr lang="en-GB" sz="3200" dirty="0" err="1">
                <a:latin typeface="+mn-ea"/>
                <a:ea typeface="+mn-ea"/>
              </a:rPr>
              <a:t>tumor</a:t>
            </a:r>
            <a:r>
              <a:rPr lang="en-GB" sz="3200" dirty="0">
                <a:latin typeface="+mn-ea"/>
                <a:ea typeface="+mn-ea"/>
              </a:rPr>
              <a:t> suppressors, 0.2 are homozygous deletions in </a:t>
            </a:r>
            <a:r>
              <a:rPr lang="en-GB" sz="3200" dirty="0" err="1">
                <a:latin typeface="+mn-ea"/>
                <a:ea typeface="+mn-ea"/>
              </a:rPr>
              <a:t>tumor</a:t>
            </a:r>
            <a:r>
              <a:rPr lang="en-GB" sz="3200" dirty="0">
                <a:latin typeface="+mn-ea"/>
                <a:ea typeface="+mn-ea"/>
              </a:rPr>
              <a:t> suppressors, 0.7 have inactivating point mutation in one allele and deletion in the other allele of a </a:t>
            </a:r>
            <a:r>
              <a:rPr lang="en-GB" sz="3200" dirty="0" err="1">
                <a:latin typeface="+mn-ea"/>
                <a:ea typeface="+mn-ea"/>
              </a:rPr>
              <a:t>tumor</a:t>
            </a:r>
            <a:r>
              <a:rPr lang="en-GB" sz="3200" dirty="0">
                <a:latin typeface="+mn-ea"/>
                <a:ea typeface="+mn-ea"/>
              </a:rPr>
              <a:t> suppressor, 1.5 are driver chromosome losses, 2 are driver chromosome gains, 1 is driver chromosome arm loss, and 1.5 are driver chromosome arm gains. The number of driver mutations per </a:t>
            </a:r>
            <a:r>
              <a:rPr lang="en-GB" sz="3200" dirty="0" err="1">
                <a:latin typeface="+mn-ea"/>
                <a:ea typeface="+mn-ea"/>
              </a:rPr>
              <a:t>tumor</a:t>
            </a:r>
            <a:r>
              <a:rPr lang="en-GB" sz="3200" dirty="0">
                <a:latin typeface="+mn-ea"/>
                <a:ea typeface="+mn-ea"/>
              </a:rPr>
              <a:t> gradually increased with age, from 9.5 for &lt;25 </a:t>
            </a:r>
            <a:r>
              <a:rPr lang="en-GB" sz="3200" dirty="0" err="1">
                <a:latin typeface="+mn-ea"/>
                <a:ea typeface="+mn-ea"/>
              </a:rPr>
              <a:t>y.o</a:t>
            </a:r>
            <a:r>
              <a:rPr lang="en-GB" sz="3200" dirty="0">
                <a:latin typeface="+mn-ea"/>
                <a:ea typeface="+mn-ea"/>
              </a:rPr>
              <a:t>. to 21.5 for &gt;85 </a:t>
            </a:r>
            <a:r>
              <a:rPr lang="en-GB" sz="3200" dirty="0" err="1">
                <a:latin typeface="+mn-ea"/>
                <a:ea typeface="+mn-ea"/>
              </a:rPr>
              <a:t>y.o</a:t>
            </a:r>
            <a:r>
              <a:rPr lang="en-GB" sz="3200" dirty="0">
                <a:latin typeface="+mn-ea"/>
                <a:ea typeface="+mn-ea"/>
              </a:rPr>
              <a:t>. There was no big difference between genders (17.35 in males vs 17.42 in females). The number of driver mutations per </a:t>
            </a:r>
            <a:r>
              <a:rPr lang="en-GB" sz="3200" dirty="0" err="1">
                <a:latin typeface="+mn-ea"/>
                <a:ea typeface="+mn-ea"/>
              </a:rPr>
              <a:t>tumor</a:t>
            </a:r>
            <a:r>
              <a:rPr lang="en-GB" sz="3200" dirty="0">
                <a:latin typeface="+mn-ea"/>
                <a:ea typeface="+mn-ea"/>
              </a:rPr>
              <a:t> varied strongly between cancer types, from 1.4 in thyroid carcinoma to 38.4 in lung squamous cell carcinoma. Overall, our results provide valuable insights into the extent of driver alterations in </a:t>
            </a:r>
            <a:r>
              <a:rPr lang="en-GB" sz="3200" dirty="0" err="1">
                <a:latin typeface="+mn-ea"/>
                <a:ea typeface="+mn-ea"/>
              </a:rPr>
              <a:t>tumors</a:t>
            </a:r>
            <a:r>
              <a:rPr lang="en-GB" sz="3200" dirty="0">
                <a:latin typeface="+mn-ea"/>
                <a:ea typeface="+mn-ea"/>
              </a:rPr>
              <a:t> and suggest that multiple possibilities to choose a suitable targeted therapy exist in each patient. </a:t>
            </a:r>
          </a:p>
        </p:txBody>
      </p:sp>
      <p:pic>
        <p:nvPicPr>
          <p:cNvPr id="4108" name="Изображение 7" descr="MIPT.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083340" y="3618127"/>
            <a:ext cx="4382409" cy="17889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2" name="AutoShape 1360"/>
          <p:cNvSpPr>
            <a:spLocks noChangeArrowheads="1"/>
          </p:cNvSpPr>
          <p:nvPr/>
        </p:nvSpPr>
        <p:spPr bwMode="auto">
          <a:xfrm>
            <a:off x="1547812" y="28758113"/>
            <a:ext cx="13286950" cy="13468041"/>
          </a:xfrm>
          <a:prstGeom prst="roundRect">
            <a:avLst>
              <a:gd name="adj" fmla="val 4800"/>
            </a:avLst>
          </a:prstGeom>
          <a:solidFill>
            <a:schemeClr val="bg1"/>
          </a:solidFill>
          <a:ln w="9525">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57730" tIns="57730" rIns="57730" bIns="57730">
            <a:spAutoFit/>
          </a:bodyPr>
          <a:lstStyle/>
          <a:p>
            <a:pPr defTabSz="875709">
              <a:defRPr/>
            </a:pPr>
            <a:r>
              <a:rPr lang="en-GB" sz="3200" b="1" dirty="0">
                <a:latin typeface="Arial" charset="0"/>
              </a:rPr>
              <a:t>Average number of driver events of various classes in different age groups</a:t>
            </a:r>
            <a:endParaRPr lang="en-GB" sz="3200" dirty="0">
              <a:latin typeface="Arial" charset="0"/>
            </a:endParaRPr>
          </a:p>
          <a:p>
            <a:pPr defTabSz="875709">
              <a:defRPr/>
            </a:pPr>
            <a:endParaRPr lang="en-GB" sz="1800" dirty="0">
              <a:latin typeface="Arial" charset="0"/>
            </a:endParaRPr>
          </a:p>
          <a:p>
            <a:pPr defTabSz="875709">
              <a:defRPr/>
            </a:pPr>
            <a:endParaRPr lang="en-GB" sz="1800" dirty="0">
              <a:latin typeface="Arial" charset="0"/>
            </a:endParaRPr>
          </a:p>
          <a:p>
            <a:pPr defTabSz="875709">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11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a:p>
            <a:pPr defTabSz="875709" eaLnBrk="1" hangingPunct="1">
              <a:defRPr/>
            </a:pPr>
            <a:endParaRPr lang="en-GB" sz="2000" dirty="0">
              <a:latin typeface="Arial" charset="0"/>
            </a:endParaRPr>
          </a:p>
        </p:txBody>
      </p:sp>
      <p:sp>
        <p:nvSpPr>
          <p:cNvPr id="19" name="AutoShape 646"/>
          <p:cNvSpPr>
            <a:spLocks noChangeArrowheads="1"/>
          </p:cNvSpPr>
          <p:nvPr/>
        </p:nvSpPr>
        <p:spPr bwMode="auto">
          <a:xfrm>
            <a:off x="15699976" y="28758113"/>
            <a:ext cx="13171887" cy="13571590"/>
          </a:xfrm>
          <a:prstGeom prst="roundRect">
            <a:avLst>
              <a:gd name="adj" fmla="val 5806"/>
            </a:avLst>
          </a:prstGeom>
          <a:solidFill>
            <a:schemeClr val="bg1"/>
          </a:solidFill>
          <a:ln w="9525">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68930" tIns="68930" rIns="68930" bIns="68930">
            <a:spAutoFit/>
          </a:bodyPr>
          <a:lstStyle/>
          <a:p>
            <a:pPr defTabSz="875709">
              <a:defRPr/>
            </a:pPr>
            <a:r>
              <a:rPr lang="en-GB" sz="3200" b="1" dirty="0">
                <a:latin typeface="Arial" charset="0"/>
              </a:rPr>
              <a:t>Average number of driver events of various classes in different cancer types</a:t>
            </a:r>
            <a:endParaRPr lang="en-GB" sz="3200" dirty="0">
              <a:latin typeface="Arial" charset="0"/>
            </a:endParaRPr>
          </a:p>
          <a:p>
            <a:pPr defTabSz="875709">
              <a:defRPr/>
            </a:pPr>
            <a:endParaRPr lang="en-GB" sz="2400" dirty="0">
              <a:latin typeface="Arial" charset="0"/>
            </a:endParaRPr>
          </a:p>
          <a:p>
            <a:pPr defTabSz="875709">
              <a:defRPr/>
            </a:pPr>
            <a:endParaRPr lang="en-GB" sz="2400" dirty="0">
              <a:latin typeface="Arial" charset="0"/>
            </a:endParaRPr>
          </a:p>
          <a:p>
            <a:pPr defTabSz="875709">
              <a:defRPr/>
            </a:pPr>
            <a:endParaRPr lang="en-GB" sz="2400" dirty="0">
              <a:latin typeface="Arial" charset="0"/>
            </a:endParaRPr>
          </a:p>
          <a:p>
            <a:pPr defTabSz="875709">
              <a:defRPr/>
            </a:pPr>
            <a:endParaRPr lang="en-GB" sz="1400" dirty="0">
              <a:latin typeface="Arial" charset="0"/>
            </a:endParaRPr>
          </a:p>
          <a:p>
            <a:pPr defTabSz="875709">
              <a:defRPr/>
            </a:pPr>
            <a:endParaRPr lang="en-GB" sz="1400" dirty="0">
              <a:latin typeface="Arial" charset="0"/>
            </a:endParaRPr>
          </a:p>
          <a:p>
            <a:pPr defTabSz="875709">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defTabSz="875709" eaLnBrk="1" hangingPunct="1">
              <a:defRPr/>
            </a:pPr>
            <a:endParaRPr lang="en-GB" sz="1400" dirty="0">
              <a:latin typeface="Arial" charset="0"/>
            </a:endParaRPr>
          </a:p>
          <a:p>
            <a:pPr algn="just" defTabSz="875709" eaLnBrk="1" hangingPunct="1">
              <a:defRPr/>
            </a:pPr>
            <a:endParaRPr lang="en-GB" sz="1400" dirty="0">
              <a:latin typeface="Arial" charset="0"/>
            </a:endParaRPr>
          </a:p>
          <a:p>
            <a:pPr algn="just" defTabSz="875709" eaLnBrk="1" hangingPunct="1">
              <a:defRPr/>
            </a:pPr>
            <a:endParaRPr lang="en-GB" sz="1400" dirty="0">
              <a:latin typeface="Arial" charset="0"/>
            </a:endParaRPr>
          </a:p>
          <a:p>
            <a:pPr algn="just" defTabSz="875709" eaLnBrk="1" hangingPunct="1">
              <a:defRPr/>
            </a:pPr>
            <a:r>
              <a:rPr lang="en-GB" sz="2000" dirty="0" err="1">
                <a:latin typeface="Arial" charset="0"/>
              </a:rPr>
              <a:t>Color</a:t>
            </a:r>
            <a:r>
              <a:rPr lang="en-GB" sz="2000" dirty="0">
                <a:latin typeface="Arial" charset="0"/>
              </a:rPr>
              <a:t> legend as in the left figure. Standard TCGA cancer type abbreviations are used.</a:t>
            </a:r>
            <a:endParaRPr lang="en-GB" sz="2000" baseline="-25000" dirty="0">
              <a:solidFill>
                <a:srgbClr val="000000"/>
              </a:solidFill>
              <a:latin typeface="Arial" charset="0"/>
            </a:endParaRPr>
          </a:p>
        </p:txBody>
      </p:sp>
      <p:sp>
        <p:nvSpPr>
          <p:cNvPr id="2" name="Rectangle 4"/>
          <p:cNvSpPr>
            <a:spLocks noChangeArrowheads="1"/>
          </p:cNvSpPr>
          <p:nvPr/>
        </p:nvSpPr>
        <p:spPr bwMode="auto">
          <a:xfrm>
            <a:off x="0" y="-348481"/>
            <a:ext cx="184731" cy="11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5"/>
          <p:cNvSpPr>
            <a:spLocks noChangeArrowheads="1"/>
          </p:cNvSpPr>
          <p:nvPr/>
        </p:nvSpPr>
        <p:spPr bwMode="auto">
          <a:xfrm>
            <a:off x="0" y="5534794"/>
            <a:ext cx="184731" cy="11541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Рисунок 6">
            <a:extLst>
              <a:ext uri="{FF2B5EF4-FFF2-40B4-BE49-F238E27FC236}">
                <a16:creationId xmlns:a16="http://schemas.microsoft.com/office/drawing/2014/main" id="{11D31C64-6072-DA42-8481-C52A7B62D419}"/>
              </a:ext>
            </a:extLst>
          </p:cNvPr>
          <p:cNvPicPr>
            <a:picLocks noChangeAspect="1"/>
          </p:cNvPicPr>
          <p:nvPr/>
        </p:nvPicPr>
        <p:blipFill rotWithShape="1">
          <a:blip r:embed="rId4"/>
          <a:srcRect l="5220" t="2007" r="52419" b="14789"/>
          <a:stretch/>
        </p:blipFill>
        <p:spPr>
          <a:xfrm>
            <a:off x="8477796" y="32271818"/>
            <a:ext cx="6213805" cy="7301724"/>
          </a:xfrm>
          <a:prstGeom prst="rect">
            <a:avLst/>
          </a:prstGeom>
        </p:spPr>
      </p:pic>
      <p:pic>
        <p:nvPicPr>
          <p:cNvPr id="11" name="Рисунок 10">
            <a:extLst>
              <a:ext uri="{FF2B5EF4-FFF2-40B4-BE49-F238E27FC236}">
                <a16:creationId xmlns:a16="http://schemas.microsoft.com/office/drawing/2014/main" id="{8A3E3776-890B-014D-88AA-4CE3385FB77A}"/>
              </a:ext>
            </a:extLst>
          </p:cNvPr>
          <p:cNvPicPr>
            <a:picLocks noChangeAspect="1"/>
          </p:cNvPicPr>
          <p:nvPr/>
        </p:nvPicPr>
        <p:blipFill rotWithShape="1">
          <a:blip r:embed="rId5"/>
          <a:srcRect l="7378" t="10886" r="8833"/>
          <a:stretch/>
        </p:blipFill>
        <p:spPr>
          <a:xfrm>
            <a:off x="15906145" y="30338215"/>
            <a:ext cx="12975243" cy="11039868"/>
          </a:xfrm>
          <a:prstGeom prst="rect">
            <a:avLst/>
          </a:prstGeom>
        </p:spPr>
      </p:pic>
      <p:pic>
        <p:nvPicPr>
          <p:cNvPr id="13" name="Рисунок 12">
            <a:extLst>
              <a:ext uri="{FF2B5EF4-FFF2-40B4-BE49-F238E27FC236}">
                <a16:creationId xmlns:a16="http://schemas.microsoft.com/office/drawing/2014/main" id="{A3840233-08BF-AB4F-94D0-49C08B9AE687}"/>
              </a:ext>
            </a:extLst>
          </p:cNvPr>
          <p:cNvPicPr>
            <a:picLocks noChangeAspect="1"/>
          </p:cNvPicPr>
          <p:nvPr/>
        </p:nvPicPr>
        <p:blipFill rotWithShape="1">
          <a:blip r:embed="rId6"/>
          <a:srcRect l="1848" t="11832" r="8877" b="961"/>
          <a:stretch/>
        </p:blipFill>
        <p:spPr>
          <a:xfrm>
            <a:off x="1547812" y="30841175"/>
            <a:ext cx="6868669" cy="10735448"/>
          </a:xfrm>
          <a:prstGeom prst="rect">
            <a:avLst/>
          </a:prstGeom>
        </p:spPr>
      </p:pic>
      <p:pic>
        <p:nvPicPr>
          <p:cNvPr id="8" name="Рисунок 7">
            <a:extLst>
              <a:ext uri="{FF2B5EF4-FFF2-40B4-BE49-F238E27FC236}">
                <a16:creationId xmlns:a16="http://schemas.microsoft.com/office/drawing/2014/main" id="{412A93ED-F396-4B49-B4E1-417A23EA166B}"/>
              </a:ext>
            </a:extLst>
          </p:cNvPr>
          <p:cNvPicPr>
            <a:picLocks noChangeAspect="1"/>
          </p:cNvPicPr>
          <p:nvPr/>
        </p:nvPicPr>
        <p:blipFill>
          <a:blip r:embed="rId7"/>
          <a:stretch>
            <a:fillRect/>
          </a:stretch>
        </p:blipFill>
        <p:spPr>
          <a:xfrm>
            <a:off x="1844038" y="2974536"/>
            <a:ext cx="2338149" cy="2349500"/>
          </a:xfrm>
          <a:prstGeom prst="rect">
            <a:avLst/>
          </a:prstGeom>
        </p:spPr>
      </p:pic>
      <p:pic>
        <p:nvPicPr>
          <p:cNvPr id="30" name="Рисунок 29">
            <a:extLst>
              <a:ext uri="{FF2B5EF4-FFF2-40B4-BE49-F238E27FC236}">
                <a16:creationId xmlns:a16="http://schemas.microsoft.com/office/drawing/2014/main" id="{8563E3CE-25B6-8E4B-9A47-11540E9DEAE4}"/>
              </a:ext>
            </a:extLst>
          </p:cNvPr>
          <p:cNvPicPr>
            <a:picLocks noChangeAspect="1"/>
          </p:cNvPicPr>
          <p:nvPr/>
        </p:nvPicPr>
        <p:blipFill rotWithShape="1">
          <a:blip r:embed="rId8"/>
          <a:srcRect t="1725" b="32625"/>
          <a:stretch/>
        </p:blipFill>
        <p:spPr>
          <a:xfrm>
            <a:off x="1768753" y="16869373"/>
            <a:ext cx="24505792" cy="11137779"/>
          </a:xfrm>
          <a:prstGeom prst="rect">
            <a:avLst/>
          </a:prstGeom>
        </p:spPr>
      </p:pic>
      <p:pic>
        <p:nvPicPr>
          <p:cNvPr id="39" name="Рисунок 38">
            <a:extLst>
              <a:ext uri="{FF2B5EF4-FFF2-40B4-BE49-F238E27FC236}">
                <a16:creationId xmlns:a16="http://schemas.microsoft.com/office/drawing/2014/main" id="{80DCD740-7DA9-7F42-B3FE-A06D23997ABA}"/>
              </a:ext>
            </a:extLst>
          </p:cNvPr>
          <p:cNvPicPr>
            <a:picLocks noChangeAspect="1"/>
          </p:cNvPicPr>
          <p:nvPr/>
        </p:nvPicPr>
        <p:blipFill rotWithShape="1">
          <a:blip r:embed="rId8"/>
          <a:srcRect l="1780" t="66609" r="85105" b="25728"/>
          <a:stretch/>
        </p:blipFill>
        <p:spPr>
          <a:xfrm>
            <a:off x="26206366" y="19273677"/>
            <a:ext cx="2675022" cy="1082031"/>
          </a:xfrm>
          <a:prstGeom prst="rect">
            <a:avLst/>
          </a:prstGeom>
        </p:spPr>
      </p:pic>
      <p:pic>
        <p:nvPicPr>
          <p:cNvPr id="40" name="Рисунок 39">
            <a:extLst>
              <a:ext uri="{FF2B5EF4-FFF2-40B4-BE49-F238E27FC236}">
                <a16:creationId xmlns:a16="http://schemas.microsoft.com/office/drawing/2014/main" id="{BA446DE8-09AF-5B42-A9C8-2D2676E71EE1}"/>
              </a:ext>
            </a:extLst>
          </p:cNvPr>
          <p:cNvPicPr>
            <a:picLocks noChangeAspect="1"/>
          </p:cNvPicPr>
          <p:nvPr/>
        </p:nvPicPr>
        <p:blipFill rotWithShape="1">
          <a:blip r:embed="rId8"/>
          <a:srcRect l="14977" t="67579" r="72243" b="25306"/>
          <a:stretch/>
        </p:blipFill>
        <p:spPr>
          <a:xfrm>
            <a:off x="26274545" y="21372477"/>
            <a:ext cx="2606843" cy="1004837"/>
          </a:xfrm>
          <a:prstGeom prst="rect">
            <a:avLst/>
          </a:prstGeom>
        </p:spPr>
      </p:pic>
      <p:pic>
        <p:nvPicPr>
          <p:cNvPr id="41" name="Рисунок 40">
            <a:extLst>
              <a:ext uri="{FF2B5EF4-FFF2-40B4-BE49-F238E27FC236}">
                <a16:creationId xmlns:a16="http://schemas.microsoft.com/office/drawing/2014/main" id="{483F1B3D-DB44-5343-864B-84A233394DBA}"/>
              </a:ext>
            </a:extLst>
          </p:cNvPr>
          <p:cNvPicPr>
            <a:picLocks noChangeAspect="1"/>
          </p:cNvPicPr>
          <p:nvPr/>
        </p:nvPicPr>
        <p:blipFill rotWithShape="1">
          <a:blip r:embed="rId8"/>
          <a:srcRect l="27597" t="67847" r="59335" b="25143"/>
          <a:stretch/>
        </p:blipFill>
        <p:spPr>
          <a:xfrm>
            <a:off x="26206366" y="23394083"/>
            <a:ext cx="2665497" cy="989834"/>
          </a:xfrm>
          <a:prstGeom prst="rect">
            <a:avLst/>
          </a:prstGeom>
        </p:spPr>
      </p:pic>
      <p:pic>
        <p:nvPicPr>
          <p:cNvPr id="42" name="Рисунок 41">
            <a:extLst>
              <a:ext uri="{FF2B5EF4-FFF2-40B4-BE49-F238E27FC236}">
                <a16:creationId xmlns:a16="http://schemas.microsoft.com/office/drawing/2014/main" id="{51183606-451A-8B4F-B359-90E96845A28C}"/>
              </a:ext>
            </a:extLst>
          </p:cNvPr>
          <p:cNvPicPr>
            <a:picLocks noChangeAspect="1"/>
          </p:cNvPicPr>
          <p:nvPr/>
        </p:nvPicPr>
        <p:blipFill rotWithShape="1">
          <a:blip r:embed="rId8"/>
          <a:srcRect l="40566" t="67822" r="46463" b="25362"/>
          <a:stretch/>
        </p:blipFill>
        <p:spPr>
          <a:xfrm>
            <a:off x="26235616" y="25394795"/>
            <a:ext cx="2645772" cy="962526"/>
          </a:xfrm>
          <a:prstGeom prst="rect">
            <a:avLst/>
          </a:prstGeom>
        </p:spPr>
      </p:pic>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Arial"/>
        <a:cs typeface=""/>
      </a:majorFont>
      <a:minorFont>
        <a:latin typeface="Times New Roman"/>
        <a:ea typeface="Arial"/>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733425" rtl="0" eaLnBrk="0" fontAlgn="base" latinLnBrk="0" hangingPunct="0">
          <a:lnSpc>
            <a:spcPct val="100000"/>
          </a:lnSpc>
          <a:spcBef>
            <a:spcPct val="0"/>
          </a:spcBef>
          <a:spcAft>
            <a:spcPct val="0"/>
          </a:spcAft>
          <a:buClrTx/>
          <a:buSzTx/>
          <a:buFontTx/>
          <a:buNone/>
          <a:tabLst/>
          <a:defRPr kumimoji="0" lang="de-DE" sz="5800" b="0" i="0" u="none" strike="noStrike" cap="none" normalizeH="0" baseline="0">
            <a:ln>
              <a:noFill/>
            </a:ln>
            <a:solidFill>
              <a:schemeClr val="tx1"/>
            </a:solidFill>
            <a:effectLst/>
            <a:latin typeface="Times New Roman" charset="0"/>
            <a:ea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733425" rtl="0" eaLnBrk="0" fontAlgn="base" latinLnBrk="0" hangingPunct="0">
          <a:lnSpc>
            <a:spcPct val="100000"/>
          </a:lnSpc>
          <a:spcBef>
            <a:spcPct val="0"/>
          </a:spcBef>
          <a:spcAft>
            <a:spcPct val="0"/>
          </a:spcAft>
          <a:buClrTx/>
          <a:buSzTx/>
          <a:buFontTx/>
          <a:buNone/>
          <a:tabLst/>
          <a:defRPr kumimoji="0" lang="de-DE" sz="5800" b="0" i="0" u="none" strike="noStrike" cap="none" normalizeH="0" baseline="0">
            <a:ln>
              <a:noFill/>
            </a:ln>
            <a:solidFill>
              <a:schemeClr val="tx1"/>
            </a:solidFill>
            <a:effectLst/>
            <a:latin typeface="Times New Roman" charset="0"/>
            <a:ea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1114</TotalTime>
  <Words>406</Words>
  <Application>Microsoft Macintosh PowerPoint</Application>
  <PresentationFormat>Произвольный</PresentationFormat>
  <Paragraphs>142</Paragraphs>
  <Slides>1</Slides>
  <Notes>1</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vt:i4>
      </vt:variant>
    </vt:vector>
  </HeadingPairs>
  <TitlesOfParts>
    <vt:vector size="4" baseType="lpstr">
      <vt:lpstr>Arial</vt:lpstr>
      <vt:lpstr>Times New Roman</vt:lpstr>
      <vt:lpstr>Standarddesign</vt:lpstr>
      <vt:lpstr>Презентация PowerPoint</vt:lpstr>
    </vt:vector>
  </TitlesOfParts>
  <Company>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Messerschmidt</dc:creator>
  <cp:lastModifiedBy>Microsoft Office User</cp:lastModifiedBy>
  <cp:revision>553</cp:revision>
  <cp:lastPrinted>2020-12-27T19:17:52Z</cp:lastPrinted>
  <dcterms:created xsi:type="dcterms:W3CDTF">2004-09-15T17:45:28Z</dcterms:created>
  <dcterms:modified xsi:type="dcterms:W3CDTF">2021-03-27T10:27:05Z</dcterms:modified>
</cp:coreProperties>
</file>