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97" r:id="rId4"/>
    <p:sldId id="298" r:id="rId5"/>
    <p:sldId id="268" r:id="rId6"/>
    <p:sldId id="299" r:id="rId7"/>
    <p:sldId id="300" r:id="rId8"/>
    <p:sldId id="302" r:id="rId9"/>
    <p:sldId id="265"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28" autoAdjust="0"/>
  </p:normalViewPr>
  <p:slideViewPr>
    <p:cSldViewPr snapToGrid="0">
      <p:cViewPr>
        <p:scale>
          <a:sx n="90" d="100"/>
          <a:sy n="90" d="100"/>
        </p:scale>
        <p:origin x="-606"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21.150\vgmu\&#1062;&#1053;&#1048;&#1051;\&#1064;&#1077;&#1074;&#1095;&#1077;&#1085;&#1082;&#1086;%20&#1054;.&#1042;\&#1050;&#1086;&#1085;&#1092;%20&#1041;&#1080;&#1086;&#1084;&#1077;&#1076;&#1080;&#1094;&#1080;&#1085;&#1072;\&#1061;&#1083;&#1086;&#1088;&#1086;&#1092;&#1080;&#1083;&#1083;&#1080;&#1085;+&#1101;&#1074;&#1086;%20&#1082;&#1088;&#1072;&#1089;&#1085;&#1099;&#1081;%20&#1089;&#1074;&#1077;&#109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21.150\vgmu\&#1062;&#1053;&#1048;&#1051;\&#1064;&#1077;&#1074;&#1095;&#1077;&#1085;&#1082;&#1086;%20&#1054;.&#1042;\&#1050;&#1086;&#1085;&#1092;%20&#1041;&#1080;&#1086;&#1084;&#1077;&#1076;&#1080;&#1094;&#1080;&#1085;&#1072;\&#1061;&#1083;&#1086;&#1088;&#1086;&#1092;&#1080;&#1083;&#1083;&#1080;&#1085;+&#1101;&#1074;&#1086;%20&#1082;&#1088;&#1072;&#1089;&#1085;&#1099;&#1081;%20&#1089;&#1074;&#1077;&#109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6318853000518"/>
          <c:y val="5.4603161393824241E-2"/>
          <c:w val="0.73586301064050963"/>
          <c:h val="0.6407433504063712"/>
        </c:manualLayout>
      </c:layout>
      <c:scatterChart>
        <c:scatterStyle val="smoothMarker"/>
        <c:varyColors val="0"/>
        <c:ser>
          <c:idx val="0"/>
          <c:order val="0"/>
          <c:tx>
            <c:strRef>
              <c:f>'C:\Users\цнил3\Searches\Desktop\СРОЧНО!\ФДТ\Biomedicine\Результаты\[UVevisible absorption.xlsx]absorption'!$B$4</c:f>
              <c:strCache>
                <c:ptCount val="1"/>
                <c:pt idx="0">
                  <c:v>Water</c:v>
                </c:pt>
              </c:strCache>
            </c:strRef>
          </c:tx>
          <c:spPr>
            <a:ln w="41275"/>
          </c:spPr>
          <c:marker>
            <c:symbol val="none"/>
          </c:marker>
          <c:xVal>
            <c:numRef>
              <c:f>'C:\Users\цнил3\Searches\Desktop\СРОЧНО!\ФДТ\Biomedicine\Результаты\[UVevisible absorption.xlsx]absorption'!$A$5:$A$255</c:f>
              <c:numCache>
                <c:formatCode>General</c:formatCode>
                <c:ptCount val="251"/>
                <c:pt idx="0">
                  <c:v>250</c:v>
                </c:pt>
                <c:pt idx="1">
                  <c:v>252</c:v>
                </c:pt>
                <c:pt idx="2">
                  <c:v>254</c:v>
                </c:pt>
                <c:pt idx="3">
                  <c:v>256</c:v>
                </c:pt>
                <c:pt idx="4">
                  <c:v>258</c:v>
                </c:pt>
                <c:pt idx="5">
                  <c:v>260</c:v>
                </c:pt>
                <c:pt idx="6">
                  <c:v>262</c:v>
                </c:pt>
                <c:pt idx="7">
                  <c:v>264</c:v>
                </c:pt>
                <c:pt idx="8">
                  <c:v>266</c:v>
                </c:pt>
                <c:pt idx="9">
                  <c:v>268</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pt idx="26">
                  <c:v>302</c:v>
                </c:pt>
                <c:pt idx="27">
                  <c:v>304</c:v>
                </c:pt>
                <c:pt idx="28">
                  <c:v>306</c:v>
                </c:pt>
                <c:pt idx="29">
                  <c:v>308</c:v>
                </c:pt>
                <c:pt idx="30">
                  <c:v>310</c:v>
                </c:pt>
                <c:pt idx="31">
                  <c:v>312</c:v>
                </c:pt>
                <c:pt idx="32">
                  <c:v>314</c:v>
                </c:pt>
                <c:pt idx="33">
                  <c:v>316</c:v>
                </c:pt>
                <c:pt idx="34">
                  <c:v>318</c:v>
                </c:pt>
                <c:pt idx="35">
                  <c:v>320</c:v>
                </c:pt>
                <c:pt idx="36">
                  <c:v>322</c:v>
                </c:pt>
                <c:pt idx="37">
                  <c:v>324</c:v>
                </c:pt>
                <c:pt idx="38">
                  <c:v>326</c:v>
                </c:pt>
                <c:pt idx="39">
                  <c:v>328</c:v>
                </c:pt>
                <c:pt idx="40">
                  <c:v>330</c:v>
                </c:pt>
                <c:pt idx="41">
                  <c:v>332</c:v>
                </c:pt>
                <c:pt idx="42">
                  <c:v>334</c:v>
                </c:pt>
                <c:pt idx="43">
                  <c:v>336</c:v>
                </c:pt>
                <c:pt idx="44">
                  <c:v>338</c:v>
                </c:pt>
                <c:pt idx="45">
                  <c:v>340</c:v>
                </c:pt>
                <c:pt idx="46">
                  <c:v>342</c:v>
                </c:pt>
                <c:pt idx="47">
                  <c:v>344</c:v>
                </c:pt>
                <c:pt idx="48">
                  <c:v>346</c:v>
                </c:pt>
                <c:pt idx="49">
                  <c:v>348</c:v>
                </c:pt>
                <c:pt idx="50">
                  <c:v>350</c:v>
                </c:pt>
                <c:pt idx="51">
                  <c:v>352</c:v>
                </c:pt>
                <c:pt idx="52">
                  <c:v>354</c:v>
                </c:pt>
                <c:pt idx="53">
                  <c:v>356</c:v>
                </c:pt>
                <c:pt idx="54">
                  <c:v>358</c:v>
                </c:pt>
                <c:pt idx="55">
                  <c:v>360</c:v>
                </c:pt>
                <c:pt idx="56">
                  <c:v>362</c:v>
                </c:pt>
                <c:pt idx="57">
                  <c:v>364</c:v>
                </c:pt>
                <c:pt idx="58">
                  <c:v>366</c:v>
                </c:pt>
                <c:pt idx="59">
                  <c:v>368</c:v>
                </c:pt>
                <c:pt idx="60">
                  <c:v>370</c:v>
                </c:pt>
                <c:pt idx="61">
                  <c:v>372</c:v>
                </c:pt>
                <c:pt idx="62">
                  <c:v>374</c:v>
                </c:pt>
                <c:pt idx="63">
                  <c:v>376</c:v>
                </c:pt>
                <c:pt idx="64">
                  <c:v>378</c:v>
                </c:pt>
                <c:pt idx="65">
                  <c:v>380</c:v>
                </c:pt>
                <c:pt idx="66">
                  <c:v>382</c:v>
                </c:pt>
                <c:pt idx="67">
                  <c:v>384</c:v>
                </c:pt>
                <c:pt idx="68">
                  <c:v>386</c:v>
                </c:pt>
                <c:pt idx="69">
                  <c:v>388</c:v>
                </c:pt>
                <c:pt idx="70">
                  <c:v>390</c:v>
                </c:pt>
                <c:pt idx="71">
                  <c:v>392</c:v>
                </c:pt>
                <c:pt idx="72">
                  <c:v>394</c:v>
                </c:pt>
                <c:pt idx="73">
                  <c:v>396</c:v>
                </c:pt>
                <c:pt idx="74">
                  <c:v>398</c:v>
                </c:pt>
                <c:pt idx="75">
                  <c:v>400</c:v>
                </c:pt>
                <c:pt idx="76">
                  <c:v>402</c:v>
                </c:pt>
                <c:pt idx="77">
                  <c:v>404</c:v>
                </c:pt>
                <c:pt idx="78">
                  <c:v>406</c:v>
                </c:pt>
                <c:pt idx="79">
                  <c:v>408</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numCache>
            </c:numRef>
          </c:xVal>
          <c:yVal>
            <c:numRef>
              <c:f>'C:\Users\цнил3\Searches\Desktop\СРОЧНО!\ФДТ\Biomedicine\Результаты\[UVevisible absorption.xlsx]absorption'!$B$5:$B$255</c:f>
              <c:numCache>
                <c:formatCode>General</c:formatCode>
                <c:ptCount val="251"/>
                <c:pt idx="0">
                  <c:v>9.0000000000000011E-2</c:v>
                </c:pt>
                <c:pt idx="1">
                  <c:v>8.8000000000000009E-2</c:v>
                </c:pt>
                <c:pt idx="2">
                  <c:v>8.6000000000000007E-2</c:v>
                </c:pt>
                <c:pt idx="3">
                  <c:v>8.6000000000000007E-2</c:v>
                </c:pt>
                <c:pt idx="4">
                  <c:v>8.5000000000000006E-2</c:v>
                </c:pt>
                <c:pt idx="5">
                  <c:v>8.5000000000000006E-2</c:v>
                </c:pt>
                <c:pt idx="6">
                  <c:v>8.6000000000000007E-2</c:v>
                </c:pt>
                <c:pt idx="7">
                  <c:v>8.7000000000000008E-2</c:v>
                </c:pt>
                <c:pt idx="8">
                  <c:v>8.8000000000000009E-2</c:v>
                </c:pt>
                <c:pt idx="9">
                  <c:v>9.0000000000000011E-2</c:v>
                </c:pt>
                <c:pt idx="10">
                  <c:v>9.3000000000000013E-2</c:v>
                </c:pt>
                <c:pt idx="11">
                  <c:v>9.7000000000000003E-2</c:v>
                </c:pt>
                <c:pt idx="12">
                  <c:v>9.9999999999999978E-2</c:v>
                </c:pt>
                <c:pt idx="13">
                  <c:v>0.10299999999999998</c:v>
                </c:pt>
                <c:pt idx="14">
                  <c:v>0.10699999999999998</c:v>
                </c:pt>
                <c:pt idx="15">
                  <c:v>0.11199999999999999</c:v>
                </c:pt>
                <c:pt idx="16">
                  <c:v>0.11599999999999999</c:v>
                </c:pt>
                <c:pt idx="17">
                  <c:v>0.11799999999999999</c:v>
                </c:pt>
                <c:pt idx="18">
                  <c:v>0.11699999999999999</c:v>
                </c:pt>
                <c:pt idx="19">
                  <c:v>0.11699999999999999</c:v>
                </c:pt>
                <c:pt idx="20">
                  <c:v>0.11499999999999999</c:v>
                </c:pt>
                <c:pt idx="21">
                  <c:v>0.11299999999999999</c:v>
                </c:pt>
                <c:pt idx="22">
                  <c:v>0.11099999999999999</c:v>
                </c:pt>
                <c:pt idx="23">
                  <c:v>0.10999999999999999</c:v>
                </c:pt>
                <c:pt idx="24">
                  <c:v>0.10899999999999999</c:v>
                </c:pt>
                <c:pt idx="25">
                  <c:v>0.10899999999999999</c:v>
                </c:pt>
                <c:pt idx="26">
                  <c:v>0.10799999999999998</c:v>
                </c:pt>
                <c:pt idx="27">
                  <c:v>0.10699999999999998</c:v>
                </c:pt>
                <c:pt idx="28">
                  <c:v>0.10599999999999998</c:v>
                </c:pt>
                <c:pt idx="29">
                  <c:v>0.10499999999999998</c:v>
                </c:pt>
                <c:pt idx="30">
                  <c:v>0.10399999999999998</c:v>
                </c:pt>
                <c:pt idx="31">
                  <c:v>0.10399999999999998</c:v>
                </c:pt>
                <c:pt idx="32">
                  <c:v>0.10399999999999998</c:v>
                </c:pt>
                <c:pt idx="33">
                  <c:v>0.10399999999999998</c:v>
                </c:pt>
                <c:pt idx="34">
                  <c:v>0.10599999999999998</c:v>
                </c:pt>
                <c:pt idx="35">
                  <c:v>0.10699999999999998</c:v>
                </c:pt>
                <c:pt idx="36">
                  <c:v>0.10799999999999998</c:v>
                </c:pt>
                <c:pt idx="37">
                  <c:v>0.11099999999999999</c:v>
                </c:pt>
                <c:pt idx="38">
                  <c:v>0.11299999999999999</c:v>
                </c:pt>
                <c:pt idx="39">
                  <c:v>0.11499999999999999</c:v>
                </c:pt>
                <c:pt idx="40">
                  <c:v>0.11799999999999999</c:v>
                </c:pt>
                <c:pt idx="41">
                  <c:v>0.121</c:v>
                </c:pt>
                <c:pt idx="42">
                  <c:v>0.124</c:v>
                </c:pt>
                <c:pt idx="43">
                  <c:v>0.127</c:v>
                </c:pt>
                <c:pt idx="44">
                  <c:v>0.129</c:v>
                </c:pt>
                <c:pt idx="45">
                  <c:v>0.13300000000000001</c:v>
                </c:pt>
                <c:pt idx="46">
                  <c:v>0.13599999999999998</c:v>
                </c:pt>
                <c:pt idx="47">
                  <c:v>0.13899999999999998</c:v>
                </c:pt>
                <c:pt idx="48">
                  <c:v>0.14299999999999999</c:v>
                </c:pt>
                <c:pt idx="49">
                  <c:v>0.14899999999999999</c:v>
                </c:pt>
                <c:pt idx="50">
                  <c:v>0.155</c:v>
                </c:pt>
                <c:pt idx="51">
                  <c:v>0.161</c:v>
                </c:pt>
                <c:pt idx="52">
                  <c:v>0.16700000000000001</c:v>
                </c:pt>
                <c:pt idx="53">
                  <c:v>0.17399999999999999</c:v>
                </c:pt>
                <c:pt idx="54">
                  <c:v>0.17899999999999999</c:v>
                </c:pt>
                <c:pt idx="55">
                  <c:v>0.185</c:v>
                </c:pt>
                <c:pt idx="56">
                  <c:v>0.19</c:v>
                </c:pt>
                <c:pt idx="57">
                  <c:v>0.19700000000000001</c:v>
                </c:pt>
                <c:pt idx="58">
                  <c:v>0.20399999999999999</c:v>
                </c:pt>
                <c:pt idx="59">
                  <c:v>0.21299999999999999</c:v>
                </c:pt>
                <c:pt idx="60">
                  <c:v>0.224</c:v>
                </c:pt>
                <c:pt idx="61">
                  <c:v>0.24000000000000002</c:v>
                </c:pt>
                <c:pt idx="62">
                  <c:v>0.25800000000000001</c:v>
                </c:pt>
                <c:pt idx="63">
                  <c:v>0.27700000000000002</c:v>
                </c:pt>
                <c:pt idx="64">
                  <c:v>0.30500000000000005</c:v>
                </c:pt>
                <c:pt idx="65">
                  <c:v>0.32899999999999996</c:v>
                </c:pt>
                <c:pt idx="66">
                  <c:v>0.35799999999999998</c:v>
                </c:pt>
                <c:pt idx="67">
                  <c:v>0.38100000000000001</c:v>
                </c:pt>
                <c:pt idx="68">
                  <c:v>0.41700000000000004</c:v>
                </c:pt>
                <c:pt idx="69">
                  <c:v>0.44099999999999995</c:v>
                </c:pt>
                <c:pt idx="70">
                  <c:v>0.47</c:v>
                </c:pt>
                <c:pt idx="71">
                  <c:v>0.501</c:v>
                </c:pt>
                <c:pt idx="72">
                  <c:v>0.55199999999999994</c:v>
                </c:pt>
                <c:pt idx="73">
                  <c:v>0.59299999999999997</c:v>
                </c:pt>
                <c:pt idx="74">
                  <c:v>0.64800000000000002</c:v>
                </c:pt>
                <c:pt idx="75">
                  <c:v>0.70299999999999996</c:v>
                </c:pt>
                <c:pt idx="76">
                  <c:v>0.73399999999999999</c:v>
                </c:pt>
                <c:pt idx="77">
                  <c:v>0.73799999999999999</c:v>
                </c:pt>
                <c:pt idx="78">
                  <c:v>0.70699999999999996</c:v>
                </c:pt>
                <c:pt idx="79">
                  <c:v>0.65899999999999992</c:v>
                </c:pt>
                <c:pt idx="80">
                  <c:v>0.59899999999999998</c:v>
                </c:pt>
                <c:pt idx="81">
                  <c:v>0.54199999999999993</c:v>
                </c:pt>
                <c:pt idx="82">
                  <c:v>0.47</c:v>
                </c:pt>
                <c:pt idx="83">
                  <c:v>0.42600000000000005</c:v>
                </c:pt>
                <c:pt idx="84">
                  <c:v>0.377</c:v>
                </c:pt>
                <c:pt idx="85">
                  <c:v>0.33199999999999996</c:v>
                </c:pt>
                <c:pt idx="86">
                  <c:v>0.30300000000000005</c:v>
                </c:pt>
                <c:pt idx="87">
                  <c:v>0.27700000000000002</c:v>
                </c:pt>
                <c:pt idx="88">
                  <c:v>0.24899999999999997</c:v>
                </c:pt>
                <c:pt idx="89">
                  <c:v>0.23100000000000001</c:v>
                </c:pt>
                <c:pt idx="90">
                  <c:v>0.21099999999999999</c:v>
                </c:pt>
                <c:pt idx="91">
                  <c:v>0.19</c:v>
                </c:pt>
                <c:pt idx="92">
                  <c:v>0.17599999999999999</c:v>
                </c:pt>
                <c:pt idx="93">
                  <c:v>0.161</c:v>
                </c:pt>
                <c:pt idx="94">
                  <c:v>0.14499999999999999</c:v>
                </c:pt>
                <c:pt idx="95">
                  <c:v>0.13500000000000001</c:v>
                </c:pt>
                <c:pt idx="96">
                  <c:v>0.124</c:v>
                </c:pt>
                <c:pt idx="97">
                  <c:v>0.10999999999999999</c:v>
                </c:pt>
                <c:pt idx="98">
                  <c:v>9.9000000000000005E-2</c:v>
                </c:pt>
                <c:pt idx="99">
                  <c:v>8.8999999999999996E-2</c:v>
                </c:pt>
                <c:pt idx="100">
                  <c:v>7.8E-2</c:v>
                </c:pt>
                <c:pt idx="101">
                  <c:v>7.0999999999999994E-2</c:v>
                </c:pt>
                <c:pt idx="102">
                  <c:v>6.4000000000000001E-2</c:v>
                </c:pt>
                <c:pt idx="103">
                  <c:v>5.6999999999999995E-2</c:v>
                </c:pt>
                <c:pt idx="104">
                  <c:v>5.2000000000000005E-2</c:v>
                </c:pt>
                <c:pt idx="105">
                  <c:v>4.9000000000000002E-2</c:v>
                </c:pt>
                <c:pt idx="106">
                  <c:v>4.4999999999999998E-2</c:v>
                </c:pt>
                <c:pt idx="107">
                  <c:v>4.2999999999999997E-2</c:v>
                </c:pt>
                <c:pt idx="108">
                  <c:v>3.9999999999999994E-2</c:v>
                </c:pt>
                <c:pt idx="109">
                  <c:v>3.7000000000000005E-2</c:v>
                </c:pt>
                <c:pt idx="110">
                  <c:v>3.6000000000000004E-2</c:v>
                </c:pt>
                <c:pt idx="111">
                  <c:v>3.4000000000000002E-2</c:v>
                </c:pt>
                <c:pt idx="112">
                  <c:v>3.3000000000000002E-2</c:v>
                </c:pt>
                <c:pt idx="113">
                  <c:v>3.2000000000000001E-2</c:v>
                </c:pt>
                <c:pt idx="114">
                  <c:v>3.1E-2</c:v>
                </c:pt>
                <c:pt idx="115">
                  <c:v>0.03</c:v>
                </c:pt>
                <c:pt idx="116">
                  <c:v>0.03</c:v>
                </c:pt>
                <c:pt idx="117">
                  <c:v>3.1E-2</c:v>
                </c:pt>
                <c:pt idx="118">
                  <c:v>3.1E-2</c:v>
                </c:pt>
                <c:pt idx="119">
                  <c:v>3.2000000000000001E-2</c:v>
                </c:pt>
                <c:pt idx="120">
                  <c:v>3.4000000000000002E-2</c:v>
                </c:pt>
                <c:pt idx="121">
                  <c:v>3.6000000000000004E-2</c:v>
                </c:pt>
                <c:pt idx="122">
                  <c:v>3.9999999999999994E-2</c:v>
                </c:pt>
                <c:pt idx="123">
                  <c:v>4.1999999999999996E-2</c:v>
                </c:pt>
                <c:pt idx="124">
                  <c:v>4.5999999999999999E-2</c:v>
                </c:pt>
                <c:pt idx="125">
                  <c:v>4.9000000000000002E-2</c:v>
                </c:pt>
                <c:pt idx="126">
                  <c:v>4.9000000000000002E-2</c:v>
                </c:pt>
                <c:pt idx="127">
                  <c:v>5.1000000000000004E-2</c:v>
                </c:pt>
                <c:pt idx="128">
                  <c:v>5.1000000000000004E-2</c:v>
                </c:pt>
                <c:pt idx="129">
                  <c:v>4.9000000000000002E-2</c:v>
                </c:pt>
                <c:pt idx="130">
                  <c:v>4.7E-2</c:v>
                </c:pt>
                <c:pt idx="131">
                  <c:v>4.4999999999999998E-2</c:v>
                </c:pt>
                <c:pt idx="132">
                  <c:v>4.1999999999999996E-2</c:v>
                </c:pt>
                <c:pt idx="133">
                  <c:v>3.9999999999999994E-2</c:v>
                </c:pt>
                <c:pt idx="134">
                  <c:v>3.7000000000000005E-2</c:v>
                </c:pt>
                <c:pt idx="135">
                  <c:v>3.5000000000000003E-2</c:v>
                </c:pt>
                <c:pt idx="136">
                  <c:v>3.4000000000000002E-2</c:v>
                </c:pt>
                <c:pt idx="137">
                  <c:v>3.3000000000000002E-2</c:v>
                </c:pt>
                <c:pt idx="138">
                  <c:v>3.3000000000000002E-2</c:v>
                </c:pt>
                <c:pt idx="139">
                  <c:v>3.3000000000000002E-2</c:v>
                </c:pt>
                <c:pt idx="140">
                  <c:v>3.3000000000000002E-2</c:v>
                </c:pt>
                <c:pt idx="141">
                  <c:v>3.3000000000000002E-2</c:v>
                </c:pt>
                <c:pt idx="142">
                  <c:v>3.3000000000000002E-2</c:v>
                </c:pt>
                <c:pt idx="143">
                  <c:v>3.2000000000000001E-2</c:v>
                </c:pt>
                <c:pt idx="144">
                  <c:v>3.2000000000000001E-2</c:v>
                </c:pt>
                <c:pt idx="145">
                  <c:v>3.1E-2</c:v>
                </c:pt>
                <c:pt idx="146">
                  <c:v>0.03</c:v>
                </c:pt>
                <c:pt idx="147">
                  <c:v>2.8999999999999998E-2</c:v>
                </c:pt>
                <c:pt idx="148">
                  <c:v>2.7999999999999997E-2</c:v>
                </c:pt>
                <c:pt idx="149">
                  <c:v>2.7999999999999997E-2</c:v>
                </c:pt>
                <c:pt idx="150">
                  <c:v>2.7999999999999997E-2</c:v>
                </c:pt>
                <c:pt idx="151">
                  <c:v>2.7000000000000003E-2</c:v>
                </c:pt>
                <c:pt idx="152">
                  <c:v>2.7000000000000003E-2</c:v>
                </c:pt>
                <c:pt idx="153">
                  <c:v>2.6000000000000002E-2</c:v>
                </c:pt>
                <c:pt idx="154">
                  <c:v>2.6000000000000002E-2</c:v>
                </c:pt>
                <c:pt idx="155">
                  <c:v>2.5000000000000001E-2</c:v>
                </c:pt>
                <c:pt idx="156">
                  <c:v>2.5000000000000001E-2</c:v>
                </c:pt>
                <c:pt idx="157">
                  <c:v>2.4E-2</c:v>
                </c:pt>
                <c:pt idx="158">
                  <c:v>2.4E-2</c:v>
                </c:pt>
                <c:pt idx="159">
                  <c:v>2.3E-2</c:v>
                </c:pt>
                <c:pt idx="160">
                  <c:v>2.3E-2</c:v>
                </c:pt>
                <c:pt idx="161">
                  <c:v>2.1999999999999999E-2</c:v>
                </c:pt>
                <c:pt idx="162">
                  <c:v>2.1999999999999999E-2</c:v>
                </c:pt>
                <c:pt idx="163">
                  <c:v>2.1999999999999999E-2</c:v>
                </c:pt>
                <c:pt idx="164">
                  <c:v>2.1999999999999999E-2</c:v>
                </c:pt>
                <c:pt idx="165">
                  <c:v>2.3E-2</c:v>
                </c:pt>
                <c:pt idx="166">
                  <c:v>2.3E-2</c:v>
                </c:pt>
                <c:pt idx="167">
                  <c:v>2.4E-2</c:v>
                </c:pt>
                <c:pt idx="168">
                  <c:v>2.4E-2</c:v>
                </c:pt>
                <c:pt idx="169">
                  <c:v>2.6000000000000002E-2</c:v>
                </c:pt>
                <c:pt idx="170">
                  <c:v>2.7000000000000003E-2</c:v>
                </c:pt>
                <c:pt idx="171">
                  <c:v>2.7999999999999997E-2</c:v>
                </c:pt>
                <c:pt idx="172">
                  <c:v>2.8999999999999998E-2</c:v>
                </c:pt>
                <c:pt idx="173">
                  <c:v>2.8999999999999998E-2</c:v>
                </c:pt>
                <c:pt idx="174">
                  <c:v>2.8999999999999998E-2</c:v>
                </c:pt>
                <c:pt idx="175">
                  <c:v>2.8999999999999998E-2</c:v>
                </c:pt>
                <c:pt idx="176">
                  <c:v>2.8999999999999998E-2</c:v>
                </c:pt>
                <c:pt idx="177">
                  <c:v>2.7999999999999997E-2</c:v>
                </c:pt>
                <c:pt idx="178">
                  <c:v>2.7000000000000003E-2</c:v>
                </c:pt>
                <c:pt idx="179">
                  <c:v>2.6000000000000002E-2</c:v>
                </c:pt>
                <c:pt idx="180">
                  <c:v>2.5000000000000001E-2</c:v>
                </c:pt>
                <c:pt idx="181">
                  <c:v>2.4E-2</c:v>
                </c:pt>
                <c:pt idx="182">
                  <c:v>2.4E-2</c:v>
                </c:pt>
                <c:pt idx="183">
                  <c:v>2.4E-2</c:v>
                </c:pt>
                <c:pt idx="184">
                  <c:v>2.4E-2</c:v>
                </c:pt>
                <c:pt idx="185">
                  <c:v>2.5000000000000001E-2</c:v>
                </c:pt>
                <c:pt idx="186">
                  <c:v>2.7000000000000003E-2</c:v>
                </c:pt>
                <c:pt idx="187">
                  <c:v>2.8000000000000004E-2</c:v>
                </c:pt>
                <c:pt idx="188">
                  <c:v>2.8999999999999998E-2</c:v>
                </c:pt>
                <c:pt idx="189">
                  <c:v>3.2000000000000001E-2</c:v>
                </c:pt>
                <c:pt idx="190">
                  <c:v>3.5000000000000003E-2</c:v>
                </c:pt>
                <c:pt idx="191">
                  <c:v>3.9999999999999994E-2</c:v>
                </c:pt>
                <c:pt idx="192">
                  <c:v>4.7E-2</c:v>
                </c:pt>
                <c:pt idx="193">
                  <c:v>5.4000000000000006E-2</c:v>
                </c:pt>
                <c:pt idx="194">
                  <c:v>6.6000000000000003E-2</c:v>
                </c:pt>
                <c:pt idx="195">
                  <c:v>7.4999999999999997E-2</c:v>
                </c:pt>
                <c:pt idx="196">
                  <c:v>8.7000000000000008E-2</c:v>
                </c:pt>
                <c:pt idx="197">
                  <c:v>9.7000000000000003E-2</c:v>
                </c:pt>
                <c:pt idx="198">
                  <c:v>0.10900000000000001</c:v>
                </c:pt>
                <c:pt idx="199">
                  <c:v>0.12</c:v>
                </c:pt>
                <c:pt idx="200">
                  <c:v>0.127</c:v>
                </c:pt>
                <c:pt idx="201">
                  <c:v>0.13400000000000001</c:v>
                </c:pt>
                <c:pt idx="202">
                  <c:v>0.13500000000000001</c:v>
                </c:pt>
                <c:pt idx="203">
                  <c:v>0.13</c:v>
                </c:pt>
                <c:pt idx="204">
                  <c:v>0.11899999999999999</c:v>
                </c:pt>
                <c:pt idx="205">
                  <c:v>0.10600000000000001</c:v>
                </c:pt>
                <c:pt idx="206">
                  <c:v>9.0999999999999998E-2</c:v>
                </c:pt>
                <c:pt idx="207">
                  <c:v>7.2999999999999995E-2</c:v>
                </c:pt>
                <c:pt idx="208">
                  <c:v>6.3E-2</c:v>
                </c:pt>
                <c:pt idx="209">
                  <c:v>0.05</c:v>
                </c:pt>
                <c:pt idx="210">
                  <c:v>4.2999999999999997E-2</c:v>
                </c:pt>
                <c:pt idx="211">
                  <c:v>3.7000000000000005E-2</c:v>
                </c:pt>
                <c:pt idx="212">
                  <c:v>3.1E-2</c:v>
                </c:pt>
                <c:pt idx="213">
                  <c:v>2.8000000000000004E-2</c:v>
                </c:pt>
                <c:pt idx="214">
                  <c:v>2.4E-2</c:v>
                </c:pt>
                <c:pt idx="215">
                  <c:v>2.1999999999999999E-2</c:v>
                </c:pt>
                <c:pt idx="216">
                  <c:v>2.0000000000000004E-2</c:v>
                </c:pt>
                <c:pt idx="217">
                  <c:v>1.9000000000000003E-2</c:v>
                </c:pt>
                <c:pt idx="218">
                  <c:v>1.8000000000000002E-2</c:v>
                </c:pt>
                <c:pt idx="219">
                  <c:v>1.7000000000000001E-2</c:v>
                </c:pt>
                <c:pt idx="220">
                  <c:v>1.7000000000000001E-2</c:v>
                </c:pt>
                <c:pt idx="221">
                  <c:v>1.7000000000000001E-2</c:v>
                </c:pt>
                <c:pt idx="222">
                  <c:v>1.7000000000000001E-2</c:v>
                </c:pt>
                <c:pt idx="223">
                  <c:v>1.7000000000000001E-2</c:v>
                </c:pt>
                <c:pt idx="224">
                  <c:v>1.6E-2</c:v>
                </c:pt>
                <c:pt idx="225">
                  <c:v>1.7000000000000001E-2</c:v>
                </c:pt>
                <c:pt idx="226">
                  <c:v>1.7000000000000001E-2</c:v>
                </c:pt>
                <c:pt idx="227">
                  <c:v>1.6E-2</c:v>
                </c:pt>
                <c:pt idx="228">
                  <c:v>1.6E-2</c:v>
                </c:pt>
                <c:pt idx="229">
                  <c:v>1.4999999999999999E-2</c:v>
                </c:pt>
                <c:pt idx="230">
                  <c:v>1.3999999999999999E-2</c:v>
                </c:pt>
                <c:pt idx="231">
                  <c:v>1.2999999999999998E-2</c:v>
                </c:pt>
                <c:pt idx="232">
                  <c:v>1.1000000000000003E-2</c:v>
                </c:pt>
                <c:pt idx="233">
                  <c:v>1.0000000000000002E-2</c:v>
                </c:pt>
                <c:pt idx="234">
                  <c:v>9.0000000000000011E-3</c:v>
                </c:pt>
                <c:pt idx="235">
                  <c:v>8.0000000000000002E-3</c:v>
                </c:pt>
                <c:pt idx="236">
                  <c:v>6.9999999999999993E-3</c:v>
                </c:pt>
                <c:pt idx="237">
                  <c:v>5.9999999999999984E-3</c:v>
                </c:pt>
                <c:pt idx="238">
                  <c:v>3.9999999999999966E-3</c:v>
                </c:pt>
                <c:pt idx="239">
                  <c:v>3.9999999999999966E-3</c:v>
                </c:pt>
                <c:pt idx="240">
                  <c:v>3.0000000000000027E-3</c:v>
                </c:pt>
                <c:pt idx="241">
                  <c:v>3.0000000000000027E-3</c:v>
                </c:pt>
                <c:pt idx="242">
                  <c:v>3.0000000000000027E-3</c:v>
                </c:pt>
                <c:pt idx="243">
                  <c:v>3.0000000000000027E-3</c:v>
                </c:pt>
                <c:pt idx="244">
                  <c:v>2.0000000000000018E-3</c:v>
                </c:pt>
                <c:pt idx="245">
                  <c:v>1.0000000000000009E-3</c:v>
                </c:pt>
                <c:pt idx="246">
                  <c:v>1.0000000000000009E-3</c:v>
                </c:pt>
                <c:pt idx="247">
                  <c:v>1.0000000000000009E-3</c:v>
                </c:pt>
                <c:pt idx="248">
                  <c:v>1.0000000000000009E-3</c:v>
                </c:pt>
                <c:pt idx="249">
                  <c:v>2.0000000000000018E-3</c:v>
                </c:pt>
                <c:pt idx="250">
                  <c:v>0</c:v>
                </c:pt>
              </c:numCache>
            </c:numRef>
          </c:yVal>
          <c:smooth val="1"/>
        </c:ser>
        <c:ser>
          <c:idx val="1"/>
          <c:order val="1"/>
          <c:tx>
            <c:strRef>
              <c:f>'C:\Users\цнил3\Searches\Desktop\СРОЧНО!\ФДТ\Biomedicine\Результаты\[UVevisible absorption.xlsx]absorption'!$C$4</c:f>
              <c:strCache>
                <c:ptCount val="1"/>
                <c:pt idx="0">
                  <c:v>PBS</c:v>
                </c:pt>
              </c:strCache>
            </c:strRef>
          </c:tx>
          <c:spPr>
            <a:ln w="41275"/>
          </c:spPr>
          <c:marker>
            <c:symbol val="none"/>
          </c:marker>
          <c:xVal>
            <c:numRef>
              <c:f>'C:\Users\цнил3\Searches\Desktop\СРОЧНО!\ФДТ\Biomedicine\Результаты\[UVevisible absorption.xlsx]absorption'!$A$5:$A$255</c:f>
              <c:numCache>
                <c:formatCode>General</c:formatCode>
                <c:ptCount val="251"/>
                <c:pt idx="0">
                  <c:v>250</c:v>
                </c:pt>
                <c:pt idx="1">
                  <c:v>252</c:v>
                </c:pt>
                <c:pt idx="2">
                  <c:v>254</c:v>
                </c:pt>
                <c:pt idx="3">
                  <c:v>256</c:v>
                </c:pt>
                <c:pt idx="4">
                  <c:v>258</c:v>
                </c:pt>
                <c:pt idx="5">
                  <c:v>260</c:v>
                </c:pt>
                <c:pt idx="6">
                  <c:v>262</c:v>
                </c:pt>
                <c:pt idx="7">
                  <c:v>264</c:v>
                </c:pt>
                <c:pt idx="8">
                  <c:v>266</c:v>
                </c:pt>
                <c:pt idx="9">
                  <c:v>268</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pt idx="26">
                  <c:v>302</c:v>
                </c:pt>
                <c:pt idx="27">
                  <c:v>304</c:v>
                </c:pt>
                <c:pt idx="28">
                  <c:v>306</c:v>
                </c:pt>
                <c:pt idx="29">
                  <c:v>308</c:v>
                </c:pt>
                <c:pt idx="30">
                  <c:v>310</c:v>
                </c:pt>
                <c:pt idx="31">
                  <c:v>312</c:v>
                </c:pt>
                <c:pt idx="32">
                  <c:v>314</c:v>
                </c:pt>
                <c:pt idx="33">
                  <c:v>316</c:v>
                </c:pt>
                <c:pt idx="34">
                  <c:v>318</c:v>
                </c:pt>
                <c:pt idx="35">
                  <c:v>320</c:v>
                </c:pt>
                <c:pt idx="36">
                  <c:v>322</c:v>
                </c:pt>
                <c:pt idx="37">
                  <c:v>324</c:v>
                </c:pt>
                <c:pt idx="38">
                  <c:v>326</c:v>
                </c:pt>
                <c:pt idx="39">
                  <c:v>328</c:v>
                </c:pt>
                <c:pt idx="40">
                  <c:v>330</c:v>
                </c:pt>
                <c:pt idx="41">
                  <c:v>332</c:v>
                </c:pt>
                <c:pt idx="42">
                  <c:v>334</c:v>
                </c:pt>
                <c:pt idx="43">
                  <c:v>336</c:v>
                </c:pt>
                <c:pt idx="44">
                  <c:v>338</c:v>
                </c:pt>
                <c:pt idx="45">
                  <c:v>340</c:v>
                </c:pt>
                <c:pt idx="46">
                  <c:v>342</c:v>
                </c:pt>
                <c:pt idx="47">
                  <c:v>344</c:v>
                </c:pt>
                <c:pt idx="48">
                  <c:v>346</c:v>
                </c:pt>
                <c:pt idx="49">
                  <c:v>348</c:v>
                </c:pt>
                <c:pt idx="50">
                  <c:v>350</c:v>
                </c:pt>
                <c:pt idx="51">
                  <c:v>352</c:v>
                </c:pt>
                <c:pt idx="52">
                  <c:v>354</c:v>
                </c:pt>
                <c:pt idx="53">
                  <c:v>356</c:v>
                </c:pt>
                <c:pt idx="54">
                  <c:v>358</c:v>
                </c:pt>
                <c:pt idx="55">
                  <c:v>360</c:v>
                </c:pt>
                <c:pt idx="56">
                  <c:v>362</c:v>
                </c:pt>
                <c:pt idx="57">
                  <c:v>364</c:v>
                </c:pt>
                <c:pt idx="58">
                  <c:v>366</c:v>
                </c:pt>
                <c:pt idx="59">
                  <c:v>368</c:v>
                </c:pt>
                <c:pt idx="60">
                  <c:v>370</c:v>
                </c:pt>
                <c:pt idx="61">
                  <c:v>372</c:v>
                </c:pt>
                <c:pt idx="62">
                  <c:v>374</c:v>
                </c:pt>
                <c:pt idx="63">
                  <c:v>376</c:v>
                </c:pt>
                <c:pt idx="64">
                  <c:v>378</c:v>
                </c:pt>
                <c:pt idx="65">
                  <c:v>380</c:v>
                </c:pt>
                <c:pt idx="66">
                  <c:v>382</c:v>
                </c:pt>
                <c:pt idx="67">
                  <c:v>384</c:v>
                </c:pt>
                <c:pt idx="68">
                  <c:v>386</c:v>
                </c:pt>
                <c:pt idx="69">
                  <c:v>388</c:v>
                </c:pt>
                <c:pt idx="70">
                  <c:v>390</c:v>
                </c:pt>
                <c:pt idx="71">
                  <c:v>392</c:v>
                </c:pt>
                <c:pt idx="72">
                  <c:v>394</c:v>
                </c:pt>
                <c:pt idx="73">
                  <c:v>396</c:v>
                </c:pt>
                <c:pt idx="74">
                  <c:v>398</c:v>
                </c:pt>
                <c:pt idx="75">
                  <c:v>400</c:v>
                </c:pt>
                <c:pt idx="76">
                  <c:v>402</c:v>
                </c:pt>
                <c:pt idx="77">
                  <c:v>404</c:v>
                </c:pt>
                <c:pt idx="78">
                  <c:v>406</c:v>
                </c:pt>
                <c:pt idx="79">
                  <c:v>408</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numCache>
            </c:numRef>
          </c:xVal>
          <c:yVal>
            <c:numRef>
              <c:f>'C:\Users\цнил3\Searches\Desktop\СРОЧНО!\ФДТ\Biomedicine\Результаты\[UVevisible absorption.xlsx]absorption'!$C$5:$C$255</c:f>
              <c:numCache>
                <c:formatCode>General</c:formatCode>
                <c:ptCount val="251"/>
                <c:pt idx="0">
                  <c:v>0.11699999999999999</c:v>
                </c:pt>
                <c:pt idx="1">
                  <c:v>0.11499999999999999</c:v>
                </c:pt>
                <c:pt idx="2">
                  <c:v>0.11399999999999999</c:v>
                </c:pt>
                <c:pt idx="3">
                  <c:v>0.11200000000000002</c:v>
                </c:pt>
                <c:pt idx="4">
                  <c:v>0.11200000000000002</c:v>
                </c:pt>
                <c:pt idx="5">
                  <c:v>0.11200000000000002</c:v>
                </c:pt>
                <c:pt idx="6">
                  <c:v>0.11200000000000002</c:v>
                </c:pt>
                <c:pt idx="7">
                  <c:v>0.11400000000000002</c:v>
                </c:pt>
                <c:pt idx="8">
                  <c:v>0.11699999999999999</c:v>
                </c:pt>
                <c:pt idx="9">
                  <c:v>0.11899999999999999</c:v>
                </c:pt>
                <c:pt idx="10">
                  <c:v>0.122</c:v>
                </c:pt>
                <c:pt idx="11">
                  <c:v>0.126</c:v>
                </c:pt>
                <c:pt idx="12">
                  <c:v>0.13100000000000001</c:v>
                </c:pt>
                <c:pt idx="13">
                  <c:v>0.13600000000000001</c:v>
                </c:pt>
                <c:pt idx="14">
                  <c:v>0.14000000000000001</c:v>
                </c:pt>
                <c:pt idx="15">
                  <c:v>0.14500000000000002</c:v>
                </c:pt>
                <c:pt idx="16">
                  <c:v>0.15000000000000002</c:v>
                </c:pt>
                <c:pt idx="17">
                  <c:v>0.154</c:v>
                </c:pt>
                <c:pt idx="18">
                  <c:v>0.153</c:v>
                </c:pt>
                <c:pt idx="19">
                  <c:v>0.153</c:v>
                </c:pt>
                <c:pt idx="20">
                  <c:v>0.15200000000000002</c:v>
                </c:pt>
                <c:pt idx="21">
                  <c:v>0.15000000000000002</c:v>
                </c:pt>
                <c:pt idx="22">
                  <c:v>0.14800000000000002</c:v>
                </c:pt>
                <c:pt idx="23">
                  <c:v>0.14800000000000002</c:v>
                </c:pt>
                <c:pt idx="24">
                  <c:v>0.14600000000000002</c:v>
                </c:pt>
                <c:pt idx="25">
                  <c:v>0.14500000000000002</c:v>
                </c:pt>
                <c:pt idx="26">
                  <c:v>0.14600000000000002</c:v>
                </c:pt>
                <c:pt idx="27">
                  <c:v>0.14500000000000002</c:v>
                </c:pt>
                <c:pt idx="28">
                  <c:v>0.14300000000000002</c:v>
                </c:pt>
                <c:pt idx="29">
                  <c:v>0.14200000000000002</c:v>
                </c:pt>
                <c:pt idx="30">
                  <c:v>0.14100000000000001</c:v>
                </c:pt>
                <c:pt idx="31">
                  <c:v>0.14000000000000001</c:v>
                </c:pt>
                <c:pt idx="32">
                  <c:v>0.14000000000000001</c:v>
                </c:pt>
                <c:pt idx="33">
                  <c:v>0.14100000000000001</c:v>
                </c:pt>
                <c:pt idx="34">
                  <c:v>0.14200000000000002</c:v>
                </c:pt>
                <c:pt idx="35">
                  <c:v>0.14400000000000002</c:v>
                </c:pt>
                <c:pt idx="36">
                  <c:v>0.14600000000000002</c:v>
                </c:pt>
                <c:pt idx="37">
                  <c:v>0.15000000000000002</c:v>
                </c:pt>
                <c:pt idx="38">
                  <c:v>0.15400000000000003</c:v>
                </c:pt>
                <c:pt idx="39">
                  <c:v>0.15799999999999997</c:v>
                </c:pt>
                <c:pt idx="40">
                  <c:v>0.16199999999999998</c:v>
                </c:pt>
                <c:pt idx="41">
                  <c:v>0.16699999999999998</c:v>
                </c:pt>
                <c:pt idx="42">
                  <c:v>0.17199999999999999</c:v>
                </c:pt>
                <c:pt idx="43">
                  <c:v>0.17599999999999999</c:v>
                </c:pt>
                <c:pt idx="44">
                  <c:v>0.18</c:v>
                </c:pt>
                <c:pt idx="45">
                  <c:v>0.185</c:v>
                </c:pt>
                <c:pt idx="46">
                  <c:v>0.189</c:v>
                </c:pt>
                <c:pt idx="47">
                  <c:v>0.19500000000000001</c:v>
                </c:pt>
                <c:pt idx="48">
                  <c:v>0.20100000000000001</c:v>
                </c:pt>
                <c:pt idx="49">
                  <c:v>0.21000000000000002</c:v>
                </c:pt>
                <c:pt idx="50">
                  <c:v>0.21900000000000003</c:v>
                </c:pt>
                <c:pt idx="51">
                  <c:v>0.22900000000000004</c:v>
                </c:pt>
                <c:pt idx="52">
                  <c:v>0.23700000000000004</c:v>
                </c:pt>
                <c:pt idx="53">
                  <c:v>0.247</c:v>
                </c:pt>
                <c:pt idx="54">
                  <c:v>0.254</c:v>
                </c:pt>
                <c:pt idx="55">
                  <c:v>0.26200000000000001</c:v>
                </c:pt>
                <c:pt idx="56">
                  <c:v>0.27</c:v>
                </c:pt>
                <c:pt idx="57">
                  <c:v>0.28000000000000003</c:v>
                </c:pt>
                <c:pt idx="58">
                  <c:v>0.29100000000000004</c:v>
                </c:pt>
                <c:pt idx="59">
                  <c:v>0.30499999999999999</c:v>
                </c:pt>
                <c:pt idx="60">
                  <c:v>0.32</c:v>
                </c:pt>
                <c:pt idx="61">
                  <c:v>0.34300000000000003</c:v>
                </c:pt>
                <c:pt idx="62">
                  <c:v>0.36799999999999999</c:v>
                </c:pt>
                <c:pt idx="63">
                  <c:v>0.39500000000000002</c:v>
                </c:pt>
                <c:pt idx="64">
                  <c:v>0.432</c:v>
                </c:pt>
                <c:pt idx="65">
                  <c:v>0.46300000000000002</c:v>
                </c:pt>
                <c:pt idx="66">
                  <c:v>0.49800000000000005</c:v>
                </c:pt>
                <c:pt idx="67">
                  <c:v>0.53399999999999992</c:v>
                </c:pt>
                <c:pt idx="68">
                  <c:v>0.58099999999999996</c:v>
                </c:pt>
                <c:pt idx="69">
                  <c:v>0.61</c:v>
                </c:pt>
                <c:pt idx="70">
                  <c:v>0.64699999999999991</c:v>
                </c:pt>
                <c:pt idx="71">
                  <c:v>0.69199999999999995</c:v>
                </c:pt>
                <c:pt idx="72">
                  <c:v>0.751</c:v>
                </c:pt>
                <c:pt idx="73">
                  <c:v>0.79999999999999993</c:v>
                </c:pt>
                <c:pt idx="74">
                  <c:v>0.86599999999999999</c:v>
                </c:pt>
                <c:pt idx="75">
                  <c:v>0.92899999999999994</c:v>
                </c:pt>
                <c:pt idx="76">
                  <c:v>0.95699999999999996</c:v>
                </c:pt>
                <c:pt idx="77">
                  <c:v>0.94699999999999995</c:v>
                </c:pt>
                <c:pt idx="78">
                  <c:v>0.88800000000000001</c:v>
                </c:pt>
                <c:pt idx="79">
                  <c:v>0.81699999999999995</c:v>
                </c:pt>
                <c:pt idx="80">
                  <c:v>0.73599999999999999</c:v>
                </c:pt>
                <c:pt idx="81">
                  <c:v>0.64400000000000002</c:v>
                </c:pt>
                <c:pt idx="82">
                  <c:v>0.54699999999999993</c:v>
                </c:pt>
                <c:pt idx="83">
                  <c:v>0.48300000000000004</c:v>
                </c:pt>
                <c:pt idx="84">
                  <c:v>0.42100000000000004</c:v>
                </c:pt>
                <c:pt idx="85">
                  <c:v>0.36200000000000004</c:v>
                </c:pt>
                <c:pt idx="86">
                  <c:v>0.33</c:v>
                </c:pt>
                <c:pt idx="87">
                  <c:v>0.30299999999999999</c:v>
                </c:pt>
                <c:pt idx="88">
                  <c:v>0.27500000000000002</c:v>
                </c:pt>
                <c:pt idx="89">
                  <c:v>0.25700000000000001</c:v>
                </c:pt>
                <c:pt idx="90">
                  <c:v>0.23900000000000002</c:v>
                </c:pt>
                <c:pt idx="91">
                  <c:v>0.22</c:v>
                </c:pt>
                <c:pt idx="92">
                  <c:v>0.20499999999999999</c:v>
                </c:pt>
                <c:pt idx="93">
                  <c:v>0.19</c:v>
                </c:pt>
                <c:pt idx="94">
                  <c:v>0.17499999999999999</c:v>
                </c:pt>
                <c:pt idx="95">
                  <c:v>0.16399999999999998</c:v>
                </c:pt>
                <c:pt idx="96">
                  <c:v>0.153</c:v>
                </c:pt>
                <c:pt idx="97">
                  <c:v>0.13699999999999998</c:v>
                </c:pt>
                <c:pt idx="98">
                  <c:v>0.126</c:v>
                </c:pt>
                <c:pt idx="99">
                  <c:v>0.11499999999999999</c:v>
                </c:pt>
                <c:pt idx="100">
                  <c:v>0.10299999999999998</c:v>
                </c:pt>
                <c:pt idx="101">
                  <c:v>9.5000000000000001E-2</c:v>
                </c:pt>
                <c:pt idx="102">
                  <c:v>8.5999999999999993E-2</c:v>
                </c:pt>
                <c:pt idx="103">
                  <c:v>7.7999999999999986E-2</c:v>
                </c:pt>
                <c:pt idx="104">
                  <c:v>7.2000000000000008E-2</c:v>
                </c:pt>
                <c:pt idx="105">
                  <c:v>6.8000000000000005E-2</c:v>
                </c:pt>
                <c:pt idx="106">
                  <c:v>6.3E-2</c:v>
                </c:pt>
                <c:pt idx="107">
                  <c:v>6.0000000000000005E-2</c:v>
                </c:pt>
                <c:pt idx="108">
                  <c:v>5.6000000000000001E-2</c:v>
                </c:pt>
                <c:pt idx="109">
                  <c:v>5.2999999999999999E-2</c:v>
                </c:pt>
                <c:pt idx="110">
                  <c:v>4.9999999999999996E-2</c:v>
                </c:pt>
                <c:pt idx="111">
                  <c:v>4.7999999999999994E-2</c:v>
                </c:pt>
                <c:pt idx="112">
                  <c:v>4.5999999999999992E-2</c:v>
                </c:pt>
                <c:pt idx="113">
                  <c:v>4.4000000000000004E-2</c:v>
                </c:pt>
                <c:pt idx="114">
                  <c:v>4.3000000000000003E-2</c:v>
                </c:pt>
                <c:pt idx="115">
                  <c:v>4.2000000000000003E-2</c:v>
                </c:pt>
                <c:pt idx="116">
                  <c:v>4.2000000000000003E-2</c:v>
                </c:pt>
                <c:pt idx="117">
                  <c:v>4.2000000000000003E-2</c:v>
                </c:pt>
                <c:pt idx="118">
                  <c:v>4.3000000000000003E-2</c:v>
                </c:pt>
                <c:pt idx="119">
                  <c:v>4.4000000000000004E-2</c:v>
                </c:pt>
                <c:pt idx="120">
                  <c:v>4.7999999999999994E-2</c:v>
                </c:pt>
                <c:pt idx="121">
                  <c:v>4.9999999999999996E-2</c:v>
                </c:pt>
                <c:pt idx="122">
                  <c:v>5.6000000000000001E-2</c:v>
                </c:pt>
                <c:pt idx="123">
                  <c:v>6.0000000000000005E-2</c:v>
                </c:pt>
                <c:pt idx="124">
                  <c:v>6.4000000000000001E-2</c:v>
                </c:pt>
                <c:pt idx="125">
                  <c:v>6.8000000000000005E-2</c:v>
                </c:pt>
                <c:pt idx="126">
                  <c:v>7.1000000000000008E-2</c:v>
                </c:pt>
                <c:pt idx="127">
                  <c:v>7.1000000000000008E-2</c:v>
                </c:pt>
                <c:pt idx="128">
                  <c:v>7.1000000000000008E-2</c:v>
                </c:pt>
                <c:pt idx="129">
                  <c:v>6.9000000000000006E-2</c:v>
                </c:pt>
                <c:pt idx="130">
                  <c:v>6.5000000000000002E-2</c:v>
                </c:pt>
                <c:pt idx="131">
                  <c:v>6.2000000000000006E-2</c:v>
                </c:pt>
                <c:pt idx="132">
                  <c:v>5.7000000000000002E-2</c:v>
                </c:pt>
                <c:pt idx="133">
                  <c:v>5.1999999999999998E-2</c:v>
                </c:pt>
                <c:pt idx="134">
                  <c:v>4.7999999999999994E-2</c:v>
                </c:pt>
                <c:pt idx="135">
                  <c:v>4.4000000000000004E-2</c:v>
                </c:pt>
                <c:pt idx="136">
                  <c:v>4.2000000000000003E-2</c:v>
                </c:pt>
                <c:pt idx="137">
                  <c:v>0.04</c:v>
                </c:pt>
                <c:pt idx="138">
                  <c:v>3.9E-2</c:v>
                </c:pt>
                <c:pt idx="139">
                  <c:v>3.9E-2</c:v>
                </c:pt>
                <c:pt idx="140">
                  <c:v>3.9E-2</c:v>
                </c:pt>
                <c:pt idx="141">
                  <c:v>3.9E-2</c:v>
                </c:pt>
                <c:pt idx="142">
                  <c:v>3.9E-2</c:v>
                </c:pt>
                <c:pt idx="143">
                  <c:v>3.9E-2</c:v>
                </c:pt>
                <c:pt idx="144">
                  <c:v>3.7999999999999999E-2</c:v>
                </c:pt>
                <c:pt idx="145">
                  <c:v>3.6999999999999998E-2</c:v>
                </c:pt>
                <c:pt idx="146">
                  <c:v>3.5999999999999997E-2</c:v>
                </c:pt>
                <c:pt idx="147">
                  <c:v>3.4999999999999996E-2</c:v>
                </c:pt>
                <c:pt idx="148">
                  <c:v>3.3999999999999996E-2</c:v>
                </c:pt>
                <c:pt idx="149">
                  <c:v>3.2999999999999995E-2</c:v>
                </c:pt>
                <c:pt idx="150">
                  <c:v>3.2999999999999995E-2</c:v>
                </c:pt>
                <c:pt idx="151">
                  <c:v>3.1999999999999994E-2</c:v>
                </c:pt>
                <c:pt idx="152">
                  <c:v>3.1999999999999994E-2</c:v>
                </c:pt>
                <c:pt idx="153">
                  <c:v>3.1000000000000007E-2</c:v>
                </c:pt>
                <c:pt idx="154">
                  <c:v>3.1000000000000007E-2</c:v>
                </c:pt>
                <c:pt idx="155">
                  <c:v>3.0000000000000006E-2</c:v>
                </c:pt>
                <c:pt idx="156">
                  <c:v>2.9000000000000005E-2</c:v>
                </c:pt>
                <c:pt idx="157">
                  <c:v>2.8000000000000004E-2</c:v>
                </c:pt>
                <c:pt idx="158">
                  <c:v>2.8000000000000004E-2</c:v>
                </c:pt>
                <c:pt idx="159">
                  <c:v>2.7000000000000003E-2</c:v>
                </c:pt>
                <c:pt idx="160">
                  <c:v>2.7000000000000003E-2</c:v>
                </c:pt>
                <c:pt idx="161">
                  <c:v>2.6000000000000002E-2</c:v>
                </c:pt>
                <c:pt idx="162">
                  <c:v>2.6000000000000002E-2</c:v>
                </c:pt>
                <c:pt idx="163">
                  <c:v>2.6000000000000002E-2</c:v>
                </c:pt>
                <c:pt idx="164">
                  <c:v>2.6000000000000002E-2</c:v>
                </c:pt>
                <c:pt idx="165">
                  <c:v>2.6000000000000002E-2</c:v>
                </c:pt>
                <c:pt idx="166">
                  <c:v>2.6000000000000002E-2</c:v>
                </c:pt>
                <c:pt idx="167">
                  <c:v>2.8000000000000004E-2</c:v>
                </c:pt>
                <c:pt idx="168">
                  <c:v>2.8000000000000004E-2</c:v>
                </c:pt>
                <c:pt idx="169">
                  <c:v>3.0000000000000006E-2</c:v>
                </c:pt>
                <c:pt idx="170">
                  <c:v>3.1000000000000007E-2</c:v>
                </c:pt>
                <c:pt idx="171">
                  <c:v>3.2999999999999995E-2</c:v>
                </c:pt>
                <c:pt idx="172">
                  <c:v>3.4999999999999996E-2</c:v>
                </c:pt>
                <c:pt idx="173">
                  <c:v>3.5999999999999997E-2</c:v>
                </c:pt>
                <c:pt idx="174">
                  <c:v>3.5999999999999997E-2</c:v>
                </c:pt>
                <c:pt idx="175">
                  <c:v>3.6999999999999998E-2</c:v>
                </c:pt>
                <c:pt idx="176">
                  <c:v>3.7999999999999999E-2</c:v>
                </c:pt>
                <c:pt idx="177">
                  <c:v>3.6999999999999998E-2</c:v>
                </c:pt>
                <c:pt idx="178">
                  <c:v>3.4999999999999996E-2</c:v>
                </c:pt>
                <c:pt idx="179">
                  <c:v>3.3999999999999996E-2</c:v>
                </c:pt>
                <c:pt idx="180">
                  <c:v>3.3999999999999996E-2</c:v>
                </c:pt>
                <c:pt idx="181">
                  <c:v>3.2999999999999995E-2</c:v>
                </c:pt>
                <c:pt idx="182">
                  <c:v>3.2000000000000008E-2</c:v>
                </c:pt>
                <c:pt idx="183">
                  <c:v>3.0000000000000006E-2</c:v>
                </c:pt>
                <c:pt idx="184">
                  <c:v>3.0000000000000006E-2</c:v>
                </c:pt>
                <c:pt idx="185">
                  <c:v>3.1000000000000007E-2</c:v>
                </c:pt>
                <c:pt idx="186">
                  <c:v>3.2000000000000008E-2</c:v>
                </c:pt>
                <c:pt idx="187">
                  <c:v>3.2000000000000008E-2</c:v>
                </c:pt>
                <c:pt idx="188">
                  <c:v>3.3999999999999996E-2</c:v>
                </c:pt>
                <c:pt idx="189">
                  <c:v>3.4999999999999996E-2</c:v>
                </c:pt>
                <c:pt idx="190">
                  <c:v>3.6999999999999998E-2</c:v>
                </c:pt>
                <c:pt idx="191">
                  <c:v>4.3000000000000003E-2</c:v>
                </c:pt>
                <c:pt idx="192">
                  <c:v>4.7999999999999994E-2</c:v>
                </c:pt>
                <c:pt idx="193">
                  <c:v>5.7000000000000002E-2</c:v>
                </c:pt>
                <c:pt idx="194">
                  <c:v>7.0000000000000007E-2</c:v>
                </c:pt>
                <c:pt idx="195">
                  <c:v>8.199999999999999E-2</c:v>
                </c:pt>
                <c:pt idx="196">
                  <c:v>0.10100000000000001</c:v>
                </c:pt>
                <c:pt idx="197">
                  <c:v>0.11599999999999999</c:v>
                </c:pt>
                <c:pt idx="198">
                  <c:v>0.13699999999999998</c:v>
                </c:pt>
                <c:pt idx="199">
                  <c:v>0.156</c:v>
                </c:pt>
                <c:pt idx="200">
                  <c:v>0.16899999999999998</c:v>
                </c:pt>
                <c:pt idx="201">
                  <c:v>0.183</c:v>
                </c:pt>
                <c:pt idx="202">
                  <c:v>0.189</c:v>
                </c:pt>
                <c:pt idx="203">
                  <c:v>0.186</c:v>
                </c:pt>
                <c:pt idx="204">
                  <c:v>0.17399999999999999</c:v>
                </c:pt>
                <c:pt idx="205">
                  <c:v>0.158</c:v>
                </c:pt>
                <c:pt idx="206">
                  <c:v>0.13499999999999998</c:v>
                </c:pt>
                <c:pt idx="207">
                  <c:v>0.11099999999999999</c:v>
                </c:pt>
                <c:pt idx="208">
                  <c:v>9.7000000000000003E-2</c:v>
                </c:pt>
                <c:pt idx="209">
                  <c:v>7.8000000000000014E-2</c:v>
                </c:pt>
                <c:pt idx="210">
                  <c:v>6.7000000000000004E-2</c:v>
                </c:pt>
                <c:pt idx="211">
                  <c:v>5.7000000000000002E-2</c:v>
                </c:pt>
                <c:pt idx="212">
                  <c:v>4.7999999999999994E-2</c:v>
                </c:pt>
                <c:pt idx="213">
                  <c:v>4.2000000000000003E-2</c:v>
                </c:pt>
                <c:pt idx="214">
                  <c:v>3.4999999999999996E-2</c:v>
                </c:pt>
                <c:pt idx="215">
                  <c:v>3.0000000000000006E-2</c:v>
                </c:pt>
                <c:pt idx="216">
                  <c:v>2.7000000000000003E-2</c:v>
                </c:pt>
                <c:pt idx="217">
                  <c:v>2.4E-2</c:v>
                </c:pt>
                <c:pt idx="218">
                  <c:v>2.1999999999999999E-2</c:v>
                </c:pt>
                <c:pt idx="219">
                  <c:v>2.0999999999999998E-2</c:v>
                </c:pt>
                <c:pt idx="220">
                  <c:v>2.0000000000000004E-2</c:v>
                </c:pt>
                <c:pt idx="221">
                  <c:v>1.9000000000000003E-2</c:v>
                </c:pt>
                <c:pt idx="222">
                  <c:v>1.9000000000000003E-2</c:v>
                </c:pt>
                <c:pt idx="223">
                  <c:v>1.9000000000000003E-2</c:v>
                </c:pt>
                <c:pt idx="224">
                  <c:v>1.9000000000000003E-2</c:v>
                </c:pt>
                <c:pt idx="225">
                  <c:v>1.9000000000000003E-2</c:v>
                </c:pt>
                <c:pt idx="226">
                  <c:v>1.9000000000000003E-2</c:v>
                </c:pt>
                <c:pt idx="227">
                  <c:v>1.9000000000000003E-2</c:v>
                </c:pt>
                <c:pt idx="228">
                  <c:v>1.9000000000000003E-2</c:v>
                </c:pt>
                <c:pt idx="229">
                  <c:v>1.8000000000000002E-2</c:v>
                </c:pt>
                <c:pt idx="230">
                  <c:v>1.7000000000000001E-2</c:v>
                </c:pt>
                <c:pt idx="231">
                  <c:v>1.6E-2</c:v>
                </c:pt>
                <c:pt idx="232">
                  <c:v>1.3999999999999999E-2</c:v>
                </c:pt>
                <c:pt idx="233">
                  <c:v>1.2000000000000004E-2</c:v>
                </c:pt>
                <c:pt idx="234">
                  <c:v>1.0000000000000002E-2</c:v>
                </c:pt>
                <c:pt idx="235">
                  <c:v>9.0000000000000011E-3</c:v>
                </c:pt>
                <c:pt idx="236">
                  <c:v>6.9999999999999993E-3</c:v>
                </c:pt>
                <c:pt idx="237">
                  <c:v>5.9999999999999984E-3</c:v>
                </c:pt>
                <c:pt idx="238">
                  <c:v>4.9999999999999975E-3</c:v>
                </c:pt>
                <c:pt idx="239">
                  <c:v>4.9999999999999975E-3</c:v>
                </c:pt>
                <c:pt idx="240">
                  <c:v>2.9999999999999957E-3</c:v>
                </c:pt>
                <c:pt idx="241">
                  <c:v>2.9999999999999957E-3</c:v>
                </c:pt>
                <c:pt idx="242">
                  <c:v>2.9999999999999957E-3</c:v>
                </c:pt>
                <c:pt idx="243">
                  <c:v>2.0000000000000018E-3</c:v>
                </c:pt>
                <c:pt idx="244">
                  <c:v>2.0000000000000018E-3</c:v>
                </c:pt>
                <c:pt idx="245">
                  <c:v>2.0000000000000018E-3</c:v>
                </c:pt>
                <c:pt idx="246">
                  <c:v>2.0000000000000018E-3</c:v>
                </c:pt>
                <c:pt idx="247">
                  <c:v>1.0000000000000009E-3</c:v>
                </c:pt>
                <c:pt idx="248">
                  <c:v>1.0000000000000009E-3</c:v>
                </c:pt>
                <c:pt idx="249">
                  <c:v>1.0000000000000009E-3</c:v>
                </c:pt>
                <c:pt idx="250">
                  <c:v>1.0000000000000009E-3</c:v>
                </c:pt>
              </c:numCache>
            </c:numRef>
          </c:yVal>
          <c:smooth val="1"/>
        </c:ser>
        <c:ser>
          <c:idx val="2"/>
          <c:order val="2"/>
          <c:tx>
            <c:strRef>
              <c:f>'C:\Users\цнил3\Searches\Desktop\СРОЧНО!\ФДТ\Biomedicine\Результаты\[UVevisible absorption.xlsx]absorption'!$D$4</c:f>
              <c:strCache>
                <c:ptCount val="1"/>
                <c:pt idx="0">
                  <c:v>RPMI</c:v>
                </c:pt>
              </c:strCache>
            </c:strRef>
          </c:tx>
          <c:spPr>
            <a:ln w="41275"/>
          </c:spPr>
          <c:marker>
            <c:symbol val="none"/>
          </c:marker>
          <c:xVal>
            <c:numRef>
              <c:f>'C:\Users\цнил3\Searches\Desktop\СРОЧНО!\ФДТ\Biomedicine\Результаты\[UVevisible absorption.xlsx]absorption'!$A$5:$A$255</c:f>
              <c:numCache>
                <c:formatCode>General</c:formatCode>
                <c:ptCount val="251"/>
                <c:pt idx="0">
                  <c:v>250</c:v>
                </c:pt>
                <c:pt idx="1">
                  <c:v>252</c:v>
                </c:pt>
                <c:pt idx="2">
                  <c:v>254</c:v>
                </c:pt>
                <c:pt idx="3">
                  <c:v>256</c:v>
                </c:pt>
                <c:pt idx="4">
                  <c:v>258</c:v>
                </c:pt>
                <c:pt idx="5">
                  <c:v>260</c:v>
                </c:pt>
                <c:pt idx="6">
                  <c:v>262</c:v>
                </c:pt>
                <c:pt idx="7">
                  <c:v>264</c:v>
                </c:pt>
                <c:pt idx="8">
                  <c:v>266</c:v>
                </c:pt>
                <c:pt idx="9">
                  <c:v>268</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pt idx="26">
                  <c:v>302</c:v>
                </c:pt>
                <c:pt idx="27">
                  <c:v>304</c:v>
                </c:pt>
                <c:pt idx="28">
                  <c:v>306</c:v>
                </c:pt>
                <c:pt idx="29">
                  <c:v>308</c:v>
                </c:pt>
                <c:pt idx="30">
                  <c:v>310</c:v>
                </c:pt>
                <c:pt idx="31">
                  <c:v>312</c:v>
                </c:pt>
                <c:pt idx="32">
                  <c:v>314</c:v>
                </c:pt>
                <c:pt idx="33">
                  <c:v>316</c:v>
                </c:pt>
                <c:pt idx="34">
                  <c:v>318</c:v>
                </c:pt>
                <c:pt idx="35">
                  <c:v>320</c:v>
                </c:pt>
                <c:pt idx="36">
                  <c:v>322</c:v>
                </c:pt>
                <c:pt idx="37">
                  <c:v>324</c:v>
                </c:pt>
                <c:pt idx="38">
                  <c:v>326</c:v>
                </c:pt>
                <c:pt idx="39">
                  <c:v>328</c:v>
                </c:pt>
                <c:pt idx="40">
                  <c:v>330</c:v>
                </c:pt>
                <c:pt idx="41">
                  <c:v>332</c:v>
                </c:pt>
                <c:pt idx="42">
                  <c:v>334</c:v>
                </c:pt>
                <c:pt idx="43">
                  <c:v>336</c:v>
                </c:pt>
                <c:pt idx="44">
                  <c:v>338</c:v>
                </c:pt>
                <c:pt idx="45">
                  <c:v>340</c:v>
                </c:pt>
                <c:pt idx="46">
                  <c:v>342</c:v>
                </c:pt>
                <c:pt idx="47">
                  <c:v>344</c:v>
                </c:pt>
                <c:pt idx="48">
                  <c:v>346</c:v>
                </c:pt>
                <c:pt idx="49">
                  <c:v>348</c:v>
                </c:pt>
                <c:pt idx="50">
                  <c:v>350</c:v>
                </c:pt>
                <c:pt idx="51">
                  <c:v>352</c:v>
                </c:pt>
                <c:pt idx="52">
                  <c:v>354</c:v>
                </c:pt>
                <c:pt idx="53">
                  <c:v>356</c:v>
                </c:pt>
                <c:pt idx="54">
                  <c:v>358</c:v>
                </c:pt>
                <c:pt idx="55">
                  <c:v>360</c:v>
                </c:pt>
                <c:pt idx="56">
                  <c:v>362</c:v>
                </c:pt>
                <c:pt idx="57">
                  <c:v>364</c:v>
                </c:pt>
                <c:pt idx="58">
                  <c:v>366</c:v>
                </c:pt>
                <c:pt idx="59">
                  <c:v>368</c:v>
                </c:pt>
                <c:pt idx="60">
                  <c:v>370</c:v>
                </c:pt>
                <c:pt idx="61">
                  <c:v>372</c:v>
                </c:pt>
                <c:pt idx="62">
                  <c:v>374</c:v>
                </c:pt>
                <c:pt idx="63">
                  <c:v>376</c:v>
                </c:pt>
                <c:pt idx="64">
                  <c:v>378</c:v>
                </c:pt>
                <c:pt idx="65">
                  <c:v>380</c:v>
                </c:pt>
                <c:pt idx="66">
                  <c:v>382</c:v>
                </c:pt>
                <c:pt idx="67">
                  <c:v>384</c:v>
                </c:pt>
                <c:pt idx="68">
                  <c:v>386</c:v>
                </c:pt>
                <c:pt idx="69">
                  <c:v>388</c:v>
                </c:pt>
                <c:pt idx="70">
                  <c:v>390</c:v>
                </c:pt>
                <c:pt idx="71">
                  <c:v>392</c:v>
                </c:pt>
                <c:pt idx="72">
                  <c:v>394</c:v>
                </c:pt>
                <c:pt idx="73">
                  <c:v>396</c:v>
                </c:pt>
                <c:pt idx="74">
                  <c:v>398</c:v>
                </c:pt>
                <c:pt idx="75">
                  <c:v>400</c:v>
                </c:pt>
                <c:pt idx="76">
                  <c:v>402</c:v>
                </c:pt>
                <c:pt idx="77">
                  <c:v>404</c:v>
                </c:pt>
                <c:pt idx="78">
                  <c:v>406</c:v>
                </c:pt>
                <c:pt idx="79">
                  <c:v>408</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numCache>
            </c:numRef>
          </c:xVal>
          <c:yVal>
            <c:numRef>
              <c:f>'C:\Users\цнил3\Searches\Desktop\СРОЧНО!\ФДТ\Biomedicine\Результаты\[UVevisible absorption.xlsx]absorption'!$D$5:$D$255</c:f>
              <c:numCache>
                <c:formatCode>General</c:formatCode>
                <c:ptCount val="251"/>
                <c:pt idx="0">
                  <c:v>2.4000000000000021E-2</c:v>
                </c:pt>
                <c:pt idx="1">
                  <c:v>2.4000000000000021E-2</c:v>
                </c:pt>
                <c:pt idx="2">
                  <c:v>2.5999999999999968E-2</c:v>
                </c:pt>
                <c:pt idx="3">
                  <c:v>2.6999999999999968E-2</c:v>
                </c:pt>
                <c:pt idx="4">
                  <c:v>2.6999999999999968E-2</c:v>
                </c:pt>
                <c:pt idx="5">
                  <c:v>2.9000000000000026E-2</c:v>
                </c:pt>
                <c:pt idx="6">
                  <c:v>3.1000000000000028E-2</c:v>
                </c:pt>
                <c:pt idx="7">
                  <c:v>3.2000000000000028E-2</c:v>
                </c:pt>
                <c:pt idx="8">
                  <c:v>3.400000000000003E-2</c:v>
                </c:pt>
                <c:pt idx="9">
                  <c:v>3.6000000000000032E-2</c:v>
                </c:pt>
                <c:pt idx="10">
                  <c:v>3.8000000000000034E-2</c:v>
                </c:pt>
                <c:pt idx="11">
                  <c:v>4.2000000000000037E-2</c:v>
                </c:pt>
                <c:pt idx="12">
                  <c:v>4.4999999999999929E-2</c:v>
                </c:pt>
                <c:pt idx="13">
                  <c:v>4.9999999999999933E-2</c:v>
                </c:pt>
                <c:pt idx="14">
                  <c:v>5.5999999999999939E-2</c:v>
                </c:pt>
                <c:pt idx="15">
                  <c:v>6.1000000000000054E-2</c:v>
                </c:pt>
                <c:pt idx="16">
                  <c:v>6.700000000000006E-2</c:v>
                </c:pt>
                <c:pt idx="17">
                  <c:v>7.3000000000000009E-2</c:v>
                </c:pt>
                <c:pt idx="18">
                  <c:v>7.7000000000000013E-2</c:v>
                </c:pt>
                <c:pt idx="19">
                  <c:v>7.8999999999999959E-2</c:v>
                </c:pt>
                <c:pt idx="20">
                  <c:v>8.3000000000000018E-2</c:v>
                </c:pt>
                <c:pt idx="21">
                  <c:v>8.1000000000000016E-2</c:v>
                </c:pt>
                <c:pt idx="22">
                  <c:v>8.3000000000000018E-2</c:v>
                </c:pt>
                <c:pt idx="23">
                  <c:v>8.3999999999999964E-2</c:v>
                </c:pt>
                <c:pt idx="24">
                  <c:v>8.4000000000000019E-2</c:v>
                </c:pt>
                <c:pt idx="25">
                  <c:v>8.500000000000002E-2</c:v>
                </c:pt>
                <c:pt idx="26">
                  <c:v>8.7000000000000022E-2</c:v>
                </c:pt>
                <c:pt idx="27">
                  <c:v>8.8999999999999968E-2</c:v>
                </c:pt>
                <c:pt idx="28">
                  <c:v>9.099999999999997E-2</c:v>
                </c:pt>
                <c:pt idx="29">
                  <c:v>8.9999999999999969E-2</c:v>
                </c:pt>
                <c:pt idx="30">
                  <c:v>9.1000000000000025E-2</c:v>
                </c:pt>
                <c:pt idx="31">
                  <c:v>9.1000000000000025E-2</c:v>
                </c:pt>
                <c:pt idx="32">
                  <c:v>9.2999999999999999E-2</c:v>
                </c:pt>
                <c:pt idx="33">
                  <c:v>9.4E-2</c:v>
                </c:pt>
                <c:pt idx="34">
                  <c:v>9.6000000000000002E-2</c:v>
                </c:pt>
                <c:pt idx="35">
                  <c:v>9.9000000000000005E-2</c:v>
                </c:pt>
                <c:pt idx="36">
                  <c:v>0.10300000000000001</c:v>
                </c:pt>
                <c:pt idx="37">
                  <c:v>0.10700000000000001</c:v>
                </c:pt>
                <c:pt idx="38">
                  <c:v>0.11200000000000002</c:v>
                </c:pt>
                <c:pt idx="39">
                  <c:v>0.11699999999999999</c:v>
                </c:pt>
                <c:pt idx="40">
                  <c:v>0.122</c:v>
                </c:pt>
                <c:pt idx="41">
                  <c:v>0.128</c:v>
                </c:pt>
                <c:pt idx="42">
                  <c:v>0.13200000000000001</c:v>
                </c:pt>
                <c:pt idx="43">
                  <c:v>0.13700000000000001</c:v>
                </c:pt>
                <c:pt idx="44">
                  <c:v>0.14300000000000002</c:v>
                </c:pt>
                <c:pt idx="45">
                  <c:v>0.14800000000000002</c:v>
                </c:pt>
                <c:pt idx="46">
                  <c:v>0.15299999999999997</c:v>
                </c:pt>
                <c:pt idx="47">
                  <c:v>0.15999999999999998</c:v>
                </c:pt>
                <c:pt idx="48">
                  <c:v>0.16599999999999998</c:v>
                </c:pt>
                <c:pt idx="49">
                  <c:v>0.17499999999999999</c:v>
                </c:pt>
                <c:pt idx="50">
                  <c:v>0.184</c:v>
                </c:pt>
                <c:pt idx="51">
                  <c:v>0.19500000000000001</c:v>
                </c:pt>
                <c:pt idx="52">
                  <c:v>0.20300000000000001</c:v>
                </c:pt>
                <c:pt idx="53">
                  <c:v>0.21399999999999997</c:v>
                </c:pt>
                <c:pt idx="54">
                  <c:v>0.22199999999999998</c:v>
                </c:pt>
                <c:pt idx="55">
                  <c:v>0.22899999999999998</c:v>
                </c:pt>
                <c:pt idx="56">
                  <c:v>0.23599999999999999</c:v>
                </c:pt>
                <c:pt idx="57">
                  <c:v>0.248</c:v>
                </c:pt>
                <c:pt idx="58">
                  <c:v>0.25800000000000001</c:v>
                </c:pt>
                <c:pt idx="59">
                  <c:v>0.27100000000000002</c:v>
                </c:pt>
                <c:pt idx="60">
                  <c:v>0.28700000000000003</c:v>
                </c:pt>
                <c:pt idx="61">
                  <c:v>0.309</c:v>
                </c:pt>
                <c:pt idx="62">
                  <c:v>0.33399999999999996</c:v>
                </c:pt>
                <c:pt idx="63">
                  <c:v>0.36099999999999999</c:v>
                </c:pt>
                <c:pt idx="64">
                  <c:v>0.4</c:v>
                </c:pt>
                <c:pt idx="65">
                  <c:v>0.42899999999999994</c:v>
                </c:pt>
                <c:pt idx="66">
                  <c:v>0.45999999999999996</c:v>
                </c:pt>
                <c:pt idx="67">
                  <c:v>0.495</c:v>
                </c:pt>
                <c:pt idx="68">
                  <c:v>0.53200000000000003</c:v>
                </c:pt>
                <c:pt idx="69">
                  <c:v>0.56599999999999995</c:v>
                </c:pt>
                <c:pt idx="70">
                  <c:v>0.60199999999999998</c:v>
                </c:pt>
                <c:pt idx="71">
                  <c:v>0.64</c:v>
                </c:pt>
                <c:pt idx="72">
                  <c:v>0.71299999999999997</c:v>
                </c:pt>
                <c:pt idx="73">
                  <c:v>0.76400000000000001</c:v>
                </c:pt>
                <c:pt idx="74">
                  <c:v>0.83499999999999996</c:v>
                </c:pt>
                <c:pt idx="75">
                  <c:v>0.9</c:v>
                </c:pt>
                <c:pt idx="76">
                  <c:v>0.92799999999999994</c:v>
                </c:pt>
                <c:pt idx="77">
                  <c:v>0.91699999999999993</c:v>
                </c:pt>
                <c:pt idx="78">
                  <c:v>0.85899999999999999</c:v>
                </c:pt>
                <c:pt idx="79">
                  <c:v>0.78500000000000003</c:v>
                </c:pt>
                <c:pt idx="80">
                  <c:v>0.69400000000000006</c:v>
                </c:pt>
                <c:pt idx="81">
                  <c:v>0.60699999999999998</c:v>
                </c:pt>
                <c:pt idx="82">
                  <c:v>0.502</c:v>
                </c:pt>
                <c:pt idx="83">
                  <c:v>0.43800000000000006</c:v>
                </c:pt>
                <c:pt idx="84">
                  <c:v>0.377</c:v>
                </c:pt>
                <c:pt idx="85">
                  <c:v>0.32100000000000001</c:v>
                </c:pt>
                <c:pt idx="86">
                  <c:v>0.29099999999999998</c:v>
                </c:pt>
                <c:pt idx="87">
                  <c:v>0.26900000000000002</c:v>
                </c:pt>
                <c:pt idx="88">
                  <c:v>0.247</c:v>
                </c:pt>
                <c:pt idx="89">
                  <c:v>0.23199999999999998</c:v>
                </c:pt>
                <c:pt idx="90">
                  <c:v>0.21700000000000003</c:v>
                </c:pt>
                <c:pt idx="91">
                  <c:v>0.19800000000000001</c:v>
                </c:pt>
                <c:pt idx="92">
                  <c:v>0.184</c:v>
                </c:pt>
                <c:pt idx="93">
                  <c:v>0.17099999999999999</c:v>
                </c:pt>
                <c:pt idx="94">
                  <c:v>0.15600000000000003</c:v>
                </c:pt>
                <c:pt idx="95">
                  <c:v>0.14400000000000002</c:v>
                </c:pt>
                <c:pt idx="96">
                  <c:v>0.13200000000000001</c:v>
                </c:pt>
                <c:pt idx="97">
                  <c:v>0.11599999999999999</c:v>
                </c:pt>
                <c:pt idx="98">
                  <c:v>0.10400000000000001</c:v>
                </c:pt>
                <c:pt idx="99">
                  <c:v>9.1999999999999998E-2</c:v>
                </c:pt>
                <c:pt idx="100">
                  <c:v>7.8999999999999987E-2</c:v>
                </c:pt>
                <c:pt idx="101">
                  <c:v>6.9000000000000006E-2</c:v>
                </c:pt>
                <c:pt idx="102">
                  <c:v>6.0999999999999999E-2</c:v>
                </c:pt>
                <c:pt idx="103">
                  <c:v>5.1999999999999991E-2</c:v>
                </c:pt>
                <c:pt idx="104">
                  <c:v>4.4999999999999984E-2</c:v>
                </c:pt>
                <c:pt idx="105">
                  <c:v>3.999999999999998E-2</c:v>
                </c:pt>
                <c:pt idx="106">
                  <c:v>3.5000000000000003E-2</c:v>
                </c:pt>
                <c:pt idx="107">
                  <c:v>3.2000000000000001E-2</c:v>
                </c:pt>
                <c:pt idx="108">
                  <c:v>2.6999999999999996E-2</c:v>
                </c:pt>
                <c:pt idx="109">
                  <c:v>2.300000000000002E-2</c:v>
                </c:pt>
                <c:pt idx="110">
                  <c:v>2.1000000000000019E-2</c:v>
                </c:pt>
                <c:pt idx="111">
                  <c:v>1.8000000000000016E-2</c:v>
                </c:pt>
                <c:pt idx="112">
                  <c:v>1.4999999999999986E-2</c:v>
                </c:pt>
                <c:pt idx="113">
                  <c:v>1.2999999999999984E-2</c:v>
                </c:pt>
                <c:pt idx="114">
                  <c:v>9.9999999999999811E-3</c:v>
                </c:pt>
                <c:pt idx="115">
                  <c:v>9.9999999999999811E-3</c:v>
                </c:pt>
                <c:pt idx="116">
                  <c:v>9.000000000000008E-3</c:v>
                </c:pt>
                <c:pt idx="117">
                  <c:v>9.000000000000008E-3</c:v>
                </c:pt>
                <c:pt idx="118">
                  <c:v>9.000000000000008E-3</c:v>
                </c:pt>
                <c:pt idx="119">
                  <c:v>1.100000000000001E-2</c:v>
                </c:pt>
                <c:pt idx="120">
                  <c:v>1.4000000000000012E-2</c:v>
                </c:pt>
                <c:pt idx="121">
                  <c:v>1.6999999999999987E-2</c:v>
                </c:pt>
                <c:pt idx="122">
                  <c:v>2.1999999999999992E-2</c:v>
                </c:pt>
                <c:pt idx="123">
                  <c:v>2.7000000000000024E-2</c:v>
                </c:pt>
                <c:pt idx="124">
                  <c:v>3.1E-2</c:v>
                </c:pt>
                <c:pt idx="125">
                  <c:v>3.3000000000000002E-2</c:v>
                </c:pt>
                <c:pt idx="126">
                  <c:v>3.4000000000000002E-2</c:v>
                </c:pt>
                <c:pt idx="127">
                  <c:v>3.400000000000003E-2</c:v>
                </c:pt>
                <c:pt idx="128">
                  <c:v>3.3000000000000029E-2</c:v>
                </c:pt>
                <c:pt idx="129">
                  <c:v>2.9000000000000026E-2</c:v>
                </c:pt>
                <c:pt idx="130">
                  <c:v>2.3999999999999966E-2</c:v>
                </c:pt>
                <c:pt idx="131">
                  <c:v>1.799999999999996E-2</c:v>
                </c:pt>
                <c:pt idx="132">
                  <c:v>1.0999999999999954E-2</c:v>
                </c:pt>
                <c:pt idx="133">
                  <c:v>6.0000000000000053E-3</c:v>
                </c:pt>
                <c:pt idx="134">
                  <c:v>-2.0000000000000018E-3</c:v>
                </c:pt>
                <c:pt idx="135">
                  <c:v>-8.0000000000000071E-3</c:v>
                </c:pt>
                <c:pt idx="136">
                  <c:v>-1.100000000000001E-2</c:v>
                </c:pt>
                <c:pt idx="137">
                  <c:v>-1.6000000000000014E-2</c:v>
                </c:pt>
                <c:pt idx="138">
                  <c:v>-1.9000000000000017E-2</c:v>
                </c:pt>
                <c:pt idx="139">
                  <c:v>-1.9999999999999962E-2</c:v>
                </c:pt>
                <c:pt idx="140">
                  <c:v>-2.0999999999999963E-2</c:v>
                </c:pt>
                <c:pt idx="141">
                  <c:v>-2.1000000000000019E-2</c:v>
                </c:pt>
                <c:pt idx="142">
                  <c:v>-2.4000000000000021E-2</c:v>
                </c:pt>
                <c:pt idx="143">
                  <c:v>-2.4000000000000021E-2</c:v>
                </c:pt>
                <c:pt idx="144">
                  <c:v>-2.6000000000000023E-2</c:v>
                </c:pt>
                <c:pt idx="145">
                  <c:v>-3.0999999999999972E-2</c:v>
                </c:pt>
                <c:pt idx="146">
                  <c:v>-3.400000000000003E-2</c:v>
                </c:pt>
                <c:pt idx="147">
                  <c:v>-3.7000000000000033E-2</c:v>
                </c:pt>
                <c:pt idx="148">
                  <c:v>-4.0999999999999981E-2</c:v>
                </c:pt>
                <c:pt idx="149">
                  <c:v>-4.2999999999999983E-2</c:v>
                </c:pt>
                <c:pt idx="150">
                  <c:v>-4.6000000000000041E-2</c:v>
                </c:pt>
                <c:pt idx="151">
                  <c:v>-5.0000000000000044E-2</c:v>
                </c:pt>
                <c:pt idx="152">
                  <c:v>-5.1000000000000045E-2</c:v>
                </c:pt>
                <c:pt idx="153">
                  <c:v>-5.3999999999999937E-2</c:v>
                </c:pt>
                <c:pt idx="154">
                  <c:v>-5.3999999999999937E-2</c:v>
                </c:pt>
                <c:pt idx="155">
                  <c:v>-5.3999999999999937E-2</c:v>
                </c:pt>
                <c:pt idx="156">
                  <c:v>-5.4000000000000048E-2</c:v>
                </c:pt>
                <c:pt idx="157">
                  <c:v>-5.2000000000000046E-2</c:v>
                </c:pt>
                <c:pt idx="158">
                  <c:v>-4.7999999999999987E-2</c:v>
                </c:pt>
                <c:pt idx="159">
                  <c:v>-4.500000000000004E-2</c:v>
                </c:pt>
                <c:pt idx="160">
                  <c:v>-4.1999999999999982E-2</c:v>
                </c:pt>
                <c:pt idx="161">
                  <c:v>-3.3000000000000029E-2</c:v>
                </c:pt>
                <c:pt idx="162">
                  <c:v>-2.899999999999997E-2</c:v>
                </c:pt>
                <c:pt idx="163">
                  <c:v>-2.6000000000000023E-2</c:v>
                </c:pt>
                <c:pt idx="164">
                  <c:v>-2.300000000000002E-2</c:v>
                </c:pt>
                <c:pt idx="165">
                  <c:v>-1.6999999999999987E-2</c:v>
                </c:pt>
                <c:pt idx="166">
                  <c:v>-9.000000000000008E-3</c:v>
                </c:pt>
                <c:pt idx="167">
                  <c:v>-1.0000000000000009E-2</c:v>
                </c:pt>
                <c:pt idx="168">
                  <c:v>-4.9999999999999767E-3</c:v>
                </c:pt>
                <c:pt idx="169">
                  <c:v>-1.0000000000000009E-3</c:v>
                </c:pt>
                <c:pt idx="170">
                  <c:v>2.0000000000000018E-3</c:v>
                </c:pt>
                <c:pt idx="171">
                  <c:v>7.0000000000000062E-3</c:v>
                </c:pt>
                <c:pt idx="172">
                  <c:v>9.999999999999995E-3</c:v>
                </c:pt>
                <c:pt idx="173">
                  <c:v>1.1999999999999997E-2</c:v>
                </c:pt>
                <c:pt idx="174">
                  <c:v>1.3999999999999999E-2</c:v>
                </c:pt>
                <c:pt idx="175">
                  <c:v>1.4999999999999999E-2</c:v>
                </c:pt>
                <c:pt idx="176">
                  <c:v>1.6E-2</c:v>
                </c:pt>
                <c:pt idx="177">
                  <c:v>1.4999999999999999E-2</c:v>
                </c:pt>
                <c:pt idx="178">
                  <c:v>1.4999999999999999E-2</c:v>
                </c:pt>
                <c:pt idx="179">
                  <c:v>1.3999999999999999E-2</c:v>
                </c:pt>
                <c:pt idx="180">
                  <c:v>1.2999999999999998E-2</c:v>
                </c:pt>
                <c:pt idx="181">
                  <c:v>1.2999999999999998E-2</c:v>
                </c:pt>
                <c:pt idx="182">
                  <c:v>1.2000000000000011E-2</c:v>
                </c:pt>
                <c:pt idx="183">
                  <c:v>1.100000000000001E-2</c:v>
                </c:pt>
                <c:pt idx="184">
                  <c:v>1.100000000000001E-2</c:v>
                </c:pt>
                <c:pt idx="185">
                  <c:v>1.0000000000000009E-2</c:v>
                </c:pt>
                <c:pt idx="186">
                  <c:v>1.0999999999999996E-2</c:v>
                </c:pt>
                <c:pt idx="187">
                  <c:v>1.0999999999999996E-2</c:v>
                </c:pt>
                <c:pt idx="188">
                  <c:v>1.1999999999999997E-2</c:v>
                </c:pt>
                <c:pt idx="189">
                  <c:v>1.3999999999999999E-2</c:v>
                </c:pt>
                <c:pt idx="190">
                  <c:v>1.6E-2</c:v>
                </c:pt>
                <c:pt idx="191">
                  <c:v>1.8999999999999989E-2</c:v>
                </c:pt>
                <c:pt idx="192">
                  <c:v>2.3999999999999994E-2</c:v>
                </c:pt>
                <c:pt idx="193">
                  <c:v>3.2000000000000001E-2</c:v>
                </c:pt>
                <c:pt idx="194">
                  <c:v>4.3999999999999997E-2</c:v>
                </c:pt>
                <c:pt idx="195">
                  <c:v>5.5999999999999994E-2</c:v>
                </c:pt>
                <c:pt idx="196">
                  <c:v>7.5999999999999984E-2</c:v>
                </c:pt>
                <c:pt idx="197">
                  <c:v>9.5000000000000001E-2</c:v>
                </c:pt>
                <c:pt idx="198">
                  <c:v>0.11699999999999999</c:v>
                </c:pt>
                <c:pt idx="199">
                  <c:v>0.13999999999999999</c:v>
                </c:pt>
                <c:pt idx="200">
                  <c:v>0.157</c:v>
                </c:pt>
                <c:pt idx="201">
                  <c:v>0.17499999999999999</c:v>
                </c:pt>
                <c:pt idx="202">
                  <c:v>0.183</c:v>
                </c:pt>
                <c:pt idx="203">
                  <c:v>0.184</c:v>
                </c:pt>
                <c:pt idx="204">
                  <c:v>0.17199999999999999</c:v>
                </c:pt>
                <c:pt idx="205">
                  <c:v>0.155</c:v>
                </c:pt>
                <c:pt idx="206">
                  <c:v>0.13300000000000001</c:v>
                </c:pt>
                <c:pt idx="207">
                  <c:v>0.10599999999999998</c:v>
                </c:pt>
                <c:pt idx="208">
                  <c:v>9.0999999999999998E-2</c:v>
                </c:pt>
                <c:pt idx="209">
                  <c:v>7.1000000000000008E-2</c:v>
                </c:pt>
                <c:pt idx="210">
                  <c:v>0.06</c:v>
                </c:pt>
                <c:pt idx="211">
                  <c:v>4.9000000000000002E-2</c:v>
                </c:pt>
                <c:pt idx="212">
                  <c:v>3.7999999999999992E-2</c:v>
                </c:pt>
                <c:pt idx="213">
                  <c:v>3.2000000000000001E-2</c:v>
                </c:pt>
                <c:pt idx="214">
                  <c:v>2.3999999999999994E-2</c:v>
                </c:pt>
                <c:pt idx="215">
                  <c:v>1.8000000000000002E-2</c:v>
                </c:pt>
                <c:pt idx="216">
                  <c:v>1.3999999999999999E-2</c:v>
                </c:pt>
                <c:pt idx="217">
                  <c:v>1.0999999999999996E-2</c:v>
                </c:pt>
                <c:pt idx="218">
                  <c:v>8.9999999999999941E-3</c:v>
                </c:pt>
                <c:pt idx="219">
                  <c:v>6.9999999999999923E-3</c:v>
                </c:pt>
                <c:pt idx="220">
                  <c:v>5.9999999999999915E-3</c:v>
                </c:pt>
                <c:pt idx="221">
                  <c:v>5.9999999999999915E-3</c:v>
                </c:pt>
                <c:pt idx="222">
                  <c:v>4.9999999999999906E-3</c:v>
                </c:pt>
                <c:pt idx="223">
                  <c:v>4.9999999999999906E-3</c:v>
                </c:pt>
                <c:pt idx="224">
                  <c:v>4.0000000000000036E-3</c:v>
                </c:pt>
                <c:pt idx="225">
                  <c:v>4.0000000000000036E-3</c:v>
                </c:pt>
                <c:pt idx="226">
                  <c:v>4.0000000000000036E-3</c:v>
                </c:pt>
                <c:pt idx="227">
                  <c:v>2.0000000000000018E-3</c:v>
                </c:pt>
                <c:pt idx="228">
                  <c:v>1.0000000000000009E-3</c:v>
                </c:pt>
                <c:pt idx="229">
                  <c:v>-1.0000000000000009E-3</c:v>
                </c:pt>
                <c:pt idx="230">
                  <c:v>-4.0000000000000036E-3</c:v>
                </c:pt>
                <c:pt idx="231">
                  <c:v>-6.0000000000000053E-3</c:v>
                </c:pt>
                <c:pt idx="232">
                  <c:v>-7.0000000000000062E-3</c:v>
                </c:pt>
                <c:pt idx="233">
                  <c:v>-8.0000000000000002E-3</c:v>
                </c:pt>
                <c:pt idx="234">
                  <c:v>-9.0000000000000011E-3</c:v>
                </c:pt>
                <c:pt idx="235">
                  <c:v>-1.0000000000000002E-2</c:v>
                </c:pt>
                <c:pt idx="236">
                  <c:v>-1.1000000000000003E-2</c:v>
                </c:pt>
                <c:pt idx="237">
                  <c:v>-1.2000000000000004E-2</c:v>
                </c:pt>
                <c:pt idx="238">
                  <c:v>-1.2000000000000004E-2</c:v>
                </c:pt>
                <c:pt idx="239">
                  <c:v>-1.3000000000000005E-2</c:v>
                </c:pt>
                <c:pt idx="240">
                  <c:v>-1.3000000000000005E-2</c:v>
                </c:pt>
                <c:pt idx="241">
                  <c:v>-1.3000000000000005E-2</c:v>
                </c:pt>
                <c:pt idx="242">
                  <c:v>-1.3000000000000005E-2</c:v>
                </c:pt>
                <c:pt idx="243">
                  <c:v>-1.3000000000000005E-2</c:v>
                </c:pt>
                <c:pt idx="244">
                  <c:v>-1.3000000000000005E-2</c:v>
                </c:pt>
                <c:pt idx="245">
                  <c:v>-1.4000000000000005E-2</c:v>
                </c:pt>
                <c:pt idx="246">
                  <c:v>-1.4000000000000005E-2</c:v>
                </c:pt>
                <c:pt idx="247">
                  <c:v>-1.4000000000000005E-2</c:v>
                </c:pt>
                <c:pt idx="248">
                  <c:v>-1.4000000000000005E-2</c:v>
                </c:pt>
                <c:pt idx="249">
                  <c:v>-1.4000000000000005E-2</c:v>
                </c:pt>
                <c:pt idx="250">
                  <c:v>-1.5000000000000006E-2</c:v>
                </c:pt>
              </c:numCache>
            </c:numRef>
          </c:yVal>
          <c:smooth val="1"/>
        </c:ser>
        <c:ser>
          <c:idx val="3"/>
          <c:order val="3"/>
          <c:tx>
            <c:strRef>
              <c:f>'C:\Users\цнил3\Searches\Desktop\СРОЧНО!\ФДТ\Biomedicine\Результаты\[UVevisible absorption.xlsx]absorption'!$E$4</c:f>
              <c:strCache>
                <c:ptCount val="1"/>
                <c:pt idx="0">
                  <c:v>BSA</c:v>
                </c:pt>
              </c:strCache>
            </c:strRef>
          </c:tx>
          <c:spPr>
            <a:ln w="41275"/>
          </c:spPr>
          <c:marker>
            <c:symbol val="none"/>
          </c:marker>
          <c:xVal>
            <c:numRef>
              <c:f>'C:\Users\цнил3\Searches\Desktop\СРОЧНО!\ФДТ\Biomedicine\Результаты\[UVevisible absorption.xlsx]absorption'!$A$5:$A$255</c:f>
              <c:numCache>
                <c:formatCode>General</c:formatCode>
                <c:ptCount val="251"/>
                <c:pt idx="0">
                  <c:v>250</c:v>
                </c:pt>
                <c:pt idx="1">
                  <c:v>252</c:v>
                </c:pt>
                <c:pt idx="2">
                  <c:v>254</c:v>
                </c:pt>
                <c:pt idx="3">
                  <c:v>256</c:v>
                </c:pt>
                <c:pt idx="4">
                  <c:v>258</c:v>
                </c:pt>
                <c:pt idx="5">
                  <c:v>260</c:v>
                </c:pt>
                <c:pt idx="6">
                  <c:v>262</c:v>
                </c:pt>
                <c:pt idx="7">
                  <c:v>264</c:v>
                </c:pt>
                <c:pt idx="8">
                  <c:v>266</c:v>
                </c:pt>
                <c:pt idx="9">
                  <c:v>268</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pt idx="26">
                  <c:v>302</c:v>
                </c:pt>
                <c:pt idx="27">
                  <c:v>304</c:v>
                </c:pt>
                <c:pt idx="28">
                  <c:v>306</c:v>
                </c:pt>
                <c:pt idx="29">
                  <c:v>308</c:v>
                </c:pt>
                <c:pt idx="30">
                  <c:v>310</c:v>
                </c:pt>
                <c:pt idx="31">
                  <c:v>312</c:v>
                </c:pt>
                <c:pt idx="32">
                  <c:v>314</c:v>
                </c:pt>
                <c:pt idx="33">
                  <c:v>316</c:v>
                </c:pt>
                <c:pt idx="34">
                  <c:v>318</c:v>
                </c:pt>
                <c:pt idx="35">
                  <c:v>320</c:v>
                </c:pt>
                <c:pt idx="36">
                  <c:v>322</c:v>
                </c:pt>
                <c:pt idx="37">
                  <c:v>324</c:v>
                </c:pt>
                <c:pt idx="38">
                  <c:v>326</c:v>
                </c:pt>
                <c:pt idx="39">
                  <c:v>328</c:v>
                </c:pt>
                <c:pt idx="40">
                  <c:v>330</c:v>
                </c:pt>
                <c:pt idx="41">
                  <c:v>332</c:v>
                </c:pt>
                <c:pt idx="42">
                  <c:v>334</c:v>
                </c:pt>
                <c:pt idx="43">
                  <c:v>336</c:v>
                </c:pt>
                <c:pt idx="44">
                  <c:v>338</c:v>
                </c:pt>
                <c:pt idx="45">
                  <c:v>340</c:v>
                </c:pt>
                <c:pt idx="46">
                  <c:v>342</c:v>
                </c:pt>
                <c:pt idx="47">
                  <c:v>344</c:v>
                </c:pt>
                <c:pt idx="48">
                  <c:v>346</c:v>
                </c:pt>
                <c:pt idx="49">
                  <c:v>348</c:v>
                </c:pt>
                <c:pt idx="50">
                  <c:v>350</c:v>
                </c:pt>
                <c:pt idx="51">
                  <c:v>352</c:v>
                </c:pt>
                <c:pt idx="52">
                  <c:v>354</c:v>
                </c:pt>
                <c:pt idx="53">
                  <c:v>356</c:v>
                </c:pt>
                <c:pt idx="54">
                  <c:v>358</c:v>
                </c:pt>
                <c:pt idx="55">
                  <c:v>360</c:v>
                </c:pt>
                <c:pt idx="56">
                  <c:v>362</c:v>
                </c:pt>
                <c:pt idx="57">
                  <c:v>364</c:v>
                </c:pt>
                <c:pt idx="58">
                  <c:v>366</c:v>
                </c:pt>
                <c:pt idx="59">
                  <c:v>368</c:v>
                </c:pt>
                <c:pt idx="60">
                  <c:v>370</c:v>
                </c:pt>
                <c:pt idx="61">
                  <c:v>372</c:v>
                </c:pt>
                <c:pt idx="62">
                  <c:v>374</c:v>
                </c:pt>
                <c:pt idx="63">
                  <c:v>376</c:v>
                </c:pt>
                <c:pt idx="64">
                  <c:v>378</c:v>
                </c:pt>
                <c:pt idx="65">
                  <c:v>380</c:v>
                </c:pt>
                <c:pt idx="66">
                  <c:v>382</c:v>
                </c:pt>
                <c:pt idx="67">
                  <c:v>384</c:v>
                </c:pt>
                <c:pt idx="68">
                  <c:v>386</c:v>
                </c:pt>
                <c:pt idx="69">
                  <c:v>388</c:v>
                </c:pt>
                <c:pt idx="70">
                  <c:v>390</c:v>
                </c:pt>
                <c:pt idx="71">
                  <c:v>392</c:v>
                </c:pt>
                <c:pt idx="72">
                  <c:v>394</c:v>
                </c:pt>
                <c:pt idx="73">
                  <c:v>396</c:v>
                </c:pt>
                <c:pt idx="74">
                  <c:v>398</c:v>
                </c:pt>
                <c:pt idx="75">
                  <c:v>400</c:v>
                </c:pt>
                <c:pt idx="76">
                  <c:v>402</c:v>
                </c:pt>
                <c:pt idx="77">
                  <c:v>404</c:v>
                </c:pt>
                <c:pt idx="78">
                  <c:v>406</c:v>
                </c:pt>
                <c:pt idx="79">
                  <c:v>408</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numCache>
            </c:numRef>
          </c:xVal>
          <c:yVal>
            <c:numRef>
              <c:f>'C:\Users\цнил3\Searches\Desktop\СРОЧНО!\ФДТ\Biomedicine\Результаты\[UVevisible absorption.xlsx]absorption'!$E$5:$E$255</c:f>
              <c:numCache>
                <c:formatCode>General</c:formatCode>
                <c:ptCount val="251"/>
                <c:pt idx="0">
                  <c:v>4.0999999999999981E-2</c:v>
                </c:pt>
                <c:pt idx="1">
                  <c:v>3.6999999999999977E-2</c:v>
                </c:pt>
                <c:pt idx="2">
                  <c:v>3.3999999999999975E-2</c:v>
                </c:pt>
                <c:pt idx="3">
                  <c:v>2.9999999999999971E-2</c:v>
                </c:pt>
                <c:pt idx="4">
                  <c:v>2.0000000000000018E-2</c:v>
                </c:pt>
                <c:pt idx="5">
                  <c:v>1.3000000000000012E-2</c:v>
                </c:pt>
                <c:pt idx="6">
                  <c:v>7.9999999999999516E-3</c:v>
                </c:pt>
                <c:pt idx="7">
                  <c:v>0</c:v>
                </c:pt>
                <c:pt idx="8">
                  <c:v>-6.0000000000000053E-3</c:v>
                </c:pt>
                <c:pt idx="9">
                  <c:v>-1.0000000000000009E-2</c:v>
                </c:pt>
                <c:pt idx="10">
                  <c:v>-1.5000000000000013E-2</c:v>
                </c:pt>
                <c:pt idx="11">
                  <c:v>-1.9000000000000017E-2</c:v>
                </c:pt>
                <c:pt idx="12">
                  <c:v>-2.2999999999999909E-2</c:v>
                </c:pt>
                <c:pt idx="13">
                  <c:v>-2.6000000000000023E-2</c:v>
                </c:pt>
                <c:pt idx="14">
                  <c:v>-2.6000000000000023E-2</c:v>
                </c:pt>
                <c:pt idx="15">
                  <c:v>-2.0000000000000018E-2</c:v>
                </c:pt>
                <c:pt idx="16">
                  <c:v>-1.0000000000000009E-2</c:v>
                </c:pt>
                <c:pt idx="17">
                  <c:v>2.0000000000000018E-3</c:v>
                </c:pt>
                <c:pt idx="18">
                  <c:v>2.1000000000000019E-2</c:v>
                </c:pt>
                <c:pt idx="19">
                  <c:v>4.9000000000000044E-2</c:v>
                </c:pt>
                <c:pt idx="20">
                  <c:v>4.9000000000000044E-2</c:v>
                </c:pt>
                <c:pt idx="21">
                  <c:v>7.8999999999999959E-2</c:v>
                </c:pt>
                <c:pt idx="22">
                  <c:v>8.8999999999999996E-2</c:v>
                </c:pt>
                <c:pt idx="23">
                  <c:v>0.1</c:v>
                </c:pt>
                <c:pt idx="24">
                  <c:v>0.10599999999999998</c:v>
                </c:pt>
                <c:pt idx="25">
                  <c:v>0.11</c:v>
                </c:pt>
                <c:pt idx="26">
                  <c:v>0.11299999999999999</c:v>
                </c:pt>
                <c:pt idx="27">
                  <c:v>0.11600000000000001</c:v>
                </c:pt>
                <c:pt idx="28">
                  <c:v>0.11800000000000001</c:v>
                </c:pt>
                <c:pt idx="29">
                  <c:v>0.11799999999999999</c:v>
                </c:pt>
                <c:pt idx="30">
                  <c:v>0.11799999999999999</c:v>
                </c:pt>
                <c:pt idx="31">
                  <c:v>0.11699999999999999</c:v>
                </c:pt>
                <c:pt idx="32">
                  <c:v>0.11799999999999999</c:v>
                </c:pt>
                <c:pt idx="33">
                  <c:v>0.11799999999999999</c:v>
                </c:pt>
                <c:pt idx="34">
                  <c:v>0.11799999999999999</c:v>
                </c:pt>
                <c:pt idx="35">
                  <c:v>0.12</c:v>
                </c:pt>
                <c:pt idx="36">
                  <c:v>0.121</c:v>
                </c:pt>
                <c:pt idx="37">
                  <c:v>0.124</c:v>
                </c:pt>
                <c:pt idx="38">
                  <c:v>0.126</c:v>
                </c:pt>
                <c:pt idx="39">
                  <c:v>0.129</c:v>
                </c:pt>
                <c:pt idx="40">
                  <c:v>0.13200000000000001</c:v>
                </c:pt>
                <c:pt idx="41">
                  <c:v>0.13600000000000001</c:v>
                </c:pt>
                <c:pt idx="42">
                  <c:v>0.13900000000000001</c:v>
                </c:pt>
                <c:pt idx="43">
                  <c:v>0.14300000000000002</c:v>
                </c:pt>
                <c:pt idx="44">
                  <c:v>0.14600000000000002</c:v>
                </c:pt>
                <c:pt idx="45">
                  <c:v>0.15000000000000002</c:v>
                </c:pt>
                <c:pt idx="46">
                  <c:v>0.15400000000000003</c:v>
                </c:pt>
                <c:pt idx="47">
                  <c:v>0.15799999999999997</c:v>
                </c:pt>
                <c:pt idx="48">
                  <c:v>0.16299999999999998</c:v>
                </c:pt>
                <c:pt idx="49">
                  <c:v>0.16899999999999998</c:v>
                </c:pt>
                <c:pt idx="50">
                  <c:v>0.17699999999999999</c:v>
                </c:pt>
                <c:pt idx="51">
                  <c:v>0.184</c:v>
                </c:pt>
                <c:pt idx="52">
                  <c:v>0.191</c:v>
                </c:pt>
                <c:pt idx="53">
                  <c:v>0.19700000000000001</c:v>
                </c:pt>
                <c:pt idx="54">
                  <c:v>0.20199999999999999</c:v>
                </c:pt>
                <c:pt idx="55">
                  <c:v>0.20599999999999999</c:v>
                </c:pt>
                <c:pt idx="56">
                  <c:v>0.21</c:v>
                </c:pt>
                <c:pt idx="57">
                  <c:v>0.217</c:v>
                </c:pt>
                <c:pt idx="58">
                  <c:v>0.221</c:v>
                </c:pt>
                <c:pt idx="59">
                  <c:v>0.22700000000000001</c:v>
                </c:pt>
                <c:pt idx="60">
                  <c:v>0.23600000000000002</c:v>
                </c:pt>
                <c:pt idx="61">
                  <c:v>0.24599999999999997</c:v>
                </c:pt>
                <c:pt idx="62">
                  <c:v>0.25800000000000001</c:v>
                </c:pt>
                <c:pt idx="63">
                  <c:v>0.27100000000000002</c:v>
                </c:pt>
                <c:pt idx="64">
                  <c:v>0.28900000000000003</c:v>
                </c:pt>
                <c:pt idx="65">
                  <c:v>0.30599999999999999</c:v>
                </c:pt>
                <c:pt idx="66">
                  <c:v>0.32500000000000001</c:v>
                </c:pt>
                <c:pt idx="67">
                  <c:v>0.34900000000000003</c:v>
                </c:pt>
                <c:pt idx="68">
                  <c:v>0.377</c:v>
                </c:pt>
                <c:pt idx="69">
                  <c:v>0.40200000000000002</c:v>
                </c:pt>
                <c:pt idx="70">
                  <c:v>0.42400000000000004</c:v>
                </c:pt>
                <c:pt idx="71">
                  <c:v>0.44500000000000001</c:v>
                </c:pt>
                <c:pt idx="72">
                  <c:v>0.48300000000000004</c:v>
                </c:pt>
                <c:pt idx="73">
                  <c:v>0.51</c:v>
                </c:pt>
                <c:pt idx="74">
                  <c:v>0.55099999999999993</c:v>
                </c:pt>
                <c:pt idx="75">
                  <c:v>0.60599999999999998</c:v>
                </c:pt>
                <c:pt idx="76">
                  <c:v>0.66099999999999992</c:v>
                </c:pt>
                <c:pt idx="77">
                  <c:v>0.70599999999999996</c:v>
                </c:pt>
                <c:pt idx="78">
                  <c:v>0.753</c:v>
                </c:pt>
                <c:pt idx="79">
                  <c:v>0.77799999999999991</c:v>
                </c:pt>
                <c:pt idx="80">
                  <c:v>0.78499999999999992</c:v>
                </c:pt>
                <c:pt idx="81">
                  <c:v>0.77200000000000002</c:v>
                </c:pt>
                <c:pt idx="82">
                  <c:v>0.72899999999999998</c:v>
                </c:pt>
                <c:pt idx="83">
                  <c:v>0.68199999999999994</c:v>
                </c:pt>
                <c:pt idx="84">
                  <c:v>0.61299999999999999</c:v>
                </c:pt>
                <c:pt idx="85">
                  <c:v>0.53199999999999992</c:v>
                </c:pt>
                <c:pt idx="86">
                  <c:v>0.47099999999999997</c:v>
                </c:pt>
                <c:pt idx="87">
                  <c:v>0.42000000000000004</c:v>
                </c:pt>
                <c:pt idx="88">
                  <c:v>0.36299999999999999</c:v>
                </c:pt>
                <c:pt idx="89">
                  <c:v>0.33499999999999996</c:v>
                </c:pt>
                <c:pt idx="90">
                  <c:v>0.30800000000000005</c:v>
                </c:pt>
                <c:pt idx="91">
                  <c:v>0.28200000000000003</c:v>
                </c:pt>
                <c:pt idx="92">
                  <c:v>0.26900000000000002</c:v>
                </c:pt>
                <c:pt idx="93">
                  <c:v>0.254</c:v>
                </c:pt>
                <c:pt idx="94">
                  <c:v>0.23300000000000001</c:v>
                </c:pt>
                <c:pt idx="95">
                  <c:v>0.219</c:v>
                </c:pt>
                <c:pt idx="96">
                  <c:v>0.20099999999999998</c:v>
                </c:pt>
                <c:pt idx="97">
                  <c:v>0.17699999999999999</c:v>
                </c:pt>
                <c:pt idx="98">
                  <c:v>0.16</c:v>
                </c:pt>
                <c:pt idx="99">
                  <c:v>0.14299999999999999</c:v>
                </c:pt>
                <c:pt idx="100">
                  <c:v>0.123</c:v>
                </c:pt>
                <c:pt idx="101">
                  <c:v>0.10899999999999999</c:v>
                </c:pt>
                <c:pt idx="102">
                  <c:v>9.6000000000000002E-2</c:v>
                </c:pt>
                <c:pt idx="103">
                  <c:v>8.2000000000000003E-2</c:v>
                </c:pt>
                <c:pt idx="104">
                  <c:v>7.3999999999999996E-2</c:v>
                </c:pt>
                <c:pt idx="105">
                  <c:v>6.7000000000000004E-2</c:v>
                </c:pt>
                <c:pt idx="106">
                  <c:v>0.06</c:v>
                </c:pt>
                <c:pt idx="107">
                  <c:v>5.4999999999999993E-2</c:v>
                </c:pt>
                <c:pt idx="108">
                  <c:v>0.05</c:v>
                </c:pt>
                <c:pt idx="109">
                  <c:v>4.4999999999999998E-2</c:v>
                </c:pt>
                <c:pt idx="110">
                  <c:v>4.1999999999999996E-2</c:v>
                </c:pt>
                <c:pt idx="111">
                  <c:v>3.9999999999999994E-2</c:v>
                </c:pt>
                <c:pt idx="112">
                  <c:v>3.7000000000000005E-2</c:v>
                </c:pt>
                <c:pt idx="113">
                  <c:v>3.6000000000000004E-2</c:v>
                </c:pt>
                <c:pt idx="114">
                  <c:v>3.5000000000000003E-2</c:v>
                </c:pt>
                <c:pt idx="115">
                  <c:v>3.4000000000000002E-2</c:v>
                </c:pt>
                <c:pt idx="116">
                  <c:v>3.4000000000000002E-2</c:v>
                </c:pt>
                <c:pt idx="117">
                  <c:v>3.4000000000000002E-2</c:v>
                </c:pt>
                <c:pt idx="118">
                  <c:v>3.4000000000000002E-2</c:v>
                </c:pt>
                <c:pt idx="119">
                  <c:v>3.5000000000000003E-2</c:v>
                </c:pt>
                <c:pt idx="120">
                  <c:v>3.7000000000000005E-2</c:v>
                </c:pt>
                <c:pt idx="121">
                  <c:v>3.8999999999999993E-2</c:v>
                </c:pt>
                <c:pt idx="122">
                  <c:v>4.2999999999999997E-2</c:v>
                </c:pt>
                <c:pt idx="123">
                  <c:v>4.8000000000000001E-2</c:v>
                </c:pt>
                <c:pt idx="124">
                  <c:v>5.2999999999999992E-2</c:v>
                </c:pt>
                <c:pt idx="125">
                  <c:v>5.8999999999999997E-2</c:v>
                </c:pt>
                <c:pt idx="126">
                  <c:v>6.2E-2</c:v>
                </c:pt>
                <c:pt idx="127">
                  <c:v>6.6000000000000003E-2</c:v>
                </c:pt>
                <c:pt idx="128">
                  <c:v>6.7000000000000004E-2</c:v>
                </c:pt>
                <c:pt idx="129">
                  <c:v>6.7000000000000004E-2</c:v>
                </c:pt>
                <c:pt idx="130">
                  <c:v>6.7000000000000004E-2</c:v>
                </c:pt>
                <c:pt idx="131">
                  <c:v>6.5000000000000002E-2</c:v>
                </c:pt>
                <c:pt idx="132">
                  <c:v>6.0999999999999999E-2</c:v>
                </c:pt>
                <c:pt idx="133">
                  <c:v>5.5999999999999994E-2</c:v>
                </c:pt>
                <c:pt idx="134">
                  <c:v>5.1000000000000004E-2</c:v>
                </c:pt>
                <c:pt idx="135">
                  <c:v>4.4999999999999998E-2</c:v>
                </c:pt>
                <c:pt idx="136">
                  <c:v>4.0999999999999995E-2</c:v>
                </c:pt>
                <c:pt idx="137">
                  <c:v>3.7000000000000005E-2</c:v>
                </c:pt>
                <c:pt idx="138">
                  <c:v>3.5000000000000003E-2</c:v>
                </c:pt>
                <c:pt idx="139">
                  <c:v>3.3000000000000002E-2</c:v>
                </c:pt>
                <c:pt idx="140">
                  <c:v>3.3000000000000002E-2</c:v>
                </c:pt>
                <c:pt idx="141">
                  <c:v>3.2000000000000001E-2</c:v>
                </c:pt>
                <c:pt idx="142">
                  <c:v>3.2000000000000001E-2</c:v>
                </c:pt>
                <c:pt idx="143">
                  <c:v>3.2000000000000001E-2</c:v>
                </c:pt>
                <c:pt idx="144">
                  <c:v>3.3000000000000002E-2</c:v>
                </c:pt>
                <c:pt idx="145">
                  <c:v>3.2000000000000001E-2</c:v>
                </c:pt>
                <c:pt idx="146">
                  <c:v>3.2000000000000001E-2</c:v>
                </c:pt>
                <c:pt idx="147">
                  <c:v>3.1E-2</c:v>
                </c:pt>
                <c:pt idx="148">
                  <c:v>2.8999999999999998E-2</c:v>
                </c:pt>
                <c:pt idx="149">
                  <c:v>2.7999999999999997E-2</c:v>
                </c:pt>
                <c:pt idx="150">
                  <c:v>2.6999999999999996E-2</c:v>
                </c:pt>
                <c:pt idx="151">
                  <c:v>2.6999999999999996E-2</c:v>
                </c:pt>
                <c:pt idx="152">
                  <c:v>2.6000000000000002E-2</c:v>
                </c:pt>
                <c:pt idx="153">
                  <c:v>2.5000000000000001E-2</c:v>
                </c:pt>
                <c:pt idx="154">
                  <c:v>2.5000000000000001E-2</c:v>
                </c:pt>
                <c:pt idx="155">
                  <c:v>2.4E-2</c:v>
                </c:pt>
                <c:pt idx="156">
                  <c:v>2.4E-2</c:v>
                </c:pt>
                <c:pt idx="157">
                  <c:v>2.3E-2</c:v>
                </c:pt>
                <c:pt idx="158">
                  <c:v>2.1999999999999999E-2</c:v>
                </c:pt>
                <c:pt idx="159">
                  <c:v>2.1999999999999999E-2</c:v>
                </c:pt>
                <c:pt idx="160">
                  <c:v>2.0999999999999998E-2</c:v>
                </c:pt>
                <c:pt idx="161">
                  <c:v>2.0999999999999998E-2</c:v>
                </c:pt>
                <c:pt idx="162">
                  <c:v>1.9999999999999997E-2</c:v>
                </c:pt>
                <c:pt idx="163">
                  <c:v>1.9999999999999997E-2</c:v>
                </c:pt>
                <c:pt idx="164">
                  <c:v>1.9999999999999997E-2</c:v>
                </c:pt>
                <c:pt idx="165">
                  <c:v>1.9999999999999997E-2</c:v>
                </c:pt>
                <c:pt idx="166">
                  <c:v>1.9999999999999997E-2</c:v>
                </c:pt>
                <c:pt idx="167">
                  <c:v>1.9999999999999997E-2</c:v>
                </c:pt>
                <c:pt idx="168">
                  <c:v>1.9999999999999997E-2</c:v>
                </c:pt>
                <c:pt idx="169">
                  <c:v>2.0999999999999998E-2</c:v>
                </c:pt>
                <c:pt idx="170">
                  <c:v>2.1999999999999999E-2</c:v>
                </c:pt>
                <c:pt idx="171">
                  <c:v>2.4E-2</c:v>
                </c:pt>
                <c:pt idx="172">
                  <c:v>2.6000000000000002E-2</c:v>
                </c:pt>
                <c:pt idx="173">
                  <c:v>2.7999999999999997E-2</c:v>
                </c:pt>
                <c:pt idx="174">
                  <c:v>2.8999999999999998E-2</c:v>
                </c:pt>
                <c:pt idx="175">
                  <c:v>0.03</c:v>
                </c:pt>
                <c:pt idx="176">
                  <c:v>3.1E-2</c:v>
                </c:pt>
                <c:pt idx="177">
                  <c:v>3.1E-2</c:v>
                </c:pt>
                <c:pt idx="178">
                  <c:v>3.1E-2</c:v>
                </c:pt>
                <c:pt idx="179">
                  <c:v>3.1E-2</c:v>
                </c:pt>
                <c:pt idx="180">
                  <c:v>2.8999999999999998E-2</c:v>
                </c:pt>
                <c:pt idx="181">
                  <c:v>2.7999999999999997E-2</c:v>
                </c:pt>
                <c:pt idx="182">
                  <c:v>2.6999999999999996E-2</c:v>
                </c:pt>
                <c:pt idx="183">
                  <c:v>2.5000000000000001E-2</c:v>
                </c:pt>
                <c:pt idx="184">
                  <c:v>2.4E-2</c:v>
                </c:pt>
                <c:pt idx="185">
                  <c:v>2.4E-2</c:v>
                </c:pt>
                <c:pt idx="186">
                  <c:v>2.3E-2</c:v>
                </c:pt>
                <c:pt idx="187">
                  <c:v>2.3E-2</c:v>
                </c:pt>
                <c:pt idx="188">
                  <c:v>2.3E-2</c:v>
                </c:pt>
                <c:pt idx="189">
                  <c:v>2.3E-2</c:v>
                </c:pt>
                <c:pt idx="190">
                  <c:v>2.4E-2</c:v>
                </c:pt>
                <c:pt idx="191">
                  <c:v>2.5000000000000001E-2</c:v>
                </c:pt>
                <c:pt idx="192">
                  <c:v>2.6999999999999996E-2</c:v>
                </c:pt>
                <c:pt idx="193">
                  <c:v>3.1E-2</c:v>
                </c:pt>
                <c:pt idx="194">
                  <c:v>3.8000000000000006E-2</c:v>
                </c:pt>
                <c:pt idx="195">
                  <c:v>4.4999999999999998E-2</c:v>
                </c:pt>
                <c:pt idx="196">
                  <c:v>5.7999999999999996E-2</c:v>
                </c:pt>
                <c:pt idx="197">
                  <c:v>6.9000000000000006E-2</c:v>
                </c:pt>
                <c:pt idx="198">
                  <c:v>8.7999999999999995E-2</c:v>
                </c:pt>
                <c:pt idx="199">
                  <c:v>0.10600000000000001</c:v>
                </c:pt>
                <c:pt idx="200">
                  <c:v>0.123</c:v>
                </c:pt>
                <c:pt idx="201">
                  <c:v>0.14199999999999999</c:v>
                </c:pt>
                <c:pt idx="202">
                  <c:v>0.156</c:v>
                </c:pt>
                <c:pt idx="203">
                  <c:v>0.17100000000000001</c:v>
                </c:pt>
                <c:pt idx="204">
                  <c:v>0.17599999999999999</c:v>
                </c:pt>
                <c:pt idx="205">
                  <c:v>0.17499999999999999</c:v>
                </c:pt>
                <c:pt idx="206">
                  <c:v>0.16900000000000001</c:v>
                </c:pt>
                <c:pt idx="207">
                  <c:v>0.156</c:v>
                </c:pt>
                <c:pt idx="208">
                  <c:v>0.14499999999999999</c:v>
                </c:pt>
                <c:pt idx="209">
                  <c:v>0.128</c:v>
                </c:pt>
                <c:pt idx="210">
                  <c:v>0.11299999999999999</c:v>
                </c:pt>
                <c:pt idx="211">
                  <c:v>9.7000000000000003E-2</c:v>
                </c:pt>
                <c:pt idx="212">
                  <c:v>8.1000000000000003E-2</c:v>
                </c:pt>
                <c:pt idx="213">
                  <c:v>7.0000000000000007E-2</c:v>
                </c:pt>
                <c:pt idx="214">
                  <c:v>5.3000000000000005E-2</c:v>
                </c:pt>
                <c:pt idx="215">
                  <c:v>3.9999999999999994E-2</c:v>
                </c:pt>
                <c:pt idx="216">
                  <c:v>3.2000000000000001E-2</c:v>
                </c:pt>
                <c:pt idx="217">
                  <c:v>2.5000000000000001E-2</c:v>
                </c:pt>
                <c:pt idx="218">
                  <c:v>1.9999999999999997E-2</c:v>
                </c:pt>
                <c:pt idx="219">
                  <c:v>1.7000000000000001E-2</c:v>
                </c:pt>
                <c:pt idx="220">
                  <c:v>1.2999999999999998E-2</c:v>
                </c:pt>
                <c:pt idx="221">
                  <c:v>1.0999999999999996E-2</c:v>
                </c:pt>
                <c:pt idx="222">
                  <c:v>1.0000000000000002E-2</c:v>
                </c:pt>
                <c:pt idx="223">
                  <c:v>9.0000000000000011E-3</c:v>
                </c:pt>
                <c:pt idx="224">
                  <c:v>8.0000000000000002E-3</c:v>
                </c:pt>
                <c:pt idx="225">
                  <c:v>6.9999999999999993E-3</c:v>
                </c:pt>
                <c:pt idx="226">
                  <c:v>6.9999999999999993E-3</c:v>
                </c:pt>
                <c:pt idx="227">
                  <c:v>4.9999999999999975E-3</c:v>
                </c:pt>
                <c:pt idx="228">
                  <c:v>3.9999999999999966E-3</c:v>
                </c:pt>
                <c:pt idx="229">
                  <c:v>3.9999999999999966E-3</c:v>
                </c:pt>
                <c:pt idx="230">
                  <c:v>3.0000000000000027E-3</c:v>
                </c:pt>
                <c:pt idx="231">
                  <c:v>2.0000000000000018E-3</c:v>
                </c:pt>
                <c:pt idx="232">
                  <c:v>2.0000000000000018E-3</c:v>
                </c:pt>
                <c:pt idx="233">
                  <c:v>1.0000000000000009E-3</c:v>
                </c:pt>
                <c:pt idx="234">
                  <c:v>1.0000000000000009E-3</c:v>
                </c:pt>
                <c:pt idx="235">
                  <c:v>1.0000000000000009E-3</c:v>
                </c:pt>
                <c:pt idx="236">
                  <c:v>1.0000000000000009E-3</c:v>
                </c:pt>
                <c:pt idx="237">
                  <c:v>0</c:v>
                </c:pt>
                <c:pt idx="238">
                  <c:v>0</c:v>
                </c:pt>
                <c:pt idx="239">
                  <c:v>-1.0000000000000009E-3</c:v>
                </c:pt>
                <c:pt idx="240">
                  <c:v>-1.0000000000000009E-3</c:v>
                </c:pt>
                <c:pt idx="241">
                  <c:v>-1.0000000000000009E-3</c:v>
                </c:pt>
                <c:pt idx="242">
                  <c:v>-1.0000000000000009E-3</c:v>
                </c:pt>
                <c:pt idx="243">
                  <c:v>-1.0000000000000009E-3</c:v>
                </c:pt>
                <c:pt idx="244">
                  <c:v>-1.0000000000000009E-3</c:v>
                </c:pt>
                <c:pt idx="245">
                  <c:v>-1.0000000000000009E-3</c:v>
                </c:pt>
                <c:pt idx="246">
                  <c:v>-1.0000000000000009E-3</c:v>
                </c:pt>
                <c:pt idx="247">
                  <c:v>-1.0000000000000009E-3</c:v>
                </c:pt>
                <c:pt idx="248">
                  <c:v>-2.0000000000000018E-3</c:v>
                </c:pt>
                <c:pt idx="249">
                  <c:v>-2.0000000000000018E-3</c:v>
                </c:pt>
                <c:pt idx="250">
                  <c:v>-2.0000000000000018E-3</c:v>
                </c:pt>
              </c:numCache>
            </c:numRef>
          </c:yVal>
          <c:smooth val="1"/>
        </c:ser>
        <c:dLbls>
          <c:showLegendKey val="0"/>
          <c:showVal val="0"/>
          <c:showCatName val="0"/>
          <c:showSerName val="0"/>
          <c:showPercent val="0"/>
          <c:showBubbleSize val="0"/>
        </c:dLbls>
        <c:axId val="46891392"/>
        <c:axId val="46893312"/>
      </c:scatterChart>
      <c:valAx>
        <c:axId val="46891392"/>
        <c:scaling>
          <c:orientation val="minMax"/>
          <c:max val="750"/>
          <c:min val="250"/>
        </c:scaling>
        <c:delete val="0"/>
        <c:axPos val="b"/>
        <c:title>
          <c:tx>
            <c:rich>
              <a:bodyPr/>
              <a:lstStyle/>
              <a:p>
                <a:pPr>
                  <a:defRPr sz="1000">
                    <a:latin typeface="Palatino Linotype" pitchFamily="18" charset="0"/>
                  </a:defRPr>
                </a:pPr>
                <a:r>
                  <a:rPr lang="en-US" sz="1000">
                    <a:latin typeface="Palatino Linotype" pitchFamily="18" charset="0"/>
                  </a:rPr>
                  <a:t>Wavelength, nm</a:t>
                </a:r>
                <a:endParaRPr lang="ru-RU" sz="1000">
                  <a:latin typeface="Palatino Linotype" pitchFamily="18" charset="0"/>
                </a:endParaRPr>
              </a:p>
            </c:rich>
          </c:tx>
          <c:layout/>
          <c:overlay val="0"/>
        </c:title>
        <c:numFmt formatCode="General" sourceLinked="1"/>
        <c:majorTickMark val="out"/>
        <c:minorTickMark val="none"/>
        <c:tickLblPos val="nextTo"/>
        <c:spPr>
          <a:ln w="47625">
            <a:solidFill>
              <a:schemeClr val="tx1"/>
            </a:solidFill>
          </a:ln>
        </c:spPr>
        <c:txPr>
          <a:bodyPr/>
          <a:lstStyle/>
          <a:p>
            <a:pPr>
              <a:defRPr sz="1000">
                <a:latin typeface="Palatino Linotype" pitchFamily="18" charset="0"/>
              </a:defRPr>
            </a:pPr>
            <a:endParaRPr lang="ru-RU"/>
          </a:p>
        </c:txPr>
        <c:crossAx val="46893312"/>
        <c:crosses val="autoZero"/>
        <c:crossBetween val="midCat"/>
        <c:majorUnit val="100"/>
      </c:valAx>
      <c:valAx>
        <c:axId val="46893312"/>
        <c:scaling>
          <c:orientation val="minMax"/>
        </c:scaling>
        <c:delete val="0"/>
        <c:axPos val="l"/>
        <c:title>
          <c:tx>
            <c:rich>
              <a:bodyPr rot="-5400000" vert="horz"/>
              <a:lstStyle/>
              <a:p>
                <a:pPr>
                  <a:defRPr sz="1000"/>
                </a:pPr>
                <a:r>
                  <a:rPr lang="en-US" sz="1000">
                    <a:latin typeface="Palatino Linotype" pitchFamily="18" charset="0"/>
                  </a:rPr>
                  <a:t>Absorbance</a:t>
                </a:r>
                <a:r>
                  <a:rPr lang="en-US" sz="1000" baseline="0">
                    <a:latin typeface="Palatino Linotype" pitchFamily="18" charset="0"/>
                  </a:rPr>
                  <a:t> (a.u.)</a:t>
                </a:r>
                <a:endParaRPr lang="ru-RU" sz="1000">
                  <a:latin typeface="Palatino Linotype" pitchFamily="18" charset="0"/>
                </a:endParaRPr>
              </a:p>
            </c:rich>
          </c:tx>
          <c:layout>
            <c:manualLayout>
              <c:xMode val="edge"/>
              <c:yMode val="edge"/>
              <c:x val="2.3061291658261582E-2"/>
              <c:y val="0.1575291931696744"/>
            </c:manualLayout>
          </c:layout>
          <c:overlay val="0"/>
        </c:title>
        <c:numFmt formatCode="General" sourceLinked="1"/>
        <c:majorTickMark val="out"/>
        <c:minorTickMark val="none"/>
        <c:tickLblPos val="nextTo"/>
        <c:spPr>
          <a:ln w="47625">
            <a:solidFill>
              <a:schemeClr val="tx1"/>
            </a:solidFill>
          </a:ln>
        </c:spPr>
        <c:txPr>
          <a:bodyPr/>
          <a:lstStyle/>
          <a:p>
            <a:pPr>
              <a:defRPr sz="1000">
                <a:latin typeface="Palatino Linotype" pitchFamily="18" charset="0"/>
              </a:defRPr>
            </a:pPr>
            <a:endParaRPr lang="ru-RU"/>
          </a:p>
        </c:txPr>
        <c:crossAx val="46891392"/>
        <c:crosses val="autoZero"/>
        <c:crossBetween val="midCat"/>
        <c:majorUnit val="0.4"/>
      </c:valAx>
    </c:plotArea>
    <c:legend>
      <c:legendPos val="r"/>
      <c:layout>
        <c:manualLayout>
          <c:xMode val="edge"/>
          <c:yMode val="edge"/>
          <c:x val="0.60922046806305796"/>
          <c:y val="0.16671470201019312"/>
          <c:w val="0.16887141064175612"/>
          <c:h val="0.17722733248430689"/>
        </c:manualLayout>
      </c:layout>
      <c:overlay val="0"/>
      <c:txPr>
        <a:bodyPr/>
        <a:lstStyle/>
        <a:p>
          <a:pPr>
            <a:defRPr sz="1000" b="1">
              <a:latin typeface="Palatino Linotype" pitchFamily="18" charset="0"/>
            </a:defRPr>
          </a:pPr>
          <a:endParaRPr lang="ru-RU"/>
        </a:p>
      </c:txPr>
    </c:legend>
    <c:plotVisOnly val="1"/>
    <c:dispBlanksAs val="gap"/>
    <c:showDLblsOverMax val="0"/>
  </c:chart>
  <c:spPr>
    <a:ln>
      <a:noFill/>
    </a:ln>
  </c:spPr>
  <c:txPr>
    <a:bodyPr/>
    <a:lstStyle/>
    <a:p>
      <a:pPr>
        <a:defRPr sz="1800">
          <a:latin typeface="Arial" pitchFamily="34" charset="0"/>
          <a:cs typeface="Arial"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strRef>
              <c:f>'[Хлорофиллин+эво.xlsx]Сравнение'!$N$4</c:f>
              <c:strCache>
                <c:ptCount val="1"/>
                <c:pt idx="0">
                  <c:v>CuChlNa</c:v>
                </c:pt>
              </c:strCache>
            </c:strRef>
          </c:tx>
          <c:spPr>
            <a:ln w="12700"/>
          </c:spPr>
          <c:marker>
            <c:symbol val="square"/>
            <c:size val="2"/>
          </c:marker>
          <c:xVal>
            <c:numRef>
              <c:f>'[Хлорофиллин+эво.xlsx]Сравнение'!$M$5:$M$255</c:f>
              <c:numCache>
                <c:formatCode>General</c:formatCode>
                <c:ptCount val="251"/>
                <c:pt idx="0">
                  <c:v>250</c:v>
                </c:pt>
                <c:pt idx="1">
                  <c:v>252</c:v>
                </c:pt>
                <c:pt idx="2">
                  <c:v>254</c:v>
                </c:pt>
                <c:pt idx="3">
                  <c:v>256</c:v>
                </c:pt>
                <c:pt idx="4">
                  <c:v>258</c:v>
                </c:pt>
                <c:pt idx="5">
                  <c:v>260</c:v>
                </c:pt>
                <c:pt idx="6">
                  <c:v>262</c:v>
                </c:pt>
                <c:pt idx="7">
                  <c:v>264</c:v>
                </c:pt>
                <c:pt idx="8">
                  <c:v>266</c:v>
                </c:pt>
                <c:pt idx="9">
                  <c:v>268</c:v>
                </c:pt>
                <c:pt idx="10">
                  <c:v>270</c:v>
                </c:pt>
                <c:pt idx="11">
                  <c:v>272</c:v>
                </c:pt>
                <c:pt idx="12">
                  <c:v>274</c:v>
                </c:pt>
                <c:pt idx="13">
                  <c:v>276</c:v>
                </c:pt>
                <c:pt idx="14">
                  <c:v>278</c:v>
                </c:pt>
                <c:pt idx="15">
                  <c:v>280</c:v>
                </c:pt>
                <c:pt idx="16">
                  <c:v>282</c:v>
                </c:pt>
                <c:pt idx="17">
                  <c:v>284</c:v>
                </c:pt>
                <c:pt idx="18">
                  <c:v>286</c:v>
                </c:pt>
                <c:pt idx="19">
                  <c:v>288</c:v>
                </c:pt>
                <c:pt idx="20">
                  <c:v>290</c:v>
                </c:pt>
                <c:pt idx="21">
                  <c:v>292</c:v>
                </c:pt>
                <c:pt idx="22">
                  <c:v>294</c:v>
                </c:pt>
                <c:pt idx="23">
                  <c:v>296</c:v>
                </c:pt>
                <c:pt idx="24">
                  <c:v>298</c:v>
                </c:pt>
                <c:pt idx="25">
                  <c:v>300</c:v>
                </c:pt>
                <c:pt idx="26">
                  <c:v>302</c:v>
                </c:pt>
                <c:pt idx="27">
                  <c:v>304</c:v>
                </c:pt>
                <c:pt idx="28">
                  <c:v>306</c:v>
                </c:pt>
                <c:pt idx="29">
                  <c:v>308</c:v>
                </c:pt>
                <c:pt idx="30">
                  <c:v>310</c:v>
                </c:pt>
                <c:pt idx="31">
                  <c:v>312</c:v>
                </c:pt>
                <c:pt idx="32">
                  <c:v>314</c:v>
                </c:pt>
                <c:pt idx="33">
                  <c:v>316</c:v>
                </c:pt>
                <c:pt idx="34">
                  <c:v>318</c:v>
                </c:pt>
                <c:pt idx="35">
                  <c:v>320</c:v>
                </c:pt>
                <c:pt idx="36">
                  <c:v>322</c:v>
                </c:pt>
                <c:pt idx="37">
                  <c:v>324</c:v>
                </c:pt>
                <c:pt idx="38">
                  <c:v>326</c:v>
                </c:pt>
                <c:pt idx="39">
                  <c:v>328</c:v>
                </c:pt>
                <c:pt idx="40">
                  <c:v>330</c:v>
                </c:pt>
                <c:pt idx="41">
                  <c:v>332</c:v>
                </c:pt>
                <c:pt idx="42">
                  <c:v>334</c:v>
                </c:pt>
                <c:pt idx="43">
                  <c:v>336</c:v>
                </c:pt>
                <c:pt idx="44">
                  <c:v>338</c:v>
                </c:pt>
                <c:pt idx="45">
                  <c:v>340</c:v>
                </c:pt>
                <c:pt idx="46">
                  <c:v>342</c:v>
                </c:pt>
                <c:pt idx="47">
                  <c:v>344</c:v>
                </c:pt>
                <c:pt idx="48">
                  <c:v>346</c:v>
                </c:pt>
                <c:pt idx="49">
                  <c:v>348</c:v>
                </c:pt>
                <c:pt idx="50">
                  <c:v>350</c:v>
                </c:pt>
                <c:pt idx="51">
                  <c:v>352</c:v>
                </c:pt>
                <c:pt idx="52">
                  <c:v>354</c:v>
                </c:pt>
                <c:pt idx="53">
                  <c:v>356</c:v>
                </c:pt>
                <c:pt idx="54">
                  <c:v>358</c:v>
                </c:pt>
                <c:pt idx="55">
                  <c:v>360</c:v>
                </c:pt>
                <c:pt idx="56">
                  <c:v>362</c:v>
                </c:pt>
                <c:pt idx="57">
                  <c:v>364</c:v>
                </c:pt>
                <c:pt idx="58">
                  <c:v>366</c:v>
                </c:pt>
                <c:pt idx="59">
                  <c:v>368</c:v>
                </c:pt>
                <c:pt idx="60">
                  <c:v>370</c:v>
                </c:pt>
                <c:pt idx="61">
                  <c:v>372</c:v>
                </c:pt>
                <c:pt idx="62">
                  <c:v>374</c:v>
                </c:pt>
                <c:pt idx="63">
                  <c:v>376</c:v>
                </c:pt>
                <c:pt idx="64">
                  <c:v>378</c:v>
                </c:pt>
                <c:pt idx="65">
                  <c:v>380</c:v>
                </c:pt>
                <c:pt idx="66">
                  <c:v>382</c:v>
                </c:pt>
                <c:pt idx="67">
                  <c:v>384</c:v>
                </c:pt>
                <c:pt idx="68">
                  <c:v>386</c:v>
                </c:pt>
                <c:pt idx="69">
                  <c:v>388</c:v>
                </c:pt>
                <c:pt idx="70">
                  <c:v>390</c:v>
                </c:pt>
                <c:pt idx="71">
                  <c:v>392</c:v>
                </c:pt>
                <c:pt idx="72">
                  <c:v>394</c:v>
                </c:pt>
                <c:pt idx="73">
                  <c:v>396</c:v>
                </c:pt>
                <c:pt idx="74">
                  <c:v>398</c:v>
                </c:pt>
                <c:pt idx="75">
                  <c:v>400</c:v>
                </c:pt>
                <c:pt idx="76">
                  <c:v>402</c:v>
                </c:pt>
                <c:pt idx="77">
                  <c:v>404</c:v>
                </c:pt>
                <c:pt idx="78">
                  <c:v>406</c:v>
                </c:pt>
                <c:pt idx="79">
                  <c:v>408</c:v>
                </c:pt>
                <c:pt idx="80">
                  <c:v>410</c:v>
                </c:pt>
                <c:pt idx="81">
                  <c:v>412</c:v>
                </c:pt>
                <c:pt idx="82">
                  <c:v>414</c:v>
                </c:pt>
                <c:pt idx="83">
                  <c:v>416</c:v>
                </c:pt>
                <c:pt idx="84">
                  <c:v>418</c:v>
                </c:pt>
                <c:pt idx="85">
                  <c:v>420</c:v>
                </c:pt>
                <c:pt idx="86">
                  <c:v>422</c:v>
                </c:pt>
                <c:pt idx="87">
                  <c:v>424</c:v>
                </c:pt>
                <c:pt idx="88">
                  <c:v>426</c:v>
                </c:pt>
                <c:pt idx="89">
                  <c:v>428</c:v>
                </c:pt>
                <c:pt idx="90">
                  <c:v>430</c:v>
                </c:pt>
                <c:pt idx="91">
                  <c:v>432</c:v>
                </c:pt>
                <c:pt idx="92">
                  <c:v>434</c:v>
                </c:pt>
                <c:pt idx="93">
                  <c:v>436</c:v>
                </c:pt>
                <c:pt idx="94">
                  <c:v>438</c:v>
                </c:pt>
                <c:pt idx="95">
                  <c:v>440</c:v>
                </c:pt>
                <c:pt idx="96">
                  <c:v>442</c:v>
                </c:pt>
                <c:pt idx="97">
                  <c:v>444</c:v>
                </c:pt>
                <c:pt idx="98">
                  <c:v>446</c:v>
                </c:pt>
                <c:pt idx="99">
                  <c:v>448</c:v>
                </c:pt>
                <c:pt idx="100">
                  <c:v>450</c:v>
                </c:pt>
                <c:pt idx="101">
                  <c:v>452</c:v>
                </c:pt>
                <c:pt idx="102">
                  <c:v>454</c:v>
                </c:pt>
                <c:pt idx="103">
                  <c:v>456</c:v>
                </c:pt>
                <c:pt idx="104">
                  <c:v>458</c:v>
                </c:pt>
                <c:pt idx="105">
                  <c:v>460</c:v>
                </c:pt>
                <c:pt idx="106">
                  <c:v>462</c:v>
                </c:pt>
                <c:pt idx="107">
                  <c:v>464</c:v>
                </c:pt>
                <c:pt idx="108">
                  <c:v>466</c:v>
                </c:pt>
                <c:pt idx="109">
                  <c:v>468</c:v>
                </c:pt>
                <c:pt idx="110">
                  <c:v>470</c:v>
                </c:pt>
                <c:pt idx="111">
                  <c:v>472</c:v>
                </c:pt>
                <c:pt idx="112">
                  <c:v>474</c:v>
                </c:pt>
                <c:pt idx="113">
                  <c:v>476</c:v>
                </c:pt>
                <c:pt idx="114">
                  <c:v>478</c:v>
                </c:pt>
                <c:pt idx="115">
                  <c:v>480</c:v>
                </c:pt>
                <c:pt idx="116">
                  <c:v>482</c:v>
                </c:pt>
                <c:pt idx="117">
                  <c:v>484</c:v>
                </c:pt>
                <c:pt idx="118">
                  <c:v>486</c:v>
                </c:pt>
                <c:pt idx="119">
                  <c:v>488</c:v>
                </c:pt>
                <c:pt idx="120">
                  <c:v>490</c:v>
                </c:pt>
                <c:pt idx="121">
                  <c:v>492</c:v>
                </c:pt>
                <c:pt idx="122">
                  <c:v>494</c:v>
                </c:pt>
                <c:pt idx="123">
                  <c:v>496</c:v>
                </c:pt>
                <c:pt idx="124">
                  <c:v>498</c:v>
                </c:pt>
                <c:pt idx="125">
                  <c:v>500</c:v>
                </c:pt>
                <c:pt idx="126">
                  <c:v>502</c:v>
                </c:pt>
                <c:pt idx="127">
                  <c:v>504</c:v>
                </c:pt>
                <c:pt idx="128">
                  <c:v>506</c:v>
                </c:pt>
                <c:pt idx="129">
                  <c:v>508</c:v>
                </c:pt>
                <c:pt idx="130">
                  <c:v>510</c:v>
                </c:pt>
                <c:pt idx="131">
                  <c:v>512</c:v>
                </c:pt>
                <c:pt idx="132">
                  <c:v>514</c:v>
                </c:pt>
                <c:pt idx="133">
                  <c:v>516</c:v>
                </c:pt>
                <c:pt idx="134">
                  <c:v>518</c:v>
                </c:pt>
                <c:pt idx="135">
                  <c:v>520</c:v>
                </c:pt>
                <c:pt idx="136">
                  <c:v>522</c:v>
                </c:pt>
                <c:pt idx="137">
                  <c:v>524</c:v>
                </c:pt>
                <c:pt idx="138">
                  <c:v>526</c:v>
                </c:pt>
                <c:pt idx="139">
                  <c:v>528</c:v>
                </c:pt>
                <c:pt idx="140">
                  <c:v>530</c:v>
                </c:pt>
                <c:pt idx="141">
                  <c:v>532</c:v>
                </c:pt>
                <c:pt idx="142">
                  <c:v>534</c:v>
                </c:pt>
                <c:pt idx="143">
                  <c:v>536</c:v>
                </c:pt>
                <c:pt idx="144">
                  <c:v>538</c:v>
                </c:pt>
                <c:pt idx="145">
                  <c:v>540</c:v>
                </c:pt>
                <c:pt idx="146">
                  <c:v>542</c:v>
                </c:pt>
                <c:pt idx="147">
                  <c:v>544</c:v>
                </c:pt>
                <c:pt idx="148">
                  <c:v>546</c:v>
                </c:pt>
                <c:pt idx="149">
                  <c:v>548</c:v>
                </c:pt>
                <c:pt idx="150">
                  <c:v>550</c:v>
                </c:pt>
                <c:pt idx="151">
                  <c:v>552</c:v>
                </c:pt>
                <c:pt idx="152">
                  <c:v>554</c:v>
                </c:pt>
                <c:pt idx="153">
                  <c:v>556</c:v>
                </c:pt>
                <c:pt idx="154">
                  <c:v>558</c:v>
                </c:pt>
                <c:pt idx="155">
                  <c:v>560</c:v>
                </c:pt>
                <c:pt idx="156">
                  <c:v>562</c:v>
                </c:pt>
                <c:pt idx="157">
                  <c:v>564</c:v>
                </c:pt>
                <c:pt idx="158">
                  <c:v>566</c:v>
                </c:pt>
                <c:pt idx="159">
                  <c:v>568</c:v>
                </c:pt>
                <c:pt idx="160">
                  <c:v>570</c:v>
                </c:pt>
                <c:pt idx="161">
                  <c:v>572</c:v>
                </c:pt>
                <c:pt idx="162">
                  <c:v>574</c:v>
                </c:pt>
                <c:pt idx="163">
                  <c:v>576</c:v>
                </c:pt>
                <c:pt idx="164">
                  <c:v>578</c:v>
                </c:pt>
                <c:pt idx="165">
                  <c:v>580</c:v>
                </c:pt>
                <c:pt idx="166">
                  <c:v>582</c:v>
                </c:pt>
                <c:pt idx="167">
                  <c:v>584</c:v>
                </c:pt>
                <c:pt idx="168">
                  <c:v>586</c:v>
                </c:pt>
                <c:pt idx="169">
                  <c:v>588</c:v>
                </c:pt>
                <c:pt idx="170">
                  <c:v>590</c:v>
                </c:pt>
                <c:pt idx="171">
                  <c:v>592</c:v>
                </c:pt>
                <c:pt idx="172">
                  <c:v>594</c:v>
                </c:pt>
                <c:pt idx="173">
                  <c:v>596</c:v>
                </c:pt>
                <c:pt idx="174">
                  <c:v>598</c:v>
                </c:pt>
                <c:pt idx="175">
                  <c:v>600</c:v>
                </c:pt>
                <c:pt idx="176">
                  <c:v>602</c:v>
                </c:pt>
                <c:pt idx="177">
                  <c:v>604</c:v>
                </c:pt>
                <c:pt idx="178">
                  <c:v>606</c:v>
                </c:pt>
                <c:pt idx="179">
                  <c:v>608</c:v>
                </c:pt>
                <c:pt idx="180">
                  <c:v>610</c:v>
                </c:pt>
                <c:pt idx="181">
                  <c:v>612</c:v>
                </c:pt>
                <c:pt idx="182">
                  <c:v>614</c:v>
                </c:pt>
                <c:pt idx="183">
                  <c:v>616</c:v>
                </c:pt>
                <c:pt idx="184">
                  <c:v>618</c:v>
                </c:pt>
                <c:pt idx="185">
                  <c:v>620</c:v>
                </c:pt>
                <c:pt idx="186">
                  <c:v>622</c:v>
                </c:pt>
                <c:pt idx="187">
                  <c:v>624</c:v>
                </c:pt>
                <c:pt idx="188">
                  <c:v>626</c:v>
                </c:pt>
                <c:pt idx="189">
                  <c:v>628</c:v>
                </c:pt>
                <c:pt idx="190">
                  <c:v>630</c:v>
                </c:pt>
                <c:pt idx="191">
                  <c:v>632</c:v>
                </c:pt>
                <c:pt idx="192">
                  <c:v>634</c:v>
                </c:pt>
                <c:pt idx="193">
                  <c:v>636</c:v>
                </c:pt>
                <c:pt idx="194">
                  <c:v>638</c:v>
                </c:pt>
                <c:pt idx="195">
                  <c:v>640</c:v>
                </c:pt>
                <c:pt idx="196">
                  <c:v>642</c:v>
                </c:pt>
                <c:pt idx="197">
                  <c:v>644</c:v>
                </c:pt>
                <c:pt idx="198">
                  <c:v>646</c:v>
                </c:pt>
                <c:pt idx="199">
                  <c:v>648</c:v>
                </c:pt>
                <c:pt idx="200">
                  <c:v>650</c:v>
                </c:pt>
                <c:pt idx="201">
                  <c:v>652</c:v>
                </c:pt>
                <c:pt idx="202">
                  <c:v>654</c:v>
                </c:pt>
                <c:pt idx="203">
                  <c:v>656</c:v>
                </c:pt>
                <c:pt idx="204">
                  <c:v>658</c:v>
                </c:pt>
                <c:pt idx="205">
                  <c:v>660</c:v>
                </c:pt>
                <c:pt idx="206">
                  <c:v>662</c:v>
                </c:pt>
                <c:pt idx="207">
                  <c:v>664</c:v>
                </c:pt>
                <c:pt idx="208">
                  <c:v>666</c:v>
                </c:pt>
                <c:pt idx="209">
                  <c:v>668</c:v>
                </c:pt>
                <c:pt idx="210">
                  <c:v>670</c:v>
                </c:pt>
                <c:pt idx="211">
                  <c:v>672</c:v>
                </c:pt>
                <c:pt idx="212">
                  <c:v>674</c:v>
                </c:pt>
                <c:pt idx="213">
                  <c:v>676</c:v>
                </c:pt>
                <c:pt idx="214">
                  <c:v>678</c:v>
                </c:pt>
                <c:pt idx="215">
                  <c:v>680</c:v>
                </c:pt>
                <c:pt idx="216">
                  <c:v>682</c:v>
                </c:pt>
                <c:pt idx="217">
                  <c:v>684</c:v>
                </c:pt>
                <c:pt idx="218">
                  <c:v>686</c:v>
                </c:pt>
                <c:pt idx="219">
                  <c:v>688</c:v>
                </c:pt>
                <c:pt idx="220">
                  <c:v>690</c:v>
                </c:pt>
                <c:pt idx="221">
                  <c:v>692</c:v>
                </c:pt>
                <c:pt idx="222">
                  <c:v>694</c:v>
                </c:pt>
                <c:pt idx="223">
                  <c:v>696</c:v>
                </c:pt>
                <c:pt idx="224">
                  <c:v>698</c:v>
                </c:pt>
                <c:pt idx="225">
                  <c:v>700</c:v>
                </c:pt>
                <c:pt idx="226">
                  <c:v>702</c:v>
                </c:pt>
                <c:pt idx="227">
                  <c:v>704</c:v>
                </c:pt>
                <c:pt idx="228">
                  <c:v>706</c:v>
                </c:pt>
                <c:pt idx="229">
                  <c:v>708</c:v>
                </c:pt>
                <c:pt idx="230">
                  <c:v>710</c:v>
                </c:pt>
                <c:pt idx="231">
                  <c:v>712</c:v>
                </c:pt>
                <c:pt idx="232">
                  <c:v>714</c:v>
                </c:pt>
                <c:pt idx="233">
                  <c:v>716</c:v>
                </c:pt>
                <c:pt idx="234">
                  <c:v>718</c:v>
                </c:pt>
                <c:pt idx="235">
                  <c:v>720</c:v>
                </c:pt>
                <c:pt idx="236">
                  <c:v>722</c:v>
                </c:pt>
                <c:pt idx="237">
                  <c:v>724</c:v>
                </c:pt>
                <c:pt idx="238">
                  <c:v>726</c:v>
                </c:pt>
                <c:pt idx="239">
                  <c:v>728</c:v>
                </c:pt>
                <c:pt idx="240">
                  <c:v>730</c:v>
                </c:pt>
                <c:pt idx="241">
                  <c:v>732</c:v>
                </c:pt>
                <c:pt idx="242">
                  <c:v>734</c:v>
                </c:pt>
                <c:pt idx="243">
                  <c:v>736</c:v>
                </c:pt>
                <c:pt idx="244">
                  <c:v>738</c:v>
                </c:pt>
                <c:pt idx="245">
                  <c:v>740</c:v>
                </c:pt>
                <c:pt idx="246">
                  <c:v>742</c:v>
                </c:pt>
                <c:pt idx="247">
                  <c:v>744</c:v>
                </c:pt>
                <c:pt idx="248">
                  <c:v>746</c:v>
                </c:pt>
                <c:pt idx="249">
                  <c:v>748</c:v>
                </c:pt>
                <c:pt idx="250">
                  <c:v>750</c:v>
                </c:pt>
              </c:numCache>
            </c:numRef>
          </c:xVal>
          <c:yVal>
            <c:numRef>
              <c:f>'[Хлорофиллин+эво.xlsx]Сравнение'!$N$5:$N$255</c:f>
              <c:numCache>
                <c:formatCode>General</c:formatCode>
                <c:ptCount val="251"/>
                <c:pt idx="0">
                  <c:v>5.8499999999999996E-2</c:v>
                </c:pt>
                <c:pt idx="1">
                  <c:v>5.7499999999999996E-2</c:v>
                </c:pt>
                <c:pt idx="2">
                  <c:v>5.6999999999999995E-2</c:v>
                </c:pt>
                <c:pt idx="3">
                  <c:v>5.6000000000000008E-2</c:v>
                </c:pt>
                <c:pt idx="4">
                  <c:v>5.6000000000000008E-2</c:v>
                </c:pt>
                <c:pt idx="5">
                  <c:v>5.6000000000000008E-2</c:v>
                </c:pt>
                <c:pt idx="6">
                  <c:v>5.6000000000000008E-2</c:v>
                </c:pt>
                <c:pt idx="7">
                  <c:v>5.7000000000000009E-2</c:v>
                </c:pt>
                <c:pt idx="8">
                  <c:v>5.8499999999999996E-2</c:v>
                </c:pt>
                <c:pt idx="9">
                  <c:v>5.9499999999999997E-2</c:v>
                </c:pt>
                <c:pt idx="10">
                  <c:v>6.0999999999999999E-2</c:v>
                </c:pt>
                <c:pt idx="11">
                  <c:v>6.3E-2</c:v>
                </c:pt>
                <c:pt idx="12">
                  <c:v>6.5500000000000003E-2</c:v>
                </c:pt>
                <c:pt idx="13">
                  <c:v>6.8000000000000005E-2</c:v>
                </c:pt>
                <c:pt idx="14">
                  <c:v>7.0000000000000007E-2</c:v>
                </c:pt>
                <c:pt idx="15">
                  <c:v>7.2500000000000009E-2</c:v>
                </c:pt>
                <c:pt idx="16">
                  <c:v>7.5000000000000011E-2</c:v>
                </c:pt>
                <c:pt idx="17">
                  <c:v>7.6999999999999999E-2</c:v>
                </c:pt>
                <c:pt idx="18">
                  <c:v>7.6499999999999999E-2</c:v>
                </c:pt>
                <c:pt idx="19">
                  <c:v>7.6499999999999999E-2</c:v>
                </c:pt>
                <c:pt idx="20">
                  <c:v>7.6000000000000012E-2</c:v>
                </c:pt>
                <c:pt idx="21">
                  <c:v>7.5000000000000011E-2</c:v>
                </c:pt>
                <c:pt idx="22">
                  <c:v>7.400000000000001E-2</c:v>
                </c:pt>
                <c:pt idx="23">
                  <c:v>7.400000000000001E-2</c:v>
                </c:pt>
                <c:pt idx="24">
                  <c:v>7.3000000000000009E-2</c:v>
                </c:pt>
                <c:pt idx="25">
                  <c:v>7.2500000000000009E-2</c:v>
                </c:pt>
                <c:pt idx="26">
                  <c:v>7.3000000000000009E-2</c:v>
                </c:pt>
                <c:pt idx="27">
                  <c:v>7.2500000000000009E-2</c:v>
                </c:pt>
                <c:pt idx="28">
                  <c:v>7.1500000000000008E-2</c:v>
                </c:pt>
                <c:pt idx="29">
                  <c:v>7.1000000000000008E-2</c:v>
                </c:pt>
                <c:pt idx="30">
                  <c:v>7.0500000000000007E-2</c:v>
                </c:pt>
                <c:pt idx="31">
                  <c:v>7.0000000000000007E-2</c:v>
                </c:pt>
                <c:pt idx="32">
                  <c:v>7.0000000000000007E-2</c:v>
                </c:pt>
                <c:pt idx="33">
                  <c:v>7.0500000000000007E-2</c:v>
                </c:pt>
                <c:pt idx="34">
                  <c:v>7.1000000000000008E-2</c:v>
                </c:pt>
                <c:pt idx="35">
                  <c:v>7.2000000000000008E-2</c:v>
                </c:pt>
                <c:pt idx="36">
                  <c:v>7.3000000000000009E-2</c:v>
                </c:pt>
                <c:pt idx="37">
                  <c:v>7.5000000000000011E-2</c:v>
                </c:pt>
                <c:pt idx="38">
                  <c:v>7.7000000000000013E-2</c:v>
                </c:pt>
                <c:pt idx="39">
                  <c:v>7.8999999999999987E-2</c:v>
                </c:pt>
                <c:pt idx="40">
                  <c:v>8.0999999999999989E-2</c:v>
                </c:pt>
                <c:pt idx="41">
                  <c:v>8.3499999999999991E-2</c:v>
                </c:pt>
                <c:pt idx="42">
                  <c:v>8.5999999999999993E-2</c:v>
                </c:pt>
                <c:pt idx="43">
                  <c:v>8.7999999999999995E-2</c:v>
                </c:pt>
                <c:pt idx="44">
                  <c:v>0.09</c:v>
                </c:pt>
                <c:pt idx="45">
                  <c:v>9.2499999999999999E-2</c:v>
                </c:pt>
                <c:pt idx="46">
                  <c:v>9.4500000000000001E-2</c:v>
                </c:pt>
                <c:pt idx="47">
                  <c:v>9.7500000000000003E-2</c:v>
                </c:pt>
                <c:pt idx="48">
                  <c:v>0.10050000000000001</c:v>
                </c:pt>
                <c:pt idx="49">
                  <c:v>0.10500000000000001</c:v>
                </c:pt>
                <c:pt idx="50">
                  <c:v>0.10950000000000001</c:v>
                </c:pt>
                <c:pt idx="51">
                  <c:v>0.11450000000000002</c:v>
                </c:pt>
                <c:pt idx="52">
                  <c:v>0.11850000000000002</c:v>
                </c:pt>
                <c:pt idx="53">
                  <c:v>0.1235</c:v>
                </c:pt>
                <c:pt idx="54">
                  <c:v>0.127</c:v>
                </c:pt>
                <c:pt idx="55">
                  <c:v>0.13100000000000001</c:v>
                </c:pt>
                <c:pt idx="56">
                  <c:v>0.13500000000000001</c:v>
                </c:pt>
                <c:pt idx="57">
                  <c:v>0.14000000000000001</c:v>
                </c:pt>
                <c:pt idx="58">
                  <c:v>0.14550000000000002</c:v>
                </c:pt>
                <c:pt idx="59">
                  <c:v>0.1525</c:v>
                </c:pt>
                <c:pt idx="60">
                  <c:v>0.16</c:v>
                </c:pt>
                <c:pt idx="61">
                  <c:v>0.17150000000000001</c:v>
                </c:pt>
                <c:pt idx="62">
                  <c:v>0.184</c:v>
                </c:pt>
                <c:pt idx="63">
                  <c:v>0.19750000000000001</c:v>
                </c:pt>
                <c:pt idx="64">
                  <c:v>0.216</c:v>
                </c:pt>
                <c:pt idx="65">
                  <c:v>0.23150000000000001</c:v>
                </c:pt>
                <c:pt idx="66">
                  <c:v>0.24900000000000003</c:v>
                </c:pt>
                <c:pt idx="67">
                  <c:v>0.26699999999999996</c:v>
                </c:pt>
                <c:pt idx="68">
                  <c:v>0.29049999999999998</c:v>
                </c:pt>
                <c:pt idx="69">
                  <c:v>0.30499999999999999</c:v>
                </c:pt>
                <c:pt idx="70">
                  <c:v>0.32349999999999995</c:v>
                </c:pt>
                <c:pt idx="71">
                  <c:v>0.34599999999999997</c:v>
                </c:pt>
                <c:pt idx="72">
                  <c:v>0.3755</c:v>
                </c:pt>
                <c:pt idx="73">
                  <c:v>0.39999999999999997</c:v>
                </c:pt>
                <c:pt idx="74">
                  <c:v>0.433</c:v>
                </c:pt>
                <c:pt idx="75">
                  <c:v>0.46449999999999997</c:v>
                </c:pt>
                <c:pt idx="76">
                  <c:v>0.47849999999999998</c:v>
                </c:pt>
                <c:pt idx="77">
                  <c:v>0.47349999999999998</c:v>
                </c:pt>
                <c:pt idx="78">
                  <c:v>0.44400000000000001</c:v>
                </c:pt>
                <c:pt idx="79">
                  <c:v>0.40849999999999997</c:v>
                </c:pt>
                <c:pt idx="80">
                  <c:v>0.36799999999999999</c:v>
                </c:pt>
                <c:pt idx="81">
                  <c:v>0.32200000000000001</c:v>
                </c:pt>
                <c:pt idx="82">
                  <c:v>0.27349999999999997</c:v>
                </c:pt>
                <c:pt idx="83">
                  <c:v>0.24150000000000002</c:v>
                </c:pt>
                <c:pt idx="84">
                  <c:v>0.21050000000000002</c:v>
                </c:pt>
                <c:pt idx="85">
                  <c:v>0.18100000000000002</c:v>
                </c:pt>
                <c:pt idx="86">
                  <c:v>0.16500000000000001</c:v>
                </c:pt>
                <c:pt idx="87">
                  <c:v>0.1515</c:v>
                </c:pt>
                <c:pt idx="88">
                  <c:v>0.13750000000000001</c:v>
                </c:pt>
                <c:pt idx="89">
                  <c:v>0.1285</c:v>
                </c:pt>
                <c:pt idx="90">
                  <c:v>0.11950000000000001</c:v>
                </c:pt>
                <c:pt idx="91">
                  <c:v>0.11</c:v>
                </c:pt>
                <c:pt idx="92">
                  <c:v>0.10249999999999999</c:v>
                </c:pt>
                <c:pt idx="93">
                  <c:v>9.5000000000000001E-2</c:v>
                </c:pt>
                <c:pt idx="94">
                  <c:v>8.7499999999999994E-2</c:v>
                </c:pt>
                <c:pt idx="95">
                  <c:v>8.199999999999999E-2</c:v>
                </c:pt>
                <c:pt idx="96">
                  <c:v>7.6499999999999999E-2</c:v>
                </c:pt>
                <c:pt idx="97">
                  <c:v>6.8499999999999991E-2</c:v>
                </c:pt>
                <c:pt idx="98">
                  <c:v>6.3E-2</c:v>
                </c:pt>
                <c:pt idx="99">
                  <c:v>5.7499999999999996E-2</c:v>
                </c:pt>
                <c:pt idx="100">
                  <c:v>5.149999999999999E-2</c:v>
                </c:pt>
                <c:pt idx="101">
                  <c:v>4.7500000000000001E-2</c:v>
                </c:pt>
                <c:pt idx="102">
                  <c:v>4.2999999999999997E-2</c:v>
                </c:pt>
                <c:pt idx="103">
                  <c:v>3.8999999999999993E-2</c:v>
                </c:pt>
                <c:pt idx="104">
                  <c:v>3.6000000000000004E-2</c:v>
                </c:pt>
                <c:pt idx="105">
                  <c:v>3.4000000000000002E-2</c:v>
                </c:pt>
                <c:pt idx="106">
                  <c:v>3.15E-2</c:v>
                </c:pt>
                <c:pt idx="107">
                  <c:v>3.0000000000000002E-2</c:v>
                </c:pt>
                <c:pt idx="108">
                  <c:v>2.8000000000000001E-2</c:v>
                </c:pt>
                <c:pt idx="109">
                  <c:v>2.6499999999999999E-2</c:v>
                </c:pt>
                <c:pt idx="110">
                  <c:v>2.4999999999999998E-2</c:v>
                </c:pt>
                <c:pt idx="111">
                  <c:v>2.3999999999999997E-2</c:v>
                </c:pt>
                <c:pt idx="112">
                  <c:v>2.2999999999999996E-2</c:v>
                </c:pt>
                <c:pt idx="113">
                  <c:v>2.2000000000000002E-2</c:v>
                </c:pt>
                <c:pt idx="114">
                  <c:v>2.1500000000000002E-2</c:v>
                </c:pt>
                <c:pt idx="115">
                  <c:v>2.1000000000000001E-2</c:v>
                </c:pt>
                <c:pt idx="116">
                  <c:v>2.1000000000000001E-2</c:v>
                </c:pt>
                <c:pt idx="117">
                  <c:v>2.1000000000000001E-2</c:v>
                </c:pt>
                <c:pt idx="118">
                  <c:v>2.1500000000000002E-2</c:v>
                </c:pt>
                <c:pt idx="119">
                  <c:v>2.2000000000000002E-2</c:v>
                </c:pt>
                <c:pt idx="120">
                  <c:v>2.3999999999999997E-2</c:v>
                </c:pt>
                <c:pt idx="121">
                  <c:v>2.4999999999999998E-2</c:v>
                </c:pt>
                <c:pt idx="122">
                  <c:v>2.8000000000000001E-2</c:v>
                </c:pt>
                <c:pt idx="123">
                  <c:v>3.0000000000000002E-2</c:v>
                </c:pt>
                <c:pt idx="124">
                  <c:v>3.2000000000000001E-2</c:v>
                </c:pt>
                <c:pt idx="125">
                  <c:v>3.4000000000000002E-2</c:v>
                </c:pt>
                <c:pt idx="126">
                  <c:v>3.5500000000000004E-2</c:v>
                </c:pt>
                <c:pt idx="127">
                  <c:v>3.5500000000000004E-2</c:v>
                </c:pt>
                <c:pt idx="128">
                  <c:v>3.5500000000000004E-2</c:v>
                </c:pt>
                <c:pt idx="129">
                  <c:v>3.4500000000000003E-2</c:v>
                </c:pt>
                <c:pt idx="130">
                  <c:v>3.2500000000000001E-2</c:v>
                </c:pt>
                <c:pt idx="131">
                  <c:v>3.1000000000000003E-2</c:v>
                </c:pt>
                <c:pt idx="132">
                  <c:v>2.8500000000000001E-2</c:v>
                </c:pt>
                <c:pt idx="133">
                  <c:v>2.5999999999999999E-2</c:v>
                </c:pt>
                <c:pt idx="134">
                  <c:v>2.3999999999999997E-2</c:v>
                </c:pt>
                <c:pt idx="135">
                  <c:v>2.2000000000000002E-2</c:v>
                </c:pt>
                <c:pt idx="136">
                  <c:v>2.1000000000000001E-2</c:v>
                </c:pt>
                <c:pt idx="137">
                  <c:v>0.02</c:v>
                </c:pt>
                <c:pt idx="138">
                  <c:v>1.95E-2</c:v>
                </c:pt>
                <c:pt idx="139">
                  <c:v>1.95E-2</c:v>
                </c:pt>
                <c:pt idx="140">
                  <c:v>1.95E-2</c:v>
                </c:pt>
                <c:pt idx="141">
                  <c:v>1.95E-2</c:v>
                </c:pt>
                <c:pt idx="142">
                  <c:v>1.95E-2</c:v>
                </c:pt>
                <c:pt idx="143">
                  <c:v>1.95E-2</c:v>
                </c:pt>
                <c:pt idx="144">
                  <c:v>1.9E-2</c:v>
                </c:pt>
                <c:pt idx="145">
                  <c:v>1.8499999999999999E-2</c:v>
                </c:pt>
                <c:pt idx="146">
                  <c:v>1.7999999999999999E-2</c:v>
                </c:pt>
                <c:pt idx="147">
                  <c:v>1.7499999999999998E-2</c:v>
                </c:pt>
                <c:pt idx="148">
                  <c:v>1.6999999999999998E-2</c:v>
                </c:pt>
                <c:pt idx="149">
                  <c:v>1.6499999999999997E-2</c:v>
                </c:pt>
                <c:pt idx="150">
                  <c:v>1.6499999999999997E-2</c:v>
                </c:pt>
                <c:pt idx="151">
                  <c:v>1.5999999999999997E-2</c:v>
                </c:pt>
                <c:pt idx="152">
                  <c:v>1.5999999999999997E-2</c:v>
                </c:pt>
                <c:pt idx="153">
                  <c:v>1.5500000000000003E-2</c:v>
                </c:pt>
                <c:pt idx="154">
                  <c:v>1.5500000000000003E-2</c:v>
                </c:pt>
                <c:pt idx="155">
                  <c:v>1.5000000000000003E-2</c:v>
                </c:pt>
                <c:pt idx="156">
                  <c:v>1.4500000000000002E-2</c:v>
                </c:pt>
                <c:pt idx="157">
                  <c:v>1.4000000000000002E-2</c:v>
                </c:pt>
                <c:pt idx="158">
                  <c:v>1.4000000000000002E-2</c:v>
                </c:pt>
                <c:pt idx="159">
                  <c:v>1.3500000000000002E-2</c:v>
                </c:pt>
                <c:pt idx="160">
                  <c:v>1.3500000000000002E-2</c:v>
                </c:pt>
                <c:pt idx="161">
                  <c:v>1.3000000000000001E-2</c:v>
                </c:pt>
                <c:pt idx="162">
                  <c:v>1.3000000000000001E-2</c:v>
                </c:pt>
                <c:pt idx="163">
                  <c:v>1.3000000000000001E-2</c:v>
                </c:pt>
                <c:pt idx="164">
                  <c:v>1.3000000000000001E-2</c:v>
                </c:pt>
                <c:pt idx="165">
                  <c:v>1.3000000000000001E-2</c:v>
                </c:pt>
                <c:pt idx="166">
                  <c:v>1.3000000000000001E-2</c:v>
                </c:pt>
                <c:pt idx="167">
                  <c:v>1.4000000000000002E-2</c:v>
                </c:pt>
                <c:pt idx="168">
                  <c:v>1.4000000000000002E-2</c:v>
                </c:pt>
                <c:pt idx="169">
                  <c:v>1.5000000000000003E-2</c:v>
                </c:pt>
                <c:pt idx="170">
                  <c:v>1.5500000000000003E-2</c:v>
                </c:pt>
                <c:pt idx="171">
                  <c:v>1.6499999999999997E-2</c:v>
                </c:pt>
                <c:pt idx="172">
                  <c:v>1.7499999999999998E-2</c:v>
                </c:pt>
                <c:pt idx="173">
                  <c:v>1.7999999999999999E-2</c:v>
                </c:pt>
                <c:pt idx="174">
                  <c:v>1.7999999999999999E-2</c:v>
                </c:pt>
                <c:pt idx="175">
                  <c:v>1.8499999999999999E-2</c:v>
                </c:pt>
                <c:pt idx="176">
                  <c:v>1.9E-2</c:v>
                </c:pt>
                <c:pt idx="177">
                  <c:v>1.8499999999999999E-2</c:v>
                </c:pt>
                <c:pt idx="178">
                  <c:v>1.7499999999999998E-2</c:v>
                </c:pt>
                <c:pt idx="179">
                  <c:v>1.6999999999999998E-2</c:v>
                </c:pt>
                <c:pt idx="180">
                  <c:v>1.6999999999999998E-2</c:v>
                </c:pt>
                <c:pt idx="181">
                  <c:v>1.6499999999999997E-2</c:v>
                </c:pt>
                <c:pt idx="182">
                  <c:v>1.6000000000000004E-2</c:v>
                </c:pt>
                <c:pt idx="183">
                  <c:v>1.5000000000000003E-2</c:v>
                </c:pt>
                <c:pt idx="184">
                  <c:v>1.5000000000000003E-2</c:v>
                </c:pt>
                <c:pt idx="185">
                  <c:v>1.5500000000000003E-2</c:v>
                </c:pt>
                <c:pt idx="186">
                  <c:v>1.6000000000000004E-2</c:v>
                </c:pt>
                <c:pt idx="187">
                  <c:v>1.6000000000000004E-2</c:v>
                </c:pt>
                <c:pt idx="188">
                  <c:v>1.6999999999999998E-2</c:v>
                </c:pt>
                <c:pt idx="189">
                  <c:v>1.7499999999999998E-2</c:v>
                </c:pt>
                <c:pt idx="190">
                  <c:v>1.8499999999999999E-2</c:v>
                </c:pt>
                <c:pt idx="191">
                  <c:v>2.1500000000000002E-2</c:v>
                </c:pt>
                <c:pt idx="192">
                  <c:v>2.3999999999999997E-2</c:v>
                </c:pt>
                <c:pt idx="193">
                  <c:v>2.8500000000000001E-2</c:v>
                </c:pt>
                <c:pt idx="194">
                  <c:v>3.5000000000000003E-2</c:v>
                </c:pt>
                <c:pt idx="195">
                  <c:v>4.0999999999999995E-2</c:v>
                </c:pt>
                <c:pt idx="196">
                  <c:v>5.0500000000000003E-2</c:v>
                </c:pt>
                <c:pt idx="197">
                  <c:v>5.7999999999999996E-2</c:v>
                </c:pt>
                <c:pt idx="198">
                  <c:v>6.8499999999999991E-2</c:v>
                </c:pt>
                <c:pt idx="199">
                  <c:v>7.8E-2</c:v>
                </c:pt>
                <c:pt idx="200">
                  <c:v>8.4499999999999992E-2</c:v>
                </c:pt>
                <c:pt idx="201">
                  <c:v>9.1499999999999998E-2</c:v>
                </c:pt>
                <c:pt idx="202">
                  <c:v>9.4500000000000001E-2</c:v>
                </c:pt>
                <c:pt idx="203">
                  <c:v>9.2999999999999999E-2</c:v>
                </c:pt>
                <c:pt idx="204">
                  <c:v>8.6999999999999994E-2</c:v>
                </c:pt>
                <c:pt idx="205">
                  <c:v>7.9000000000000001E-2</c:v>
                </c:pt>
                <c:pt idx="206">
                  <c:v>6.7499999999999991E-2</c:v>
                </c:pt>
                <c:pt idx="207">
                  <c:v>5.5499999999999994E-2</c:v>
                </c:pt>
                <c:pt idx="208">
                  <c:v>4.8500000000000001E-2</c:v>
                </c:pt>
                <c:pt idx="209">
                  <c:v>3.9000000000000007E-2</c:v>
                </c:pt>
                <c:pt idx="210">
                  <c:v>3.3500000000000002E-2</c:v>
                </c:pt>
                <c:pt idx="211">
                  <c:v>2.8500000000000001E-2</c:v>
                </c:pt>
                <c:pt idx="212">
                  <c:v>2.3999999999999997E-2</c:v>
                </c:pt>
                <c:pt idx="213">
                  <c:v>2.1000000000000001E-2</c:v>
                </c:pt>
                <c:pt idx="214">
                  <c:v>1.7499999999999998E-2</c:v>
                </c:pt>
                <c:pt idx="215">
                  <c:v>1.5000000000000003E-2</c:v>
                </c:pt>
                <c:pt idx="216">
                  <c:v>1.3500000000000002E-2</c:v>
                </c:pt>
                <c:pt idx="217">
                  <c:v>1.2E-2</c:v>
                </c:pt>
                <c:pt idx="218">
                  <c:v>1.0999999999999999E-2</c:v>
                </c:pt>
                <c:pt idx="219">
                  <c:v>1.0499999999999999E-2</c:v>
                </c:pt>
                <c:pt idx="220">
                  <c:v>1.0000000000000002E-2</c:v>
                </c:pt>
                <c:pt idx="221">
                  <c:v>9.5000000000000015E-3</c:v>
                </c:pt>
                <c:pt idx="222">
                  <c:v>9.5000000000000015E-3</c:v>
                </c:pt>
                <c:pt idx="223">
                  <c:v>9.5000000000000015E-3</c:v>
                </c:pt>
                <c:pt idx="224">
                  <c:v>9.5000000000000015E-3</c:v>
                </c:pt>
                <c:pt idx="225">
                  <c:v>9.5000000000000015E-3</c:v>
                </c:pt>
                <c:pt idx="226">
                  <c:v>9.5000000000000015E-3</c:v>
                </c:pt>
                <c:pt idx="227">
                  <c:v>9.5000000000000015E-3</c:v>
                </c:pt>
                <c:pt idx="228">
                  <c:v>9.5000000000000015E-3</c:v>
                </c:pt>
                <c:pt idx="229">
                  <c:v>9.0000000000000011E-3</c:v>
                </c:pt>
                <c:pt idx="230">
                  <c:v>8.5000000000000006E-3</c:v>
                </c:pt>
                <c:pt idx="231">
                  <c:v>8.0000000000000002E-3</c:v>
                </c:pt>
                <c:pt idx="232">
                  <c:v>6.9999999999999993E-3</c:v>
                </c:pt>
                <c:pt idx="233">
                  <c:v>6.0000000000000019E-3</c:v>
                </c:pt>
                <c:pt idx="234">
                  <c:v>5.000000000000001E-3</c:v>
                </c:pt>
                <c:pt idx="235">
                  <c:v>4.5000000000000005E-3</c:v>
                </c:pt>
                <c:pt idx="236">
                  <c:v>3.4999999999999996E-3</c:v>
                </c:pt>
                <c:pt idx="237">
                  <c:v>2.9999999999999992E-3</c:v>
                </c:pt>
                <c:pt idx="238">
                  <c:v>2.4999999999999988E-3</c:v>
                </c:pt>
                <c:pt idx="239">
                  <c:v>2.4999999999999988E-3</c:v>
                </c:pt>
                <c:pt idx="240">
                  <c:v>1.4999999999999979E-3</c:v>
                </c:pt>
                <c:pt idx="241">
                  <c:v>1.4999999999999979E-3</c:v>
                </c:pt>
                <c:pt idx="242">
                  <c:v>1.4999999999999979E-3</c:v>
                </c:pt>
                <c:pt idx="243">
                  <c:v>1.0000000000000009E-3</c:v>
                </c:pt>
                <c:pt idx="244">
                  <c:v>1.0000000000000009E-3</c:v>
                </c:pt>
                <c:pt idx="245">
                  <c:v>1.0000000000000009E-3</c:v>
                </c:pt>
                <c:pt idx="246">
                  <c:v>1.0000000000000009E-3</c:v>
                </c:pt>
                <c:pt idx="247">
                  <c:v>5.0000000000000044E-4</c:v>
                </c:pt>
                <c:pt idx="248">
                  <c:v>5.0000000000000044E-4</c:v>
                </c:pt>
                <c:pt idx="249">
                  <c:v>5.0000000000000044E-4</c:v>
                </c:pt>
                <c:pt idx="250">
                  <c:v>5.0000000000000044E-4</c:v>
                </c:pt>
              </c:numCache>
            </c:numRef>
          </c:yVal>
          <c:smooth val="0"/>
        </c:ser>
        <c:ser>
          <c:idx val="0"/>
          <c:order val="0"/>
          <c:tx>
            <c:strRef>
              <c:f>'[Хлорофиллин+эво.xlsx]Сравнение'!$J$4</c:f>
              <c:strCache>
                <c:ptCount val="1"/>
                <c:pt idx="0">
                  <c:v>Ce6</c:v>
                </c:pt>
              </c:strCache>
            </c:strRef>
          </c:tx>
          <c:spPr>
            <a:ln w="12700"/>
          </c:spPr>
          <c:marker>
            <c:symbol val="diamond"/>
            <c:size val="2"/>
          </c:marker>
          <c:xVal>
            <c:numRef>
              <c:f>'[Хлорофиллин+эво.xlsx]Сравнение'!$I$5:$I$455</c:f>
              <c:numCache>
                <c:formatCode>General</c:formatCode>
                <c:ptCount val="451"/>
                <c:pt idx="0">
                  <c:v>250</c:v>
                </c:pt>
                <c:pt idx="1">
                  <c:v>251</c:v>
                </c:pt>
                <c:pt idx="2">
                  <c:v>252</c:v>
                </c:pt>
                <c:pt idx="3">
                  <c:v>253</c:v>
                </c:pt>
                <c:pt idx="4">
                  <c:v>254</c:v>
                </c:pt>
                <c:pt idx="5">
                  <c:v>255</c:v>
                </c:pt>
                <c:pt idx="6">
                  <c:v>256</c:v>
                </c:pt>
                <c:pt idx="7">
                  <c:v>257</c:v>
                </c:pt>
                <c:pt idx="8">
                  <c:v>258</c:v>
                </c:pt>
                <c:pt idx="9">
                  <c:v>259</c:v>
                </c:pt>
                <c:pt idx="10">
                  <c:v>260</c:v>
                </c:pt>
                <c:pt idx="11">
                  <c:v>261</c:v>
                </c:pt>
                <c:pt idx="12">
                  <c:v>262</c:v>
                </c:pt>
                <c:pt idx="13">
                  <c:v>263</c:v>
                </c:pt>
                <c:pt idx="14">
                  <c:v>264</c:v>
                </c:pt>
                <c:pt idx="15">
                  <c:v>265</c:v>
                </c:pt>
                <c:pt idx="16">
                  <c:v>266</c:v>
                </c:pt>
                <c:pt idx="17">
                  <c:v>267</c:v>
                </c:pt>
                <c:pt idx="18">
                  <c:v>268</c:v>
                </c:pt>
                <c:pt idx="19">
                  <c:v>269</c:v>
                </c:pt>
                <c:pt idx="20">
                  <c:v>270</c:v>
                </c:pt>
                <c:pt idx="21">
                  <c:v>271</c:v>
                </c:pt>
                <c:pt idx="22">
                  <c:v>272</c:v>
                </c:pt>
                <c:pt idx="23">
                  <c:v>273</c:v>
                </c:pt>
                <c:pt idx="24">
                  <c:v>274</c:v>
                </c:pt>
                <c:pt idx="25">
                  <c:v>275</c:v>
                </c:pt>
                <c:pt idx="26">
                  <c:v>276</c:v>
                </c:pt>
                <c:pt idx="27">
                  <c:v>277</c:v>
                </c:pt>
                <c:pt idx="28">
                  <c:v>278</c:v>
                </c:pt>
                <c:pt idx="29">
                  <c:v>279</c:v>
                </c:pt>
                <c:pt idx="30">
                  <c:v>280</c:v>
                </c:pt>
                <c:pt idx="31">
                  <c:v>281</c:v>
                </c:pt>
                <c:pt idx="32">
                  <c:v>282</c:v>
                </c:pt>
                <c:pt idx="33">
                  <c:v>283</c:v>
                </c:pt>
                <c:pt idx="34">
                  <c:v>284</c:v>
                </c:pt>
                <c:pt idx="35">
                  <c:v>285</c:v>
                </c:pt>
                <c:pt idx="36">
                  <c:v>286</c:v>
                </c:pt>
                <c:pt idx="37">
                  <c:v>287</c:v>
                </c:pt>
                <c:pt idx="38">
                  <c:v>288</c:v>
                </c:pt>
                <c:pt idx="39">
                  <c:v>289</c:v>
                </c:pt>
                <c:pt idx="40">
                  <c:v>290</c:v>
                </c:pt>
                <c:pt idx="41">
                  <c:v>291</c:v>
                </c:pt>
                <c:pt idx="42">
                  <c:v>292</c:v>
                </c:pt>
                <c:pt idx="43">
                  <c:v>293</c:v>
                </c:pt>
                <c:pt idx="44">
                  <c:v>294</c:v>
                </c:pt>
                <c:pt idx="45">
                  <c:v>295</c:v>
                </c:pt>
                <c:pt idx="46">
                  <c:v>296</c:v>
                </c:pt>
                <c:pt idx="47">
                  <c:v>297</c:v>
                </c:pt>
                <c:pt idx="48">
                  <c:v>298</c:v>
                </c:pt>
                <c:pt idx="49">
                  <c:v>299</c:v>
                </c:pt>
                <c:pt idx="50">
                  <c:v>300</c:v>
                </c:pt>
                <c:pt idx="51">
                  <c:v>301</c:v>
                </c:pt>
                <c:pt idx="52">
                  <c:v>302</c:v>
                </c:pt>
                <c:pt idx="53">
                  <c:v>303</c:v>
                </c:pt>
                <c:pt idx="54">
                  <c:v>304</c:v>
                </c:pt>
                <c:pt idx="55">
                  <c:v>305</c:v>
                </c:pt>
                <c:pt idx="56">
                  <c:v>306</c:v>
                </c:pt>
                <c:pt idx="57">
                  <c:v>307</c:v>
                </c:pt>
                <c:pt idx="58">
                  <c:v>308</c:v>
                </c:pt>
                <c:pt idx="59">
                  <c:v>309</c:v>
                </c:pt>
                <c:pt idx="60">
                  <c:v>310</c:v>
                </c:pt>
                <c:pt idx="61">
                  <c:v>311</c:v>
                </c:pt>
                <c:pt idx="62">
                  <c:v>312</c:v>
                </c:pt>
                <c:pt idx="63">
                  <c:v>313</c:v>
                </c:pt>
                <c:pt idx="64">
                  <c:v>314</c:v>
                </c:pt>
                <c:pt idx="65">
                  <c:v>315</c:v>
                </c:pt>
                <c:pt idx="66">
                  <c:v>316</c:v>
                </c:pt>
                <c:pt idx="67">
                  <c:v>317</c:v>
                </c:pt>
                <c:pt idx="68">
                  <c:v>318</c:v>
                </c:pt>
                <c:pt idx="69">
                  <c:v>319</c:v>
                </c:pt>
                <c:pt idx="70">
                  <c:v>320</c:v>
                </c:pt>
                <c:pt idx="71">
                  <c:v>321</c:v>
                </c:pt>
                <c:pt idx="72">
                  <c:v>322</c:v>
                </c:pt>
                <c:pt idx="73">
                  <c:v>323</c:v>
                </c:pt>
                <c:pt idx="74">
                  <c:v>324</c:v>
                </c:pt>
                <c:pt idx="75">
                  <c:v>325</c:v>
                </c:pt>
                <c:pt idx="76">
                  <c:v>326</c:v>
                </c:pt>
                <c:pt idx="77">
                  <c:v>327</c:v>
                </c:pt>
                <c:pt idx="78">
                  <c:v>328</c:v>
                </c:pt>
                <c:pt idx="79">
                  <c:v>329</c:v>
                </c:pt>
                <c:pt idx="80">
                  <c:v>330</c:v>
                </c:pt>
                <c:pt idx="81">
                  <c:v>331</c:v>
                </c:pt>
                <c:pt idx="82">
                  <c:v>332</c:v>
                </c:pt>
                <c:pt idx="83">
                  <c:v>333</c:v>
                </c:pt>
                <c:pt idx="84">
                  <c:v>334</c:v>
                </c:pt>
                <c:pt idx="85">
                  <c:v>335</c:v>
                </c:pt>
                <c:pt idx="86">
                  <c:v>336</c:v>
                </c:pt>
                <c:pt idx="87">
                  <c:v>337</c:v>
                </c:pt>
                <c:pt idx="88">
                  <c:v>338</c:v>
                </c:pt>
                <c:pt idx="89">
                  <c:v>339</c:v>
                </c:pt>
                <c:pt idx="90">
                  <c:v>340</c:v>
                </c:pt>
                <c:pt idx="91">
                  <c:v>341</c:v>
                </c:pt>
                <c:pt idx="92">
                  <c:v>342</c:v>
                </c:pt>
                <c:pt idx="93">
                  <c:v>343</c:v>
                </c:pt>
                <c:pt idx="94">
                  <c:v>344</c:v>
                </c:pt>
                <c:pt idx="95">
                  <c:v>345</c:v>
                </c:pt>
                <c:pt idx="96">
                  <c:v>346</c:v>
                </c:pt>
                <c:pt idx="97">
                  <c:v>347</c:v>
                </c:pt>
                <c:pt idx="98">
                  <c:v>348</c:v>
                </c:pt>
                <c:pt idx="99">
                  <c:v>349</c:v>
                </c:pt>
                <c:pt idx="100">
                  <c:v>350</c:v>
                </c:pt>
                <c:pt idx="101">
                  <c:v>351</c:v>
                </c:pt>
                <c:pt idx="102">
                  <c:v>352</c:v>
                </c:pt>
                <c:pt idx="103">
                  <c:v>353</c:v>
                </c:pt>
                <c:pt idx="104">
                  <c:v>354</c:v>
                </c:pt>
                <c:pt idx="105">
                  <c:v>355</c:v>
                </c:pt>
                <c:pt idx="106">
                  <c:v>356</c:v>
                </c:pt>
                <c:pt idx="107">
                  <c:v>357</c:v>
                </c:pt>
                <c:pt idx="108">
                  <c:v>358</c:v>
                </c:pt>
                <c:pt idx="109">
                  <c:v>359</c:v>
                </c:pt>
                <c:pt idx="110">
                  <c:v>360</c:v>
                </c:pt>
                <c:pt idx="111">
                  <c:v>361</c:v>
                </c:pt>
                <c:pt idx="112">
                  <c:v>362</c:v>
                </c:pt>
                <c:pt idx="113">
                  <c:v>363</c:v>
                </c:pt>
                <c:pt idx="114">
                  <c:v>364</c:v>
                </c:pt>
                <c:pt idx="115">
                  <c:v>365</c:v>
                </c:pt>
                <c:pt idx="116">
                  <c:v>366</c:v>
                </c:pt>
                <c:pt idx="117">
                  <c:v>367</c:v>
                </c:pt>
                <c:pt idx="118">
                  <c:v>368</c:v>
                </c:pt>
                <c:pt idx="119">
                  <c:v>369</c:v>
                </c:pt>
                <c:pt idx="120">
                  <c:v>370</c:v>
                </c:pt>
                <c:pt idx="121">
                  <c:v>371</c:v>
                </c:pt>
                <c:pt idx="122">
                  <c:v>372</c:v>
                </c:pt>
                <c:pt idx="123">
                  <c:v>373</c:v>
                </c:pt>
                <c:pt idx="124">
                  <c:v>374</c:v>
                </c:pt>
                <c:pt idx="125">
                  <c:v>375</c:v>
                </c:pt>
                <c:pt idx="126">
                  <c:v>376</c:v>
                </c:pt>
                <c:pt idx="127">
                  <c:v>377</c:v>
                </c:pt>
                <c:pt idx="128">
                  <c:v>378</c:v>
                </c:pt>
                <c:pt idx="129">
                  <c:v>379</c:v>
                </c:pt>
                <c:pt idx="130">
                  <c:v>380</c:v>
                </c:pt>
                <c:pt idx="131">
                  <c:v>381</c:v>
                </c:pt>
                <c:pt idx="132">
                  <c:v>382</c:v>
                </c:pt>
                <c:pt idx="133">
                  <c:v>383</c:v>
                </c:pt>
                <c:pt idx="134">
                  <c:v>384</c:v>
                </c:pt>
                <c:pt idx="135">
                  <c:v>385</c:v>
                </c:pt>
                <c:pt idx="136">
                  <c:v>386</c:v>
                </c:pt>
                <c:pt idx="137">
                  <c:v>387</c:v>
                </c:pt>
                <c:pt idx="138">
                  <c:v>388</c:v>
                </c:pt>
                <c:pt idx="139">
                  <c:v>389</c:v>
                </c:pt>
                <c:pt idx="140">
                  <c:v>390</c:v>
                </c:pt>
                <c:pt idx="141">
                  <c:v>391</c:v>
                </c:pt>
                <c:pt idx="142">
                  <c:v>392</c:v>
                </c:pt>
                <c:pt idx="143">
                  <c:v>393</c:v>
                </c:pt>
                <c:pt idx="144">
                  <c:v>394</c:v>
                </c:pt>
                <c:pt idx="145">
                  <c:v>395</c:v>
                </c:pt>
                <c:pt idx="146">
                  <c:v>396</c:v>
                </c:pt>
                <c:pt idx="147">
                  <c:v>397</c:v>
                </c:pt>
                <c:pt idx="148">
                  <c:v>398</c:v>
                </c:pt>
                <c:pt idx="149">
                  <c:v>399</c:v>
                </c:pt>
                <c:pt idx="150">
                  <c:v>400</c:v>
                </c:pt>
                <c:pt idx="151">
                  <c:v>401</c:v>
                </c:pt>
                <c:pt idx="152">
                  <c:v>402</c:v>
                </c:pt>
                <c:pt idx="153">
                  <c:v>403</c:v>
                </c:pt>
                <c:pt idx="154">
                  <c:v>404</c:v>
                </c:pt>
                <c:pt idx="155">
                  <c:v>405</c:v>
                </c:pt>
                <c:pt idx="156">
                  <c:v>406</c:v>
                </c:pt>
                <c:pt idx="157">
                  <c:v>407</c:v>
                </c:pt>
                <c:pt idx="158">
                  <c:v>408</c:v>
                </c:pt>
                <c:pt idx="159">
                  <c:v>409</c:v>
                </c:pt>
                <c:pt idx="160">
                  <c:v>410</c:v>
                </c:pt>
                <c:pt idx="161">
                  <c:v>411</c:v>
                </c:pt>
                <c:pt idx="162">
                  <c:v>412</c:v>
                </c:pt>
                <c:pt idx="163">
                  <c:v>413</c:v>
                </c:pt>
                <c:pt idx="164">
                  <c:v>414</c:v>
                </c:pt>
                <c:pt idx="165">
                  <c:v>415</c:v>
                </c:pt>
                <c:pt idx="166">
                  <c:v>416</c:v>
                </c:pt>
                <c:pt idx="167">
                  <c:v>417</c:v>
                </c:pt>
                <c:pt idx="168">
                  <c:v>418</c:v>
                </c:pt>
                <c:pt idx="169">
                  <c:v>419</c:v>
                </c:pt>
                <c:pt idx="170">
                  <c:v>420</c:v>
                </c:pt>
                <c:pt idx="171">
                  <c:v>421</c:v>
                </c:pt>
                <c:pt idx="172">
                  <c:v>422</c:v>
                </c:pt>
                <c:pt idx="173">
                  <c:v>423</c:v>
                </c:pt>
                <c:pt idx="174">
                  <c:v>424</c:v>
                </c:pt>
                <c:pt idx="175">
                  <c:v>425</c:v>
                </c:pt>
                <c:pt idx="176">
                  <c:v>426</c:v>
                </c:pt>
                <c:pt idx="177">
                  <c:v>427</c:v>
                </c:pt>
                <c:pt idx="178">
                  <c:v>428</c:v>
                </c:pt>
                <c:pt idx="179">
                  <c:v>429</c:v>
                </c:pt>
                <c:pt idx="180">
                  <c:v>430</c:v>
                </c:pt>
                <c:pt idx="181">
                  <c:v>431</c:v>
                </c:pt>
                <c:pt idx="182">
                  <c:v>432</c:v>
                </c:pt>
                <c:pt idx="183">
                  <c:v>433</c:v>
                </c:pt>
                <c:pt idx="184">
                  <c:v>434</c:v>
                </c:pt>
                <c:pt idx="185">
                  <c:v>435</c:v>
                </c:pt>
                <c:pt idx="186">
                  <c:v>436</c:v>
                </c:pt>
                <c:pt idx="187">
                  <c:v>437</c:v>
                </c:pt>
                <c:pt idx="188">
                  <c:v>438</c:v>
                </c:pt>
                <c:pt idx="189">
                  <c:v>439</c:v>
                </c:pt>
                <c:pt idx="190">
                  <c:v>440</c:v>
                </c:pt>
                <c:pt idx="191">
                  <c:v>441</c:v>
                </c:pt>
                <c:pt idx="192">
                  <c:v>442</c:v>
                </c:pt>
                <c:pt idx="193">
                  <c:v>443</c:v>
                </c:pt>
                <c:pt idx="194">
                  <c:v>444</c:v>
                </c:pt>
                <c:pt idx="195">
                  <c:v>445</c:v>
                </c:pt>
                <c:pt idx="196">
                  <c:v>446</c:v>
                </c:pt>
                <c:pt idx="197">
                  <c:v>447</c:v>
                </c:pt>
                <c:pt idx="198">
                  <c:v>448</c:v>
                </c:pt>
                <c:pt idx="199">
                  <c:v>449</c:v>
                </c:pt>
                <c:pt idx="200">
                  <c:v>450</c:v>
                </c:pt>
                <c:pt idx="201">
                  <c:v>451</c:v>
                </c:pt>
                <c:pt idx="202">
                  <c:v>452</c:v>
                </c:pt>
                <c:pt idx="203">
                  <c:v>453</c:v>
                </c:pt>
                <c:pt idx="204">
                  <c:v>454</c:v>
                </c:pt>
                <c:pt idx="205">
                  <c:v>455</c:v>
                </c:pt>
                <c:pt idx="206">
                  <c:v>456</c:v>
                </c:pt>
                <c:pt idx="207">
                  <c:v>457</c:v>
                </c:pt>
                <c:pt idx="208">
                  <c:v>458</c:v>
                </c:pt>
                <c:pt idx="209">
                  <c:v>459</c:v>
                </c:pt>
                <c:pt idx="210">
                  <c:v>460</c:v>
                </c:pt>
                <c:pt idx="211">
                  <c:v>461</c:v>
                </c:pt>
                <c:pt idx="212">
                  <c:v>462</c:v>
                </c:pt>
                <c:pt idx="213">
                  <c:v>463</c:v>
                </c:pt>
                <c:pt idx="214">
                  <c:v>464</c:v>
                </c:pt>
                <c:pt idx="215">
                  <c:v>465</c:v>
                </c:pt>
                <c:pt idx="216">
                  <c:v>466</c:v>
                </c:pt>
                <c:pt idx="217">
                  <c:v>467</c:v>
                </c:pt>
                <c:pt idx="218">
                  <c:v>468</c:v>
                </c:pt>
                <c:pt idx="219">
                  <c:v>469</c:v>
                </c:pt>
                <c:pt idx="220">
                  <c:v>470</c:v>
                </c:pt>
                <c:pt idx="221">
                  <c:v>471</c:v>
                </c:pt>
                <c:pt idx="222">
                  <c:v>472</c:v>
                </c:pt>
                <c:pt idx="223">
                  <c:v>473</c:v>
                </c:pt>
                <c:pt idx="224">
                  <c:v>474</c:v>
                </c:pt>
                <c:pt idx="225">
                  <c:v>475</c:v>
                </c:pt>
                <c:pt idx="226">
                  <c:v>476</c:v>
                </c:pt>
                <c:pt idx="227">
                  <c:v>477</c:v>
                </c:pt>
                <c:pt idx="228">
                  <c:v>478</c:v>
                </c:pt>
                <c:pt idx="229">
                  <c:v>479</c:v>
                </c:pt>
                <c:pt idx="230">
                  <c:v>480</c:v>
                </c:pt>
                <c:pt idx="231">
                  <c:v>481</c:v>
                </c:pt>
                <c:pt idx="232">
                  <c:v>482</c:v>
                </c:pt>
                <c:pt idx="233">
                  <c:v>483</c:v>
                </c:pt>
                <c:pt idx="234">
                  <c:v>484</c:v>
                </c:pt>
                <c:pt idx="235">
                  <c:v>485</c:v>
                </c:pt>
                <c:pt idx="236">
                  <c:v>486</c:v>
                </c:pt>
                <c:pt idx="237">
                  <c:v>487</c:v>
                </c:pt>
                <c:pt idx="238">
                  <c:v>488</c:v>
                </c:pt>
                <c:pt idx="239">
                  <c:v>489</c:v>
                </c:pt>
                <c:pt idx="240">
                  <c:v>490</c:v>
                </c:pt>
                <c:pt idx="241">
                  <c:v>491</c:v>
                </c:pt>
                <c:pt idx="242">
                  <c:v>492</c:v>
                </c:pt>
                <c:pt idx="243">
                  <c:v>493</c:v>
                </c:pt>
                <c:pt idx="244">
                  <c:v>494</c:v>
                </c:pt>
                <c:pt idx="245">
                  <c:v>495</c:v>
                </c:pt>
                <c:pt idx="246">
                  <c:v>496</c:v>
                </c:pt>
                <c:pt idx="247">
                  <c:v>497</c:v>
                </c:pt>
                <c:pt idx="248">
                  <c:v>498</c:v>
                </c:pt>
                <c:pt idx="249">
                  <c:v>499</c:v>
                </c:pt>
                <c:pt idx="250">
                  <c:v>500</c:v>
                </c:pt>
                <c:pt idx="251">
                  <c:v>501</c:v>
                </c:pt>
                <c:pt idx="252">
                  <c:v>502</c:v>
                </c:pt>
                <c:pt idx="253">
                  <c:v>503</c:v>
                </c:pt>
                <c:pt idx="254">
                  <c:v>504</c:v>
                </c:pt>
                <c:pt idx="255">
                  <c:v>505</c:v>
                </c:pt>
                <c:pt idx="256">
                  <c:v>506</c:v>
                </c:pt>
                <c:pt idx="257">
                  <c:v>507</c:v>
                </c:pt>
                <c:pt idx="258">
                  <c:v>508</c:v>
                </c:pt>
                <c:pt idx="259">
                  <c:v>509</c:v>
                </c:pt>
                <c:pt idx="260">
                  <c:v>510</c:v>
                </c:pt>
                <c:pt idx="261">
                  <c:v>511</c:v>
                </c:pt>
                <c:pt idx="262">
                  <c:v>512</c:v>
                </c:pt>
                <c:pt idx="263">
                  <c:v>513</c:v>
                </c:pt>
                <c:pt idx="264">
                  <c:v>514</c:v>
                </c:pt>
                <c:pt idx="265">
                  <c:v>515</c:v>
                </c:pt>
                <c:pt idx="266">
                  <c:v>516</c:v>
                </c:pt>
                <c:pt idx="267">
                  <c:v>517</c:v>
                </c:pt>
                <c:pt idx="268">
                  <c:v>518</c:v>
                </c:pt>
                <c:pt idx="269">
                  <c:v>519</c:v>
                </c:pt>
                <c:pt idx="270">
                  <c:v>520</c:v>
                </c:pt>
                <c:pt idx="271">
                  <c:v>521</c:v>
                </c:pt>
                <c:pt idx="272">
                  <c:v>522</c:v>
                </c:pt>
                <c:pt idx="273">
                  <c:v>523</c:v>
                </c:pt>
                <c:pt idx="274">
                  <c:v>524</c:v>
                </c:pt>
                <c:pt idx="275">
                  <c:v>525</c:v>
                </c:pt>
                <c:pt idx="276">
                  <c:v>526</c:v>
                </c:pt>
                <c:pt idx="277">
                  <c:v>527</c:v>
                </c:pt>
                <c:pt idx="278">
                  <c:v>528</c:v>
                </c:pt>
                <c:pt idx="279">
                  <c:v>529</c:v>
                </c:pt>
                <c:pt idx="280">
                  <c:v>530</c:v>
                </c:pt>
                <c:pt idx="281">
                  <c:v>531</c:v>
                </c:pt>
                <c:pt idx="282">
                  <c:v>532</c:v>
                </c:pt>
                <c:pt idx="283">
                  <c:v>533</c:v>
                </c:pt>
                <c:pt idx="284">
                  <c:v>534</c:v>
                </c:pt>
                <c:pt idx="285">
                  <c:v>535</c:v>
                </c:pt>
                <c:pt idx="286">
                  <c:v>536</c:v>
                </c:pt>
                <c:pt idx="287">
                  <c:v>537</c:v>
                </c:pt>
                <c:pt idx="288">
                  <c:v>538</c:v>
                </c:pt>
                <c:pt idx="289">
                  <c:v>539</c:v>
                </c:pt>
                <c:pt idx="290">
                  <c:v>540</c:v>
                </c:pt>
                <c:pt idx="291">
                  <c:v>541</c:v>
                </c:pt>
                <c:pt idx="292">
                  <c:v>542</c:v>
                </c:pt>
                <c:pt idx="293">
                  <c:v>543</c:v>
                </c:pt>
                <c:pt idx="294">
                  <c:v>544</c:v>
                </c:pt>
                <c:pt idx="295">
                  <c:v>545</c:v>
                </c:pt>
                <c:pt idx="296">
                  <c:v>546</c:v>
                </c:pt>
                <c:pt idx="297">
                  <c:v>547</c:v>
                </c:pt>
                <c:pt idx="298">
                  <c:v>548</c:v>
                </c:pt>
                <c:pt idx="299">
                  <c:v>549</c:v>
                </c:pt>
                <c:pt idx="300">
                  <c:v>550</c:v>
                </c:pt>
                <c:pt idx="301">
                  <c:v>551</c:v>
                </c:pt>
                <c:pt idx="302">
                  <c:v>552</c:v>
                </c:pt>
                <c:pt idx="303">
                  <c:v>553</c:v>
                </c:pt>
                <c:pt idx="304">
                  <c:v>554</c:v>
                </c:pt>
                <c:pt idx="305">
                  <c:v>555</c:v>
                </c:pt>
                <c:pt idx="306">
                  <c:v>556</c:v>
                </c:pt>
                <c:pt idx="307">
                  <c:v>557</c:v>
                </c:pt>
                <c:pt idx="308">
                  <c:v>558</c:v>
                </c:pt>
                <c:pt idx="309">
                  <c:v>559</c:v>
                </c:pt>
                <c:pt idx="310">
                  <c:v>560</c:v>
                </c:pt>
                <c:pt idx="311">
                  <c:v>561</c:v>
                </c:pt>
                <c:pt idx="312">
                  <c:v>562</c:v>
                </c:pt>
                <c:pt idx="313">
                  <c:v>563</c:v>
                </c:pt>
                <c:pt idx="314">
                  <c:v>564</c:v>
                </c:pt>
                <c:pt idx="315">
                  <c:v>565</c:v>
                </c:pt>
                <c:pt idx="316">
                  <c:v>566</c:v>
                </c:pt>
                <c:pt idx="317">
                  <c:v>567</c:v>
                </c:pt>
                <c:pt idx="318">
                  <c:v>568</c:v>
                </c:pt>
                <c:pt idx="319">
                  <c:v>569</c:v>
                </c:pt>
                <c:pt idx="320">
                  <c:v>570</c:v>
                </c:pt>
                <c:pt idx="321">
                  <c:v>571</c:v>
                </c:pt>
                <c:pt idx="322">
                  <c:v>572</c:v>
                </c:pt>
                <c:pt idx="323">
                  <c:v>573</c:v>
                </c:pt>
                <c:pt idx="324">
                  <c:v>574</c:v>
                </c:pt>
                <c:pt idx="325">
                  <c:v>575</c:v>
                </c:pt>
                <c:pt idx="326">
                  <c:v>576</c:v>
                </c:pt>
                <c:pt idx="327">
                  <c:v>577</c:v>
                </c:pt>
                <c:pt idx="328">
                  <c:v>578</c:v>
                </c:pt>
                <c:pt idx="329">
                  <c:v>579</c:v>
                </c:pt>
                <c:pt idx="330">
                  <c:v>580</c:v>
                </c:pt>
                <c:pt idx="331">
                  <c:v>581</c:v>
                </c:pt>
                <c:pt idx="332">
                  <c:v>582</c:v>
                </c:pt>
                <c:pt idx="333">
                  <c:v>583</c:v>
                </c:pt>
                <c:pt idx="334">
                  <c:v>584</c:v>
                </c:pt>
                <c:pt idx="335">
                  <c:v>585</c:v>
                </c:pt>
                <c:pt idx="336">
                  <c:v>586</c:v>
                </c:pt>
                <c:pt idx="337">
                  <c:v>587</c:v>
                </c:pt>
                <c:pt idx="338">
                  <c:v>588</c:v>
                </c:pt>
                <c:pt idx="339">
                  <c:v>589</c:v>
                </c:pt>
                <c:pt idx="340">
                  <c:v>590</c:v>
                </c:pt>
                <c:pt idx="341">
                  <c:v>591</c:v>
                </c:pt>
                <c:pt idx="342">
                  <c:v>592</c:v>
                </c:pt>
                <c:pt idx="343">
                  <c:v>593</c:v>
                </c:pt>
                <c:pt idx="344">
                  <c:v>594</c:v>
                </c:pt>
                <c:pt idx="345">
                  <c:v>595</c:v>
                </c:pt>
                <c:pt idx="346">
                  <c:v>596</c:v>
                </c:pt>
                <c:pt idx="347">
                  <c:v>597</c:v>
                </c:pt>
                <c:pt idx="348">
                  <c:v>598</c:v>
                </c:pt>
                <c:pt idx="349">
                  <c:v>599</c:v>
                </c:pt>
                <c:pt idx="350">
                  <c:v>600</c:v>
                </c:pt>
                <c:pt idx="351">
                  <c:v>601</c:v>
                </c:pt>
                <c:pt idx="352">
                  <c:v>602</c:v>
                </c:pt>
                <c:pt idx="353">
                  <c:v>603</c:v>
                </c:pt>
                <c:pt idx="354">
                  <c:v>604</c:v>
                </c:pt>
                <c:pt idx="355">
                  <c:v>605</c:v>
                </c:pt>
                <c:pt idx="356">
                  <c:v>606</c:v>
                </c:pt>
                <c:pt idx="357">
                  <c:v>607</c:v>
                </c:pt>
                <c:pt idx="358">
                  <c:v>608</c:v>
                </c:pt>
                <c:pt idx="359">
                  <c:v>609</c:v>
                </c:pt>
                <c:pt idx="360">
                  <c:v>610</c:v>
                </c:pt>
                <c:pt idx="361">
                  <c:v>611</c:v>
                </c:pt>
                <c:pt idx="362">
                  <c:v>612</c:v>
                </c:pt>
                <c:pt idx="363">
                  <c:v>613</c:v>
                </c:pt>
                <c:pt idx="364">
                  <c:v>614</c:v>
                </c:pt>
                <c:pt idx="365">
                  <c:v>615</c:v>
                </c:pt>
                <c:pt idx="366">
                  <c:v>616</c:v>
                </c:pt>
                <c:pt idx="367">
                  <c:v>617</c:v>
                </c:pt>
                <c:pt idx="368">
                  <c:v>618</c:v>
                </c:pt>
                <c:pt idx="369">
                  <c:v>619</c:v>
                </c:pt>
                <c:pt idx="370">
                  <c:v>620</c:v>
                </c:pt>
                <c:pt idx="371">
                  <c:v>621</c:v>
                </c:pt>
                <c:pt idx="372">
                  <c:v>622</c:v>
                </c:pt>
                <c:pt idx="373">
                  <c:v>623</c:v>
                </c:pt>
                <c:pt idx="374">
                  <c:v>624</c:v>
                </c:pt>
                <c:pt idx="375">
                  <c:v>625</c:v>
                </c:pt>
                <c:pt idx="376">
                  <c:v>626</c:v>
                </c:pt>
                <c:pt idx="377">
                  <c:v>627</c:v>
                </c:pt>
                <c:pt idx="378">
                  <c:v>628</c:v>
                </c:pt>
                <c:pt idx="379">
                  <c:v>629</c:v>
                </c:pt>
                <c:pt idx="380">
                  <c:v>630</c:v>
                </c:pt>
                <c:pt idx="381">
                  <c:v>631</c:v>
                </c:pt>
                <c:pt idx="382">
                  <c:v>632</c:v>
                </c:pt>
                <c:pt idx="383">
                  <c:v>633</c:v>
                </c:pt>
                <c:pt idx="384">
                  <c:v>634</c:v>
                </c:pt>
                <c:pt idx="385">
                  <c:v>635</c:v>
                </c:pt>
                <c:pt idx="386">
                  <c:v>636</c:v>
                </c:pt>
                <c:pt idx="387">
                  <c:v>637</c:v>
                </c:pt>
                <c:pt idx="388">
                  <c:v>638</c:v>
                </c:pt>
                <c:pt idx="389">
                  <c:v>639</c:v>
                </c:pt>
                <c:pt idx="390">
                  <c:v>640</c:v>
                </c:pt>
                <c:pt idx="391">
                  <c:v>641</c:v>
                </c:pt>
                <c:pt idx="392">
                  <c:v>642</c:v>
                </c:pt>
                <c:pt idx="393">
                  <c:v>643</c:v>
                </c:pt>
                <c:pt idx="394">
                  <c:v>644</c:v>
                </c:pt>
                <c:pt idx="395">
                  <c:v>645</c:v>
                </c:pt>
                <c:pt idx="396">
                  <c:v>646</c:v>
                </c:pt>
                <c:pt idx="397">
                  <c:v>647</c:v>
                </c:pt>
                <c:pt idx="398">
                  <c:v>648</c:v>
                </c:pt>
                <c:pt idx="399">
                  <c:v>649</c:v>
                </c:pt>
                <c:pt idx="400">
                  <c:v>650</c:v>
                </c:pt>
                <c:pt idx="401">
                  <c:v>651</c:v>
                </c:pt>
                <c:pt idx="402">
                  <c:v>652</c:v>
                </c:pt>
                <c:pt idx="403">
                  <c:v>653</c:v>
                </c:pt>
                <c:pt idx="404">
                  <c:v>654</c:v>
                </c:pt>
                <c:pt idx="405">
                  <c:v>655</c:v>
                </c:pt>
                <c:pt idx="406">
                  <c:v>656</c:v>
                </c:pt>
                <c:pt idx="407">
                  <c:v>657</c:v>
                </c:pt>
                <c:pt idx="408">
                  <c:v>658</c:v>
                </c:pt>
                <c:pt idx="409">
                  <c:v>659</c:v>
                </c:pt>
                <c:pt idx="410">
                  <c:v>660</c:v>
                </c:pt>
                <c:pt idx="411">
                  <c:v>661</c:v>
                </c:pt>
                <c:pt idx="412">
                  <c:v>662</c:v>
                </c:pt>
                <c:pt idx="413">
                  <c:v>663</c:v>
                </c:pt>
                <c:pt idx="414">
                  <c:v>664</c:v>
                </c:pt>
                <c:pt idx="415">
                  <c:v>665</c:v>
                </c:pt>
                <c:pt idx="416">
                  <c:v>666</c:v>
                </c:pt>
                <c:pt idx="417">
                  <c:v>667</c:v>
                </c:pt>
                <c:pt idx="418">
                  <c:v>668</c:v>
                </c:pt>
                <c:pt idx="419">
                  <c:v>669</c:v>
                </c:pt>
                <c:pt idx="420">
                  <c:v>670</c:v>
                </c:pt>
                <c:pt idx="421">
                  <c:v>671</c:v>
                </c:pt>
                <c:pt idx="422">
                  <c:v>672</c:v>
                </c:pt>
                <c:pt idx="423">
                  <c:v>673</c:v>
                </c:pt>
                <c:pt idx="424">
                  <c:v>674</c:v>
                </c:pt>
                <c:pt idx="425">
                  <c:v>675</c:v>
                </c:pt>
                <c:pt idx="426">
                  <c:v>676</c:v>
                </c:pt>
                <c:pt idx="427">
                  <c:v>677</c:v>
                </c:pt>
                <c:pt idx="428">
                  <c:v>678</c:v>
                </c:pt>
                <c:pt idx="429">
                  <c:v>679</c:v>
                </c:pt>
                <c:pt idx="430">
                  <c:v>680</c:v>
                </c:pt>
                <c:pt idx="431">
                  <c:v>681</c:v>
                </c:pt>
                <c:pt idx="432">
                  <c:v>682</c:v>
                </c:pt>
                <c:pt idx="433">
                  <c:v>683</c:v>
                </c:pt>
                <c:pt idx="434">
                  <c:v>684</c:v>
                </c:pt>
                <c:pt idx="435">
                  <c:v>685</c:v>
                </c:pt>
                <c:pt idx="436">
                  <c:v>686</c:v>
                </c:pt>
                <c:pt idx="437">
                  <c:v>687</c:v>
                </c:pt>
                <c:pt idx="438">
                  <c:v>688</c:v>
                </c:pt>
                <c:pt idx="439">
                  <c:v>689</c:v>
                </c:pt>
                <c:pt idx="440">
                  <c:v>690</c:v>
                </c:pt>
                <c:pt idx="441">
                  <c:v>691</c:v>
                </c:pt>
                <c:pt idx="442">
                  <c:v>692</c:v>
                </c:pt>
                <c:pt idx="443">
                  <c:v>693</c:v>
                </c:pt>
                <c:pt idx="444">
                  <c:v>694</c:v>
                </c:pt>
                <c:pt idx="445">
                  <c:v>695</c:v>
                </c:pt>
                <c:pt idx="446">
                  <c:v>696</c:v>
                </c:pt>
                <c:pt idx="447">
                  <c:v>697</c:v>
                </c:pt>
                <c:pt idx="448">
                  <c:v>698</c:v>
                </c:pt>
                <c:pt idx="449">
                  <c:v>699</c:v>
                </c:pt>
                <c:pt idx="450">
                  <c:v>700</c:v>
                </c:pt>
              </c:numCache>
            </c:numRef>
          </c:xVal>
          <c:yVal>
            <c:numRef>
              <c:f>'[Хлорофиллин+эво.xlsx]Сравнение'!$J$5:$J$455</c:f>
              <c:numCache>
                <c:formatCode>General</c:formatCode>
                <c:ptCount val="451"/>
                <c:pt idx="0">
                  <c:v>4.2999999999999997E-2</c:v>
                </c:pt>
                <c:pt idx="1">
                  <c:v>4.1999999999999996E-2</c:v>
                </c:pt>
                <c:pt idx="2">
                  <c:v>4.1999999999999996E-2</c:v>
                </c:pt>
                <c:pt idx="3">
                  <c:v>4.1999999999999996E-2</c:v>
                </c:pt>
                <c:pt idx="4">
                  <c:v>4.1999999999999996E-2</c:v>
                </c:pt>
                <c:pt idx="5">
                  <c:v>4.0999999999999995E-2</c:v>
                </c:pt>
                <c:pt idx="6">
                  <c:v>4.1999999999999996E-2</c:v>
                </c:pt>
                <c:pt idx="7">
                  <c:v>4.0999999999999995E-2</c:v>
                </c:pt>
                <c:pt idx="8">
                  <c:v>4.1999999999999996E-2</c:v>
                </c:pt>
                <c:pt idx="9">
                  <c:v>4.200000000000001E-2</c:v>
                </c:pt>
                <c:pt idx="10">
                  <c:v>4.200000000000001E-2</c:v>
                </c:pt>
                <c:pt idx="11">
                  <c:v>4.2000000000000003E-2</c:v>
                </c:pt>
                <c:pt idx="12">
                  <c:v>4.2000000000000003E-2</c:v>
                </c:pt>
                <c:pt idx="13">
                  <c:v>4.3000000000000003E-2</c:v>
                </c:pt>
                <c:pt idx="14">
                  <c:v>4.3000000000000003E-2</c:v>
                </c:pt>
                <c:pt idx="15">
                  <c:v>4.3000000000000003E-2</c:v>
                </c:pt>
                <c:pt idx="16">
                  <c:v>4.4000000000000004E-2</c:v>
                </c:pt>
                <c:pt idx="17">
                  <c:v>4.4000000000000004E-2</c:v>
                </c:pt>
                <c:pt idx="18">
                  <c:v>4.4000000000000004E-2</c:v>
                </c:pt>
                <c:pt idx="19">
                  <c:v>4.5000000000000005E-2</c:v>
                </c:pt>
                <c:pt idx="20">
                  <c:v>4.6000000000000006E-2</c:v>
                </c:pt>
                <c:pt idx="21">
                  <c:v>4.6000000000000006E-2</c:v>
                </c:pt>
                <c:pt idx="22">
                  <c:v>4.6999999999999993E-2</c:v>
                </c:pt>
                <c:pt idx="23">
                  <c:v>4.7999999999999994E-2</c:v>
                </c:pt>
                <c:pt idx="24">
                  <c:v>4.8999999999999995E-2</c:v>
                </c:pt>
                <c:pt idx="25">
                  <c:v>4.8999999999999995E-2</c:v>
                </c:pt>
                <c:pt idx="26">
                  <c:v>4.9999999999999996E-2</c:v>
                </c:pt>
                <c:pt idx="27">
                  <c:v>5.0999999999999997E-2</c:v>
                </c:pt>
                <c:pt idx="28">
                  <c:v>5.1999999999999998E-2</c:v>
                </c:pt>
                <c:pt idx="29">
                  <c:v>5.1999999999999998E-2</c:v>
                </c:pt>
                <c:pt idx="30">
                  <c:v>5.2999999999999999E-2</c:v>
                </c:pt>
                <c:pt idx="31">
                  <c:v>5.3999999999999999E-2</c:v>
                </c:pt>
                <c:pt idx="32">
                  <c:v>5.5E-2</c:v>
                </c:pt>
                <c:pt idx="33">
                  <c:v>5.5E-2</c:v>
                </c:pt>
                <c:pt idx="34">
                  <c:v>5.5E-2</c:v>
                </c:pt>
                <c:pt idx="35">
                  <c:v>5.5E-2</c:v>
                </c:pt>
                <c:pt idx="36">
                  <c:v>5.3999999999999999E-2</c:v>
                </c:pt>
                <c:pt idx="37">
                  <c:v>5.2999999999999999E-2</c:v>
                </c:pt>
                <c:pt idx="38">
                  <c:v>5.2999999999999992E-2</c:v>
                </c:pt>
                <c:pt idx="39">
                  <c:v>5.1999999999999991E-2</c:v>
                </c:pt>
                <c:pt idx="40">
                  <c:v>5.1000000000000004E-2</c:v>
                </c:pt>
                <c:pt idx="41">
                  <c:v>5.1000000000000004E-2</c:v>
                </c:pt>
                <c:pt idx="42">
                  <c:v>5.1000000000000004E-2</c:v>
                </c:pt>
                <c:pt idx="43">
                  <c:v>0.05</c:v>
                </c:pt>
                <c:pt idx="44">
                  <c:v>4.9000000000000002E-2</c:v>
                </c:pt>
                <c:pt idx="45">
                  <c:v>4.8000000000000001E-2</c:v>
                </c:pt>
                <c:pt idx="46">
                  <c:v>4.9000000000000002E-2</c:v>
                </c:pt>
                <c:pt idx="47">
                  <c:v>4.8000000000000001E-2</c:v>
                </c:pt>
                <c:pt idx="48">
                  <c:v>4.8000000000000001E-2</c:v>
                </c:pt>
                <c:pt idx="49">
                  <c:v>4.7E-2</c:v>
                </c:pt>
                <c:pt idx="50">
                  <c:v>4.8000000000000001E-2</c:v>
                </c:pt>
                <c:pt idx="51">
                  <c:v>4.7E-2</c:v>
                </c:pt>
                <c:pt idx="52">
                  <c:v>4.7E-2</c:v>
                </c:pt>
                <c:pt idx="53">
                  <c:v>4.7E-2</c:v>
                </c:pt>
                <c:pt idx="54">
                  <c:v>4.7E-2</c:v>
                </c:pt>
                <c:pt idx="55">
                  <c:v>4.5999999999999999E-2</c:v>
                </c:pt>
                <c:pt idx="56">
                  <c:v>4.4999999999999998E-2</c:v>
                </c:pt>
                <c:pt idx="57">
                  <c:v>4.5999999999999999E-2</c:v>
                </c:pt>
                <c:pt idx="58">
                  <c:v>4.4999999999999998E-2</c:v>
                </c:pt>
                <c:pt idx="59">
                  <c:v>4.4999999999999998E-2</c:v>
                </c:pt>
                <c:pt idx="60">
                  <c:v>4.3999999999999997E-2</c:v>
                </c:pt>
                <c:pt idx="61">
                  <c:v>4.3999999999999997E-2</c:v>
                </c:pt>
                <c:pt idx="62">
                  <c:v>4.2999999999999997E-2</c:v>
                </c:pt>
                <c:pt idx="63">
                  <c:v>4.3999999999999997E-2</c:v>
                </c:pt>
                <c:pt idx="64">
                  <c:v>4.2999999999999997E-2</c:v>
                </c:pt>
                <c:pt idx="65">
                  <c:v>4.2999999999999997E-2</c:v>
                </c:pt>
                <c:pt idx="66">
                  <c:v>4.2999999999999997E-2</c:v>
                </c:pt>
                <c:pt idx="67">
                  <c:v>4.2999999999999997E-2</c:v>
                </c:pt>
                <c:pt idx="68">
                  <c:v>4.2999999999999997E-2</c:v>
                </c:pt>
                <c:pt idx="69">
                  <c:v>4.2999999999999997E-2</c:v>
                </c:pt>
                <c:pt idx="70">
                  <c:v>4.3999999999999997E-2</c:v>
                </c:pt>
                <c:pt idx="71">
                  <c:v>4.3999999999999997E-2</c:v>
                </c:pt>
                <c:pt idx="72">
                  <c:v>4.3999999999999997E-2</c:v>
                </c:pt>
                <c:pt idx="73">
                  <c:v>4.3999999999999997E-2</c:v>
                </c:pt>
                <c:pt idx="74">
                  <c:v>4.4999999999999998E-2</c:v>
                </c:pt>
                <c:pt idx="75">
                  <c:v>4.4999999999999998E-2</c:v>
                </c:pt>
                <c:pt idx="76">
                  <c:v>4.4999999999999998E-2</c:v>
                </c:pt>
                <c:pt idx="77">
                  <c:v>4.6999999999999993E-2</c:v>
                </c:pt>
                <c:pt idx="78">
                  <c:v>4.6999999999999993E-2</c:v>
                </c:pt>
                <c:pt idx="79">
                  <c:v>4.7999999999999994E-2</c:v>
                </c:pt>
                <c:pt idx="80">
                  <c:v>4.7999999999999994E-2</c:v>
                </c:pt>
                <c:pt idx="81">
                  <c:v>4.8999999999999995E-2</c:v>
                </c:pt>
                <c:pt idx="82">
                  <c:v>4.9999999999999996E-2</c:v>
                </c:pt>
                <c:pt idx="83">
                  <c:v>4.9999999999999996E-2</c:v>
                </c:pt>
                <c:pt idx="84">
                  <c:v>5.0999999999999997E-2</c:v>
                </c:pt>
                <c:pt idx="85">
                  <c:v>5.2999999999999999E-2</c:v>
                </c:pt>
                <c:pt idx="86">
                  <c:v>5.3999999999999999E-2</c:v>
                </c:pt>
                <c:pt idx="87">
                  <c:v>5.3999999999999999E-2</c:v>
                </c:pt>
                <c:pt idx="88">
                  <c:v>5.5E-2</c:v>
                </c:pt>
                <c:pt idx="89">
                  <c:v>5.6000000000000001E-2</c:v>
                </c:pt>
                <c:pt idx="90">
                  <c:v>5.7000000000000002E-2</c:v>
                </c:pt>
                <c:pt idx="91">
                  <c:v>5.8000000000000003E-2</c:v>
                </c:pt>
                <c:pt idx="92">
                  <c:v>5.9000000000000004E-2</c:v>
                </c:pt>
                <c:pt idx="93">
                  <c:v>6.0000000000000005E-2</c:v>
                </c:pt>
                <c:pt idx="94">
                  <c:v>6.0999999999999992E-2</c:v>
                </c:pt>
                <c:pt idx="95">
                  <c:v>6.4000000000000001E-2</c:v>
                </c:pt>
                <c:pt idx="96">
                  <c:v>6.5000000000000002E-2</c:v>
                </c:pt>
                <c:pt idx="97">
                  <c:v>6.6000000000000003E-2</c:v>
                </c:pt>
                <c:pt idx="98">
                  <c:v>6.8000000000000005E-2</c:v>
                </c:pt>
                <c:pt idx="99">
                  <c:v>6.9000000000000006E-2</c:v>
                </c:pt>
                <c:pt idx="100">
                  <c:v>7.1000000000000008E-2</c:v>
                </c:pt>
                <c:pt idx="101">
                  <c:v>7.3000000000000009E-2</c:v>
                </c:pt>
                <c:pt idx="102">
                  <c:v>7.5000000000000011E-2</c:v>
                </c:pt>
                <c:pt idx="103">
                  <c:v>7.7000000000000013E-2</c:v>
                </c:pt>
                <c:pt idx="104">
                  <c:v>7.7999999999999986E-2</c:v>
                </c:pt>
                <c:pt idx="105">
                  <c:v>7.9999999999999988E-2</c:v>
                </c:pt>
                <c:pt idx="106">
                  <c:v>8.299999999999999E-2</c:v>
                </c:pt>
                <c:pt idx="107">
                  <c:v>8.3999999999999991E-2</c:v>
                </c:pt>
                <c:pt idx="108">
                  <c:v>8.5999999999999993E-2</c:v>
                </c:pt>
                <c:pt idx="109">
                  <c:v>8.6999999999999994E-2</c:v>
                </c:pt>
                <c:pt idx="110">
                  <c:v>8.8999999999999996E-2</c:v>
                </c:pt>
                <c:pt idx="111">
                  <c:v>0.09</c:v>
                </c:pt>
                <c:pt idx="112">
                  <c:v>9.0999999999999998E-2</c:v>
                </c:pt>
                <c:pt idx="113">
                  <c:v>9.2999999999999999E-2</c:v>
                </c:pt>
                <c:pt idx="114">
                  <c:v>9.5000000000000001E-2</c:v>
                </c:pt>
                <c:pt idx="115">
                  <c:v>9.7000000000000003E-2</c:v>
                </c:pt>
                <c:pt idx="116">
                  <c:v>9.9000000000000005E-2</c:v>
                </c:pt>
                <c:pt idx="117">
                  <c:v>0.10200000000000001</c:v>
                </c:pt>
                <c:pt idx="118">
                  <c:v>0.10399999999999998</c:v>
                </c:pt>
                <c:pt idx="119">
                  <c:v>0.10699999999999998</c:v>
                </c:pt>
                <c:pt idx="120">
                  <c:v>0.10999999999999999</c:v>
                </c:pt>
                <c:pt idx="121">
                  <c:v>0.11399999999999999</c:v>
                </c:pt>
                <c:pt idx="122">
                  <c:v>0.11799999999999999</c:v>
                </c:pt>
                <c:pt idx="123">
                  <c:v>0.122</c:v>
                </c:pt>
                <c:pt idx="124">
                  <c:v>0.127</c:v>
                </c:pt>
                <c:pt idx="125">
                  <c:v>0.13399999999999998</c:v>
                </c:pt>
                <c:pt idx="126">
                  <c:v>0.13799999999999998</c:v>
                </c:pt>
                <c:pt idx="127">
                  <c:v>0.14499999999999999</c:v>
                </c:pt>
                <c:pt idx="128">
                  <c:v>0.151</c:v>
                </c:pt>
                <c:pt idx="129">
                  <c:v>0.156</c:v>
                </c:pt>
                <c:pt idx="130">
                  <c:v>0.16500000000000001</c:v>
                </c:pt>
                <c:pt idx="131">
                  <c:v>0.16999999999999998</c:v>
                </c:pt>
                <c:pt idx="132">
                  <c:v>0.17699999999999999</c:v>
                </c:pt>
                <c:pt idx="133">
                  <c:v>0.186</c:v>
                </c:pt>
                <c:pt idx="134">
                  <c:v>0.191</c:v>
                </c:pt>
                <c:pt idx="135">
                  <c:v>0.19899999999999998</c:v>
                </c:pt>
                <c:pt idx="136">
                  <c:v>0.20599999999999999</c:v>
                </c:pt>
                <c:pt idx="137">
                  <c:v>0.21099999999999999</c:v>
                </c:pt>
                <c:pt idx="138">
                  <c:v>0.221</c:v>
                </c:pt>
                <c:pt idx="139">
                  <c:v>0.22700000000000001</c:v>
                </c:pt>
                <c:pt idx="140">
                  <c:v>0.23400000000000001</c:v>
                </c:pt>
                <c:pt idx="141">
                  <c:v>0.24300000000000002</c:v>
                </c:pt>
                <c:pt idx="142">
                  <c:v>0.24899999999999997</c:v>
                </c:pt>
                <c:pt idx="143">
                  <c:v>0.25900000000000001</c:v>
                </c:pt>
                <c:pt idx="144">
                  <c:v>0.27</c:v>
                </c:pt>
                <c:pt idx="145">
                  <c:v>0.27800000000000002</c:v>
                </c:pt>
                <c:pt idx="146">
                  <c:v>0.29200000000000004</c:v>
                </c:pt>
                <c:pt idx="147">
                  <c:v>0.30600000000000005</c:v>
                </c:pt>
                <c:pt idx="148">
                  <c:v>0.317</c:v>
                </c:pt>
                <c:pt idx="149">
                  <c:v>0.32900000000000001</c:v>
                </c:pt>
                <c:pt idx="150">
                  <c:v>0.34</c:v>
                </c:pt>
                <c:pt idx="151">
                  <c:v>0.34800000000000003</c:v>
                </c:pt>
                <c:pt idx="152">
                  <c:v>0.35200000000000004</c:v>
                </c:pt>
                <c:pt idx="153">
                  <c:v>0.35300000000000004</c:v>
                </c:pt>
                <c:pt idx="154">
                  <c:v>0.35100000000000003</c:v>
                </c:pt>
                <c:pt idx="155">
                  <c:v>0.34400000000000003</c:v>
                </c:pt>
                <c:pt idx="156">
                  <c:v>0.33300000000000002</c:v>
                </c:pt>
                <c:pt idx="157">
                  <c:v>0.32300000000000001</c:v>
                </c:pt>
                <c:pt idx="158">
                  <c:v>0.30700000000000005</c:v>
                </c:pt>
                <c:pt idx="159">
                  <c:v>0.29400000000000004</c:v>
                </c:pt>
                <c:pt idx="160">
                  <c:v>0.27500000000000002</c:v>
                </c:pt>
                <c:pt idx="161">
                  <c:v>0.255</c:v>
                </c:pt>
                <c:pt idx="162">
                  <c:v>0.24100000000000002</c:v>
                </c:pt>
                <c:pt idx="163">
                  <c:v>0.221</c:v>
                </c:pt>
                <c:pt idx="164">
                  <c:v>0.20299999999999999</c:v>
                </c:pt>
                <c:pt idx="165">
                  <c:v>0.191</c:v>
                </c:pt>
                <c:pt idx="166">
                  <c:v>0.17499999999999999</c:v>
                </c:pt>
                <c:pt idx="167">
                  <c:v>0.159</c:v>
                </c:pt>
                <c:pt idx="168">
                  <c:v>0.14599999999999999</c:v>
                </c:pt>
                <c:pt idx="169">
                  <c:v>0.13200000000000001</c:v>
                </c:pt>
                <c:pt idx="170">
                  <c:v>0.11799999999999999</c:v>
                </c:pt>
                <c:pt idx="171">
                  <c:v>0.10999999999999999</c:v>
                </c:pt>
                <c:pt idx="172">
                  <c:v>9.8000000000000004E-2</c:v>
                </c:pt>
                <c:pt idx="173">
                  <c:v>8.7999999999999995E-2</c:v>
                </c:pt>
                <c:pt idx="174">
                  <c:v>8.1000000000000003E-2</c:v>
                </c:pt>
                <c:pt idx="175">
                  <c:v>7.0999999999999994E-2</c:v>
                </c:pt>
                <c:pt idx="176">
                  <c:v>6.4000000000000001E-2</c:v>
                </c:pt>
                <c:pt idx="177">
                  <c:v>5.8999999999999997E-2</c:v>
                </c:pt>
                <c:pt idx="178">
                  <c:v>5.2999999999999992E-2</c:v>
                </c:pt>
                <c:pt idx="179">
                  <c:v>4.7E-2</c:v>
                </c:pt>
                <c:pt idx="180">
                  <c:v>4.3999999999999997E-2</c:v>
                </c:pt>
                <c:pt idx="181">
                  <c:v>4.0999999999999995E-2</c:v>
                </c:pt>
                <c:pt idx="182">
                  <c:v>3.6999999999999991E-2</c:v>
                </c:pt>
                <c:pt idx="183">
                  <c:v>3.5000000000000003E-2</c:v>
                </c:pt>
                <c:pt idx="184">
                  <c:v>3.3000000000000002E-2</c:v>
                </c:pt>
                <c:pt idx="185">
                  <c:v>3.1E-2</c:v>
                </c:pt>
                <c:pt idx="186">
                  <c:v>0.03</c:v>
                </c:pt>
                <c:pt idx="187">
                  <c:v>2.8999999999999998E-2</c:v>
                </c:pt>
                <c:pt idx="188">
                  <c:v>2.6999999999999996E-2</c:v>
                </c:pt>
                <c:pt idx="189">
                  <c:v>2.5999999999999995E-2</c:v>
                </c:pt>
                <c:pt idx="190">
                  <c:v>2.4999999999999994E-2</c:v>
                </c:pt>
                <c:pt idx="191">
                  <c:v>2.3999999999999994E-2</c:v>
                </c:pt>
                <c:pt idx="192">
                  <c:v>2.3E-2</c:v>
                </c:pt>
                <c:pt idx="193">
                  <c:v>2.1999999999999999E-2</c:v>
                </c:pt>
                <c:pt idx="194">
                  <c:v>2.0999999999999998E-2</c:v>
                </c:pt>
                <c:pt idx="195">
                  <c:v>1.9999999999999997E-2</c:v>
                </c:pt>
                <c:pt idx="196">
                  <c:v>1.8999999999999996E-2</c:v>
                </c:pt>
                <c:pt idx="197">
                  <c:v>1.8999999999999996E-2</c:v>
                </c:pt>
                <c:pt idx="198">
                  <c:v>1.7999999999999995E-2</c:v>
                </c:pt>
                <c:pt idx="199">
                  <c:v>1.6999999999999994E-2</c:v>
                </c:pt>
                <c:pt idx="200">
                  <c:v>1.7999999999999995E-2</c:v>
                </c:pt>
                <c:pt idx="201">
                  <c:v>1.6999999999999994E-2</c:v>
                </c:pt>
                <c:pt idx="202">
                  <c:v>1.6999999999999994E-2</c:v>
                </c:pt>
                <c:pt idx="203">
                  <c:v>1.6E-2</c:v>
                </c:pt>
                <c:pt idx="204">
                  <c:v>1.6E-2</c:v>
                </c:pt>
                <c:pt idx="205">
                  <c:v>1.6E-2</c:v>
                </c:pt>
                <c:pt idx="206">
                  <c:v>1.4999999999999999E-2</c:v>
                </c:pt>
                <c:pt idx="207">
                  <c:v>1.4999999999999999E-2</c:v>
                </c:pt>
                <c:pt idx="208">
                  <c:v>1.4999999999999999E-2</c:v>
                </c:pt>
                <c:pt idx="209">
                  <c:v>1.4999999999999999E-2</c:v>
                </c:pt>
                <c:pt idx="210">
                  <c:v>1.3999999999999999E-2</c:v>
                </c:pt>
                <c:pt idx="211">
                  <c:v>1.3999999999999999E-2</c:v>
                </c:pt>
                <c:pt idx="212">
                  <c:v>1.3999999999999999E-2</c:v>
                </c:pt>
                <c:pt idx="213">
                  <c:v>1.3999999999999999E-2</c:v>
                </c:pt>
                <c:pt idx="214">
                  <c:v>1.3999999999999999E-2</c:v>
                </c:pt>
                <c:pt idx="215">
                  <c:v>1.3999999999999999E-2</c:v>
                </c:pt>
                <c:pt idx="216">
                  <c:v>1.3999999999999999E-2</c:v>
                </c:pt>
                <c:pt idx="217">
                  <c:v>1.3999999999999999E-2</c:v>
                </c:pt>
                <c:pt idx="218">
                  <c:v>1.3999999999999999E-2</c:v>
                </c:pt>
                <c:pt idx="219">
                  <c:v>1.3999999999999999E-2</c:v>
                </c:pt>
                <c:pt idx="220">
                  <c:v>1.3999999999999999E-2</c:v>
                </c:pt>
                <c:pt idx="221">
                  <c:v>1.2999999999999998E-2</c:v>
                </c:pt>
                <c:pt idx="222">
                  <c:v>1.3999999999999999E-2</c:v>
                </c:pt>
                <c:pt idx="223">
                  <c:v>1.2999999999999998E-2</c:v>
                </c:pt>
                <c:pt idx="224">
                  <c:v>1.2999999999999998E-2</c:v>
                </c:pt>
                <c:pt idx="225">
                  <c:v>1.2999999999999998E-2</c:v>
                </c:pt>
                <c:pt idx="226">
                  <c:v>1.2999999999999998E-2</c:v>
                </c:pt>
                <c:pt idx="227">
                  <c:v>1.2999999999999998E-2</c:v>
                </c:pt>
                <c:pt idx="228">
                  <c:v>1.2999999999999998E-2</c:v>
                </c:pt>
                <c:pt idx="229">
                  <c:v>1.3999999999999999E-2</c:v>
                </c:pt>
                <c:pt idx="230">
                  <c:v>1.3999999999999999E-2</c:v>
                </c:pt>
                <c:pt idx="231">
                  <c:v>1.3999999999999999E-2</c:v>
                </c:pt>
                <c:pt idx="232">
                  <c:v>1.3999999999999999E-2</c:v>
                </c:pt>
                <c:pt idx="233">
                  <c:v>1.3999999999999999E-2</c:v>
                </c:pt>
                <c:pt idx="234">
                  <c:v>1.3999999999999999E-2</c:v>
                </c:pt>
                <c:pt idx="235">
                  <c:v>1.3999999999999999E-2</c:v>
                </c:pt>
                <c:pt idx="236">
                  <c:v>1.4999999999999999E-2</c:v>
                </c:pt>
                <c:pt idx="237">
                  <c:v>1.4999999999999999E-2</c:v>
                </c:pt>
                <c:pt idx="238">
                  <c:v>1.4999999999999999E-2</c:v>
                </c:pt>
                <c:pt idx="239">
                  <c:v>1.6E-2</c:v>
                </c:pt>
                <c:pt idx="240">
                  <c:v>1.6999999999999994E-2</c:v>
                </c:pt>
                <c:pt idx="241">
                  <c:v>1.6999999999999994E-2</c:v>
                </c:pt>
                <c:pt idx="242">
                  <c:v>1.7999999999999995E-2</c:v>
                </c:pt>
                <c:pt idx="243">
                  <c:v>1.8999999999999996E-2</c:v>
                </c:pt>
                <c:pt idx="244">
                  <c:v>1.9999999999999997E-2</c:v>
                </c:pt>
                <c:pt idx="245">
                  <c:v>1.9999999999999997E-2</c:v>
                </c:pt>
                <c:pt idx="246">
                  <c:v>2.1999999999999999E-2</c:v>
                </c:pt>
                <c:pt idx="247">
                  <c:v>2.3E-2</c:v>
                </c:pt>
                <c:pt idx="248">
                  <c:v>2.3E-2</c:v>
                </c:pt>
                <c:pt idx="249">
                  <c:v>2.5000000000000001E-2</c:v>
                </c:pt>
                <c:pt idx="250">
                  <c:v>2.5999999999999995E-2</c:v>
                </c:pt>
                <c:pt idx="251">
                  <c:v>2.5999999999999995E-2</c:v>
                </c:pt>
                <c:pt idx="252">
                  <c:v>2.5999999999999995E-2</c:v>
                </c:pt>
                <c:pt idx="253">
                  <c:v>2.6999999999999996E-2</c:v>
                </c:pt>
                <c:pt idx="254">
                  <c:v>2.6999999999999996E-2</c:v>
                </c:pt>
                <c:pt idx="255">
                  <c:v>2.6999999999999996E-2</c:v>
                </c:pt>
                <c:pt idx="256">
                  <c:v>2.5999999999999995E-2</c:v>
                </c:pt>
                <c:pt idx="257">
                  <c:v>2.5999999999999995E-2</c:v>
                </c:pt>
                <c:pt idx="258">
                  <c:v>2.5999999999999995E-2</c:v>
                </c:pt>
                <c:pt idx="259">
                  <c:v>2.5000000000000001E-2</c:v>
                </c:pt>
                <c:pt idx="260">
                  <c:v>2.5000000000000001E-2</c:v>
                </c:pt>
                <c:pt idx="261">
                  <c:v>2.4E-2</c:v>
                </c:pt>
                <c:pt idx="262">
                  <c:v>2.3E-2</c:v>
                </c:pt>
                <c:pt idx="263">
                  <c:v>2.1999999999999999E-2</c:v>
                </c:pt>
                <c:pt idx="264">
                  <c:v>2.0999999999999998E-2</c:v>
                </c:pt>
                <c:pt idx="265">
                  <c:v>2.0999999999999998E-2</c:v>
                </c:pt>
                <c:pt idx="266">
                  <c:v>1.9999999999999997E-2</c:v>
                </c:pt>
                <c:pt idx="267">
                  <c:v>1.8999999999999996E-2</c:v>
                </c:pt>
                <c:pt idx="268">
                  <c:v>1.7999999999999995E-2</c:v>
                </c:pt>
                <c:pt idx="269">
                  <c:v>1.7999999999999995E-2</c:v>
                </c:pt>
                <c:pt idx="270">
                  <c:v>1.7000000000000001E-2</c:v>
                </c:pt>
                <c:pt idx="271">
                  <c:v>1.6E-2</c:v>
                </c:pt>
                <c:pt idx="272">
                  <c:v>1.6E-2</c:v>
                </c:pt>
                <c:pt idx="273">
                  <c:v>1.4999999999999999E-2</c:v>
                </c:pt>
                <c:pt idx="274">
                  <c:v>1.4999999999999999E-2</c:v>
                </c:pt>
                <c:pt idx="275">
                  <c:v>1.4999999999999999E-2</c:v>
                </c:pt>
                <c:pt idx="276">
                  <c:v>1.4999999999999999E-2</c:v>
                </c:pt>
                <c:pt idx="277">
                  <c:v>1.3999999999999999E-2</c:v>
                </c:pt>
                <c:pt idx="278">
                  <c:v>1.3999999999999999E-2</c:v>
                </c:pt>
                <c:pt idx="279">
                  <c:v>1.3999999999999999E-2</c:v>
                </c:pt>
                <c:pt idx="280">
                  <c:v>1.3999999999999999E-2</c:v>
                </c:pt>
                <c:pt idx="281">
                  <c:v>1.3999999999999999E-2</c:v>
                </c:pt>
                <c:pt idx="282">
                  <c:v>1.3999999999999999E-2</c:v>
                </c:pt>
                <c:pt idx="283">
                  <c:v>1.3999999999999999E-2</c:v>
                </c:pt>
                <c:pt idx="284">
                  <c:v>1.3999999999999999E-2</c:v>
                </c:pt>
                <c:pt idx="285">
                  <c:v>1.3999999999999999E-2</c:v>
                </c:pt>
                <c:pt idx="286">
                  <c:v>1.3999999999999999E-2</c:v>
                </c:pt>
                <c:pt idx="287">
                  <c:v>1.3999999999999999E-2</c:v>
                </c:pt>
                <c:pt idx="288">
                  <c:v>1.3999999999999999E-2</c:v>
                </c:pt>
                <c:pt idx="289">
                  <c:v>1.2999999999999998E-2</c:v>
                </c:pt>
                <c:pt idx="290">
                  <c:v>1.2999999999999998E-2</c:v>
                </c:pt>
                <c:pt idx="291">
                  <c:v>1.2999999999999998E-2</c:v>
                </c:pt>
                <c:pt idx="292">
                  <c:v>1.2999999999999998E-2</c:v>
                </c:pt>
                <c:pt idx="293">
                  <c:v>1.2999999999999998E-2</c:v>
                </c:pt>
                <c:pt idx="294">
                  <c:v>1.1999999999999997E-2</c:v>
                </c:pt>
                <c:pt idx="295">
                  <c:v>1.1999999999999997E-2</c:v>
                </c:pt>
                <c:pt idx="296">
                  <c:v>1.1999999999999997E-2</c:v>
                </c:pt>
                <c:pt idx="297">
                  <c:v>1.1999999999999997E-2</c:v>
                </c:pt>
                <c:pt idx="298">
                  <c:v>1.1999999999999997E-2</c:v>
                </c:pt>
                <c:pt idx="299">
                  <c:v>1.0999999999999996E-2</c:v>
                </c:pt>
                <c:pt idx="300">
                  <c:v>1.0999999999999996E-2</c:v>
                </c:pt>
                <c:pt idx="301">
                  <c:v>1.0999999999999996E-2</c:v>
                </c:pt>
                <c:pt idx="302">
                  <c:v>1.0999999999999996E-2</c:v>
                </c:pt>
                <c:pt idx="303">
                  <c:v>1.0999999999999996E-2</c:v>
                </c:pt>
                <c:pt idx="304">
                  <c:v>1.0999999999999996E-2</c:v>
                </c:pt>
                <c:pt idx="305">
                  <c:v>1.0999999999999996E-2</c:v>
                </c:pt>
                <c:pt idx="306">
                  <c:v>1.0999999999999996E-2</c:v>
                </c:pt>
                <c:pt idx="307">
                  <c:v>9.999999999999995E-3</c:v>
                </c:pt>
                <c:pt idx="308">
                  <c:v>9.999999999999995E-3</c:v>
                </c:pt>
                <c:pt idx="309">
                  <c:v>9.999999999999995E-3</c:v>
                </c:pt>
                <c:pt idx="310">
                  <c:v>1.0999999999999996E-2</c:v>
                </c:pt>
                <c:pt idx="311">
                  <c:v>9.999999999999995E-3</c:v>
                </c:pt>
                <c:pt idx="312">
                  <c:v>9.999999999999995E-3</c:v>
                </c:pt>
                <c:pt idx="313">
                  <c:v>1.0999999999999996E-2</c:v>
                </c:pt>
                <c:pt idx="314">
                  <c:v>1.0000000000000002E-2</c:v>
                </c:pt>
                <c:pt idx="315">
                  <c:v>1.0000000000000002E-2</c:v>
                </c:pt>
                <c:pt idx="316">
                  <c:v>1.0000000000000002E-2</c:v>
                </c:pt>
                <c:pt idx="317">
                  <c:v>1.0000000000000002E-2</c:v>
                </c:pt>
                <c:pt idx="318">
                  <c:v>1.0000000000000002E-2</c:v>
                </c:pt>
                <c:pt idx="319">
                  <c:v>1.0000000000000002E-2</c:v>
                </c:pt>
                <c:pt idx="320">
                  <c:v>1.0000000000000002E-2</c:v>
                </c:pt>
                <c:pt idx="321">
                  <c:v>9.0000000000000011E-3</c:v>
                </c:pt>
                <c:pt idx="322">
                  <c:v>9.0000000000000011E-3</c:v>
                </c:pt>
                <c:pt idx="323">
                  <c:v>9.0000000000000011E-3</c:v>
                </c:pt>
                <c:pt idx="324">
                  <c:v>9.0000000000000011E-3</c:v>
                </c:pt>
                <c:pt idx="325">
                  <c:v>9.0000000000000011E-3</c:v>
                </c:pt>
                <c:pt idx="326">
                  <c:v>9.0000000000000011E-3</c:v>
                </c:pt>
                <c:pt idx="327">
                  <c:v>9.0000000000000011E-3</c:v>
                </c:pt>
                <c:pt idx="328">
                  <c:v>9.0000000000000011E-3</c:v>
                </c:pt>
                <c:pt idx="329">
                  <c:v>9.0000000000000011E-3</c:v>
                </c:pt>
                <c:pt idx="330">
                  <c:v>9.0000000000000011E-3</c:v>
                </c:pt>
                <c:pt idx="331">
                  <c:v>9.0000000000000011E-3</c:v>
                </c:pt>
                <c:pt idx="332">
                  <c:v>1.0000000000000002E-2</c:v>
                </c:pt>
                <c:pt idx="333">
                  <c:v>1.0000000000000002E-2</c:v>
                </c:pt>
                <c:pt idx="334">
                  <c:v>1.0000000000000002E-2</c:v>
                </c:pt>
                <c:pt idx="335">
                  <c:v>1.0000000000000002E-2</c:v>
                </c:pt>
                <c:pt idx="336">
                  <c:v>1.0000000000000002E-2</c:v>
                </c:pt>
                <c:pt idx="337">
                  <c:v>1.0000000000000002E-2</c:v>
                </c:pt>
                <c:pt idx="338">
                  <c:v>1.0999999999999996E-2</c:v>
                </c:pt>
                <c:pt idx="339">
                  <c:v>1.0999999999999996E-2</c:v>
                </c:pt>
                <c:pt idx="340">
                  <c:v>1.0999999999999996E-2</c:v>
                </c:pt>
                <c:pt idx="341">
                  <c:v>1.1999999999999997E-2</c:v>
                </c:pt>
                <c:pt idx="342">
                  <c:v>1.1999999999999997E-2</c:v>
                </c:pt>
                <c:pt idx="343">
                  <c:v>1.1999999999999997E-2</c:v>
                </c:pt>
                <c:pt idx="344">
                  <c:v>1.1999999999999997E-2</c:v>
                </c:pt>
                <c:pt idx="345">
                  <c:v>1.1999999999999997E-2</c:v>
                </c:pt>
                <c:pt idx="346">
                  <c:v>1.2999999999999998E-2</c:v>
                </c:pt>
                <c:pt idx="347">
                  <c:v>1.2999999999999998E-2</c:v>
                </c:pt>
                <c:pt idx="348">
                  <c:v>1.2999999999999998E-2</c:v>
                </c:pt>
                <c:pt idx="349">
                  <c:v>1.2999999999999998E-2</c:v>
                </c:pt>
                <c:pt idx="350">
                  <c:v>1.2999999999999998E-2</c:v>
                </c:pt>
                <c:pt idx="351">
                  <c:v>1.2999999999999998E-2</c:v>
                </c:pt>
                <c:pt idx="352">
                  <c:v>1.2999999999999998E-2</c:v>
                </c:pt>
                <c:pt idx="353">
                  <c:v>1.2999999999999998E-2</c:v>
                </c:pt>
                <c:pt idx="354">
                  <c:v>1.2999999999999998E-2</c:v>
                </c:pt>
                <c:pt idx="355">
                  <c:v>1.2999999999999998E-2</c:v>
                </c:pt>
                <c:pt idx="356">
                  <c:v>1.2999999999999998E-2</c:v>
                </c:pt>
                <c:pt idx="357">
                  <c:v>1.2999999999999998E-2</c:v>
                </c:pt>
                <c:pt idx="358">
                  <c:v>1.2999999999999998E-2</c:v>
                </c:pt>
                <c:pt idx="359">
                  <c:v>1.2999999999999998E-2</c:v>
                </c:pt>
                <c:pt idx="360">
                  <c:v>1.2999999999999998E-2</c:v>
                </c:pt>
                <c:pt idx="361">
                  <c:v>1.1999999999999997E-2</c:v>
                </c:pt>
                <c:pt idx="362">
                  <c:v>1.1999999999999997E-2</c:v>
                </c:pt>
                <c:pt idx="363">
                  <c:v>1.1999999999999997E-2</c:v>
                </c:pt>
                <c:pt idx="364">
                  <c:v>1.1999999999999997E-2</c:v>
                </c:pt>
                <c:pt idx="365">
                  <c:v>1.1999999999999997E-2</c:v>
                </c:pt>
                <c:pt idx="366">
                  <c:v>1.1999999999999997E-2</c:v>
                </c:pt>
                <c:pt idx="367">
                  <c:v>1.2999999999999998E-2</c:v>
                </c:pt>
                <c:pt idx="368">
                  <c:v>1.2999999999999998E-2</c:v>
                </c:pt>
                <c:pt idx="369">
                  <c:v>1.2999999999999998E-2</c:v>
                </c:pt>
                <c:pt idx="370">
                  <c:v>1.2999999999999998E-2</c:v>
                </c:pt>
                <c:pt idx="371">
                  <c:v>1.3999999999999999E-2</c:v>
                </c:pt>
                <c:pt idx="372">
                  <c:v>1.3999999999999999E-2</c:v>
                </c:pt>
                <c:pt idx="373">
                  <c:v>1.3999999999999999E-2</c:v>
                </c:pt>
                <c:pt idx="374">
                  <c:v>1.4999999999999999E-2</c:v>
                </c:pt>
                <c:pt idx="375">
                  <c:v>1.4999999999999999E-2</c:v>
                </c:pt>
                <c:pt idx="376">
                  <c:v>1.6E-2</c:v>
                </c:pt>
                <c:pt idx="377">
                  <c:v>1.6E-2</c:v>
                </c:pt>
                <c:pt idx="378">
                  <c:v>1.7000000000000001E-2</c:v>
                </c:pt>
                <c:pt idx="379">
                  <c:v>1.7000000000000001E-2</c:v>
                </c:pt>
                <c:pt idx="380">
                  <c:v>1.8000000000000002E-2</c:v>
                </c:pt>
                <c:pt idx="381">
                  <c:v>1.8999999999999996E-2</c:v>
                </c:pt>
                <c:pt idx="382">
                  <c:v>1.9999999999999997E-2</c:v>
                </c:pt>
                <c:pt idx="383">
                  <c:v>2.1999999999999999E-2</c:v>
                </c:pt>
                <c:pt idx="384">
                  <c:v>2.3E-2</c:v>
                </c:pt>
                <c:pt idx="385">
                  <c:v>2.4E-2</c:v>
                </c:pt>
                <c:pt idx="386">
                  <c:v>2.6000000000000002E-2</c:v>
                </c:pt>
                <c:pt idx="387">
                  <c:v>2.7999999999999997E-2</c:v>
                </c:pt>
                <c:pt idx="388">
                  <c:v>0.03</c:v>
                </c:pt>
                <c:pt idx="389">
                  <c:v>3.2000000000000001E-2</c:v>
                </c:pt>
                <c:pt idx="390">
                  <c:v>3.5000000000000003E-2</c:v>
                </c:pt>
                <c:pt idx="391">
                  <c:v>3.7000000000000005E-2</c:v>
                </c:pt>
                <c:pt idx="392">
                  <c:v>3.9999999999999994E-2</c:v>
                </c:pt>
                <c:pt idx="393">
                  <c:v>4.2999999999999997E-2</c:v>
                </c:pt>
                <c:pt idx="394">
                  <c:v>4.5999999999999999E-2</c:v>
                </c:pt>
                <c:pt idx="395">
                  <c:v>4.9000000000000002E-2</c:v>
                </c:pt>
                <c:pt idx="396">
                  <c:v>5.2000000000000005E-2</c:v>
                </c:pt>
                <c:pt idx="397">
                  <c:v>5.4999999999999993E-2</c:v>
                </c:pt>
                <c:pt idx="398">
                  <c:v>5.7999999999999996E-2</c:v>
                </c:pt>
                <c:pt idx="399">
                  <c:v>0.06</c:v>
                </c:pt>
                <c:pt idx="400">
                  <c:v>6.3E-2</c:v>
                </c:pt>
                <c:pt idx="401">
                  <c:v>6.5000000000000002E-2</c:v>
                </c:pt>
                <c:pt idx="402">
                  <c:v>6.7000000000000004E-2</c:v>
                </c:pt>
                <c:pt idx="403">
                  <c:v>6.8000000000000005E-2</c:v>
                </c:pt>
                <c:pt idx="404">
                  <c:v>6.9000000000000006E-2</c:v>
                </c:pt>
                <c:pt idx="405">
                  <c:v>6.9000000000000006E-2</c:v>
                </c:pt>
                <c:pt idx="406">
                  <c:v>6.8000000000000005E-2</c:v>
                </c:pt>
                <c:pt idx="407">
                  <c:v>6.6000000000000003E-2</c:v>
                </c:pt>
                <c:pt idx="408">
                  <c:v>6.4000000000000001E-2</c:v>
                </c:pt>
                <c:pt idx="409">
                  <c:v>6.0999999999999999E-2</c:v>
                </c:pt>
                <c:pt idx="410">
                  <c:v>5.6999999999999995E-2</c:v>
                </c:pt>
                <c:pt idx="411">
                  <c:v>5.3999999999999992E-2</c:v>
                </c:pt>
                <c:pt idx="412">
                  <c:v>0.05</c:v>
                </c:pt>
                <c:pt idx="413">
                  <c:v>4.4999999999999998E-2</c:v>
                </c:pt>
                <c:pt idx="414">
                  <c:v>4.0999999999999995E-2</c:v>
                </c:pt>
                <c:pt idx="415">
                  <c:v>3.8000000000000006E-2</c:v>
                </c:pt>
                <c:pt idx="416">
                  <c:v>3.5000000000000003E-2</c:v>
                </c:pt>
                <c:pt idx="417">
                  <c:v>3.1E-2</c:v>
                </c:pt>
                <c:pt idx="418">
                  <c:v>2.8999999999999998E-2</c:v>
                </c:pt>
                <c:pt idx="419">
                  <c:v>2.6000000000000002E-2</c:v>
                </c:pt>
                <c:pt idx="420">
                  <c:v>2.5000000000000001E-2</c:v>
                </c:pt>
                <c:pt idx="421">
                  <c:v>2.3E-2</c:v>
                </c:pt>
                <c:pt idx="422">
                  <c:v>2.0999999999999998E-2</c:v>
                </c:pt>
                <c:pt idx="423">
                  <c:v>1.8999999999999996E-2</c:v>
                </c:pt>
                <c:pt idx="424">
                  <c:v>1.8000000000000002E-2</c:v>
                </c:pt>
                <c:pt idx="425">
                  <c:v>1.7000000000000001E-2</c:v>
                </c:pt>
                <c:pt idx="426">
                  <c:v>1.6E-2</c:v>
                </c:pt>
                <c:pt idx="427">
                  <c:v>1.4999999999999999E-2</c:v>
                </c:pt>
                <c:pt idx="428">
                  <c:v>1.3999999999999999E-2</c:v>
                </c:pt>
                <c:pt idx="429">
                  <c:v>1.2999999999999998E-2</c:v>
                </c:pt>
                <c:pt idx="430">
                  <c:v>1.1999999999999997E-2</c:v>
                </c:pt>
                <c:pt idx="431">
                  <c:v>1.1999999999999997E-2</c:v>
                </c:pt>
                <c:pt idx="432">
                  <c:v>1.0999999999999996E-2</c:v>
                </c:pt>
                <c:pt idx="433">
                  <c:v>1.0999999999999996E-2</c:v>
                </c:pt>
                <c:pt idx="434">
                  <c:v>1.0999999999999996E-2</c:v>
                </c:pt>
                <c:pt idx="435">
                  <c:v>1.0000000000000002E-2</c:v>
                </c:pt>
                <c:pt idx="436">
                  <c:v>1.0000000000000002E-2</c:v>
                </c:pt>
                <c:pt idx="437">
                  <c:v>9.0000000000000011E-3</c:v>
                </c:pt>
                <c:pt idx="438">
                  <c:v>9.0000000000000011E-3</c:v>
                </c:pt>
                <c:pt idx="439">
                  <c:v>9.0000000000000011E-3</c:v>
                </c:pt>
                <c:pt idx="440">
                  <c:v>9.0000000000000011E-3</c:v>
                </c:pt>
                <c:pt idx="441">
                  <c:v>9.0000000000000011E-3</c:v>
                </c:pt>
                <c:pt idx="442">
                  <c:v>9.0000000000000011E-3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numCache>
            </c:numRef>
          </c:yVal>
          <c:smooth val="0"/>
        </c:ser>
        <c:dLbls>
          <c:showLegendKey val="0"/>
          <c:showVal val="0"/>
          <c:showCatName val="0"/>
          <c:showSerName val="0"/>
          <c:showPercent val="0"/>
          <c:showBubbleSize val="0"/>
        </c:dLbls>
        <c:axId val="46902272"/>
        <c:axId val="49026176"/>
      </c:scatterChart>
      <c:valAx>
        <c:axId val="46902272"/>
        <c:scaling>
          <c:orientation val="minMax"/>
          <c:max val="750"/>
          <c:min val="250"/>
        </c:scaling>
        <c:delete val="0"/>
        <c:axPos val="b"/>
        <c:title>
          <c:tx>
            <c:rich>
              <a:bodyPr/>
              <a:lstStyle/>
              <a:p>
                <a:pPr>
                  <a:defRPr sz="1000">
                    <a:latin typeface="Palatino Linotype" pitchFamily="18" charset="0"/>
                  </a:defRPr>
                </a:pPr>
                <a:r>
                  <a:rPr lang="en-US" sz="1000" b="1">
                    <a:latin typeface="Palatino Linotype" pitchFamily="18" charset="0"/>
                  </a:rPr>
                  <a:t>Wavelengh,</a:t>
                </a:r>
                <a:r>
                  <a:rPr lang="en-US" sz="1000" b="1" baseline="0">
                    <a:latin typeface="Palatino Linotype" pitchFamily="18" charset="0"/>
                  </a:rPr>
                  <a:t> nm</a:t>
                </a:r>
                <a:endParaRPr lang="ru-RU" sz="1000" b="1">
                  <a:latin typeface="Palatino Linotype" pitchFamily="18" charset="0"/>
                </a:endParaRPr>
              </a:p>
            </c:rich>
          </c:tx>
          <c:layout/>
          <c:overlay val="0"/>
        </c:title>
        <c:numFmt formatCode="General" sourceLinked="1"/>
        <c:majorTickMark val="out"/>
        <c:minorTickMark val="none"/>
        <c:tickLblPos val="nextTo"/>
        <c:spPr>
          <a:ln w="47625" cmpd="sng">
            <a:solidFill>
              <a:schemeClr val="tx1"/>
            </a:solidFill>
          </a:ln>
        </c:spPr>
        <c:txPr>
          <a:bodyPr/>
          <a:lstStyle/>
          <a:p>
            <a:pPr>
              <a:defRPr sz="1000">
                <a:latin typeface="Palatino Linotype" pitchFamily="18" charset="0"/>
              </a:defRPr>
            </a:pPr>
            <a:endParaRPr lang="ru-RU"/>
          </a:p>
        </c:txPr>
        <c:crossAx val="49026176"/>
        <c:crosses val="autoZero"/>
        <c:crossBetween val="midCat"/>
        <c:majorUnit val="100"/>
        <c:minorUnit val="20"/>
      </c:valAx>
      <c:valAx>
        <c:axId val="49026176"/>
        <c:scaling>
          <c:orientation val="minMax"/>
        </c:scaling>
        <c:delete val="0"/>
        <c:axPos val="l"/>
        <c:title>
          <c:tx>
            <c:rich>
              <a:bodyPr rot="-5400000" vert="horz"/>
              <a:lstStyle/>
              <a:p>
                <a:pPr>
                  <a:defRPr sz="1000">
                    <a:latin typeface="Palatino Linotype" pitchFamily="18" charset="0"/>
                  </a:defRPr>
                </a:pPr>
                <a:r>
                  <a:rPr lang="en-US" sz="1000" b="1">
                    <a:latin typeface="Palatino Linotype" pitchFamily="18" charset="0"/>
                  </a:rPr>
                  <a:t>Absorbance (a.u.)</a:t>
                </a:r>
                <a:endParaRPr lang="ru-RU" sz="1000" b="1">
                  <a:latin typeface="Palatino Linotype" pitchFamily="18" charset="0"/>
                </a:endParaRPr>
              </a:p>
            </c:rich>
          </c:tx>
          <c:layout>
            <c:manualLayout>
              <c:xMode val="edge"/>
              <c:yMode val="edge"/>
              <c:x val="1.5037593984962405E-2"/>
              <c:y val="0.22543963254593175"/>
            </c:manualLayout>
          </c:layout>
          <c:overlay val="0"/>
        </c:title>
        <c:numFmt formatCode="General" sourceLinked="1"/>
        <c:majorTickMark val="out"/>
        <c:minorTickMark val="none"/>
        <c:tickLblPos val="nextTo"/>
        <c:spPr>
          <a:ln w="47625" cmpd="sng">
            <a:solidFill>
              <a:schemeClr val="tx1"/>
            </a:solidFill>
          </a:ln>
        </c:spPr>
        <c:txPr>
          <a:bodyPr/>
          <a:lstStyle/>
          <a:p>
            <a:pPr algn="ctr">
              <a:defRPr sz="1000">
                <a:latin typeface="Palatino Linotype" pitchFamily="18" charset="0"/>
              </a:defRPr>
            </a:pPr>
            <a:endParaRPr lang="ru-RU"/>
          </a:p>
        </c:txPr>
        <c:crossAx val="46902272"/>
        <c:crosses val="autoZero"/>
        <c:crossBetween val="midCat"/>
      </c:valAx>
    </c:plotArea>
    <c:legend>
      <c:legendPos val="r"/>
      <c:layout/>
      <c:overlay val="0"/>
      <c:txPr>
        <a:bodyPr/>
        <a:lstStyle/>
        <a:p>
          <a:pPr>
            <a:defRPr sz="1000" b="1">
              <a:latin typeface="Palatino Linotype" pitchFamily="18" charset="0"/>
            </a:defRPr>
          </a:pPr>
          <a:endParaRPr lang="ru-RU"/>
        </a:p>
      </c:txPr>
    </c:legend>
    <c:plotVisOnly val="1"/>
    <c:dispBlanksAs val="gap"/>
    <c:showDLblsOverMax val="0"/>
  </c:chart>
  <c:txPr>
    <a:bodyPr/>
    <a:lstStyle/>
    <a:p>
      <a:pPr algn="ctr">
        <a:defRPr lang="ru-RU" sz="1800" b="0" i="0" u="none" strike="noStrike" kern="1200" baseline="0">
          <a:solidFill>
            <a:sysClr val="windowText" lastClr="000000"/>
          </a:solidFill>
          <a:latin typeface="Arial" pitchFamily="34" charset="0"/>
          <a:ea typeface="+mn-ea"/>
          <a:cs typeface="Arial" pitchFamily="34" charset="0"/>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A145F-51FD-004F-8DD4-8806BE52766B}" type="datetimeFigureOut">
              <a:rPr lang="ru-RU" smtClean="0"/>
              <a:t>28.04.2021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CDD1E-5524-004F-B342-EBE09D9B2739}" type="slidenum">
              <a:rPr lang="ru-RU" smtClean="0"/>
              <a:t>‹#›</a:t>
            </a:fld>
            <a:endParaRPr lang="ru-RU"/>
          </a:p>
        </p:txBody>
      </p:sp>
    </p:spTree>
    <p:extLst>
      <p:ext uri="{BB962C8B-B14F-4D97-AF65-F5344CB8AC3E}">
        <p14:creationId xmlns:p14="http://schemas.microsoft.com/office/powerpoint/2010/main" val="310644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4/28/2021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854719"/>
            <a:ext cx="8305800" cy="3262432"/>
          </a:xfrm>
          <a:prstGeom prst="rect">
            <a:avLst/>
          </a:prstGeom>
          <a:noFill/>
        </p:spPr>
        <p:txBody>
          <a:bodyPr wrap="square" rtlCol="0">
            <a:spAutoFit/>
          </a:bodyPr>
          <a:lstStyle/>
          <a:p>
            <a:pPr algn="ctr"/>
            <a:r>
              <a:rPr lang="en-US" sz="2400" b="1" dirty="0">
                <a:latin typeface="Palatino Linotype" panose="02040502050505030304" pitchFamily="18" charset="0"/>
              </a:rPr>
              <a:t>Photosensitizer </a:t>
            </a:r>
            <a:r>
              <a:rPr lang="en-US" sz="2400" b="1" dirty="0" err="1">
                <a:latin typeface="Palatino Linotype" panose="02040502050505030304" pitchFamily="18" charset="0"/>
              </a:rPr>
              <a:t>chlorophyllin</a:t>
            </a:r>
            <a:r>
              <a:rPr lang="en-US" sz="2400" b="1" dirty="0">
                <a:latin typeface="Palatino Linotype" panose="02040502050505030304" pitchFamily="18" charset="0"/>
              </a:rPr>
              <a:t> </a:t>
            </a:r>
            <a:endParaRPr lang="ru-RU" sz="2400" b="1" dirty="0" smtClean="0">
              <a:latin typeface="Palatino Linotype" panose="02040502050505030304" pitchFamily="18" charset="0"/>
            </a:endParaRPr>
          </a:p>
          <a:p>
            <a:pPr algn="ctr"/>
            <a:r>
              <a:rPr lang="en-US" sz="2400" b="1" dirty="0" smtClean="0">
                <a:latin typeface="Palatino Linotype" panose="02040502050505030304" pitchFamily="18" charset="0"/>
              </a:rPr>
              <a:t>in the treatment of </a:t>
            </a:r>
            <a:r>
              <a:rPr lang="en-US" sz="2400" b="1" dirty="0" err="1" smtClean="0">
                <a:latin typeface="Palatino Linotype" panose="02040502050505030304" pitchFamily="18" charset="0"/>
              </a:rPr>
              <a:t>oncopathologies</a:t>
            </a:r>
            <a:endParaRPr lang="ru-RU" sz="2400" b="1" dirty="0" smtClean="0">
              <a:latin typeface="Palatino Linotype" panose="02040502050505030304" pitchFamily="18" charset="0"/>
            </a:endParaRP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Natalia </a:t>
            </a:r>
            <a:r>
              <a:rPr lang="it-IT" b="1" dirty="0" smtClean="0">
                <a:latin typeface="Palatino Linotype" panose="02040502050505030304" pitchFamily="18" charset="0"/>
              </a:rPr>
              <a:t>Plekhova</a:t>
            </a:r>
            <a:r>
              <a:rPr lang="it-IT" b="1" baseline="30000" dirty="0" smtClean="0">
                <a:latin typeface="Palatino Linotype" panose="02040502050505030304" pitchFamily="18" charset="0"/>
              </a:rPr>
              <a:t>1</a:t>
            </a:r>
            <a:r>
              <a:rPr lang="it-IT" b="1" dirty="0">
                <a:latin typeface="Palatino Linotype" panose="02040502050505030304" pitchFamily="18" charset="0"/>
              </a:rPr>
              <a:t>*, Olga </a:t>
            </a:r>
            <a:r>
              <a:rPr lang="it-IT" b="1" dirty="0" smtClean="0">
                <a:latin typeface="Palatino Linotype" panose="02040502050505030304" pitchFamily="18" charset="0"/>
              </a:rPr>
              <a:t>Shevchenko</a:t>
            </a:r>
            <a:r>
              <a:rPr lang="it-IT" b="1" baseline="30000" dirty="0" smtClean="0">
                <a:latin typeface="Palatino Linotype" panose="02040502050505030304" pitchFamily="18" charset="0"/>
              </a:rPr>
              <a:t>1,2</a:t>
            </a:r>
            <a:r>
              <a:rPr lang="it-IT" b="1" dirty="0" smtClean="0">
                <a:latin typeface="Palatino Linotype" panose="02040502050505030304" pitchFamily="18" charset="0"/>
              </a:rPr>
              <a:t>, </a:t>
            </a:r>
            <a:r>
              <a:rPr lang="it-IT" b="1" dirty="0">
                <a:latin typeface="Palatino Linotype" panose="02040502050505030304" pitchFamily="18" charset="0"/>
              </a:rPr>
              <a:t>Oksana Korshunova</a:t>
            </a:r>
            <a:r>
              <a:rPr lang="it-IT" b="1" baseline="30000" dirty="0">
                <a:latin typeface="Palatino Linotype" panose="02040502050505030304" pitchFamily="18" charset="0"/>
              </a:rPr>
              <a:t>1</a:t>
            </a:r>
            <a:r>
              <a:rPr lang="it-IT" b="1" dirty="0">
                <a:latin typeface="Palatino Linotype" panose="02040502050505030304" pitchFamily="18" charset="0"/>
              </a:rPr>
              <a:t> and Vladimir </a:t>
            </a:r>
            <a:r>
              <a:rPr lang="it-IT" b="1" dirty="0" smtClean="0">
                <a:latin typeface="Palatino Linotype" panose="02040502050505030304" pitchFamily="18" charset="0"/>
              </a:rPr>
              <a:t>Apanasevich</a:t>
            </a:r>
            <a:r>
              <a:rPr lang="it-IT" b="1" baseline="30000" dirty="0" smtClean="0">
                <a:latin typeface="Palatino Linotype" panose="02040502050505030304" pitchFamily="18" charset="0"/>
              </a:rPr>
              <a:t>1</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Pacific State Medical University of the Ministry of Health of the Russian,  Federation, </a:t>
            </a:r>
            <a:r>
              <a:rPr lang="en-US" dirty="0" err="1">
                <a:latin typeface="Palatino Linotype" panose="02040502050505030304" pitchFamily="18" charset="0"/>
              </a:rPr>
              <a:t>Ostryakov</a:t>
            </a:r>
            <a:r>
              <a:rPr lang="en-US" dirty="0">
                <a:latin typeface="Palatino Linotype" panose="02040502050505030304" pitchFamily="18" charset="0"/>
              </a:rPr>
              <a:t> Avenue, 2, Vladivostok, Russia; </a:t>
            </a:r>
            <a:endParaRPr lang="fr-FR" dirty="0">
              <a:latin typeface="Palatino Linotype" panose="02040502050505030304" pitchFamily="18" charset="0"/>
            </a:endParaRPr>
          </a:p>
          <a:p>
            <a:r>
              <a:rPr lang="ru-RU" baseline="30000" dirty="0">
                <a:latin typeface="Palatino Linotype" panose="02040502050505030304" pitchFamily="18" charset="0"/>
              </a:rPr>
              <a:t>2</a:t>
            </a:r>
            <a:r>
              <a:rPr lang="en-US" dirty="0" smtClean="0">
                <a:latin typeface="Palatino Linotype" panose="02040502050505030304" pitchFamily="18" charset="0"/>
              </a:rPr>
              <a:t>Pacific </a:t>
            </a:r>
            <a:r>
              <a:rPr lang="en-US" dirty="0">
                <a:latin typeface="Palatino Linotype" panose="02040502050505030304" pitchFamily="18" charset="0"/>
              </a:rPr>
              <a:t>Institute of Bioorganic Chemistry, Prospect 100 let </a:t>
            </a:r>
            <a:r>
              <a:rPr lang="en-US" dirty="0" err="1">
                <a:latin typeface="Palatino Linotype" panose="02040502050505030304" pitchFamily="18" charset="0"/>
              </a:rPr>
              <a:t>Vladivostoku</a:t>
            </a:r>
            <a:r>
              <a:rPr lang="en-US" dirty="0">
                <a:latin typeface="Palatino Linotype" panose="02040502050505030304" pitchFamily="18" charset="0"/>
              </a:rPr>
              <a:t> 159,</a:t>
            </a:r>
            <a:br>
              <a:rPr lang="en-US" dirty="0">
                <a:latin typeface="Palatino Linotype" panose="02040502050505030304" pitchFamily="18" charset="0"/>
              </a:rPr>
            </a:br>
            <a:r>
              <a:rPr lang="en-US" dirty="0">
                <a:latin typeface="Palatino Linotype" panose="02040502050505030304" pitchFamily="18" charset="0"/>
              </a:rPr>
              <a:t>Vladivostok, Russia</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pl_nat@hotmail.com</a:t>
            </a:r>
            <a:endParaRPr lang="fr-FR" sz="1400" dirty="0">
              <a:latin typeface="Palatino Linotype" panose="02040502050505030304" pitchFamily="18" charset="0"/>
            </a:endParaRPr>
          </a:p>
        </p:txBody>
      </p:sp>
      <p:pic>
        <p:nvPicPr>
          <p:cNvPr id="3" name="Picture 2">
            <a:extLst>
              <a:ext uri="{FF2B5EF4-FFF2-40B4-BE49-F238E27FC236}">
                <a16:creationId xmlns="" xmlns:a16="http://schemas.microsoft.com/office/drawing/2014/main" id="{E15CAC4B-2BFF-4046-920A-E6E357352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926772"/>
          </a:xfrm>
          <a:prstGeom prst="rect">
            <a:avLst/>
          </a:prstGeom>
        </p:spPr>
      </p:pic>
      <p:pic>
        <p:nvPicPr>
          <p:cNvPr id="1028" name="Picture 4" descr="Organization:Vladivostok State Medical University - HandWiki">
            <a:extLst>
              <a:ext uri="{FF2B5EF4-FFF2-40B4-BE49-F238E27FC236}">
                <a16:creationId xmlns="" xmlns:a16="http://schemas.microsoft.com/office/drawing/2014/main" id="{9259CACB-F190-F846-9007-E7B418E81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6772"/>
            <a:ext cx="1698171" cy="6027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format A2 rus e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format A2 rus e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format A2 rus e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49556"/>
            <a:ext cx="1698171" cy="43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Владивосток &quot;заминировали&quot; хулиганы — Российская газета">
            <a:extLst>
              <a:ext uri="{FF2B5EF4-FFF2-40B4-BE49-F238E27FC236}">
                <a16:creationId xmlns="" xmlns:a16="http://schemas.microsoft.com/office/drawing/2014/main" id="{D728BBD6-562F-214F-90FC-F2FAD302F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8" r="393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5F858522-0C9D-4B49-92FC-C0BBC186FCF6}"/>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b="1" dirty="0">
                <a:solidFill>
                  <a:schemeClr val="tx1">
                    <a:lumMod val="85000"/>
                    <a:lumOff val="15000"/>
                  </a:schemeClr>
                </a:solidFill>
                <a:latin typeface="Palatino Linotype" panose="02040502050505030304" pitchFamily="18" charset="0"/>
              </a:rPr>
              <a:t>Thank You for attention!</a:t>
            </a:r>
          </a:p>
        </p:txBody>
      </p:sp>
      <p:cxnSp>
        <p:nvCxnSpPr>
          <p:cNvPr id="142" name="Straight Connector 14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55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65638"/>
            <a:ext cx="7924800" cy="5078313"/>
          </a:xfrm>
          <a:prstGeom prst="rect">
            <a:avLst/>
          </a:prstGeom>
          <a:noFill/>
        </p:spPr>
        <p:txBody>
          <a:bodyPr wrap="square" rtlCol="0">
            <a:spAutoFit/>
          </a:bodyPr>
          <a:lstStyle/>
          <a:p>
            <a:pPr marL="71755" algn="just"/>
            <a:r>
              <a:rPr lang="fr-FR" b="1" dirty="0" smtClean="0">
                <a:latin typeface="Palatino Linotype" panose="02040502050505030304" pitchFamily="18" charset="0"/>
              </a:rPr>
              <a:t>Abstract:</a:t>
            </a:r>
            <a:r>
              <a:rPr lang="ru-RU" b="1" dirty="0" smtClean="0">
                <a:latin typeface="Palatino Linotype" panose="02040502050505030304" pitchFamily="18" charset="0"/>
              </a:rPr>
              <a:t> </a:t>
            </a:r>
            <a:r>
              <a:rPr lang="en-US" dirty="0">
                <a:solidFill>
                  <a:srgbClr val="000000"/>
                </a:solidFill>
                <a:latin typeface="Palatino Linotype"/>
                <a:ea typeface="Times New Roman"/>
                <a:cs typeface="Times New Roman"/>
              </a:rPr>
              <a:t>In this article we report the antitumor activity of the derivative </a:t>
            </a:r>
            <a:r>
              <a:rPr lang="en-US" dirty="0" err="1">
                <a:solidFill>
                  <a:srgbClr val="000000"/>
                </a:solidFill>
                <a:latin typeface="Palatino Linotype"/>
                <a:ea typeface="Times New Roman"/>
                <a:cs typeface="Times New Roman"/>
              </a:rPr>
              <a:t>chlorophyllin</a:t>
            </a:r>
            <a:r>
              <a:rPr lang="en-US" dirty="0">
                <a:solidFill>
                  <a:srgbClr val="000000"/>
                </a:solidFill>
                <a:latin typeface="Palatino Linotype"/>
                <a:ea typeface="Times New Roman"/>
                <a:cs typeface="Times New Roman"/>
              </a:rPr>
              <a:t> with Cu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and </a:t>
            </a:r>
            <a:r>
              <a:rPr lang="en-US" dirty="0" err="1">
                <a:solidFill>
                  <a:srgbClr val="000000"/>
                </a:solidFill>
                <a:latin typeface="Palatino Linotype"/>
                <a:ea typeface="Times New Roman"/>
                <a:cs typeface="Times New Roman"/>
              </a:rPr>
              <a:t>Chlorin</a:t>
            </a:r>
            <a:r>
              <a:rPr lang="en-US" dirty="0">
                <a:solidFill>
                  <a:srgbClr val="000000"/>
                </a:solidFill>
                <a:latin typeface="Palatino Linotype"/>
                <a:ea typeface="Times New Roman"/>
                <a:cs typeface="Times New Roman"/>
              </a:rPr>
              <a:t> e6 (Ce6). Ehrlich' s ascites tumor 1X10</a:t>
            </a:r>
            <a:r>
              <a:rPr lang="en-US" baseline="30000" dirty="0">
                <a:solidFill>
                  <a:srgbClr val="000000"/>
                </a:solidFill>
                <a:latin typeface="Palatino Linotype"/>
                <a:ea typeface="Times New Roman"/>
                <a:cs typeface="Times New Roman"/>
              </a:rPr>
              <a:t>6</a:t>
            </a:r>
            <a:r>
              <a:rPr lang="en-US" dirty="0">
                <a:solidFill>
                  <a:srgbClr val="000000"/>
                </a:solidFill>
                <a:latin typeface="Palatino Linotype"/>
                <a:ea typeface="Times New Roman"/>
                <a:cs typeface="Times New Roman"/>
              </a:rPr>
              <a:t> cells/ml were incubated with Cе6 and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at various concentrations and subjected at 15 min to the photodynamic irradiation from a semiconductor laser with 32 </a:t>
            </a:r>
            <a:r>
              <a:rPr lang="en-US" dirty="0" err="1">
                <a:solidFill>
                  <a:srgbClr val="000000"/>
                </a:solidFill>
                <a:latin typeface="Palatino Linotype"/>
                <a:ea typeface="Times New Roman"/>
                <a:cs typeface="Times New Roman"/>
              </a:rPr>
              <a:t>mW</a:t>
            </a:r>
            <a:r>
              <a:rPr lang="en-US" dirty="0">
                <a:solidFill>
                  <a:srgbClr val="000000"/>
                </a:solidFill>
                <a:latin typeface="Palatino Linotype"/>
                <a:ea typeface="Times New Roman"/>
                <a:cs typeface="Times New Roman"/>
              </a:rPr>
              <a:t> output power at the light wavelength of 650 nm, giving an irradiation dosage of 6 J/cm</a:t>
            </a:r>
            <a:r>
              <a:rPr lang="en-US" baseline="30000" dirty="0">
                <a:solidFill>
                  <a:srgbClr val="000000"/>
                </a:solidFill>
                <a:latin typeface="Palatino Linotype"/>
                <a:ea typeface="Times New Roman"/>
                <a:cs typeface="Times New Roman"/>
              </a:rPr>
              <a:t>2</a:t>
            </a:r>
            <a:r>
              <a:rPr lang="en-US" dirty="0">
                <a:solidFill>
                  <a:srgbClr val="000000"/>
                </a:solidFill>
                <a:latin typeface="Palatino Linotype"/>
                <a:ea typeface="Times New Roman"/>
                <a:cs typeface="Times New Roman"/>
              </a:rPr>
              <a:t>. Intracellular uptake of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and Ce6, </a:t>
            </a:r>
            <a:r>
              <a:rPr lang="en-US" dirty="0" err="1">
                <a:solidFill>
                  <a:srgbClr val="000000"/>
                </a:solidFill>
                <a:latin typeface="Palatino Linotype"/>
                <a:ea typeface="Times New Roman"/>
                <a:cs typeface="Times New Roman"/>
              </a:rPr>
              <a:t>phototoxicity</a:t>
            </a:r>
            <a:r>
              <a:rPr lang="en-US" dirty="0">
                <a:solidFill>
                  <a:srgbClr val="000000"/>
                </a:solidFill>
                <a:latin typeface="Palatino Linotype"/>
                <a:ea typeface="Times New Roman"/>
                <a:cs typeface="Times New Roman"/>
              </a:rPr>
              <a:t>, apoptosis and necrosis of cells after incubation at 9 days was studied. Were shown, that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is able to more intense absorption at therapeutically relevant wavelengths. After 6-days exposure to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more than 77±6.1% of the cells </a:t>
            </a:r>
            <a:r>
              <a:rPr lang="en-US" dirty="0" err="1">
                <a:solidFill>
                  <a:srgbClr val="000000"/>
                </a:solidFill>
                <a:latin typeface="Palatino Linotype"/>
                <a:ea typeface="Times New Roman"/>
                <a:cs typeface="Times New Roman"/>
              </a:rPr>
              <a:t>apoptoses</a:t>
            </a:r>
            <a:r>
              <a:rPr lang="en-US" dirty="0">
                <a:solidFill>
                  <a:srgbClr val="000000"/>
                </a:solidFill>
                <a:latin typeface="Palatino Linotype"/>
                <a:ea typeface="Times New Roman"/>
                <a:cs typeface="Times New Roman"/>
              </a:rPr>
              <a:t> were detected, whereas in the same period after contact with Ce6 were indicated predominant cell necrosis. The therapeutic efficacy of photosensitizers has been shown in vivo by demonstrating the high survival rate of mice treated with </a:t>
            </a:r>
            <a:r>
              <a:rPr lang="en-US" dirty="0" err="1">
                <a:solidFill>
                  <a:srgbClr val="000000"/>
                </a:solidFill>
                <a:latin typeface="Palatino Linotype"/>
                <a:ea typeface="Times New Roman"/>
                <a:cs typeface="Times New Roman"/>
              </a:rPr>
              <a:t>CuChlNa</a:t>
            </a:r>
            <a:r>
              <a:rPr lang="en-US" dirty="0">
                <a:solidFill>
                  <a:srgbClr val="000000"/>
                </a:solidFill>
                <a:latin typeface="Palatino Linotype"/>
                <a:ea typeface="Times New Roman"/>
                <a:cs typeface="Times New Roman"/>
              </a:rPr>
              <a:t> and PDT</a:t>
            </a:r>
            <a:r>
              <a:rPr lang="en-US" dirty="0" smtClean="0">
                <a:solidFill>
                  <a:srgbClr val="000000"/>
                </a:solidFill>
                <a:latin typeface="Palatino Linotype"/>
                <a:ea typeface="Times New Roman"/>
                <a:cs typeface="Times New Roman"/>
              </a:rPr>
              <a:t>.</a:t>
            </a:r>
            <a:endParaRPr lang="ru-RU" dirty="0" smtClean="0">
              <a:solidFill>
                <a:srgbClr val="000000"/>
              </a:solidFill>
              <a:latin typeface="Palatino Linotype"/>
              <a:ea typeface="Times New Roman"/>
              <a:cs typeface="Times New Roman"/>
            </a:endParaRPr>
          </a:p>
          <a:p>
            <a:pPr marL="71755" algn="just"/>
            <a:endParaRPr lang="ru-RU" dirty="0" smtClean="0">
              <a:latin typeface="Palatino Linotype" panose="02040502050505030304" pitchFamily="18" charset="0"/>
            </a:endParaRPr>
          </a:p>
          <a:p>
            <a:pPr algn="just"/>
            <a:r>
              <a:rPr lang="fr-FR" b="1" dirty="0" smtClean="0">
                <a:latin typeface="Palatino Linotype" panose="02040502050505030304" pitchFamily="18" charset="0"/>
              </a:rPr>
              <a:t>Keywords: </a:t>
            </a:r>
            <a:r>
              <a:rPr lang="en-US" dirty="0">
                <a:latin typeface="Palatino Linotype" panose="02040502050505030304" pitchFamily="18" charset="0"/>
              </a:rPr>
              <a:t>photosensitizer; </a:t>
            </a:r>
            <a:r>
              <a:rPr lang="en-US" dirty="0" err="1">
                <a:latin typeface="Palatino Linotype" panose="02040502050505030304" pitchFamily="18" charset="0"/>
              </a:rPr>
              <a:t>chlorophyllin</a:t>
            </a:r>
            <a:r>
              <a:rPr lang="en-US" dirty="0">
                <a:latin typeface="Palatino Linotype" panose="02040502050505030304" pitchFamily="18" charset="0"/>
              </a:rPr>
              <a:t>; </a:t>
            </a:r>
            <a:r>
              <a:rPr lang="en-US" dirty="0" err="1">
                <a:latin typeface="Palatino Linotype" panose="02040502050505030304" pitchFamily="18" charset="0"/>
              </a:rPr>
              <a:t>Chlorin</a:t>
            </a:r>
            <a:r>
              <a:rPr lang="en-US" dirty="0">
                <a:latin typeface="Palatino Linotype" panose="02040502050505030304" pitchFamily="18" charset="0"/>
              </a:rPr>
              <a:t> e6; cytotoxicity, intracellular localization; Ehrlich' s ascites tumor; photodynamic therapy; oncology</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7523789D-810C-4A8C-84EF-518021AA7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104" y="5544104"/>
            <a:ext cx="1313895" cy="1313895"/>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37A093AD-A3D7-A048-A472-5DB001B83F86}"/>
              </a:ext>
            </a:extLst>
          </p:cNvPr>
          <p:cNvSpPr/>
          <p:nvPr/>
        </p:nvSpPr>
        <p:spPr>
          <a:xfrm>
            <a:off x="-1" y="6498894"/>
            <a:ext cx="9144000" cy="353943"/>
          </a:xfrm>
          <a:prstGeom prst="rect">
            <a:avLst/>
          </a:prstGeom>
        </p:spPr>
        <p:txBody>
          <a:bodyPr wrap="square">
            <a:spAutoFit/>
          </a:bodyPr>
          <a:lstStyle/>
          <a:p>
            <a:pPr>
              <a:lnSpc>
                <a:spcPct val="170000"/>
              </a:lnSpc>
            </a:pPr>
            <a:r>
              <a:rPr lang="en-US" sz="1000" dirty="0" smtClean="0">
                <a:latin typeface="Palatino Linotype" panose="02040502050505030304" pitchFamily="18" charset="0"/>
              </a:rPr>
              <a:t>[1] </a:t>
            </a:r>
            <a:r>
              <a:rPr lang="en-US" sz="1000" dirty="0">
                <a:latin typeface="Palatino Linotype" panose="02040502050505030304" pitchFamily="18" charset="0"/>
              </a:rPr>
              <a:t>- Gupta A. et al. Ultraviolet radiation in wound care: sterilization and </a:t>
            </a:r>
            <a:r>
              <a:rPr lang="en-US" sz="1000" dirty="0" smtClean="0">
                <a:latin typeface="Palatino Linotype" panose="02040502050505030304" pitchFamily="18" charset="0"/>
              </a:rPr>
              <a:t>stimulation. </a:t>
            </a:r>
            <a:r>
              <a:rPr lang="en-US" sz="1000" i="1" dirty="0" smtClean="0">
                <a:latin typeface="Palatino Linotype" panose="02040502050505030304" pitchFamily="18" charset="0"/>
              </a:rPr>
              <a:t>Advances </a:t>
            </a:r>
            <a:r>
              <a:rPr lang="en-US" sz="1000" i="1" dirty="0">
                <a:latin typeface="Palatino Linotype" panose="02040502050505030304" pitchFamily="18" charset="0"/>
              </a:rPr>
              <a:t>in wound </a:t>
            </a:r>
            <a:r>
              <a:rPr lang="en-US" sz="1000" i="1" dirty="0" smtClean="0">
                <a:latin typeface="Palatino Linotype" panose="02040502050505030304" pitchFamily="18" charset="0"/>
              </a:rPr>
              <a:t>care</a:t>
            </a:r>
            <a:r>
              <a:rPr lang="en-US" sz="1000" dirty="0" smtClean="0">
                <a:latin typeface="Palatino Linotype" panose="02040502050505030304" pitchFamily="18" charset="0"/>
              </a:rPr>
              <a:t>. </a:t>
            </a:r>
            <a:r>
              <a:rPr lang="en-US" sz="1000" b="1" dirty="0" smtClean="0">
                <a:latin typeface="Palatino Linotype" panose="02040502050505030304" pitchFamily="18" charset="0"/>
              </a:rPr>
              <a:t>2013</a:t>
            </a:r>
            <a:r>
              <a:rPr lang="en-US" sz="1000" dirty="0" smtClean="0">
                <a:latin typeface="Palatino Linotype" panose="02040502050505030304" pitchFamily="18" charset="0"/>
              </a:rPr>
              <a:t>,  2 (8), 422-437</a:t>
            </a:r>
            <a:r>
              <a:rPr lang="en-US" sz="1000" dirty="0">
                <a:latin typeface="Palatino Linotype" panose="02040502050505030304" pitchFamily="18" charset="0"/>
              </a:rPr>
              <a:t>.</a:t>
            </a:r>
            <a:r>
              <a:rPr lang="ru-RU" sz="1000" dirty="0" smtClean="0">
                <a:latin typeface="Palatino Linotype" panose="02040502050505030304" pitchFamily="18" charset="0"/>
              </a:rPr>
              <a:t> </a:t>
            </a:r>
            <a:endParaRPr lang="en" sz="1000" dirty="0">
              <a:latin typeface="Palatino Linotype" panose="02040502050505030304" pitchFamily="18" charset="0"/>
            </a:endParaRPr>
          </a:p>
        </p:txBody>
      </p:sp>
      <p:sp>
        <p:nvSpPr>
          <p:cNvPr id="13" name="Прямоугольник 12">
            <a:extLst>
              <a:ext uri="{FF2B5EF4-FFF2-40B4-BE49-F238E27FC236}">
                <a16:creationId xmlns="" xmlns:a16="http://schemas.microsoft.com/office/drawing/2014/main" id="{3347A0A6-43C0-8248-BA71-AB6A140B10C4}"/>
              </a:ext>
            </a:extLst>
          </p:cNvPr>
          <p:cNvSpPr/>
          <p:nvPr/>
        </p:nvSpPr>
        <p:spPr>
          <a:xfrm>
            <a:off x="-9628" y="2867492"/>
            <a:ext cx="4581625" cy="276999"/>
          </a:xfrm>
          <a:prstGeom prst="rect">
            <a:avLst/>
          </a:prstGeom>
        </p:spPr>
        <p:txBody>
          <a:bodyPr wrap="square">
            <a:spAutoFit/>
          </a:bodyPr>
          <a:lstStyle/>
          <a:p>
            <a:pPr algn="ctr"/>
            <a:r>
              <a:rPr lang="en" sz="1200" dirty="0" smtClean="0">
                <a:latin typeface="Palatino Linotype" panose="02040502050505030304" pitchFamily="18" charset="0"/>
              </a:rPr>
              <a:t>Figure</a:t>
            </a:r>
            <a:r>
              <a:rPr lang="ru-RU" sz="1200" dirty="0" smtClean="0">
                <a:latin typeface="Palatino Linotype" panose="02040502050505030304" pitchFamily="18" charset="0"/>
              </a:rPr>
              <a:t> </a:t>
            </a:r>
            <a:r>
              <a:rPr lang="en-US" sz="1200" dirty="0" smtClean="0">
                <a:latin typeface="Palatino Linotype" panose="02040502050505030304" pitchFamily="18" charset="0"/>
              </a:rPr>
              <a:t>1</a:t>
            </a:r>
            <a:r>
              <a:rPr lang="en" sz="1200" dirty="0" smtClean="0">
                <a:latin typeface="Palatino Linotype" panose="02040502050505030304" pitchFamily="18" charset="0"/>
              </a:rPr>
              <a:t>. </a:t>
            </a:r>
            <a:r>
              <a:rPr lang="en-US" sz="1200" dirty="0" err="1">
                <a:latin typeface="Palatino Linotype" panose="02040502050505030304" pitchFamily="18" charset="0"/>
              </a:rPr>
              <a:t>Hematoporphyrin</a:t>
            </a:r>
            <a:r>
              <a:rPr lang="en-US" sz="1200" dirty="0">
                <a:latin typeface="Palatino Linotype" panose="02040502050505030304" pitchFamily="18" charset="0"/>
              </a:rPr>
              <a:t> structure</a:t>
            </a:r>
            <a:endParaRPr lang="en" sz="1200" dirty="0">
              <a:effectLst/>
              <a:latin typeface="Palatino Linotype" panose="02040502050505030304" pitchFamily="18" charset="0"/>
            </a:endParaRPr>
          </a:p>
        </p:txBody>
      </p:sp>
      <p:sp>
        <p:nvSpPr>
          <p:cNvPr id="15" name="Прямоугольник 14">
            <a:extLst>
              <a:ext uri="{FF2B5EF4-FFF2-40B4-BE49-F238E27FC236}">
                <a16:creationId xmlns="" xmlns:a16="http://schemas.microsoft.com/office/drawing/2014/main" id="{7125AD77-EB7F-C64B-AB7B-639C2971B2B3}"/>
              </a:ext>
            </a:extLst>
          </p:cNvPr>
          <p:cNvSpPr/>
          <p:nvPr/>
        </p:nvSpPr>
        <p:spPr>
          <a:xfrm>
            <a:off x="4562374" y="5230705"/>
            <a:ext cx="4581625" cy="276999"/>
          </a:xfrm>
          <a:prstGeom prst="rect">
            <a:avLst/>
          </a:prstGeom>
        </p:spPr>
        <p:txBody>
          <a:bodyPr wrap="square">
            <a:spAutoFit/>
          </a:bodyPr>
          <a:lstStyle/>
          <a:p>
            <a:pPr algn="ctr"/>
            <a:r>
              <a:rPr lang="en" sz="1200" dirty="0" smtClean="0">
                <a:latin typeface="Palatino Linotype" panose="02040502050505030304" pitchFamily="18" charset="0"/>
              </a:rPr>
              <a:t>Figure</a:t>
            </a:r>
            <a:r>
              <a:rPr lang="ru-RU" sz="1200" dirty="0" smtClean="0">
                <a:latin typeface="Palatino Linotype" panose="02040502050505030304" pitchFamily="18" charset="0"/>
              </a:rPr>
              <a:t> </a:t>
            </a:r>
            <a:r>
              <a:rPr lang="en-US" sz="1200" dirty="0" smtClean="0">
                <a:latin typeface="Palatino Linotype" panose="02040502050505030304" pitchFamily="18" charset="0"/>
              </a:rPr>
              <a:t>3</a:t>
            </a:r>
            <a:r>
              <a:rPr lang="en" sz="1200" dirty="0" smtClean="0">
                <a:latin typeface="Palatino Linotype" panose="02040502050505030304" pitchFamily="18" charset="0"/>
              </a:rPr>
              <a:t>. </a:t>
            </a:r>
            <a:r>
              <a:rPr lang="en" sz="1200" dirty="0">
                <a:latin typeface="Palatino Linotype" panose="02040502050505030304" pitchFamily="18" charset="0"/>
              </a:rPr>
              <a:t>Depth of light penetration into tissue [</a:t>
            </a:r>
            <a:r>
              <a:rPr lang="ru-RU" sz="1200" dirty="0">
                <a:latin typeface="Palatino Linotype" panose="02040502050505030304" pitchFamily="18" charset="0"/>
              </a:rPr>
              <a:t>1</a:t>
            </a:r>
            <a:r>
              <a:rPr lang="en" sz="1200" dirty="0">
                <a:latin typeface="Palatino Linotype" panose="02040502050505030304" pitchFamily="18" charset="0"/>
              </a:rPr>
              <a:t>]</a:t>
            </a:r>
            <a:endParaRPr lang="en" sz="1200" dirty="0">
              <a:effectLst/>
              <a:latin typeface="Palatino Linotype" panose="02040502050505030304" pitchFamily="18" charset="0"/>
            </a:endParaRPr>
          </a:p>
        </p:txBody>
      </p:sp>
      <p:pic>
        <p:nvPicPr>
          <p:cNvPr id="2050" name="Picture 2" descr="Гематопорфирин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179" y="301485"/>
            <a:ext cx="2116013" cy="242727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 xmlns:a16="http://schemas.microsoft.com/office/drawing/2014/main" id="{3347A0A6-43C0-8248-BA71-AB6A140B10C4}"/>
              </a:ext>
            </a:extLst>
          </p:cNvPr>
          <p:cNvSpPr/>
          <p:nvPr/>
        </p:nvSpPr>
        <p:spPr>
          <a:xfrm>
            <a:off x="231760" y="5982081"/>
            <a:ext cx="4581625" cy="276999"/>
          </a:xfrm>
          <a:prstGeom prst="rect">
            <a:avLst/>
          </a:prstGeom>
        </p:spPr>
        <p:txBody>
          <a:bodyPr wrap="square">
            <a:spAutoFit/>
          </a:bodyPr>
          <a:lstStyle/>
          <a:p>
            <a:pPr algn="ctr"/>
            <a:r>
              <a:rPr lang="en" sz="1200" dirty="0" smtClean="0">
                <a:latin typeface="Palatino Linotype" panose="02040502050505030304" pitchFamily="18" charset="0"/>
              </a:rPr>
              <a:t>Figure</a:t>
            </a:r>
            <a:r>
              <a:rPr lang="ru-RU" sz="1200" dirty="0" smtClean="0">
                <a:latin typeface="Palatino Linotype" panose="02040502050505030304" pitchFamily="18" charset="0"/>
              </a:rPr>
              <a:t> </a:t>
            </a:r>
            <a:r>
              <a:rPr lang="en-US" sz="1200" dirty="0" smtClean="0">
                <a:latin typeface="Palatino Linotype" panose="02040502050505030304" pitchFamily="18" charset="0"/>
              </a:rPr>
              <a:t>2</a:t>
            </a:r>
            <a:r>
              <a:rPr lang="en" sz="1200" dirty="0" smtClean="0">
                <a:latin typeface="Palatino Linotype" panose="02040502050505030304" pitchFamily="18" charset="0"/>
              </a:rPr>
              <a:t>. </a:t>
            </a:r>
            <a:r>
              <a:rPr lang="en-US" sz="1200" dirty="0" err="1" smtClean="0">
                <a:latin typeface="Palatino Linotype" panose="02040502050505030304" pitchFamily="18" charset="0"/>
              </a:rPr>
              <a:t>Chlorophyllin</a:t>
            </a:r>
            <a:r>
              <a:rPr lang="en-US" sz="1200" dirty="0" smtClean="0">
                <a:latin typeface="Palatino Linotype" panose="02040502050505030304" pitchFamily="18" charset="0"/>
              </a:rPr>
              <a:t> </a:t>
            </a:r>
            <a:r>
              <a:rPr lang="en-US" sz="1200" dirty="0">
                <a:latin typeface="Palatino Linotype" panose="02040502050505030304" pitchFamily="18" charset="0"/>
              </a:rPr>
              <a:t>sodium-copper</a:t>
            </a:r>
            <a:r>
              <a:rPr lang="en-US" sz="1200" dirty="0" smtClean="0">
                <a:latin typeface="Palatino Linotype" panose="02040502050505030304" pitchFamily="18" charset="0"/>
              </a:rPr>
              <a:t> </a:t>
            </a:r>
            <a:r>
              <a:rPr lang="en-US" sz="1200" dirty="0">
                <a:latin typeface="Palatino Linotype" panose="02040502050505030304" pitchFamily="18" charset="0"/>
              </a:rPr>
              <a:t>structure (</a:t>
            </a:r>
            <a:r>
              <a:rPr lang="en-US" sz="1200" dirty="0" err="1">
                <a:latin typeface="Palatino Linotype" panose="02040502050505030304" pitchFamily="18" charset="0"/>
              </a:rPr>
              <a:t>CuChlNa</a:t>
            </a:r>
            <a:r>
              <a:rPr lang="en-US" sz="1200" dirty="0">
                <a:latin typeface="Palatino Linotype" panose="02040502050505030304" pitchFamily="18" charset="0"/>
              </a:rPr>
              <a:t>) </a:t>
            </a:r>
            <a:endParaRPr lang="en" sz="1200" dirty="0">
              <a:effectLst/>
              <a:latin typeface="Palatino Linotype" panose="02040502050505030304" pitchFamily="18" charset="0"/>
            </a:endParaRPr>
          </a:p>
        </p:txBody>
      </p:sp>
      <p:pic>
        <p:nvPicPr>
          <p:cNvPr id="2054" name="Picture 6" descr="Spectrum of ultraviolet (UV) light and wavelength-dependent penetration...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654" y="645590"/>
            <a:ext cx="4175348" cy="44301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ÐÐ°ÑÑÐ¸Ð½ÐºÐ¸ Ð¿Ð¾ Ð·Ð°Ð¿ÑÐ¾ÑÑ ÑÐ»Ð¾ÑÐ¾ÑÐ¸Ð»Ð»Ð¸Ð½">
            <a:extLst>
              <a:ext uri="{FF2B5EF4-FFF2-40B4-BE49-F238E27FC236}">
                <a16:creationId xmlns="" xmlns:a16="http://schemas.microsoft.com/office/drawing/2014/main" id="{4DA76557-3858-DB40-8ABA-745D59A150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179" y="3236007"/>
            <a:ext cx="2598789" cy="271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9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11FF80-91FE-0541-8F9C-B5CDC8C61FFB}"/>
              </a:ext>
            </a:extLst>
          </p:cNvPr>
          <p:cNvSpPr>
            <a:spLocks noGrp="1"/>
          </p:cNvSpPr>
          <p:nvPr>
            <p:ph type="title"/>
          </p:nvPr>
        </p:nvSpPr>
        <p:spPr>
          <a:xfrm>
            <a:off x="165811" y="0"/>
            <a:ext cx="8812378" cy="555810"/>
          </a:xfrm>
        </p:spPr>
        <p:txBody>
          <a:bodyPr>
            <a:normAutofit fontScale="90000"/>
          </a:bodyPr>
          <a:lstStyle/>
          <a:p>
            <a:r>
              <a:rPr lang="en-US" sz="2400" dirty="0">
                <a:latin typeface="Palatino Linotype" panose="02040502050505030304" pitchFamily="18" charset="0"/>
              </a:rPr>
              <a:t/>
            </a:r>
            <a:br>
              <a:rPr lang="en-US" sz="2400" dirty="0">
                <a:latin typeface="Palatino Linotype" panose="02040502050505030304" pitchFamily="18" charset="0"/>
              </a:rPr>
            </a:br>
            <a:r>
              <a:rPr lang="en-US" sz="2200" b="1" dirty="0">
                <a:latin typeface="Palatino Linotype" panose="02040502050505030304" pitchFamily="18" charset="0"/>
              </a:rPr>
              <a:t>The principle of Photodynamic Therapy</a:t>
            </a:r>
            <a:endParaRPr lang="ru-RU" sz="2200" b="1" dirty="0">
              <a:latin typeface="Palatino Linotype" panose="02040502050505030304" pitchFamily="18" charset="0"/>
            </a:endParaRPr>
          </a:p>
        </p:txBody>
      </p:sp>
      <p:sp>
        <p:nvSpPr>
          <p:cNvPr id="5" name="Прямоугольник 4">
            <a:extLst>
              <a:ext uri="{FF2B5EF4-FFF2-40B4-BE49-F238E27FC236}">
                <a16:creationId xmlns="" xmlns:a16="http://schemas.microsoft.com/office/drawing/2014/main" id="{37A093AD-A3D7-A048-A472-5DB001B83F86}"/>
              </a:ext>
            </a:extLst>
          </p:cNvPr>
          <p:cNvSpPr/>
          <p:nvPr/>
        </p:nvSpPr>
        <p:spPr>
          <a:xfrm>
            <a:off x="11807" y="6452174"/>
            <a:ext cx="9144000" cy="400110"/>
          </a:xfrm>
          <a:prstGeom prst="rect">
            <a:avLst/>
          </a:prstGeom>
        </p:spPr>
        <p:txBody>
          <a:bodyPr wrap="square">
            <a:spAutoFit/>
          </a:bodyPr>
          <a:lstStyle/>
          <a:p>
            <a:r>
              <a:rPr lang="en-US" sz="1000" dirty="0" smtClean="0">
                <a:latin typeface="Palatino Linotype" panose="02040502050505030304" pitchFamily="18" charset="0"/>
              </a:rPr>
              <a:t>[2]</a:t>
            </a:r>
            <a:r>
              <a:rPr lang="ru-RU" sz="1000" dirty="0" smtClean="0">
                <a:latin typeface="Palatino Linotype" panose="02040502050505030304" pitchFamily="18" charset="0"/>
              </a:rPr>
              <a:t> -</a:t>
            </a:r>
            <a:r>
              <a:rPr lang="en-US" sz="1000" dirty="0" smtClean="0">
                <a:latin typeface="Palatino Linotype" panose="02040502050505030304" pitchFamily="18" charset="0"/>
              </a:rPr>
              <a:t> </a:t>
            </a:r>
            <a:r>
              <a:rPr lang="en-US" sz="1000" dirty="0" err="1">
                <a:latin typeface="Palatino Linotype" pitchFamily="18" charset="0"/>
              </a:rPr>
              <a:t>Dąbrowski</a:t>
            </a:r>
            <a:r>
              <a:rPr lang="en-US" sz="1000" dirty="0">
                <a:latin typeface="Palatino Linotype" pitchFamily="18" charset="0"/>
              </a:rPr>
              <a:t> J. M. et al. Engineering of relevant photodynamic processes through structural modifications of </a:t>
            </a:r>
            <a:r>
              <a:rPr lang="en-US" sz="1000" dirty="0" err="1">
                <a:latin typeface="Palatino Linotype" pitchFamily="18" charset="0"/>
              </a:rPr>
              <a:t>metallotetrapyrrolic</a:t>
            </a:r>
            <a:r>
              <a:rPr lang="en-US" sz="1000" dirty="0">
                <a:latin typeface="Palatino Linotype" pitchFamily="18" charset="0"/>
              </a:rPr>
              <a:t> photosensitizers </a:t>
            </a:r>
            <a:r>
              <a:rPr lang="en-US" sz="1000" dirty="0" smtClean="0">
                <a:latin typeface="Palatino Linotype" pitchFamily="18" charset="0"/>
              </a:rPr>
              <a:t>. </a:t>
            </a:r>
            <a:r>
              <a:rPr lang="en-US" sz="1000" i="1" dirty="0" smtClean="0">
                <a:latin typeface="Palatino Linotype" pitchFamily="18" charset="0"/>
              </a:rPr>
              <a:t>Coordination </a:t>
            </a:r>
            <a:r>
              <a:rPr lang="en-US" sz="1000" i="1" dirty="0">
                <a:latin typeface="Palatino Linotype" pitchFamily="18" charset="0"/>
              </a:rPr>
              <a:t>Chemistry Reviews</a:t>
            </a:r>
            <a:r>
              <a:rPr lang="en-US" sz="1000" dirty="0">
                <a:latin typeface="Palatino Linotype" pitchFamily="18" charset="0"/>
              </a:rPr>
              <a:t>. </a:t>
            </a:r>
            <a:r>
              <a:rPr lang="en-US" sz="1000" b="1" dirty="0" smtClean="0">
                <a:latin typeface="Palatino Linotype" pitchFamily="18" charset="0"/>
              </a:rPr>
              <a:t>2016</a:t>
            </a:r>
            <a:r>
              <a:rPr lang="en-US" sz="1000" dirty="0" smtClean="0">
                <a:latin typeface="Palatino Linotype" pitchFamily="18" charset="0"/>
              </a:rPr>
              <a:t>, 325,  67-101</a:t>
            </a:r>
            <a:r>
              <a:rPr lang="en-US" sz="1000" dirty="0">
                <a:latin typeface="Palatino Linotype" pitchFamily="18" charset="0"/>
              </a:rPr>
              <a:t>.</a:t>
            </a:r>
            <a:r>
              <a:rPr lang="en-US" sz="1000" dirty="0" smtClean="0">
                <a:latin typeface="Palatino Linotype" panose="02040502050505030304" pitchFamily="18" charset="0"/>
              </a:rPr>
              <a:t> </a:t>
            </a:r>
            <a:endParaRPr lang="en" sz="1000" dirty="0">
              <a:latin typeface="Palatino Linotype" panose="02040502050505030304" pitchFamily="18" charset="0"/>
            </a:endParaRPr>
          </a:p>
        </p:txBody>
      </p:sp>
      <p:pic>
        <p:nvPicPr>
          <p:cNvPr id="1026" name="Picture 2" descr="Principles of photodynamic therapy: the steps of PDT procedure and... |  Download Scientific Diagram">
            <a:extLst>
              <a:ext uri="{FF2B5EF4-FFF2-40B4-BE49-F238E27FC236}">
                <a16:creationId xmlns="" xmlns:a16="http://schemas.microsoft.com/office/drawing/2014/main" id="{36A0AA15-EFEE-8D49-9DEB-E50B2D67C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02" y="1370856"/>
            <a:ext cx="8294608" cy="48837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 xmlns:a16="http://schemas.microsoft.com/office/drawing/2014/main" id="{445BC583-ACF1-0F4D-8D8C-F1E665F60E67}"/>
              </a:ext>
            </a:extLst>
          </p:cNvPr>
          <p:cNvSpPr/>
          <p:nvPr/>
        </p:nvSpPr>
        <p:spPr>
          <a:xfrm>
            <a:off x="132122" y="732501"/>
            <a:ext cx="8903369" cy="461665"/>
          </a:xfrm>
          <a:prstGeom prst="rect">
            <a:avLst/>
          </a:prstGeom>
        </p:spPr>
        <p:txBody>
          <a:bodyPr wrap="square">
            <a:spAutoFit/>
          </a:bodyPr>
          <a:lstStyle/>
          <a:p>
            <a:r>
              <a:rPr lang="ru-RU" sz="1200" dirty="0" err="1" smtClean="0">
                <a:latin typeface="Palatino Linotype" panose="02040502050505030304" pitchFamily="18" charset="0"/>
              </a:rPr>
              <a:t>Fig</a:t>
            </a:r>
            <a:r>
              <a:rPr lang="en-US" sz="1200" dirty="0" err="1" smtClean="0">
                <a:latin typeface="Palatino Linotype" panose="02040502050505030304" pitchFamily="18" charset="0"/>
              </a:rPr>
              <a:t>ure</a:t>
            </a:r>
            <a:r>
              <a:rPr lang="ru-RU" sz="1200" dirty="0" smtClean="0">
                <a:latin typeface="Palatino Linotype" panose="02040502050505030304" pitchFamily="18" charset="0"/>
              </a:rPr>
              <a:t> </a:t>
            </a:r>
            <a:r>
              <a:rPr lang="en-US" sz="1200" dirty="0" smtClean="0">
                <a:latin typeface="Palatino Linotype" panose="02040502050505030304" pitchFamily="18" charset="0"/>
              </a:rPr>
              <a:t>4</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Principles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of</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photodynamic</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therapy</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the</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steps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of</a:t>
            </a:r>
            <a:r>
              <a:rPr lang="ru-RU" sz="1200" dirty="0" smtClean="0">
                <a:latin typeface="Palatino Linotype" panose="02040502050505030304" pitchFamily="18" charset="0"/>
              </a:rPr>
              <a:t> PDT </a:t>
            </a:r>
            <a:r>
              <a:rPr lang="ru-RU" sz="1200" dirty="0" err="1" smtClean="0">
                <a:latin typeface="Palatino Linotype" panose="02040502050505030304" pitchFamily="18" charset="0"/>
              </a:rPr>
              <a:t>procedure</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and</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biological</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mechanisms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resulting</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in</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the</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direct</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and</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indirect</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elimination</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of</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tumours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by</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apoptosis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necrosis</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autophagy</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vascular</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damage</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and</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inflammatory</a:t>
            </a:r>
            <a:r>
              <a:rPr lang="ru-RU" sz="1200" dirty="0" smtClean="0">
                <a:latin typeface="Palatino Linotype" panose="02040502050505030304" pitchFamily="18" charset="0"/>
              </a:rPr>
              <a:t> </a:t>
            </a:r>
            <a:r>
              <a:rPr lang="ru-RU" sz="1200" dirty="0" err="1" smtClean="0">
                <a:latin typeface="Palatino Linotype" panose="02040502050505030304" pitchFamily="18" charset="0"/>
              </a:rPr>
              <a:t>response</a:t>
            </a:r>
            <a:r>
              <a:rPr lang="ru-RU" sz="1200" dirty="0" smtClean="0">
                <a:latin typeface="Palatino Linotype" panose="02040502050505030304" pitchFamily="18" charset="0"/>
              </a:rPr>
              <a:t>. </a:t>
            </a:r>
            <a:endParaRPr lang="ru-RU" sz="1200" dirty="0">
              <a:latin typeface="Palatino Linotype" panose="02040502050505030304" pitchFamily="18" charset="0"/>
            </a:endParaRPr>
          </a:p>
        </p:txBody>
      </p:sp>
    </p:spTree>
    <p:extLst>
      <p:ext uri="{BB962C8B-B14F-4D97-AF65-F5344CB8AC3E}">
        <p14:creationId xmlns:p14="http://schemas.microsoft.com/office/powerpoint/2010/main" val="287415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54" y="0"/>
            <a:ext cx="7886700" cy="701335"/>
          </a:xfrm>
        </p:spPr>
        <p:txBody>
          <a:bodyPr>
            <a:normAutofit/>
          </a:bodyPr>
          <a:lstStyle/>
          <a:p>
            <a:r>
              <a:rPr lang="fr-FR" sz="2000" b="1" dirty="0">
                <a:latin typeface="Palatino Linotype" panose="02040502050505030304" pitchFamily="18" charset="0"/>
              </a:rPr>
              <a:t>Results and Discussion. Absorption spectra</a:t>
            </a:r>
          </a:p>
        </p:txBody>
      </p:sp>
      <p:graphicFrame>
        <p:nvGraphicFramePr>
          <p:cNvPr id="11" name="Диаграмма 10"/>
          <p:cNvGraphicFramePr>
            <a:graphicFrameLocks/>
          </p:cNvGraphicFramePr>
          <p:nvPr>
            <p:extLst>
              <p:ext uri="{D42A27DB-BD31-4B8C-83A1-F6EECF244321}">
                <p14:modId xmlns:p14="http://schemas.microsoft.com/office/powerpoint/2010/main" val="355809923"/>
              </p:ext>
            </p:extLst>
          </p:nvPr>
        </p:nvGraphicFramePr>
        <p:xfrm>
          <a:off x="1063966" y="382772"/>
          <a:ext cx="7064175" cy="389151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63526" y="6371433"/>
            <a:ext cx="7910623" cy="276999"/>
          </a:xfrm>
          <a:prstGeom prst="rect">
            <a:avLst/>
          </a:prstGeom>
        </p:spPr>
        <p:txBody>
          <a:bodyPr wrap="square">
            <a:spAutoFit/>
          </a:bodyPr>
          <a:lstStyle/>
          <a:p>
            <a:r>
              <a:rPr lang="en-US" sz="1200" b="1" dirty="0">
                <a:latin typeface="Palatino Linotype" pitchFamily="18" charset="0"/>
              </a:rPr>
              <a:t>Figure </a:t>
            </a:r>
            <a:r>
              <a:rPr lang="en-US" sz="1200" b="1" dirty="0" smtClean="0">
                <a:latin typeface="Palatino Linotype" pitchFamily="18" charset="0"/>
              </a:rPr>
              <a:t>5.</a:t>
            </a:r>
            <a:r>
              <a:rPr lang="en-US" sz="1200" dirty="0" smtClean="0">
                <a:latin typeface="Palatino Linotype" pitchFamily="18" charset="0"/>
              </a:rPr>
              <a:t> </a:t>
            </a:r>
            <a:r>
              <a:rPr lang="en-US" sz="1200" dirty="0">
                <a:latin typeface="Palatino Linotype" pitchFamily="18" charset="0"/>
              </a:rPr>
              <a:t>(A) The absorption spectra of Ce6 and </a:t>
            </a:r>
            <a:r>
              <a:rPr lang="en-US" sz="1200" dirty="0" err="1">
                <a:latin typeface="Palatino Linotype" pitchFamily="18" charset="0"/>
              </a:rPr>
              <a:t>CuChlNa</a:t>
            </a:r>
            <a:r>
              <a:rPr lang="en-US" sz="1200" dirty="0">
                <a:latin typeface="Palatino Linotype" pitchFamily="18" charset="0"/>
              </a:rPr>
              <a:t> (both 1 mg/m) (</a:t>
            </a:r>
            <a:r>
              <a:rPr lang="en-US" sz="1200" b="1" dirty="0">
                <a:latin typeface="Palatino Linotype" pitchFamily="18" charset="0"/>
              </a:rPr>
              <a:t>a</a:t>
            </a:r>
            <a:r>
              <a:rPr lang="en-US" sz="1200" dirty="0">
                <a:latin typeface="Palatino Linotype" pitchFamily="18" charset="0"/>
              </a:rPr>
              <a:t>) and (B) </a:t>
            </a:r>
            <a:r>
              <a:rPr lang="en-US" sz="1200" dirty="0" err="1">
                <a:latin typeface="Palatino Linotype" pitchFamily="18" charset="0"/>
              </a:rPr>
              <a:t>CuChlNa</a:t>
            </a:r>
            <a:r>
              <a:rPr lang="en-US" sz="1200" dirty="0">
                <a:latin typeface="Palatino Linotype" pitchFamily="18" charset="0"/>
              </a:rPr>
              <a:t> in various solvents </a:t>
            </a:r>
            <a:r>
              <a:rPr lang="en-US" sz="1200" dirty="0" smtClean="0">
                <a:latin typeface="Palatino Linotype" pitchFamily="18" charset="0"/>
              </a:rPr>
              <a:t>. </a:t>
            </a:r>
            <a:endParaRPr lang="ru-RU" sz="1200" dirty="0">
              <a:latin typeface="Palatino Linotype"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760340468"/>
              </p:ext>
            </p:extLst>
          </p:nvPr>
        </p:nvGraphicFramePr>
        <p:xfrm>
          <a:off x="1265037" y="3165654"/>
          <a:ext cx="7071126" cy="3097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93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864" y="13091"/>
            <a:ext cx="7886700" cy="701335"/>
          </a:xfrm>
        </p:spPr>
        <p:txBody>
          <a:bodyPr>
            <a:normAutofit/>
          </a:bodyPr>
          <a:lstStyle/>
          <a:p>
            <a:r>
              <a:rPr lang="fr-FR" sz="2000" b="1" dirty="0">
                <a:latin typeface="Palatino Linotype" panose="02040502050505030304" pitchFamily="18" charset="0"/>
              </a:rPr>
              <a:t>Results and </a:t>
            </a:r>
            <a:r>
              <a:rPr lang="fr-FR" sz="2000" b="1" dirty="0" smtClean="0">
                <a:latin typeface="Palatino Linotype" panose="02040502050505030304" pitchFamily="18" charset="0"/>
              </a:rPr>
              <a:t>Discussion</a:t>
            </a:r>
            <a:r>
              <a:rPr lang="fr-FR" sz="2000" b="1" dirty="0">
                <a:latin typeface="Palatino Linotype" panose="02040502050505030304" pitchFamily="18" charset="0"/>
              </a:rPr>
              <a:t>. </a:t>
            </a:r>
            <a:r>
              <a:rPr lang="fr-FR" sz="2000" b="1" i="1" dirty="0">
                <a:latin typeface="Palatino Linotype" panose="02040502050505030304" pitchFamily="18" charset="0"/>
              </a:rPr>
              <a:t>In vitro </a:t>
            </a:r>
            <a:r>
              <a:rPr lang="fr-FR" sz="2000" b="1" dirty="0">
                <a:latin typeface="Palatino Linotype" panose="02040502050505030304" pitchFamily="18" charset="0"/>
              </a:rPr>
              <a:t>phototoxicity assay</a:t>
            </a: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l="1656"/>
          <a:stretch/>
        </p:blipFill>
        <p:spPr>
          <a:xfrm>
            <a:off x="1158948" y="714426"/>
            <a:ext cx="6762307" cy="4910197"/>
          </a:xfrm>
          <a:prstGeom prst="rect">
            <a:avLst/>
          </a:prstGeom>
          <a:ln>
            <a:noFill/>
          </a:ln>
        </p:spPr>
      </p:pic>
      <p:sp>
        <p:nvSpPr>
          <p:cNvPr id="3" name="Прямоугольник 2"/>
          <p:cNvSpPr/>
          <p:nvPr/>
        </p:nvSpPr>
        <p:spPr>
          <a:xfrm>
            <a:off x="249864" y="5741581"/>
            <a:ext cx="8580474" cy="830997"/>
          </a:xfrm>
          <a:prstGeom prst="rect">
            <a:avLst/>
          </a:prstGeom>
        </p:spPr>
        <p:txBody>
          <a:bodyPr wrap="square">
            <a:spAutoFit/>
          </a:bodyPr>
          <a:lstStyle/>
          <a:p>
            <a:pPr algn="just"/>
            <a:r>
              <a:rPr lang="en-US" sz="1200" b="1" dirty="0">
                <a:latin typeface="Palatino Linotype" pitchFamily="18" charset="0"/>
              </a:rPr>
              <a:t>Figure 6</a:t>
            </a:r>
            <a:r>
              <a:rPr lang="en-US" sz="1200" b="1" dirty="0" smtClean="0">
                <a:latin typeface="Palatino Linotype" pitchFamily="18" charset="0"/>
              </a:rPr>
              <a:t>. </a:t>
            </a:r>
            <a:r>
              <a:rPr lang="en-US" sz="1200" dirty="0">
                <a:latin typeface="Palatino Linotype" pitchFamily="18" charset="0"/>
              </a:rPr>
              <a:t>(A)</a:t>
            </a:r>
            <a:r>
              <a:rPr lang="en-US" sz="1200" b="1" dirty="0">
                <a:latin typeface="Palatino Linotype" pitchFamily="18" charset="0"/>
              </a:rPr>
              <a:t> </a:t>
            </a:r>
            <a:r>
              <a:rPr lang="en-US" sz="1200" dirty="0">
                <a:latin typeface="Palatino Linotype" pitchFamily="18" charset="0"/>
              </a:rPr>
              <a:t>EAT cells treated with Ce6 and </a:t>
            </a:r>
            <a:r>
              <a:rPr lang="en-US" sz="1200" dirty="0" err="1">
                <a:latin typeface="Palatino Linotype" pitchFamily="18" charset="0"/>
              </a:rPr>
              <a:t>CuChlNa</a:t>
            </a:r>
            <a:r>
              <a:rPr lang="en-US" sz="1200" dirty="0">
                <a:latin typeface="Palatino Linotype" pitchFamily="18" charset="0"/>
              </a:rPr>
              <a:t> (1.25 </a:t>
            </a:r>
            <a:r>
              <a:rPr lang="en-US" sz="1200" dirty="0" err="1">
                <a:latin typeface="Palatino Linotype" pitchFamily="18" charset="0"/>
              </a:rPr>
              <a:t>μg</a:t>
            </a:r>
            <a:r>
              <a:rPr lang="en-US" sz="1200" dirty="0">
                <a:latin typeface="Palatino Linotype" pitchFamily="18" charset="0"/>
              </a:rPr>
              <a:t>/ml) after incubated for </a:t>
            </a:r>
            <a:r>
              <a:rPr lang="en-US" sz="1200" dirty="0" smtClean="0">
                <a:latin typeface="Palatino Linotype" pitchFamily="18" charset="0"/>
              </a:rPr>
              <a:t>8 days. </a:t>
            </a:r>
            <a:r>
              <a:rPr lang="en-US" sz="1200" dirty="0">
                <a:latin typeface="Palatino Linotype" pitchFamily="18" charset="0"/>
              </a:rPr>
              <a:t>(B, </a:t>
            </a:r>
            <a:r>
              <a:rPr lang="en-US" sz="1200" dirty="0" smtClean="0">
                <a:latin typeface="Palatino Linotype" pitchFamily="18" charset="0"/>
              </a:rPr>
              <a:t>C) The </a:t>
            </a:r>
            <a:r>
              <a:rPr lang="en-US" sz="1200" dirty="0">
                <a:latin typeface="Palatino Linotype" pitchFamily="18" charset="0"/>
              </a:rPr>
              <a:t>cell survival rates of EAT cells were assessed by the MTT </a:t>
            </a:r>
            <a:r>
              <a:rPr lang="en-US" sz="1200" dirty="0" smtClean="0">
                <a:latin typeface="Palatino Linotype" pitchFamily="18" charset="0"/>
              </a:rPr>
              <a:t>assay; </a:t>
            </a:r>
            <a:r>
              <a:rPr lang="en-US" sz="1200" dirty="0">
                <a:latin typeface="Palatino Linotype" pitchFamily="18" charset="0"/>
              </a:rPr>
              <a:t>subcellular localization (red) of Ce6 and </a:t>
            </a:r>
            <a:r>
              <a:rPr lang="en-US" sz="1200" dirty="0" err="1">
                <a:latin typeface="Palatino Linotype" pitchFamily="18" charset="0"/>
              </a:rPr>
              <a:t>CuChlNa</a:t>
            </a:r>
            <a:r>
              <a:rPr lang="en-US" sz="1200" dirty="0">
                <a:latin typeface="Palatino Linotype" pitchFamily="18" charset="0"/>
              </a:rPr>
              <a:t> in EAT were detected with fluorescence microscope. (D-F) Scale bar, 25 </a:t>
            </a:r>
            <a:r>
              <a:rPr lang="en-US" sz="1200" dirty="0" err="1" smtClean="0">
                <a:latin typeface="Palatino Linotype" pitchFamily="18" charset="0"/>
              </a:rPr>
              <a:t>μm</a:t>
            </a:r>
            <a:r>
              <a:rPr lang="en-US" sz="1200" dirty="0" smtClean="0">
                <a:latin typeface="Palatino Linotype" pitchFamily="18" charset="0"/>
              </a:rPr>
              <a:t>. </a:t>
            </a:r>
            <a:r>
              <a:rPr lang="en-US" sz="1200" dirty="0">
                <a:latin typeface="Palatino Linotype" pitchFamily="18" charset="0"/>
              </a:rPr>
              <a:t>Cell apoptosis and necrosis of EAT cell was detected by the </a:t>
            </a:r>
            <a:r>
              <a:rPr lang="en-US" sz="1200" dirty="0" err="1">
                <a:latin typeface="Palatino Linotype" pitchFamily="18" charset="0"/>
              </a:rPr>
              <a:t>Annexin</a:t>
            </a:r>
            <a:r>
              <a:rPr lang="en-US" sz="1200" dirty="0">
                <a:latin typeface="Palatino Linotype" pitchFamily="18" charset="0"/>
              </a:rPr>
              <a:t>-V/PI staining and flow </a:t>
            </a:r>
            <a:r>
              <a:rPr lang="en-US" sz="1200" dirty="0" err="1">
                <a:latin typeface="Palatino Linotype" pitchFamily="18" charset="0"/>
              </a:rPr>
              <a:t>cytometry</a:t>
            </a:r>
            <a:r>
              <a:rPr lang="en-US" sz="1200" dirty="0">
                <a:latin typeface="Palatino Linotype" pitchFamily="18" charset="0"/>
              </a:rPr>
              <a:t>.</a:t>
            </a:r>
            <a:endParaRPr lang="ru-RU" sz="1200" dirty="0">
              <a:latin typeface="Palatino Linotype" pitchFamily="18" charset="0"/>
            </a:endParaRPr>
          </a:p>
        </p:txBody>
      </p:sp>
    </p:spTree>
    <p:extLst>
      <p:ext uri="{BB962C8B-B14F-4D97-AF65-F5344CB8AC3E}">
        <p14:creationId xmlns:p14="http://schemas.microsoft.com/office/powerpoint/2010/main" val="256441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862" y="185380"/>
            <a:ext cx="7886700" cy="701335"/>
          </a:xfrm>
        </p:spPr>
        <p:txBody>
          <a:bodyPr>
            <a:normAutofit/>
          </a:bodyPr>
          <a:lstStyle/>
          <a:p>
            <a:r>
              <a:rPr lang="fr-FR" sz="2000" b="1" dirty="0" smtClean="0">
                <a:latin typeface="Palatino Linotype" panose="02040502050505030304" pitchFamily="18" charset="0"/>
              </a:rPr>
              <a:t>Results and Discussion. </a:t>
            </a:r>
            <a:br>
              <a:rPr lang="fr-FR" sz="2000" b="1" dirty="0" smtClean="0">
                <a:latin typeface="Palatino Linotype" panose="02040502050505030304" pitchFamily="18" charset="0"/>
              </a:rPr>
            </a:br>
            <a:r>
              <a:rPr lang="en-US" sz="2000" b="1" dirty="0" smtClean="0">
                <a:latin typeface="Palatino Linotype" panose="02040502050505030304" pitchFamily="18" charset="0"/>
              </a:rPr>
              <a:t>Analyzing </a:t>
            </a:r>
            <a:r>
              <a:rPr lang="en-US" sz="2000" b="1" dirty="0">
                <a:latin typeface="Palatino Linotype" panose="02040502050505030304" pitchFamily="18" charset="0"/>
              </a:rPr>
              <a:t>Cell Death by Nuclear Staining with Hoechst 33342</a:t>
            </a:r>
            <a:endParaRPr lang="fr-FR" sz="2000" b="1" dirty="0">
              <a:latin typeface="Palatino Linotype" panose="02040502050505030304" pitchFamily="18" charset="0"/>
            </a:endParaRPr>
          </a:p>
        </p:txBody>
      </p:sp>
      <p:sp>
        <p:nvSpPr>
          <p:cNvPr id="3" name="Прямоугольник 2"/>
          <p:cNvSpPr/>
          <p:nvPr/>
        </p:nvSpPr>
        <p:spPr>
          <a:xfrm>
            <a:off x="249862" y="5741581"/>
            <a:ext cx="8580474" cy="830997"/>
          </a:xfrm>
          <a:prstGeom prst="rect">
            <a:avLst/>
          </a:prstGeom>
        </p:spPr>
        <p:txBody>
          <a:bodyPr wrap="square">
            <a:spAutoFit/>
          </a:bodyPr>
          <a:lstStyle/>
          <a:p>
            <a:pPr algn="just"/>
            <a:r>
              <a:rPr lang="en-US" sz="1200" b="1" dirty="0">
                <a:latin typeface="Palatino Linotype" pitchFamily="18" charset="0"/>
              </a:rPr>
              <a:t>Figure 7</a:t>
            </a:r>
            <a:r>
              <a:rPr lang="en-US" sz="1200" b="1" dirty="0" smtClean="0">
                <a:latin typeface="Palatino Linotype" pitchFamily="18" charset="0"/>
              </a:rPr>
              <a:t>. </a:t>
            </a:r>
            <a:r>
              <a:rPr lang="en-US" sz="1200" dirty="0">
                <a:latin typeface="Palatino Linotype" pitchFamily="18" charset="0"/>
              </a:rPr>
              <a:t>EAT cells treated with Ce6 and </a:t>
            </a:r>
            <a:r>
              <a:rPr lang="en-US" sz="1200" dirty="0" err="1">
                <a:latin typeface="Palatino Linotype" pitchFamily="18" charset="0"/>
              </a:rPr>
              <a:t>CuChlNa</a:t>
            </a:r>
            <a:r>
              <a:rPr lang="en-US" sz="1200" dirty="0">
                <a:latin typeface="Palatino Linotype" pitchFamily="18" charset="0"/>
              </a:rPr>
              <a:t> (1.25 </a:t>
            </a:r>
            <a:r>
              <a:rPr lang="en-US" sz="1200" dirty="0" err="1">
                <a:latin typeface="Palatino Linotype" pitchFamily="18" charset="0"/>
              </a:rPr>
              <a:t>μg</a:t>
            </a:r>
            <a:r>
              <a:rPr lang="en-US" sz="1200" dirty="0">
                <a:latin typeface="Palatino Linotype" pitchFamily="18" charset="0"/>
              </a:rPr>
              <a:t>/ml), after incubated for 6 days. (A, B, C) EAT cells stained Hoechst 33342 were detected with fluorescence microscope. Scale bar, 25 </a:t>
            </a:r>
            <a:r>
              <a:rPr lang="en-US" sz="1200" dirty="0" err="1" smtClean="0">
                <a:latin typeface="Palatino Linotype" pitchFamily="18" charset="0"/>
              </a:rPr>
              <a:t>μm</a:t>
            </a:r>
            <a:r>
              <a:rPr lang="en-US" sz="1200" dirty="0" smtClean="0">
                <a:latin typeface="Palatino Linotype" pitchFamily="18" charset="0"/>
              </a:rPr>
              <a:t>.  </a:t>
            </a:r>
            <a:r>
              <a:rPr lang="en-US" sz="1200" dirty="0">
                <a:latin typeface="Palatino Linotype" pitchFamily="18" charset="0"/>
              </a:rPr>
              <a:t>(D) Statistical analysis of EAT cells sizes treated with Ce6 and </a:t>
            </a:r>
            <a:r>
              <a:rPr lang="en-US" sz="1200" dirty="0" err="1">
                <a:latin typeface="Palatino Linotype" pitchFamily="18" charset="0"/>
              </a:rPr>
              <a:t>CuChlNa</a:t>
            </a:r>
            <a:r>
              <a:rPr lang="en-US" sz="1200" dirty="0">
                <a:latin typeface="Palatino Linotype" pitchFamily="18" charset="0"/>
              </a:rPr>
              <a:t> and PDT. Compared with the corresponding control group without photodynamic irradiation, *P &lt; 0.05</a:t>
            </a:r>
            <a:endParaRPr lang="ru-RU" sz="1200" dirty="0">
              <a:latin typeface="Palatino Linotype" pitchFamily="18" charset="0"/>
            </a:endParaRP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1433339" y="1116419"/>
            <a:ext cx="6213519" cy="4253022"/>
          </a:xfrm>
          <a:prstGeom prst="rect">
            <a:avLst/>
          </a:prstGeom>
        </p:spPr>
      </p:pic>
    </p:spTree>
    <p:extLst>
      <p:ext uri="{BB962C8B-B14F-4D97-AF65-F5344CB8AC3E}">
        <p14:creationId xmlns:p14="http://schemas.microsoft.com/office/powerpoint/2010/main" val="4279705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326" y="117372"/>
            <a:ext cx="7886700" cy="701335"/>
          </a:xfrm>
        </p:spPr>
        <p:txBody>
          <a:bodyPr>
            <a:normAutofit/>
          </a:bodyPr>
          <a:lstStyle/>
          <a:p>
            <a:r>
              <a:rPr lang="fr-FR" sz="2000" b="1" dirty="0" smtClean="0">
                <a:latin typeface="Palatino Linotype" panose="02040502050505030304" pitchFamily="18" charset="0"/>
              </a:rPr>
              <a:t>Results and Discussion. </a:t>
            </a:r>
            <a:r>
              <a:rPr lang="en-US" sz="2000" b="1" i="1" dirty="0" smtClean="0">
                <a:latin typeface="Palatino Linotype" panose="02040502050505030304" pitchFamily="18" charset="0"/>
              </a:rPr>
              <a:t>In</a:t>
            </a:r>
            <a:r>
              <a:rPr lang="en-US" sz="2000" b="1" dirty="0" smtClean="0">
                <a:latin typeface="Palatino Linotype" panose="02040502050505030304" pitchFamily="18" charset="0"/>
              </a:rPr>
              <a:t> </a:t>
            </a:r>
            <a:r>
              <a:rPr lang="en-US" sz="2000" b="1" i="1" dirty="0">
                <a:latin typeface="Palatino Linotype" panose="02040502050505030304" pitchFamily="18" charset="0"/>
              </a:rPr>
              <a:t>vivo</a:t>
            </a:r>
            <a:r>
              <a:rPr lang="en-US" sz="2000" b="1" dirty="0">
                <a:latin typeface="Palatino Linotype" panose="02040502050505030304" pitchFamily="18" charset="0"/>
              </a:rPr>
              <a:t> therapeutic efficacy of PSs</a:t>
            </a:r>
            <a:endParaRPr lang="fr-FR" sz="2000" b="1" dirty="0">
              <a:latin typeface="Palatino Linotype" panose="02040502050505030304" pitchFamily="18" charset="0"/>
            </a:endParaRPr>
          </a:p>
        </p:txBody>
      </p:sp>
      <p:sp>
        <p:nvSpPr>
          <p:cNvPr id="3" name="Прямоугольник 2"/>
          <p:cNvSpPr/>
          <p:nvPr/>
        </p:nvSpPr>
        <p:spPr>
          <a:xfrm>
            <a:off x="249862" y="3402417"/>
            <a:ext cx="8580474" cy="646331"/>
          </a:xfrm>
          <a:prstGeom prst="rect">
            <a:avLst/>
          </a:prstGeom>
        </p:spPr>
        <p:txBody>
          <a:bodyPr wrap="square">
            <a:spAutoFit/>
          </a:bodyPr>
          <a:lstStyle/>
          <a:p>
            <a:r>
              <a:rPr lang="en-US" sz="1200" b="1" dirty="0" smtClean="0">
                <a:latin typeface="Palatino Linotype" pitchFamily="18" charset="0"/>
              </a:rPr>
              <a:t>Figure 8. </a:t>
            </a:r>
            <a:r>
              <a:rPr lang="en-US" sz="1200" dirty="0">
                <a:latin typeface="Palatino Linotype" pitchFamily="18" charset="0"/>
              </a:rPr>
              <a:t>(A) Kaplan-Meier survival curve of mice treated with saline, saline plus Tween and </a:t>
            </a:r>
            <a:r>
              <a:rPr lang="en-US" sz="1200" dirty="0" err="1">
                <a:latin typeface="Palatino Linotype" pitchFamily="18" charset="0"/>
              </a:rPr>
              <a:t>CuChlNa</a:t>
            </a:r>
            <a:r>
              <a:rPr lang="en-US" sz="1200" dirty="0">
                <a:latin typeface="Palatino Linotype" pitchFamily="18" charset="0"/>
              </a:rPr>
              <a:t> (7.25 </a:t>
            </a:r>
            <a:r>
              <a:rPr lang="en-US" sz="1200" dirty="0" err="1">
                <a:latin typeface="Palatino Linotype" pitchFamily="18" charset="0"/>
              </a:rPr>
              <a:t>μg</a:t>
            </a:r>
            <a:r>
              <a:rPr lang="en-US" sz="1200" dirty="0">
                <a:latin typeface="Palatino Linotype" pitchFamily="18" charset="0"/>
              </a:rPr>
              <a:t>/ml) (N = 10 in each group) (a). (B) Effect of Ce6 and </a:t>
            </a:r>
            <a:r>
              <a:rPr lang="en-US" sz="1200" dirty="0" err="1">
                <a:latin typeface="Palatino Linotype" pitchFamily="18" charset="0"/>
              </a:rPr>
              <a:t>CuChlNa</a:t>
            </a:r>
            <a:r>
              <a:rPr lang="en-US" sz="1200" dirty="0">
                <a:latin typeface="Palatino Linotype" pitchFamily="18" charset="0"/>
              </a:rPr>
              <a:t> (7.25 </a:t>
            </a:r>
            <a:r>
              <a:rPr lang="en-US" sz="1200" dirty="0" err="1">
                <a:latin typeface="Palatino Linotype" pitchFamily="18" charset="0"/>
              </a:rPr>
              <a:t>μg</a:t>
            </a:r>
            <a:r>
              <a:rPr lang="en-US" sz="1200" dirty="0">
                <a:latin typeface="Palatino Linotype" pitchFamily="18" charset="0"/>
              </a:rPr>
              <a:t>/ml) on tumor weight in mice. *P&lt;0.05 and ** P &lt;0.01 compared with control group. </a:t>
            </a:r>
            <a:endParaRPr lang="ru-RU" sz="1200" dirty="0">
              <a:latin typeface="Palatino Linotype" pitchFamily="18" charset="0"/>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776173" y="818707"/>
            <a:ext cx="6783575" cy="2583710"/>
          </a:xfrm>
          <a:prstGeom prst="rect">
            <a:avLst/>
          </a:prstGeom>
        </p:spPr>
      </p:pic>
      <p:sp>
        <p:nvSpPr>
          <p:cNvPr id="6" name="TextBox 5">
            <a:extLst>
              <a:ext uri="{FF2B5EF4-FFF2-40B4-BE49-F238E27FC236}">
                <a16:creationId xmlns="" xmlns:a16="http://schemas.microsoft.com/office/drawing/2014/main" id="{1CADA6F2-3FC1-4566-B743-58F07B6A36BB}"/>
              </a:ext>
            </a:extLst>
          </p:cNvPr>
          <p:cNvSpPr txBox="1"/>
          <p:nvPr/>
        </p:nvSpPr>
        <p:spPr>
          <a:xfrm>
            <a:off x="347326" y="4405830"/>
            <a:ext cx="8153400" cy="400110"/>
          </a:xfrm>
          <a:prstGeom prst="rect">
            <a:avLst/>
          </a:prstGeom>
          <a:noFill/>
        </p:spPr>
        <p:txBody>
          <a:bodyPr wrap="square" rtlCol="0">
            <a:spAutoFit/>
          </a:bodyPr>
          <a:lstStyle/>
          <a:p>
            <a:r>
              <a:rPr lang="fr-FR" sz="2000" b="1" dirty="0">
                <a:latin typeface="Palatino Linotype" panose="02040502050505030304" pitchFamily="18" charset="0"/>
              </a:rPr>
              <a:t>Conclusions</a:t>
            </a:r>
          </a:p>
        </p:txBody>
      </p:sp>
      <p:sp>
        <p:nvSpPr>
          <p:cNvPr id="4" name="Прямоугольник 3"/>
          <p:cNvSpPr/>
          <p:nvPr/>
        </p:nvSpPr>
        <p:spPr>
          <a:xfrm>
            <a:off x="249862" y="4805940"/>
            <a:ext cx="8580474" cy="1600438"/>
          </a:xfrm>
          <a:prstGeom prst="rect">
            <a:avLst/>
          </a:prstGeom>
        </p:spPr>
        <p:txBody>
          <a:bodyPr wrap="square">
            <a:spAutoFit/>
          </a:bodyPr>
          <a:lstStyle/>
          <a:p>
            <a:r>
              <a:rPr lang="en-US" sz="1400" dirty="0" smtClean="0">
                <a:latin typeface="Palatino Linotype" pitchFamily="18" charset="0"/>
              </a:rPr>
              <a:t>Natural </a:t>
            </a:r>
            <a:r>
              <a:rPr lang="en-US" sz="1400" dirty="0">
                <a:latin typeface="Palatino Linotype" pitchFamily="18" charset="0"/>
              </a:rPr>
              <a:t>PS isolated from plants can be seen as a green approach to PDT in cancer therapy. Low systemic cytotoxicity in relation to normal cells and selective action against malignant cells is one of the main advantages of natural PS for PDT. In addition, since natural compounds are commonly found ubiquitously, they may be more readily available compared to synthetic chemotherapeutic agents. Researchers are now able to discover these photoactive plants in nature and compare the effects with more traditional PSs. In addition, loading conventional PSs or natural phototoxic agents into nanostructures can help achieve better cancer treatment with PDT.</a:t>
            </a:r>
            <a:endParaRPr lang="ru-RU" sz="1400" dirty="0">
              <a:latin typeface="Palatino Linotype" pitchFamily="18" charset="0"/>
            </a:endParaRPr>
          </a:p>
        </p:txBody>
      </p:sp>
    </p:spTree>
    <p:extLst>
      <p:ext uri="{BB962C8B-B14F-4D97-AF65-F5344CB8AC3E}">
        <p14:creationId xmlns:p14="http://schemas.microsoft.com/office/powerpoint/2010/main" val="303444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 xmlns:a16="http://schemas.microsoft.com/office/drawing/2014/main" id="{439BCA50-5C8B-4034-853C-B29176644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 xmlns:a16="http://schemas.microsoft.com/office/drawing/2014/main" id="{CB018903-3549-4A3B-A9DF-B26757CAA9C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9144000" cy="6858000"/>
            <a:chOff x="0" y="0"/>
            <a:chExt cx="12192000" cy="6858000"/>
          </a:xfrm>
        </p:grpSpPr>
        <p:sp>
          <p:nvSpPr>
            <p:cNvPr id="140" name="Rectangle 139">
              <a:extLst>
                <a:ext uri="{FF2B5EF4-FFF2-40B4-BE49-F238E27FC236}">
                  <a16:creationId xmlns="" xmlns:a16="http://schemas.microsoft.com/office/drawing/2014/main" id="{9E5D3F77-D07F-4F7D-97A2-E366830206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DC6F5A2D-56A0-4ED7-A3E2-3CF67608FC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5">
            <a:extLst>
              <a:ext uri="{FF2B5EF4-FFF2-40B4-BE49-F238E27FC236}">
                <a16:creationId xmlns="" xmlns:a16="http://schemas.microsoft.com/office/drawing/2014/main" id="{606FD96E-175F-B34A-A593-A5033283DAD9}"/>
              </a:ext>
            </a:extLst>
          </p:cNvPr>
          <p:cNvSpPr/>
          <p:nvPr/>
        </p:nvSpPr>
        <p:spPr>
          <a:xfrm>
            <a:off x="307975" y="-32468"/>
            <a:ext cx="3943349" cy="726224"/>
          </a:xfrm>
          <a:prstGeom prst="rect">
            <a:avLst/>
          </a:prstGeom>
        </p:spPr>
        <p:txBody>
          <a:bodyPr vert="horz" wrap="square" lIns="91440" tIns="45720" rIns="91440" bIns="45720" rtlCol="0" anchor="ctr">
            <a:normAutofit/>
          </a:bodyPr>
          <a:lstStyle/>
          <a:p>
            <a:pPr>
              <a:lnSpc>
                <a:spcPct val="90000"/>
              </a:lnSpc>
              <a:spcBef>
                <a:spcPct val="0"/>
              </a:spcBef>
              <a:spcAft>
                <a:spcPts val="600"/>
              </a:spcAft>
            </a:pPr>
            <a:r>
              <a:rPr lang="en-US" sz="2000" b="1" kern="1200" dirty="0">
                <a:solidFill>
                  <a:schemeClr val="tx1"/>
                </a:solidFill>
                <a:latin typeface="Palatino Linotype" panose="02040502050505030304" pitchFamily="18" charset="0"/>
                <a:ea typeface="+mj-ea"/>
                <a:cs typeface="+mj-cs"/>
              </a:rPr>
              <a:t>Research team</a:t>
            </a:r>
            <a:endParaRPr lang="en-US" sz="2000" kern="1200" dirty="0">
              <a:solidFill>
                <a:schemeClr val="tx1"/>
              </a:solidFill>
              <a:latin typeface="Palatino Linotype" panose="02040502050505030304" pitchFamily="18" charset="0"/>
              <a:ea typeface="+mj-ea"/>
              <a:cs typeface="+mj-cs"/>
            </a:endParaRPr>
          </a:p>
        </p:txBody>
      </p:sp>
      <p:pic>
        <p:nvPicPr>
          <p:cNvPr id="12" name="Рисунок 11">
            <a:extLst>
              <a:ext uri="{FF2B5EF4-FFF2-40B4-BE49-F238E27FC236}">
                <a16:creationId xmlns="" xmlns:a16="http://schemas.microsoft.com/office/drawing/2014/main" id="{714C15EA-B3A1-0B40-A262-79B8B120406A}"/>
              </a:ext>
            </a:extLst>
          </p:cNvPr>
          <p:cNvPicPr>
            <a:picLocks noChangeAspect="1"/>
          </p:cNvPicPr>
          <p:nvPr/>
        </p:nvPicPr>
        <p:blipFill rotWithShape="1">
          <a:blip r:embed="rId2"/>
          <a:srcRect l="5959" r="18959"/>
          <a:stretch/>
        </p:blipFill>
        <p:spPr>
          <a:xfrm>
            <a:off x="2322342" y="642939"/>
            <a:ext cx="2014368" cy="3577200"/>
          </a:xfrm>
          <a:prstGeom prst="rect">
            <a:avLst/>
          </a:prstGeom>
          <a:effectLst>
            <a:outerShdw blurRad="508000" dist="101600" dir="5400000" algn="tl" rotWithShape="0">
              <a:prstClr val="black">
                <a:alpha val="10000"/>
              </a:prstClr>
            </a:outerShdw>
          </a:effectLst>
        </p:spPr>
      </p:pic>
      <p:pic>
        <p:nvPicPr>
          <p:cNvPr id="2052" name="Picture 4" descr="Не отчаиваться! | ЗДОРОВЬЕ | АиФ Владивосток">
            <a:extLst>
              <a:ext uri="{FF2B5EF4-FFF2-40B4-BE49-F238E27FC236}">
                <a16:creationId xmlns="" xmlns:a16="http://schemas.microsoft.com/office/drawing/2014/main" id="{B1A3A89E-FEB3-F943-96FF-103EDC2825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13" r="11250"/>
          <a:stretch/>
        </p:blipFill>
        <p:spPr bwMode="auto">
          <a:xfrm>
            <a:off x="6974217" y="642939"/>
            <a:ext cx="2014208" cy="35772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 name="AutoShape 2" descr="RFB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TextBox 13">
            <a:extLst>
              <a:ext uri="{FF2B5EF4-FFF2-40B4-BE49-F238E27FC236}">
                <a16:creationId xmlns="" xmlns:a16="http://schemas.microsoft.com/office/drawing/2014/main" id="{33991ABC-F427-474C-9054-F11223EC1438}"/>
              </a:ext>
            </a:extLst>
          </p:cNvPr>
          <p:cNvSpPr txBox="1"/>
          <p:nvPr/>
        </p:nvSpPr>
        <p:spPr>
          <a:xfrm>
            <a:off x="227939" y="3265526"/>
            <a:ext cx="2014367" cy="523220"/>
          </a:xfrm>
          <a:prstGeom prst="rect">
            <a:avLst/>
          </a:prstGeom>
          <a:noFill/>
        </p:spPr>
        <p:txBody>
          <a:bodyPr wrap="square" rtlCol="0">
            <a:spAutoFit/>
          </a:bodyPr>
          <a:lstStyle/>
          <a:p>
            <a:pPr algn="just"/>
            <a:r>
              <a:rPr lang="en" sz="1400" dirty="0">
                <a:latin typeface="Palatino Linotype" panose="02040502050505030304" pitchFamily="18" charset="0"/>
              </a:rPr>
              <a:t>Doctor of Science</a:t>
            </a:r>
            <a:endParaRPr lang="ru-RU" sz="1400" dirty="0">
              <a:latin typeface="Palatino Linotype" panose="02040502050505030304" pitchFamily="18" charset="0"/>
            </a:endParaRPr>
          </a:p>
          <a:p>
            <a:pPr algn="just"/>
            <a:r>
              <a:rPr lang="en-US" sz="1400" dirty="0" err="1">
                <a:latin typeface="Palatino Linotype" panose="02040502050505030304" pitchFamily="18" charset="0"/>
              </a:rPr>
              <a:t>Plekhova</a:t>
            </a:r>
            <a:r>
              <a:rPr lang="en-US" sz="1400" dirty="0">
                <a:latin typeface="Palatino Linotype" panose="02040502050505030304" pitchFamily="18" charset="0"/>
              </a:rPr>
              <a:t> Natalia G.</a:t>
            </a:r>
            <a:endParaRPr lang="ru-RU" sz="1400" dirty="0">
              <a:latin typeface="Palatino Linotype" panose="02040502050505030304" pitchFamily="18" charset="0"/>
            </a:endParaRPr>
          </a:p>
        </p:txBody>
      </p:sp>
      <p:sp>
        <p:nvSpPr>
          <p:cNvPr id="24" name="TextBox 23">
            <a:extLst>
              <a:ext uri="{FF2B5EF4-FFF2-40B4-BE49-F238E27FC236}">
                <a16:creationId xmlns="" xmlns:a16="http://schemas.microsoft.com/office/drawing/2014/main" id="{457D2950-3A6A-1646-B982-BA2D2B4B1CB2}"/>
              </a:ext>
            </a:extLst>
          </p:cNvPr>
          <p:cNvSpPr txBox="1"/>
          <p:nvPr/>
        </p:nvSpPr>
        <p:spPr>
          <a:xfrm>
            <a:off x="2322343" y="4376057"/>
            <a:ext cx="2014367" cy="523220"/>
          </a:xfrm>
          <a:prstGeom prst="rect">
            <a:avLst/>
          </a:prstGeom>
          <a:noFill/>
        </p:spPr>
        <p:txBody>
          <a:bodyPr wrap="square" rtlCol="0">
            <a:spAutoFit/>
          </a:bodyPr>
          <a:lstStyle/>
          <a:p>
            <a:r>
              <a:rPr lang="en-US" sz="1400" dirty="0">
                <a:latin typeface="Palatino Linotype" panose="02040502050505030304" pitchFamily="18" charset="0"/>
              </a:rPr>
              <a:t>Junior </a:t>
            </a:r>
            <a:r>
              <a:rPr lang="en-US" sz="1400" dirty="0" err="1">
                <a:latin typeface="Palatino Linotype" panose="02040502050505030304" pitchFamily="18" charset="0"/>
              </a:rPr>
              <a:t>Reseacher</a:t>
            </a:r>
            <a:endParaRPr lang="en-US" sz="1400" dirty="0">
              <a:latin typeface="Palatino Linotype" panose="02040502050505030304" pitchFamily="18" charset="0"/>
            </a:endParaRPr>
          </a:p>
          <a:p>
            <a:r>
              <a:rPr lang="en-US" sz="1400" dirty="0">
                <a:latin typeface="Palatino Linotype" panose="02040502050505030304" pitchFamily="18" charset="0"/>
              </a:rPr>
              <a:t>Shevchenko Olga V.</a:t>
            </a:r>
            <a:endParaRPr lang="ru-RU" sz="1400" dirty="0">
              <a:latin typeface="Palatino Linotype" panose="02040502050505030304" pitchFamily="18" charset="0"/>
            </a:endParaRPr>
          </a:p>
        </p:txBody>
      </p:sp>
      <p:sp>
        <p:nvSpPr>
          <p:cNvPr id="25" name="TextBox 24">
            <a:extLst>
              <a:ext uri="{FF2B5EF4-FFF2-40B4-BE49-F238E27FC236}">
                <a16:creationId xmlns="" xmlns:a16="http://schemas.microsoft.com/office/drawing/2014/main" id="{8337E65C-C2F6-A64E-9A20-FCF71B4B44E6}"/>
              </a:ext>
            </a:extLst>
          </p:cNvPr>
          <p:cNvSpPr txBox="1"/>
          <p:nvPr/>
        </p:nvSpPr>
        <p:spPr>
          <a:xfrm>
            <a:off x="4489111" y="3788746"/>
            <a:ext cx="2329690" cy="523220"/>
          </a:xfrm>
          <a:prstGeom prst="rect">
            <a:avLst/>
          </a:prstGeom>
          <a:noFill/>
        </p:spPr>
        <p:txBody>
          <a:bodyPr wrap="square" rtlCol="0">
            <a:spAutoFit/>
          </a:bodyPr>
          <a:lstStyle/>
          <a:p>
            <a:r>
              <a:rPr lang="en-US" sz="1400" dirty="0">
                <a:latin typeface="Palatino Linotype" panose="02040502050505030304" pitchFamily="18" charset="0"/>
              </a:rPr>
              <a:t>Ph.D. of Medical Sciences</a:t>
            </a:r>
          </a:p>
          <a:p>
            <a:r>
              <a:rPr lang="en-US" sz="1400" dirty="0" err="1">
                <a:latin typeface="Palatino Linotype" panose="02040502050505030304" pitchFamily="18" charset="0"/>
              </a:rPr>
              <a:t>Korshunova</a:t>
            </a:r>
            <a:r>
              <a:rPr lang="en-US" sz="1400" dirty="0">
                <a:latin typeface="Palatino Linotype" panose="02040502050505030304" pitchFamily="18" charset="0"/>
              </a:rPr>
              <a:t> Oksana V.</a:t>
            </a:r>
            <a:endParaRPr lang="ru-RU" sz="1400" dirty="0">
              <a:latin typeface="Palatino Linotype" panose="02040502050505030304" pitchFamily="18" charset="0"/>
            </a:endParaRPr>
          </a:p>
        </p:txBody>
      </p:sp>
      <p:sp>
        <p:nvSpPr>
          <p:cNvPr id="26" name="TextBox 25">
            <a:extLst>
              <a:ext uri="{FF2B5EF4-FFF2-40B4-BE49-F238E27FC236}">
                <a16:creationId xmlns="" xmlns:a16="http://schemas.microsoft.com/office/drawing/2014/main" id="{FB3F775C-9DA3-924A-ABD8-C3E0E3A54DA0}"/>
              </a:ext>
            </a:extLst>
          </p:cNvPr>
          <p:cNvSpPr txBox="1"/>
          <p:nvPr/>
        </p:nvSpPr>
        <p:spPr>
          <a:xfrm>
            <a:off x="6974217" y="4355363"/>
            <a:ext cx="2163753" cy="738664"/>
          </a:xfrm>
          <a:prstGeom prst="rect">
            <a:avLst/>
          </a:prstGeom>
          <a:noFill/>
        </p:spPr>
        <p:txBody>
          <a:bodyPr wrap="square" rtlCol="0">
            <a:spAutoFit/>
          </a:bodyPr>
          <a:lstStyle/>
          <a:p>
            <a:pPr algn="just"/>
            <a:r>
              <a:rPr lang="en" sz="1400" dirty="0">
                <a:latin typeface="Palatino Linotype" panose="02040502050505030304" pitchFamily="18" charset="0"/>
              </a:rPr>
              <a:t>Doctor of Science, Professor</a:t>
            </a:r>
          </a:p>
          <a:p>
            <a:pPr algn="just"/>
            <a:r>
              <a:rPr lang="en" sz="1400" dirty="0" err="1">
                <a:latin typeface="Palatino Linotype" panose="02040502050505030304" pitchFamily="18" charset="0"/>
              </a:rPr>
              <a:t>Apanasevich</a:t>
            </a:r>
            <a:r>
              <a:rPr lang="en" sz="1400" dirty="0">
                <a:latin typeface="Palatino Linotype" panose="02040502050505030304" pitchFamily="18" charset="0"/>
              </a:rPr>
              <a:t> Vladimir I.</a:t>
            </a:r>
            <a:endParaRPr lang="ru-RU" sz="1400" dirty="0">
              <a:latin typeface="Palatino Linotype" panose="02040502050505030304" pitchFamily="18" charset="0"/>
            </a:endParaRPr>
          </a:p>
        </p:txBody>
      </p:sp>
      <p:pic>
        <p:nvPicPr>
          <p:cNvPr id="17" name="Picture 8" descr="Organization:Vladivostok State Medical University - HandWiki">
            <a:extLst>
              <a:ext uri="{FF2B5EF4-FFF2-40B4-BE49-F238E27FC236}">
                <a16:creationId xmlns="" xmlns:a16="http://schemas.microsoft.com/office/drawing/2014/main" id="{7E1D1AF6-0CB9-6F43-824F-D90D4F545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09" y="5920085"/>
            <a:ext cx="1187530" cy="4739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E570E5CF-2932-9241-A8C5-2104FE69B306}"/>
              </a:ext>
            </a:extLst>
          </p:cNvPr>
          <p:cNvSpPr/>
          <p:nvPr/>
        </p:nvSpPr>
        <p:spPr>
          <a:xfrm>
            <a:off x="1568173" y="5946218"/>
            <a:ext cx="7420252" cy="461665"/>
          </a:xfrm>
          <a:prstGeom prst="rect">
            <a:avLst/>
          </a:prstGeom>
        </p:spPr>
        <p:txBody>
          <a:bodyPr wrap="square">
            <a:spAutoFit/>
          </a:bodyPr>
          <a:lstStyle/>
          <a:p>
            <a:r>
              <a:rPr lang="en-US" sz="1200" dirty="0">
                <a:latin typeface="Palatino Linotype" panose="02040502050505030304" pitchFamily="18" charset="0"/>
              </a:rPr>
              <a:t>The reported study was funded by PSMU </a:t>
            </a:r>
            <a:r>
              <a:rPr lang="ru-RU" sz="1200" dirty="0">
                <a:latin typeface="Palatino Linotype" panose="02040502050505030304" pitchFamily="18" charset="0"/>
              </a:rPr>
              <a:t>«</a:t>
            </a:r>
            <a:r>
              <a:rPr lang="en-US" sz="1200" dirty="0">
                <a:latin typeface="Palatino Linotype" panose="02040502050505030304" pitchFamily="18" charset="0"/>
              </a:rPr>
              <a:t>Evaluation of anti-tumor </a:t>
            </a:r>
            <a:r>
              <a:rPr lang="en-US" sz="1200" dirty="0" err="1">
                <a:latin typeface="Palatino Linotype" panose="02040502050505030304" pitchFamily="18" charset="0"/>
              </a:rPr>
              <a:t>activityphotosensitizers</a:t>
            </a:r>
            <a:r>
              <a:rPr lang="en-US" sz="1200" dirty="0">
                <a:latin typeface="Palatino Linotype" panose="02040502050505030304" pitchFamily="18" charset="0"/>
              </a:rPr>
              <a:t> of the porphyrin class</a:t>
            </a:r>
            <a:r>
              <a:rPr lang="ru-RU" sz="1200" dirty="0">
                <a:latin typeface="Palatino Linotype" panose="02040502050505030304" pitchFamily="18" charset="0"/>
              </a:rPr>
              <a:t>»</a:t>
            </a: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509" y="880036"/>
            <a:ext cx="1773936" cy="2029968"/>
          </a:xfrm>
          <a:prstGeom prst="rect">
            <a:avLst/>
          </a:prstGeom>
        </p:spPr>
      </p:pic>
      <p:pic>
        <p:nvPicPr>
          <p:cNvPr id="1026" name="Picture 2" descr="C:\Users\Цнил1\Downloads\WhatsApp Image 2021-04-28 at 11.59.50.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341" y="628989"/>
            <a:ext cx="2336460" cy="300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052"/>
                                        </p:tgtEl>
                                        <p:attrNameLst>
                                          <p:attrName>style.visibility</p:attrName>
                                        </p:attrNameLst>
                                      </p:cBhvr>
                                      <p:to>
                                        <p:strVal val="visible"/>
                                      </p:to>
                                    </p:set>
                                    <p:animEffect transition="in" filter="fade">
                                      <p:cBhvr>
                                        <p:cTn id="10" dur="7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16443</TotalTime>
  <Words>841</Words>
  <Application>Microsoft Office PowerPoint</Application>
  <PresentationFormat>Экран (4:3)</PresentationFormat>
  <Paragraphs>44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Презентация PowerPoint</vt:lpstr>
      <vt:lpstr>Презентация PowerPoint</vt:lpstr>
      <vt:lpstr>Презентация PowerPoint</vt:lpstr>
      <vt:lpstr> The principle of Photodynamic Therapy</vt:lpstr>
      <vt:lpstr>Results and Discussion. Absorption spectra</vt:lpstr>
      <vt:lpstr>Results and Discussion. In vitro phototoxicity assay</vt:lpstr>
      <vt:lpstr>Results and Discussion.  Analyzing Cell Death by Nuclear Staining with Hoechst 33342</vt:lpstr>
      <vt:lpstr>Results and Discussion. In vivo therapeutic efficacy of PSs</vt:lpstr>
      <vt:lpstr>Презентация PowerPoint</vt:lpstr>
      <vt:lpstr>Thank You for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Цнил1</cp:lastModifiedBy>
  <cp:revision>199</cp:revision>
  <dcterms:created xsi:type="dcterms:W3CDTF">2017-05-27T02:37:01Z</dcterms:created>
  <dcterms:modified xsi:type="dcterms:W3CDTF">2021-04-28T02:44:45Z</dcterms:modified>
</cp:coreProperties>
</file>