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7" r:id="rId2"/>
    <p:sldId id="285" r:id="rId3"/>
    <p:sldId id="258" r:id="rId4"/>
    <p:sldId id="268" r:id="rId5"/>
    <p:sldId id="269" r:id="rId6"/>
    <p:sldId id="263" r:id="rId7"/>
    <p:sldId id="262" r:id="rId8"/>
    <p:sldId id="264" r:id="rId9"/>
    <p:sldId id="267" r:id="rId10"/>
    <p:sldId id="270" r:id="rId11"/>
    <p:sldId id="265" r:id="rId12"/>
    <p:sldId id="260" r:id="rId13"/>
    <p:sldId id="261" r:id="rId14"/>
    <p:sldId id="286" r:id="rId15"/>
    <p:sldId id="271" r:id="rId16"/>
    <p:sldId id="272" r:id="rId17"/>
    <p:sldId id="259"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B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35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REVISTA%20JOURNAL%20INSECTS\ART&#205;CULO%20para%20%20IECE%202021\LIBRO%20PARA%20C&#193;LCUL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REVISTA%20JOURNAL%20INSECTS\ART&#205;CULO%20para%20%20IECE%202021\LIBRO%20PARA%20C&#193;LCUL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Users\Hector\H&#233;ctor%20T.%20Mojica\Google%20Drive\ARTICULOS%20%20ELABORANDOSE%20Y%20REVISTAS\REVISTA%20JOURNAL%20INSECTS\ART&#205;CULO%20para%20%20IECE%202021\LIBRO%20PARA%20C&#193;LCULO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'TODAS LAS VARIABLES'!$A$1</c:f>
              <c:strCache>
                <c:ptCount val="1"/>
                <c:pt idx="0">
                  <c:v>Height of pitaya</c:v>
                </c:pt>
              </c:strCache>
            </c:strRef>
          </c:tx>
          <c:spPr>
            <a:ln w="15875" cap="flat" cmpd="sng" algn="ctr">
              <a:solidFill>
                <a:schemeClr val="tx1"/>
              </a:solidFill>
              <a:miter lim="800000"/>
            </a:ln>
            <a:effectLst/>
          </c:spPr>
          <c:marker>
            <c:symbol val="none"/>
          </c:marker>
          <c:dLbls>
            <c:delete val="1"/>
          </c:dLbls>
          <c:errBars>
            <c:errDir val="y"/>
            <c:errBarType val="both"/>
            <c:errValType val="stdErr"/>
            <c:noEndCap val="0"/>
            <c:spPr>
              <a:noFill/>
              <a:ln w="9525">
                <a:solidFill>
                  <a:schemeClr val="tx1">
                    <a:lumMod val="65000"/>
                    <a:lumOff val="35000"/>
                  </a:schemeClr>
                </a:solidFill>
              </a:ln>
              <a:effectLst/>
            </c:spPr>
          </c:errBars>
          <c:val>
            <c:numRef>
              <c:f>'TODAS LAS VARIABLES'!$A$2:$A$22</c:f>
              <c:numCache>
                <c:formatCode>General</c:formatCode>
                <c:ptCount val="21"/>
                <c:pt idx="0">
                  <c:v>3</c:v>
                </c:pt>
                <c:pt idx="1">
                  <c:v>3</c:v>
                </c:pt>
                <c:pt idx="2">
                  <c:v>2.9</c:v>
                </c:pt>
                <c:pt idx="3">
                  <c:v>4.5999999999999996</c:v>
                </c:pt>
                <c:pt idx="4">
                  <c:v>4.2</c:v>
                </c:pt>
                <c:pt idx="5">
                  <c:v>2.5</c:v>
                </c:pt>
                <c:pt idx="6">
                  <c:v>3.4</c:v>
                </c:pt>
                <c:pt idx="7">
                  <c:v>3.1</c:v>
                </c:pt>
                <c:pt idx="8">
                  <c:v>3.6</c:v>
                </c:pt>
                <c:pt idx="9">
                  <c:v>4.2</c:v>
                </c:pt>
                <c:pt idx="10">
                  <c:v>4.9000000000000004</c:v>
                </c:pt>
                <c:pt idx="11">
                  <c:v>5.4</c:v>
                </c:pt>
                <c:pt idx="12">
                  <c:v>1.8</c:v>
                </c:pt>
                <c:pt idx="13">
                  <c:v>4.8</c:v>
                </c:pt>
                <c:pt idx="14">
                  <c:v>4.5999999999999996</c:v>
                </c:pt>
                <c:pt idx="15">
                  <c:v>4.5</c:v>
                </c:pt>
                <c:pt idx="16">
                  <c:v>3.2</c:v>
                </c:pt>
                <c:pt idx="17">
                  <c:v>3.2</c:v>
                </c:pt>
                <c:pt idx="18">
                  <c:v>2.2000000000000002</c:v>
                </c:pt>
                <c:pt idx="19">
                  <c:v>2.7</c:v>
                </c:pt>
                <c:pt idx="20">
                  <c:v>3.6</c:v>
                </c:pt>
              </c:numCache>
            </c:numRef>
          </c:val>
          <c:smooth val="0"/>
          <c:extLst xmlns:c16r2="http://schemas.microsoft.com/office/drawing/2015/06/chart">
            <c:ext xmlns:c16="http://schemas.microsoft.com/office/drawing/2014/chart" uri="{C3380CC4-5D6E-409C-BE32-E72D297353CC}">
              <c16:uniqueId val="{00000000-0400-488F-BA51-E82C35CC9748}"/>
            </c:ext>
          </c:extLst>
        </c:ser>
        <c:ser>
          <c:idx val="1"/>
          <c:order val="1"/>
          <c:tx>
            <c:strRef>
              <c:f>'TODAS LAS VARIABLES'!$B$1</c:f>
              <c:strCache>
                <c:ptCount val="1"/>
                <c:pt idx="0">
                  <c:v>Breadth of covering</c:v>
                </c:pt>
              </c:strCache>
            </c:strRef>
          </c:tx>
          <c:spPr>
            <a:ln w="15875" cap="flat" cmpd="sng" algn="ctr">
              <a:solidFill>
                <a:schemeClr val="accent2">
                  <a:lumMod val="75000"/>
                </a:schemeClr>
              </a:solidFill>
              <a:miter lim="800000"/>
            </a:ln>
            <a:effectLst/>
          </c:spPr>
          <c:marker>
            <c:symbol val="none"/>
          </c:marker>
          <c:dLbls>
            <c:delete val="1"/>
          </c:dLbls>
          <c:errBars>
            <c:errDir val="y"/>
            <c:errBarType val="both"/>
            <c:errValType val="stdErr"/>
            <c:noEndCap val="0"/>
            <c:spPr>
              <a:noFill/>
              <a:ln w="9525">
                <a:solidFill>
                  <a:schemeClr val="tx1">
                    <a:lumMod val="65000"/>
                    <a:lumOff val="35000"/>
                  </a:schemeClr>
                </a:solidFill>
              </a:ln>
              <a:effectLst/>
            </c:spPr>
          </c:errBars>
          <c:val>
            <c:numRef>
              <c:f>'TODAS LAS VARIABLES'!$B$2:$B$22</c:f>
              <c:numCache>
                <c:formatCode>General</c:formatCode>
                <c:ptCount val="21"/>
                <c:pt idx="0">
                  <c:v>1.1000000000000001</c:v>
                </c:pt>
                <c:pt idx="1">
                  <c:v>1.2</c:v>
                </c:pt>
                <c:pt idx="2">
                  <c:v>2.2000000000000002</c:v>
                </c:pt>
                <c:pt idx="3">
                  <c:v>1.3</c:v>
                </c:pt>
                <c:pt idx="4">
                  <c:v>1.2</c:v>
                </c:pt>
                <c:pt idx="5">
                  <c:v>1.25</c:v>
                </c:pt>
                <c:pt idx="6">
                  <c:v>1.4</c:v>
                </c:pt>
                <c:pt idx="7">
                  <c:v>1.1000000000000001</c:v>
                </c:pt>
                <c:pt idx="8">
                  <c:v>1.6</c:v>
                </c:pt>
                <c:pt idx="9">
                  <c:v>2</c:v>
                </c:pt>
                <c:pt idx="10">
                  <c:v>1.8</c:v>
                </c:pt>
                <c:pt idx="11">
                  <c:v>1.2</c:v>
                </c:pt>
                <c:pt idx="12">
                  <c:v>0.8</c:v>
                </c:pt>
                <c:pt idx="13">
                  <c:v>2</c:v>
                </c:pt>
                <c:pt idx="14">
                  <c:v>2.4</c:v>
                </c:pt>
                <c:pt idx="15">
                  <c:v>1.1000000000000001</c:v>
                </c:pt>
                <c:pt idx="16">
                  <c:v>1.5</c:v>
                </c:pt>
                <c:pt idx="17">
                  <c:v>1.1000000000000001</c:v>
                </c:pt>
                <c:pt idx="18">
                  <c:v>0.8</c:v>
                </c:pt>
                <c:pt idx="19">
                  <c:v>1.2</c:v>
                </c:pt>
                <c:pt idx="20">
                  <c:v>1.5</c:v>
                </c:pt>
              </c:numCache>
            </c:numRef>
          </c:val>
          <c:smooth val="0"/>
          <c:extLst xmlns:c16r2="http://schemas.microsoft.com/office/drawing/2015/06/chart">
            <c:ext xmlns:c16="http://schemas.microsoft.com/office/drawing/2014/chart" uri="{C3380CC4-5D6E-409C-BE32-E72D297353CC}">
              <c16:uniqueId val="{00000001-0400-488F-BA51-E82C35CC9748}"/>
            </c:ext>
          </c:extLst>
        </c:ser>
        <c:dLbls>
          <c:dLblPos val="ctr"/>
          <c:showLegendKey val="0"/>
          <c:showVal val="1"/>
          <c:showCatName val="0"/>
          <c:showSerName val="0"/>
          <c:showPercent val="0"/>
          <c:showBubbleSize val="0"/>
        </c:dLbls>
        <c:smooth val="0"/>
        <c:axId val="719709472"/>
        <c:axId val="571482640"/>
      </c:lineChart>
      <c:catAx>
        <c:axId val="719709472"/>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b="1" cap="none" baseline="0">
                    <a:latin typeface="Palatino Linotype" panose="02040502050505030304" pitchFamily="18" charset="0"/>
                  </a:rPr>
                  <a:t>Individual number</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majorTickMark val="cross"/>
        <c:minorTickMark val="none"/>
        <c:tickLblPos val="nextTo"/>
        <c:spPr>
          <a:noFill/>
          <a:ln w="3175" cap="flat" cmpd="sng" algn="ctr">
            <a:solidFill>
              <a:schemeClr val="tx1"/>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71482640"/>
        <c:crosses val="autoZero"/>
        <c:auto val="1"/>
        <c:lblAlgn val="ctr"/>
        <c:lblOffset val="100"/>
        <c:noMultiLvlLbl val="0"/>
      </c:catAx>
      <c:valAx>
        <c:axId val="57148264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b="1" i="0" cap="none" baseline="0">
                    <a:latin typeface="Palatino Linotype" panose="02040502050505030304" pitchFamily="18" charset="0"/>
                  </a:rPr>
                  <a:t>Height  - Distance (meters) </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MX"/>
            </a:p>
          </c:txPr>
        </c:title>
        <c:numFmt formatCode="General" sourceLinked="1"/>
        <c:majorTickMark val="cross"/>
        <c:minorTickMark val="none"/>
        <c:tickLblPos val="nextTo"/>
        <c:spPr>
          <a:noFill/>
          <a:ln w="3175" cap="flat" cmpd="sng" algn="ctr">
            <a:solidFill>
              <a:schemeClr val="tx1"/>
            </a:solidFill>
            <a:round/>
            <a:tailEnd type="none" w="med" len="lg"/>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71970947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legend>
    <c:plotVisOnly val="1"/>
    <c:dispBlanksAs val="zero"/>
    <c:showDLblsOverMax val="0"/>
  </c:chart>
  <c:spPr>
    <a:solidFill>
      <a:schemeClr val="bg1"/>
    </a:solidFill>
    <a:ln w="9525" cap="flat" cmpd="sng" algn="ctr">
      <a:solidFill>
        <a:schemeClr val="bg1"/>
      </a:solid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'TODAS LAS VARIABLES'!$D$1</c:f>
              <c:strCache>
                <c:ptCount val="1"/>
                <c:pt idx="0">
                  <c:v>ACH</c:v>
                </c:pt>
              </c:strCache>
            </c:strRef>
          </c:tx>
          <c:spPr>
            <a:ln w="15875" cap="rnd">
              <a:solidFill>
                <a:srgbClr val="00B050"/>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errBars>
            <c:errDir val="y"/>
            <c:errBarType val="both"/>
            <c:errValType val="stdErr"/>
            <c:noEndCap val="0"/>
            <c:spPr>
              <a:noFill/>
              <a:ln w="9525" cap="flat" cmpd="sng" algn="ctr">
                <a:solidFill>
                  <a:schemeClr val="tx1">
                    <a:lumMod val="65000"/>
                    <a:lumOff val="35000"/>
                  </a:schemeClr>
                </a:solidFill>
                <a:round/>
              </a:ln>
              <a:effectLst/>
            </c:spPr>
          </c:errBars>
          <c:val>
            <c:numRef>
              <c:f>'TODAS LAS VARIABLES'!$D$2:$D$22</c:f>
              <c:numCache>
                <c:formatCode>General</c:formatCode>
                <c:ptCount val="21"/>
                <c:pt idx="0">
                  <c:v>2.2999999999999998</c:v>
                </c:pt>
                <c:pt idx="1">
                  <c:v>2.1</c:v>
                </c:pt>
                <c:pt idx="2">
                  <c:v>2.4</c:v>
                </c:pt>
                <c:pt idx="3">
                  <c:v>3.2</c:v>
                </c:pt>
                <c:pt idx="4">
                  <c:v>3.1</c:v>
                </c:pt>
                <c:pt idx="5">
                  <c:v>1.7</c:v>
                </c:pt>
                <c:pt idx="6">
                  <c:v>3.1</c:v>
                </c:pt>
                <c:pt idx="7">
                  <c:v>2.2999999999999998</c:v>
                </c:pt>
                <c:pt idx="8">
                  <c:v>2.4</c:v>
                </c:pt>
                <c:pt idx="9">
                  <c:v>3.2</c:v>
                </c:pt>
                <c:pt idx="10">
                  <c:v>3.4</c:v>
                </c:pt>
                <c:pt idx="11">
                  <c:v>3.9</c:v>
                </c:pt>
                <c:pt idx="12">
                  <c:v>1.4</c:v>
                </c:pt>
                <c:pt idx="13">
                  <c:v>3.5</c:v>
                </c:pt>
                <c:pt idx="14">
                  <c:v>3.2</c:v>
                </c:pt>
                <c:pt idx="15">
                  <c:v>3.4</c:v>
                </c:pt>
                <c:pt idx="16">
                  <c:v>2.2000000000000002</c:v>
                </c:pt>
                <c:pt idx="17">
                  <c:v>2.7</c:v>
                </c:pt>
                <c:pt idx="18">
                  <c:v>1.8</c:v>
                </c:pt>
                <c:pt idx="19">
                  <c:v>1.9</c:v>
                </c:pt>
                <c:pt idx="20">
                  <c:v>2.1</c:v>
                </c:pt>
              </c:numCache>
            </c:numRef>
          </c:val>
          <c:smooth val="0"/>
          <c:extLst xmlns:c16r2="http://schemas.microsoft.com/office/drawing/2015/06/chart">
            <c:ext xmlns:c16="http://schemas.microsoft.com/office/drawing/2014/chart" uri="{C3380CC4-5D6E-409C-BE32-E72D297353CC}">
              <c16:uniqueId val="{00000000-8D17-4FED-97AC-BC1C34F81D99}"/>
            </c:ext>
          </c:extLst>
        </c:ser>
        <c:ser>
          <c:idx val="1"/>
          <c:order val="1"/>
          <c:tx>
            <c:strRef>
              <c:f>'TODAS LAS VARIABLES'!$E$1</c:f>
              <c:strCache>
                <c:ptCount val="1"/>
                <c:pt idx="0">
                  <c:v>ADC </c:v>
                </c:pt>
              </c:strCache>
            </c:strRef>
          </c:tx>
          <c:spPr>
            <a:ln w="15875" cap="rnd">
              <a:solidFill>
                <a:srgbClr val="C00000"/>
              </a:solidFill>
              <a:round/>
            </a:ln>
            <a:effectLst/>
          </c:spPr>
          <c:marker>
            <c:symbol val="circle"/>
            <c:size val="5"/>
            <c:spPr>
              <a:solidFill>
                <a:schemeClr val="accent2"/>
              </a:solidFill>
              <a:ln w="9525">
                <a:solidFill>
                  <a:schemeClr val="accent2"/>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val>
            <c:numRef>
              <c:f>'TODAS LAS VARIABLES'!$E$2:$E$22</c:f>
              <c:numCache>
                <c:formatCode>General</c:formatCode>
                <c:ptCount val="21"/>
                <c:pt idx="0">
                  <c:v>0.5</c:v>
                </c:pt>
                <c:pt idx="1">
                  <c:v>0.75</c:v>
                </c:pt>
                <c:pt idx="2">
                  <c:v>0.88</c:v>
                </c:pt>
                <c:pt idx="3">
                  <c:v>0.6</c:v>
                </c:pt>
                <c:pt idx="4">
                  <c:v>0.75</c:v>
                </c:pt>
                <c:pt idx="5">
                  <c:v>0.56000000000000005</c:v>
                </c:pt>
                <c:pt idx="6">
                  <c:v>0.8</c:v>
                </c:pt>
                <c:pt idx="7">
                  <c:v>1.1000000000000001</c:v>
                </c:pt>
                <c:pt idx="8">
                  <c:v>0.7</c:v>
                </c:pt>
                <c:pt idx="9">
                  <c:v>0.75</c:v>
                </c:pt>
                <c:pt idx="10">
                  <c:v>0.8</c:v>
                </c:pt>
                <c:pt idx="11">
                  <c:v>0.6</c:v>
                </c:pt>
                <c:pt idx="12">
                  <c:v>1.1000000000000001</c:v>
                </c:pt>
                <c:pt idx="13">
                  <c:v>0.45</c:v>
                </c:pt>
                <c:pt idx="14">
                  <c:v>0.7</c:v>
                </c:pt>
                <c:pt idx="15">
                  <c:v>0.7</c:v>
                </c:pt>
                <c:pt idx="16">
                  <c:v>0.74</c:v>
                </c:pt>
                <c:pt idx="17">
                  <c:v>0.6</c:v>
                </c:pt>
                <c:pt idx="18">
                  <c:v>0.35</c:v>
                </c:pt>
                <c:pt idx="19">
                  <c:v>0.35</c:v>
                </c:pt>
                <c:pt idx="20">
                  <c:v>0.4</c:v>
                </c:pt>
              </c:numCache>
            </c:numRef>
          </c:val>
          <c:smooth val="0"/>
          <c:extLst xmlns:c16r2="http://schemas.microsoft.com/office/drawing/2015/06/chart">
            <c:ext xmlns:c16="http://schemas.microsoft.com/office/drawing/2014/chart" uri="{C3380CC4-5D6E-409C-BE32-E72D297353CC}">
              <c16:uniqueId val="{00000001-8D17-4FED-97AC-BC1C34F81D99}"/>
            </c:ext>
          </c:extLst>
        </c:ser>
        <c:ser>
          <c:idx val="2"/>
          <c:order val="2"/>
          <c:tx>
            <c:strRef>
              <c:f>'TODAS LAS VARIABLES'!$F$1</c:f>
              <c:strCache>
                <c:ptCount val="1"/>
                <c:pt idx="0">
                  <c:v>ADCIC</c:v>
                </c:pt>
              </c:strCache>
            </c:strRef>
          </c:tx>
          <c:spPr>
            <a:ln w="15875" cap="rnd">
              <a:solidFill>
                <a:schemeClr val="tx1">
                  <a:lumMod val="95000"/>
                  <a:lumOff val="5000"/>
                </a:schemeClr>
              </a:solidFill>
              <a:round/>
            </a:ln>
            <a:effectLst/>
          </c:spPr>
          <c:marker>
            <c:symbol val="circle"/>
            <c:size val="5"/>
            <c:spPr>
              <a:solidFill>
                <a:schemeClr val="accent3"/>
              </a:solidFill>
              <a:ln w="9525">
                <a:solidFill>
                  <a:schemeClr val="accent3"/>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val>
            <c:numRef>
              <c:f>'TODAS LAS VARIABLES'!$F$2:$F$22</c:f>
              <c:numCache>
                <c:formatCode>General</c:formatCode>
                <c:ptCount val="21"/>
                <c:pt idx="0">
                  <c:v>0.65</c:v>
                </c:pt>
                <c:pt idx="1">
                  <c:v>0.7</c:v>
                </c:pt>
                <c:pt idx="2">
                  <c:v>0.85</c:v>
                </c:pt>
                <c:pt idx="3">
                  <c:v>1.6</c:v>
                </c:pt>
                <c:pt idx="4">
                  <c:v>1.1000000000000001</c:v>
                </c:pt>
                <c:pt idx="5">
                  <c:v>0.7</c:v>
                </c:pt>
                <c:pt idx="6">
                  <c:v>1.3</c:v>
                </c:pt>
                <c:pt idx="7">
                  <c:v>1.3</c:v>
                </c:pt>
                <c:pt idx="8">
                  <c:v>0.65</c:v>
                </c:pt>
                <c:pt idx="9">
                  <c:v>1.2</c:v>
                </c:pt>
                <c:pt idx="10">
                  <c:v>0.98</c:v>
                </c:pt>
                <c:pt idx="11">
                  <c:v>0.8</c:v>
                </c:pt>
                <c:pt idx="12">
                  <c:v>0.65</c:v>
                </c:pt>
                <c:pt idx="13">
                  <c:v>1.8</c:v>
                </c:pt>
                <c:pt idx="14">
                  <c:v>1.4</c:v>
                </c:pt>
                <c:pt idx="15">
                  <c:v>0.95</c:v>
                </c:pt>
                <c:pt idx="16">
                  <c:v>0.8</c:v>
                </c:pt>
                <c:pt idx="17">
                  <c:v>0.8</c:v>
                </c:pt>
                <c:pt idx="18">
                  <c:v>0.25</c:v>
                </c:pt>
                <c:pt idx="19">
                  <c:v>0.8</c:v>
                </c:pt>
                <c:pt idx="20">
                  <c:v>0.65</c:v>
                </c:pt>
              </c:numCache>
            </c:numRef>
          </c:val>
          <c:smooth val="0"/>
          <c:extLst xmlns:c16r2="http://schemas.microsoft.com/office/drawing/2015/06/chart">
            <c:ext xmlns:c16="http://schemas.microsoft.com/office/drawing/2014/chart" uri="{C3380CC4-5D6E-409C-BE32-E72D297353CC}">
              <c16:uniqueId val="{00000002-8D17-4FED-97AC-BC1C34F81D99}"/>
            </c:ext>
          </c:extLst>
        </c:ser>
        <c:dLbls>
          <c:showLegendKey val="0"/>
          <c:showVal val="0"/>
          <c:showCatName val="0"/>
          <c:showSerName val="0"/>
          <c:showPercent val="0"/>
          <c:showBubbleSize val="0"/>
        </c:dLbls>
        <c:marker val="1"/>
        <c:smooth val="0"/>
        <c:axId val="714468624"/>
        <c:axId val="714470192"/>
      </c:lineChart>
      <c:catAx>
        <c:axId val="71446862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MX" sz="900">
                    <a:latin typeface="Palatino Linotype" panose="02040502050505030304" pitchFamily="18" charset="0"/>
                  </a:rPr>
                  <a:t>Individual number</a:t>
                </a:r>
              </a:p>
            </c:rich>
          </c:tx>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title>
        <c:majorTickMark val="cross"/>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s-MX"/>
          </a:p>
        </c:txPr>
        <c:crossAx val="714470192"/>
        <c:crosses val="autoZero"/>
        <c:auto val="1"/>
        <c:lblAlgn val="ctr"/>
        <c:lblOffset val="100"/>
        <c:noMultiLvlLbl val="0"/>
      </c:catAx>
      <c:valAx>
        <c:axId val="7144701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r>
                  <a:rPr lang="es-MX" sz="900" b="1" i="0" baseline="0">
                    <a:effectLst/>
                    <a:latin typeface="Palatino Linotype" panose="02040502050505030304" pitchFamily="18" charset="0"/>
                  </a:rPr>
                  <a:t>Height  - Distance (meters) </a:t>
                </a:r>
                <a:endParaRPr lang="es-MX" sz="900">
                  <a:effectLst/>
                  <a:latin typeface="Palatino Linotype" panose="02040502050505030304" pitchFamily="18" charset="0"/>
                </a:endParaRPr>
              </a:p>
            </c:rich>
          </c:tx>
          <c:layout>
            <c:manualLayout>
              <c:xMode val="edge"/>
              <c:yMode val="edge"/>
              <c:x val="2.6578073089700997E-2"/>
              <c:y val="0.1740516062252781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s-MX"/>
            </a:p>
          </c:txPr>
        </c:title>
        <c:numFmt formatCode="General" sourceLinked="1"/>
        <c:majorTickMark val="cross"/>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s-MX"/>
          </a:p>
        </c:txPr>
        <c:crossAx val="71446862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solidFill>
      <a:schemeClr val="bg1"/>
    </a:solidFill>
    <a:ln w="9525" cap="flat" cmpd="sng" algn="ctr">
      <a:noFill/>
      <a:round/>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invertIfNegative val="0"/>
          <c:dPt>
            <c:idx val="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1-DEFA-4909-920F-A711FAFFA3E9}"/>
              </c:ext>
            </c:extLst>
          </c:dPt>
          <c:dPt>
            <c:idx val="1"/>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3-DEFA-4909-920F-A711FAFFA3E9}"/>
              </c:ext>
            </c:extLst>
          </c:dPt>
          <c:dPt>
            <c:idx val="2"/>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5-DEFA-4909-920F-A711FAFFA3E9}"/>
              </c:ext>
            </c:extLst>
          </c:dPt>
          <c:errBars>
            <c:errBarType val="both"/>
            <c:errValType val="stdErr"/>
            <c:noEndCap val="0"/>
            <c:spPr>
              <a:noFill/>
              <a:ln w="9525" cap="flat" cmpd="sng" algn="ctr">
                <a:solidFill>
                  <a:schemeClr val="tx1">
                    <a:lumMod val="65000"/>
                    <a:lumOff val="35000"/>
                  </a:schemeClr>
                </a:solidFill>
                <a:round/>
              </a:ln>
              <a:effectLst/>
            </c:spPr>
          </c:errBars>
          <c:cat>
            <c:strRef>
              <c:f>'TODAS LAS VARIABLES'!$G$26:$I$26</c:f>
              <c:strCache>
                <c:ptCount val="3"/>
                <c:pt idx="0">
                  <c:v>Flower bulbs</c:v>
                </c:pt>
                <c:pt idx="1">
                  <c:v>Flowers</c:v>
                </c:pt>
                <c:pt idx="2">
                  <c:v>Fruits</c:v>
                </c:pt>
              </c:strCache>
            </c:strRef>
          </c:cat>
          <c:val>
            <c:numRef>
              <c:f>'TODAS LAS VARIABLES'!$G$27:$I$27</c:f>
              <c:numCache>
                <c:formatCode>0.00%</c:formatCode>
                <c:ptCount val="3"/>
                <c:pt idx="0">
                  <c:v>0.56359999999999999</c:v>
                </c:pt>
                <c:pt idx="1">
                  <c:v>6.4600000000000005E-2</c:v>
                </c:pt>
                <c:pt idx="2">
                  <c:v>0.37180000000000002</c:v>
                </c:pt>
              </c:numCache>
            </c:numRef>
          </c:val>
          <c:extLst xmlns:c16r2="http://schemas.microsoft.com/office/drawing/2015/06/chart">
            <c:ext xmlns:c16="http://schemas.microsoft.com/office/drawing/2014/chart" uri="{C3380CC4-5D6E-409C-BE32-E72D297353CC}">
              <c16:uniqueId val="{00000006-DEFA-4909-920F-A711FAFFA3E9}"/>
            </c:ext>
          </c:extLst>
        </c:ser>
        <c:dLbls>
          <c:showLegendKey val="0"/>
          <c:showVal val="0"/>
          <c:showCatName val="0"/>
          <c:showSerName val="0"/>
          <c:showPercent val="0"/>
          <c:showBubbleSize val="0"/>
        </c:dLbls>
        <c:gapWidth val="219"/>
        <c:overlap val="-27"/>
        <c:axId val="570082976"/>
        <c:axId val="570079056"/>
      </c:barChart>
      <c:catAx>
        <c:axId val="570082976"/>
        <c:scaling>
          <c:orientation val="minMax"/>
        </c:scaling>
        <c:delete val="0"/>
        <c:axPos val="b"/>
        <c:title>
          <c:tx>
            <c:rich>
              <a:bodyPr rot="0" spcFirstLastPara="1" vertOverflow="ellipsis" vert="horz" wrap="square" anchor="ctr" anchorCtr="1"/>
              <a:lstStyle/>
              <a:p>
                <a:pPr>
                  <a:defRPr sz="900" b="1" i="0" u="none" strike="noStrike" kern="1200" baseline="0">
                    <a:solidFill>
                      <a:sysClr val="windowText" lastClr="000000"/>
                    </a:solidFill>
                    <a:latin typeface="Palatino Linotype" panose="02040502050505030304" pitchFamily="18" charset="0"/>
                    <a:ea typeface="+mn-ea"/>
                    <a:cs typeface="+mn-cs"/>
                  </a:defRPr>
                </a:pPr>
                <a:r>
                  <a:rPr lang="es-MX" sz="900" b="1">
                    <a:solidFill>
                      <a:sysClr val="windowText" lastClr="000000"/>
                    </a:solidFill>
                    <a:latin typeface="Palatino Linotype" panose="02040502050505030304" pitchFamily="18" charset="0"/>
                  </a:rPr>
                  <a:t>Floral ranges</a:t>
                </a:r>
              </a:p>
            </c:rich>
          </c:tx>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Palatino Linotype" panose="02040502050505030304" pitchFamily="18" charset="0"/>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s-MX"/>
          </a:p>
        </c:txPr>
        <c:crossAx val="570079056"/>
        <c:crosses val="autoZero"/>
        <c:auto val="1"/>
        <c:lblAlgn val="ctr"/>
        <c:lblOffset val="100"/>
        <c:noMultiLvlLbl val="0"/>
      </c:catAx>
      <c:valAx>
        <c:axId val="570079056"/>
        <c:scaling>
          <c:orientation val="minMax"/>
        </c:scaling>
        <c:delete val="0"/>
        <c:axPos val="l"/>
        <c:title>
          <c:tx>
            <c:rich>
              <a:bodyPr rot="-5400000" spcFirstLastPara="1" vertOverflow="ellipsis" vert="horz" wrap="square" anchor="ctr" anchorCtr="1"/>
              <a:lstStyle/>
              <a:p>
                <a:pPr>
                  <a:defRPr sz="900" b="1" i="0" u="none" strike="noStrike" kern="1200" baseline="0">
                    <a:solidFill>
                      <a:sysClr val="windowText" lastClr="000000"/>
                    </a:solidFill>
                    <a:latin typeface="Palatino Linotype" panose="02040502050505030304" pitchFamily="18" charset="0"/>
                    <a:ea typeface="+mn-ea"/>
                    <a:cs typeface="+mn-cs"/>
                  </a:defRPr>
                </a:pPr>
                <a:r>
                  <a:rPr lang="es-MX" sz="900" b="1">
                    <a:solidFill>
                      <a:sysClr val="windowText" lastClr="000000"/>
                    </a:solidFill>
                    <a:latin typeface="Palatino Linotype" panose="02040502050505030304" pitchFamily="18" charset="0"/>
                  </a:rPr>
                  <a:t>Percent (%)</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Palatino Linotype" panose="02040502050505030304" pitchFamily="18" charset="0"/>
                  <a:ea typeface="+mn-ea"/>
                  <a:cs typeface="+mn-cs"/>
                </a:defRPr>
              </a:pPr>
              <a:endParaRPr lang="es-MX"/>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s-MX"/>
          </a:p>
        </c:txPr>
        <c:crossAx val="5700829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900"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39169-0089-4F73-A56A-EDBFA6A15149}"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MX"/>
        </a:p>
      </dgm:t>
    </dgm:pt>
    <dgm:pt modelId="{7FC081BE-033F-4AC0-B751-840B96C80274}">
      <dgm:prSet phldrT="[Texto]" custT="1"/>
      <dgm:spPr/>
      <dgm:t>
        <a:bodyPr/>
        <a:lstStyle/>
        <a:p>
          <a:pPr algn="ctr"/>
          <a:r>
            <a:rPr lang="es-MX" sz="2400" b="0" dirty="0" err="1" smtClean="0"/>
            <a:t>Harvest</a:t>
          </a:r>
          <a:r>
            <a:rPr lang="es-MX" sz="2400" b="0" dirty="0" smtClean="0"/>
            <a:t> Flight </a:t>
          </a:r>
          <a:r>
            <a:rPr lang="es-MX" sz="2400" b="0" dirty="0" err="1" smtClean="0"/>
            <a:t>Synapse</a:t>
          </a:r>
          <a:r>
            <a:rPr lang="es-MX" sz="2400" b="0" dirty="0" smtClean="0"/>
            <a:t> (HFS)</a:t>
          </a:r>
          <a:endParaRPr lang="es-MX" sz="2400" b="0" dirty="0"/>
        </a:p>
      </dgm:t>
    </dgm:pt>
    <dgm:pt modelId="{4FB46A89-981F-4C70-8854-018CF695A080}" type="parTrans" cxnId="{E258C705-7ACA-4ADC-BC5B-3FC02A452FD9}">
      <dgm:prSet/>
      <dgm:spPr/>
      <dgm:t>
        <a:bodyPr/>
        <a:lstStyle/>
        <a:p>
          <a:endParaRPr lang="es-MX"/>
        </a:p>
      </dgm:t>
    </dgm:pt>
    <dgm:pt modelId="{62D7CA8D-3AEF-431E-AF1A-75AD6848D1A4}" type="sibTrans" cxnId="{E258C705-7ACA-4ADC-BC5B-3FC02A452FD9}">
      <dgm:prSet/>
      <dgm:spPr/>
      <dgm:t>
        <a:bodyPr/>
        <a:lstStyle/>
        <a:p>
          <a:endParaRPr lang="es-MX"/>
        </a:p>
      </dgm:t>
    </dgm:pt>
    <dgm:pt modelId="{B2135B52-3CEE-4A3C-8A26-D78575FF82C1}">
      <dgm:prSet phldrT="[Texto]" custT="1"/>
      <dgm:spPr/>
      <dgm:t>
        <a:bodyPr/>
        <a:lstStyle/>
        <a:p>
          <a:pPr algn="just"/>
          <a:r>
            <a:rPr lang="es-MX" sz="1600" dirty="0" err="1" smtClean="0"/>
            <a:t>Makes</a:t>
          </a:r>
          <a:r>
            <a:rPr lang="es-MX" sz="1600" dirty="0" smtClean="0"/>
            <a:t> </a:t>
          </a:r>
          <a:r>
            <a:rPr lang="es-MX" sz="1600" dirty="0" err="1" smtClean="0"/>
            <a:t>prevail</a:t>
          </a:r>
          <a:r>
            <a:rPr lang="es-MX" sz="1600" dirty="0" smtClean="0"/>
            <a:t> </a:t>
          </a:r>
          <a:r>
            <a:rPr lang="es-MX" sz="1600" dirty="0" err="1" smtClean="0"/>
            <a:t>possible</a:t>
          </a:r>
          <a:r>
            <a:rPr lang="es-MX" sz="1600" dirty="0" smtClean="0"/>
            <a:t> </a:t>
          </a:r>
          <a:r>
            <a:rPr lang="es-MX" sz="1600" dirty="0" err="1" smtClean="0"/>
            <a:t>latent</a:t>
          </a:r>
          <a:r>
            <a:rPr lang="es-MX" sz="1600" dirty="0" smtClean="0"/>
            <a:t> and </a:t>
          </a:r>
          <a:r>
            <a:rPr lang="es-MX" sz="1600" dirty="0" err="1" smtClean="0"/>
            <a:t>indirectly</a:t>
          </a:r>
          <a:r>
            <a:rPr lang="es-MX" sz="1600" dirty="0" smtClean="0"/>
            <a:t> tangible </a:t>
          </a:r>
          <a:r>
            <a:rPr lang="es-MX" sz="1600" dirty="0" err="1" smtClean="0"/>
            <a:t>aspects</a:t>
          </a:r>
          <a:r>
            <a:rPr lang="es-MX" sz="1600" dirty="0" smtClean="0"/>
            <a:t> </a:t>
          </a:r>
          <a:endParaRPr lang="es-MX" sz="1600" dirty="0"/>
        </a:p>
      </dgm:t>
    </dgm:pt>
    <dgm:pt modelId="{E950F9DA-7A0F-4617-8C76-C066C6FA0685}" type="parTrans" cxnId="{E773E3FC-CB70-4F5F-A50B-F808831EB612}">
      <dgm:prSet/>
      <dgm:spPr/>
      <dgm:t>
        <a:bodyPr/>
        <a:lstStyle/>
        <a:p>
          <a:endParaRPr lang="es-MX"/>
        </a:p>
      </dgm:t>
    </dgm:pt>
    <dgm:pt modelId="{F3E5AFE2-9E9E-4C04-BA1C-D4CE6086DB7E}" type="sibTrans" cxnId="{E773E3FC-CB70-4F5F-A50B-F808831EB612}">
      <dgm:prSet/>
      <dgm:spPr/>
      <dgm:t>
        <a:bodyPr/>
        <a:lstStyle/>
        <a:p>
          <a:endParaRPr lang="es-MX"/>
        </a:p>
      </dgm:t>
    </dgm:pt>
    <dgm:pt modelId="{A03CFB6B-4ACC-422C-A1B7-3E1868A54F09}">
      <dgm:prSet phldrT="[Texto]" custT="1"/>
      <dgm:spPr/>
      <dgm:t>
        <a:bodyPr/>
        <a:lstStyle/>
        <a:p>
          <a:pPr algn="just"/>
          <a:r>
            <a:rPr lang="es-MX" sz="1600" dirty="0" err="1" smtClean="0"/>
            <a:t>Harvest</a:t>
          </a:r>
          <a:r>
            <a:rPr lang="es-MX" sz="1600" dirty="0" smtClean="0"/>
            <a:t> </a:t>
          </a:r>
          <a:r>
            <a:rPr lang="es-MX" sz="1600" dirty="0" err="1" smtClean="0"/>
            <a:t>flight</a:t>
          </a:r>
          <a:r>
            <a:rPr lang="es-MX" sz="1600" dirty="0" smtClean="0"/>
            <a:t> </a:t>
          </a:r>
          <a:r>
            <a:rPr lang="es-MX" sz="1600" dirty="0" err="1" smtClean="0"/>
            <a:t>is</a:t>
          </a:r>
          <a:r>
            <a:rPr lang="es-MX" sz="1600" dirty="0" smtClean="0"/>
            <a:t> </a:t>
          </a:r>
          <a:r>
            <a:rPr lang="es-MX" sz="1600" dirty="0" err="1" smtClean="0"/>
            <a:t>not</a:t>
          </a:r>
          <a:r>
            <a:rPr lang="es-MX" sz="1600" dirty="0" smtClean="0"/>
            <a:t> </a:t>
          </a:r>
          <a:r>
            <a:rPr lang="es-MX" sz="1600" dirty="0" err="1" smtClean="0"/>
            <a:t>only</a:t>
          </a:r>
          <a:r>
            <a:rPr lang="es-MX" sz="1600" dirty="0" smtClean="0"/>
            <a:t> </a:t>
          </a:r>
          <a:r>
            <a:rPr lang="es-MX" sz="1600" dirty="0" err="1" smtClean="0"/>
            <a:t>determined</a:t>
          </a:r>
          <a:r>
            <a:rPr lang="es-MX" sz="1600" dirty="0" smtClean="0"/>
            <a:t> </a:t>
          </a:r>
          <a:r>
            <a:rPr lang="es-MX" sz="1600" dirty="0" err="1" smtClean="0"/>
            <a:t>by</a:t>
          </a:r>
          <a:r>
            <a:rPr lang="es-MX" sz="1600" dirty="0" smtClean="0"/>
            <a:t> </a:t>
          </a:r>
          <a:r>
            <a:rPr lang="es-MX" sz="1600" dirty="0" err="1" smtClean="0"/>
            <a:t>the</a:t>
          </a:r>
          <a:r>
            <a:rPr lang="es-MX" sz="1600" dirty="0" smtClean="0"/>
            <a:t> </a:t>
          </a:r>
          <a:r>
            <a:rPr lang="es-MX" sz="1600" dirty="0" err="1" smtClean="0"/>
            <a:t>stimulus</a:t>
          </a:r>
          <a:r>
            <a:rPr lang="es-MX" sz="1600" dirty="0" smtClean="0"/>
            <a:t> </a:t>
          </a:r>
          <a:r>
            <a:rPr lang="es-MX" sz="1600" dirty="0" err="1" smtClean="0"/>
            <a:t>that</a:t>
          </a:r>
          <a:r>
            <a:rPr lang="es-MX" sz="1600" dirty="0" smtClean="0"/>
            <a:t> </a:t>
          </a:r>
          <a:r>
            <a:rPr lang="es-MX" sz="1600" dirty="0" err="1" smtClean="0"/>
            <a:t>favors</a:t>
          </a:r>
          <a:r>
            <a:rPr lang="es-MX" sz="1600" dirty="0" smtClean="0"/>
            <a:t> </a:t>
          </a:r>
          <a:r>
            <a:rPr lang="es-MX" sz="1600" dirty="0" err="1" smtClean="0"/>
            <a:t>the</a:t>
          </a:r>
          <a:r>
            <a:rPr lang="es-MX" sz="1600" dirty="0" smtClean="0"/>
            <a:t> </a:t>
          </a:r>
          <a:r>
            <a:rPr lang="es-MX" sz="1600" dirty="0" err="1" smtClean="0"/>
            <a:t>presence</a:t>
          </a:r>
          <a:r>
            <a:rPr lang="es-MX" sz="1600" dirty="0" smtClean="0"/>
            <a:t> of floral </a:t>
          </a:r>
          <a:r>
            <a:rPr lang="es-MX" sz="1600" dirty="0" err="1" smtClean="0"/>
            <a:t>structures</a:t>
          </a:r>
          <a:r>
            <a:rPr lang="es-MX" sz="1600" dirty="0" smtClean="0"/>
            <a:t> </a:t>
          </a:r>
          <a:r>
            <a:rPr lang="es-MX" sz="1600" dirty="0" err="1" smtClean="0"/>
            <a:t>or</a:t>
          </a:r>
          <a:r>
            <a:rPr lang="es-MX" sz="1600" dirty="0" smtClean="0"/>
            <a:t> </a:t>
          </a:r>
          <a:r>
            <a:rPr lang="es-MX" sz="1600" dirty="0" err="1" smtClean="0"/>
            <a:t>random</a:t>
          </a:r>
          <a:r>
            <a:rPr lang="es-MX" sz="1600" dirty="0" smtClean="0"/>
            <a:t> </a:t>
          </a:r>
          <a:r>
            <a:rPr lang="es-MX" sz="1600" dirty="0" err="1" smtClean="0"/>
            <a:t>flight</a:t>
          </a:r>
          <a:r>
            <a:rPr lang="es-MX" sz="1600" dirty="0" smtClean="0"/>
            <a:t> </a:t>
          </a:r>
          <a:r>
            <a:rPr lang="es-MX" sz="1600" dirty="0" err="1" smtClean="0"/>
            <a:t>sequence</a:t>
          </a:r>
          <a:r>
            <a:rPr lang="es-MX" sz="1600" dirty="0" smtClean="0"/>
            <a:t> </a:t>
          </a:r>
          <a:endParaRPr lang="es-MX" sz="1600" dirty="0"/>
        </a:p>
      </dgm:t>
    </dgm:pt>
    <dgm:pt modelId="{E197ADCF-9DCC-4F30-8568-159E04D005CB}" type="parTrans" cxnId="{2B867B72-3E10-4881-999F-845F1A3D422C}">
      <dgm:prSet/>
      <dgm:spPr/>
      <dgm:t>
        <a:bodyPr/>
        <a:lstStyle/>
        <a:p>
          <a:endParaRPr lang="es-MX"/>
        </a:p>
      </dgm:t>
    </dgm:pt>
    <dgm:pt modelId="{D1FAC466-DDC4-43CE-9E42-7391C7C74108}" type="sibTrans" cxnId="{2B867B72-3E10-4881-999F-845F1A3D422C}">
      <dgm:prSet/>
      <dgm:spPr/>
      <dgm:t>
        <a:bodyPr/>
        <a:lstStyle/>
        <a:p>
          <a:endParaRPr lang="es-MX"/>
        </a:p>
      </dgm:t>
    </dgm:pt>
    <dgm:pt modelId="{D255FFB1-E729-4F19-A74F-111E9275CC44}">
      <dgm:prSet phldrT="[Texto]" custT="1"/>
      <dgm:spPr/>
      <dgm:t>
        <a:bodyPr/>
        <a:lstStyle/>
        <a:p>
          <a:pPr algn="just"/>
          <a:r>
            <a:rPr lang="es-MX" sz="1600" dirty="0" err="1" smtClean="0"/>
            <a:t>Establish</a:t>
          </a:r>
          <a:r>
            <a:rPr lang="es-MX" sz="1600" dirty="0" smtClean="0"/>
            <a:t> </a:t>
          </a:r>
          <a:r>
            <a:rPr lang="es-MX" sz="1600" dirty="0" err="1" smtClean="0"/>
            <a:t>an</a:t>
          </a:r>
          <a:r>
            <a:rPr lang="es-MX" sz="1600" dirty="0" smtClean="0"/>
            <a:t> </a:t>
          </a:r>
          <a:r>
            <a:rPr lang="es-MX" sz="1600" dirty="0" err="1" smtClean="0"/>
            <a:t>interconnection</a:t>
          </a:r>
          <a:r>
            <a:rPr lang="es-MX" sz="1600" dirty="0" smtClean="0"/>
            <a:t> and </a:t>
          </a:r>
          <a:r>
            <a:rPr lang="es-MX" sz="1600" dirty="0" err="1" smtClean="0"/>
            <a:t>communication</a:t>
          </a:r>
          <a:r>
            <a:rPr lang="es-MX" sz="1600" dirty="0" smtClean="0"/>
            <a:t> </a:t>
          </a:r>
          <a:r>
            <a:rPr lang="es-MX" sz="1600" dirty="0" err="1" smtClean="0"/>
            <a:t>among</a:t>
          </a:r>
          <a:r>
            <a:rPr lang="es-MX" sz="1600" dirty="0" smtClean="0"/>
            <a:t> </a:t>
          </a:r>
          <a:r>
            <a:rPr lang="es-MX" sz="1600" dirty="0" err="1" smtClean="0"/>
            <a:t>each</a:t>
          </a:r>
          <a:r>
            <a:rPr lang="es-MX" sz="1600" dirty="0" smtClean="0"/>
            <a:t> </a:t>
          </a:r>
          <a:r>
            <a:rPr lang="es-MX" sz="1600" dirty="0" err="1" smtClean="0"/>
            <a:t>column</a:t>
          </a:r>
          <a:r>
            <a:rPr lang="es-MX" sz="1600" dirty="0" smtClean="0"/>
            <a:t> of </a:t>
          </a:r>
          <a:r>
            <a:rPr lang="es-MX" sz="1600" dirty="0" err="1" smtClean="0"/>
            <a:t>the</a:t>
          </a:r>
          <a:r>
            <a:rPr lang="es-MX" sz="1600" dirty="0" smtClean="0"/>
            <a:t> </a:t>
          </a:r>
          <a:r>
            <a:rPr lang="es-MX" sz="1600" dirty="0" err="1" smtClean="0"/>
            <a:t>plant</a:t>
          </a:r>
          <a:r>
            <a:rPr lang="es-MX" sz="1600" dirty="0" smtClean="0"/>
            <a:t> and </a:t>
          </a:r>
          <a:r>
            <a:rPr lang="es-MX" sz="1600" dirty="0" err="1" smtClean="0"/>
            <a:t>its</a:t>
          </a:r>
          <a:r>
            <a:rPr lang="es-MX" sz="1600" dirty="0" smtClean="0"/>
            <a:t> </a:t>
          </a:r>
          <a:r>
            <a:rPr lang="es-MX" sz="1600" dirty="0" err="1" smtClean="0"/>
            <a:t>respective</a:t>
          </a:r>
          <a:r>
            <a:rPr lang="es-MX" sz="1600" dirty="0" smtClean="0"/>
            <a:t> floral </a:t>
          </a:r>
          <a:r>
            <a:rPr lang="es-MX" sz="1600" dirty="0" err="1" smtClean="0"/>
            <a:t>structures</a:t>
          </a:r>
          <a:endParaRPr lang="es-MX" sz="1600" dirty="0"/>
        </a:p>
      </dgm:t>
    </dgm:pt>
    <dgm:pt modelId="{15C95E16-F5C8-46A7-93FC-3FB68838F43B}" type="parTrans" cxnId="{8B6ACA99-A67B-4F06-9CC6-839C582069CE}">
      <dgm:prSet/>
      <dgm:spPr/>
      <dgm:t>
        <a:bodyPr/>
        <a:lstStyle/>
        <a:p>
          <a:endParaRPr lang="es-MX"/>
        </a:p>
      </dgm:t>
    </dgm:pt>
    <dgm:pt modelId="{C7E08366-B9CB-45A7-B699-0EAF3C31A7EE}" type="sibTrans" cxnId="{8B6ACA99-A67B-4F06-9CC6-839C582069CE}">
      <dgm:prSet/>
      <dgm:spPr/>
      <dgm:t>
        <a:bodyPr/>
        <a:lstStyle/>
        <a:p>
          <a:endParaRPr lang="es-MX"/>
        </a:p>
      </dgm:t>
    </dgm:pt>
    <dgm:pt modelId="{2CA579E8-B63E-45C2-B6B5-0347C2C51B2E}">
      <dgm:prSet phldrT="[Texto]" custT="1"/>
      <dgm:spPr/>
      <dgm:t>
        <a:bodyPr/>
        <a:lstStyle/>
        <a:p>
          <a:pPr algn="ctr"/>
          <a:r>
            <a:rPr lang="es-MX" sz="2800" b="0" dirty="0" smtClean="0"/>
            <a:t>Flight of </a:t>
          </a:r>
          <a:r>
            <a:rPr lang="es-MX" sz="2800" b="0" dirty="0" err="1" smtClean="0"/>
            <a:t>the</a:t>
          </a:r>
          <a:r>
            <a:rPr lang="es-MX" sz="2800" b="0" dirty="0" smtClean="0"/>
            <a:t> </a:t>
          </a:r>
          <a:r>
            <a:rPr lang="es-MX" sz="2800" b="0" dirty="0" err="1" smtClean="0"/>
            <a:t>visiting</a:t>
          </a:r>
          <a:r>
            <a:rPr lang="es-MX" sz="2800" b="0" dirty="0" smtClean="0"/>
            <a:t> </a:t>
          </a:r>
          <a:r>
            <a:rPr lang="es-MX" sz="2800" b="0" dirty="0" err="1" smtClean="0"/>
            <a:t>bee</a:t>
          </a:r>
          <a:endParaRPr lang="es-MX" sz="2800" b="0" dirty="0"/>
        </a:p>
      </dgm:t>
    </dgm:pt>
    <dgm:pt modelId="{9BDD8DEB-3A05-41F6-B34D-3B9F790C88E8}" type="parTrans" cxnId="{BB4D596E-FDB1-4B66-B9E3-612990C92E38}">
      <dgm:prSet/>
      <dgm:spPr/>
      <dgm:t>
        <a:bodyPr/>
        <a:lstStyle/>
        <a:p>
          <a:endParaRPr lang="es-MX"/>
        </a:p>
      </dgm:t>
    </dgm:pt>
    <dgm:pt modelId="{6E0BA933-0F74-4E25-82AD-3EB19DA8E031}" type="sibTrans" cxnId="{BB4D596E-FDB1-4B66-B9E3-612990C92E38}">
      <dgm:prSet/>
      <dgm:spPr/>
      <dgm:t>
        <a:bodyPr/>
        <a:lstStyle/>
        <a:p>
          <a:endParaRPr lang="es-MX"/>
        </a:p>
      </dgm:t>
    </dgm:pt>
    <dgm:pt modelId="{44C6DC17-1182-4281-8FF0-FF78D835A1E5}">
      <dgm:prSet phldrT="[Texto]" custT="1"/>
      <dgm:spPr/>
      <dgm:t>
        <a:bodyPr/>
        <a:lstStyle/>
        <a:p>
          <a:pPr algn="just"/>
          <a:r>
            <a:rPr lang="es-MX" sz="1600" dirty="0" err="1" smtClean="0"/>
            <a:t>Represents</a:t>
          </a:r>
          <a:r>
            <a:rPr lang="es-MX" sz="1600" dirty="0" smtClean="0"/>
            <a:t> more </a:t>
          </a:r>
          <a:r>
            <a:rPr lang="es-MX" sz="1600" dirty="0" err="1" smtClean="0"/>
            <a:t>than</a:t>
          </a:r>
          <a:r>
            <a:rPr lang="es-MX" sz="1600" dirty="0" smtClean="0"/>
            <a:t> a visible </a:t>
          </a:r>
          <a:r>
            <a:rPr lang="es-MX" sz="1600" dirty="0" err="1" smtClean="0"/>
            <a:t>environmental</a:t>
          </a:r>
          <a:r>
            <a:rPr lang="es-MX" sz="1600" dirty="0" smtClean="0"/>
            <a:t> </a:t>
          </a:r>
          <a:r>
            <a:rPr lang="es-MX" sz="1600" dirty="0" err="1" smtClean="0"/>
            <a:t>service</a:t>
          </a:r>
          <a:r>
            <a:rPr lang="es-MX" sz="1600" dirty="0" smtClean="0"/>
            <a:t> of </a:t>
          </a:r>
          <a:r>
            <a:rPr lang="es-MX" sz="1600" dirty="0" err="1" smtClean="0"/>
            <a:t>harvesting</a:t>
          </a:r>
          <a:r>
            <a:rPr lang="es-MX" sz="1600" dirty="0" smtClean="0"/>
            <a:t> and </a:t>
          </a:r>
          <a:r>
            <a:rPr lang="es-MX" sz="1600" dirty="0" err="1" smtClean="0"/>
            <a:t>pollination</a:t>
          </a:r>
          <a:endParaRPr lang="es-MX" sz="1600" dirty="0"/>
        </a:p>
      </dgm:t>
    </dgm:pt>
    <dgm:pt modelId="{F94F56F9-B3F2-4688-9D89-1F09C80543AF}" type="parTrans" cxnId="{9FD7A776-5079-47A8-A9BF-50AC8827D66A}">
      <dgm:prSet/>
      <dgm:spPr/>
      <dgm:t>
        <a:bodyPr/>
        <a:lstStyle/>
        <a:p>
          <a:endParaRPr lang="es-MX"/>
        </a:p>
      </dgm:t>
    </dgm:pt>
    <dgm:pt modelId="{D6D8E772-292B-4DA6-A4FC-A73FD14215DB}" type="sibTrans" cxnId="{9FD7A776-5079-47A8-A9BF-50AC8827D66A}">
      <dgm:prSet/>
      <dgm:spPr/>
      <dgm:t>
        <a:bodyPr/>
        <a:lstStyle/>
        <a:p>
          <a:endParaRPr lang="es-MX"/>
        </a:p>
      </dgm:t>
    </dgm:pt>
    <dgm:pt modelId="{B86E8C18-8D57-449E-B261-B6F1763134A4}">
      <dgm:prSet phldrT="[Texto]" custT="1"/>
      <dgm:spPr/>
      <dgm:t>
        <a:bodyPr/>
        <a:lstStyle/>
        <a:p>
          <a:pPr algn="just"/>
          <a:r>
            <a:rPr lang="es-MX" sz="1600" dirty="0" err="1" smtClean="0"/>
            <a:t>Establishes</a:t>
          </a:r>
          <a:r>
            <a:rPr lang="es-MX" sz="1600" dirty="0" smtClean="0"/>
            <a:t> a link </a:t>
          </a:r>
          <a:r>
            <a:rPr lang="es-MX" sz="1600" dirty="0" err="1" smtClean="0"/>
            <a:t>between</a:t>
          </a:r>
          <a:r>
            <a:rPr lang="es-MX" sz="1600" dirty="0" smtClean="0"/>
            <a:t> </a:t>
          </a:r>
          <a:r>
            <a:rPr lang="es-MX" sz="1600" dirty="0" err="1" smtClean="0"/>
            <a:t>the</a:t>
          </a:r>
          <a:r>
            <a:rPr lang="es-MX" sz="1600" dirty="0" smtClean="0"/>
            <a:t> </a:t>
          </a:r>
          <a:r>
            <a:rPr lang="es-MX" sz="1600" dirty="0" err="1" smtClean="0"/>
            <a:t>plants</a:t>
          </a:r>
          <a:r>
            <a:rPr lang="es-MX" sz="1600" dirty="0" smtClean="0"/>
            <a:t> </a:t>
          </a:r>
          <a:r>
            <a:rPr lang="es-MX" sz="1600" dirty="0" err="1" smtClean="0"/>
            <a:t>that</a:t>
          </a:r>
          <a:r>
            <a:rPr lang="es-MX" sz="1600" dirty="0" smtClean="0"/>
            <a:t> </a:t>
          </a:r>
          <a:r>
            <a:rPr lang="es-MX" sz="1600" dirty="0" err="1" smtClean="0"/>
            <a:t>the</a:t>
          </a:r>
          <a:r>
            <a:rPr lang="es-MX" sz="1600" dirty="0" smtClean="0"/>
            <a:t> </a:t>
          </a:r>
          <a:r>
            <a:rPr lang="es-MX" sz="1600" dirty="0" err="1" smtClean="0"/>
            <a:t>bees</a:t>
          </a:r>
          <a:r>
            <a:rPr lang="es-MX" sz="1600" dirty="0" smtClean="0"/>
            <a:t> </a:t>
          </a:r>
          <a:r>
            <a:rPr lang="es-MX" sz="1600" dirty="0" err="1" smtClean="0"/>
            <a:t>visit</a:t>
          </a:r>
          <a:r>
            <a:rPr lang="es-MX" sz="1600" dirty="0" smtClean="0"/>
            <a:t> to </a:t>
          </a:r>
          <a:r>
            <a:rPr lang="es-MX" sz="1600" dirty="0" err="1" smtClean="0"/>
            <a:t>stimulate</a:t>
          </a:r>
          <a:r>
            <a:rPr lang="es-MX" sz="1600" dirty="0" smtClean="0"/>
            <a:t> </a:t>
          </a:r>
          <a:r>
            <a:rPr lang="es-MX" sz="1600" dirty="0" err="1" smtClean="0"/>
            <a:t>their</a:t>
          </a:r>
          <a:r>
            <a:rPr lang="es-MX" sz="1600" dirty="0" smtClean="0"/>
            <a:t> </a:t>
          </a:r>
          <a:r>
            <a:rPr lang="es-MX" sz="1600" dirty="0" err="1" smtClean="0"/>
            <a:t>development</a:t>
          </a:r>
          <a:endParaRPr lang="es-MX" sz="1600" dirty="0"/>
        </a:p>
      </dgm:t>
    </dgm:pt>
    <dgm:pt modelId="{2C93F2F2-2986-4945-A055-864C33FEC7E2}" type="parTrans" cxnId="{234259BD-7369-47B8-B299-F25A40EED73A}">
      <dgm:prSet/>
      <dgm:spPr/>
      <dgm:t>
        <a:bodyPr/>
        <a:lstStyle/>
        <a:p>
          <a:endParaRPr lang="es-MX"/>
        </a:p>
      </dgm:t>
    </dgm:pt>
    <dgm:pt modelId="{3FCA0AFF-D251-487A-8E89-C961F153B814}" type="sibTrans" cxnId="{234259BD-7369-47B8-B299-F25A40EED73A}">
      <dgm:prSet/>
      <dgm:spPr/>
      <dgm:t>
        <a:bodyPr/>
        <a:lstStyle/>
        <a:p>
          <a:endParaRPr lang="es-MX"/>
        </a:p>
      </dgm:t>
    </dgm:pt>
    <dgm:pt modelId="{D8B8CBBA-8E8A-446F-8BC6-BF0B2898B17F}">
      <dgm:prSet phldrT="[Texto]" custT="1"/>
      <dgm:spPr/>
      <dgm:t>
        <a:bodyPr/>
        <a:lstStyle/>
        <a:p>
          <a:pPr algn="just"/>
          <a:r>
            <a:rPr lang="es-MX" sz="1600" dirty="0" err="1" smtClean="0"/>
            <a:t>Cognitive</a:t>
          </a:r>
          <a:r>
            <a:rPr lang="es-MX" sz="1600" dirty="0" smtClean="0"/>
            <a:t> - </a:t>
          </a:r>
          <a:r>
            <a:rPr lang="es-MX" sz="1600" dirty="0" err="1" smtClean="0"/>
            <a:t>neuroanatomical</a:t>
          </a:r>
          <a:r>
            <a:rPr lang="es-MX" sz="1600" dirty="0" smtClean="0"/>
            <a:t> </a:t>
          </a:r>
          <a:r>
            <a:rPr lang="es-MX" sz="1600" dirty="0" err="1" smtClean="0"/>
            <a:t>association</a:t>
          </a:r>
          <a:r>
            <a:rPr lang="es-MX" sz="1600" dirty="0" smtClean="0"/>
            <a:t> </a:t>
          </a:r>
          <a:r>
            <a:rPr lang="es-MX" sz="1600" dirty="0" err="1" smtClean="0"/>
            <a:t>where</a:t>
          </a:r>
          <a:r>
            <a:rPr lang="es-MX" sz="1600" dirty="0" smtClean="0"/>
            <a:t> </a:t>
          </a:r>
          <a:r>
            <a:rPr lang="es-MX" sz="1600" dirty="0" err="1" smtClean="0"/>
            <a:t>predictability</a:t>
          </a:r>
          <a:r>
            <a:rPr lang="es-MX" sz="1600" dirty="0" smtClean="0"/>
            <a:t> as </a:t>
          </a:r>
          <a:r>
            <a:rPr lang="es-MX" sz="1600" dirty="0" err="1" smtClean="0"/>
            <a:t>well</a:t>
          </a:r>
          <a:r>
            <a:rPr lang="es-MX" sz="1600" dirty="0" smtClean="0"/>
            <a:t> as </a:t>
          </a:r>
          <a:r>
            <a:rPr lang="es-MX" sz="1600" dirty="0" err="1" smtClean="0"/>
            <a:t>information</a:t>
          </a:r>
          <a:r>
            <a:rPr lang="es-MX" sz="1600" dirty="0" smtClean="0"/>
            <a:t> </a:t>
          </a:r>
          <a:r>
            <a:rPr lang="es-MX" sz="1600" dirty="0" err="1" smtClean="0"/>
            <a:t>storage</a:t>
          </a:r>
          <a:r>
            <a:rPr lang="es-MX" sz="1600" dirty="0" smtClean="0"/>
            <a:t> </a:t>
          </a:r>
          <a:r>
            <a:rPr lang="es-MX" sz="1600" dirty="0" err="1" smtClean="0"/>
            <a:t>coexist</a:t>
          </a:r>
          <a:endParaRPr lang="es-MX" sz="1600" dirty="0"/>
        </a:p>
      </dgm:t>
    </dgm:pt>
    <dgm:pt modelId="{3CDFC7DC-041E-4970-BF55-226DBCCC5581}" type="parTrans" cxnId="{2DBFBEE6-501E-4772-A150-3C7A1A118B85}">
      <dgm:prSet/>
      <dgm:spPr/>
      <dgm:t>
        <a:bodyPr/>
        <a:lstStyle/>
        <a:p>
          <a:endParaRPr lang="es-MX"/>
        </a:p>
      </dgm:t>
    </dgm:pt>
    <dgm:pt modelId="{146A2068-CAAA-4CBA-8488-7ACD082F43E2}" type="sibTrans" cxnId="{2DBFBEE6-501E-4772-A150-3C7A1A118B85}">
      <dgm:prSet/>
      <dgm:spPr/>
      <dgm:t>
        <a:bodyPr/>
        <a:lstStyle/>
        <a:p>
          <a:endParaRPr lang="es-MX"/>
        </a:p>
      </dgm:t>
    </dgm:pt>
    <dgm:pt modelId="{30EE1A28-1A4C-4AFF-B687-457FD31CC21F}" type="pres">
      <dgm:prSet presAssocID="{5C639169-0089-4F73-A56A-EDBFA6A15149}" presName="layout" presStyleCnt="0">
        <dgm:presLayoutVars>
          <dgm:chMax/>
          <dgm:chPref/>
          <dgm:dir/>
          <dgm:resizeHandles/>
        </dgm:presLayoutVars>
      </dgm:prSet>
      <dgm:spPr/>
    </dgm:pt>
    <dgm:pt modelId="{BC3B6E4A-19B6-40C3-9632-1B230978DCE2}" type="pres">
      <dgm:prSet presAssocID="{7FC081BE-033F-4AC0-B751-840B96C80274}" presName="root" presStyleCnt="0">
        <dgm:presLayoutVars>
          <dgm:chMax/>
          <dgm:chPref/>
        </dgm:presLayoutVars>
      </dgm:prSet>
      <dgm:spPr/>
    </dgm:pt>
    <dgm:pt modelId="{BE4FBBB5-C2F5-44EB-B2D1-D9982005F04C}" type="pres">
      <dgm:prSet presAssocID="{7FC081BE-033F-4AC0-B751-840B96C80274}" presName="rootComposite" presStyleCnt="0">
        <dgm:presLayoutVars/>
      </dgm:prSet>
      <dgm:spPr/>
    </dgm:pt>
    <dgm:pt modelId="{CEF65A56-91A0-49D6-9B58-EEC998FE8E08}" type="pres">
      <dgm:prSet presAssocID="{7FC081BE-033F-4AC0-B751-840B96C80274}" presName="ParentAccent" presStyleLbl="alignNode1" presStyleIdx="0" presStyleCnt="2"/>
      <dgm:spPr/>
    </dgm:pt>
    <dgm:pt modelId="{F2D86A2D-85A4-4532-8DBA-90EACDDAEAED}" type="pres">
      <dgm:prSet presAssocID="{7FC081BE-033F-4AC0-B751-840B96C80274}" presName="ParentSmallAccent" presStyleLbl="fgAcc1" presStyleIdx="0" presStyleCnt="2"/>
      <dgm:spPr>
        <a:blipFill rotWithShape="0">
          <a:blip xmlns:r="http://schemas.openxmlformats.org/officeDocument/2006/relationships" r:embed="rId1"/>
          <a:stretch>
            <a:fillRect/>
          </a:stretch>
        </a:blipFill>
      </dgm:spPr>
    </dgm:pt>
    <dgm:pt modelId="{19D25D38-D963-4EEE-94F6-AD445A9B188A}" type="pres">
      <dgm:prSet presAssocID="{7FC081BE-033F-4AC0-B751-840B96C80274}" presName="Parent" presStyleLbl="revTx" presStyleIdx="0" presStyleCnt="8">
        <dgm:presLayoutVars>
          <dgm:chMax/>
          <dgm:chPref val="4"/>
          <dgm:bulletEnabled val="1"/>
        </dgm:presLayoutVars>
      </dgm:prSet>
      <dgm:spPr/>
      <dgm:t>
        <a:bodyPr/>
        <a:lstStyle/>
        <a:p>
          <a:endParaRPr lang="es-MX"/>
        </a:p>
      </dgm:t>
    </dgm:pt>
    <dgm:pt modelId="{AEA2A2B4-D38B-4DA6-A1E2-AD5E76D47CCB}" type="pres">
      <dgm:prSet presAssocID="{7FC081BE-033F-4AC0-B751-840B96C80274}" presName="childShape" presStyleCnt="0">
        <dgm:presLayoutVars>
          <dgm:chMax val="0"/>
          <dgm:chPref val="0"/>
        </dgm:presLayoutVars>
      </dgm:prSet>
      <dgm:spPr/>
    </dgm:pt>
    <dgm:pt modelId="{9C668F5F-6AC5-4FC7-B2FA-AA69A7CB894B}" type="pres">
      <dgm:prSet presAssocID="{B2135B52-3CEE-4A3C-8A26-D78575FF82C1}" presName="childComposite" presStyleCnt="0">
        <dgm:presLayoutVars>
          <dgm:chMax val="0"/>
          <dgm:chPref val="0"/>
        </dgm:presLayoutVars>
      </dgm:prSet>
      <dgm:spPr/>
    </dgm:pt>
    <dgm:pt modelId="{6ED50F99-B57C-4AD0-AFC4-2BD67C1DD80D}" type="pres">
      <dgm:prSet presAssocID="{B2135B52-3CEE-4A3C-8A26-D78575FF82C1}" presName="ChildAccent" presStyleLbl="solidFgAcc1" presStyleIdx="0" presStyleCnt="6"/>
      <dgm:spPr>
        <a:blipFill rotWithShape="0">
          <a:blip xmlns:r="http://schemas.openxmlformats.org/officeDocument/2006/relationships" r:embed="rId1"/>
          <a:stretch>
            <a:fillRect/>
          </a:stretch>
        </a:blipFill>
      </dgm:spPr>
    </dgm:pt>
    <dgm:pt modelId="{0D819887-30B4-44C9-8269-F94DAB0C3CE8}" type="pres">
      <dgm:prSet presAssocID="{B2135B52-3CEE-4A3C-8A26-D78575FF82C1}" presName="Child" presStyleLbl="revTx" presStyleIdx="1" presStyleCnt="8">
        <dgm:presLayoutVars>
          <dgm:chMax val="0"/>
          <dgm:chPref val="0"/>
          <dgm:bulletEnabled val="1"/>
        </dgm:presLayoutVars>
      </dgm:prSet>
      <dgm:spPr/>
      <dgm:t>
        <a:bodyPr/>
        <a:lstStyle/>
        <a:p>
          <a:endParaRPr lang="es-MX"/>
        </a:p>
      </dgm:t>
    </dgm:pt>
    <dgm:pt modelId="{100EAAC3-347E-4D95-897E-B7C70708EDF3}" type="pres">
      <dgm:prSet presAssocID="{A03CFB6B-4ACC-422C-A1B7-3E1868A54F09}" presName="childComposite" presStyleCnt="0">
        <dgm:presLayoutVars>
          <dgm:chMax val="0"/>
          <dgm:chPref val="0"/>
        </dgm:presLayoutVars>
      </dgm:prSet>
      <dgm:spPr/>
    </dgm:pt>
    <dgm:pt modelId="{50C46C5B-DBAF-400A-8EB3-1AFC85107052}" type="pres">
      <dgm:prSet presAssocID="{A03CFB6B-4ACC-422C-A1B7-3E1868A54F09}" presName="ChildAccent" presStyleLbl="solidFgAcc1" presStyleIdx="1" presStyleCnt="6"/>
      <dgm:spPr>
        <a:blipFill rotWithShape="0">
          <a:blip xmlns:r="http://schemas.openxmlformats.org/officeDocument/2006/relationships" r:embed="rId1"/>
          <a:stretch>
            <a:fillRect/>
          </a:stretch>
        </a:blipFill>
      </dgm:spPr>
    </dgm:pt>
    <dgm:pt modelId="{F97D951F-3E5B-4FFC-A3C0-0BA7175D3D25}" type="pres">
      <dgm:prSet presAssocID="{A03CFB6B-4ACC-422C-A1B7-3E1868A54F09}" presName="Child" presStyleLbl="revTx" presStyleIdx="2" presStyleCnt="8">
        <dgm:presLayoutVars>
          <dgm:chMax val="0"/>
          <dgm:chPref val="0"/>
          <dgm:bulletEnabled val="1"/>
        </dgm:presLayoutVars>
      </dgm:prSet>
      <dgm:spPr/>
      <dgm:t>
        <a:bodyPr/>
        <a:lstStyle/>
        <a:p>
          <a:endParaRPr lang="es-MX"/>
        </a:p>
      </dgm:t>
    </dgm:pt>
    <dgm:pt modelId="{DE0F80C1-427B-4DC9-BCE2-A8F74AB71D97}" type="pres">
      <dgm:prSet presAssocID="{D255FFB1-E729-4F19-A74F-111E9275CC44}" presName="childComposite" presStyleCnt="0">
        <dgm:presLayoutVars>
          <dgm:chMax val="0"/>
          <dgm:chPref val="0"/>
        </dgm:presLayoutVars>
      </dgm:prSet>
      <dgm:spPr/>
    </dgm:pt>
    <dgm:pt modelId="{FDC28118-08AB-497B-8F4F-CE7645937E7D}" type="pres">
      <dgm:prSet presAssocID="{D255FFB1-E729-4F19-A74F-111E9275CC44}" presName="ChildAccent" presStyleLbl="solidFgAcc1" presStyleIdx="2" presStyleCnt="6"/>
      <dgm:spPr>
        <a:blipFill rotWithShape="0">
          <a:blip xmlns:r="http://schemas.openxmlformats.org/officeDocument/2006/relationships" r:embed="rId1"/>
          <a:stretch>
            <a:fillRect/>
          </a:stretch>
        </a:blipFill>
      </dgm:spPr>
    </dgm:pt>
    <dgm:pt modelId="{FE9DABEA-A79E-47F8-8094-50569FFFB963}" type="pres">
      <dgm:prSet presAssocID="{D255FFB1-E729-4F19-A74F-111E9275CC44}" presName="Child" presStyleLbl="revTx" presStyleIdx="3" presStyleCnt="8">
        <dgm:presLayoutVars>
          <dgm:chMax val="0"/>
          <dgm:chPref val="0"/>
          <dgm:bulletEnabled val="1"/>
        </dgm:presLayoutVars>
      </dgm:prSet>
      <dgm:spPr/>
      <dgm:t>
        <a:bodyPr/>
        <a:lstStyle/>
        <a:p>
          <a:endParaRPr lang="es-MX"/>
        </a:p>
      </dgm:t>
    </dgm:pt>
    <dgm:pt modelId="{790F8A83-68C0-4204-912E-CF88A9BCE227}" type="pres">
      <dgm:prSet presAssocID="{2CA579E8-B63E-45C2-B6B5-0347C2C51B2E}" presName="root" presStyleCnt="0">
        <dgm:presLayoutVars>
          <dgm:chMax/>
          <dgm:chPref/>
        </dgm:presLayoutVars>
      </dgm:prSet>
      <dgm:spPr/>
    </dgm:pt>
    <dgm:pt modelId="{FA507510-3005-45FF-9482-8DB35624FD6E}" type="pres">
      <dgm:prSet presAssocID="{2CA579E8-B63E-45C2-B6B5-0347C2C51B2E}" presName="rootComposite" presStyleCnt="0">
        <dgm:presLayoutVars/>
      </dgm:prSet>
      <dgm:spPr/>
    </dgm:pt>
    <dgm:pt modelId="{E340F6C1-8C11-48EC-ADA9-27C27A3E70DE}" type="pres">
      <dgm:prSet presAssocID="{2CA579E8-B63E-45C2-B6B5-0347C2C51B2E}" presName="ParentAccent" presStyleLbl="alignNode1" presStyleIdx="1" presStyleCnt="2"/>
      <dgm:spPr/>
    </dgm:pt>
    <dgm:pt modelId="{094E2772-275B-4664-B009-34410BFEEAD5}" type="pres">
      <dgm:prSet presAssocID="{2CA579E8-B63E-45C2-B6B5-0347C2C51B2E}" presName="ParentSmallAccent" presStyleLbl="fgAcc1" presStyleIdx="1" presStyleCnt="2"/>
      <dgm:spPr>
        <a:blipFill rotWithShape="0">
          <a:blip xmlns:r="http://schemas.openxmlformats.org/officeDocument/2006/relationships" r:embed="rId1"/>
          <a:stretch>
            <a:fillRect/>
          </a:stretch>
        </a:blipFill>
      </dgm:spPr>
    </dgm:pt>
    <dgm:pt modelId="{1CC2FC05-5EAF-4B0A-A366-398457DA4EE8}" type="pres">
      <dgm:prSet presAssocID="{2CA579E8-B63E-45C2-B6B5-0347C2C51B2E}" presName="Parent" presStyleLbl="revTx" presStyleIdx="4" presStyleCnt="8">
        <dgm:presLayoutVars>
          <dgm:chMax/>
          <dgm:chPref val="4"/>
          <dgm:bulletEnabled val="1"/>
        </dgm:presLayoutVars>
      </dgm:prSet>
      <dgm:spPr/>
      <dgm:t>
        <a:bodyPr/>
        <a:lstStyle/>
        <a:p>
          <a:endParaRPr lang="es-MX"/>
        </a:p>
      </dgm:t>
    </dgm:pt>
    <dgm:pt modelId="{4FD8F61D-AF8A-468B-A0D1-F2C117E0DED3}" type="pres">
      <dgm:prSet presAssocID="{2CA579E8-B63E-45C2-B6B5-0347C2C51B2E}" presName="childShape" presStyleCnt="0">
        <dgm:presLayoutVars>
          <dgm:chMax val="0"/>
          <dgm:chPref val="0"/>
        </dgm:presLayoutVars>
      </dgm:prSet>
      <dgm:spPr/>
    </dgm:pt>
    <dgm:pt modelId="{C13A2FE4-4FC9-4599-9E5A-8039FD3725F2}" type="pres">
      <dgm:prSet presAssocID="{44C6DC17-1182-4281-8FF0-FF78D835A1E5}" presName="childComposite" presStyleCnt="0">
        <dgm:presLayoutVars>
          <dgm:chMax val="0"/>
          <dgm:chPref val="0"/>
        </dgm:presLayoutVars>
      </dgm:prSet>
      <dgm:spPr/>
    </dgm:pt>
    <dgm:pt modelId="{D1E6A4BE-5016-4579-AD49-E11FA555311D}" type="pres">
      <dgm:prSet presAssocID="{44C6DC17-1182-4281-8FF0-FF78D835A1E5}" presName="ChildAccent" presStyleLbl="solidFgAcc1" presStyleIdx="3" presStyleCnt="6"/>
      <dgm:spPr>
        <a:blipFill rotWithShape="0">
          <a:blip xmlns:r="http://schemas.openxmlformats.org/officeDocument/2006/relationships" r:embed="rId1"/>
          <a:stretch>
            <a:fillRect/>
          </a:stretch>
        </a:blipFill>
      </dgm:spPr>
    </dgm:pt>
    <dgm:pt modelId="{844A5465-4636-43FA-8D12-E91740922AD5}" type="pres">
      <dgm:prSet presAssocID="{44C6DC17-1182-4281-8FF0-FF78D835A1E5}" presName="Child" presStyleLbl="revTx" presStyleIdx="5" presStyleCnt="8">
        <dgm:presLayoutVars>
          <dgm:chMax val="0"/>
          <dgm:chPref val="0"/>
          <dgm:bulletEnabled val="1"/>
        </dgm:presLayoutVars>
      </dgm:prSet>
      <dgm:spPr/>
      <dgm:t>
        <a:bodyPr/>
        <a:lstStyle/>
        <a:p>
          <a:endParaRPr lang="es-MX"/>
        </a:p>
      </dgm:t>
    </dgm:pt>
    <dgm:pt modelId="{BFF24562-C0C3-4B7D-AA38-2A691F90F62F}" type="pres">
      <dgm:prSet presAssocID="{B86E8C18-8D57-449E-B261-B6F1763134A4}" presName="childComposite" presStyleCnt="0">
        <dgm:presLayoutVars>
          <dgm:chMax val="0"/>
          <dgm:chPref val="0"/>
        </dgm:presLayoutVars>
      </dgm:prSet>
      <dgm:spPr/>
    </dgm:pt>
    <dgm:pt modelId="{1F20234B-E160-4A30-92D6-44A0AF1A0715}" type="pres">
      <dgm:prSet presAssocID="{B86E8C18-8D57-449E-B261-B6F1763134A4}" presName="ChildAccent" presStyleLbl="solidFgAcc1" presStyleIdx="4" presStyleCnt="6"/>
      <dgm:spPr>
        <a:blipFill rotWithShape="0">
          <a:blip xmlns:r="http://schemas.openxmlformats.org/officeDocument/2006/relationships" r:embed="rId1"/>
          <a:stretch>
            <a:fillRect/>
          </a:stretch>
        </a:blipFill>
      </dgm:spPr>
    </dgm:pt>
    <dgm:pt modelId="{F45F6F35-A621-408B-8AEB-6A8DA295F3F6}" type="pres">
      <dgm:prSet presAssocID="{B86E8C18-8D57-449E-B261-B6F1763134A4}" presName="Child" presStyleLbl="revTx" presStyleIdx="6" presStyleCnt="8">
        <dgm:presLayoutVars>
          <dgm:chMax val="0"/>
          <dgm:chPref val="0"/>
          <dgm:bulletEnabled val="1"/>
        </dgm:presLayoutVars>
      </dgm:prSet>
      <dgm:spPr/>
      <dgm:t>
        <a:bodyPr/>
        <a:lstStyle/>
        <a:p>
          <a:endParaRPr lang="es-MX"/>
        </a:p>
      </dgm:t>
    </dgm:pt>
    <dgm:pt modelId="{05D08086-62FC-442C-B2C2-8AFE8B39C29B}" type="pres">
      <dgm:prSet presAssocID="{D8B8CBBA-8E8A-446F-8BC6-BF0B2898B17F}" presName="childComposite" presStyleCnt="0">
        <dgm:presLayoutVars>
          <dgm:chMax val="0"/>
          <dgm:chPref val="0"/>
        </dgm:presLayoutVars>
      </dgm:prSet>
      <dgm:spPr/>
    </dgm:pt>
    <dgm:pt modelId="{A809FC46-8C72-4666-8C2F-90D597482BB3}" type="pres">
      <dgm:prSet presAssocID="{D8B8CBBA-8E8A-446F-8BC6-BF0B2898B17F}" presName="ChildAccent" presStyleLbl="solidFgAcc1" presStyleIdx="5" presStyleCnt="6"/>
      <dgm:spPr>
        <a:blipFill rotWithShape="0">
          <a:blip xmlns:r="http://schemas.openxmlformats.org/officeDocument/2006/relationships" r:embed="rId1"/>
          <a:stretch>
            <a:fillRect/>
          </a:stretch>
        </a:blipFill>
      </dgm:spPr>
    </dgm:pt>
    <dgm:pt modelId="{1A3E1B6B-13FA-4E9C-B2B8-3647B67A5BA2}" type="pres">
      <dgm:prSet presAssocID="{D8B8CBBA-8E8A-446F-8BC6-BF0B2898B17F}" presName="Child" presStyleLbl="revTx" presStyleIdx="7" presStyleCnt="8">
        <dgm:presLayoutVars>
          <dgm:chMax val="0"/>
          <dgm:chPref val="0"/>
          <dgm:bulletEnabled val="1"/>
        </dgm:presLayoutVars>
      </dgm:prSet>
      <dgm:spPr/>
      <dgm:t>
        <a:bodyPr/>
        <a:lstStyle/>
        <a:p>
          <a:endParaRPr lang="es-MX"/>
        </a:p>
      </dgm:t>
    </dgm:pt>
  </dgm:ptLst>
  <dgm:cxnLst>
    <dgm:cxn modelId="{E258C705-7ACA-4ADC-BC5B-3FC02A452FD9}" srcId="{5C639169-0089-4F73-A56A-EDBFA6A15149}" destId="{7FC081BE-033F-4AC0-B751-840B96C80274}" srcOrd="0" destOrd="0" parTransId="{4FB46A89-981F-4C70-8854-018CF695A080}" sibTransId="{62D7CA8D-3AEF-431E-AF1A-75AD6848D1A4}"/>
    <dgm:cxn modelId="{E773E3FC-CB70-4F5F-A50B-F808831EB612}" srcId="{7FC081BE-033F-4AC0-B751-840B96C80274}" destId="{B2135B52-3CEE-4A3C-8A26-D78575FF82C1}" srcOrd="0" destOrd="0" parTransId="{E950F9DA-7A0F-4617-8C76-C066C6FA0685}" sibTransId="{F3E5AFE2-9E9E-4C04-BA1C-D4CE6086DB7E}"/>
    <dgm:cxn modelId="{8B6ACA99-A67B-4F06-9CC6-839C582069CE}" srcId="{7FC081BE-033F-4AC0-B751-840B96C80274}" destId="{D255FFB1-E729-4F19-A74F-111E9275CC44}" srcOrd="2" destOrd="0" parTransId="{15C95E16-F5C8-46A7-93FC-3FB68838F43B}" sibTransId="{C7E08366-B9CB-45A7-B699-0EAF3C31A7EE}"/>
    <dgm:cxn modelId="{EF86B49E-525A-45C3-BD3E-26EFF85D87DE}" type="presOf" srcId="{D8B8CBBA-8E8A-446F-8BC6-BF0B2898B17F}" destId="{1A3E1B6B-13FA-4E9C-B2B8-3647B67A5BA2}" srcOrd="0" destOrd="0" presId="urn:microsoft.com/office/officeart/2008/layout/SquareAccentList"/>
    <dgm:cxn modelId="{30613AD4-2B23-4C9D-8D3E-687ED24E7323}" type="presOf" srcId="{B86E8C18-8D57-449E-B261-B6F1763134A4}" destId="{F45F6F35-A621-408B-8AEB-6A8DA295F3F6}" srcOrd="0" destOrd="0" presId="urn:microsoft.com/office/officeart/2008/layout/SquareAccentList"/>
    <dgm:cxn modelId="{9FD7A776-5079-47A8-A9BF-50AC8827D66A}" srcId="{2CA579E8-B63E-45C2-B6B5-0347C2C51B2E}" destId="{44C6DC17-1182-4281-8FF0-FF78D835A1E5}" srcOrd="0" destOrd="0" parTransId="{F94F56F9-B3F2-4688-9D89-1F09C80543AF}" sibTransId="{D6D8E772-292B-4DA6-A4FC-A73FD14215DB}"/>
    <dgm:cxn modelId="{2B867B72-3E10-4881-999F-845F1A3D422C}" srcId="{7FC081BE-033F-4AC0-B751-840B96C80274}" destId="{A03CFB6B-4ACC-422C-A1B7-3E1868A54F09}" srcOrd="1" destOrd="0" parTransId="{E197ADCF-9DCC-4F30-8568-159E04D005CB}" sibTransId="{D1FAC466-DDC4-43CE-9E42-7391C7C74108}"/>
    <dgm:cxn modelId="{1233848B-C374-4E91-9FA1-ED6D6BD7680E}" type="presOf" srcId="{7FC081BE-033F-4AC0-B751-840B96C80274}" destId="{19D25D38-D963-4EEE-94F6-AD445A9B188A}" srcOrd="0" destOrd="0" presId="urn:microsoft.com/office/officeart/2008/layout/SquareAccentList"/>
    <dgm:cxn modelId="{5404712B-6352-4F07-A269-32906635BA57}" type="presOf" srcId="{B2135B52-3CEE-4A3C-8A26-D78575FF82C1}" destId="{0D819887-30B4-44C9-8269-F94DAB0C3CE8}" srcOrd="0" destOrd="0" presId="urn:microsoft.com/office/officeart/2008/layout/SquareAccentList"/>
    <dgm:cxn modelId="{2A1B909B-74FE-4327-927A-92ECB2BE14EC}" type="presOf" srcId="{D255FFB1-E729-4F19-A74F-111E9275CC44}" destId="{FE9DABEA-A79E-47F8-8094-50569FFFB963}" srcOrd="0" destOrd="0" presId="urn:microsoft.com/office/officeart/2008/layout/SquareAccentList"/>
    <dgm:cxn modelId="{CAFB3A9C-3E9E-4B24-8B02-0E0459A50F35}" type="presOf" srcId="{A03CFB6B-4ACC-422C-A1B7-3E1868A54F09}" destId="{F97D951F-3E5B-4FFC-A3C0-0BA7175D3D25}" srcOrd="0" destOrd="0" presId="urn:microsoft.com/office/officeart/2008/layout/SquareAccentList"/>
    <dgm:cxn modelId="{46FACEDA-DCB6-44D9-BAC6-1604EE9F38BA}" type="presOf" srcId="{2CA579E8-B63E-45C2-B6B5-0347C2C51B2E}" destId="{1CC2FC05-5EAF-4B0A-A366-398457DA4EE8}" srcOrd="0" destOrd="0" presId="urn:microsoft.com/office/officeart/2008/layout/SquareAccentList"/>
    <dgm:cxn modelId="{1B5DC105-83D1-4C57-ADDB-10F9860DBCAB}" type="presOf" srcId="{44C6DC17-1182-4281-8FF0-FF78D835A1E5}" destId="{844A5465-4636-43FA-8D12-E91740922AD5}" srcOrd="0" destOrd="0" presId="urn:microsoft.com/office/officeart/2008/layout/SquareAccentList"/>
    <dgm:cxn modelId="{BB4D596E-FDB1-4B66-B9E3-612990C92E38}" srcId="{5C639169-0089-4F73-A56A-EDBFA6A15149}" destId="{2CA579E8-B63E-45C2-B6B5-0347C2C51B2E}" srcOrd="1" destOrd="0" parTransId="{9BDD8DEB-3A05-41F6-B34D-3B9F790C88E8}" sibTransId="{6E0BA933-0F74-4E25-82AD-3EB19DA8E031}"/>
    <dgm:cxn modelId="{234259BD-7369-47B8-B299-F25A40EED73A}" srcId="{2CA579E8-B63E-45C2-B6B5-0347C2C51B2E}" destId="{B86E8C18-8D57-449E-B261-B6F1763134A4}" srcOrd="1" destOrd="0" parTransId="{2C93F2F2-2986-4945-A055-864C33FEC7E2}" sibTransId="{3FCA0AFF-D251-487A-8E89-C961F153B814}"/>
    <dgm:cxn modelId="{23B29B02-A248-487A-8F1F-028D1FD5F261}" type="presOf" srcId="{5C639169-0089-4F73-A56A-EDBFA6A15149}" destId="{30EE1A28-1A4C-4AFF-B687-457FD31CC21F}" srcOrd="0" destOrd="0" presId="urn:microsoft.com/office/officeart/2008/layout/SquareAccentList"/>
    <dgm:cxn modelId="{2DBFBEE6-501E-4772-A150-3C7A1A118B85}" srcId="{2CA579E8-B63E-45C2-B6B5-0347C2C51B2E}" destId="{D8B8CBBA-8E8A-446F-8BC6-BF0B2898B17F}" srcOrd="2" destOrd="0" parTransId="{3CDFC7DC-041E-4970-BF55-226DBCCC5581}" sibTransId="{146A2068-CAAA-4CBA-8488-7ACD082F43E2}"/>
    <dgm:cxn modelId="{760FE86E-C7AE-4D48-B50A-9945BB9109C3}" type="presParOf" srcId="{30EE1A28-1A4C-4AFF-B687-457FD31CC21F}" destId="{BC3B6E4A-19B6-40C3-9632-1B230978DCE2}" srcOrd="0" destOrd="0" presId="urn:microsoft.com/office/officeart/2008/layout/SquareAccentList"/>
    <dgm:cxn modelId="{B1A235C0-487A-40E0-B350-9BF9FE92009A}" type="presParOf" srcId="{BC3B6E4A-19B6-40C3-9632-1B230978DCE2}" destId="{BE4FBBB5-C2F5-44EB-B2D1-D9982005F04C}" srcOrd="0" destOrd="0" presId="urn:microsoft.com/office/officeart/2008/layout/SquareAccentList"/>
    <dgm:cxn modelId="{DA49CDAE-02EC-4D9C-B3DA-C14538965872}" type="presParOf" srcId="{BE4FBBB5-C2F5-44EB-B2D1-D9982005F04C}" destId="{CEF65A56-91A0-49D6-9B58-EEC998FE8E08}" srcOrd="0" destOrd="0" presId="urn:microsoft.com/office/officeart/2008/layout/SquareAccentList"/>
    <dgm:cxn modelId="{6D78137B-8AB1-4AC9-AEED-F73445D1CEB5}" type="presParOf" srcId="{BE4FBBB5-C2F5-44EB-B2D1-D9982005F04C}" destId="{F2D86A2D-85A4-4532-8DBA-90EACDDAEAED}" srcOrd="1" destOrd="0" presId="urn:microsoft.com/office/officeart/2008/layout/SquareAccentList"/>
    <dgm:cxn modelId="{95C97923-F179-4400-BBC5-11F49771196D}" type="presParOf" srcId="{BE4FBBB5-C2F5-44EB-B2D1-D9982005F04C}" destId="{19D25D38-D963-4EEE-94F6-AD445A9B188A}" srcOrd="2" destOrd="0" presId="urn:microsoft.com/office/officeart/2008/layout/SquareAccentList"/>
    <dgm:cxn modelId="{503521F8-2A4F-4D14-8A62-98E283C2B2B0}" type="presParOf" srcId="{BC3B6E4A-19B6-40C3-9632-1B230978DCE2}" destId="{AEA2A2B4-D38B-4DA6-A1E2-AD5E76D47CCB}" srcOrd="1" destOrd="0" presId="urn:microsoft.com/office/officeart/2008/layout/SquareAccentList"/>
    <dgm:cxn modelId="{EA952B1C-DA97-4497-B1A8-4BA5406F331B}" type="presParOf" srcId="{AEA2A2B4-D38B-4DA6-A1E2-AD5E76D47CCB}" destId="{9C668F5F-6AC5-4FC7-B2FA-AA69A7CB894B}" srcOrd="0" destOrd="0" presId="urn:microsoft.com/office/officeart/2008/layout/SquareAccentList"/>
    <dgm:cxn modelId="{C0D52F47-3F0B-44FF-A299-A1CF9A183C7D}" type="presParOf" srcId="{9C668F5F-6AC5-4FC7-B2FA-AA69A7CB894B}" destId="{6ED50F99-B57C-4AD0-AFC4-2BD67C1DD80D}" srcOrd="0" destOrd="0" presId="urn:microsoft.com/office/officeart/2008/layout/SquareAccentList"/>
    <dgm:cxn modelId="{BA23706E-D1BA-45B4-9557-7F3C97658D65}" type="presParOf" srcId="{9C668F5F-6AC5-4FC7-B2FA-AA69A7CB894B}" destId="{0D819887-30B4-44C9-8269-F94DAB0C3CE8}" srcOrd="1" destOrd="0" presId="urn:microsoft.com/office/officeart/2008/layout/SquareAccentList"/>
    <dgm:cxn modelId="{8A34E4B7-0D7D-4485-8C9A-493FACD2AD86}" type="presParOf" srcId="{AEA2A2B4-D38B-4DA6-A1E2-AD5E76D47CCB}" destId="{100EAAC3-347E-4D95-897E-B7C70708EDF3}" srcOrd="1" destOrd="0" presId="urn:microsoft.com/office/officeart/2008/layout/SquareAccentList"/>
    <dgm:cxn modelId="{310C95B8-AB17-4F51-AC77-224DE58BF0AB}" type="presParOf" srcId="{100EAAC3-347E-4D95-897E-B7C70708EDF3}" destId="{50C46C5B-DBAF-400A-8EB3-1AFC85107052}" srcOrd="0" destOrd="0" presId="urn:microsoft.com/office/officeart/2008/layout/SquareAccentList"/>
    <dgm:cxn modelId="{3B3F711B-8184-4955-B20E-95BCD9DA0D33}" type="presParOf" srcId="{100EAAC3-347E-4D95-897E-B7C70708EDF3}" destId="{F97D951F-3E5B-4FFC-A3C0-0BA7175D3D25}" srcOrd="1" destOrd="0" presId="urn:microsoft.com/office/officeart/2008/layout/SquareAccentList"/>
    <dgm:cxn modelId="{5523A2A6-58A3-4108-A5AB-C46D61D8DDEA}" type="presParOf" srcId="{AEA2A2B4-D38B-4DA6-A1E2-AD5E76D47CCB}" destId="{DE0F80C1-427B-4DC9-BCE2-A8F74AB71D97}" srcOrd="2" destOrd="0" presId="urn:microsoft.com/office/officeart/2008/layout/SquareAccentList"/>
    <dgm:cxn modelId="{B6FD1E0F-8691-4C5D-AA14-84D6094F5628}" type="presParOf" srcId="{DE0F80C1-427B-4DC9-BCE2-A8F74AB71D97}" destId="{FDC28118-08AB-497B-8F4F-CE7645937E7D}" srcOrd="0" destOrd="0" presId="urn:microsoft.com/office/officeart/2008/layout/SquareAccentList"/>
    <dgm:cxn modelId="{58C14094-16EE-453E-8930-31AF279C89AF}" type="presParOf" srcId="{DE0F80C1-427B-4DC9-BCE2-A8F74AB71D97}" destId="{FE9DABEA-A79E-47F8-8094-50569FFFB963}" srcOrd="1" destOrd="0" presId="urn:microsoft.com/office/officeart/2008/layout/SquareAccentList"/>
    <dgm:cxn modelId="{79D31DDC-FB7C-4D86-97B6-B63B12740B4E}" type="presParOf" srcId="{30EE1A28-1A4C-4AFF-B687-457FD31CC21F}" destId="{790F8A83-68C0-4204-912E-CF88A9BCE227}" srcOrd="1" destOrd="0" presId="urn:microsoft.com/office/officeart/2008/layout/SquareAccentList"/>
    <dgm:cxn modelId="{83B8202C-091F-4796-B1D5-1E997BE473AE}" type="presParOf" srcId="{790F8A83-68C0-4204-912E-CF88A9BCE227}" destId="{FA507510-3005-45FF-9482-8DB35624FD6E}" srcOrd="0" destOrd="0" presId="urn:microsoft.com/office/officeart/2008/layout/SquareAccentList"/>
    <dgm:cxn modelId="{C72341CA-9E5A-4DD1-BF11-33E6CC89B80B}" type="presParOf" srcId="{FA507510-3005-45FF-9482-8DB35624FD6E}" destId="{E340F6C1-8C11-48EC-ADA9-27C27A3E70DE}" srcOrd="0" destOrd="0" presId="urn:microsoft.com/office/officeart/2008/layout/SquareAccentList"/>
    <dgm:cxn modelId="{7BCCC103-F10A-40F0-98F5-D69B7BBD5116}" type="presParOf" srcId="{FA507510-3005-45FF-9482-8DB35624FD6E}" destId="{094E2772-275B-4664-B009-34410BFEEAD5}" srcOrd="1" destOrd="0" presId="urn:microsoft.com/office/officeart/2008/layout/SquareAccentList"/>
    <dgm:cxn modelId="{712D020B-AA48-49FF-B0CC-C580BDB51A26}" type="presParOf" srcId="{FA507510-3005-45FF-9482-8DB35624FD6E}" destId="{1CC2FC05-5EAF-4B0A-A366-398457DA4EE8}" srcOrd="2" destOrd="0" presId="urn:microsoft.com/office/officeart/2008/layout/SquareAccentList"/>
    <dgm:cxn modelId="{3E7B318E-24FD-4C53-BF27-F6E2B9092C9B}" type="presParOf" srcId="{790F8A83-68C0-4204-912E-CF88A9BCE227}" destId="{4FD8F61D-AF8A-468B-A0D1-F2C117E0DED3}" srcOrd="1" destOrd="0" presId="urn:microsoft.com/office/officeart/2008/layout/SquareAccentList"/>
    <dgm:cxn modelId="{B1F29A34-EAC8-4068-880F-9987B9BAA7D4}" type="presParOf" srcId="{4FD8F61D-AF8A-468B-A0D1-F2C117E0DED3}" destId="{C13A2FE4-4FC9-4599-9E5A-8039FD3725F2}" srcOrd="0" destOrd="0" presId="urn:microsoft.com/office/officeart/2008/layout/SquareAccentList"/>
    <dgm:cxn modelId="{BEDBD6B5-90AE-4DBD-969C-92C3AEC014D1}" type="presParOf" srcId="{C13A2FE4-4FC9-4599-9E5A-8039FD3725F2}" destId="{D1E6A4BE-5016-4579-AD49-E11FA555311D}" srcOrd="0" destOrd="0" presId="urn:microsoft.com/office/officeart/2008/layout/SquareAccentList"/>
    <dgm:cxn modelId="{17F35CB5-45B9-4DED-B082-88EA2710E54E}" type="presParOf" srcId="{C13A2FE4-4FC9-4599-9E5A-8039FD3725F2}" destId="{844A5465-4636-43FA-8D12-E91740922AD5}" srcOrd="1" destOrd="0" presId="urn:microsoft.com/office/officeart/2008/layout/SquareAccentList"/>
    <dgm:cxn modelId="{3F5630EE-931C-4E72-BC75-9DFAFA28F9EF}" type="presParOf" srcId="{4FD8F61D-AF8A-468B-A0D1-F2C117E0DED3}" destId="{BFF24562-C0C3-4B7D-AA38-2A691F90F62F}" srcOrd="1" destOrd="0" presId="urn:microsoft.com/office/officeart/2008/layout/SquareAccentList"/>
    <dgm:cxn modelId="{84A52DE9-D1FC-419E-A3B0-40BBBC3138F4}" type="presParOf" srcId="{BFF24562-C0C3-4B7D-AA38-2A691F90F62F}" destId="{1F20234B-E160-4A30-92D6-44A0AF1A0715}" srcOrd="0" destOrd="0" presId="urn:microsoft.com/office/officeart/2008/layout/SquareAccentList"/>
    <dgm:cxn modelId="{41BBC049-939A-4D26-B42B-FCAC0CB5F4AA}" type="presParOf" srcId="{BFF24562-C0C3-4B7D-AA38-2A691F90F62F}" destId="{F45F6F35-A621-408B-8AEB-6A8DA295F3F6}" srcOrd="1" destOrd="0" presId="urn:microsoft.com/office/officeart/2008/layout/SquareAccentList"/>
    <dgm:cxn modelId="{276F3942-C203-4051-90DD-25A01CBDD24A}" type="presParOf" srcId="{4FD8F61D-AF8A-468B-A0D1-F2C117E0DED3}" destId="{05D08086-62FC-442C-B2C2-8AFE8B39C29B}" srcOrd="2" destOrd="0" presId="urn:microsoft.com/office/officeart/2008/layout/SquareAccentList"/>
    <dgm:cxn modelId="{1CD457E1-4F95-4C08-9360-E01A4743233A}" type="presParOf" srcId="{05D08086-62FC-442C-B2C2-8AFE8B39C29B}" destId="{A809FC46-8C72-4666-8C2F-90D597482BB3}" srcOrd="0" destOrd="0" presId="urn:microsoft.com/office/officeart/2008/layout/SquareAccentList"/>
    <dgm:cxn modelId="{79DCCA30-7DC1-4F2D-9996-E49BF87E143D}" type="presParOf" srcId="{05D08086-62FC-442C-B2C2-8AFE8B39C29B}" destId="{1A3E1B6B-13FA-4E9C-B2B8-3647B67A5BA2}"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4A094-A5BC-44C1-94D9-01C416FE8C76}" type="doc">
      <dgm:prSet loTypeId="urn:microsoft.com/office/officeart/2005/8/layout/process1" loCatId="process" qsTypeId="urn:microsoft.com/office/officeart/2005/8/quickstyle/3d3" qsCatId="3D" csTypeId="urn:microsoft.com/office/officeart/2005/8/colors/colorful5" csCatId="colorful" phldr="1"/>
      <dgm:spPr/>
      <dgm:t>
        <a:bodyPr/>
        <a:lstStyle/>
        <a:p>
          <a:endParaRPr lang="es-MX"/>
        </a:p>
      </dgm:t>
    </dgm:pt>
    <dgm:pt modelId="{94F2907A-D768-413B-99BA-24CE31E3C30A}">
      <dgm:prSet phldrT="[Texto]"/>
      <dgm:spPr/>
      <dgm:t>
        <a:bodyPr/>
        <a:lstStyle/>
        <a:p>
          <a:pPr algn="just"/>
          <a:r>
            <a:rPr lang="en-US" i="1" dirty="0" smtClean="0"/>
            <a:t>2.1. Study region and site</a:t>
          </a:r>
          <a:endParaRPr lang="es-MX" dirty="0"/>
        </a:p>
      </dgm:t>
    </dgm:pt>
    <dgm:pt modelId="{1F12CD75-7B6D-40B6-AAD8-8EF83D58A20F}" type="parTrans" cxnId="{E97DF0E0-BDCE-4B64-B305-255B0C3D7E1D}">
      <dgm:prSet/>
      <dgm:spPr/>
      <dgm:t>
        <a:bodyPr/>
        <a:lstStyle/>
        <a:p>
          <a:pPr algn="just"/>
          <a:endParaRPr lang="es-MX"/>
        </a:p>
      </dgm:t>
    </dgm:pt>
    <dgm:pt modelId="{E545C95A-601A-435C-B442-7B122677F527}" type="sibTrans" cxnId="{E97DF0E0-BDCE-4B64-B305-255B0C3D7E1D}">
      <dgm:prSet/>
      <dgm:spPr/>
      <dgm:t>
        <a:bodyPr/>
        <a:lstStyle/>
        <a:p>
          <a:pPr algn="just"/>
          <a:endParaRPr lang="es-MX"/>
        </a:p>
      </dgm:t>
    </dgm:pt>
    <dgm:pt modelId="{AEDDCCF6-A5C1-4572-8C73-662653718299}">
      <dgm:prSet phldrT="[Texto]"/>
      <dgm:spPr/>
      <dgm:t>
        <a:bodyPr/>
        <a:lstStyle/>
        <a:p>
          <a:pPr algn="just"/>
          <a:r>
            <a:rPr lang="es-MX" dirty="0" err="1" smtClean="0"/>
            <a:t>The</a:t>
          </a:r>
          <a:r>
            <a:rPr lang="es-MX" dirty="0" smtClean="0"/>
            <a:t> </a:t>
          </a:r>
          <a:r>
            <a:rPr lang="es-MX" dirty="0" err="1" smtClean="0"/>
            <a:t>study</a:t>
          </a:r>
          <a:r>
            <a:rPr lang="es-MX" dirty="0" smtClean="0"/>
            <a:t> </a:t>
          </a:r>
          <a:r>
            <a:rPr lang="es-MX" dirty="0" err="1" smtClean="0"/>
            <a:t>was</a:t>
          </a:r>
          <a:r>
            <a:rPr lang="es-MX" dirty="0" smtClean="0"/>
            <a:t> </a:t>
          </a:r>
          <a:r>
            <a:rPr lang="es-MX" dirty="0" err="1" smtClean="0"/>
            <a:t>managed</a:t>
          </a:r>
          <a:r>
            <a:rPr lang="es-MX" dirty="0" smtClean="0"/>
            <a:t> in </a:t>
          </a:r>
          <a:r>
            <a:rPr lang="es-MX" dirty="0" err="1" smtClean="0"/>
            <a:t>the</a:t>
          </a:r>
          <a:r>
            <a:rPr lang="es-MX" dirty="0" smtClean="0"/>
            <a:t> </a:t>
          </a:r>
          <a:r>
            <a:rPr lang="es-MX" dirty="0" err="1" smtClean="0"/>
            <a:t>province</a:t>
          </a:r>
          <a:r>
            <a:rPr lang="es-MX" dirty="0" smtClean="0"/>
            <a:t> of Moctezuma, Sonora, México, 658 </a:t>
          </a:r>
          <a:r>
            <a:rPr lang="es-MX" dirty="0" err="1" smtClean="0"/>
            <a:t>above</a:t>
          </a:r>
          <a:r>
            <a:rPr lang="es-MX" dirty="0" smtClean="0"/>
            <a:t> sea </a:t>
          </a:r>
          <a:r>
            <a:rPr lang="es-MX" dirty="0" err="1" smtClean="0"/>
            <a:t>level</a:t>
          </a:r>
          <a:r>
            <a:rPr lang="es-MX" dirty="0" smtClean="0"/>
            <a:t> (29°42´ 01´´ N; 109° 39´ 05´´W). </a:t>
          </a:r>
          <a:endParaRPr lang="es-MX" dirty="0"/>
        </a:p>
      </dgm:t>
    </dgm:pt>
    <dgm:pt modelId="{BF358C17-14E2-422C-B99D-1DE5024D9A01}" type="parTrans" cxnId="{59E0E5B1-8FF3-4CFF-BAB7-A6137851C9E2}">
      <dgm:prSet/>
      <dgm:spPr/>
      <dgm:t>
        <a:bodyPr/>
        <a:lstStyle/>
        <a:p>
          <a:pPr algn="just"/>
          <a:endParaRPr lang="es-MX"/>
        </a:p>
      </dgm:t>
    </dgm:pt>
    <dgm:pt modelId="{B3D74575-CAEB-4C5A-9DE9-B48B4DA5FDE6}" type="sibTrans" cxnId="{59E0E5B1-8FF3-4CFF-BAB7-A6137851C9E2}">
      <dgm:prSet/>
      <dgm:spPr/>
      <dgm:t>
        <a:bodyPr/>
        <a:lstStyle/>
        <a:p>
          <a:pPr algn="just"/>
          <a:endParaRPr lang="es-MX"/>
        </a:p>
      </dgm:t>
    </dgm:pt>
    <dgm:pt modelId="{8B870E13-CCFF-4D06-BCE0-4D7A5BC7F646}">
      <dgm:prSet phldrT="[Texto]"/>
      <dgm:spPr/>
      <dgm:t>
        <a:bodyPr/>
        <a:lstStyle/>
        <a:p>
          <a:pPr algn="just"/>
          <a:r>
            <a:rPr lang="es-MX" dirty="0" err="1" smtClean="0"/>
            <a:t>The</a:t>
          </a:r>
          <a:r>
            <a:rPr lang="es-MX" dirty="0" smtClean="0"/>
            <a:t> </a:t>
          </a:r>
          <a:r>
            <a:rPr lang="es-MX" dirty="0" err="1" smtClean="0"/>
            <a:t>study</a:t>
          </a:r>
          <a:r>
            <a:rPr lang="es-MX" dirty="0" smtClean="0"/>
            <a:t> </a:t>
          </a:r>
          <a:r>
            <a:rPr lang="es-MX" dirty="0" err="1" smtClean="0"/>
            <a:t>area</a:t>
          </a:r>
          <a:r>
            <a:rPr lang="es-MX" dirty="0" smtClean="0"/>
            <a:t> </a:t>
          </a:r>
          <a:r>
            <a:rPr lang="es-MX" dirty="0" err="1" smtClean="0"/>
            <a:t>corresponds</a:t>
          </a:r>
          <a:r>
            <a:rPr lang="es-MX" dirty="0" smtClean="0"/>
            <a:t> to a </a:t>
          </a:r>
          <a:r>
            <a:rPr lang="es-MX" dirty="0" err="1" smtClean="0"/>
            <a:t>landscape</a:t>
          </a:r>
          <a:r>
            <a:rPr lang="es-MX" dirty="0" smtClean="0"/>
            <a:t> of </a:t>
          </a:r>
          <a:r>
            <a:rPr lang="es-MX" dirty="0" err="1" smtClean="0"/>
            <a:t>the</a:t>
          </a:r>
          <a:r>
            <a:rPr lang="es-MX" dirty="0" smtClean="0"/>
            <a:t> </a:t>
          </a:r>
          <a:r>
            <a:rPr lang="es-MX" dirty="0" err="1" smtClean="0"/>
            <a:t>Sonoran</a:t>
          </a:r>
          <a:r>
            <a:rPr lang="es-MX" dirty="0" smtClean="0"/>
            <a:t> </a:t>
          </a:r>
          <a:r>
            <a:rPr lang="es-MX" dirty="0" err="1" smtClean="0"/>
            <a:t>desert</a:t>
          </a:r>
          <a:r>
            <a:rPr lang="es-MX" dirty="0" smtClean="0"/>
            <a:t> </a:t>
          </a:r>
          <a:r>
            <a:rPr lang="es-MX" dirty="0" err="1" smtClean="0"/>
            <a:t>located</a:t>
          </a:r>
          <a:r>
            <a:rPr lang="es-MX" dirty="0" smtClean="0"/>
            <a:t> in </a:t>
          </a:r>
          <a:r>
            <a:rPr lang="es-MX" dirty="0" err="1" smtClean="0"/>
            <a:t>an</a:t>
          </a:r>
          <a:r>
            <a:rPr lang="es-MX" dirty="0" smtClean="0"/>
            <a:t> intermontane </a:t>
          </a:r>
          <a:r>
            <a:rPr lang="es-MX" dirty="0" err="1" smtClean="0"/>
            <a:t>valley</a:t>
          </a:r>
          <a:r>
            <a:rPr lang="es-MX" dirty="0" smtClean="0"/>
            <a:t> </a:t>
          </a:r>
          <a:endParaRPr lang="es-MX" dirty="0"/>
        </a:p>
      </dgm:t>
    </dgm:pt>
    <dgm:pt modelId="{0F55A81C-DB03-4600-A0B6-C3C3E997FCB1}" type="parTrans" cxnId="{318454A4-A306-4782-9B89-4A67EA9FCE8E}">
      <dgm:prSet/>
      <dgm:spPr/>
      <dgm:t>
        <a:bodyPr/>
        <a:lstStyle/>
        <a:p>
          <a:pPr algn="just"/>
          <a:endParaRPr lang="es-MX"/>
        </a:p>
      </dgm:t>
    </dgm:pt>
    <dgm:pt modelId="{1B42E9F6-FB1E-4455-9C60-0C9487CF9330}" type="sibTrans" cxnId="{318454A4-A306-4782-9B89-4A67EA9FCE8E}">
      <dgm:prSet/>
      <dgm:spPr/>
      <dgm:t>
        <a:bodyPr/>
        <a:lstStyle/>
        <a:p>
          <a:pPr algn="just"/>
          <a:endParaRPr lang="es-MX"/>
        </a:p>
      </dgm:t>
    </dgm:pt>
    <dgm:pt modelId="{B43AC208-1956-4593-AFDE-006C42D1240D}">
      <dgm:prSet phldrT="[Texto]"/>
      <dgm:spPr/>
      <dgm:t>
        <a:bodyPr/>
        <a:lstStyle/>
        <a:p>
          <a:pPr algn="just"/>
          <a:r>
            <a:rPr lang="en-US" i="1" dirty="0" smtClean="0"/>
            <a:t>2.2 Graphic reference and vegetative plant architecture </a:t>
          </a:r>
          <a:endParaRPr lang="es-MX" dirty="0"/>
        </a:p>
      </dgm:t>
    </dgm:pt>
    <dgm:pt modelId="{42B5A0FA-B170-419C-AAEB-0BAE0DBAE506}" type="parTrans" cxnId="{02EA442E-6A79-43CB-A4A5-0D4010EA1F10}">
      <dgm:prSet/>
      <dgm:spPr/>
      <dgm:t>
        <a:bodyPr/>
        <a:lstStyle/>
        <a:p>
          <a:pPr algn="just"/>
          <a:endParaRPr lang="es-MX"/>
        </a:p>
      </dgm:t>
    </dgm:pt>
    <dgm:pt modelId="{190588BF-33F4-4708-8118-DBBAE9AEE11C}" type="sibTrans" cxnId="{02EA442E-6A79-43CB-A4A5-0D4010EA1F10}">
      <dgm:prSet/>
      <dgm:spPr/>
      <dgm:t>
        <a:bodyPr/>
        <a:lstStyle/>
        <a:p>
          <a:pPr algn="just"/>
          <a:endParaRPr lang="es-MX"/>
        </a:p>
      </dgm:t>
    </dgm:pt>
    <dgm:pt modelId="{97D66C5F-66FA-4E22-B181-96C14D1BE812}">
      <dgm:prSet phldrT="[Texto]"/>
      <dgm:spPr/>
      <dgm:t>
        <a:bodyPr/>
        <a:lstStyle/>
        <a:p>
          <a:pPr algn="just"/>
          <a:r>
            <a:rPr lang="en-US" dirty="0" smtClean="0"/>
            <a:t>A photograph was taken for each individual and the position per quadrant of its columns in a Cartesian plane was identified with respect to its individual center from its observation from the geographic south and from an aerial perspective. (Figure 1)</a:t>
          </a:r>
          <a:endParaRPr lang="es-MX" dirty="0"/>
        </a:p>
      </dgm:t>
    </dgm:pt>
    <dgm:pt modelId="{F5B9E73D-6787-4157-8BCC-9848FA0ABDB7}" type="parTrans" cxnId="{984C66DF-257D-475D-80E7-591E698BF66E}">
      <dgm:prSet/>
      <dgm:spPr/>
      <dgm:t>
        <a:bodyPr/>
        <a:lstStyle/>
        <a:p>
          <a:pPr algn="just"/>
          <a:endParaRPr lang="es-MX"/>
        </a:p>
      </dgm:t>
    </dgm:pt>
    <dgm:pt modelId="{3EF74CE3-2B9E-40B8-A129-E1BCC8456757}" type="sibTrans" cxnId="{984C66DF-257D-475D-80E7-591E698BF66E}">
      <dgm:prSet/>
      <dgm:spPr/>
      <dgm:t>
        <a:bodyPr/>
        <a:lstStyle/>
        <a:p>
          <a:pPr algn="just"/>
          <a:endParaRPr lang="es-MX"/>
        </a:p>
      </dgm:t>
    </dgm:pt>
    <dgm:pt modelId="{4B87B3BC-6EEC-4191-A1A8-F4A47167DF73}">
      <dgm:prSet phldrT="[Texto]"/>
      <dgm:spPr/>
      <dgm:t>
        <a:bodyPr/>
        <a:lstStyle/>
        <a:p>
          <a:pPr algn="just"/>
          <a:r>
            <a:rPr lang="en-US" i="1" dirty="0" smtClean="0"/>
            <a:t>2.4. </a:t>
          </a:r>
          <a:r>
            <a:rPr lang="es-MX" i="1" dirty="0" err="1" smtClean="0"/>
            <a:t>Descriptive</a:t>
          </a:r>
          <a:r>
            <a:rPr lang="es-MX" i="1" dirty="0" smtClean="0"/>
            <a:t> </a:t>
          </a:r>
          <a:r>
            <a:rPr lang="es-MX" i="1" dirty="0" err="1" smtClean="0"/>
            <a:t>analysis</a:t>
          </a:r>
          <a:r>
            <a:rPr lang="es-MX" i="1" dirty="0" smtClean="0"/>
            <a:t> and </a:t>
          </a:r>
          <a:r>
            <a:rPr lang="es-MX" i="1" dirty="0" err="1" smtClean="0"/>
            <a:t>interpretation</a:t>
          </a:r>
          <a:r>
            <a:rPr lang="es-MX" i="1" dirty="0" smtClean="0"/>
            <a:t> of </a:t>
          </a:r>
          <a:r>
            <a:rPr lang="es-MX" i="1" dirty="0" err="1" smtClean="0"/>
            <a:t>Harvest</a:t>
          </a:r>
          <a:r>
            <a:rPr lang="es-MX" i="1" dirty="0" smtClean="0"/>
            <a:t> Flight </a:t>
          </a:r>
          <a:r>
            <a:rPr lang="es-MX" i="1" dirty="0" err="1" smtClean="0"/>
            <a:t>Synapse</a:t>
          </a:r>
          <a:r>
            <a:rPr lang="es-MX" i="1" dirty="0" smtClean="0"/>
            <a:t> </a:t>
          </a:r>
          <a:r>
            <a:rPr lang="es-MX" i="1" dirty="0" err="1" smtClean="0"/>
            <a:t>model</a:t>
          </a:r>
          <a:r>
            <a:rPr lang="es-MX" i="1" dirty="0" smtClean="0"/>
            <a:t>.</a:t>
          </a:r>
          <a:endParaRPr lang="es-MX" i="1" dirty="0"/>
        </a:p>
      </dgm:t>
    </dgm:pt>
    <dgm:pt modelId="{D5C64FC3-5B21-462D-B208-F94B3A26F5EA}" type="parTrans" cxnId="{D34C0C0F-B701-47BA-99AC-0FF826FEA338}">
      <dgm:prSet/>
      <dgm:spPr/>
      <dgm:t>
        <a:bodyPr/>
        <a:lstStyle/>
        <a:p>
          <a:pPr algn="just"/>
          <a:endParaRPr lang="es-MX"/>
        </a:p>
      </dgm:t>
    </dgm:pt>
    <dgm:pt modelId="{C6C5E8E6-A7C6-4519-AAC9-8631E13976CB}" type="sibTrans" cxnId="{D34C0C0F-B701-47BA-99AC-0FF826FEA338}">
      <dgm:prSet/>
      <dgm:spPr/>
      <dgm:t>
        <a:bodyPr/>
        <a:lstStyle/>
        <a:p>
          <a:pPr algn="just"/>
          <a:endParaRPr lang="es-MX"/>
        </a:p>
      </dgm:t>
    </dgm:pt>
    <dgm:pt modelId="{6DCFC4CE-D44A-4BFA-A68A-FE36BB0173F2}">
      <dgm:prSet phldrT="[Texto]"/>
      <dgm:spPr/>
      <dgm:t>
        <a:bodyPr/>
        <a:lstStyle/>
        <a:p>
          <a:pPr algn="just"/>
          <a:r>
            <a:rPr lang="es-MX" dirty="0" err="1" smtClean="0"/>
            <a:t>The</a:t>
          </a:r>
          <a:r>
            <a:rPr lang="es-MX" dirty="0" smtClean="0"/>
            <a:t> magnitudes </a:t>
          </a:r>
          <a:r>
            <a:rPr lang="es-MX" dirty="0" err="1" smtClean="0"/>
            <a:t>for</a:t>
          </a:r>
          <a:r>
            <a:rPr lang="es-MX" dirty="0" smtClean="0"/>
            <a:t> </a:t>
          </a:r>
          <a:r>
            <a:rPr lang="es-MX" dirty="0" err="1" smtClean="0"/>
            <a:t>each</a:t>
          </a:r>
          <a:r>
            <a:rPr lang="es-MX" dirty="0" smtClean="0"/>
            <a:t> of </a:t>
          </a:r>
          <a:r>
            <a:rPr lang="es-MX" dirty="0" err="1" smtClean="0"/>
            <a:t>the</a:t>
          </a:r>
          <a:r>
            <a:rPr lang="es-MX" dirty="0" smtClean="0"/>
            <a:t> variables </a:t>
          </a:r>
          <a:r>
            <a:rPr lang="es-MX" dirty="0" err="1" smtClean="0"/>
            <a:t>involved</a:t>
          </a:r>
          <a:r>
            <a:rPr lang="es-MX" dirty="0" smtClean="0"/>
            <a:t> in </a:t>
          </a:r>
          <a:r>
            <a:rPr lang="es-MX" dirty="0" err="1" smtClean="0"/>
            <a:t>the</a:t>
          </a:r>
          <a:r>
            <a:rPr lang="es-MX" dirty="0" smtClean="0"/>
            <a:t> HFS </a:t>
          </a:r>
          <a:r>
            <a:rPr lang="es-MX" dirty="0" err="1" smtClean="0"/>
            <a:t>were</a:t>
          </a:r>
          <a:r>
            <a:rPr lang="es-MX" dirty="0" smtClean="0"/>
            <a:t> </a:t>
          </a:r>
          <a:r>
            <a:rPr lang="es-MX" dirty="0" err="1" smtClean="0"/>
            <a:t>processed</a:t>
          </a:r>
          <a:r>
            <a:rPr lang="es-MX" dirty="0" smtClean="0"/>
            <a:t> and </a:t>
          </a:r>
          <a:r>
            <a:rPr lang="es-MX" dirty="0" err="1" smtClean="0"/>
            <a:t>analyzed</a:t>
          </a:r>
          <a:r>
            <a:rPr lang="es-MX" dirty="0" smtClean="0"/>
            <a:t> </a:t>
          </a:r>
          <a:r>
            <a:rPr lang="es-MX" dirty="0" err="1" smtClean="0"/>
            <a:t>by</a:t>
          </a:r>
          <a:r>
            <a:rPr lang="es-MX" dirty="0" smtClean="0"/>
            <a:t> </a:t>
          </a:r>
          <a:r>
            <a:rPr lang="es-MX" dirty="0" err="1" smtClean="0"/>
            <a:t>descriptive</a:t>
          </a:r>
          <a:r>
            <a:rPr lang="es-MX" dirty="0" smtClean="0"/>
            <a:t> </a:t>
          </a:r>
          <a:r>
            <a:rPr lang="es-MX" dirty="0" err="1" smtClean="0"/>
            <a:t>analysis</a:t>
          </a:r>
          <a:r>
            <a:rPr lang="es-MX" dirty="0" smtClean="0"/>
            <a:t>, </a:t>
          </a:r>
          <a:r>
            <a:rPr lang="es-MX" dirty="0" err="1" smtClean="0"/>
            <a:t>dispersion</a:t>
          </a:r>
          <a:r>
            <a:rPr lang="es-MX" dirty="0" smtClean="0"/>
            <a:t> </a:t>
          </a:r>
          <a:r>
            <a:rPr lang="es-MX" dirty="0" err="1" smtClean="0"/>
            <a:t>measures</a:t>
          </a:r>
          <a:r>
            <a:rPr lang="es-MX" dirty="0" smtClean="0"/>
            <a:t> </a:t>
          </a:r>
          <a:r>
            <a:rPr lang="es-MX" dirty="0" err="1" smtClean="0"/>
            <a:t>were</a:t>
          </a:r>
          <a:r>
            <a:rPr lang="es-MX" dirty="0" smtClean="0"/>
            <a:t> </a:t>
          </a:r>
          <a:r>
            <a:rPr lang="es-MX" dirty="0" err="1" smtClean="0"/>
            <a:t>obtained</a:t>
          </a:r>
          <a:r>
            <a:rPr lang="es-MX" dirty="0" smtClean="0"/>
            <a:t> and </a:t>
          </a:r>
          <a:r>
            <a:rPr lang="es-MX" dirty="0" err="1" smtClean="0"/>
            <a:t>inferential</a:t>
          </a:r>
          <a:r>
            <a:rPr lang="es-MX" dirty="0" smtClean="0"/>
            <a:t> </a:t>
          </a:r>
          <a:r>
            <a:rPr lang="es-MX" dirty="0" err="1" smtClean="0"/>
            <a:t>tests</a:t>
          </a:r>
          <a:r>
            <a:rPr lang="es-MX" dirty="0" smtClean="0"/>
            <a:t> </a:t>
          </a:r>
          <a:r>
            <a:rPr lang="es-MX" dirty="0" err="1" smtClean="0"/>
            <a:t>were</a:t>
          </a:r>
          <a:r>
            <a:rPr lang="es-MX" dirty="0" smtClean="0"/>
            <a:t> </a:t>
          </a:r>
          <a:r>
            <a:rPr lang="es-MX" dirty="0" err="1" smtClean="0"/>
            <a:t>performed</a:t>
          </a:r>
          <a:r>
            <a:rPr lang="es-MX" dirty="0" smtClean="0"/>
            <a:t>. </a:t>
          </a:r>
          <a:endParaRPr lang="es-MX" dirty="0"/>
        </a:p>
      </dgm:t>
    </dgm:pt>
    <dgm:pt modelId="{E44BB432-926D-40CF-9810-02D2848BD5A2}" type="parTrans" cxnId="{05238AEB-3748-404E-BA6E-4D2DC5149129}">
      <dgm:prSet/>
      <dgm:spPr/>
      <dgm:t>
        <a:bodyPr/>
        <a:lstStyle/>
        <a:p>
          <a:pPr algn="just"/>
          <a:endParaRPr lang="es-MX"/>
        </a:p>
      </dgm:t>
    </dgm:pt>
    <dgm:pt modelId="{DA13A419-B636-410C-83F3-6FAAA152CACF}" type="sibTrans" cxnId="{05238AEB-3748-404E-BA6E-4D2DC5149129}">
      <dgm:prSet/>
      <dgm:spPr/>
      <dgm:t>
        <a:bodyPr/>
        <a:lstStyle/>
        <a:p>
          <a:pPr algn="just"/>
          <a:endParaRPr lang="es-MX"/>
        </a:p>
      </dgm:t>
    </dgm:pt>
    <dgm:pt modelId="{913524D1-4A1C-47F7-B4E6-DF0E20E47363}">
      <dgm:prSet custT="1"/>
      <dgm:spPr/>
      <dgm:t>
        <a:bodyPr/>
        <a:lstStyle/>
        <a:p>
          <a:pPr algn="just"/>
          <a:r>
            <a:rPr lang="en-US" sz="1700" i="1" dirty="0" smtClean="0"/>
            <a:t>2.3. Observation of flight behavior</a:t>
          </a:r>
        </a:p>
        <a:p>
          <a:pPr algn="just"/>
          <a:r>
            <a:rPr lang="es-MX" sz="1300" dirty="0" err="1" smtClean="0"/>
            <a:t>observation</a:t>
          </a:r>
          <a:r>
            <a:rPr lang="es-MX" sz="1300" dirty="0" smtClean="0"/>
            <a:t> to </a:t>
          </a:r>
          <a:r>
            <a:rPr lang="es-MX" sz="1300" dirty="0" err="1" smtClean="0"/>
            <a:t>identify</a:t>
          </a:r>
          <a:r>
            <a:rPr lang="es-MX" sz="1300" dirty="0" smtClean="0"/>
            <a:t> </a:t>
          </a:r>
          <a:r>
            <a:rPr lang="es-MX" sz="1300" dirty="0" err="1" smtClean="0"/>
            <a:t>the</a:t>
          </a:r>
          <a:r>
            <a:rPr lang="es-MX" sz="1300" dirty="0" smtClean="0"/>
            <a:t> </a:t>
          </a:r>
          <a:r>
            <a:rPr lang="es-MX" sz="1300" dirty="0" err="1" smtClean="0"/>
            <a:t>Harvest</a:t>
          </a:r>
          <a:r>
            <a:rPr lang="es-MX" sz="1300" dirty="0" smtClean="0"/>
            <a:t> Flight </a:t>
          </a:r>
          <a:r>
            <a:rPr lang="es-MX" sz="1300" dirty="0" err="1" smtClean="0"/>
            <a:t>Synapse</a:t>
          </a:r>
          <a:r>
            <a:rPr lang="es-MX" sz="1300" dirty="0" smtClean="0"/>
            <a:t> (HFS) </a:t>
          </a:r>
          <a:r>
            <a:rPr lang="es-MX" sz="1300" dirty="0" err="1" smtClean="0"/>
            <a:t>consisted</a:t>
          </a:r>
          <a:r>
            <a:rPr lang="es-MX" sz="1300" dirty="0" smtClean="0"/>
            <a:t> of </a:t>
          </a:r>
          <a:r>
            <a:rPr lang="es-MX" sz="1300" dirty="0" err="1" smtClean="0"/>
            <a:t>the</a:t>
          </a:r>
          <a:r>
            <a:rPr lang="es-MX" sz="1300" dirty="0" smtClean="0"/>
            <a:t> visual </a:t>
          </a:r>
          <a:r>
            <a:rPr lang="es-MX" sz="1300" dirty="0" err="1" smtClean="0"/>
            <a:t>monitoring</a:t>
          </a:r>
          <a:r>
            <a:rPr lang="es-MX" sz="1300" dirty="0" smtClean="0"/>
            <a:t> of </a:t>
          </a:r>
          <a:r>
            <a:rPr lang="es-MX" sz="1300" dirty="0" err="1" smtClean="0"/>
            <a:t>the</a:t>
          </a:r>
          <a:r>
            <a:rPr lang="es-MX" sz="1300" dirty="0" smtClean="0"/>
            <a:t> </a:t>
          </a:r>
          <a:r>
            <a:rPr lang="es-MX" sz="1300" dirty="0" err="1" smtClean="0"/>
            <a:t>flight</a:t>
          </a:r>
          <a:r>
            <a:rPr lang="es-MX" sz="1300" dirty="0" smtClean="0"/>
            <a:t> </a:t>
          </a:r>
          <a:r>
            <a:rPr lang="es-MX" sz="1300" dirty="0" err="1" smtClean="0"/>
            <a:t>sequence</a:t>
          </a:r>
          <a:r>
            <a:rPr lang="es-MX" sz="1300" dirty="0" smtClean="0"/>
            <a:t> </a:t>
          </a:r>
          <a:r>
            <a:rPr lang="es-MX" sz="1300" dirty="0" err="1" smtClean="0"/>
            <a:t>together</a:t>
          </a:r>
          <a:r>
            <a:rPr lang="es-MX" sz="1300" dirty="0" smtClean="0"/>
            <a:t> </a:t>
          </a:r>
          <a:r>
            <a:rPr lang="es-MX" sz="1300" dirty="0" err="1" smtClean="0"/>
            <a:t>with</a:t>
          </a:r>
          <a:r>
            <a:rPr lang="es-MX" sz="1300" dirty="0" smtClean="0"/>
            <a:t> </a:t>
          </a:r>
          <a:r>
            <a:rPr lang="es-MX" sz="1300" dirty="0" err="1" smtClean="0"/>
            <a:t>the</a:t>
          </a:r>
          <a:r>
            <a:rPr lang="es-MX" sz="1300" dirty="0" smtClean="0"/>
            <a:t> </a:t>
          </a:r>
          <a:r>
            <a:rPr lang="es-MX" sz="1300" dirty="0" err="1" smtClean="0"/>
            <a:t>recording</a:t>
          </a:r>
          <a:r>
            <a:rPr lang="es-MX" sz="1300" dirty="0" smtClean="0"/>
            <a:t> of </a:t>
          </a:r>
          <a:r>
            <a:rPr lang="es-MX" sz="1300" dirty="0" err="1" smtClean="0"/>
            <a:t>the</a:t>
          </a:r>
          <a:r>
            <a:rPr lang="es-MX" sz="1300" dirty="0" smtClean="0"/>
            <a:t> time </a:t>
          </a:r>
          <a:r>
            <a:rPr lang="es-MX" sz="1300" dirty="0" err="1" smtClean="0"/>
            <a:t>spent</a:t>
          </a:r>
          <a:r>
            <a:rPr lang="es-MX" sz="1300" dirty="0" smtClean="0"/>
            <a:t> </a:t>
          </a:r>
          <a:r>
            <a:rPr lang="es-MX" sz="1300" dirty="0" err="1" smtClean="0"/>
            <a:t>by</a:t>
          </a:r>
          <a:r>
            <a:rPr lang="es-MX" sz="1300" dirty="0" smtClean="0"/>
            <a:t> a single </a:t>
          </a:r>
          <a:r>
            <a:rPr lang="es-MX" sz="1300" dirty="0" err="1" smtClean="0"/>
            <a:t>bee</a:t>
          </a:r>
          <a:r>
            <a:rPr lang="es-MX" sz="1300" dirty="0" smtClean="0"/>
            <a:t>, </a:t>
          </a:r>
          <a:r>
            <a:rPr lang="es-MX" sz="1300" i="1" dirty="0" smtClean="0"/>
            <a:t>Apis mellifera</a:t>
          </a:r>
          <a:r>
            <a:rPr lang="es-MX" sz="1300" dirty="0" smtClean="0"/>
            <a:t>, </a:t>
          </a:r>
          <a:r>
            <a:rPr lang="es-MX" sz="1300" dirty="0" err="1" smtClean="0"/>
            <a:t>visitor</a:t>
          </a:r>
          <a:r>
            <a:rPr lang="es-MX" sz="1300" dirty="0" smtClean="0"/>
            <a:t> at a time </a:t>
          </a:r>
          <a:r>
            <a:rPr lang="es-MX" sz="1300" dirty="0" err="1" smtClean="0"/>
            <a:t>on</a:t>
          </a:r>
          <a:r>
            <a:rPr lang="es-MX" sz="1300" dirty="0" smtClean="0"/>
            <a:t> </a:t>
          </a:r>
          <a:r>
            <a:rPr lang="es-MX" sz="1300" dirty="0" err="1" smtClean="0"/>
            <a:t>the</a:t>
          </a:r>
          <a:r>
            <a:rPr lang="es-MX" sz="1300" dirty="0" smtClean="0"/>
            <a:t> </a:t>
          </a:r>
          <a:r>
            <a:rPr lang="es-MX" sz="1300" dirty="0" err="1" smtClean="0"/>
            <a:t>vegetative</a:t>
          </a:r>
          <a:r>
            <a:rPr lang="es-MX" sz="1300" dirty="0" smtClean="0"/>
            <a:t> </a:t>
          </a:r>
          <a:r>
            <a:rPr lang="es-MX" sz="1300" dirty="0" err="1" smtClean="0"/>
            <a:t>architecture</a:t>
          </a:r>
          <a:r>
            <a:rPr lang="es-MX" sz="1300" dirty="0" smtClean="0"/>
            <a:t> per individual of pitaya.</a:t>
          </a:r>
          <a:endParaRPr lang="es-MX" sz="1300" dirty="0"/>
        </a:p>
      </dgm:t>
    </dgm:pt>
    <dgm:pt modelId="{A27B18FF-5A33-4BCD-9E96-E8BB2B38C514}" type="parTrans" cxnId="{C6E09556-6320-48F8-BF65-373F94113316}">
      <dgm:prSet/>
      <dgm:spPr/>
      <dgm:t>
        <a:bodyPr/>
        <a:lstStyle/>
        <a:p>
          <a:pPr algn="just"/>
          <a:endParaRPr lang="es-MX"/>
        </a:p>
      </dgm:t>
    </dgm:pt>
    <dgm:pt modelId="{A8A97CB9-BF08-405A-B33A-7227549C982E}" type="sibTrans" cxnId="{C6E09556-6320-48F8-BF65-373F94113316}">
      <dgm:prSet/>
      <dgm:spPr/>
      <dgm:t>
        <a:bodyPr/>
        <a:lstStyle/>
        <a:p>
          <a:pPr algn="just"/>
          <a:endParaRPr lang="es-MX"/>
        </a:p>
      </dgm:t>
    </dgm:pt>
    <dgm:pt modelId="{BB488640-EA47-4D37-BC29-A42F39F08C9E}" type="pres">
      <dgm:prSet presAssocID="{DBA4A094-A5BC-44C1-94D9-01C416FE8C76}" presName="Name0" presStyleCnt="0">
        <dgm:presLayoutVars>
          <dgm:dir/>
          <dgm:resizeHandles val="exact"/>
        </dgm:presLayoutVars>
      </dgm:prSet>
      <dgm:spPr/>
    </dgm:pt>
    <dgm:pt modelId="{61EC43CD-F8DF-4ABC-8C47-981072B05DCF}" type="pres">
      <dgm:prSet presAssocID="{94F2907A-D768-413B-99BA-24CE31E3C30A}" presName="node" presStyleLbl="node1" presStyleIdx="0" presStyleCnt="4">
        <dgm:presLayoutVars>
          <dgm:bulletEnabled val="1"/>
        </dgm:presLayoutVars>
      </dgm:prSet>
      <dgm:spPr/>
      <dgm:t>
        <a:bodyPr/>
        <a:lstStyle/>
        <a:p>
          <a:endParaRPr lang="es-MX"/>
        </a:p>
      </dgm:t>
    </dgm:pt>
    <dgm:pt modelId="{94545833-2A88-4C9F-A70E-CC6F8379B11F}" type="pres">
      <dgm:prSet presAssocID="{E545C95A-601A-435C-B442-7B122677F527}" presName="sibTrans" presStyleLbl="sibTrans2D1" presStyleIdx="0" presStyleCnt="3"/>
      <dgm:spPr/>
    </dgm:pt>
    <dgm:pt modelId="{CDDE8E1D-445B-4EEF-ACF3-2E9DA54C98CF}" type="pres">
      <dgm:prSet presAssocID="{E545C95A-601A-435C-B442-7B122677F527}" presName="connectorText" presStyleLbl="sibTrans2D1" presStyleIdx="0" presStyleCnt="3"/>
      <dgm:spPr/>
    </dgm:pt>
    <dgm:pt modelId="{C62639F8-431F-424B-99FF-AAB09A8CE52F}" type="pres">
      <dgm:prSet presAssocID="{B43AC208-1956-4593-AFDE-006C42D1240D}" presName="node" presStyleLbl="node1" presStyleIdx="1" presStyleCnt="4">
        <dgm:presLayoutVars>
          <dgm:bulletEnabled val="1"/>
        </dgm:presLayoutVars>
      </dgm:prSet>
      <dgm:spPr/>
      <dgm:t>
        <a:bodyPr/>
        <a:lstStyle/>
        <a:p>
          <a:endParaRPr lang="es-MX"/>
        </a:p>
      </dgm:t>
    </dgm:pt>
    <dgm:pt modelId="{5F1EF0D9-B361-46AD-AED1-A4C4F7D60C68}" type="pres">
      <dgm:prSet presAssocID="{190588BF-33F4-4708-8118-DBBAE9AEE11C}" presName="sibTrans" presStyleLbl="sibTrans2D1" presStyleIdx="1" presStyleCnt="3"/>
      <dgm:spPr/>
    </dgm:pt>
    <dgm:pt modelId="{CF00E100-4062-49A2-AED1-06508097B633}" type="pres">
      <dgm:prSet presAssocID="{190588BF-33F4-4708-8118-DBBAE9AEE11C}" presName="connectorText" presStyleLbl="sibTrans2D1" presStyleIdx="1" presStyleCnt="3"/>
      <dgm:spPr/>
    </dgm:pt>
    <dgm:pt modelId="{F3D9D53F-07EF-41DC-9D12-76EA295ED4FD}" type="pres">
      <dgm:prSet presAssocID="{913524D1-4A1C-47F7-B4E6-DF0E20E47363}" presName="node" presStyleLbl="node1" presStyleIdx="2" presStyleCnt="4">
        <dgm:presLayoutVars>
          <dgm:bulletEnabled val="1"/>
        </dgm:presLayoutVars>
      </dgm:prSet>
      <dgm:spPr/>
      <dgm:t>
        <a:bodyPr/>
        <a:lstStyle/>
        <a:p>
          <a:endParaRPr lang="es-MX"/>
        </a:p>
      </dgm:t>
    </dgm:pt>
    <dgm:pt modelId="{D39D9532-6C5A-4E4F-899C-09C9FBC14339}" type="pres">
      <dgm:prSet presAssocID="{A8A97CB9-BF08-405A-B33A-7227549C982E}" presName="sibTrans" presStyleLbl="sibTrans2D1" presStyleIdx="2" presStyleCnt="3"/>
      <dgm:spPr/>
    </dgm:pt>
    <dgm:pt modelId="{2941BD65-3891-43B4-82E2-0B299B704109}" type="pres">
      <dgm:prSet presAssocID="{A8A97CB9-BF08-405A-B33A-7227549C982E}" presName="connectorText" presStyleLbl="sibTrans2D1" presStyleIdx="2" presStyleCnt="3"/>
      <dgm:spPr/>
    </dgm:pt>
    <dgm:pt modelId="{E04B8062-097D-4319-9BA5-EC96613431DA}" type="pres">
      <dgm:prSet presAssocID="{4B87B3BC-6EEC-4191-A1A8-F4A47167DF73}" presName="node" presStyleLbl="node1" presStyleIdx="3" presStyleCnt="4">
        <dgm:presLayoutVars>
          <dgm:bulletEnabled val="1"/>
        </dgm:presLayoutVars>
      </dgm:prSet>
      <dgm:spPr/>
      <dgm:t>
        <a:bodyPr/>
        <a:lstStyle/>
        <a:p>
          <a:endParaRPr lang="es-MX"/>
        </a:p>
      </dgm:t>
    </dgm:pt>
  </dgm:ptLst>
  <dgm:cxnLst>
    <dgm:cxn modelId="{D34C0C0F-B701-47BA-99AC-0FF826FEA338}" srcId="{DBA4A094-A5BC-44C1-94D9-01C416FE8C76}" destId="{4B87B3BC-6EEC-4191-A1A8-F4A47167DF73}" srcOrd="3" destOrd="0" parTransId="{D5C64FC3-5B21-462D-B208-F94B3A26F5EA}" sibTransId="{C6C5E8E6-A7C6-4519-AAC9-8631E13976CB}"/>
    <dgm:cxn modelId="{3F8ED2B2-F712-4C68-AD23-3B73941514BC}" type="presOf" srcId="{8B870E13-CCFF-4D06-BCE0-4D7A5BC7F646}" destId="{61EC43CD-F8DF-4ABC-8C47-981072B05DCF}" srcOrd="0" destOrd="2" presId="urn:microsoft.com/office/officeart/2005/8/layout/process1"/>
    <dgm:cxn modelId="{C6E09556-6320-48F8-BF65-373F94113316}" srcId="{DBA4A094-A5BC-44C1-94D9-01C416FE8C76}" destId="{913524D1-4A1C-47F7-B4E6-DF0E20E47363}" srcOrd="2" destOrd="0" parTransId="{A27B18FF-5A33-4BCD-9E96-E8BB2B38C514}" sibTransId="{A8A97CB9-BF08-405A-B33A-7227549C982E}"/>
    <dgm:cxn modelId="{E29E4D15-6CC6-4664-9879-DF60DDAE95E0}" type="presOf" srcId="{6DCFC4CE-D44A-4BFA-A68A-FE36BB0173F2}" destId="{E04B8062-097D-4319-9BA5-EC96613431DA}" srcOrd="0" destOrd="1" presId="urn:microsoft.com/office/officeart/2005/8/layout/process1"/>
    <dgm:cxn modelId="{BD7748AD-281E-4685-9EEE-5ADFB9E404C1}" type="presOf" srcId="{4B87B3BC-6EEC-4191-A1A8-F4A47167DF73}" destId="{E04B8062-097D-4319-9BA5-EC96613431DA}" srcOrd="0" destOrd="0" presId="urn:microsoft.com/office/officeart/2005/8/layout/process1"/>
    <dgm:cxn modelId="{1BDDBC97-E5F3-4871-BD5C-1748F85FD7E4}" type="presOf" srcId="{E545C95A-601A-435C-B442-7B122677F527}" destId="{94545833-2A88-4C9F-A70E-CC6F8379B11F}" srcOrd="0" destOrd="0" presId="urn:microsoft.com/office/officeart/2005/8/layout/process1"/>
    <dgm:cxn modelId="{8C158FA8-6D51-4325-BAC6-E55F8E35DBAD}" type="presOf" srcId="{AEDDCCF6-A5C1-4572-8C73-662653718299}" destId="{61EC43CD-F8DF-4ABC-8C47-981072B05DCF}" srcOrd="0" destOrd="1" presId="urn:microsoft.com/office/officeart/2005/8/layout/process1"/>
    <dgm:cxn modelId="{984C66DF-257D-475D-80E7-591E698BF66E}" srcId="{B43AC208-1956-4593-AFDE-006C42D1240D}" destId="{97D66C5F-66FA-4E22-B181-96C14D1BE812}" srcOrd="0" destOrd="0" parTransId="{F5B9E73D-6787-4157-8BCC-9848FA0ABDB7}" sibTransId="{3EF74CE3-2B9E-40B8-A129-E1BCC8456757}"/>
    <dgm:cxn modelId="{02EA442E-6A79-43CB-A4A5-0D4010EA1F10}" srcId="{DBA4A094-A5BC-44C1-94D9-01C416FE8C76}" destId="{B43AC208-1956-4593-AFDE-006C42D1240D}" srcOrd="1" destOrd="0" parTransId="{42B5A0FA-B170-419C-AAEB-0BAE0DBAE506}" sibTransId="{190588BF-33F4-4708-8118-DBBAE9AEE11C}"/>
    <dgm:cxn modelId="{E05ACB4C-1242-4C56-A8E7-D427C1A301DC}" type="presOf" srcId="{97D66C5F-66FA-4E22-B181-96C14D1BE812}" destId="{C62639F8-431F-424B-99FF-AAB09A8CE52F}" srcOrd="0" destOrd="1" presId="urn:microsoft.com/office/officeart/2005/8/layout/process1"/>
    <dgm:cxn modelId="{53C8DC2D-C58B-4D17-B01F-FB5AC07B251C}" type="presOf" srcId="{E545C95A-601A-435C-B442-7B122677F527}" destId="{CDDE8E1D-445B-4EEF-ACF3-2E9DA54C98CF}" srcOrd="1" destOrd="0" presId="urn:microsoft.com/office/officeart/2005/8/layout/process1"/>
    <dgm:cxn modelId="{318454A4-A306-4782-9B89-4A67EA9FCE8E}" srcId="{94F2907A-D768-413B-99BA-24CE31E3C30A}" destId="{8B870E13-CCFF-4D06-BCE0-4D7A5BC7F646}" srcOrd="1" destOrd="0" parTransId="{0F55A81C-DB03-4600-A0B6-C3C3E997FCB1}" sibTransId="{1B42E9F6-FB1E-4455-9C60-0C9487CF9330}"/>
    <dgm:cxn modelId="{59E0E5B1-8FF3-4CFF-BAB7-A6137851C9E2}" srcId="{94F2907A-D768-413B-99BA-24CE31E3C30A}" destId="{AEDDCCF6-A5C1-4572-8C73-662653718299}" srcOrd="0" destOrd="0" parTransId="{BF358C17-14E2-422C-B99D-1DE5024D9A01}" sibTransId="{B3D74575-CAEB-4C5A-9DE9-B48B4DA5FDE6}"/>
    <dgm:cxn modelId="{E97DF0E0-BDCE-4B64-B305-255B0C3D7E1D}" srcId="{DBA4A094-A5BC-44C1-94D9-01C416FE8C76}" destId="{94F2907A-D768-413B-99BA-24CE31E3C30A}" srcOrd="0" destOrd="0" parTransId="{1F12CD75-7B6D-40B6-AAD8-8EF83D58A20F}" sibTransId="{E545C95A-601A-435C-B442-7B122677F527}"/>
    <dgm:cxn modelId="{E49A0932-F583-4EB8-AAC2-936473E936D3}" type="presOf" srcId="{190588BF-33F4-4708-8118-DBBAE9AEE11C}" destId="{5F1EF0D9-B361-46AD-AED1-A4C4F7D60C68}" srcOrd="0" destOrd="0" presId="urn:microsoft.com/office/officeart/2005/8/layout/process1"/>
    <dgm:cxn modelId="{05238AEB-3748-404E-BA6E-4D2DC5149129}" srcId="{4B87B3BC-6EEC-4191-A1A8-F4A47167DF73}" destId="{6DCFC4CE-D44A-4BFA-A68A-FE36BB0173F2}" srcOrd="0" destOrd="0" parTransId="{E44BB432-926D-40CF-9810-02D2848BD5A2}" sibTransId="{DA13A419-B636-410C-83F3-6FAAA152CACF}"/>
    <dgm:cxn modelId="{46CF93A8-D5E1-4B8C-BEF0-9F91F76BE876}" type="presOf" srcId="{94F2907A-D768-413B-99BA-24CE31E3C30A}" destId="{61EC43CD-F8DF-4ABC-8C47-981072B05DCF}" srcOrd="0" destOrd="0" presId="urn:microsoft.com/office/officeart/2005/8/layout/process1"/>
    <dgm:cxn modelId="{4286F9A2-3C4F-431A-945E-985E81217EFD}" type="presOf" srcId="{A8A97CB9-BF08-405A-B33A-7227549C982E}" destId="{D39D9532-6C5A-4E4F-899C-09C9FBC14339}" srcOrd="0" destOrd="0" presId="urn:microsoft.com/office/officeart/2005/8/layout/process1"/>
    <dgm:cxn modelId="{E422B41B-E6D1-4807-89CB-4D62119933D5}" type="presOf" srcId="{190588BF-33F4-4708-8118-DBBAE9AEE11C}" destId="{CF00E100-4062-49A2-AED1-06508097B633}" srcOrd="1" destOrd="0" presId="urn:microsoft.com/office/officeart/2005/8/layout/process1"/>
    <dgm:cxn modelId="{741BD8FE-8F50-41BF-A3FF-724D230A145E}" type="presOf" srcId="{DBA4A094-A5BC-44C1-94D9-01C416FE8C76}" destId="{BB488640-EA47-4D37-BC29-A42F39F08C9E}" srcOrd="0" destOrd="0" presId="urn:microsoft.com/office/officeart/2005/8/layout/process1"/>
    <dgm:cxn modelId="{B77A0CF1-1325-44AA-A02C-01B8A13481E8}" type="presOf" srcId="{B43AC208-1956-4593-AFDE-006C42D1240D}" destId="{C62639F8-431F-424B-99FF-AAB09A8CE52F}" srcOrd="0" destOrd="0" presId="urn:microsoft.com/office/officeart/2005/8/layout/process1"/>
    <dgm:cxn modelId="{F2FA9980-F9F1-489E-816B-9CF25DC25B8A}" type="presOf" srcId="{913524D1-4A1C-47F7-B4E6-DF0E20E47363}" destId="{F3D9D53F-07EF-41DC-9D12-76EA295ED4FD}" srcOrd="0" destOrd="0" presId="urn:microsoft.com/office/officeart/2005/8/layout/process1"/>
    <dgm:cxn modelId="{1177E4BE-DA48-4969-AD58-BA4E84C1CDF4}" type="presOf" srcId="{A8A97CB9-BF08-405A-B33A-7227549C982E}" destId="{2941BD65-3891-43B4-82E2-0B299B704109}" srcOrd="1" destOrd="0" presId="urn:microsoft.com/office/officeart/2005/8/layout/process1"/>
    <dgm:cxn modelId="{AFC974DC-D1EA-434E-A432-2009F49E114E}" type="presParOf" srcId="{BB488640-EA47-4D37-BC29-A42F39F08C9E}" destId="{61EC43CD-F8DF-4ABC-8C47-981072B05DCF}" srcOrd="0" destOrd="0" presId="urn:microsoft.com/office/officeart/2005/8/layout/process1"/>
    <dgm:cxn modelId="{9AA2756D-A6BD-49C1-AA01-D6EA53E9AA5E}" type="presParOf" srcId="{BB488640-EA47-4D37-BC29-A42F39F08C9E}" destId="{94545833-2A88-4C9F-A70E-CC6F8379B11F}" srcOrd="1" destOrd="0" presId="urn:microsoft.com/office/officeart/2005/8/layout/process1"/>
    <dgm:cxn modelId="{8CCE1204-7814-4569-B2AD-180867E38A43}" type="presParOf" srcId="{94545833-2A88-4C9F-A70E-CC6F8379B11F}" destId="{CDDE8E1D-445B-4EEF-ACF3-2E9DA54C98CF}" srcOrd="0" destOrd="0" presId="urn:microsoft.com/office/officeart/2005/8/layout/process1"/>
    <dgm:cxn modelId="{90B81863-2EDF-4392-B340-B227D009D49C}" type="presParOf" srcId="{BB488640-EA47-4D37-BC29-A42F39F08C9E}" destId="{C62639F8-431F-424B-99FF-AAB09A8CE52F}" srcOrd="2" destOrd="0" presId="urn:microsoft.com/office/officeart/2005/8/layout/process1"/>
    <dgm:cxn modelId="{A6B38359-0668-42D4-81A5-686C4289568F}" type="presParOf" srcId="{BB488640-EA47-4D37-BC29-A42F39F08C9E}" destId="{5F1EF0D9-B361-46AD-AED1-A4C4F7D60C68}" srcOrd="3" destOrd="0" presId="urn:microsoft.com/office/officeart/2005/8/layout/process1"/>
    <dgm:cxn modelId="{4582B918-62A2-449A-A738-27E07FEE966B}" type="presParOf" srcId="{5F1EF0D9-B361-46AD-AED1-A4C4F7D60C68}" destId="{CF00E100-4062-49A2-AED1-06508097B633}" srcOrd="0" destOrd="0" presId="urn:microsoft.com/office/officeart/2005/8/layout/process1"/>
    <dgm:cxn modelId="{7A16C99F-C32F-477B-9F03-ADE933C0D670}" type="presParOf" srcId="{BB488640-EA47-4D37-BC29-A42F39F08C9E}" destId="{F3D9D53F-07EF-41DC-9D12-76EA295ED4FD}" srcOrd="4" destOrd="0" presId="urn:microsoft.com/office/officeart/2005/8/layout/process1"/>
    <dgm:cxn modelId="{B9451012-9D2F-450E-B2B7-51C06CFA2752}" type="presParOf" srcId="{BB488640-EA47-4D37-BC29-A42F39F08C9E}" destId="{D39D9532-6C5A-4E4F-899C-09C9FBC14339}" srcOrd="5" destOrd="0" presId="urn:microsoft.com/office/officeart/2005/8/layout/process1"/>
    <dgm:cxn modelId="{60957427-AAA6-4E00-8FB3-B713607B55F3}" type="presParOf" srcId="{D39D9532-6C5A-4E4F-899C-09C9FBC14339}" destId="{2941BD65-3891-43B4-82E2-0B299B704109}" srcOrd="0" destOrd="0" presId="urn:microsoft.com/office/officeart/2005/8/layout/process1"/>
    <dgm:cxn modelId="{D5B66748-BE4A-4ED6-A847-3AFCFF0461BC}" type="presParOf" srcId="{BB488640-EA47-4D37-BC29-A42F39F08C9E}" destId="{E04B8062-097D-4319-9BA5-EC96613431DA}"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8DCD42-132B-465F-87EE-84E31CC6FB06}"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s-MX"/>
        </a:p>
      </dgm:t>
    </dgm:pt>
    <dgm:pt modelId="{8078DBED-D007-43D5-9198-3CA37B3F4CA0}">
      <dgm:prSet phldrT="[Texto]"/>
      <dgm:spPr/>
      <dgm:t>
        <a:bodyPr/>
        <a:lstStyle/>
        <a:p>
          <a:r>
            <a:rPr lang="en-US" i="1" dirty="0" smtClean="0"/>
            <a:t>3.1. Vegetative architecture of Stenocereus thurberi</a:t>
          </a:r>
          <a:endParaRPr lang="es-MX" dirty="0"/>
        </a:p>
      </dgm:t>
    </dgm:pt>
    <dgm:pt modelId="{322D6520-B855-4742-8852-EF31200DA2EB}" type="parTrans" cxnId="{00029772-84AF-4EBB-AD02-5DC5054469B4}">
      <dgm:prSet/>
      <dgm:spPr/>
      <dgm:t>
        <a:bodyPr/>
        <a:lstStyle/>
        <a:p>
          <a:endParaRPr lang="es-MX"/>
        </a:p>
      </dgm:t>
    </dgm:pt>
    <dgm:pt modelId="{331CECE2-EE61-4B4E-A528-83DE891BA0A2}" type="sibTrans" cxnId="{00029772-84AF-4EBB-AD02-5DC5054469B4}">
      <dgm:prSet/>
      <dgm:spPr/>
      <dgm:t>
        <a:bodyPr/>
        <a:lstStyle/>
        <a:p>
          <a:endParaRPr lang="es-MX"/>
        </a:p>
      </dgm:t>
    </dgm:pt>
    <dgm:pt modelId="{C6D89A70-54C1-4D15-A505-02BCDC267E1D}">
      <dgm:prSet phldrT="[Texto]"/>
      <dgm:spPr/>
      <dgm:t>
        <a:bodyPr/>
        <a:lstStyle/>
        <a:p>
          <a:r>
            <a:rPr lang="es-MX" dirty="0" err="1" smtClean="0"/>
            <a:t>Height</a:t>
          </a:r>
          <a:r>
            <a:rPr lang="es-MX" dirty="0" smtClean="0"/>
            <a:t> </a:t>
          </a:r>
          <a:r>
            <a:rPr lang="es-MX" dirty="0" err="1" smtClean="0"/>
            <a:t>values</a:t>
          </a:r>
          <a:r>
            <a:rPr lang="es-MX" dirty="0" smtClean="0"/>
            <a:t> </a:t>
          </a:r>
          <a:r>
            <a:rPr lang="es-MX" dirty="0" err="1" smtClean="0"/>
            <a:t>ranged</a:t>
          </a:r>
          <a:r>
            <a:rPr lang="es-MX" dirty="0" smtClean="0"/>
            <a:t> </a:t>
          </a:r>
          <a:r>
            <a:rPr lang="es-MX" dirty="0" err="1" smtClean="0"/>
            <a:t>from</a:t>
          </a:r>
          <a:r>
            <a:rPr lang="es-MX" dirty="0" smtClean="0"/>
            <a:t> a </a:t>
          </a:r>
          <a:r>
            <a:rPr lang="es-MX" dirty="0" err="1" smtClean="0"/>
            <a:t>maximum</a:t>
          </a:r>
          <a:r>
            <a:rPr lang="es-MX" dirty="0" smtClean="0"/>
            <a:t> of 5.4 </a:t>
          </a:r>
          <a:r>
            <a:rPr lang="es-MX" dirty="0" err="1" smtClean="0"/>
            <a:t>meters</a:t>
          </a:r>
          <a:r>
            <a:rPr lang="es-MX" dirty="0" smtClean="0"/>
            <a:t> to no </a:t>
          </a:r>
          <a:r>
            <a:rPr lang="es-MX" dirty="0" err="1" smtClean="0"/>
            <a:t>less</a:t>
          </a:r>
          <a:r>
            <a:rPr lang="es-MX" dirty="0" smtClean="0"/>
            <a:t> </a:t>
          </a:r>
          <a:r>
            <a:rPr lang="es-MX" dirty="0" err="1" smtClean="0"/>
            <a:t>than</a:t>
          </a:r>
          <a:r>
            <a:rPr lang="es-MX" dirty="0" smtClean="0"/>
            <a:t> 1.8; and </a:t>
          </a:r>
          <a:r>
            <a:rPr lang="es-MX" dirty="0" err="1" smtClean="0"/>
            <a:t>amplitude</a:t>
          </a:r>
          <a:r>
            <a:rPr lang="es-MX" dirty="0" smtClean="0"/>
            <a:t> of </a:t>
          </a:r>
          <a:r>
            <a:rPr lang="es-MX" dirty="0" err="1" smtClean="0"/>
            <a:t>cover</a:t>
          </a:r>
          <a:r>
            <a:rPr lang="es-MX" dirty="0" smtClean="0"/>
            <a:t> </a:t>
          </a:r>
          <a:r>
            <a:rPr lang="es-MX" dirty="0" err="1" smtClean="0"/>
            <a:t>ranged</a:t>
          </a:r>
          <a:r>
            <a:rPr lang="es-MX" dirty="0" smtClean="0"/>
            <a:t> </a:t>
          </a:r>
          <a:r>
            <a:rPr lang="es-MX" dirty="0" err="1" smtClean="0"/>
            <a:t>from</a:t>
          </a:r>
          <a:r>
            <a:rPr lang="es-MX" dirty="0" smtClean="0"/>
            <a:t> 0.8 to 2.4 </a:t>
          </a:r>
          <a:r>
            <a:rPr lang="es-MX" dirty="0" err="1" smtClean="0"/>
            <a:t>meters</a:t>
          </a:r>
          <a:r>
            <a:rPr lang="es-MX" dirty="0" smtClean="0"/>
            <a:t> </a:t>
          </a:r>
          <a:endParaRPr lang="es-MX" dirty="0"/>
        </a:p>
      </dgm:t>
    </dgm:pt>
    <dgm:pt modelId="{3B19BACC-2A7C-4702-8D15-622E915EC58B}" type="parTrans" cxnId="{7CD69321-1763-4C35-9C5F-A82BBEEFC477}">
      <dgm:prSet/>
      <dgm:spPr/>
      <dgm:t>
        <a:bodyPr/>
        <a:lstStyle/>
        <a:p>
          <a:endParaRPr lang="es-MX"/>
        </a:p>
      </dgm:t>
    </dgm:pt>
    <dgm:pt modelId="{AEA0B6C9-F8F7-451E-AA62-FFCA13ED0E55}" type="sibTrans" cxnId="{7CD69321-1763-4C35-9C5F-A82BBEEFC477}">
      <dgm:prSet/>
      <dgm:spPr/>
      <dgm:t>
        <a:bodyPr/>
        <a:lstStyle/>
        <a:p>
          <a:endParaRPr lang="es-MX"/>
        </a:p>
      </dgm:t>
    </dgm:pt>
    <dgm:pt modelId="{B6A79255-AD8C-4163-BFB6-1EB7C14B0586}">
      <dgm:prSet phldrT="[Texto]"/>
      <dgm:spPr/>
      <dgm:t>
        <a:bodyPr/>
        <a:lstStyle/>
        <a:p>
          <a:r>
            <a:rPr lang="es-MX" dirty="0" err="1" smtClean="0"/>
            <a:t>From</a:t>
          </a:r>
          <a:r>
            <a:rPr lang="es-MX" dirty="0" smtClean="0"/>
            <a:t> </a:t>
          </a:r>
          <a:r>
            <a:rPr lang="es-MX" dirty="0" err="1" smtClean="0"/>
            <a:t>these</a:t>
          </a:r>
          <a:r>
            <a:rPr lang="es-MX" dirty="0" smtClean="0"/>
            <a:t> magnitudes, </a:t>
          </a:r>
          <a:r>
            <a:rPr lang="es-MX" dirty="0" err="1" smtClean="0"/>
            <a:t>the</a:t>
          </a:r>
          <a:r>
            <a:rPr lang="es-MX" dirty="0" smtClean="0"/>
            <a:t> </a:t>
          </a:r>
          <a:r>
            <a:rPr lang="es-MX" dirty="0" err="1" smtClean="0"/>
            <a:t>bees</a:t>
          </a:r>
          <a:r>
            <a:rPr lang="es-MX" dirty="0" smtClean="0"/>
            <a:t> </a:t>
          </a:r>
          <a:r>
            <a:rPr lang="es-MX" dirty="0" err="1" smtClean="0"/>
            <a:t>arrived</a:t>
          </a:r>
          <a:r>
            <a:rPr lang="es-MX" dirty="0" smtClean="0"/>
            <a:t> in </a:t>
          </a:r>
          <a:r>
            <a:rPr lang="es-MX" dirty="0" err="1" smtClean="0"/>
            <a:t>the</a:t>
          </a:r>
          <a:r>
            <a:rPr lang="es-MX" dirty="0" smtClean="0"/>
            <a:t> </a:t>
          </a:r>
          <a:r>
            <a:rPr lang="es-MX" dirty="0" err="1" smtClean="0"/>
            <a:t>airspace</a:t>
          </a:r>
          <a:r>
            <a:rPr lang="es-MX" dirty="0" smtClean="0"/>
            <a:t> </a:t>
          </a:r>
          <a:r>
            <a:rPr lang="es-MX" dirty="0" err="1" smtClean="0"/>
            <a:t>from</a:t>
          </a:r>
          <a:r>
            <a:rPr lang="es-MX" dirty="0" smtClean="0"/>
            <a:t> </a:t>
          </a:r>
          <a:r>
            <a:rPr lang="es-MX" dirty="0" err="1" smtClean="0"/>
            <a:t>the</a:t>
          </a:r>
          <a:r>
            <a:rPr lang="es-MX" dirty="0" smtClean="0"/>
            <a:t> East 64% and </a:t>
          </a:r>
          <a:r>
            <a:rPr lang="es-MX" dirty="0" err="1" smtClean="0"/>
            <a:t>from</a:t>
          </a:r>
          <a:r>
            <a:rPr lang="es-MX" dirty="0" smtClean="0"/>
            <a:t> </a:t>
          </a:r>
          <a:r>
            <a:rPr lang="es-MX" dirty="0" err="1" smtClean="0"/>
            <a:t>the</a:t>
          </a:r>
          <a:r>
            <a:rPr lang="es-MX" dirty="0" smtClean="0"/>
            <a:t> </a:t>
          </a:r>
          <a:r>
            <a:rPr lang="es-MX" dirty="0" err="1" smtClean="0"/>
            <a:t>Northeast</a:t>
          </a:r>
          <a:r>
            <a:rPr lang="es-MX" dirty="0" smtClean="0"/>
            <a:t> 36% at </a:t>
          </a:r>
          <a:r>
            <a:rPr lang="es-MX" dirty="0" err="1" smtClean="0"/>
            <a:t>an</a:t>
          </a:r>
          <a:r>
            <a:rPr lang="es-MX" dirty="0" smtClean="0"/>
            <a:t> </a:t>
          </a:r>
          <a:r>
            <a:rPr lang="es-MX" dirty="0" err="1" smtClean="0"/>
            <a:t>average</a:t>
          </a:r>
          <a:r>
            <a:rPr lang="es-MX" dirty="0" smtClean="0"/>
            <a:t> pitaya </a:t>
          </a:r>
          <a:r>
            <a:rPr lang="es-MX" dirty="0" err="1" smtClean="0"/>
            <a:t>height</a:t>
          </a:r>
          <a:r>
            <a:rPr lang="es-MX" dirty="0" smtClean="0"/>
            <a:t> of 2.40 </a:t>
          </a:r>
          <a:r>
            <a:rPr lang="es-MX" dirty="0" err="1" smtClean="0"/>
            <a:t>meters</a:t>
          </a:r>
          <a:r>
            <a:rPr lang="es-MX" dirty="0" smtClean="0"/>
            <a:t> </a:t>
          </a:r>
          <a:endParaRPr lang="es-MX" dirty="0"/>
        </a:p>
      </dgm:t>
    </dgm:pt>
    <dgm:pt modelId="{DFFCB801-C0AE-40A6-96DF-99C2EE8D1EBC}" type="parTrans" cxnId="{3A2701DD-7D4F-407D-BEC3-57C1522085EF}">
      <dgm:prSet/>
      <dgm:spPr/>
      <dgm:t>
        <a:bodyPr/>
        <a:lstStyle/>
        <a:p>
          <a:endParaRPr lang="es-MX"/>
        </a:p>
      </dgm:t>
    </dgm:pt>
    <dgm:pt modelId="{018C44B0-8B30-4080-962A-C280CA448615}" type="sibTrans" cxnId="{3A2701DD-7D4F-407D-BEC3-57C1522085EF}">
      <dgm:prSet/>
      <dgm:spPr/>
      <dgm:t>
        <a:bodyPr/>
        <a:lstStyle/>
        <a:p>
          <a:endParaRPr lang="es-MX"/>
        </a:p>
      </dgm:t>
    </dgm:pt>
    <dgm:pt modelId="{F22B2ADC-BB95-42A7-8D53-798AF3AD557D}">
      <dgm:prSet phldrT="[Texto]"/>
      <dgm:spPr/>
      <dgm:t>
        <a:bodyPr/>
        <a:lstStyle/>
        <a:p>
          <a:r>
            <a:rPr lang="en-US" i="1" dirty="0" smtClean="0"/>
            <a:t>3.2 Synaptic condition for flower structures</a:t>
          </a:r>
          <a:endParaRPr lang="es-MX" dirty="0"/>
        </a:p>
      </dgm:t>
    </dgm:pt>
    <dgm:pt modelId="{2B2F34EF-230A-4AF2-A38D-4F23FA8F440E}" type="parTrans" cxnId="{C3E7D9A6-2FD4-4B32-9462-77D85B9C1FF9}">
      <dgm:prSet/>
      <dgm:spPr/>
      <dgm:t>
        <a:bodyPr/>
        <a:lstStyle/>
        <a:p>
          <a:endParaRPr lang="es-MX"/>
        </a:p>
      </dgm:t>
    </dgm:pt>
    <dgm:pt modelId="{8A3D00DC-E3B5-44A0-8A9C-B0E840057449}" type="sibTrans" cxnId="{C3E7D9A6-2FD4-4B32-9462-77D85B9C1FF9}">
      <dgm:prSet/>
      <dgm:spPr/>
      <dgm:t>
        <a:bodyPr/>
        <a:lstStyle/>
        <a:p>
          <a:endParaRPr lang="es-MX"/>
        </a:p>
      </dgm:t>
    </dgm:pt>
    <dgm:pt modelId="{7BA72BB9-3CDE-4E8A-A7B9-61E3E6602BB0}">
      <dgm:prSet phldrT="[Texto]"/>
      <dgm:spPr/>
      <dgm:t>
        <a:bodyPr/>
        <a:lstStyle/>
        <a:p>
          <a:r>
            <a:rPr lang="es-MX" dirty="0" err="1" smtClean="0"/>
            <a:t>Other</a:t>
          </a:r>
          <a:r>
            <a:rPr lang="es-MX" dirty="0" smtClean="0"/>
            <a:t> </a:t>
          </a:r>
          <a:r>
            <a:rPr lang="es-MX" dirty="0" err="1" smtClean="0"/>
            <a:t>elements</a:t>
          </a:r>
          <a:r>
            <a:rPr lang="es-MX" dirty="0" smtClean="0"/>
            <a:t> </a:t>
          </a:r>
          <a:r>
            <a:rPr lang="es-MX" dirty="0" err="1" smtClean="0"/>
            <a:t>that</a:t>
          </a:r>
          <a:r>
            <a:rPr lang="es-MX" dirty="0" smtClean="0"/>
            <a:t> </a:t>
          </a:r>
          <a:r>
            <a:rPr lang="es-MX" dirty="0" err="1" smtClean="0"/>
            <a:t>conditioned</a:t>
          </a:r>
          <a:r>
            <a:rPr lang="es-MX" dirty="0" smtClean="0"/>
            <a:t> </a:t>
          </a:r>
          <a:r>
            <a:rPr lang="es-MX" dirty="0" err="1" smtClean="0"/>
            <a:t>the</a:t>
          </a:r>
          <a:r>
            <a:rPr lang="es-MX" dirty="0" smtClean="0"/>
            <a:t> HFS </a:t>
          </a:r>
          <a:r>
            <a:rPr lang="es-MX" dirty="0" err="1" smtClean="0"/>
            <a:t>were</a:t>
          </a:r>
          <a:r>
            <a:rPr lang="es-MX" dirty="0" smtClean="0"/>
            <a:t>: ACH, ADC and ADCIC) (</a:t>
          </a:r>
          <a:r>
            <a:rPr lang="es-MX" dirty="0" err="1" smtClean="0"/>
            <a:t>maximums</a:t>
          </a:r>
          <a:r>
            <a:rPr lang="es-MX" dirty="0" smtClean="0"/>
            <a:t> and </a:t>
          </a:r>
          <a:r>
            <a:rPr lang="es-MX" dirty="0" err="1" smtClean="0"/>
            <a:t>minimums</a:t>
          </a:r>
          <a:r>
            <a:rPr lang="es-MX" dirty="0" smtClean="0"/>
            <a:t> </a:t>
          </a:r>
          <a:r>
            <a:rPr lang="es-MX" dirty="0" err="1" smtClean="0"/>
            <a:t>respectively</a:t>
          </a:r>
          <a:r>
            <a:rPr lang="es-MX" dirty="0" smtClean="0"/>
            <a:t>: 3.9 - 1.4; 1.1 - 0.35 and 1.8 - 0.25 </a:t>
          </a:r>
          <a:r>
            <a:rPr lang="es-MX" dirty="0" err="1" smtClean="0"/>
            <a:t>meters</a:t>
          </a:r>
          <a:r>
            <a:rPr lang="es-MX" dirty="0" smtClean="0"/>
            <a:t>). </a:t>
          </a:r>
          <a:endParaRPr lang="es-MX" dirty="0"/>
        </a:p>
      </dgm:t>
    </dgm:pt>
    <dgm:pt modelId="{69FE5605-C583-4123-BE0C-30E4E589250C}" type="parTrans" cxnId="{601E0040-0216-4DA5-8B2D-4B1BFF6E53C6}">
      <dgm:prSet/>
      <dgm:spPr/>
      <dgm:t>
        <a:bodyPr/>
        <a:lstStyle/>
        <a:p>
          <a:endParaRPr lang="es-MX"/>
        </a:p>
      </dgm:t>
    </dgm:pt>
    <dgm:pt modelId="{415F83DB-3D19-4C31-9D17-201C4B782D7A}" type="sibTrans" cxnId="{601E0040-0216-4DA5-8B2D-4B1BFF6E53C6}">
      <dgm:prSet/>
      <dgm:spPr/>
      <dgm:t>
        <a:bodyPr/>
        <a:lstStyle/>
        <a:p>
          <a:endParaRPr lang="es-MX"/>
        </a:p>
      </dgm:t>
    </dgm:pt>
    <dgm:pt modelId="{AFC83EEC-3C7D-4CAD-85CD-1247548CA41D}">
      <dgm:prSet phldrT="[Texto]"/>
      <dgm:spPr/>
      <dgm:t>
        <a:bodyPr/>
        <a:lstStyle/>
        <a:p>
          <a:r>
            <a:rPr lang="en-US" i="1" dirty="0" smtClean="0"/>
            <a:t>3.3. Harvest Flight Synaptic Map</a:t>
          </a:r>
          <a:endParaRPr lang="es-MX" dirty="0"/>
        </a:p>
      </dgm:t>
    </dgm:pt>
    <dgm:pt modelId="{EB2CEE89-E8CB-49EB-8AF5-56D874E556BA}" type="parTrans" cxnId="{D90ED60F-3DD0-4F71-876C-CD2909061AA2}">
      <dgm:prSet/>
      <dgm:spPr/>
      <dgm:t>
        <a:bodyPr/>
        <a:lstStyle/>
        <a:p>
          <a:endParaRPr lang="es-MX"/>
        </a:p>
      </dgm:t>
    </dgm:pt>
    <dgm:pt modelId="{B0571886-3FD9-48B8-BC99-6DAF3E4D8E93}" type="sibTrans" cxnId="{D90ED60F-3DD0-4F71-876C-CD2909061AA2}">
      <dgm:prSet/>
      <dgm:spPr/>
      <dgm:t>
        <a:bodyPr/>
        <a:lstStyle/>
        <a:p>
          <a:endParaRPr lang="es-MX"/>
        </a:p>
      </dgm:t>
    </dgm:pt>
    <dgm:pt modelId="{CC5FFD4D-E5DD-4F6D-9B1F-FED515E94349}">
      <dgm:prSet phldrT="[Texto]"/>
      <dgm:spPr/>
      <dgm:t>
        <a:bodyPr/>
        <a:lstStyle/>
        <a:p>
          <a:r>
            <a:rPr lang="es-MX" dirty="0" err="1" smtClean="0"/>
            <a:t>The</a:t>
          </a:r>
          <a:r>
            <a:rPr lang="es-MX" dirty="0" smtClean="0"/>
            <a:t> </a:t>
          </a:r>
          <a:r>
            <a:rPr lang="es-MX" dirty="0" err="1" smtClean="0"/>
            <a:t>flight</a:t>
          </a:r>
          <a:r>
            <a:rPr lang="es-MX" dirty="0" smtClean="0"/>
            <a:t> </a:t>
          </a:r>
          <a:r>
            <a:rPr lang="es-MX" dirty="0" err="1" smtClean="0"/>
            <a:t>sequence</a:t>
          </a:r>
          <a:r>
            <a:rPr lang="es-MX" dirty="0" smtClean="0"/>
            <a:t> in </a:t>
          </a:r>
          <a:r>
            <a:rPr lang="es-MX" dirty="0" err="1" smtClean="0"/>
            <a:t>the</a:t>
          </a:r>
          <a:r>
            <a:rPr lang="es-MX" dirty="0" smtClean="0"/>
            <a:t> </a:t>
          </a:r>
          <a:r>
            <a:rPr lang="es-MX" dirty="0" err="1" smtClean="0"/>
            <a:t>harvesting</a:t>
          </a:r>
          <a:r>
            <a:rPr lang="es-MX" dirty="0" smtClean="0"/>
            <a:t> </a:t>
          </a:r>
          <a:r>
            <a:rPr lang="es-MX" dirty="0" err="1" smtClean="0"/>
            <a:t>flight</a:t>
          </a:r>
          <a:r>
            <a:rPr lang="es-MX" dirty="0" smtClean="0"/>
            <a:t> </a:t>
          </a:r>
          <a:r>
            <a:rPr lang="es-MX" dirty="0" err="1" smtClean="0"/>
            <a:t>synapse</a:t>
          </a:r>
          <a:r>
            <a:rPr lang="es-MX" dirty="0" smtClean="0"/>
            <a:t> </a:t>
          </a:r>
          <a:r>
            <a:rPr lang="es-MX" dirty="0" err="1" smtClean="0"/>
            <a:t>is</a:t>
          </a:r>
          <a:r>
            <a:rPr lang="es-MX" dirty="0" smtClean="0"/>
            <a:t> </a:t>
          </a:r>
          <a:r>
            <a:rPr lang="es-MX" dirty="0" err="1" smtClean="0"/>
            <a:t>represented</a:t>
          </a:r>
          <a:r>
            <a:rPr lang="es-MX" dirty="0" smtClean="0"/>
            <a:t> </a:t>
          </a:r>
          <a:r>
            <a:rPr lang="es-MX" dirty="0" err="1" smtClean="0"/>
            <a:t>by</a:t>
          </a:r>
          <a:r>
            <a:rPr lang="es-MX" dirty="0" smtClean="0"/>
            <a:t> </a:t>
          </a:r>
          <a:r>
            <a:rPr lang="es-MX" dirty="0" err="1" smtClean="0"/>
            <a:t>describing</a:t>
          </a:r>
          <a:r>
            <a:rPr lang="es-MX" dirty="0" smtClean="0"/>
            <a:t> a </a:t>
          </a:r>
          <a:r>
            <a:rPr lang="es-MX" b="1" i="1" dirty="0" err="1" smtClean="0"/>
            <a:t>Harvesting</a:t>
          </a:r>
          <a:r>
            <a:rPr lang="es-MX" b="1" i="1" dirty="0" smtClean="0"/>
            <a:t> Flight </a:t>
          </a:r>
          <a:r>
            <a:rPr lang="es-MX" b="1" i="1" dirty="0" err="1" smtClean="0"/>
            <a:t>Synaptic</a:t>
          </a:r>
          <a:r>
            <a:rPr lang="es-MX" b="1" i="1" dirty="0" smtClean="0"/>
            <a:t> </a:t>
          </a:r>
          <a:r>
            <a:rPr lang="es-MX" b="1" i="1" dirty="0" err="1" smtClean="0"/>
            <a:t>Map</a:t>
          </a:r>
          <a:r>
            <a:rPr lang="es-MX" dirty="0" smtClean="0"/>
            <a:t>. </a:t>
          </a:r>
          <a:endParaRPr lang="es-MX" dirty="0"/>
        </a:p>
      </dgm:t>
    </dgm:pt>
    <dgm:pt modelId="{01F84E9D-75CD-4176-81D5-4277EDE98469}" type="parTrans" cxnId="{32E5F441-CDB6-47A1-9FFC-BD4A6E192572}">
      <dgm:prSet/>
      <dgm:spPr/>
      <dgm:t>
        <a:bodyPr/>
        <a:lstStyle/>
        <a:p>
          <a:endParaRPr lang="es-MX"/>
        </a:p>
      </dgm:t>
    </dgm:pt>
    <dgm:pt modelId="{5271A912-3D0B-440D-A48D-9C54AF6C0FF7}" type="sibTrans" cxnId="{32E5F441-CDB6-47A1-9FFC-BD4A6E192572}">
      <dgm:prSet/>
      <dgm:spPr/>
      <dgm:t>
        <a:bodyPr/>
        <a:lstStyle/>
        <a:p>
          <a:endParaRPr lang="es-MX"/>
        </a:p>
      </dgm:t>
    </dgm:pt>
    <dgm:pt modelId="{BBE1936D-73C3-405B-AF44-3B13E012E490}">
      <dgm:prSet phldrT="[Texto]"/>
      <dgm:spPr/>
      <dgm:t>
        <a:bodyPr/>
        <a:lstStyle/>
        <a:p>
          <a:r>
            <a:rPr lang="es-MX" dirty="0" err="1" smtClean="0"/>
            <a:t>The</a:t>
          </a:r>
          <a:r>
            <a:rPr lang="es-MX" dirty="0" smtClean="0"/>
            <a:t> </a:t>
          </a:r>
          <a:r>
            <a:rPr lang="es-MX" dirty="0" err="1" smtClean="0"/>
            <a:t>model</a:t>
          </a:r>
          <a:r>
            <a:rPr lang="es-MX" dirty="0" smtClean="0"/>
            <a:t> </a:t>
          </a:r>
          <a:r>
            <a:rPr lang="es-MX" dirty="0" err="1" smtClean="0"/>
            <a:t>expresses</a:t>
          </a:r>
          <a:r>
            <a:rPr lang="es-MX" dirty="0" smtClean="0"/>
            <a:t> </a:t>
          </a:r>
          <a:r>
            <a:rPr lang="es-MX" dirty="0" err="1" smtClean="0"/>
            <a:t>the</a:t>
          </a:r>
          <a:r>
            <a:rPr lang="es-MX" dirty="0" smtClean="0"/>
            <a:t> original </a:t>
          </a:r>
          <a:r>
            <a:rPr lang="es-MX" dirty="0" err="1" smtClean="0"/>
            <a:t>flight</a:t>
          </a:r>
          <a:r>
            <a:rPr lang="es-MX" dirty="0" smtClean="0"/>
            <a:t> </a:t>
          </a:r>
          <a:r>
            <a:rPr lang="es-MX" dirty="0" err="1" smtClean="0"/>
            <a:t>path</a:t>
          </a:r>
          <a:r>
            <a:rPr lang="es-MX" dirty="0" smtClean="0"/>
            <a:t> (OF) </a:t>
          </a:r>
          <a:r>
            <a:rPr lang="es-MX" dirty="0" err="1" smtClean="0"/>
            <a:t>for</a:t>
          </a:r>
          <a:r>
            <a:rPr lang="es-MX" dirty="0" smtClean="0"/>
            <a:t> </a:t>
          </a:r>
          <a:r>
            <a:rPr lang="es-MX" dirty="0" err="1" smtClean="0"/>
            <a:t>the</a:t>
          </a:r>
          <a:r>
            <a:rPr lang="es-MX" dirty="0" smtClean="0"/>
            <a:t> </a:t>
          </a:r>
          <a:r>
            <a:rPr lang="es-MX" dirty="0" err="1" smtClean="0"/>
            <a:t>development</a:t>
          </a:r>
          <a:r>
            <a:rPr lang="es-MX" dirty="0" smtClean="0"/>
            <a:t> of </a:t>
          </a:r>
          <a:r>
            <a:rPr lang="es-MX" dirty="0" err="1" smtClean="0"/>
            <a:t>the</a:t>
          </a:r>
          <a:r>
            <a:rPr lang="es-MX" dirty="0" smtClean="0"/>
            <a:t> </a:t>
          </a:r>
          <a:r>
            <a:rPr lang="es-MX" dirty="0" err="1" smtClean="0"/>
            <a:t>harvest</a:t>
          </a:r>
          <a:r>
            <a:rPr lang="es-MX" dirty="0" smtClean="0"/>
            <a:t> </a:t>
          </a:r>
          <a:r>
            <a:rPr lang="es-MX" dirty="0" err="1" smtClean="0"/>
            <a:t>service</a:t>
          </a:r>
          <a:r>
            <a:rPr lang="es-MX" dirty="0" smtClean="0"/>
            <a:t> as </a:t>
          </a:r>
          <a:r>
            <a:rPr lang="es-MX" dirty="0" err="1" smtClean="0"/>
            <a:t>well</a:t>
          </a:r>
          <a:r>
            <a:rPr lang="es-MX" dirty="0" smtClean="0"/>
            <a:t> as a </a:t>
          </a:r>
          <a:r>
            <a:rPr lang="es-MX" dirty="0" err="1" smtClean="0"/>
            <a:t>relationship</a:t>
          </a:r>
          <a:r>
            <a:rPr lang="es-MX" dirty="0" smtClean="0"/>
            <a:t> </a:t>
          </a:r>
          <a:r>
            <a:rPr lang="es-MX" dirty="0" err="1" smtClean="0"/>
            <a:t>with</a:t>
          </a:r>
          <a:r>
            <a:rPr lang="es-MX" dirty="0" smtClean="0"/>
            <a:t> </a:t>
          </a:r>
          <a:r>
            <a:rPr lang="es-MX" dirty="0" err="1" smtClean="0"/>
            <a:t>the</a:t>
          </a:r>
          <a:r>
            <a:rPr lang="es-MX" dirty="0" smtClean="0"/>
            <a:t> </a:t>
          </a:r>
          <a:r>
            <a:rPr lang="es-MX" dirty="0" err="1" smtClean="0"/>
            <a:t>columns</a:t>
          </a:r>
          <a:r>
            <a:rPr lang="es-MX" dirty="0" smtClean="0"/>
            <a:t> </a:t>
          </a:r>
          <a:r>
            <a:rPr lang="es-MX" dirty="0" err="1" smtClean="0"/>
            <a:t>with</a:t>
          </a:r>
          <a:r>
            <a:rPr lang="es-MX" dirty="0" smtClean="0"/>
            <a:t> </a:t>
          </a:r>
          <a:r>
            <a:rPr lang="es-MX" dirty="0" err="1" smtClean="0"/>
            <a:t>flower</a:t>
          </a:r>
          <a:r>
            <a:rPr lang="es-MX" dirty="0" smtClean="0"/>
            <a:t> </a:t>
          </a:r>
          <a:r>
            <a:rPr lang="es-MX" dirty="0" err="1" smtClean="0"/>
            <a:t>bulbs</a:t>
          </a:r>
          <a:r>
            <a:rPr lang="es-MX" dirty="0" smtClean="0"/>
            <a:t>. </a:t>
          </a:r>
          <a:endParaRPr lang="es-MX" dirty="0"/>
        </a:p>
      </dgm:t>
    </dgm:pt>
    <dgm:pt modelId="{25001457-7410-40BC-923B-2A55F54696F6}" type="parTrans" cxnId="{8C681D60-C935-49C7-9E84-B79A9B9C1A58}">
      <dgm:prSet/>
      <dgm:spPr/>
      <dgm:t>
        <a:bodyPr/>
        <a:lstStyle/>
        <a:p>
          <a:endParaRPr lang="es-MX"/>
        </a:p>
      </dgm:t>
    </dgm:pt>
    <dgm:pt modelId="{0FA9621C-CE7A-4AEB-9ECC-24C8FBFF1A70}" type="sibTrans" cxnId="{8C681D60-C935-49C7-9E84-B79A9B9C1A58}">
      <dgm:prSet/>
      <dgm:spPr/>
      <dgm:t>
        <a:bodyPr/>
        <a:lstStyle/>
        <a:p>
          <a:endParaRPr lang="es-MX"/>
        </a:p>
      </dgm:t>
    </dgm:pt>
    <dgm:pt modelId="{78B2ABE1-4669-4943-A5B8-116E9860ABDF}">
      <dgm:prSet phldrT="[Texto]"/>
      <dgm:spPr/>
      <dgm:t>
        <a:bodyPr/>
        <a:lstStyle/>
        <a:p>
          <a:r>
            <a:rPr lang="es-MX" dirty="0" smtClean="0"/>
            <a:t>A </a:t>
          </a:r>
          <a:r>
            <a:rPr lang="es-MX" dirty="0" err="1" smtClean="0"/>
            <a:t>difference</a:t>
          </a:r>
          <a:r>
            <a:rPr lang="es-MX" dirty="0" smtClean="0"/>
            <a:t> </a:t>
          </a:r>
          <a:r>
            <a:rPr lang="es-MX" dirty="0" err="1" smtClean="0"/>
            <a:t>was</a:t>
          </a:r>
          <a:r>
            <a:rPr lang="es-MX" dirty="0" smtClean="0"/>
            <a:t> </a:t>
          </a:r>
          <a:r>
            <a:rPr lang="es-MX" dirty="0" err="1" smtClean="0"/>
            <a:t>identified</a:t>
          </a:r>
          <a:r>
            <a:rPr lang="es-MX" dirty="0" smtClean="0"/>
            <a:t> </a:t>
          </a:r>
          <a:r>
            <a:rPr lang="es-MX" dirty="0" err="1" smtClean="0"/>
            <a:t>between</a:t>
          </a:r>
          <a:r>
            <a:rPr lang="es-MX" dirty="0" smtClean="0"/>
            <a:t> </a:t>
          </a:r>
          <a:r>
            <a:rPr lang="es-MX" dirty="0" err="1" smtClean="0"/>
            <a:t>the</a:t>
          </a:r>
          <a:r>
            <a:rPr lang="es-MX" dirty="0" smtClean="0"/>
            <a:t> time </a:t>
          </a:r>
          <a:r>
            <a:rPr lang="es-MX" dirty="0" err="1" smtClean="0"/>
            <a:t>the</a:t>
          </a:r>
          <a:r>
            <a:rPr lang="es-MX" dirty="0" smtClean="0"/>
            <a:t> </a:t>
          </a:r>
          <a:r>
            <a:rPr lang="es-MX" dirty="0" err="1" smtClean="0"/>
            <a:t>bee</a:t>
          </a:r>
          <a:r>
            <a:rPr lang="es-MX" dirty="0" smtClean="0"/>
            <a:t> </a:t>
          </a:r>
          <a:r>
            <a:rPr lang="es-MX" dirty="0" err="1" smtClean="0"/>
            <a:t>spent</a:t>
          </a:r>
          <a:r>
            <a:rPr lang="es-MX" dirty="0" smtClean="0"/>
            <a:t> </a:t>
          </a:r>
          <a:r>
            <a:rPr lang="es-MX" dirty="0" err="1" smtClean="0"/>
            <a:t>visiting</a:t>
          </a:r>
          <a:r>
            <a:rPr lang="es-MX" dirty="0" smtClean="0"/>
            <a:t> </a:t>
          </a:r>
          <a:r>
            <a:rPr lang="es-MX" dirty="0" err="1" smtClean="0"/>
            <a:t>flower</a:t>
          </a:r>
          <a:r>
            <a:rPr lang="es-MX" dirty="0" smtClean="0"/>
            <a:t> </a:t>
          </a:r>
          <a:r>
            <a:rPr lang="es-MX" dirty="0" err="1" smtClean="0"/>
            <a:t>bulbs</a:t>
          </a:r>
          <a:r>
            <a:rPr lang="es-MX" dirty="0" smtClean="0"/>
            <a:t> and </a:t>
          </a:r>
          <a:r>
            <a:rPr lang="es-MX" dirty="0" err="1" smtClean="0"/>
            <a:t>the</a:t>
          </a:r>
          <a:r>
            <a:rPr lang="es-MX" dirty="0" smtClean="0"/>
            <a:t> time </a:t>
          </a:r>
          <a:r>
            <a:rPr lang="es-MX" dirty="0" err="1" smtClean="0"/>
            <a:t>spent</a:t>
          </a:r>
          <a:r>
            <a:rPr lang="es-MX" dirty="0" smtClean="0"/>
            <a:t> </a:t>
          </a:r>
          <a:r>
            <a:rPr lang="es-MX" dirty="0" err="1" smtClean="0"/>
            <a:t>visiting</a:t>
          </a:r>
          <a:r>
            <a:rPr lang="es-MX" dirty="0" smtClean="0"/>
            <a:t> </a:t>
          </a:r>
          <a:r>
            <a:rPr lang="es-MX" dirty="0" err="1" smtClean="0"/>
            <a:t>flowers</a:t>
          </a:r>
          <a:r>
            <a:rPr lang="es-MX" dirty="0" smtClean="0"/>
            <a:t> (P &lt; 0.05)</a:t>
          </a:r>
          <a:endParaRPr lang="es-MX" dirty="0"/>
        </a:p>
      </dgm:t>
    </dgm:pt>
    <dgm:pt modelId="{CA92535B-8F61-4506-8848-189F3E232176}" type="sibTrans" cxnId="{AD9C0314-D653-41BE-81D9-DFF211D21F9D}">
      <dgm:prSet/>
      <dgm:spPr/>
      <dgm:t>
        <a:bodyPr/>
        <a:lstStyle/>
        <a:p>
          <a:endParaRPr lang="es-MX"/>
        </a:p>
      </dgm:t>
    </dgm:pt>
    <dgm:pt modelId="{38A47041-73E7-4085-B78C-D1BBCCA9F297}" type="parTrans" cxnId="{AD9C0314-D653-41BE-81D9-DFF211D21F9D}">
      <dgm:prSet/>
      <dgm:spPr/>
      <dgm:t>
        <a:bodyPr/>
        <a:lstStyle/>
        <a:p>
          <a:endParaRPr lang="es-MX"/>
        </a:p>
      </dgm:t>
    </dgm:pt>
    <dgm:pt modelId="{0DBE2875-2BAF-403B-A7E4-DC9F5227399F}" type="pres">
      <dgm:prSet presAssocID="{388DCD42-132B-465F-87EE-84E31CC6FB06}" presName="Name0" presStyleCnt="0">
        <dgm:presLayoutVars>
          <dgm:dir/>
          <dgm:animLvl val="lvl"/>
          <dgm:resizeHandles val="exact"/>
        </dgm:presLayoutVars>
      </dgm:prSet>
      <dgm:spPr/>
    </dgm:pt>
    <dgm:pt modelId="{DB9970B8-5CD1-41FE-97F0-13DAA7E200EA}" type="pres">
      <dgm:prSet presAssocID="{AFC83EEC-3C7D-4CAD-85CD-1247548CA41D}" presName="boxAndChildren" presStyleCnt="0"/>
      <dgm:spPr/>
    </dgm:pt>
    <dgm:pt modelId="{6EEC961D-743A-4DB4-AF5D-E0F76BA6618D}" type="pres">
      <dgm:prSet presAssocID="{AFC83EEC-3C7D-4CAD-85CD-1247548CA41D}" presName="parentTextBox" presStyleLbl="node1" presStyleIdx="0" presStyleCnt="3"/>
      <dgm:spPr/>
      <dgm:t>
        <a:bodyPr/>
        <a:lstStyle/>
        <a:p>
          <a:endParaRPr lang="es-MX"/>
        </a:p>
      </dgm:t>
    </dgm:pt>
    <dgm:pt modelId="{E5533AEE-AD47-47A2-AA2E-C46148FF3363}" type="pres">
      <dgm:prSet presAssocID="{AFC83EEC-3C7D-4CAD-85CD-1247548CA41D}" presName="entireBox" presStyleLbl="node1" presStyleIdx="0" presStyleCnt="3"/>
      <dgm:spPr/>
      <dgm:t>
        <a:bodyPr/>
        <a:lstStyle/>
        <a:p>
          <a:endParaRPr lang="es-MX"/>
        </a:p>
      </dgm:t>
    </dgm:pt>
    <dgm:pt modelId="{B08FB902-68F2-4ED0-B9D3-D99B644E26F5}" type="pres">
      <dgm:prSet presAssocID="{AFC83EEC-3C7D-4CAD-85CD-1247548CA41D}" presName="descendantBox" presStyleCnt="0"/>
      <dgm:spPr/>
    </dgm:pt>
    <dgm:pt modelId="{BF1CDE3E-D394-400A-9C24-808B423A30B0}" type="pres">
      <dgm:prSet presAssocID="{CC5FFD4D-E5DD-4F6D-9B1F-FED515E94349}" presName="childTextBox" presStyleLbl="fgAccFollowNode1" presStyleIdx="0" presStyleCnt="6">
        <dgm:presLayoutVars>
          <dgm:bulletEnabled val="1"/>
        </dgm:presLayoutVars>
      </dgm:prSet>
      <dgm:spPr/>
      <dgm:t>
        <a:bodyPr/>
        <a:lstStyle/>
        <a:p>
          <a:endParaRPr lang="es-MX"/>
        </a:p>
      </dgm:t>
    </dgm:pt>
    <dgm:pt modelId="{7D86669C-C850-44C8-BD65-CE063549968D}" type="pres">
      <dgm:prSet presAssocID="{BBE1936D-73C3-405B-AF44-3B13E012E490}" presName="childTextBox" presStyleLbl="fgAccFollowNode1" presStyleIdx="1" presStyleCnt="6">
        <dgm:presLayoutVars>
          <dgm:bulletEnabled val="1"/>
        </dgm:presLayoutVars>
      </dgm:prSet>
      <dgm:spPr/>
      <dgm:t>
        <a:bodyPr/>
        <a:lstStyle/>
        <a:p>
          <a:endParaRPr lang="es-MX"/>
        </a:p>
      </dgm:t>
    </dgm:pt>
    <dgm:pt modelId="{DE4700D9-483F-4DC7-8566-AD0E5560D83A}" type="pres">
      <dgm:prSet presAssocID="{8A3D00DC-E3B5-44A0-8A9C-B0E840057449}" presName="sp" presStyleCnt="0"/>
      <dgm:spPr/>
    </dgm:pt>
    <dgm:pt modelId="{73725B10-70EB-44AE-8661-0DE3C3EE9AF0}" type="pres">
      <dgm:prSet presAssocID="{F22B2ADC-BB95-42A7-8D53-798AF3AD557D}" presName="arrowAndChildren" presStyleCnt="0"/>
      <dgm:spPr/>
    </dgm:pt>
    <dgm:pt modelId="{07A34E70-339C-4790-920C-7F049E7C4A23}" type="pres">
      <dgm:prSet presAssocID="{F22B2ADC-BB95-42A7-8D53-798AF3AD557D}" presName="parentTextArrow" presStyleLbl="node1" presStyleIdx="0" presStyleCnt="3"/>
      <dgm:spPr/>
      <dgm:t>
        <a:bodyPr/>
        <a:lstStyle/>
        <a:p>
          <a:endParaRPr lang="es-MX"/>
        </a:p>
      </dgm:t>
    </dgm:pt>
    <dgm:pt modelId="{8E0E0376-8D18-48C0-A770-19C9E05405E2}" type="pres">
      <dgm:prSet presAssocID="{F22B2ADC-BB95-42A7-8D53-798AF3AD557D}" presName="arrow" presStyleLbl="node1" presStyleIdx="1" presStyleCnt="3"/>
      <dgm:spPr/>
      <dgm:t>
        <a:bodyPr/>
        <a:lstStyle/>
        <a:p>
          <a:endParaRPr lang="es-MX"/>
        </a:p>
      </dgm:t>
    </dgm:pt>
    <dgm:pt modelId="{6368F5BF-8B96-4456-949B-6B5CC8428EF0}" type="pres">
      <dgm:prSet presAssocID="{F22B2ADC-BB95-42A7-8D53-798AF3AD557D}" presName="descendantArrow" presStyleCnt="0"/>
      <dgm:spPr/>
    </dgm:pt>
    <dgm:pt modelId="{9225AE6B-7AC1-45FF-9314-4BBE259338C1}" type="pres">
      <dgm:prSet presAssocID="{7BA72BB9-3CDE-4E8A-A7B9-61E3E6602BB0}" presName="childTextArrow" presStyleLbl="fgAccFollowNode1" presStyleIdx="2" presStyleCnt="6">
        <dgm:presLayoutVars>
          <dgm:bulletEnabled val="1"/>
        </dgm:presLayoutVars>
      </dgm:prSet>
      <dgm:spPr/>
      <dgm:t>
        <a:bodyPr/>
        <a:lstStyle/>
        <a:p>
          <a:endParaRPr lang="es-MX"/>
        </a:p>
      </dgm:t>
    </dgm:pt>
    <dgm:pt modelId="{3FD94595-F544-4AB2-8B5D-03E4FEC5727E}" type="pres">
      <dgm:prSet presAssocID="{78B2ABE1-4669-4943-A5B8-116E9860ABDF}" presName="childTextArrow" presStyleLbl="fgAccFollowNode1" presStyleIdx="3" presStyleCnt="6">
        <dgm:presLayoutVars>
          <dgm:bulletEnabled val="1"/>
        </dgm:presLayoutVars>
      </dgm:prSet>
      <dgm:spPr/>
      <dgm:t>
        <a:bodyPr/>
        <a:lstStyle/>
        <a:p>
          <a:endParaRPr lang="es-MX"/>
        </a:p>
      </dgm:t>
    </dgm:pt>
    <dgm:pt modelId="{7BF81D8B-9BC0-425B-9065-8CAC287DB943}" type="pres">
      <dgm:prSet presAssocID="{331CECE2-EE61-4B4E-A528-83DE891BA0A2}" presName="sp" presStyleCnt="0"/>
      <dgm:spPr/>
    </dgm:pt>
    <dgm:pt modelId="{71008D49-DFE1-4055-AF46-5B40B8C796DA}" type="pres">
      <dgm:prSet presAssocID="{8078DBED-D007-43D5-9198-3CA37B3F4CA0}" presName="arrowAndChildren" presStyleCnt="0"/>
      <dgm:spPr/>
    </dgm:pt>
    <dgm:pt modelId="{BA35D302-7C96-4EF2-A1D0-89613F906C91}" type="pres">
      <dgm:prSet presAssocID="{8078DBED-D007-43D5-9198-3CA37B3F4CA0}" presName="parentTextArrow" presStyleLbl="node1" presStyleIdx="1" presStyleCnt="3"/>
      <dgm:spPr/>
      <dgm:t>
        <a:bodyPr/>
        <a:lstStyle/>
        <a:p>
          <a:endParaRPr lang="es-MX"/>
        </a:p>
      </dgm:t>
    </dgm:pt>
    <dgm:pt modelId="{391EF690-312D-455F-BC82-7E99D7732C7C}" type="pres">
      <dgm:prSet presAssocID="{8078DBED-D007-43D5-9198-3CA37B3F4CA0}" presName="arrow" presStyleLbl="node1" presStyleIdx="2" presStyleCnt="3"/>
      <dgm:spPr/>
      <dgm:t>
        <a:bodyPr/>
        <a:lstStyle/>
        <a:p>
          <a:endParaRPr lang="es-MX"/>
        </a:p>
      </dgm:t>
    </dgm:pt>
    <dgm:pt modelId="{FAB4C7F4-8A9F-46EF-9094-66C9CFEA0E72}" type="pres">
      <dgm:prSet presAssocID="{8078DBED-D007-43D5-9198-3CA37B3F4CA0}" presName="descendantArrow" presStyleCnt="0"/>
      <dgm:spPr/>
    </dgm:pt>
    <dgm:pt modelId="{1DBEAAE7-B2CA-4E8C-9758-9B45FB79FD4E}" type="pres">
      <dgm:prSet presAssocID="{C6D89A70-54C1-4D15-A505-02BCDC267E1D}" presName="childTextArrow" presStyleLbl="fgAccFollowNode1" presStyleIdx="4" presStyleCnt="6">
        <dgm:presLayoutVars>
          <dgm:bulletEnabled val="1"/>
        </dgm:presLayoutVars>
      </dgm:prSet>
      <dgm:spPr/>
      <dgm:t>
        <a:bodyPr/>
        <a:lstStyle/>
        <a:p>
          <a:endParaRPr lang="es-MX"/>
        </a:p>
      </dgm:t>
    </dgm:pt>
    <dgm:pt modelId="{3E3825ED-9148-4A97-86BE-B666D9087C2F}" type="pres">
      <dgm:prSet presAssocID="{B6A79255-AD8C-4163-BFB6-1EB7C14B0586}" presName="childTextArrow" presStyleLbl="fgAccFollowNode1" presStyleIdx="5" presStyleCnt="6">
        <dgm:presLayoutVars>
          <dgm:bulletEnabled val="1"/>
        </dgm:presLayoutVars>
      </dgm:prSet>
      <dgm:spPr/>
      <dgm:t>
        <a:bodyPr/>
        <a:lstStyle/>
        <a:p>
          <a:endParaRPr lang="es-MX"/>
        </a:p>
      </dgm:t>
    </dgm:pt>
  </dgm:ptLst>
  <dgm:cxnLst>
    <dgm:cxn modelId="{AD9C0314-D653-41BE-81D9-DFF211D21F9D}" srcId="{F22B2ADC-BB95-42A7-8D53-798AF3AD557D}" destId="{78B2ABE1-4669-4943-A5B8-116E9860ABDF}" srcOrd="1" destOrd="0" parTransId="{38A47041-73E7-4085-B78C-D1BBCCA9F297}" sibTransId="{CA92535B-8F61-4506-8848-189F3E232176}"/>
    <dgm:cxn modelId="{141DB15D-FCB9-4EE1-8514-8A4CE6B2A7D6}" type="presOf" srcId="{8078DBED-D007-43D5-9198-3CA37B3F4CA0}" destId="{391EF690-312D-455F-BC82-7E99D7732C7C}" srcOrd="1" destOrd="0" presId="urn:microsoft.com/office/officeart/2005/8/layout/process4"/>
    <dgm:cxn modelId="{00029772-84AF-4EBB-AD02-5DC5054469B4}" srcId="{388DCD42-132B-465F-87EE-84E31CC6FB06}" destId="{8078DBED-D007-43D5-9198-3CA37B3F4CA0}" srcOrd="0" destOrd="0" parTransId="{322D6520-B855-4742-8852-EF31200DA2EB}" sibTransId="{331CECE2-EE61-4B4E-A528-83DE891BA0A2}"/>
    <dgm:cxn modelId="{32E5F441-CDB6-47A1-9FFC-BD4A6E192572}" srcId="{AFC83EEC-3C7D-4CAD-85CD-1247548CA41D}" destId="{CC5FFD4D-E5DD-4F6D-9B1F-FED515E94349}" srcOrd="0" destOrd="0" parTransId="{01F84E9D-75CD-4176-81D5-4277EDE98469}" sibTransId="{5271A912-3D0B-440D-A48D-9C54AF6C0FF7}"/>
    <dgm:cxn modelId="{C92655D1-236A-473B-8104-956FEAA9F6B8}" type="presOf" srcId="{8078DBED-D007-43D5-9198-3CA37B3F4CA0}" destId="{BA35D302-7C96-4EF2-A1D0-89613F906C91}" srcOrd="0" destOrd="0" presId="urn:microsoft.com/office/officeart/2005/8/layout/process4"/>
    <dgm:cxn modelId="{127386F9-7D2F-4339-AF0C-CD01E25E2AEE}" type="presOf" srcId="{BBE1936D-73C3-405B-AF44-3B13E012E490}" destId="{7D86669C-C850-44C8-BD65-CE063549968D}" srcOrd="0" destOrd="0" presId="urn:microsoft.com/office/officeart/2005/8/layout/process4"/>
    <dgm:cxn modelId="{0C659F50-1EA2-44E6-957B-F86CFB0CC4F5}" type="presOf" srcId="{388DCD42-132B-465F-87EE-84E31CC6FB06}" destId="{0DBE2875-2BAF-403B-A7E4-DC9F5227399F}" srcOrd="0" destOrd="0" presId="urn:microsoft.com/office/officeart/2005/8/layout/process4"/>
    <dgm:cxn modelId="{E1A018F1-B668-4393-9A8B-9D2D84F56430}" type="presOf" srcId="{7BA72BB9-3CDE-4E8A-A7B9-61E3E6602BB0}" destId="{9225AE6B-7AC1-45FF-9314-4BBE259338C1}" srcOrd="0" destOrd="0" presId="urn:microsoft.com/office/officeart/2005/8/layout/process4"/>
    <dgm:cxn modelId="{174A8477-EE52-427F-8FE2-6C01E101DC9C}" type="presOf" srcId="{CC5FFD4D-E5DD-4F6D-9B1F-FED515E94349}" destId="{BF1CDE3E-D394-400A-9C24-808B423A30B0}" srcOrd="0" destOrd="0" presId="urn:microsoft.com/office/officeart/2005/8/layout/process4"/>
    <dgm:cxn modelId="{CA0100F9-E27D-402C-9B93-DACB8C7DD34E}" type="presOf" srcId="{AFC83EEC-3C7D-4CAD-85CD-1247548CA41D}" destId="{E5533AEE-AD47-47A2-AA2E-C46148FF3363}" srcOrd="1" destOrd="0" presId="urn:microsoft.com/office/officeart/2005/8/layout/process4"/>
    <dgm:cxn modelId="{292DE75A-032A-41EB-9CB6-F7FFAAC6D7AD}" type="presOf" srcId="{AFC83EEC-3C7D-4CAD-85CD-1247548CA41D}" destId="{6EEC961D-743A-4DB4-AF5D-E0F76BA6618D}" srcOrd="0" destOrd="0" presId="urn:microsoft.com/office/officeart/2005/8/layout/process4"/>
    <dgm:cxn modelId="{601E0040-0216-4DA5-8B2D-4B1BFF6E53C6}" srcId="{F22B2ADC-BB95-42A7-8D53-798AF3AD557D}" destId="{7BA72BB9-3CDE-4E8A-A7B9-61E3E6602BB0}" srcOrd="0" destOrd="0" parTransId="{69FE5605-C583-4123-BE0C-30E4E589250C}" sibTransId="{415F83DB-3D19-4C31-9D17-201C4B782D7A}"/>
    <dgm:cxn modelId="{43FD3E31-B655-4027-92EC-08B8CBC16DF0}" type="presOf" srcId="{F22B2ADC-BB95-42A7-8D53-798AF3AD557D}" destId="{8E0E0376-8D18-48C0-A770-19C9E05405E2}" srcOrd="1" destOrd="0" presId="urn:microsoft.com/office/officeart/2005/8/layout/process4"/>
    <dgm:cxn modelId="{D90ED60F-3DD0-4F71-876C-CD2909061AA2}" srcId="{388DCD42-132B-465F-87EE-84E31CC6FB06}" destId="{AFC83EEC-3C7D-4CAD-85CD-1247548CA41D}" srcOrd="2" destOrd="0" parTransId="{EB2CEE89-E8CB-49EB-8AF5-56D874E556BA}" sibTransId="{B0571886-3FD9-48B8-BC99-6DAF3E4D8E93}"/>
    <dgm:cxn modelId="{8C681D60-C935-49C7-9E84-B79A9B9C1A58}" srcId="{AFC83EEC-3C7D-4CAD-85CD-1247548CA41D}" destId="{BBE1936D-73C3-405B-AF44-3B13E012E490}" srcOrd="1" destOrd="0" parTransId="{25001457-7410-40BC-923B-2A55F54696F6}" sibTransId="{0FA9621C-CE7A-4AEB-9ECC-24C8FBFF1A70}"/>
    <dgm:cxn modelId="{656E49A6-6C24-42E6-9189-707E30D99544}" type="presOf" srcId="{B6A79255-AD8C-4163-BFB6-1EB7C14B0586}" destId="{3E3825ED-9148-4A97-86BE-B666D9087C2F}" srcOrd="0" destOrd="0" presId="urn:microsoft.com/office/officeart/2005/8/layout/process4"/>
    <dgm:cxn modelId="{1C227B42-406D-4CF8-A9A8-BA102626CA67}" type="presOf" srcId="{F22B2ADC-BB95-42A7-8D53-798AF3AD557D}" destId="{07A34E70-339C-4790-920C-7F049E7C4A23}" srcOrd="0" destOrd="0" presId="urn:microsoft.com/office/officeart/2005/8/layout/process4"/>
    <dgm:cxn modelId="{3A2701DD-7D4F-407D-BEC3-57C1522085EF}" srcId="{8078DBED-D007-43D5-9198-3CA37B3F4CA0}" destId="{B6A79255-AD8C-4163-BFB6-1EB7C14B0586}" srcOrd="1" destOrd="0" parTransId="{DFFCB801-C0AE-40A6-96DF-99C2EE8D1EBC}" sibTransId="{018C44B0-8B30-4080-962A-C280CA448615}"/>
    <dgm:cxn modelId="{C3E7D9A6-2FD4-4B32-9462-77D85B9C1FF9}" srcId="{388DCD42-132B-465F-87EE-84E31CC6FB06}" destId="{F22B2ADC-BB95-42A7-8D53-798AF3AD557D}" srcOrd="1" destOrd="0" parTransId="{2B2F34EF-230A-4AF2-A38D-4F23FA8F440E}" sibTransId="{8A3D00DC-E3B5-44A0-8A9C-B0E840057449}"/>
    <dgm:cxn modelId="{7CD69321-1763-4C35-9C5F-A82BBEEFC477}" srcId="{8078DBED-D007-43D5-9198-3CA37B3F4CA0}" destId="{C6D89A70-54C1-4D15-A505-02BCDC267E1D}" srcOrd="0" destOrd="0" parTransId="{3B19BACC-2A7C-4702-8D15-622E915EC58B}" sibTransId="{AEA0B6C9-F8F7-451E-AA62-FFCA13ED0E55}"/>
    <dgm:cxn modelId="{97C8D006-7246-4BFF-882B-6613DFBD7E9A}" type="presOf" srcId="{C6D89A70-54C1-4D15-A505-02BCDC267E1D}" destId="{1DBEAAE7-B2CA-4E8C-9758-9B45FB79FD4E}" srcOrd="0" destOrd="0" presId="urn:microsoft.com/office/officeart/2005/8/layout/process4"/>
    <dgm:cxn modelId="{B779C30B-10AE-4C86-8763-54674D78C8F9}" type="presOf" srcId="{78B2ABE1-4669-4943-A5B8-116E9860ABDF}" destId="{3FD94595-F544-4AB2-8B5D-03E4FEC5727E}" srcOrd="0" destOrd="0" presId="urn:microsoft.com/office/officeart/2005/8/layout/process4"/>
    <dgm:cxn modelId="{4A95B99C-C521-4D51-ABF2-4266430DE144}" type="presParOf" srcId="{0DBE2875-2BAF-403B-A7E4-DC9F5227399F}" destId="{DB9970B8-5CD1-41FE-97F0-13DAA7E200EA}" srcOrd="0" destOrd="0" presId="urn:microsoft.com/office/officeart/2005/8/layout/process4"/>
    <dgm:cxn modelId="{F5F13A6F-871C-4173-864A-16C01A0D0F93}" type="presParOf" srcId="{DB9970B8-5CD1-41FE-97F0-13DAA7E200EA}" destId="{6EEC961D-743A-4DB4-AF5D-E0F76BA6618D}" srcOrd="0" destOrd="0" presId="urn:microsoft.com/office/officeart/2005/8/layout/process4"/>
    <dgm:cxn modelId="{3E120ECF-22A8-4981-9B0E-04C40E9CC8D4}" type="presParOf" srcId="{DB9970B8-5CD1-41FE-97F0-13DAA7E200EA}" destId="{E5533AEE-AD47-47A2-AA2E-C46148FF3363}" srcOrd="1" destOrd="0" presId="urn:microsoft.com/office/officeart/2005/8/layout/process4"/>
    <dgm:cxn modelId="{0D91446A-827F-4F11-87BA-986CC80C37C3}" type="presParOf" srcId="{DB9970B8-5CD1-41FE-97F0-13DAA7E200EA}" destId="{B08FB902-68F2-4ED0-B9D3-D99B644E26F5}" srcOrd="2" destOrd="0" presId="urn:microsoft.com/office/officeart/2005/8/layout/process4"/>
    <dgm:cxn modelId="{6194D005-CBD4-49D7-AD5C-CF44B74C2A61}" type="presParOf" srcId="{B08FB902-68F2-4ED0-B9D3-D99B644E26F5}" destId="{BF1CDE3E-D394-400A-9C24-808B423A30B0}" srcOrd="0" destOrd="0" presId="urn:microsoft.com/office/officeart/2005/8/layout/process4"/>
    <dgm:cxn modelId="{C08B3367-83EE-40DB-BB1E-B8A4076B5077}" type="presParOf" srcId="{B08FB902-68F2-4ED0-B9D3-D99B644E26F5}" destId="{7D86669C-C850-44C8-BD65-CE063549968D}" srcOrd="1" destOrd="0" presId="urn:microsoft.com/office/officeart/2005/8/layout/process4"/>
    <dgm:cxn modelId="{0914516C-0B04-4A68-B057-38A8E0EEA913}" type="presParOf" srcId="{0DBE2875-2BAF-403B-A7E4-DC9F5227399F}" destId="{DE4700D9-483F-4DC7-8566-AD0E5560D83A}" srcOrd="1" destOrd="0" presId="urn:microsoft.com/office/officeart/2005/8/layout/process4"/>
    <dgm:cxn modelId="{3596A84F-7387-4287-A5C5-6C059AA7C392}" type="presParOf" srcId="{0DBE2875-2BAF-403B-A7E4-DC9F5227399F}" destId="{73725B10-70EB-44AE-8661-0DE3C3EE9AF0}" srcOrd="2" destOrd="0" presId="urn:microsoft.com/office/officeart/2005/8/layout/process4"/>
    <dgm:cxn modelId="{50ECC0FE-905B-42D0-A00A-1EB5BC296DAC}" type="presParOf" srcId="{73725B10-70EB-44AE-8661-0DE3C3EE9AF0}" destId="{07A34E70-339C-4790-920C-7F049E7C4A23}" srcOrd="0" destOrd="0" presId="urn:microsoft.com/office/officeart/2005/8/layout/process4"/>
    <dgm:cxn modelId="{9789F5C0-C710-42EE-953C-4857107EA3EA}" type="presParOf" srcId="{73725B10-70EB-44AE-8661-0DE3C3EE9AF0}" destId="{8E0E0376-8D18-48C0-A770-19C9E05405E2}" srcOrd="1" destOrd="0" presId="urn:microsoft.com/office/officeart/2005/8/layout/process4"/>
    <dgm:cxn modelId="{9FE60C98-C587-4A29-A845-98A7A8581691}" type="presParOf" srcId="{73725B10-70EB-44AE-8661-0DE3C3EE9AF0}" destId="{6368F5BF-8B96-4456-949B-6B5CC8428EF0}" srcOrd="2" destOrd="0" presId="urn:microsoft.com/office/officeart/2005/8/layout/process4"/>
    <dgm:cxn modelId="{7BC0ED8A-E6E6-46A3-AB6B-28312AF564FF}" type="presParOf" srcId="{6368F5BF-8B96-4456-949B-6B5CC8428EF0}" destId="{9225AE6B-7AC1-45FF-9314-4BBE259338C1}" srcOrd="0" destOrd="0" presId="urn:microsoft.com/office/officeart/2005/8/layout/process4"/>
    <dgm:cxn modelId="{693E2E4F-1120-4C5E-8986-C19C3FC3A4E1}" type="presParOf" srcId="{6368F5BF-8B96-4456-949B-6B5CC8428EF0}" destId="{3FD94595-F544-4AB2-8B5D-03E4FEC5727E}" srcOrd="1" destOrd="0" presId="urn:microsoft.com/office/officeart/2005/8/layout/process4"/>
    <dgm:cxn modelId="{67C5ADF8-B46E-4870-A522-44370D73F10F}" type="presParOf" srcId="{0DBE2875-2BAF-403B-A7E4-DC9F5227399F}" destId="{7BF81D8B-9BC0-425B-9065-8CAC287DB943}" srcOrd="3" destOrd="0" presId="urn:microsoft.com/office/officeart/2005/8/layout/process4"/>
    <dgm:cxn modelId="{6A9F824A-A6DF-4BF9-822D-D740924A8B97}" type="presParOf" srcId="{0DBE2875-2BAF-403B-A7E4-DC9F5227399F}" destId="{71008D49-DFE1-4055-AF46-5B40B8C796DA}" srcOrd="4" destOrd="0" presId="urn:microsoft.com/office/officeart/2005/8/layout/process4"/>
    <dgm:cxn modelId="{06514E81-E54F-43D1-9294-6B3A5EBFDEB5}" type="presParOf" srcId="{71008D49-DFE1-4055-AF46-5B40B8C796DA}" destId="{BA35D302-7C96-4EF2-A1D0-89613F906C91}" srcOrd="0" destOrd="0" presId="urn:microsoft.com/office/officeart/2005/8/layout/process4"/>
    <dgm:cxn modelId="{C009E553-ADF9-45AF-89C2-93EC0CF4B206}" type="presParOf" srcId="{71008D49-DFE1-4055-AF46-5B40B8C796DA}" destId="{391EF690-312D-455F-BC82-7E99D7732C7C}" srcOrd="1" destOrd="0" presId="urn:microsoft.com/office/officeart/2005/8/layout/process4"/>
    <dgm:cxn modelId="{DC27D239-D184-4F80-9F9E-CD6601505825}" type="presParOf" srcId="{71008D49-DFE1-4055-AF46-5B40B8C796DA}" destId="{FAB4C7F4-8A9F-46EF-9094-66C9CFEA0E72}" srcOrd="2" destOrd="0" presId="urn:microsoft.com/office/officeart/2005/8/layout/process4"/>
    <dgm:cxn modelId="{A98EE74E-0356-4DFF-8509-318BC8FFF268}" type="presParOf" srcId="{FAB4C7F4-8A9F-46EF-9094-66C9CFEA0E72}" destId="{1DBEAAE7-B2CA-4E8C-9758-9B45FB79FD4E}" srcOrd="0" destOrd="0" presId="urn:microsoft.com/office/officeart/2005/8/layout/process4"/>
    <dgm:cxn modelId="{E822452D-471B-4A01-8990-94DB93B4B8FE}" type="presParOf" srcId="{FAB4C7F4-8A9F-46EF-9094-66C9CFEA0E72}" destId="{3E3825ED-9148-4A97-86BE-B666D9087C2F}"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639169-0089-4F73-A56A-EDBFA6A15149}" type="doc">
      <dgm:prSet loTypeId="urn:microsoft.com/office/officeart/2005/8/layout/hList1" loCatId="list" qsTypeId="urn:microsoft.com/office/officeart/2005/8/quickstyle/3d1" qsCatId="3D" csTypeId="urn:microsoft.com/office/officeart/2005/8/colors/colorful5" csCatId="colorful" phldr="1"/>
      <dgm:spPr/>
      <dgm:t>
        <a:bodyPr/>
        <a:lstStyle/>
        <a:p>
          <a:endParaRPr lang="es-MX"/>
        </a:p>
      </dgm:t>
    </dgm:pt>
    <dgm:pt modelId="{92DE7431-E1D4-4BA5-9A93-522AB9DE4B35}">
      <dgm:prSet phldrT="[Texto]" custT="1"/>
      <dgm:spPr/>
      <dgm:t>
        <a:bodyPr/>
        <a:lstStyle/>
        <a:p>
          <a:pPr algn="just"/>
          <a:r>
            <a:rPr lang="en-US" sz="2400" i="1" dirty="0" smtClean="0"/>
            <a:t>4.1 The flight sequence and vegetative architecture of Stenocereus thurberi</a:t>
          </a:r>
          <a:endParaRPr lang="es-MX" sz="2400" dirty="0"/>
        </a:p>
      </dgm:t>
    </dgm:pt>
    <dgm:pt modelId="{75FDDBFA-FBF2-40B0-A8EA-A222194D1846}" type="parTrans" cxnId="{A7B6A7FE-F966-4C19-8CA0-B2610485E6CE}">
      <dgm:prSet/>
      <dgm:spPr/>
      <dgm:t>
        <a:bodyPr/>
        <a:lstStyle/>
        <a:p>
          <a:pPr algn="just"/>
          <a:endParaRPr lang="es-MX" sz="2400"/>
        </a:p>
      </dgm:t>
    </dgm:pt>
    <dgm:pt modelId="{467546AA-AF44-4578-9688-8FC0C320DC20}" type="sibTrans" cxnId="{A7B6A7FE-F966-4C19-8CA0-B2610485E6CE}">
      <dgm:prSet/>
      <dgm:spPr/>
      <dgm:t>
        <a:bodyPr/>
        <a:lstStyle/>
        <a:p>
          <a:pPr algn="just"/>
          <a:endParaRPr lang="es-MX" sz="2400"/>
        </a:p>
      </dgm:t>
    </dgm:pt>
    <dgm:pt modelId="{A5FF4C9D-9F70-440F-9A79-A47DBA0F2E74}">
      <dgm:prSet phldrT="[Texto]" custT="1"/>
      <dgm:spPr/>
      <dgm:t>
        <a:bodyPr/>
        <a:lstStyle/>
        <a:p>
          <a:pPr algn="just"/>
          <a:r>
            <a:rPr lang="en-US" sz="2400" i="1" dirty="0" smtClean="0"/>
            <a:t>4.2. Interconnection and communication from HFS</a:t>
          </a:r>
          <a:endParaRPr lang="es-MX" sz="2400" dirty="0"/>
        </a:p>
      </dgm:t>
    </dgm:pt>
    <dgm:pt modelId="{EE811F23-BCE6-47AA-ADBC-C819D8B44672}" type="parTrans" cxnId="{E163E788-6EB1-41CF-8444-2CC1A865CE5C}">
      <dgm:prSet/>
      <dgm:spPr/>
      <dgm:t>
        <a:bodyPr/>
        <a:lstStyle/>
        <a:p>
          <a:pPr algn="just"/>
          <a:endParaRPr lang="es-MX" sz="2400"/>
        </a:p>
      </dgm:t>
    </dgm:pt>
    <dgm:pt modelId="{29A6E762-330B-43A2-8035-163F3E9D40B8}" type="sibTrans" cxnId="{E163E788-6EB1-41CF-8444-2CC1A865CE5C}">
      <dgm:prSet/>
      <dgm:spPr/>
      <dgm:t>
        <a:bodyPr/>
        <a:lstStyle/>
        <a:p>
          <a:pPr algn="just"/>
          <a:endParaRPr lang="es-MX" sz="2400"/>
        </a:p>
      </dgm:t>
    </dgm:pt>
    <dgm:pt modelId="{8AE9DA67-7D81-4420-BB06-2FFB666CDBEB}">
      <dgm:prSet custT="1"/>
      <dgm:spPr/>
      <dgm:t>
        <a:bodyPr/>
        <a:lstStyle/>
        <a:p>
          <a:pPr algn="just"/>
          <a:r>
            <a:rPr lang="en-US" sz="1600" dirty="0" smtClean="0"/>
            <a:t>The synaptic map expresses an intrinsic, non-tangible relationship that interconnects the plant with each bee through a tangible stimulus [28].</a:t>
          </a:r>
          <a:endParaRPr lang="es-MX" sz="1600" dirty="0"/>
        </a:p>
      </dgm:t>
    </dgm:pt>
    <dgm:pt modelId="{63E9FBF9-31EA-41D5-A991-985DB04BE3E3}" type="parTrans" cxnId="{77D300CE-67D4-4EDC-B83F-6B0A5647B9DB}">
      <dgm:prSet/>
      <dgm:spPr/>
      <dgm:t>
        <a:bodyPr/>
        <a:lstStyle/>
        <a:p>
          <a:pPr algn="just"/>
          <a:endParaRPr lang="es-MX" sz="2400"/>
        </a:p>
      </dgm:t>
    </dgm:pt>
    <dgm:pt modelId="{424A967F-9FC8-4D83-8F45-AA08C4194CB2}" type="sibTrans" cxnId="{77D300CE-67D4-4EDC-B83F-6B0A5647B9DB}">
      <dgm:prSet/>
      <dgm:spPr/>
      <dgm:t>
        <a:bodyPr/>
        <a:lstStyle/>
        <a:p>
          <a:pPr algn="just"/>
          <a:endParaRPr lang="es-MX" sz="2400"/>
        </a:p>
      </dgm:t>
    </dgm:pt>
    <dgm:pt modelId="{D51C612F-6D6C-4E91-B381-B2AF2F7418E5}">
      <dgm:prSet custT="1"/>
      <dgm:spPr/>
      <dgm:t>
        <a:bodyPr/>
        <a:lstStyle/>
        <a:p>
          <a:pPr algn="just"/>
          <a:r>
            <a:rPr lang="en-US" sz="1600" dirty="0" smtClean="0"/>
            <a:t>HFS defines a pre-established flight sequence, columns with more bulbs or those bulbs close to flowering are integrated and an </a:t>
          </a:r>
          <a:r>
            <a:rPr lang="en-US" sz="1600" dirty="0" err="1" smtClean="0"/>
            <a:t>interfloral</a:t>
          </a:r>
          <a:r>
            <a:rPr lang="en-US" sz="1600" dirty="0" smtClean="0"/>
            <a:t> connection</a:t>
          </a:r>
          <a:endParaRPr lang="es-MX" sz="1600" dirty="0"/>
        </a:p>
      </dgm:t>
    </dgm:pt>
    <dgm:pt modelId="{39A53426-870F-4991-AA6D-F96EACFFC9AB}" type="parTrans" cxnId="{56615ABB-1D0C-41E9-8994-2647C1367F49}">
      <dgm:prSet/>
      <dgm:spPr/>
      <dgm:t>
        <a:bodyPr/>
        <a:lstStyle/>
        <a:p>
          <a:pPr algn="just"/>
          <a:endParaRPr lang="es-MX" sz="2400"/>
        </a:p>
      </dgm:t>
    </dgm:pt>
    <dgm:pt modelId="{F53472D6-5797-4BD4-AB00-62E44628B167}" type="sibTrans" cxnId="{56615ABB-1D0C-41E9-8994-2647C1367F49}">
      <dgm:prSet/>
      <dgm:spPr/>
      <dgm:t>
        <a:bodyPr/>
        <a:lstStyle/>
        <a:p>
          <a:pPr algn="just"/>
          <a:endParaRPr lang="es-MX" sz="2400"/>
        </a:p>
      </dgm:t>
    </dgm:pt>
    <dgm:pt modelId="{FF3951E6-4ED8-4073-ADAE-35C0D194A666}">
      <dgm:prSet custT="1"/>
      <dgm:spPr/>
      <dgm:t>
        <a:bodyPr/>
        <a:lstStyle/>
        <a:p>
          <a:pPr algn="just"/>
          <a:r>
            <a:rPr lang="en-US" sz="1600" smtClean="0"/>
            <a:t>This stimulus occurs when the bee travels through the growing floral structures, thus configuring an initial synapse [25]. </a:t>
          </a:r>
          <a:endParaRPr lang="es-MX" sz="1600" dirty="0"/>
        </a:p>
      </dgm:t>
    </dgm:pt>
    <dgm:pt modelId="{3BD39664-ED13-4C77-9013-097F123FC00B}" type="parTrans" cxnId="{F1A19A11-5BA5-4F1A-9515-FE514FA25508}">
      <dgm:prSet/>
      <dgm:spPr/>
      <dgm:t>
        <a:bodyPr/>
        <a:lstStyle/>
        <a:p>
          <a:pPr algn="just"/>
          <a:endParaRPr lang="es-MX"/>
        </a:p>
      </dgm:t>
    </dgm:pt>
    <dgm:pt modelId="{94F60EFE-B8EC-4411-BFFF-70763E8EFDB6}" type="sibTrans" cxnId="{F1A19A11-5BA5-4F1A-9515-FE514FA25508}">
      <dgm:prSet/>
      <dgm:spPr/>
      <dgm:t>
        <a:bodyPr/>
        <a:lstStyle/>
        <a:p>
          <a:pPr algn="just"/>
          <a:endParaRPr lang="es-MX"/>
        </a:p>
      </dgm:t>
    </dgm:pt>
    <dgm:pt modelId="{E2F867E1-71B3-403A-8321-CC184A745FA1}">
      <dgm:prSet custT="1"/>
      <dgm:spPr/>
      <dgm:t>
        <a:bodyPr/>
        <a:lstStyle/>
        <a:p>
          <a:pPr algn="just"/>
          <a:r>
            <a:rPr lang="en-US" sz="1600" dirty="0" smtClean="0"/>
            <a:t>Some authors mention Brownian or diffuse movements but we consider that there is more than a </a:t>
          </a:r>
          <a:r>
            <a:rPr lang="en-US" sz="1600" dirty="0" err="1" smtClean="0"/>
            <a:t>Lévy</a:t>
          </a:r>
          <a:r>
            <a:rPr lang="en-US" sz="1600" dirty="0" smtClean="0"/>
            <a:t> movement, it is an intangible relationship that promotes this synaptic pathway in the cactus [30, 32, 33, 35-50].</a:t>
          </a:r>
          <a:endParaRPr lang="es-MX" sz="1600" dirty="0"/>
        </a:p>
      </dgm:t>
    </dgm:pt>
    <dgm:pt modelId="{108880F5-7749-4838-B840-ECF6A63B6B76}" type="parTrans" cxnId="{669615B4-62A1-4518-A004-CEDF3E9E4163}">
      <dgm:prSet/>
      <dgm:spPr/>
      <dgm:t>
        <a:bodyPr/>
        <a:lstStyle/>
        <a:p>
          <a:pPr algn="just"/>
          <a:endParaRPr lang="es-MX"/>
        </a:p>
      </dgm:t>
    </dgm:pt>
    <dgm:pt modelId="{4C4E4979-7BBC-4159-B314-B9583AFB3E64}" type="sibTrans" cxnId="{669615B4-62A1-4518-A004-CEDF3E9E4163}">
      <dgm:prSet/>
      <dgm:spPr/>
      <dgm:t>
        <a:bodyPr/>
        <a:lstStyle/>
        <a:p>
          <a:pPr algn="just"/>
          <a:endParaRPr lang="es-MX"/>
        </a:p>
      </dgm:t>
    </dgm:pt>
    <dgm:pt modelId="{CDEA2F12-BE83-4E91-BE7F-CFDD47B02F78}">
      <dgm:prSet custT="1"/>
      <dgm:spPr/>
      <dgm:t>
        <a:bodyPr/>
        <a:lstStyle/>
        <a:p>
          <a:pPr algn="just"/>
          <a:r>
            <a:rPr lang="en-US" sz="1600" dirty="0" smtClean="0"/>
            <a:t> The presence of mature fruits injured by other insects or by birds modified the time in the flight sequence per bee with stays of 7± 1.18 minutes.</a:t>
          </a:r>
          <a:endParaRPr lang="es-MX" sz="1600" dirty="0"/>
        </a:p>
      </dgm:t>
    </dgm:pt>
    <dgm:pt modelId="{6F274EFB-7840-4F60-8137-942649063375}" type="parTrans" cxnId="{D6EE4F24-9F91-4281-98A0-5DF48294213A}">
      <dgm:prSet/>
      <dgm:spPr/>
    </dgm:pt>
    <dgm:pt modelId="{CD3150B3-0D58-46E3-8A66-A22A270CB813}" type="sibTrans" cxnId="{D6EE4F24-9F91-4281-98A0-5DF48294213A}">
      <dgm:prSet/>
      <dgm:spPr/>
    </dgm:pt>
    <dgm:pt modelId="{2CEFA207-64BC-43B6-9D5D-7B464F800063}">
      <dgm:prSet custT="1"/>
      <dgm:spPr/>
      <dgm:t>
        <a:bodyPr/>
        <a:lstStyle/>
        <a:p>
          <a:pPr algn="just"/>
          <a:r>
            <a:rPr lang="en-US" sz="1600" dirty="0" smtClean="0"/>
            <a:t>The HFS included flowers with flower opening scales between 5 - 25% in which the bee made a connecting flight "circling" the structure but without stopping.</a:t>
          </a:r>
          <a:endParaRPr lang="es-MX" sz="1600" dirty="0"/>
        </a:p>
      </dgm:t>
    </dgm:pt>
    <dgm:pt modelId="{19560350-23F7-4461-8A52-927FBE38288B}" type="parTrans" cxnId="{1ED90A95-01AA-4306-B147-AC2BF2BD259D}">
      <dgm:prSet/>
      <dgm:spPr/>
    </dgm:pt>
    <dgm:pt modelId="{E9D25185-A705-445E-A4F6-A77566AA8E0F}" type="sibTrans" cxnId="{1ED90A95-01AA-4306-B147-AC2BF2BD259D}">
      <dgm:prSet/>
      <dgm:spPr/>
    </dgm:pt>
    <dgm:pt modelId="{31730E87-EC32-4647-ACF2-38E07EB70B46}" type="pres">
      <dgm:prSet presAssocID="{5C639169-0089-4F73-A56A-EDBFA6A15149}" presName="Name0" presStyleCnt="0">
        <dgm:presLayoutVars>
          <dgm:dir/>
          <dgm:animLvl val="lvl"/>
          <dgm:resizeHandles val="exact"/>
        </dgm:presLayoutVars>
      </dgm:prSet>
      <dgm:spPr/>
    </dgm:pt>
    <dgm:pt modelId="{7906848A-7003-4BDE-ACF1-D629B108E497}" type="pres">
      <dgm:prSet presAssocID="{92DE7431-E1D4-4BA5-9A93-522AB9DE4B35}" presName="composite" presStyleCnt="0"/>
      <dgm:spPr/>
    </dgm:pt>
    <dgm:pt modelId="{50371417-381C-4A17-9CEC-2CC8C2AE0F50}" type="pres">
      <dgm:prSet presAssocID="{92DE7431-E1D4-4BA5-9A93-522AB9DE4B35}" presName="parTx" presStyleLbl="alignNode1" presStyleIdx="0" presStyleCnt="2">
        <dgm:presLayoutVars>
          <dgm:chMax val="0"/>
          <dgm:chPref val="0"/>
          <dgm:bulletEnabled val="1"/>
        </dgm:presLayoutVars>
      </dgm:prSet>
      <dgm:spPr/>
      <dgm:t>
        <a:bodyPr/>
        <a:lstStyle/>
        <a:p>
          <a:endParaRPr lang="es-MX"/>
        </a:p>
      </dgm:t>
    </dgm:pt>
    <dgm:pt modelId="{B3BC27C8-1BDE-4841-A832-B1EB5F59BD41}" type="pres">
      <dgm:prSet presAssocID="{92DE7431-E1D4-4BA5-9A93-522AB9DE4B35}" presName="desTx" presStyleLbl="alignAccFollowNode1" presStyleIdx="0" presStyleCnt="2">
        <dgm:presLayoutVars>
          <dgm:bulletEnabled val="1"/>
        </dgm:presLayoutVars>
      </dgm:prSet>
      <dgm:spPr/>
      <dgm:t>
        <a:bodyPr/>
        <a:lstStyle/>
        <a:p>
          <a:endParaRPr lang="es-MX"/>
        </a:p>
      </dgm:t>
    </dgm:pt>
    <dgm:pt modelId="{47EADFC2-7788-4317-A135-9AFB6E77A95B}" type="pres">
      <dgm:prSet presAssocID="{467546AA-AF44-4578-9688-8FC0C320DC20}" presName="space" presStyleCnt="0"/>
      <dgm:spPr/>
    </dgm:pt>
    <dgm:pt modelId="{CF6A583A-14B0-4849-9757-6D9B67FB116A}" type="pres">
      <dgm:prSet presAssocID="{A5FF4C9D-9F70-440F-9A79-A47DBA0F2E74}" presName="composite" presStyleCnt="0"/>
      <dgm:spPr/>
    </dgm:pt>
    <dgm:pt modelId="{5D6B3DB1-958C-4871-BC4D-4C1B92A2F7AC}" type="pres">
      <dgm:prSet presAssocID="{A5FF4C9D-9F70-440F-9A79-A47DBA0F2E74}" presName="parTx" presStyleLbl="alignNode1" presStyleIdx="1" presStyleCnt="2" custLinFactNeighborX="2885" custLinFactNeighborY="788">
        <dgm:presLayoutVars>
          <dgm:chMax val="0"/>
          <dgm:chPref val="0"/>
          <dgm:bulletEnabled val="1"/>
        </dgm:presLayoutVars>
      </dgm:prSet>
      <dgm:spPr/>
      <dgm:t>
        <a:bodyPr/>
        <a:lstStyle/>
        <a:p>
          <a:endParaRPr lang="es-MX"/>
        </a:p>
      </dgm:t>
    </dgm:pt>
    <dgm:pt modelId="{0742AA12-E21F-48CF-A0C0-8A9A3B2AA2A6}" type="pres">
      <dgm:prSet presAssocID="{A5FF4C9D-9F70-440F-9A79-A47DBA0F2E74}" presName="desTx" presStyleLbl="alignAccFollowNode1" presStyleIdx="1" presStyleCnt="2">
        <dgm:presLayoutVars>
          <dgm:bulletEnabled val="1"/>
        </dgm:presLayoutVars>
      </dgm:prSet>
      <dgm:spPr/>
      <dgm:t>
        <a:bodyPr/>
        <a:lstStyle/>
        <a:p>
          <a:endParaRPr lang="es-MX"/>
        </a:p>
      </dgm:t>
    </dgm:pt>
  </dgm:ptLst>
  <dgm:cxnLst>
    <dgm:cxn modelId="{77D300CE-67D4-4EDC-B83F-6B0A5647B9DB}" srcId="{A5FF4C9D-9F70-440F-9A79-A47DBA0F2E74}" destId="{8AE9DA67-7D81-4420-BB06-2FFB666CDBEB}" srcOrd="0" destOrd="0" parTransId="{63E9FBF9-31EA-41D5-A991-985DB04BE3E3}" sibTransId="{424A967F-9FC8-4D83-8F45-AA08C4194CB2}"/>
    <dgm:cxn modelId="{1ED90A95-01AA-4306-B147-AC2BF2BD259D}" srcId="{92DE7431-E1D4-4BA5-9A93-522AB9DE4B35}" destId="{2CEFA207-64BC-43B6-9D5D-7B464F800063}" srcOrd="2" destOrd="0" parTransId="{19560350-23F7-4461-8A52-927FBE38288B}" sibTransId="{E9D25185-A705-445E-A4F6-A77566AA8E0F}"/>
    <dgm:cxn modelId="{ABF62347-EF49-4FC1-B857-B08B22367F6E}" type="presOf" srcId="{8AE9DA67-7D81-4420-BB06-2FFB666CDBEB}" destId="{0742AA12-E21F-48CF-A0C0-8A9A3B2AA2A6}" srcOrd="0" destOrd="0" presId="urn:microsoft.com/office/officeart/2005/8/layout/hList1"/>
    <dgm:cxn modelId="{81EFECC4-F7D5-476F-BCDB-00AF12A1CE9D}" type="presOf" srcId="{A5FF4C9D-9F70-440F-9A79-A47DBA0F2E74}" destId="{5D6B3DB1-958C-4871-BC4D-4C1B92A2F7AC}" srcOrd="0" destOrd="0" presId="urn:microsoft.com/office/officeart/2005/8/layout/hList1"/>
    <dgm:cxn modelId="{669615B4-62A1-4518-A004-CEDF3E9E4163}" srcId="{A5FF4C9D-9F70-440F-9A79-A47DBA0F2E74}" destId="{E2F867E1-71B3-403A-8321-CC184A745FA1}" srcOrd="2" destOrd="0" parTransId="{108880F5-7749-4838-B840-ECF6A63B6B76}" sibTransId="{4C4E4979-7BBC-4159-B314-B9583AFB3E64}"/>
    <dgm:cxn modelId="{1E0BBCF8-507E-4DB2-8020-E577328CA714}" type="presOf" srcId="{92DE7431-E1D4-4BA5-9A93-522AB9DE4B35}" destId="{50371417-381C-4A17-9CEC-2CC8C2AE0F50}" srcOrd="0" destOrd="0" presId="urn:microsoft.com/office/officeart/2005/8/layout/hList1"/>
    <dgm:cxn modelId="{F1A19A11-5BA5-4F1A-9515-FE514FA25508}" srcId="{A5FF4C9D-9F70-440F-9A79-A47DBA0F2E74}" destId="{FF3951E6-4ED8-4073-ADAE-35C0D194A666}" srcOrd="1" destOrd="0" parTransId="{3BD39664-ED13-4C77-9013-097F123FC00B}" sibTransId="{94F60EFE-B8EC-4411-BFFF-70763E8EFDB6}"/>
    <dgm:cxn modelId="{D6EE4F24-9F91-4281-98A0-5DF48294213A}" srcId="{92DE7431-E1D4-4BA5-9A93-522AB9DE4B35}" destId="{CDEA2F12-BE83-4E91-BE7F-CFDD47B02F78}" srcOrd="1" destOrd="0" parTransId="{6F274EFB-7840-4F60-8137-942649063375}" sibTransId="{CD3150B3-0D58-46E3-8A66-A22A270CB813}"/>
    <dgm:cxn modelId="{DA01DB6C-3D2E-40F9-9CAB-036B8EB912BB}" type="presOf" srcId="{2CEFA207-64BC-43B6-9D5D-7B464F800063}" destId="{B3BC27C8-1BDE-4841-A832-B1EB5F59BD41}" srcOrd="0" destOrd="2" presId="urn:microsoft.com/office/officeart/2005/8/layout/hList1"/>
    <dgm:cxn modelId="{7CBB149B-6FE4-4D6F-83FD-6E2520C6516F}" type="presOf" srcId="{E2F867E1-71B3-403A-8321-CC184A745FA1}" destId="{0742AA12-E21F-48CF-A0C0-8A9A3B2AA2A6}" srcOrd="0" destOrd="2" presId="urn:microsoft.com/office/officeart/2005/8/layout/hList1"/>
    <dgm:cxn modelId="{56615ABB-1D0C-41E9-8994-2647C1367F49}" srcId="{92DE7431-E1D4-4BA5-9A93-522AB9DE4B35}" destId="{D51C612F-6D6C-4E91-B381-B2AF2F7418E5}" srcOrd="0" destOrd="0" parTransId="{39A53426-870F-4991-AA6D-F96EACFFC9AB}" sibTransId="{F53472D6-5797-4BD4-AB00-62E44628B167}"/>
    <dgm:cxn modelId="{A7B6A7FE-F966-4C19-8CA0-B2610485E6CE}" srcId="{5C639169-0089-4F73-A56A-EDBFA6A15149}" destId="{92DE7431-E1D4-4BA5-9A93-522AB9DE4B35}" srcOrd="0" destOrd="0" parTransId="{75FDDBFA-FBF2-40B0-A8EA-A222194D1846}" sibTransId="{467546AA-AF44-4578-9688-8FC0C320DC20}"/>
    <dgm:cxn modelId="{A022BB59-EC9F-4C1A-88B5-307DD0277844}" type="presOf" srcId="{D51C612F-6D6C-4E91-B381-B2AF2F7418E5}" destId="{B3BC27C8-1BDE-4841-A832-B1EB5F59BD41}" srcOrd="0" destOrd="0" presId="urn:microsoft.com/office/officeart/2005/8/layout/hList1"/>
    <dgm:cxn modelId="{CEBB22C6-E61F-4E94-877C-28E674257A5B}" type="presOf" srcId="{CDEA2F12-BE83-4E91-BE7F-CFDD47B02F78}" destId="{B3BC27C8-1BDE-4841-A832-B1EB5F59BD41}" srcOrd="0" destOrd="1" presId="urn:microsoft.com/office/officeart/2005/8/layout/hList1"/>
    <dgm:cxn modelId="{23D3419E-3D19-4B85-B72F-595BBF72594A}" type="presOf" srcId="{FF3951E6-4ED8-4073-ADAE-35C0D194A666}" destId="{0742AA12-E21F-48CF-A0C0-8A9A3B2AA2A6}" srcOrd="0" destOrd="1" presId="urn:microsoft.com/office/officeart/2005/8/layout/hList1"/>
    <dgm:cxn modelId="{15A6E1DF-5F92-4726-94F6-941FB9546C29}" type="presOf" srcId="{5C639169-0089-4F73-A56A-EDBFA6A15149}" destId="{31730E87-EC32-4647-ACF2-38E07EB70B46}" srcOrd="0" destOrd="0" presId="urn:microsoft.com/office/officeart/2005/8/layout/hList1"/>
    <dgm:cxn modelId="{E163E788-6EB1-41CF-8444-2CC1A865CE5C}" srcId="{5C639169-0089-4F73-A56A-EDBFA6A15149}" destId="{A5FF4C9D-9F70-440F-9A79-A47DBA0F2E74}" srcOrd="1" destOrd="0" parTransId="{EE811F23-BCE6-47AA-ADBC-C819D8B44672}" sibTransId="{29A6E762-330B-43A2-8035-163F3E9D40B8}"/>
    <dgm:cxn modelId="{0855E966-F5EB-4091-BE8D-0AC2FDFF35D8}" type="presParOf" srcId="{31730E87-EC32-4647-ACF2-38E07EB70B46}" destId="{7906848A-7003-4BDE-ACF1-D629B108E497}" srcOrd="0" destOrd="0" presId="urn:microsoft.com/office/officeart/2005/8/layout/hList1"/>
    <dgm:cxn modelId="{D02C8781-2385-48C3-9414-63ED962D5CAF}" type="presParOf" srcId="{7906848A-7003-4BDE-ACF1-D629B108E497}" destId="{50371417-381C-4A17-9CEC-2CC8C2AE0F50}" srcOrd="0" destOrd="0" presId="urn:microsoft.com/office/officeart/2005/8/layout/hList1"/>
    <dgm:cxn modelId="{2584D360-1F2A-415D-908F-47D951F40EBC}" type="presParOf" srcId="{7906848A-7003-4BDE-ACF1-D629B108E497}" destId="{B3BC27C8-1BDE-4841-A832-B1EB5F59BD41}" srcOrd="1" destOrd="0" presId="urn:microsoft.com/office/officeart/2005/8/layout/hList1"/>
    <dgm:cxn modelId="{12F7D802-11C4-4CCF-98BD-F4510D3C57EE}" type="presParOf" srcId="{31730E87-EC32-4647-ACF2-38E07EB70B46}" destId="{47EADFC2-7788-4317-A135-9AFB6E77A95B}" srcOrd="1" destOrd="0" presId="urn:microsoft.com/office/officeart/2005/8/layout/hList1"/>
    <dgm:cxn modelId="{311E7CD4-9FE6-4803-B2D1-37D3FA3CE256}" type="presParOf" srcId="{31730E87-EC32-4647-ACF2-38E07EB70B46}" destId="{CF6A583A-14B0-4849-9757-6D9B67FB116A}" srcOrd="2" destOrd="0" presId="urn:microsoft.com/office/officeart/2005/8/layout/hList1"/>
    <dgm:cxn modelId="{B6E95E75-AB6A-4A2D-9D3A-A055B3F8356E}" type="presParOf" srcId="{CF6A583A-14B0-4849-9757-6D9B67FB116A}" destId="{5D6B3DB1-958C-4871-BC4D-4C1B92A2F7AC}" srcOrd="0" destOrd="0" presId="urn:microsoft.com/office/officeart/2005/8/layout/hList1"/>
    <dgm:cxn modelId="{923F7D5F-45C2-4969-A57F-B1169878D05F}" type="presParOf" srcId="{CF6A583A-14B0-4849-9757-6D9B67FB116A}" destId="{0742AA12-E21F-48CF-A0C0-8A9A3B2AA2A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639169-0089-4F73-A56A-EDBFA6A15149}"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es-MX"/>
        </a:p>
      </dgm:t>
    </dgm:pt>
    <dgm:pt modelId="{EF3AEC0F-04F1-4F0D-BC11-FA55840629BC}">
      <dgm:prSet phldrT="[Texto]" custT="1"/>
      <dgm:spPr/>
      <dgm:t>
        <a:bodyPr/>
        <a:lstStyle/>
        <a:p>
          <a:pPr algn="just"/>
          <a:r>
            <a:rPr lang="en-US" sz="1400" dirty="0" smtClean="0"/>
            <a:t>The </a:t>
          </a:r>
          <a:r>
            <a:rPr lang="en-US" sz="1400" i="1" dirty="0" smtClean="0"/>
            <a:t>Apis mellifera</a:t>
          </a:r>
          <a:r>
            <a:rPr lang="en-US" sz="1400" dirty="0" smtClean="0"/>
            <a:t> Harvest Flight Synapse, as a behavior and as an essential element in the ecological function, maintains the reduction of risks and the level of vulnerability in the ecosystem of the Sonoran desert produced by the climatic emergency and other and varied severe conditions.</a:t>
          </a:r>
          <a:endParaRPr lang="es-MX" sz="1400" dirty="0"/>
        </a:p>
      </dgm:t>
    </dgm:pt>
    <dgm:pt modelId="{C3715CA2-82E1-46BB-B9F2-B9997BBDE4DA}" type="parTrans" cxnId="{19B35087-BE6A-45A3-A135-67019CB0D074}">
      <dgm:prSet/>
      <dgm:spPr/>
      <dgm:t>
        <a:bodyPr/>
        <a:lstStyle/>
        <a:p>
          <a:pPr algn="just"/>
          <a:endParaRPr lang="es-MX"/>
        </a:p>
      </dgm:t>
    </dgm:pt>
    <dgm:pt modelId="{E5AC3195-753E-4F80-8721-421802A22FB7}" type="sibTrans" cxnId="{19B35087-BE6A-45A3-A135-67019CB0D074}">
      <dgm:prSet/>
      <dgm:spPr/>
      <dgm:t>
        <a:bodyPr/>
        <a:lstStyle/>
        <a:p>
          <a:pPr algn="just"/>
          <a:endParaRPr lang="es-MX"/>
        </a:p>
      </dgm:t>
    </dgm:pt>
    <dgm:pt modelId="{55638920-ACD8-4433-A17E-B6F6F38C538F}">
      <dgm:prSet phldrT="[Texto]" custT="1"/>
      <dgm:spPr/>
      <dgm:t>
        <a:bodyPr/>
        <a:lstStyle/>
        <a:p>
          <a:pPr algn="just"/>
          <a:r>
            <a:rPr lang="en-US" sz="1400" dirty="0" smtClean="0"/>
            <a:t>The importance of the HFS is that the pollinators establish a pre-designed flight transit order on the vegetative architecture so that subsequent visitors perform a flight sequence in which they include more floral structures, ensure pollination - harvest and at the same time stimulate the flowering.</a:t>
          </a:r>
          <a:endParaRPr lang="es-MX" sz="1400" dirty="0"/>
        </a:p>
      </dgm:t>
    </dgm:pt>
    <dgm:pt modelId="{07C605C7-19A7-4AC9-B0CD-794789DB78B8}" type="parTrans" cxnId="{4BBB020C-219C-4728-8B6D-B1C6F69FA4B4}">
      <dgm:prSet/>
      <dgm:spPr/>
      <dgm:t>
        <a:bodyPr/>
        <a:lstStyle/>
        <a:p>
          <a:pPr algn="just"/>
          <a:endParaRPr lang="es-MX"/>
        </a:p>
      </dgm:t>
    </dgm:pt>
    <dgm:pt modelId="{9985A8CA-19F3-4039-A547-9C4FEE0165F9}" type="sibTrans" cxnId="{4BBB020C-219C-4728-8B6D-B1C6F69FA4B4}">
      <dgm:prSet/>
      <dgm:spPr/>
      <dgm:t>
        <a:bodyPr/>
        <a:lstStyle/>
        <a:p>
          <a:pPr algn="just"/>
          <a:endParaRPr lang="es-MX"/>
        </a:p>
      </dgm:t>
    </dgm:pt>
    <dgm:pt modelId="{17DA428C-CF0F-4754-8BCF-8B1201B4DA21}">
      <dgm:prSet phldrT="[Texto]" custT="1"/>
      <dgm:spPr/>
      <dgm:t>
        <a:bodyPr/>
        <a:lstStyle/>
        <a:p>
          <a:pPr algn="just"/>
          <a:r>
            <a:rPr lang="es-MX" sz="1400" dirty="0" err="1" smtClean="0"/>
            <a:t>The</a:t>
          </a:r>
          <a:r>
            <a:rPr lang="es-MX" sz="1400" dirty="0" smtClean="0"/>
            <a:t> </a:t>
          </a:r>
          <a:r>
            <a:rPr lang="es-MX" sz="1400" dirty="0" err="1" smtClean="0"/>
            <a:t>flower</a:t>
          </a:r>
          <a:r>
            <a:rPr lang="es-MX" sz="1400" dirty="0" smtClean="0"/>
            <a:t> </a:t>
          </a:r>
          <a:r>
            <a:rPr lang="es-MX" sz="1400" dirty="0" err="1" smtClean="0"/>
            <a:t>bulbs</a:t>
          </a:r>
          <a:r>
            <a:rPr lang="es-MX" sz="1400" dirty="0" smtClean="0"/>
            <a:t> </a:t>
          </a:r>
          <a:r>
            <a:rPr lang="es-MX" sz="1400" dirty="0" err="1" smtClean="0"/>
            <a:t>that</a:t>
          </a:r>
          <a:r>
            <a:rPr lang="es-MX" sz="1400" dirty="0" smtClean="0"/>
            <a:t> are </a:t>
          </a:r>
          <a:r>
            <a:rPr lang="es-MX" sz="1400" dirty="0" err="1" smtClean="0"/>
            <a:t>visited</a:t>
          </a:r>
          <a:r>
            <a:rPr lang="es-MX" sz="1400" dirty="0" smtClean="0"/>
            <a:t> </a:t>
          </a:r>
          <a:r>
            <a:rPr lang="es-MX" sz="1400" dirty="0" err="1" smtClean="0"/>
            <a:t>tangentially</a:t>
          </a:r>
          <a:r>
            <a:rPr lang="es-MX" sz="1400" dirty="0" smtClean="0"/>
            <a:t>, </a:t>
          </a:r>
          <a:r>
            <a:rPr lang="es-MX" sz="1400" dirty="0" err="1" smtClean="0"/>
            <a:t>while</a:t>
          </a:r>
          <a:r>
            <a:rPr lang="es-MX" sz="1400" dirty="0" smtClean="0"/>
            <a:t> </a:t>
          </a:r>
          <a:r>
            <a:rPr lang="es-MX" sz="1400" dirty="0" err="1" smtClean="0"/>
            <a:t>the</a:t>
          </a:r>
          <a:r>
            <a:rPr lang="es-MX" sz="1400" dirty="0" smtClean="0"/>
            <a:t> </a:t>
          </a:r>
          <a:r>
            <a:rPr lang="es-MX" sz="1400" dirty="0" err="1" smtClean="0"/>
            <a:t>adjacent</a:t>
          </a:r>
          <a:r>
            <a:rPr lang="es-MX" sz="1400" dirty="0" smtClean="0"/>
            <a:t> </a:t>
          </a:r>
          <a:r>
            <a:rPr lang="es-MX" sz="1400" dirty="0" err="1" smtClean="0"/>
            <a:t>flowers</a:t>
          </a:r>
          <a:r>
            <a:rPr lang="es-MX" sz="1400" dirty="0" smtClean="0"/>
            <a:t> are </a:t>
          </a:r>
          <a:r>
            <a:rPr lang="es-MX" sz="1400" dirty="0" err="1" smtClean="0"/>
            <a:t>visited</a:t>
          </a:r>
          <a:r>
            <a:rPr lang="es-MX" sz="1400" dirty="0" smtClean="0"/>
            <a:t> </a:t>
          </a:r>
          <a:r>
            <a:rPr lang="es-MX" sz="1400" dirty="0" err="1" smtClean="0"/>
            <a:t>for</a:t>
          </a:r>
          <a:r>
            <a:rPr lang="es-MX" sz="1400" dirty="0" smtClean="0"/>
            <a:t> </a:t>
          </a:r>
          <a:r>
            <a:rPr lang="es-MX" sz="1400" dirty="0" err="1" smtClean="0"/>
            <a:t>harvesting</a:t>
          </a:r>
          <a:r>
            <a:rPr lang="es-MX" sz="1400" dirty="0" smtClean="0"/>
            <a:t>, </a:t>
          </a:r>
          <a:r>
            <a:rPr lang="es-MX" sz="1400" dirty="0" err="1" smtClean="0"/>
            <a:t>stimulate</a:t>
          </a:r>
          <a:r>
            <a:rPr lang="es-MX" sz="1400" dirty="0" smtClean="0"/>
            <a:t> </a:t>
          </a:r>
          <a:r>
            <a:rPr lang="es-MX" sz="1400" dirty="0" err="1" smtClean="0"/>
            <a:t>their</a:t>
          </a:r>
          <a:r>
            <a:rPr lang="es-MX" sz="1400" dirty="0" smtClean="0"/>
            <a:t> </a:t>
          </a:r>
          <a:r>
            <a:rPr lang="es-MX" sz="1400" dirty="0" err="1" smtClean="0"/>
            <a:t>growth</a:t>
          </a:r>
          <a:r>
            <a:rPr lang="es-MX" sz="1400" dirty="0" smtClean="0"/>
            <a:t> and </a:t>
          </a:r>
          <a:r>
            <a:rPr lang="es-MX" sz="1400" dirty="0" err="1" smtClean="0"/>
            <a:t>development</a:t>
          </a:r>
          <a:r>
            <a:rPr lang="es-MX" sz="1400" dirty="0" smtClean="0"/>
            <a:t> </a:t>
          </a:r>
          <a:r>
            <a:rPr lang="es-MX" sz="1400" dirty="0" err="1" smtClean="0"/>
            <a:t>while</a:t>
          </a:r>
          <a:r>
            <a:rPr lang="es-MX" sz="1400" dirty="0" smtClean="0"/>
            <a:t> </a:t>
          </a:r>
          <a:r>
            <a:rPr lang="es-MX" sz="1400" dirty="0" err="1" smtClean="0"/>
            <a:t>generating</a:t>
          </a:r>
          <a:r>
            <a:rPr lang="es-MX" sz="1400" dirty="0" smtClean="0"/>
            <a:t> a series of </a:t>
          </a:r>
          <a:r>
            <a:rPr lang="es-MX" sz="1400" dirty="0" err="1" smtClean="0"/>
            <a:t>interconnections</a:t>
          </a:r>
          <a:r>
            <a:rPr lang="es-MX" sz="1400" dirty="0" smtClean="0"/>
            <a:t> </a:t>
          </a:r>
          <a:r>
            <a:rPr lang="es-MX" sz="1400" dirty="0" err="1" smtClean="0"/>
            <a:t>that</a:t>
          </a:r>
          <a:r>
            <a:rPr lang="es-MX" sz="1400" dirty="0" smtClean="0"/>
            <a:t> </a:t>
          </a:r>
          <a:r>
            <a:rPr lang="es-MX" sz="1400" dirty="0" err="1" smtClean="0"/>
            <a:t>suggest</a:t>
          </a:r>
          <a:r>
            <a:rPr lang="es-MX" sz="1400" dirty="0" smtClean="0"/>
            <a:t> a "</a:t>
          </a:r>
          <a:r>
            <a:rPr lang="es-MX" sz="1400" dirty="0" err="1" smtClean="0"/>
            <a:t>communication</a:t>
          </a:r>
          <a:r>
            <a:rPr lang="es-MX" sz="1400" dirty="0" smtClean="0"/>
            <a:t>" and a link </a:t>
          </a:r>
          <a:r>
            <a:rPr lang="es-MX" sz="1400" dirty="0" err="1" smtClean="0"/>
            <a:t>defined</a:t>
          </a:r>
          <a:r>
            <a:rPr lang="es-MX" sz="1400" dirty="0" smtClean="0"/>
            <a:t> </a:t>
          </a:r>
          <a:r>
            <a:rPr lang="es-MX" sz="1400" dirty="0" err="1" smtClean="0"/>
            <a:t>by</a:t>
          </a:r>
          <a:r>
            <a:rPr lang="es-MX" sz="1400" dirty="0" smtClean="0"/>
            <a:t> </a:t>
          </a:r>
          <a:r>
            <a:rPr lang="es-MX" sz="1400" dirty="0" err="1" smtClean="0"/>
            <a:t>the</a:t>
          </a:r>
          <a:r>
            <a:rPr lang="es-MX" sz="1400" dirty="0" smtClean="0"/>
            <a:t> </a:t>
          </a:r>
          <a:r>
            <a:rPr lang="es-MX" sz="1400" dirty="0" err="1" smtClean="0"/>
            <a:t>harvesting</a:t>
          </a:r>
          <a:r>
            <a:rPr lang="es-MX" sz="1400" dirty="0" smtClean="0"/>
            <a:t> </a:t>
          </a:r>
          <a:r>
            <a:rPr lang="es-MX" sz="1400" dirty="0" err="1" smtClean="0"/>
            <a:t>flight</a:t>
          </a:r>
          <a:r>
            <a:rPr lang="es-MX" sz="1400" dirty="0" smtClean="0"/>
            <a:t> </a:t>
          </a:r>
          <a:r>
            <a:rPr lang="es-MX" sz="1400" dirty="0" err="1" smtClean="0"/>
            <a:t>performed</a:t>
          </a:r>
          <a:r>
            <a:rPr lang="es-MX" sz="1400" dirty="0" smtClean="0"/>
            <a:t> in </a:t>
          </a:r>
          <a:r>
            <a:rPr lang="es-MX" sz="1400" dirty="0" err="1" smtClean="0"/>
            <a:t>an</a:t>
          </a:r>
          <a:r>
            <a:rPr lang="es-MX" sz="1400" dirty="0" smtClean="0"/>
            <a:t> </a:t>
          </a:r>
          <a:r>
            <a:rPr lang="es-MX" sz="1400" dirty="0" err="1" smtClean="0"/>
            <a:t>orderly</a:t>
          </a:r>
          <a:r>
            <a:rPr lang="es-MX" sz="1400" dirty="0" smtClean="0"/>
            <a:t> </a:t>
          </a:r>
          <a:r>
            <a:rPr lang="es-MX" sz="1400" dirty="0" err="1" smtClean="0"/>
            <a:t>sequence</a:t>
          </a:r>
          <a:r>
            <a:rPr lang="es-MX" sz="1400" dirty="0" smtClean="0"/>
            <a:t>. </a:t>
          </a:r>
          <a:endParaRPr lang="es-MX" sz="1400" dirty="0"/>
        </a:p>
      </dgm:t>
    </dgm:pt>
    <dgm:pt modelId="{C4BD36D4-3E79-4CAC-BE52-787139D9BE78}" type="parTrans" cxnId="{429AE182-6629-4648-B78A-7EAAEB453AC3}">
      <dgm:prSet/>
      <dgm:spPr/>
      <dgm:t>
        <a:bodyPr/>
        <a:lstStyle/>
        <a:p>
          <a:pPr algn="just"/>
          <a:endParaRPr lang="es-MX"/>
        </a:p>
      </dgm:t>
    </dgm:pt>
    <dgm:pt modelId="{99464013-5251-4C2E-8E68-C507827D7BAA}" type="sibTrans" cxnId="{429AE182-6629-4648-B78A-7EAAEB453AC3}">
      <dgm:prSet/>
      <dgm:spPr/>
      <dgm:t>
        <a:bodyPr/>
        <a:lstStyle/>
        <a:p>
          <a:pPr algn="just"/>
          <a:endParaRPr lang="es-MX"/>
        </a:p>
      </dgm:t>
    </dgm:pt>
    <dgm:pt modelId="{7BC37A74-0DDA-48B3-8183-3D621FA62F09}">
      <dgm:prSet custT="1"/>
      <dgm:spPr/>
      <dgm:t>
        <a:bodyPr/>
        <a:lstStyle/>
        <a:p>
          <a:pPr algn="just"/>
          <a:r>
            <a:rPr lang="en-US" sz="1400" dirty="0" smtClean="0"/>
            <a:t>Communication and interconnection coexist in the bee-cactus relationship and allow sequencing the ecological processes in both organisms from the HFS.</a:t>
          </a:r>
          <a:r>
            <a:rPr lang="es-MX" sz="1400" dirty="0" smtClean="0"/>
            <a:t>[Texto]</a:t>
          </a:r>
          <a:endParaRPr lang="es-MX" sz="1400" dirty="0"/>
        </a:p>
      </dgm:t>
    </dgm:pt>
    <dgm:pt modelId="{3247FC1B-1068-4A0A-99B9-B80D1BC7684A}" type="parTrans" cxnId="{AA1E1054-31F7-4A65-A507-014886BBDEA6}">
      <dgm:prSet/>
      <dgm:spPr/>
      <dgm:t>
        <a:bodyPr/>
        <a:lstStyle/>
        <a:p>
          <a:pPr algn="just"/>
          <a:endParaRPr lang="es-MX"/>
        </a:p>
      </dgm:t>
    </dgm:pt>
    <dgm:pt modelId="{B1D43077-D638-4701-9185-7E0DC64B3223}" type="sibTrans" cxnId="{AA1E1054-31F7-4A65-A507-014886BBDEA6}">
      <dgm:prSet/>
      <dgm:spPr/>
      <dgm:t>
        <a:bodyPr/>
        <a:lstStyle/>
        <a:p>
          <a:pPr algn="just"/>
          <a:endParaRPr lang="es-MX"/>
        </a:p>
      </dgm:t>
    </dgm:pt>
    <dgm:pt modelId="{71BE2512-21C3-4F31-A9D7-9003246BD64A}" type="pres">
      <dgm:prSet presAssocID="{5C639169-0089-4F73-A56A-EDBFA6A15149}" presName="Name0" presStyleCnt="0">
        <dgm:presLayoutVars>
          <dgm:chMax val="7"/>
          <dgm:chPref val="7"/>
          <dgm:dir/>
        </dgm:presLayoutVars>
      </dgm:prSet>
      <dgm:spPr/>
    </dgm:pt>
    <dgm:pt modelId="{1A0739FD-FCE3-4DA8-BC37-38B9AA5B125B}" type="pres">
      <dgm:prSet presAssocID="{5C639169-0089-4F73-A56A-EDBFA6A15149}" presName="Name1" presStyleCnt="0"/>
      <dgm:spPr/>
    </dgm:pt>
    <dgm:pt modelId="{575688CB-400E-4E94-AA36-E3C61E8663F6}" type="pres">
      <dgm:prSet presAssocID="{5C639169-0089-4F73-A56A-EDBFA6A15149}" presName="cycle" presStyleCnt="0"/>
      <dgm:spPr/>
    </dgm:pt>
    <dgm:pt modelId="{C30D1145-665E-4E98-8B94-A88B5E39272F}" type="pres">
      <dgm:prSet presAssocID="{5C639169-0089-4F73-A56A-EDBFA6A15149}" presName="srcNode" presStyleLbl="node1" presStyleIdx="0" presStyleCnt="4"/>
      <dgm:spPr/>
    </dgm:pt>
    <dgm:pt modelId="{4567D65A-D09A-45DE-929F-0A8A092D0EED}" type="pres">
      <dgm:prSet presAssocID="{5C639169-0089-4F73-A56A-EDBFA6A15149}" presName="conn" presStyleLbl="parChTrans1D2" presStyleIdx="0" presStyleCnt="1"/>
      <dgm:spPr/>
    </dgm:pt>
    <dgm:pt modelId="{C28ABD72-DD0E-4045-8F68-22093014312F}" type="pres">
      <dgm:prSet presAssocID="{5C639169-0089-4F73-A56A-EDBFA6A15149}" presName="extraNode" presStyleLbl="node1" presStyleIdx="0" presStyleCnt="4"/>
      <dgm:spPr/>
    </dgm:pt>
    <dgm:pt modelId="{34410E97-85FA-4A1E-AF96-C7F1DB6C713A}" type="pres">
      <dgm:prSet presAssocID="{5C639169-0089-4F73-A56A-EDBFA6A15149}" presName="dstNode" presStyleLbl="node1" presStyleIdx="0" presStyleCnt="4"/>
      <dgm:spPr/>
    </dgm:pt>
    <dgm:pt modelId="{39CA850E-CD87-41DD-9721-805B1B76BA17}" type="pres">
      <dgm:prSet presAssocID="{EF3AEC0F-04F1-4F0D-BC11-FA55840629BC}" presName="text_1" presStyleLbl="node1" presStyleIdx="0" presStyleCnt="4">
        <dgm:presLayoutVars>
          <dgm:bulletEnabled val="1"/>
        </dgm:presLayoutVars>
      </dgm:prSet>
      <dgm:spPr/>
      <dgm:t>
        <a:bodyPr/>
        <a:lstStyle/>
        <a:p>
          <a:endParaRPr lang="es-MX"/>
        </a:p>
      </dgm:t>
    </dgm:pt>
    <dgm:pt modelId="{B0CD16D8-46DB-44F6-812D-869717D3A4D4}" type="pres">
      <dgm:prSet presAssocID="{EF3AEC0F-04F1-4F0D-BC11-FA55840629BC}" presName="accent_1" presStyleCnt="0"/>
      <dgm:spPr/>
    </dgm:pt>
    <dgm:pt modelId="{FCC8FF51-B046-4141-AB70-8ADED646D0BF}" type="pres">
      <dgm:prSet presAssocID="{EF3AEC0F-04F1-4F0D-BC11-FA55840629BC}" presName="accentRepeatNode" presStyleLbl="solidFgAcc1" presStyleIdx="0" presStyleCnt="4"/>
      <dgm:spPr/>
    </dgm:pt>
    <dgm:pt modelId="{E3CF1AC6-60AC-4C0A-A15C-BB053AC5DEE0}" type="pres">
      <dgm:prSet presAssocID="{55638920-ACD8-4433-A17E-B6F6F38C538F}" presName="text_2" presStyleLbl="node1" presStyleIdx="1" presStyleCnt="4">
        <dgm:presLayoutVars>
          <dgm:bulletEnabled val="1"/>
        </dgm:presLayoutVars>
      </dgm:prSet>
      <dgm:spPr/>
      <dgm:t>
        <a:bodyPr/>
        <a:lstStyle/>
        <a:p>
          <a:endParaRPr lang="es-MX"/>
        </a:p>
      </dgm:t>
    </dgm:pt>
    <dgm:pt modelId="{279A70F9-55C4-4713-8F48-CFC950255197}" type="pres">
      <dgm:prSet presAssocID="{55638920-ACD8-4433-A17E-B6F6F38C538F}" presName="accent_2" presStyleCnt="0"/>
      <dgm:spPr/>
    </dgm:pt>
    <dgm:pt modelId="{F2A57FD3-CDB3-4FEF-A760-D971C48E40EE}" type="pres">
      <dgm:prSet presAssocID="{55638920-ACD8-4433-A17E-B6F6F38C538F}" presName="accentRepeatNode" presStyleLbl="solidFgAcc1" presStyleIdx="1" presStyleCnt="4"/>
      <dgm:spPr/>
    </dgm:pt>
    <dgm:pt modelId="{C343216C-AE54-4C52-8B6A-5D1C6A59AF98}" type="pres">
      <dgm:prSet presAssocID="{17DA428C-CF0F-4754-8BCF-8B1201B4DA21}" presName="text_3" presStyleLbl="node1" presStyleIdx="2" presStyleCnt="4">
        <dgm:presLayoutVars>
          <dgm:bulletEnabled val="1"/>
        </dgm:presLayoutVars>
      </dgm:prSet>
      <dgm:spPr/>
      <dgm:t>
        <a:bodyPr/>
        <a:lstStyle/>
        <a:p>
          <a:endParaRPr lang="es-MX"/>
        </a:p>
      </dgm:t>
    </dgm:pt>
    <dgm:pt modelId="{80AF7173-7D2D-4588-9639-6A2173490407}" type="pres">
      <dgm:prSet presAssocID="{17DA428C-CF0F-4754-8BCF-8B1201B4DA21}" presName="accent_3" presStyleCnt="0"/>
      <dgm:spPr/>
    </dgm:pt>
    <dgm:pt modelId="{A777674E-E9D1-4600-964B-D2BE1ACFB441}" type="pres">
      <dgm:prSet presAssocID="{17DA428C-CF0F-4754-8BCF-8B1201B4DA21}" presName="accentRepeatNode" presStyleLbl="solidFgAcc1" presStyleIdx="2" presStyleCnt="4"/>
      <dgm:spPr/>
    </dgm:pt>
    <dgm:pt modelId="{1D6A490C-4C53-478D-827A-7B01EA871F6C}" type="pres">
      <dgm:prSet presAssocID="{7BC37A74-0DDA-48B3-8183-3D621FA62F09}" presName="text_4" presStyleLbl="node1" presStyleIdx="3" presStyleCnt="4">
        <dgm:presLayoutVars>
          <dgm:bulletEnabled val="1"/>
        </dgm:presLayoutVars>
      </dgm:prSet>
      <dgm:spPr/>
      <dgm:t>
        <a:bodyPr/>
        <a:lstStyle/>
        <a:p>
          <a:endParaRPr lang="es-MX"/>
        </a:p>
      </dgm:t>
    </dgm:pt>
    <dgm:pt modelId="{E5ECCAE8-466E-42BE-B619-6872F17D78D9}" type="pres">
      <dgm:prSet presAssocID="{7BC37A74-0DDA-48B3-8183-3D621FA62F09}" presName="accent_4" presStyleCnt="0"/>
      <dgm:spPr/>
    </dgm:pt>
    <dgm:pt modelId="{C0AFEBDA-CD31-40A3-86D4-FC57A3FB97D9}" type="pres">
      <dgm:prSet presAssocID="{7BC37A74-0DDA-48B3-8183-3D621FA62F09}" presName="accentRepeatNode" presStyleLbl="solidFgAcc1" presStyleIdx="3" presStyleCnt="4"/>
      <dgm:spPr/>
    </dgm:pt>
  </dgm:ptLst>
  <dgm:cxnLst>
    <dgm:cxn modelId="{AC06B298-AF95-4EB0-9B78-89A55C98D738}" type="presOf" srcId="{55638920-ACD8-4433-A17E-B6F6F38C538F}" destId="{E3CF1AC6-60AC-4C0A-A15C-BB053AC5DEE0}" srcOrd="0" destOrd="0" presId="urn:microsoft.com/office/officeart/2008/layout/VerticalCurvedList"/>
    <dgm:cxn modelId="{4BBB020C-219C-4728-8B6D-B1C6F69FA4B4}" srcId="{5C639169-0089-4F73-A56A-EDBFA6A15149}" destId="{55638920-ACD8-4433-A17E-B6F6F38C538F}" srcOrd="1" destOrd="0" parTransId="{07C605C7-19A7-4AC9-B0CD-794789DB78B8}" sibTransId="{9985A8CA-19F3-4039-A547-9C4FEE0165F9}"/>
    <dgm:cxn modelId="{DA4097F9-745F-4D66-AA31-B338C4C63566}" type="presOf" srcId="{5C639169-0089-4F73-A56A-EDBFA6A15149}" destId="{71BE2512-21C3-4F31-A9D7-9003246BD64A}" srcOrd="0" destOrd="0" presId="urn:microsoft.com/office/officeart/2008/layout/VerticalCurvedList"/>
    <dgm:cxn modelId="{AA1E1054-31F7-4A65-A507-014886BBDEA6}" srcId="{5C639169-0089-4F73-A56A-EDBFA6A15149}" destId="{7BC37A74-0DDA-48B3-8183-3D621FA62F09}" srcOrd="3" destOrd="0" parTransId="{3247FC1B-1068-4A0A-99B9-B80D1BC7684A}" sibTransId="{B1D43077-D638-4701-9185-7E0DC64B3223}"/>
    <dgm:cxn modelId="{01EBB69C-97BB-4A89-9863-193920BB6BCC}" type="presOf" srcId="{E5AC3195-753E-4F80-8721-421802A22FB7}" destId="{4567D65A-D09A-45DE-929F-0A8A092D0EED}" srcOrd="0" destOrd="0" presId="urn:microsoft.com/office/officeart/2008/layout/VerticalCurvedList"/>
    <dgm:cxn modelId="{E36D9973-D6A8-4DFB-A119-C719C1108C09}" type="presOf" srcId="{17DA428C-CF0F-4754-8BCF-8B1201B4DA21}" destId="{C343216C-AE54-4C52-8B6A-5D1C6A59AF98}" srcOrd="0" destOrd="0" presId="urn:microsoft.com/office/officeart/2008/layout/VerticalCurvedList"/>
    <dgm:cxn modelId="{D3244728-44F8-4134-AC14-5247F511E456}" type="presOf" srcId="{EF3AEC0F-04F1-4F0D-BC11-FA55840629BC}" destId="{39CA850E-CD87-41DD-9721-805B1B76BA17}" srcOrd="0" destOrd="0" presId="urn:microsoft.com/office/officeart/2008/layout/VerticalCurvedList"/>
    <dgm:cxn modelId="{19B35087-BE6A-45A3-A135-67019CB0D074}" srcId="{5C639169-0089-4F73-A56A-EDBFA6A15149}" destId="{EF3AEC0F-04F1-4F0D-BC11-FA55840629BC}" srcOrd="0" destOrd="0" parTransId="{C3715CA2-82E1-46BB-B9F2-B9997BBDE4DA}" sibTransId="{E5AC3195-753E-4F80-8721-421802A22FB7}"/>
    <dgm:cxn modelId="{429AE182-6629-4648-B78A-7EAAEB453AC3}" srcId="{5C639169-0089-4F73-A56A-EDBFA6A15149}" destId="{17DA428C-CF0F-4754-8BCF-8B1201B4DA21}" srcOrd="2" destOrd="0" parTransId="{C4BD36D4-3E79-4CAC-BE52-787139D9BE78}" sibTransId="{99464013-5251-4C2E-8E68-C507827D7BAA}"/>
    <dgm:cxn modelId="{BC5D6D70-029F-491E-8CD5-3B41AC0A9518}" type="presOf" srcId="{7BC37A74-0DDA-48B3-8183-3D621FA62F09}" destId="{1D6A490C-4C53-478D-827A-7B01EA871F6C}" srcOrd="0" destOrd="0" presId="urn:microsoft.com/office/officeart/2008/layout/VerticalCurvedList"/>
    <dgm:cxn modelId="{8135C0B9-1B12-4D04-92C3-934BCE5F0C6A}" type="presParOf" srcId="{71BE2512-21C3-4F31-A9D7-9003246BD64A}" destId="{1A0739FD-FCE3-4DA8-BC37-38B9AA5B125B}" srcOrd="0" destOrd="0" presId="urn:microsoft.com/office/officeart/2008/layout/VerticalCurvedList"/>
    <dgm:cxn modelId="{7A4406EF-349F-4F80-B9C1-C56F60B5A830}" type="presParOf" srcId="{1A0739FD-FCE3-4DA8-BC37-38B9AA5B125B}" destId="{575688CB-400E-4E94-AA36-E3C61E8663F6}" srcOrd="0" destOrd="0" presId="urn:microsoft.com/office/officeart/2008/layout/VerticalCurvedList"/>
    <dgm:cxn modelId="{2E3FACDE-AD46-469A-A196-DF2361507BE9}" type="presParOf" srcId="{575688CB-400E-4E94-AA36-E3C61E8663F6}" destId="{C30D1145-665E-4E98-8B94-A88B5E39272F}" srcOrd="0" destOrd="0" presId="urn:microsoft.com/office/officeart/2008/layout/VerticalCurvedList"/>
    <dgm:cxn modelId="{4986150F-4E65-4AAF-BD4C-53BED7A4E59D}" type="presParOf" srcId="{575688CB-400E-4E94-AA36-E3C61E8663F6}" destId="{4567D65A-D09A-45DE-929F-0A8A092D0EED}" srcOrd="1" destOrd="0" presId="urn:microsoft.com/office/officeart/2008/layout/VerticalCurvedList"/>
    <dgm:cxn modelId="{B4EB6812-2B7E-4AB1-8A6C-4C0905D10F11}" type="presParOf" srcId="{575688CB-400E-4E94-AA36-E3C61E8663F6}" destId="{C28ABD72-DD0E-4045-8F68-22093014312F}" srcOrd="2" destOrd="0" presId="urn:microsoft.com/office/officeart/2008/layout/VerticalCurvedList"/>
    <dgm:cxn modelId="{D62281B7-BFA7-4663-8359-6638D152055A}" type="presParOf" srcId="{575688CB-400E-4E94-AA36-E3C61E8663F6}" destId="{34410E97-85FA-4A1E-AF96-C7F1DB6C713A}" srcOrd="3" destOrd="0" presId="urn:microsoft.com/office/officeart/2008/layout/VerticalCurvedList"/>
    <dgm:cxn modelId="{BF728E1E-2CD3-4525-BBA6-D254381C5014}" type="presParOf" srcId="{1A0739FD-FCE3-4DA8-BC37-38B9AA5B125B}" destId="{39CA850E-CD87-41DD-9721-805B1B76BA17}" srcOrd="1" destOrd="0" presId="urn:microsoft.com/office/officeart/2008/layout/VerticalCurvedList"/>
    <dgm:cxn modelId="{19E551EB-32E2-45F9-BAC8-BDA4D9E26F22}" type="presParOf" srcId="{1A0739FD-FCE3-4DA8-BC37-38B9AA5B125B}" destId="{B0CD16D8-46DB-44F6-812D-869717D3A4D4}" srcOrd="2" destOrd="0" presId="urn:microsoft.com/office/officeart/2008/layout/VerticalCurvedList"/>
    <dgm:cxn modelId="{1D998DCA-F20F-4A47-BC86-B5824E783561}" type="presParOf" srcId="{B0CD16D8-46DB-44F6-812D-869717D3A4D4}" destId="{FCC8FF51-B046-4141-AB70-8ADED646D0BF}" srcOrd="0" destOrd="0" presId="urn:microsoft.com/office/officeart/2008/layout/VerticalCurvedList"/>
    <dgm:cxn modelId="{2AE06492-0CC7-4D93-ABF7-89F0813C0BFF}" type="presParOf" srcId="{1A0739FD-FCE3-4DA8-BC37-38B9AA5B125B}" destId="{E3CF1AC6-60AC-4C0A-A15C-BB053AC5DEE0}" srcOrd="3" destOrd="0" presId="urn:microsoft.com/office/officeart/2008/layout/VerticalCurvedList"/>
    <dgm:cxn modelId="{424FB3A7-EFD2-418F-B6BE-C8905EECFED4}" type="presParOf" srcId="{1A0739FD-FCE3-4DA8-BC37-38B9AA5B125B}" destId="{279A70F9-55C4-4713-8F48-CFC950255197}" srcOrd="4" destOrd="0" presId="urn:microsoft.com/office/officeart/2008/layout/VerticalCurvedList"/>
    <dgm:cxn modelId="{EF961A7A-8DAC-4A87-A44C-728C49B857E2}" type="presParOf" srcId="{279A70F9-55C4-4713-8F48-CFC950255197}" destId="{F2A57FD3-CDB3-4FEF-A760-D971C48E40EE}" srcOrd="0" destOrd="0" presId="urn:microsoft.com/office/officeart/2008/layout/VerticalCurvedList"/>
    <dgm:cxn modelId="{189F4EB5-714B-4D85-B3CE-2D44AEDB6C72}" type="presParOf" srcId="{1A0739FD-FCE3-4DA8-BC37-38B9AA5B125B}" destId="{C343216C-AE54-4C52-8B6A-5D1C6A59AF98}" srcOrd="5" destOrd="0" presId="urn:microsoft.com/office/officeart/2008/layout/VerticalCurvedList"/>
    <dgm:cxn modelId="{007BC057-D4C1-470F-8CA1-1A67A5381D29}" type="presParOf" srcId="{1A0739FD-FCE3-4DA8-BC37-38B9AA5B125B}" destId="{80AF7173-7D2D-4588-9639-6A2173490407}" srcOrd="6" destOrd="0" presId="urn:microsoft.com/office/officeart/2008/layout/VerticalCurvedList"/>
    <dgm:cxn modelId="{605DFB74-F2E0-45C5-A006-8FF560B70564}" type="presParOf" srcId="{80AF7173-7D2D-4588-9639-6A2173490407}" destId="{A777674E-E9D1-4600-964B-D2BE1ACFB441}" srcOrd="0" destOrd="0" presId="urn:microsoft.com/office/officeart/2008/layout/VerticalCurvedList"/>
    <dgm:cxn modelId="{C0E5C06F-D33A-461A-B815-5B505E57E6DC}" type="presParOf" srcId="{1A0739FD-FCE3-4DA8-BC37-38B9AA5B125B}" destId="{1D6A490C-4C53-478D-827A-7B01EA871F6C}" srcOrd="7" destOrd="0" presId="urn:microsoft.com/office/officeart/2008/layout/VerticalCurvedList"/>
    <dgm:cxn modelId="{8B40D740-3A3E-48C6-98F4-F76CB2D5FE97}" type="presParOf" srcId="{1A0739FD-FCE3-4DA8-BC37-38B9AA5B125B}" destId="{E5ECCAE8-466E-42BE-B619-6872F17D78D9}" srcOrd="8" destOrd="0" presId="urn:microsoft.com/office/officeart/2008/layout/VerticalCurvedList"/>
    <dgm:cxn modelId="{5DBA44A1-178D-4F09-8814-0376831614FC}" type="presParOf" srcId="{E5ECCAE8-466E-42BE-B619-6872F17D78D9}" destId="{C0AFEBDA-CD31-40A3-86D4-FC57A3FB97D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5A56-91A0-49D6-9B58-EEC998FE8E08}">
      <dsp:nvSpPr>
        <dsp:cNvPr id="0" name=""/>
        <dsp:cNvSpPr/>
      </dsp:nvSpPr>
      <dsp:spPr>
        <a:xfrm>
          <a:off x="1346680" y="943612"/>
          <a:ext cx="4464827" cy="5252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2D86A2D-85A4-4532-8DBA-90EACDDAEAED}">
      <dsp:nvSpPr>
        <dsp:cNvPr id="0" name=""/>
        <dsp:cNvSpPr/>
      </dsp:nvSpPr>
      <dsp:spPr>
        <a:xfrm>
          <a:off x="1346680" y="1140884"/>
          <a:ext cx="328002" cy="328002"/>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9D25D38-D963-4EEE-94F6-AD445A9B188A}">
      <dsp:nvSpPr>
        <dsp:cNvPr id="0" name=""/>
        <dsp:cNvSpPr/>
      </dsp:nvSpPr>
      <dsp:spPr>
        <a:xfrm>
          <a:off x="1346680" y="0"/>
          <a:ext cx="4464827" cy="943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MX" sz="2400" b="0" kern="1200" dirty="0" err="1" smtClean="0"/>
            <a:t>Harvest</a:t>
          </a:r>
          <a:r>
            <a:rPr lang="es-MX" sz="2400" b="0" kern="1200" dirty="0" smtClean="0"/>
            <a:t> Flight </a:t>
          </a:r>
          <a:r>
            <a:rPr lang="es-MX" sz="2400" b="0" kern="1200" dirty="0" err="1" smtClean="0"/>
            <a:t>Synapse</a:t>
          </a:r>
          <a:r>
            <a:rPr lang="es-MX" sz="2400" b="0" kern="1200" dirty="0" smtClean="0"/>
            <a:t> (HFS)</a:t>
          </a:r>
          <a:endParaRPr lang="es-MX" sz="2400" b="0" kern="1200" dirty="0"/>
        </a:p>
      </dsp:txBody>
      <dsp:txXfrm>
        <a:off x="1346680" y="0"/>
        <a:ext cx="4464827" cy="943612"/>
      </dsp:txXfrm>
    </dsp:sp>
    <dsp:sp modelId="{6ED50F99-B57C-4AD0-AFC4-2BD67C1DD80D}">
      <dsp:nvSpPr>
        <dsp:cNvPr id="0" name=""/>
        <dsp:cNvSpPr/>
      </dsp:nvSpPr>
      <dsp:spPr>
        <a:xfrm>
          <a:off x="1346680" y="1905447"/>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D819887-30B4-44C9-8269-F94DAB0C3CE8}">
      <dsp:nvSpPr>
        <dsp:cNvPr id="0" name=""/>
        <dsp:cNvSpPr/>
      </dsp:nvSpPr>
      <dsp:spPr>
        <a:xfrm>
          <a:off x="1659218" y="1687166"/>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Makes</a:t>
          </a:r>
          <a:r>
            <a:rPr lang="es-MX" sz="1600" kern="1200" dirty="0" smtClean="0"/>
            <a:t> </a:t>
          </a:r>
          <a:r>
            <a:rPr lang="es-MX" sz="1600" kern="1200" dirty="0" err="1" smtClean="0"/>
            <a:t>prevail</a:t>
          </a:r>
          <a:r>
            <a:rPr lang="es-MX" sz="1600" kern="1200" dirty="0" smtClean="0"/>
            <a:t> </a:t>
          </a:r>
          <a:r>
            <a:rPr lang="es-MX" sz="1600" kern="1200" dirty="0" err="1" smtClean="0"/>
            <a:t>possible</a:t>
          </a:r>
          <a:r>
            <a:rPr lang="es-MX" sz="1600" kern="1200" dirty="0" smtClean="0"/>
            <a:t> </a:t>
          </a:r>
          <a:r>
            <a:rPr lang="es-MX" sz="1600" kern="1200" dirty="0" err="1" smtClean="0"/>
            <a:t>latent</a:t>
          </a:r>
          <a:r>
            <a:rPr lang="es-MX" sz="1600" kern="1200" dirty="0" smtClean="0"/>
            <a:t> and </a:t>
          </a:r>
          <a:r>
            <a:rPr lang="es-MX" sz="1600" kern="1200" dirty="0" err="1" smtClean="0"/>
            <a:t>indirectly</a:t>
          </a:r>
          <a:r>
            <a:rPr lang="es-MX" sz="1600" kern="1200" dirty="0" smtClean="0"/>
            <a:t> tangible </a:t>
          </a:r>
          <a:r>
            <a:rPr lang="es-MX" sz="1600" kern="1200" dirty="0" err="1" smtClean="0"/>
            <a:t>aspects</a:t>
          </a:r>
          <a:r>
            <a:rPr lang="es-MX" sz="1600" kern="1200" dirty="0" smtClean="0"/>
            <a:t> </a:t>
          </a:r>
          <a:endParaRPr lang="es-MX" sz="1600" kern="1200" dirty="0"/>
        </a:p>
      </dsp:txBody>
      <dsp:txXfrm>
        <a:off x="1659218" y="1687166"/>
        <a:ext cx="4152289" cy="764555"/>
      </dsp:txXfrm>
    </dsp:sp>
    <dsp:sp modelId="{50C46C5B-DBAF-400A-8EB3-1AFC85107052}">
      <dsp:nvSpPr>
        <dsp:cNvPr id="0" name=""/>
        <dsp:cNvSpPr/>
      </dsp:nvSpPr>
      <dsp:spPr>
        <a:xfrm>
          <a:off x="1346680" y="2670002"/>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221250"/>
              <a:satOff val="2512"/>
              <a:lumOff val="227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97D951F-3E5B-4FFC-A3C0-0BA7175D3D25}">
      <dsp:nvSpPr>
        <dsp:cNvPr id="0" name=""/>
        <dsp:cNvSpPr/>
      </dsp:nvSpPr>
      <dsp:spPr>
        <a:xfrm>
          <a:off x="1659218" y="2451722"/>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Harvest</a:t>
          </a:r>
          <a:r>
            <a:rPr lang="es-MX" sz="1600" kern="1200" dirty="0" smtClean="0"/>
            <a:t> </a:t>
          </a:r>
          <a:r>
            <a:rPr lang="es-MX" sz="1600" kern="1200" dirty="0" err="1" smtClean="0"/>
            <a:t>flight</a:t>
          </a:r>
          <a:r>
            <a:rPr lang="es-MX" sz="1600" kern="1200" dirty="0" smtClean="0"/>
            <a:t> </a:t>
          </a:r>
          <a:r>
            <a:rPr lang="es-MX" sz="1600" kern="1200" dirty="0" err="1" smtClean="0"/>
            <a:t>is</a:t>
          </a:r>
          <a:r>
            <a:rPr lang="es-MX" sz="1600" kern="1200" dirty="0" smtClean="0"/>
            <a:t> </a:t>
          </a:r>
          <a:r>
            <a:rPr lang="es-MX" sz="1600" kern="1200" dirty="0" err="1" smtClean="0"/>
            <a:t>not</a:t>
          </a:r>
          <a:r>
            <a:rPr lang="es-MX" sz="1600" kern="1200" dirty="0" smtClean="0"/>
            <a:t> </a:t>
          </a:r>
          <a:r>
            <a:rPr lang="es-MX" sz="1600" kern="1200" dirty="0" err="1" smtClean="0"/>
            <a:t>only</a:t>
          </a:r>
          <a:r>
            <a:rPr lang="es-MX" sz="1600" kern="1200" dirty="0" smtClean="0"/>
            <a:t> </a:t>
          </a:r>
          <a:r>
            <a:rPr lang="es-MX" sz="1600" kern="1200" dirty="0" err="1" smtClean="0"/>
            <a:t>determined</a:t>
          </a:r>
          <a:r>
            <a:rPr lang="es-MX" sz="1600" kern="1200" dirty="0" smtClean="0"/>
            <a:t> </a:t>
          </a:r>
          <a:r>
            <a:rPr lang="es-MX" sz="1600" kern="1200" dirty="0" err="1" smtClean="0"/>
            <a:t>by</a:t>
          </a:r>
          <a:r>
            <a:rPr lang="es-MX" sz="1600" kern="1200" dirty="0" smtClean="0"/>
            <a:t> </a:t>
          </a:r>
          <a:r>
            <a:rPr lang="es-MX" sz="1600" kern="1200" dirty="0" err="1" smtClean="0"/>
            <a:t>the</a:t>
          </a:r>
          <a:r>
            <a:rPr lang="es-MX" sz="1600" kern="1200" dirty="0" smtClean="0"/>
            <a:t> </a:t>
          </a:r>
          <a:r>
            <a:rPr lang="es-MX" sz="1600" kern="1200" dirty="0" err="1" smtClean="0"/>
            <a:t>stimulus</a:t>
          </a:r>
          <a:r>
            <a:rPr lang="es-MX" sz="1600" kern="1200" dirty="0" smtClean="0"/>
            <a:t> </a:t>
          </a:r>
          <a:r>
            <a:rPr lang="es-MX" sz="1600" kern="1200" dirty="0" err="1" smtClean="0"/>
            <a:t>that</a:t>
          </a:r>
          <a:r>
            <a:rPr lang="es-MX" sz="1600" kern="1200" dirty="0" smtClean="0"/>
            <a:t> </a:t>
          </a:r>
          <a:r>
            <a:rPr lang="es-MX" sz="1600" kern="1200" dirty="0" err="1" smtClean="0"/>
            <a:t>favors</a:t>
          </a:r>
          <a:r>
            <a:rPr lang="es-MX" sz="1600" kern="1200" dirty="0" smtClean="0"/>
            <a:t> </a:t>
          </a:r>
          <a:r>
            <a:rPr lang="es-MX" sz="1600" kern="1200" dirty="0" err="1" smtClean="0"/>
            <a:t>the</a:t>
          </a:r>
          <a:r>
            <a:rPr lang="es-MX" sz="1600" kern="1200" dirty="0" smtClean="0"/>
            <a:t> </a:t>
          </a:r>
          <a:r>
            <a:rPr lang="es-MX" sz="1600" kern="1200" dirty="0" err="1" smtClean="0"/>
            <a:t>presence</a:t>
          </a:r>
          <a:r>
            <a:rPr lang="es-MX" sz="1600" kern="1200" dirty="0" smtClean="0"/>
            <a:t> of floral </a:t>
          </a:r>
          <a:r>
            <a:rPr lang="es-MX" sz="1600" kern="1200" dirty="0" err="1" smtClean="0"/>
            <a:t>structures</a:t>
          </a:r>
          <a:r>
            <a:rPr lang="es-MX" sz="1600" kern="1200" dirty="0" smtClean="0"/>
            <a:t> </a:t>
          </a:r>
          <a:r>
            <a:rPr lang="es-MX" sz="1600" kern="1200" dirty="0" err="1" smtClean="0"/>
            <a:t>or</a:t>
          </a:r>
          <a:r>
            <a:rPr lang="es-MX" sz="1600" kern="1200" dirty="0" smtClean="0"/>
            <a:t> </a:t>
          </a:r>
          <a:r>
            <a:rPr lang="es-MX" sz="1600" kern="1200" dirty="0" err="1" smtClean="0"/>
            <a:t>random</a:t>
          </a:r>
          <a:r>
            <a:rPr lang="es-MX" sz="1600" kern="1200" dirty="0" smtClean="0"/>
            <a:t> </a:t>
          </a:r>
          <a:r>
            <a:rPr lang="es-MX" sz="1600" kern="1200" dirty="0" err="1" smtClean="0"/>
            <a:t>flight</a:t>
          </a:r>
          <a:r>
            <a:rPr lang="es-MX" sz="1600" kern="1200" dirty="0" smtClean="0"/>
            <a:t> </a:t>
          </a:r>
          <a:r>
            <a:rPr lang="es-MX" sz="1600" kern="1200" dirty="0" err="1" smtClean="0"/>
            <a:t>sequence</a:t>
          </a:r>
          <a:r>
            <a:rPr lang="es-MX" sz="1600" kern="1200" dirty="0" smtClean="0"/>
            <a:t> </a:t>
          </a:r>
          <a:endParaRPr lang="es-MX" sz="1600" kern="1200" dirty="0"/>
        </a:p>
      </dsp:txBody>
      <dsp:txXfrm>
        <a:off x="1659218" y="2451722"/>
        <a:ext cx="4152289" cy="764555"/>
      </dsp:txXfrm>
    </dsp:sp>
    <dsp:sp modelId="{FDC28118-08AB-497B-8F4F-CE7645937E7D}">
      <dsp:nvSpPr>
        <dsp:cNvPr id="0" name=""/>
        <dsp:cNvSpPr/>
      </dsp:nvSpPr>
      <dsp:spPr>
        <a:xfrm>
          <a:off x="1346680" y="3434558"/>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442499"/>
              <a:satOff val="5024"/>
              <a:lumOff val="454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E9DABEA-A79E-47F8-8094-50569FFFB963}">
      <dsp:nvSpPr>
        <dsp:cNvPr id="0" name=""/>
        <dsp:cNvSpPr/>
      </dsp:nvSpPr>
      <dsp:spPr>
        <a:xfrm>
          <a:off x="1659218" y="3216277"/>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Establish</a:t>
          </a:r>
          <a:r>
            <a:rPr lang="es-MX" sz="1600" kern="1200" dirty="0" smtClean="0"/>
            <a:t> </a:t>
          </a:r>
          <a:r>
            <a:rPr lang="es-MX" sz="1600" kern="1200" dirty="0" err="1" smtClean="0"/>
            <a:t>an</a:t>
          </a:r>
          <a:r>
            <a:rPr lang="es-MX" sz="1600" kern="1200" dirty="0" smtClean="0"/>
            <a:t> </a:t>
          </a:r>
          <a:r>
            <a:rPr lang="es-MX" sz="1600" kern="1200" dirty="0" err="1" smtClean="0"/>
            <a:t>interconnection</a:t>
          </a:r>
          <a:r>
            <a:rPr lang="es-MX" sz="1600" kern="1200" dirty="0" smtClean="0"/>
            <a:t> and </a:t>
          </a:r>
          <a:r>
            <a:rPr lang="es-MX" sz="1600" kern="1200" dirty="0" err="1" smtClean="0"/>
            <a:t>communication</a:t>
          </a:r>
          <a:r>
            <a:rPr lang="es-MX" sz="1600" kern="1200" dirty="0" smtClean="0"/>
            <a:t> </a:t>
          </a:r>
          <a:r>
            <a:rPr lang="es-MX" sz="1600" kern="1200" dirty="0" err="1" smtClean="0"/>
            <a:t>among</a:t>
          </a:r>
          <a:r>
            <a:rPr lang="es-MX" sz="1600" kern="1200" dirty="0" smtClean="0"/>
            <a:t> </a:t>
          </a:r>
          <a:r>
            <a:rPr lang="es-MX" sz="1600" kern="1200" dirty="0" err="1" smtClean="0"/>
            <a:t>each</a:t>
          </a:r>
          <a:r>
            <a:rPr lang="es-MX" sz="1600" kern="1200" dirty="0" smtClean="0"/>
            <a:t> </a:t>
          </a:r>
          <a:r>
            <a:rPr lang="es-MX" sz="1600" kern="1200" dirty="0" err="1" smtClean="0"/>
            <a:t>column</a:t>
          </a:r>
          <a:r>
            <a:rPr lang="es-MX" sz="1600" kern="1200" dirty="0" smtClean="0"/>
            <a:t> of </a:t>
          </a:r>
          <a:r>
            <a:rPr lang="es-MX" sz="1600" kern="1200" dirty="0" err="1" smtClean="0"/>
            <a:t>the</a:t>
          </a:r>
          <a:r>
            <a:rPr lang="es-MX" sz="1600" kern="1200" dirty="0" smtClean="0"/>
            <a:t> </a:t>
          </a:r>
          <a:r>
            <a:rPr lang="es-MX" sz="1600" kern="1200" dirty="0" err="1" smtClean="0"/>
            <a:t>plant</a:t>
          </a:r>
          <a:r>
            <a:rPr lang="es-MX" sz="1600" kern="1200" dirty="0" smtClean="0"/>
            <a:t> and </a:t>
          </a:r>
          <a:r>
            <a:rPr lang="es-MX" sz="1600" kern="1200" dirty="0" err="1" smtClean="0"/>
            <a:t>its</a:t>
          </a:r>
          <a:r>
            <a:rPr lang="es-MX" sz="1600" kern="1200" dirty="0" smtClean="0"/>
            <a:t> </a:t>
          </a:r>
          <a:r>
            <a:rPr lang="es-MX" sz="1600" kern="1200" dirty="0" err="1" smtClean="0"/>
            <a:t>respective</a:t>
          </a:r>
          <a:r>
            <a:rPr lang="es-MX" sz="1600" kern="1200" dirty="0" smtClean="0"/>
            <a:t> floral </a:t>
          </a:r>
          <a:r>
            <a:rPr lang="es-MX" sz="1600" kern="1200" dirty="0" err="1" smtClean="0"/>
            <a:t>structures</a:t>
          </a:r>
          <a:endParaRPr lang="es-MX" sz="1600" kern="1200" dirty="0"/>
        </a:p>
      </dsp:txBody>
      <dsp:txXfrm>
        <a:off x="1659218" y="3216277"/>
        <a:ext cx="4152289" cy="764555"/>
      </dsp:txXfrm>
    </dsp:sp>
    <dsp:sp modelId="{E340F6C1-8C11-48EC-ADA9-27C27A3E70DE}">
      <dsp:nvSpPr>
        <dsp:cNvPr id="0" name=""/>
        <dsp:cNvSpPr/>
      </dsp:nvSpPr>
      <dsp:spPr>
        <a:xfrm>
          <a:off x="6034749" y="943612"/>
          <a:ext cx="4464827" cy="525273"/>
        </a:xfrm>
        <a:prstGeom prst="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w="6350" cap="flat" cmpd="sng" algn="ctr">
          <a:solidFill>
            <a:schemeClr val="accent5">
              <a:hueOff val="1106248"/>
              <a:satOff val="12561"/>
              <a:lumOff val="1137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94E2772-275B-4664-B009-34410BFEEAD5}">
      <dsp:nvSpPr>
        <dsp:cNvPr id="0" name=""/>
        <dsp:cNvSpPr/>
      </dsp:nvSpPr>
      <dsp:spPr>
        <a:xfrm>
          <a:off x="6034749" y="1140884"/>
          <a:ext cx="328002" cy="328002"/>
        </a:xfrm>
        <a:prstGeom prst="rect">
          <a:avLst/>
        </a:prstGeom>
        <a:blipFill rotWithShape="0">
          <a:blip xmlns:r="http://schemas.openxmlformats.org/officeDocument/2006/relationships" r:embed="rId1"/>
          <a:stretch>
            <a:fillRect/>
          </a:stretch>
        </a:blipFill>
        <a:ln w="6350" cap="flat" cmpd="sng" algn="ctr">
          <a:solidFill>
            <a:schemeClr val="accent5">
              <a:hueOff val="1106248"/>
              <a:satOff val="12561"/>
              <a:lumOff val="113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CC2FC05-5EAF-4B0A-A366-398457DA4EE8}">
      <dsp:nvSpPr>
        <dsp:cNvPr id="0" name=""/>
        <dsp:cNvSpPr/>
      </dsp:nvSpPr>
      <dsp:spPr>
        <a:xfrm>
          <a:off x="6034749" y="0"/>
          <a:ext cx="4464827" cy="943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MX" sz="2800" b="0" kern="1200" dirty="0" smtClean="0"/>
            <a:t>Flight of </a:t>
          </a:r>
          <a:r>
            <a:rPr lang="es-MX" sz="2800" b="0" kern="1200" dirty="0" err="1" smtClean="0"/>
            <a:t>the</a:t>
          </a:r>
          <a:r>
            <a:rPr lang="es-MX" sz="2800" b="0" kern="1200" dirty="0" smtClean="0"/>
            <a:t> </a:t>
          </a:r>
          <a:r>
            <a:rPr lang="es-MX" sz="2800" b="0" kern="1200" dirty="0" err="1" smtClean="0"/>
            <a:t>visiting</a:t>
          </a:r>
          <a:r>
            <a:rPr lang="es-MX" sz="2800" b="0" kern="1200" dirty="0" smtClean="0"/>
            <a:t> </a:t>
          </a:r>
          <a:r>
            <a:rPr lang="es-MX" sz="2800" b="0" kern="1200" dirty="0" err="1" smtClean="0"/>
            <a:t>bee</a:t>
          </a:r>
          <a:endParaRPr lang="es-MX" sz="2800" b="0" kern="1200" dirty="0"/>
        </a:p>
      </dsp:txBody>
      <dsp:txXfrm>
        <a:off x="6034749" y="0"/>
        <a:ext cx="4464827" cy="943612"/>
      </dsp:txXfrm>
    </dsp:sp>
    <dsp:sp modelId="{D1E6A4BE-5016-4579-AD49-E11FA555311D}">
      <dsp:nvSpPr>
        <dsp:cNvPr id="0" name=""/>
        <dsp:cNvSpPr/>
      </dsp:nvSpPr>
      <dsp:spPr>
        <a:xfrm>
          <a:off x="6034749" y="1905447"/>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663749"/>
              <a:satOff val="7537"/>
              <a:lumOff val="682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44A5465-4636-43FA-8D12-E91740922AD5}">
      <dsp:nvSpPr>
        <dsp:cNvPr id="0" name=""/>
        <dsp:cNvSpPr/>
      </dsp:nvSpPr>
      <dsp:spPr>
        <a:xfrm>
          <a:off x="6347287" y="1687166"/>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Represents</a:t>
          </a:r>
          <a:r>
            <a:rPr lang="es-MX" sz="1600" kern="1200" dirty="0" smtClean="0"/>
            <a:t> more </a:t>
          </a:r>
          <a:r>
            <a:rPr lang="es-MX" sz="1600" kern="1200" dirty="0" err="1" smtClean="0"/>
            <a:t>than</a:t>
          </a:r>
          <a:r>
            <a:rPr lang="es-MX" sz="1600" kern="1200" dirty="0" smtClean="0"/>
            <a:t> a visible </a:t>
          </a:r>
          <a:r>
            <a:rPr lang="es-MX" sz="1600" kern="1200" dirty="0" err="1" smtClean="0"/>
            <a:t>environmental</a:t>
          </a:r>
          <a:r>
            <a:rPr lang="es-MX" sz="1600" kern="1200" dirty="0" smtClean="0"/>
            <a:t> </a:t>
          </a:r>
          <a:r>
            <a:rPr lang="es-MX" sz="1600" kern="1200" dirty="0" err="1" smtClean="0"/>
            <a:t>service</a:t>
          </a:r>
          <a:r>
            <a:rPr lang="es-MX" sz="1600" kern="1200" dirty="0" smtClean="0"/>
            <a:t> of </a:t>
          </a:r>
          <a:r>
            <a:rPr lang="es-MX" sz="1600" kern="1200" dirty="0" err="1" smtClean="0"/>
            <a:t>harvesting</a:t>
          </a:r>
          <a:r>
            <a:rPr lang="es-MX" sz="1600" kern="1200" dirty="0" smtClean="0"/>
            <a:t> and </a:t>
          </a:r>
          <a:r>
            <a:rPr lang="es-MX" sz="1600" kern="1200" dirty="0" err="1" smtClean="0"/>
            <a:t>pollination</a:t>
          </a:r>
          <a:endParaRPr lang="es-MX" sz="1600" kern="1200" dirty="0"/>
        </a:p>
      </dsp:txBody>
      <dsp:txXfrm>
        <a:off x="6347287" y="1687166"/>
        <a:ext cx="4152289" cy="764555"/>
      </dsp:txXfrm>
    </dsp:sp>
    <dsp:sp modelId="{1F20234B-E160-4A30-92D6-44A0AF1A0715}">
      <dsp:nvSpPr>
        <dsp:cNvPr id="0" name=""/>
        <dsp:cNvSpPr/>
      </dsp:nvSpPr>
      <dsp:spPr>
        <a:xfrm>
          <a:off x="6034749" y="2670002"/>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884998"/>
              <a:satOff val="10049"/>
              <a:lumOff val="909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45F6F35-A621-408B-8AEB-6A8DA295F3F6}">
      <dsp:nvSpPr>
        <dsp:cNvPr id="0" name=""/>
        <dsp:cNvSpPr/>
      </dsp:nvSpPr>
      <dsp:spPr>
        <a:xfrm>
          <a:off x="6347287" y="2451722"/>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Establishes</a:t>
          </a:r>
          <a:r>
            <a:rPr lang="es-MX" sz="1600" kern="1200" dirty="0" smtClean="0"/>
            <a:t> a link </a:t>
          </a:r>
          <a:r>
            <a:rPr lang="es-MX" sz="1600" kern="1200" dirty="0" err="1" smtClean="0"/>
            <a:t>between</a:t>
          </a:r>
          <a:r>
            <a:rPr lang="es-MX" sz="1600" kern="1200" dirty="0" smtClean="0"/>
            <a:t> </a:t>
          </a:r>
          <a:r>
            <a:rPr lang="es-MX" sz="1600" kern="1200" dirty="0" err="1" smtClean="0"/>
            <a:t>the</a:t>
          </a:r>
          <a:r>
            <a:rPr lang="es-MX" sz="1600" kern="1200" dirty="0" smtClean="0"/>
            <a:t> </a:t>
          </a:r>
          <a:r>
            <a:rPr lang="es-MX" sz="1600" kern="1200" dirty="0" err="1" smtClean="0"/>
            <a:t>plants</a:t>
          </a:r>
          <a:r>
            <a:rPr lang="es-MX" sz="1600" kern="1200" dirty="0" smtClean="0"/>
            <a:t> </a:t>
          </a:r>
          <a:r>
            <a:rPr lang="es-MX" sz="1600" kern="1200" dirty="0" err="1" smtClean="0"/>
            <a:t>that</a:t>
          </a:r>
          <a:r>
            <a:rPr lang="es-MX" sz="1600" kern="1200" dirty="0" smtClean="0"/>
            <a:t> </a:t>
          </a:r>
          <a:r>
            <a:rPr lang="es-MX" sz="1600" kern="1200" dirty="0" err="1" smtClean="0"/>
            <a:t>the</a:t>
          </a:r>
          <a:r>
            <a:rPr lang="es-MX" sz="1600" kern="1200" dirty="0" smtClean="0"/>
            <a:t> </a:t>
          </a:r>
          <a:r>
            <a:rPr lang="es-MX" sz="1600" kern="1200" dirty="0" err="1" smtClean="0"/>
            <a:t>bees</a:t>
          </a:r>
          <a:r>
            <a:rPr lang="es-MX" sz="1600" kern="1200" dirty="0" smtClean="0"/>
            <a:t> </a:t>
          </a:r>
          <a:r>
            <a:rPr lang="es-MX" sz="1600" kern="1200" dirty="0" err="1" smtClean="0"/>
            <a:t>visit</a:t>
          </a:r>
          <a:r>
            <a:rPr lang="es-MX" sz="1600" kern="1200" dirty="0" smtClean="0"/>
            <a:t> to </a:t>
          </a:r>
          <a:r>
            <a:rPr lang="es-MX" sz="1600" kern="1200" dirty="0" err="1" smtClean="0"/>
            <a:t>stimulate</a:t>
          </a:r>
          <a:r>
            <a:rPr lang="es-MX" sz="1600" kern="1200" dirty="0" smtClean="0"/>
            <a:t> </a:t>
          </a:r>
          <a:r>
            <a:rPr lang="es-MX" sz="1600" kern="1200" dirty="0" err="1" smtClean="0"/>
            <a:t>their</a:t>
          </a:r>
          <a:r>
            <a:rPr lang="es-MX" sz="1600" kern="1200" dirty="0" smtClean="0"/>
            <a:t> </a:t>
          </a:r>
          <a:r>
            <a:rPr lang="es-MX" sz="1600" kern="1200" dirty="0" err="1" smtClean="0"/>
            <a:t>development</a:t>
          </a:r>
          <a:endParaRPr lang="es-MX" sz="1600" kern="1200" dirty="0"/>
        </a:p>
      </dsp:txBody>
      <dsp:txXfrm>
        <a:off x="6347287" y="2451722"/>
        <a:ext cx="4152289" cy="764555"/>
      </dsp:txXfrm>
    </dsp:sp>
    <dsp:sp modelId="{A809FC46-8C72-4666-8C2F-90D597482BB3}">
      <dsp:nvSpPr>
        <dsp:cNvPr id="0" name=""/>
        <dsp:cNvSpPr/>
      </dsp:nvSpPr>
      <dsp:spPr>
        <a:xfrm>
          <a:off x="6034749" y="3434558"/>
          <a:ext cx="327994" cy="327994"/>
        </a:xfrm>
        <a:prstGeom prst="rect">
          <a:avLst/>
        </a:prstGeom>
        <a:blipFill rotWithShape="0">
          <a:blip xmlns:r="http://schemas.openxmlformats.org/officeDocument/2006/relationships" r:embed="rId1"/>
          <a:stretch>
            <a:fillRect/>
          </a:stretch>
        </a:blipFill>
        <a:ln w="6350" cap="flat" cmpd="sng" algn="ctr">
          <a:solidFill>
            <a:schemeClr val="accent5">
              <a:hueOff val="1106248"/>
              <a:satOff val="12561"/>
              <a:lumOff val="113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A3E1B6B-13FA-4E9C-B2B8-3647B67A5BA2}">
      <dsp:nvSpPr>
        <dsp:cNvPr id="0" name=""/>
        <dsp:cNvSpPr/>
      </dsp:nvSpPr>
      <dsp:spPr>
        <a:xfrm>
          <a:off x="6347287" y="3216277"/>
          <a:ext cx="4152289" cy="764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MX" sz="1600" kern="1200" dirty="0" err="1" smtClean="0"/>
            <a:t>Cognitive</a:t>
          </a:r>
          <a:r>
            <a:rPr lang="es-MX" sz="1600" kern="1200" dirty="0" smtClean="0"/>
            <a:t> - </a:t>
          </a:r>
          <a:r>
            <a:rPr lang="es-MX" sz="1600" kern="1200" dirty="0" err="1" smtClean="0"/>
            <a:t>neuroanatomical</a:t>
          </a:r>
          <a:r>
            <a:rPr lang="es-MX" sz="1600" kern="1200" dirty="0" smtClean="0"/>
            <a:t> </a:t>
          </a:r>
          <a:r>
            <a:rPr lang="es-MX" sz="1600" kern="1200" dirty="0" err="1" smtClean="0"/>
            <a:t>association</a:t>
          </a:r>
          <a:r>
            <a:rPr lang="es-MX" sz="1600" kern="1200" dirty="0" smtClean="0"/>
            <a:t> </a:t>
          </a:r>
          <a:r>
            <a:rPr lang="es-MX" sz="1600" kern="1200" dirty="0" err="1" smtClean="0"/>
            <a:t>where</a:t>
          </a:r>
          <a:r>
            <a:rPr lang="es-MX" sz="1600" kern="1200" dirty="0" smtClean="0"/>
            <a:t> </a:t>
          </a:r>
          <a:r>
            <a:rPr lang="es-MX" sz="1600" kern="1200" dirty="0" err="1" smtClean="0"/>
            <a:t>predictability</a:t>
          </a:r>
          <a:r>
            <a:rPr lang="es-MX" sz="1600" kern="1200" dirty="0" smtClean="0"/>
            <a:t> as </a:t>
          </a:r>
          <a:r>
            <a:rPr lang="es-MX" sz="1600" kern="1200" dirty="0" err="1" smtClean="0"/>
            <a:t>well</a:t>
          </a:r>
          <a:r>
            <a:rPr lang="es-MX" sz="1600" kern="1200" dirty="0" smtClean="0"/>
            <a:t> as </a:t>
          </a:r>
          <a:r>
            <a:rPr lang="es-MX" sz="1600" kern="1200" dirty="0" err="1" smtClean="0"/>
            <a:t>information</a:t>
          </a:r>
          <a:r>
            <a:rPr lang="es-MX" sz="1600" kern="1200" dirty="0" smtClean="0"/>
            <a:t> </a:t>
          </a:r>
          <a:r>
            <a:rPr lang="es-MX" sz="1600" kern="1200" dirty="0" err="1" smtClean="0"/>
            <a:t>storage</a:t>
          </a:r>
          <a:r>
            <a:rPr lang="es-MX" sz="1600" kern="1200" dirty="0" smtClean="0"/>
            <a:t> </a:t>
          </a:r>
          <a:r>
            <a:rPr lang="es-MX" sz="1600" kern="1200" dirty="0" err="1" smtClean="0"/>
            <a:t>coexist</a:t>
          </a:r>
          <a:endParaRPr lang="es-MX" sz="1600" kern="1200" dirty="0"/>
        </a:p>
      </dsp:txBody>
      <dsp:txXfrm>
        <a:off x="6347287" y="3216277"/>
        <a:ext cx="4152289" cy="764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C43CD-F8DF-4ABC-8C47-981072B05DCF}">
      <dsp:nvSpPr>
        <dsp:cNvPr id="0" name=""/>
        <dsp:cNvSpPr/>
      </dsp:nvSpPr>
      <dsp:spPr>
        <a:xfrm>
          <a:off x="5139" y="235085"/>
          <a:ext cx="2247279" cy="309871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n-US" sz="1600" i="1" kern="1200" dirty="0" smtClean="0"/>
            <a:t>2.1. Study region and site</a:t>
          </a:r>
          <a:endParaRPr lang="es-MX" sz="1600" kern="1200" dirty="0"/>
        </a:p>
        <a:p>
          <a:pPr marL="114300" lvl="1" indent="-114300" algn="just" defTabSz="533400">
            <a:lnSpc>
              <a:spcPct val="90000"/>
            </a:lnSpc>
            <a:spcBef>
              <a:spcPct val="0"/>
            </a:spcBef>
            <a:spcAft>
              <a:spcPct val="15000"/>
            </a:spcAft>
            <a:buChar char="••"/>
          </a:pPr>
          <a:r>
            <a:rPr lang="es-MX" sz="1200" kern="1200" dirty="0" err="1" smtClean="0"/>
            <a:t>The</a:t>
          </a:r>
          <a:r>
            <a:rPr lang="es-MX" sz="1200" kern="1200" dirty="0" smtClean="0"/>
            <a:t> </a:t>
          </a:r>
          <a:r>
            <a:rPr lang="es-MX" sz="1200" kern="1200" dirty="0" err="1" smtClean="0"/>
            <a:t>study</a:t>
          </a:r>
          <a:r>
            <a:rPr lang="es-MX" sz="1200" kern="1200" dirty="0" smtClean="0"/>
            <a:t> </a:t>
          </a:r>
          <a:r>
            <a:rPr lang="es-MX" sz="1200" kern="1200" dirty="0" err="1" smtClean="0"/>
            <a:t>was</a:t>
          </a:r>
          <a:r>
            <a:rPr lang="es-MX" sz="1200" kern="1200" dirty="0" smtClean="0"/>
            <a:t> </a:t>
          </a:r>
          <a:r>
            <a:rPr lang="es-MX" sz="1200" kern="1200" dirty="0" err="1" smtClean="0"/>
            <a:t>managed</a:t>
          </a:r>
          <a:r>
            <a:rPr lang="es-MX" sz="1200" kern="1200" dirty="0" smtClean="0"/>
            <a:t> in </a:t>
          </a:r>
          <a:r>
            <a:rPr lang="es-MX" sz="1200" kern="1200" dirty="0" err="1" smtClean="0"/>
            <a:t>the</a:t>
          </a:r>
          <a:r>
            <a:rPr lang="es-MX" sz="1200" kern="1200" dirty="0" smtClean="0"/>
            <a:t> </a:t>
          </a:r>
          <a:r>
            <a:rPr lang="es-MX" sz="1200" kern="1200" dirty="0" err="1" smtClean="0"/>
            <a:t>province</a:t>
          </a:r>
          <a:r>
            <a:rPr lang="es-MX" sz="1200" kern="1200" dirty="0" smtClean="0"/>
            <a:t> of Moctezuma, Sonora, México, 658 </a:t>
          </a:r>
          <a:r>
            <a:rPr lang="es-MX" sz="1200" kern="1200" dirty="0" err="1" smtClean="0"/>
            <a:t>above</a:t>
          </a:r>
          <a:r>
            <a:rPr lang="es-MX" sz="1200" kern="1200" dirty="0" smtClean="0"/>
            <a:t> sea </a:t>
          </a:r>
          <a:r>
            <a:rPr lang="es-MX" sz="1200" kern="1200" dirty="0" err="1" smtClean="0"/>
            <a:t>level</a:t>
          </a:r>
          <a:r>
            <a:rPr lang="es-MX" sz="1200" kern="1200" dirty="0" smtClean="0"/>
            <a:t> (29°42´ 01´´ N; 109° 39´ 05´´W). </a:t>
          </a:r>
          <a:endParaRPr lang="es-MX" sz="1200" kern="1200" dirty="0"/>
        </a:p>
        <a:p>
          <a:pPr marL="114300" lvl="1" indent="-114300" algn="just" defTabSz="533400">
            <a:lnSpc>
              <a:spcPct val="90000"/>
            </a:lnSpc>
            <a:spcBef>
              <a:spcPct val="0"/>
            </a:spcBef>
            <a:spcAft>
              <a:spcPct val="15000"/>
            </a:spcAft>
            <a:buChar char="••"/>
          </a:pPr>
          <a:r>
            <a:rPr lang="es-MX" sz="1200" kern="1200" dirty="0" err="1" smtClean="0"/>
            <a:t>The</a:t>
          </a:r>
          <a:r>
            <a:rPr lang="es-MX" sz="1200" kern="1200" dirty="0" smtClean="0"/>
            <a:t> </a:t>
          </a:r>
          <a:r>
            <a:rPr lang="es-MX" sz="1200" kern="1200" dirty="0" err="1" smtClean="0"/>
            <a:t>study</a:t>
          </a:r>
          <a:r>
            <a:rPr lang="es-MX" sz="1200" kern="1200" dirty="0" smtClean="0"/>
            <a:t> </a:t>
          </a:r>
          <a:r>
            <a:rPr lang="es-MX" sz="1200" kern="1200" dirty="0" err="1" smtClean="0"/>
            <a:t>area</a:t>
          </a:r>
          <a:r>
            <a:rPr lang="es-MX" sz="1200" kern="1200" dirty="0" smtClean="0"/>
            <a:t> </a:t>
          </a:r>
          <a:r>
            <a:rPr lang="es-MX" sz="1200" kern="1200" dirty="0" err="1" smtClean="0"/>
            <a:t>corresponds</a:t>
          </a:r>
          <a:r>
            <a:rPr lang="es-MX" sz="1200" kern="1200" dirty="0" smtClean="0"/>
            <a:t> to a </a:t>
          </a:r>
          <a:r>
            <a:rPr lang="es-MX" sz="1200" kern="1200" dirty="0" err="1" smtClean="0"/>
            <a:t>landscape</a:t>
          </a:r>
          <a:r>
            <a:rPr lang="es-MX" sz="1200" kern="1200" dirty="0" smtClean="0"/>
            <a:t> of </a:t>
          </a:r>
          <a:r>
            <a:rPr lang="es-MX" sz="1200" kern="1200" dirty="0" err="1" smtClean="0"/>
            <a:t>the</a:t>
          </a:r>
          <a:r>
            <a:rPr lang="es-MX" sz="1200" kern="1200" dirty="0" smtClean="0"/>
            <a:t> </a:t>
          </a:r>
          <a:r>
            <a:rPr lang="es-MX" sz="1200" kern="1200" dirty="0" err="1" smtClean="0"/>
            <a:t>Sonoran</a:t>
          </a:r>
          <a:r>
            <a:rPr lang="es-MX" sz="1200" kern="1200" dirty="0" smtClean="0"/>
            <a:t> </a:t>
          </a:r>
          <a:r>
            <a:rPr lang="es-MX" sz="1200" kern="1200" dirty="0" err="1" smtClean="0"/>
            <a:t>desert</a:t>
          </a:r>
          <a:r>
            <a:rPr lang="es-MX" sz="1200" kern="1200" dirty="0" smtClean="0"/>
            <a:t> </a:t>
          </a:r>
          <a:r>
            <a:rPr lang="es-MX" sz="1200" kern="1200" dirty="0" err="1" smtClean="0"/>
            <a:t>located</a:t>
          </a:r>
          <a:r>
            <a:rPr lang="es-MX" sz="1200" kern="1200" dirty="0" smtClean="0"/>
            <a:t> in </a:t>
          </a:r>
          <a:r>
            <a:rPr lang="es-MX" sz="1200" kern="1200" dirty="0" err="1" smtClean="0"/>
            <a:t>an</a:t>
          </a:r>
          <a:r>
            <a:rPr lang="es-MX" sz="1200" kern="1200" dirty="0" smtClean="0"/>
            <a:t> intermontane </a:t>
          </a:r>
          <a:r>
            <a:rPr lang="es-MX" sz="1200" kern="1200" dirty="0" err="1" smtClean="0"/>
            <a:t>valley</a:t>
          </a:r>
          <a:r>
            <a:rPr lang="es-MX" sz="1200" kern="1200" dirty="0" smtClean="0"/>
            <a:t> </a:t>
          </a:r>
          <a:endParaRPr lang="es-MX" sz="1200" kern="1200" dirty="0"/>
        </a:p>
      </dsp:txBody>
      <dsp:txXfrm>
        <a:off x="70960" y="300906"/>
        <a:ext cx="2115637" cy="2967076"/>
      </dsp:txXfrm>
    </dsp:sp>
    <dsp:sp modelId="{94545833-2A88-4C9F-A70E-CC6F8379B11F}">
      <dsp:nvSpPr>
        <dsp:cNvPr id="0" name=""/>
        <dsp:cNvSpPr/>
      </dsp:nvSpPr>
      <dsp:spPr>
        <a:xfrm>
          <a:off x="2477147" y="1505781"/>
          <a:ext cx="476423" cy="55732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577850">
            <a:lnSpc>
              <a:spcPct val="90000"/>
            </a:lnSpc>
            <a:spcBef>
              <a:spcPct val="0"/>
            </a:spcBef>
            <a:spcAft>
              <a:spcPct val="35000"/>
            </a:spcAft>
          </a:pPr>
          <a:endParaRPr lang="es-MX" sz="1300" kern="1200"/>
        </a:p>
      </dsp:txBody>
      <dsp:txXfrm>
        <a:off x="2477147" y="1617246"/>
        <a:ext cx="333496" cy="334395"/>
      </dsp:txXfrm>
    </dsp:sp>
    <dsp:sp modelId="{C62639F8-431F-424B-99FF-AAB09A8CE52F}">
      <dsp:nvSpPr>
        <dsp:cNvPr id="0" name=""/>
        <dsp:cNvSpPr/>
      </dsp:nvSpPr>
      <dsp:spPr>
        <a:xfrm>
          <a:off x="3151330" y="235085"/>
          <a:ext cx="2247279" cy="3098718"/>
        </a:xfrm>
        <a:prstGeom prst="roundRect">
          <a:avLst>
            <a:gd name="adj" fmla="val 10000"/>
          </a:avLst>
        </a:prstGeom>
        <a:solidFill>
          <a:schemeClr val="accent5">
            <a:hueOff val="368749"/>
            <a:satOff val="4187"/>
            <a:lumOff val="379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n-US" sz="1600" i="1" kern="1200" dirty="0" smtClean="0"/>
            <a:t>2.2 Graphic reference and vegetative plant architecture </a:t>
          </a:r>
          <a:endParaRPr lang="es-MX" sz="1600" kern="1200" dirty="0"/>
        </a:p>
        <a:p>
          <a:pPr marL="114300" lvl="1" indent="-114300" algn="just" defTabSz="533400">
            <a:lnSpc>
              <a:spcPct val="90000"/>
            </a:lnSpc>
            <a:spcBef>
              <a:spcPct val="0"/>
            </a:spcBef>
            <a:spcAft>
              <a:spcPct val="15000"/>
            </a:spcAft>
            <a:buChar char="••"/>
          </a:pPr>
          <a:r>
            <a:rPr lang="en-US" sz="1200" kern="1200" dirty="0" smtClean="0"/>
            <a:t>A photograph was taken for each individual and the position per quadrant of its columns in a Cartesian plane was identified with respect to its individual center from its observation from the geographic south and from an aerial perspective. (Figure 1)</a:t>
          </a:r>
          <a:endParaRPr lang="es-MX" sz="1200" kern="1200" dirty="0"/>
        </a:p>
      </dsp:txBody>
      <dsp:txXfrm>
        <a:off x="3217151" y="300906"/>
        <a:ext cx="2115637" cy="2967076"/>
      </dsp:txXfrm>
    </dsp:sp>
    <dsp:sp modelId="{5F1EF0D9-B361-46AD-AED1-A4C4F7D60C68}">
      <dsp:nvSpPr>
        <dsp:cNvPr id="0" name=""/>
        <dsp:cNvSpPr/>
      </dsp:nvSpPr>
      <dsp:spPr>
        <a:xfrm>
          <a:off x="5623338" y="1505781"/>
          <a:ext cx="476423" cy="557325"/>
        </a:xfrm>
        <a:prstGeom prst="rightArrow">
          <a:avLst>
            <a:gd name="adj1" fmla="val 60000"/>
            <a:gd name="adj2" fmla="val 50000"/>
          </a:avLst>
        </a:prstGeom>
        <a:solidFill>
          <a:schemeClr val="accent5">
            <a:hueOff val="553124"/>
            <a:satOff val="6280"/>
            <a:lumOff val="568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577850">
            <a:lnSpc>
              <a:spcPct val="90000"/>
            </a:lnSpc>
            <a:spcBef>
              <a:spcPct val="0"/>
            </a:spcBef>
            <a:spcAft>
              <a:spcPct val="35000"/>
            </a:spcAft>
          </a:pPr>
          <a:endParaRPr lang="es-MX" sz="1300" kern="1200"/>
        </a:p>
      </dsp:txBody>
      <dsp:txXfrm>
        <a:off x="5623338" y="1617246"/>
        <a:ext cx="333496" cy="334395"/>
      </dsp:txXfrm>
    </dsp:sp>
    <dsp:sp modelId="{F3D9D53F-07EF-41DC-9D12-76EA295ED4FD}">
      <dsp:nvSpPr>
        <dsp:cNvPr id="0" name=""/>
        <dsp:cNvSpPr/>
      </dsp:nvSpPr>
      <dsp:spPr>
        <a:xfrm>
          <a:off x="6297521" y="235085"/>
          <a:ext cx="2247279" cy="3098718"/>
        </a:xfrm>
        <a:prstGeom prst="roundRect">
          <a:avLst>
            <a:gd name="adj" fmla="val 10000"/>
          </a:avLst>
        </a:prstGeom>
        <a:solidFill>
          <a:schemeClr val="accent5">
            <a:hueOff val="737499"/>
            <a:satOff val="8374"/>
            <a:lumOff val="75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en-US" sz="1700" i="1" kern="1200" dirty="0" smtClean="0"/>
            <a:t>2.3. Observation of flight behavior</a:t>
          </a:r>
        </a:p>
        <a:p>
          <a:pPr lvl="0" algn="just" defTabSz="755650">
            <a:lnSpc>
              <a:spcPct val="90000"/>
            </a:lnSpc>
            <a:spcBef>
              <a:spcPct val="0"/>
            </a:spcBef>
            <a:spcAft>
              <a:spcPct val="35000"/>
            </a:spcAft>
          </a:pPr>
          <a:r>
            <a:rPr lang="es-MX" sz="1300" kern="1200" dirty="0" err="1" smtClean="0"/>
            <a:t>observation</a:t>
          </a:r>
          <a:r>
            <a:rPr lang="es-MX" sz="1300" kern="1200" dirty="0" smtClean="0"/>
            <a:t> to </a:t>
          </a:r>
          <a:r>
            <a:rPr lang="es-MX" sz="1300" kern="1200" dirty="0" err="1" smtClean="0"/>
            <a:t>identify</a:t>
          </a:r>
          <a:r>
            <a:rPr lang="es-MX" sz="1300" kern="1200" dirty="0" smtClean="0"/>
            <a:t> </a:t>
          </a:r>
          <a:r>
            <a:rPr lang="es-MX" sz="1300" kern="1200" dirty="0" err="1" smtClean="0"/>
            <a:t>the</a:t>
          </a:r>
          <a:r>
            <a:rPr lang="es-MX" sz="1300" kern="1200" dirty="0" smtClean="0"/>
            <a:t> </a:t>
          </a:r>
          <a:r>
            <a:rPr lang="es-MX" sz="1300" kern="1200" dirty="0" err="1" smtClean="0"/>
            <a:t>Harvest</a:t>
          </a:r>
          <a:r>
            <a:rPr lang="es-MX" sz="1300" kern="1200" dirty="0" smtClean="0"/>
            <a:t> Flight </a:t>
          </a:r>
          <a:r>
            <a:rPr lang="es-MX" sz="1300" kern="1200" dirty="0" err="1" smtClean="0"/>
            <a:t>Synapse</a:t>
          </a:r>
          <a:r>
            <a:rPr lang="es-MX" sz="1300" kern="1200" dirty="0" smtClean="0"/>
            <a:t> (HFS) </a:t>
          </a:r>
          <a:r>
            <a:rPr lang="es-MX" sz="1300" kern="1200" dirty="0" err="1" smtClean="0"/>
            <a:t>consisted</a:t>
          </a:r>
          <a:r>
            <a:rPr lang="es-MX" sz="1300" kern="1200" dirty="0" smtClean="0"/>
            <a:t> of </a:t>
          </a:r>
          <a:r>
            <a:rPr lang="es-MX" sz="1300" kern="1200" dirty="0" err="1" smtClean="0"/>
            <a:t>the</a:t>
          </a:r>
          <a:r>
            <a:rPr lang="es-MX" sz="1300" kern="1200" dirty="0" smtClean="0"/>
            <a:t> visual </a:t>
          </a:r>
          <a:r>
            <a:rPr lang="es-MX" sz="1300" kern="1200" dirty="0" err="1" smtClean="0"/>
            <a:t>monitoring</a:t>
          </a:r>
          <a:r>
            <a:rPr lang="es-MX" sz="1300" kern="1200" dirty="0" smtClean="0"/>
            <a:t> of </a:t>
          </a:r>
          <a:r>
            <a:rPr lang="es-MX" sz="1300" kern="1200" dirty="0" err="1" smtClean="0"/>
            <a:t>the</a:t>
          </a:r>
          <a:r>
            <a:rPr lang="es-MX" sz="1300" kern="1200" dirty="0" smtClean="0"/>
            <a:t> </a:t>
          </a:r>
          <a:r>
            <a:rPr lang="es-MX" sz="1300" kern="1200" dirty="0" err="1" smtClean="0"/>
            <a:t>flight</a:t>
          </a:r>
          <a:r>
            <a:rPr lang="es-MX" sz="1300" kern="1200" dirty="0" smtClean="0"/>
            <a:t> </a:t>
          </a:r>
          <a:r>
            <a:rPr lang="es-MX" sz="1300" kern="1200" dirty="0" err="1" smtClean="0"/>
            <a:t>sequence</a:t>
          </a:r>
          <a:r>
            <a:rPr lang="es-MX" sz="1300" kern="1200" dirty="0" smtClean="0"/>
            <a:t> </a:t>
          </a:r>
          <a:r>
            <a:rPr lang="es-MX" sz="1300" kern="1200" dirty="0" err="1" smtClean="0"/>
            <a:t>together</a:t>
          </a:r>
          <a:r>
            <a:rPr lang="es-MX" sz="1300" kern="1200" dirty="0" smtClean="0"/>
            <a:t> </a:t>
          </a:r>
          <a:r>
            <a:rPr lang="es-MX" sz="1300" kern="1200" dirty="0" err="1" smtClean="0"/>
            <a:t>with</a:t>
          </a:r>
          <a:r>
            <a:rPr lang="es-MX" sz="1300" kern="1200" dirty="0" smtClean="0"/>
            <a:t> </a:t>
          </a:r>
          <a:r>
            <a:rPr lang="es-MX" sz="1300" kern="1200" dirty="0" err="1" smtClean="0"/>
            <a:t>the</a:t>
          </a:r>
          <a:r>
            <a:rPr lang="es-MX" sz="1300" kern="1200" dirty="0" smtClean="0"/>
            <a:t> </a:t>
          </a:r>
          <a:r>
            <a:rPr lang="es-MX" sz="1300" kern="1200" dirty="0" err="1" smtClean="0"/>
            <a:t>recording</a:t>
          </a:r>
          <a:r>
            <a:rPr lang="es-MX" sz="1300" kern="1200" dirty="0" smtClean="0"/>
            <a:t> of </a:t>
          </a:r>
          <a:r>
            <a:rPr lang="es-MX" sz="1300" kern="1200" dirty="0" err="1" smtClean="0"/>
            <a:t>the</a:t>
          </a:r>
          <a:r>
            <a:rPr lang="es-MX" sz="1300" kern="1200" dirty="0" smtClean="0"/>
            <a:t> time </a:t>
          </a:r>
          <a:r>
            <a:rPr lang="es-MX" sz="1300" kern="1200" dirty="0" err="1" smtClean="0"/>
            <a:t>spent</a:t>
          </a:r>
          <a:r>
            <a:rPr lang="es-MX" sz="1300" kern="1200" dirty="0" smtClean="0"/>
            <a:t> </a:t>
          </a:r>
          <a:r>
            <a:rPr lang="es-MX" sz="1300" kern="1200" dirty="0" err="1" smtClean="0"/>
            <a:t>by</a:t>
          </a:r>
          <a:r>
            <a:rPr lang="es-MX" sz="1300" kern="1200" dirty="0" smtClean="0"/>
            <a:t> a single </a:t>
          </a:r>
          <a:r>
            <a:rPr lang="es-MX" sz="1300" kern="1200" dirty="0" err="1" smtClean="0"/>
            <a:t>bee</a:t>
          </a:r>
          <a:r>
            <a:rPr lang="es-MX" sz="1300" kern="1200" dirty="0" smtClean="0"/>
            <a:t>, </a:t>
          </a:r>
          <a:r>
            <a:rPr lang="es-MX" sz="1300" i="1" kern="1200" dirty="0" smtClean="0"/>
            <a:t>Apis mellifera</a:t>
          </a:r>
          <a:r>
            <a:rPr lang="es-MX" sz="1300" kern="1200" dirty="0" smtClean="0"/>
            <a:t>, </a:t>
          </a:r>
          <a:r>
            <a:rPr lang="es-MX" sz="1300" kern="1200" dirty="0" err="1" smtClean="0"/>
            <a:t>visitor</a:t>
          </a:r>
          <a:r>
            <a:rPr lang="es-MX" sz="1300" kern="1200" dirty="0" smtClean="0"/>
            <a:t> at a time </a:t>
          </a:r>
          <a:r>
            <a:rPr lang="es-MX" sz="1300" kern="1200" dirty="0" err="1" smtClean="0"/>
            <a:t>on</a:t>
          </a:r>
          <a:r>
            <a:rPr lang="es-MX" sz="1300" kern="1200" dirty="0" smtClean="0"/>
            <a:t> </a:t>
          </a:r>
          <a:r>
            <a:rPr lang="es-MX" sz="1300" kern="1200" dirty="0" err="1" smtClean="0"/>
            <a:t>the</a:t>
          </a:r>
          <a:r>
            <a:rPr lang="es-MX" sz="1300" kern="1200" dirty="0" smtClean="0"/>
            <a:t> </a:t>
          </a:r>
          <a:r>
            <a:rPr lang="es-MX" sz="1300" kern="1200" dirty="0" err="1" smtClean="0"/>
            <a:t>vegetative</a:t>
          </a:r>
          <a:r>
            <a:rPr lang="es-MX" sz="1300" kern="1200" dirty="0" smtClean="0"/>
            <a:t> </a:t>
          </a:r>
          <a:r>
            <a:rPr lang="es-MX" sz="1300" kern="1200" dirty="0" err="1" smtClean="0"/>
            <a:t>architecture</a:t>
          </a:r>
          <a:r>
            <a:rPr lang="es-MX" sz="1300" kern="1200" dirty="0" smtClean="0"/>
            <a:t> per individual of pitaya.</a:t>
          </a:r>
          <a:endParaRPr lang="es-MX" sz="1300" kern="1200" dirty="0"/>
        </a:p>
      </dsp:txBody>
      <dsp:txXfrm>
        <a:off x="6363342" y="300906"/>
        <a:ext cx="2115637" cy="2967076"/>
      </dsp:txXfrm>
    </dsp:sp>
    <dsp:sp modelId="{D39D9532-6C5A-4E4F-899C-09C9FBC14339}">
      <dsp:nvSpPr>
        <dsp:cNvPr id="0" name=""/>
        <dsp:cNvSpPr/>
      </dsp:nvSpPr>
      <dsp:spPr>
        <a:xfrm>
          <a:off x="8769529" y="1505781"/>
          <a:ext cx="476423" cy="557325"/>
        </a:xfrm>
        <a:prstGeom prst="rightArrow">
          <a:avLst>
            <a:gd name="adj1" fmla="val 60000"/>
            <a:gd name="adj2" fmla="val 50000"/>
          </a:avLst>
        </a:prstGeom>
        <a:solidFill>
          <a:schemeClr val="accent5">
            <a:hueOff val="1106248"/>
            <a:satOff val="12561"/>
            <a:lumOff val="1137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just" defTabSz="577850">
            <a:lnSpc>
              <a:spcPct val="90000"/>
            </a:lnSpc>
            <a:spcBef>
              <a:spcPct val="0"/>
            </a:spcBef>
            <a:spcAft>
              <a:spcPct val="35000"/>
            </a:spcAft>
          </a:pPr>
          <a:endParaRPr lang="es-MX" sz="1300" kern="1200"/>
        </a:p>
      </dsp:txBody>
      <dsp:txXfrm>
        <a:off x="8769529" y="1617246"/>
        <a:ext cx="333496" cy="334395"/>
      </dsp:txXfrm>
    </dsp:sp>
    <dsp:sp modelId="{E04B8062-097D-4319-9BA5-EC96613431DA}">
      <dsp:nvSpPr>
        <dsp:cNvPr id="0" name=""/>
        <dsp:cNvSpPr/>
      </dsp:nvSpPr>
      <dsp:spPr>
        <a:xfrm>
          <a:off x="9443712" y="235085"/>
          <a:ext cx="2247279" cy="3098718"/>
        </a:xfrm>
        <a:prstGeom prst="roundRect">
          <a:avLst>
            <a:gd name="adj" fmla="val 10000"/>
          </a:avLst>
        </a:prstGeom>
        <a:solidFill>
          <a:schemeClr val="accent5">
            <a:hueOff val="1106248"/>
            <a:satOff val="12561"/>
            <a:lumOff val="113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n-US" sz="1600" i="1" kern="1200" dirty="0" smtClean="0"/>
            <a:t>2.4. </a:t>
          </a:r>
          <a:r>
            <a:rPr lang="es-MX" sz="1600" i="1" kern="1200" dirty="0" err="1" smtClean="0"/>
            <a:t>Descriptive</a:t>
          </a:r>
          <a:r>
            <a:rPr lang="es-MX" sz="1600" i="1" kern="1200" dirty="0" smtClean="0"/>
            <a:t> </a:t>
          </a:r>
          <a:r>
            <a:rPr lang="es-MX" sz="1600" i="1" kern="1200" dirty="0" err="1" smtClean="0"/>
            <a:t>analysis</a:t>
          </a:r>
          <a:r>
            <a:rPr lang="es-MX" sz="1600" i="1" kern="1200" dirty="0" smtClean="0"/>
            <a:t> and </a:t>
          </a:r>
          <a:r>
            <a:rPr lang="es-MX" sz="1600" i="1" kern="1200" dirty="0" err="1" smtClean="0"/>
            <a:t>interpretation</a:t>
          </a:r>
          <a:r>
            <a:rPr lang="es-MX" sz="1600" i="1" kern="1200" dirty="0" smtClean="0"/>
            <a:t> of </a:t>
          </a:r>
          <a:r>
            <a:rPr lang="es-MX" sz="1600" i="1" kern="1200" dirty="0" err="1" smtClean="0"/>
            <a:t>Harvest</a:t>
          </a:r>
          <a:r>
            <a:rPr lang="es-MX" sz="1600" i="1" kern="1200" dirty="0" smtClean="0"/>
            <a:t> Flight </a:t>
          </a:r>
          <a:r>
            <a:rPr lang="es-MX" sz="1600" i="1" kern="1200" dirty="0" err="1" smtClean="0"/>
            <a:t>Synapse</a:t>
          </a:r>
          <a:r>
            <a:rPr lang="es-MX" sz="1600" i="1" kern="1200" dirty="0" smtClean="0"/>
            <a:t> </a:t>
          </a:r>
          <a:r>
            <a:rPr lang="es-MX" sz="1600" i="1" kern="1200" dirty="0" err="1" smtClean="0"/>
            <a:t>model</a:t>
          </a:r>
          <a:r>
            <a:rPr lang="es-MX" sz="1600" i="1" kern="1200" dirty="0" smtClean="0"/>
            <a:t>.</a:t>
          </a:r>
          <a:endParaRPr lang="es-MX" sz="1600" i="1" kern="1200" dirty="0"/>
        </a:p>
        <a:p>
          <a:pPr marL="114300" lvl="1" indent="-114300" algn="just" defTabSz="533400">
            <a:lnSpc>
              <a:spcPct val="90000"/>
            </a:lnSpc>
            <a:spcBef>
              <a:spcPct val="0"/>
            </a:spcBef>
            <a:spcAft>
              <a:spcPct val="15000"/>
            </a:spcAft>
            <a:buChar char="••"/>
          </a:pPr>
          <a:r>
            <a:rPr lang="es-MX" sz="1200" kern="1200" dirty="0" err="1" smtClean="0"/>
            <a:t>The</a:t>
          </a:r>
          <a:r>
            <a:rPr lang="es-MX" sz="1200" kern="1200" dirty="0" smtClean="0"/>
            <a:t> magnitudes </a:t>
          </a:r>
          <a:r>
            <a:rPr lang="es-MX" sz="1200" kern="1200" dirty="0" err="1" smtClean="0"/>
            <a:t>for</a:t>
          </a:r>
          <a:r>
            <a:rPr lang="es-MX" sz="1200" kern="1200" dirty="0" smtClean="0"/>
            <a:t> </a:t>
          </a:r>
          <a:r>
            <a:rPr lang="es-MX" sz="1200" kern="1200" dirty="0" err="1" smtClean="0"/>
            <a:t>each</a:t>
          </a:r>
          <a:r>
            <a:rPr lang="es-MX" sz="1200" kern="1200" dirty="0" smtClean="0"/>
            <a:t> of </a:t>
          </a:r>
          <a:r>
            <a:rPr lang="es-MX" sz="1200" kern="1200" dirty="0" err="1" smtClean="0"/>
            <a:t>the</a:t>
          </a:r>
          <a:r>
            <a:rPr lang="es-MX" sz="1200" kern="1200" dirty="0" smtClean="0"/>
            <a:t> variables </a:t>
          </a:r>
          <a:r>
            <a:rPr lang="es-MX" sz="1200" kern="1200" dirty="0" err="1" smtClean="0"/>
            <a:t>involved</a:t>
          </a:r>
          <a:r>
            <a:rPr lang="es-MX" sz="1200" kern="1200" dirty="0" smtClean="0"/>
            <a:t> in </a:t>
          </a:r>
          <a:r>
            <a:rPr lang="es-MX" sz="1200" kern="1200" dirty="0" err="1" smtClean="0"/>
            <a:t>the</a:t>
          </a:r>
          <a:r>
            <a:rPr lang="es-MX" sz="1200" kern="1200" dirty="0" smtClean="0"/>
            <a:t> HFS </a:t>
          </a:r>
          <a:r>
            <a:rPr lang="es-MX" sz="1200" kern="1200" dirty="0" err="1" smtClean="0"/>
            <a:t>were</a:t>
          </a:r>
          <a:r>
            <a:rPr lang="es-MX" sz="1200" kern="1200" dirty="0" smtClean="0"/>
            <a:t> </a:t>
          </a:r>
          <a:r>
            <a:rPr lang="es-MX" sz="1200" kern="1200" dirty="0" err="1" smtClean="0"/>
            <a:t>processed</a:t>
          </a:r>
          <a:r>
            <a:rPr lang="es-MX" sz="1200" kern="1200" dirty="0" smtClean="0"/>
            <a:t> and </a:t>
          </a:r>
          <a:r>
            <a:rPr lang="es-MX" sz="1200" kern="1200" dirty="0" err="1" smtClean="0"/>
            <a:t>analyzed</a:t>
          </a:r>
          <a:r>
            <a:rPr lang="es-MX" sz="1200" kern="1200" dirty="0" smtClean="0"/>
            <a:t> </a:t>
          </a:r>
          <a:r>
            <a:rPr lang="es-MX" sz="1200" kern="1200" dirty="0" err="1" smtClean="0"/>
            <a:t>by</a:t>
          </a:r>
          <a:r>
            <a:rPr lang="es-MX" sz="1200" kern="1200" dirty="0" smtClean="0"/>
            <a:t> </a:t>
          </a:r>
          <a:r>
            <a:rPr lang="es-MX" sz="1200" kern="1200" dirty="0" err="1" smtClean="0"/>
            <a:t>descriptive</a:t>
          </a:r>
          <a:r>
            <a:rPr lang="es-MX" sz="1200" kern="1200" dirty="0" smtClean="0"/>
            <a:t> </a:t>
          </a:r>
          <a:r>
            <a:rPr lang="es-MX" sz="1200" kern="1200" dirty="0" err="1" smtClean="0"/>
            <a:t>analysis</a:t>
          </a:r>
          <a:r>
            <a:rPr lang="es-MX" sz="1200" kern="1200" dirty="0" smtClean="0"/>
            <a:t>, </a:t>
          </a:r>
          <a:r>
            <a:rPr lang="es-MX" sz="1200" kern="1200" dirty="0" err="1" smtClean="0"/>
            <a:t>dispersion</a:t>
          </a:r>
          <a:r>
            <a:rPr lang="es-MX" sz="1200" kern="1200" dirty="0" smtClean="0"/>
            <a:t> </a:t>
          </a:r>
          <a:r>
            <a:rPr lang="es-MX" sz="1200" kern="1200" dirty="0" err="1" smtClean="0"/>
            <a:t>measures</a:t>
          </a:r>
          <a:r>
            <a:rPr lang="es-MX" sz="1200" kern="1200" dirty="0" smtClean="0"/>
            <a:t> </a:t>
          </a:r>
          <a:r>
            <a:rPr lang="es-MX" sz="1200" kern="1200" dirty="0" err="1" smtClean="0"/>
            <a:t>were</a:t>
          </a:r>
          <a:r>
            <a:rPr lang="es-MX" sz="1200" kern="1200" dirty="0" smtClean="0"/>
            <a:t> </a:t>
          </a:r>
          <a:r>
            <a:rPr lang="es-MX" sz="1200" kern="1200" dirty="0" err="1" smtClean="0"/>
            <a:t>obtained</a:t>
          </a:r>
          <a:r>
            <a:rPr lang="es-MX" sz="1200" kern="1200" dirty="0" smtClean="0"/>
            <a:t> and </a:t>
          </a:r>
          <a:r>
            <a:rPr lang="es-MX" sz="1200" kern="1200" dirty="0" err="1" smtClean="0"/>
            <a:t>inferential</a:t>
          </a:r>
          <a:r>
            <a:rPr lang="es-MX" sz="1200" kern="1200" dirty="0" smtClean="0"/>
            <a:t> </a:t>
          </a:r>
          <a:r>
            <a:rPr lang="es-MX" sz="1200" kern="1200" dirty="0" err="1" smtClean="0"/>
            <a:t>tests</a:t>
          </a:r>
          <a:r>
            <a:rPr lang="es-MX" sz="1200" kern="1200" dirty="0" smtClean="0"/>
            <a:t> </a:t>
          </a:r>
          <a:r>
            <a:rPr lang="es-MX" sz="1200" kern="1200" dirty="0" err="1" smtClean="0"/>
            <a:t>were</a:t>
          </a:r>
          <a:r>
            <a:rPr lang="es-MX" sz="1200" kern="1200" dirty="0" smtClean="0"/>
            <a:t> </a:t>
          </a:r>
          <a:r>
            <a:rPr lang="es-MX" sz="1200" kern="1200" dirty="0" err="1" smtClean="0"/>
            <a:t>performed</a:t>
          </a:r>
          <a:r>
            <a:rPr lang="es-MX" sz="1200" kern="1200" dirty="0" smtClean="0"/>
            <a:t>. </a:t>
          </a:r>
          <a:endParaRPr lang="es-MX" sz="1200" kern="1200" dirty="0"/>
        </a:p>
      </dsp:txBody>
      <dsp:txXfrm>
        <a:off x="9509533" y="300906"/>
        <a:ext cx="2115637" cy="2967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33AEE-AD47-47A2-AA2E-C46148FF3363}">
      <dsp:nvSpPr>
        <dsp:cNvPr id="0" name=""/>
        <dsp:cNvSpPr/>
      </dsp:nvSpPr>
      <dsp:spPr>
        <a:xfrm>
          <a:off x="0" y="2906865"/>
          <a:ext cx="11586955" cy="9540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i="1" kern="1200" dirty="0" smtClean="0"/>
            <a:t>3.3. Harvest Flight Synaptic Map</a:t>
          </a:r>
          <a:endParaRPr lang="es-MX" sz="1700" kern="1200" dirty="0"/>
        </a:p>
      </dsp:txBody>
      <dsp:txXfrm>
        <a:off x="0" y="2906865"/>
        <a:ext cx="11586955" cy="515212"/>
      </dsp:txXfrm>
    </dsp:sp>
    <dsp:sp modelId="{BF1CDE3E-D394-400A-9C24-808B423A30B0}">
      <dsp:nvSpPr>
        <dsp:cNvPr id="0" name=""/>
        <dsp:cNvSpPr/>
      </dsp:nvSpPr>
      <dsp:spPr>
        <a:xfrm>
          <a:off x="0" y="3402996"/>
          <a:ext cx="5793477" cy="43888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err="1" smtClean="0"/>
            <a:t>The</a:t>
          </a:r>
          <a:r>
            <a:rPr lang="es-MX" sz="1200" kern="1200" dirty="0" smtClean="0"/>
            <a:t> </a:t>
          </a:r>
          <a:r>
            <a:rPr lang="es-MX" sz="1200" kern="1200" dirty="0" err="1" smtClean="0"/>
            <a:t>flight</a:t>
          </a:r>
          <a:r>
            <a:rPr lang="es-MX" sz="1200" kern="1200" dirty="0" smtClean="0"/>
            <a:t> </a:t>
          </a:r>
          <a:r>
            <a:rPr lang="es-MX" sz="1200" kern="1200" dirty="0" err="1" smtClean="0"/>
            <a:t>sequence</a:t>
          </a:r>
          <a:r>
            <a:rPr lang="es-MX" sz="1200" kern="1200" dirty="0" smtClean="0"/>
            <a:t> in </a:t>
          </a:r>
          <a:r>
            <a:rPr lang="es-MX" sz="1200" kern="1200" dirty="0" err="1" smtClean="0"/>
            <a:t>the</a:t>
          </a:r>
          <a:r>
            <a:rPr lang="es-MX" sz="1200" kern="1200" dirty="0" smtClean="0"/>
            <a:t> </a:t>
          </a:r>
          <a:r>
            <a:rPr lang="es-MX" sz="1200" kern="1200" dirty="0" err="1" smtClean="0"/>
            <a:t>harvesting</a:t>
          </a:r>
          <a:r>
            <a:rPr lang="es-MX" sz="1200" kern="1200" dirty="0" smtClean="0"/>
            <a:t> </a:t>
          </a:r>
          <a:r>
            <a:rPr lang="es-MX" sz="1200" kern="1200" dirty="0" err="1" smtClean="0"/>
            <a:t>flight</a:t>
          </a:r>
          <a:r>
            <a:rPr lang="es-MX" sz="1200" kern="1200" dirty="0" smtClean="0"/>
            <a:t> </a:t>
          </a:r>
          <a:r>
            <a:rPr lang="es-MX" sz="1200" kern="1200" dirty="0" err="1" smtClean="0"/>
            <a:t>synapse</a:t>
          </a:r>
          <a:r>
            <a:rPr lang="es-MX" sz="1200" kern="1200" dirty="0" smtClean="0"/>
            <a:t> </a:t>
          </a:r>
          <a:r>
            <a:rPr lang="es-MX" sz="1200" kern="1200" dirty="0" err="1" smtClean="0"/>
            <a:t>is</a:t>
          </a:r>
          <a:r>
            <a:rPr lang="es-MX" sz="1200" kern="1200" dirty="0" smtClean="0"/>
            <a:t> </a:t>
          </a:r>
          <a:r>
            <a:rPr lang="es-MX" sz="1200" kern="1200" dirty="0" err="1" smtClean="0"/>
            <a:t>represented</a:t>
          </a:r>
          <a:r>
            <a:rPr lang="es-MX" sz="1200" kern="1200" dirty="0" smtClean="0"/>
            <a:t> </a:t>
          </a:r>
          <a:r>
            <a:rPr lang="es-MX" sz="1200" kern="1200" dirty="0" err="1" smtClean="0"/>
            <a:t>by</a:t>
          </a:r>
          <a:r>
            <a:rPr lang="es-MX" sz="1200" kern="1200" dirty="0" smtClean="0"/>
            <a:t> </a:t>
          </a:r>
          <a:r>
            <a:rPr lang="es-MX" sz="1200" kern="1200" dirty="0" err="1" smtClean="0"/>
            <a:t>describing</a:t>
          </a:r>
          <a:r>
            <a:rPr lang="es-MX" sz="1200" kern="1200" dirty="0" smtClean="0"/>
            <a:t> a </a:t>
          </a:r>
          <a:r>
            <a:rPr lang="es-MX" sz="1200" b="1" i="1" kern="1200" dirty="0" err="1" smtClean="0"/>
            <a:t>Harvesting</a:t>
          </a:r>
          <a:r>
            <a:rPr lang="es-MX" sz="1200" b="1" i="1" kern="1200" dirty="0" smtClean="0"/>
            <a:t> Flight </a:t>
          </a:r>
          <a:r>
            <a:rPr lang="es-MX" sz="1200" b="1" i="1" kern="1200" dirty="0" err="1" smtClean="0"/>
            <a:t>Synaptic</a:t>
          </a:r>
          <a:r>
            <a:rPr lang="es-MX" sz="1200" b="1" i="1" kern="1200" dirty="0" smtClean="0"/>
            <a:t> </a:t>
          </a:r>
          <a:r>
            <a:rPr lang="es-MX" sz="1200" b="1" i="1" kern="1200" dirty="0" err="1" smtClean="0"/>
            <a:t>Map</a:t>
          </a:r>
          <a:r>
            <a:rPr lang="es-MX" sz="1200" kern="1200" dirty="0" smtClean="0"/>
            <a:t>. </a:t>
          </a:r>
          <a:endParaRPr lang="es-MX" sz="1200" kern="1200" dirty="0"/>
        </a:p>
      </dsp:txBody>
      <dsp:txXfrm>
        <a:off x="0" y="3402996"/>
        <a:ext cx="5793477" cy="438885"/>
      </dsp:txXfrm>
    </dsp:sp>
    <dsp:sp modelId="{7D86669C-C850-44C8-BD65-CE063549968D}">
      <dsp:nvSpPr>
        <dsp:cNvPr id="0" name=""/>
        <dsp:cNvSpPr/>
      </dsp:nvSpPr>
      <dsp:spPr>
        <a:xfrm>
          <a:off x="5793477" y="3402996"/>
          <a:ext cx="5793477" cy="438885"/>
        </a:xfrm>
        <a:prstGeom prst="rect">
          <a:avLst/>
        </a:prstGeom>
        <a:solidFill>
          <a:schemeClr val="accent4">
            <a:tint val="40000"/>
            <a:alpha val="90000"/>
            <a:hueOff val="-2499275"/>
            <a:satOff val="1361"/>
            <a:lumOff val="151"/>
            <a:alphaOff val="0"/>
          </a:schemeClr>
        </a:solidFill>
        <a:ln w="12700" cap="flat" cmpd="sng" algn="ctr">
          <a:solidFill>
            <a:schemeClr val="accent4">
              <a:tint val="40000"/>
              <a:alpha val="90000"/>
              <a:hueOff val="-2499275"/>
              <a:satOff val="1361"/>
              <a:lumOff val="1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err="1" smtClean="0"/>
            <a:t>The</a:t>
          </a:r>
          <a:r>
            <a:rPr lang="es-MX" sz="1200" kern="1200" dirty="0" smtClean="0"/>
            <a:t> </a:t>
          </a:r>
          <a:r>
            <a:rPr lang="es-MX" sz="1200" kern="1200" dirty="0" err="1" smtClean="0"/>
            <a:t>model</a:t>
          </a:r>
          <a:r>
            <a:rPr lang="es-MX" sz="1200" kern="1200" dirty="0" smtClean="0"/>
            <a:t> </a:t>
          </a:r>
          <a:r>
            <a:rPr lang="es-MX" sz="1200" kern="1200" dirty="0" err="1" smtClean="0"/>
            <a:t>expresses</a:t>
          </a:r>
          <a:r>
            <a:rPr lang="es-MX" sz="1200" kern="1200" dirty="0" smtClean="0"/>
            <a:t> </a:t>
          </a:r>
          <a:r>
            <a:rPr lang="es-MX" sz="1200" kern="1200" dirty="0" err="1" smtClean="0"/>
            <a:t>the</a:t>
          </a:r>
          <a:r>
            <a:rPr lang="es-MX" sz="1200" kern="1200" dirty="0" smtClean="0"/>
            <a:t> original </a:t>
          </a:r>
          <a:r>
            <a:rPr lang="es-MX" sz="1200" kern="1200" dirty="0" err="1" smtClean="0"/>
            <a:t>flight</a:t>
          </a:r>
          <a:r>
            <a:rPr lang="es-MX" sz="1200" kern="1200" dirty="0" smtClean="0"/>
            <a:t> </a:t>
          </a:r>
          <a:r>
            <a:rPr lang="es-MX" sz="1200" kern="1200" dirty="0" err="1" smtClean="0"/>
            <a:t>path</a:t>
          </a:r>
          <a:r>
            <a:rPr lang="es-MX" sz="1200" kern="1200" dirty="0" smtClean="0"/>
            <a:t> (OF) </a:t>
          </a:r>
          <a:r>
            <a:rPr lang="es-MX" sz="1200" kern="1200" dirty="0" err="1" smtClean="0"/>
            <a:t>for</a:t>
          </a:r>
          <a:r>
            <a:rPr lang="es-MX" sz="1200" kern="1200" dirty="0" smtClean="0"/>
            <a:t> </a:t>
          </a:r>
          <a:r>
            <a:rPr lang="es-MX" sz="1200" kern="1200" dirty="0" err="1" smtClean="0"/>
            <a:t>the</a:t>
          </a:r>
          <a:r>
            <a:rPr lang="es-MX" sz="1200" kern="1200" dirty="0" smtClean="0"/>
            <a:t> </a:t>
          </a:r>
          <a:r>
            <a:rPr lang="es-MX" sz="1200" kern="1200" dirty="0" err="1" smtClean="0"/>
            <a:t>development</a:t>
          </a:r>
          <a:r>
            <a:rPr lang="es-MX" sz="1200" kern="1200" dirty="0" smtClean="0"/>
            <a:t> of </a:t>
          </a:r>
          <a:r>
            <a:rPr lang="es-MX" sz="1200" kern="1200" dirty="0" err="1" smtClean="0"/>
            <a:t>the</a:t>
          </a:r>
          <a:r>
            <a:rPr lang="es-MX" sz="1200" kern="1200" dirty="0" smtClean="0"/>
            <a:t> </a:t>
          </a:r>
          <a:r>
            <a:rPr lang="es-MX" sz="1200" kern="1200" dirty="0" err="1" smtClean="0"/>
            <a:t>harvest</a:t>
          </a:r>
          <a:r>
            <a:rPr lang="es-MX" sz="1200" kern="1200" dirty="0" smtClean="0"/>
            <a:t> </a:t>
          </a:r>
          <a:r>
            <a:rPr lang="es-MX" sz="1200" kern="1200" dirty="0" err="1" smtClean="0"/>
            <a:t>service</a:t>
          </a:r>
          <a:r>
            <a:rPr lang="es-MX" sz="1200" kern="1200" dirty="0" smtClean="0"/>
            <a:t> as </a:t>
          </a:r>
          <a:r>
            <a:rPr lang="es-MX" sz="1200" kern="1200" dirty="0" err="1" smtClean="0"/>
            <a:t>well</a:t>
          </a:r>
          <a:r>
            <a:rPr lang="es-MX" sz="1200" kern="1200" dirty="0" smtClean="0"/>
            <a:t> as a </a:t>
          </a:r>
          <a:r>
            <a:rPr lang="es-MX" sz="1200" kern="1200" dirty="0" err="1" smtClean="0"/>
            <a:t>relationship</a:t>
          </a:r>
          <a:r>
            <a:rPr lang="es-MX" sz="1200" kern="1200" dirty="0" smtClean="0"/>
            <a:t> </a:t>
          </a:r>
          <a:r>
            <a:rPr lang="es-MX" sz="1200" kern="1200" dirty="0" err="1" smtClean="0"/>
            <a:t>with</a:t>
          </a:r>
          <a:r>
            <a:rPr lang="es-MX" sz="1200" kern="1200" dirty="0" smtClean="0"/>
            <a:t> </a:t>
          </a:r>
          <a:r>
            <a:rPr lang="es-MX" sz="1200" kern="1200" dirty="0" err="1" smtClean="0"/>
            <a:t>the</a:t>
          </a:r>
          <a:r>
            <a:rPr lang="es-MX" sz="1200" kern="1200" dirty="0" smtClean="0"/>
            <a:t> </a:t>
          </a:r>
          <a:r>
            <a:rPr lang="es-MX" sz="1200" kern="1200" dirty="0" err="1" smtClean="0"/>
            <a:t>columns</a:t>
          </a:r>
          <a:r>
            <a:rPr lang="es-MX" sz="1200" kern="1200" dirty="0" smtClean="0"/>
            <a:t> </a:t>
          </a:r>
          <a:r>
            <a:rPr lang="es-MX" sz="1200" kern="1200" dirty="0" err="1" smtClean="0"/>
            <a:t>with</a:t>
          </a:r>
          <a:r>
            <a:rPr lang="es-MX" sz="1200" kern="1200" dirty="0" smtClean="0"/>
            <a:t> </a:t>
          </a:r>
          <a:r>
            <a:rPr lang="es-MX" sz="1200" kern="1200" dirty="0" err="1" smtClean="0"/>
            <a:t>flower</a:t>
          </a:r>
          <a:r>
            <a:rPr lang="es-MX" sz="1200" kern="1200" dirty="0" smtClean="0"/>
            <a:t> </a:t>
          </a:r>
          <a:r>
            <a:rPr lang="es-MX" sz="1200" kern="1200" dirty="0" err="1" smtClean="0"/>
            <a:t>bulbs</a:t>
          </a:r>
          <a:r>
            <a:rPr lang="es-MX" sz="1200" kern="1200" dirty="0" smtClean="0"/>
            <a:t>. </a:t>
          </a:r>
          <a:endParaRPr lang="es-MX" sz="1200" kern="1200" dirty="0"/>
        </a:p>
      </dsp:txBody>
      <dsp:txXfrm>
        <a:off x="5793477" y="3402996"/>
        <a:ext cx="5793477" cy="438885"/>
      </dsp:txXfrm>
    </dsp:sp>
    <dsp:sp modelId="{8E0E0376-8D18-48C0-A770-19C9E05405E2}">
      <dsp:nvSpPr>
        <dsp:cNvPr id="0" name=""/>
        <dsp:cNvSpPr/>
      </dsp:nvSpPr>
      <dsp:spPr>
        <a:xfrm rot="10800000">
          <a:off x="0" y="1453773"/>
          <a:ext cx="11586955" cy="1467402"/>
        </a:xfrm>
        <a:prstGeom prst="upArrowCallout">
          <a:avLst/>
        </a:prstGeom>
        <a:solidFill>
          <a:schemeClr val="accent4">
            <a:hueOff val="-5598875"/>
            <a:satOff val="263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i="1" kern="1200" dirty="0" smtClean="0"/>
            <a:t>3.2 Synaptic condition for flower structures</a:t>
          </a:r>
          <a:endParaRPr lang="es-MX" sz="1700" kern="1200" dirty="0"/>
        </a:p>
      </dsp:txBody>
      <dsp:txXfrm rot="-10800000">
        <a:off x="0" y="1453773"/>
        <a:ext cx="11586955" cy="515058"/>
      </dsp:txXfrm>
    </dsp:sp>
    <dsp:sp modelId="{9225AE6B-7AC1-45FF-9314-4BBE259338C1}">
      <dsp:nvSpPr>
        <dsp:cNvPr id="0" name=""/>
        <dsp:cNvSpPr/>
      </dsp:nvSpPr>
      <dsp:spPr>
        <a:xfrm>
          <a:off x="0" y="1968832"/>
          <a:ext cx="5793477" cy="438753"/>
        </a:xfrm>
        <a:prstGeom prst="rect">
          <a:avLst/>
        </a:prstGeom>
        <a:solidFill>
          <a:schemeClr val="accent4">
            <a:tint val="40000"/>
            <a:alpha val="90000"/>
            <a:hueOff val="-4998550"/>
            <a:satOff val="2722"/>
            <a:lumOff val="301"/>
            <a:alphaOff val="0"/>
          </a:schemeClr>
        </a:solidFill>
        <a:ln w="12700" cap="flat" cmpd="sng" algn="ctr">
          <a:solidFill>
            <a:schemeClr val="accent4">
              <a:tint val="40000"/>
              <a:alpha val="90000"/>
              <a:hueOff val="-4998550"/>
              <a:satOff val="2722"/>
              <a:lumOff val="3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err="1" smtClean="0"/>
            <a:t>Other</a:t>
          </a:r>
          <a:r>
            <a:rPr lang="es-MX" sz="1200" kern="1200" dirty="0" smtClean="0"/>
            <a:t> </a:t>
          </a:r>
          <a:r>
            <a:rPr lang="es-MX" sz="1200" kern="1200" dirty="0" err="1" smtClean="0"/>
            <a:t>elements</a:t>
          </a:r>
          <a:r>
            <a:rPr lang="es-MX" sz="1200" kern="1200" dirty="0" smtClean="0"/>
            <a:t> </a:t>
          </a:r>
          <a:r>
            <a:rPr lang="es-MX" sz="1200" kern="1200" dirty="0" err="1" smtClean="0"/>
            <a:t>that</a:t>
          </a:r>
          <a:r>
            <a:rPr lang="es-MX" sz="1200" kern="1200" dirty="0" smtClean="0"/>
            <a:t> </a:t>
          </a:r>
          <a:r>
            <a:rPr lang="es-MX" sz="1200" kern="1200" dirty="0" err="1" smtClean="0"/>
            <a:t>conditioned</a:t>
          </a:r>
          <a:r>
            <a:rPr lang="es-MX" sz="1200" kern="1200" dirty="0" smtClean="0"/>
            <a:t> </a:t>
          </a:r>
          <a:r>
            <a:rPr lang="es-MX" sz="1200" kern="1200" dirty="0" err="1" smtClean="0"/>
            <a:t>the</a:t>
          </a:r>
          <a:r>
            <a:rPr lang="es-MX" sz="1200" kern="1200" dirty="0" smtClean="0"/>
            <a:t> HFS </a:t>
          </a:r>
          <a:r>
            <a:rPr lang="es-MX" sz="1200" kern="1200" dirty="0" err="1" smtClean="0"/>
            <a:t>were</a:t>
          </a:r>
          <a:r>
            <a:rPr lang="es-MX" sz="1200" kern="1200" dirty="0" smtClean="0"/>
            <a:t>: ACH, ADC and ADCIC) (</a:t>
          </a:r>
          <a:r>
            <a:rPr lang="es-MX" sz="1200" kern="1200" dirty="0" err="1" smtClean="0"/>
            <a:t>maximums</a:t>
          </a:r>
          <a:r>
            <a:rPr lang="es-MX" sz="1200" kern="1200" dirty="0" smtClean="0"/>
            <a:t> and </a:t>
          </a:r>
          <a:r>
            <a:rPr lang="es-MX" sz="1200" kern="1200" dirty="0" err="1" smtClean="0"/>
            <a:t>minimums</a:t>
          </a:r>
          <a:r>
            <a:rPr lang="es-MX" sz="1200" kern="1200" dirty="0" smtClean="0"/>
            <a:t> </a:t>
          </a:r>
          <a:r>
            <a:rPr lang="es-MX" sz="1200" kern="1200" dirty="0" err="1" smtClean="0"/>
            <a:t>respectively</a:t>
          </a:r>
          <a:r>
            <a:rPr lang="es-MX" sz="1200" kern="1200" dirty="0" smtClean="0"/>
            <a:t>: 3.9 - 1.4; 1.1 - 0.35 and 1.8 - 0.25 </a:t>
          </a:r>
          <a:r>
            <a:rPr lang="es-MX" sz="1200" kern="1200" dirty="0" err="1" smtClean="0"/>
            <a:t>meters</a:t>
          </a:r>
          <a:r>
            <a:rPr lang="es-MX" sz="1200" kern="1200" dirty="0" smtClean="0"/>
            <a:t>). </a:t>
          </a:r>
          <a:endParaRPr lang="es-MX" sz="1200" kern="1200" dirty="0"/>
        </a:p>
      </dsp:txBody>
      <dsp:txXfrm>
        <a:off x="0" y="1968832"/>
        <a:ext cx="5793477" cy="438753"/>
      </dsp:txXfrm>
    </dsp:sp>
    <dsp:sp modelId="{3FD94595-F544-4AB2-8B5D-03E4FEC5727E}">
      <dsp:nvSpPr>
        <dsp:cNvPr id="0" name=""/>
        <dsp:cNvSpPr/>
      </dsp:nvSpPr>
      <dsp:spPr>
        <a:xfrm>
          <a:off x="5793477" y="1968832"/>
          <a:ext cx="5793477" cy="438753"/>
        </a:xfrm>
        <a:prstGeom prst="rect">
          <a:avLst/>
        </a:prstGeom>
        <a:solidFill>
          <a:schemeClr val="accent4">
            <a:tint val="40000"/>
            <a:alpha val="90000"/>
            <a:hueOff val="-7497826"/>
            <a:satOff val="4084"/>
            <a:lumOff val="452"/>
            <a:alphaOff val="0"/>
          </a:schemeClr>
        </a:solidFill>
        <a:ln w="12700" cap="flat" cmpd="sng" algn="ctr">
          <a:solidFill>
            <a:schemeClr val="accent4">
              <a:tint val="40000"/>
              <a:alpha val="90000"/>
              <a:hueOff val="-7497826"/>
              <a:satOff val="4084"/>
              <a:lumOff val="4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smtClean="0"/>
            <a:t>A </a:t>
          </a:r>
          <a:r>
            <a:rPr lang="es-MX" sz="1200" kern="1200" dirty="0" err="1" smtClean="0"/>
            <a:t>difference</a:t>
          </a:r>
          <a:r>
            <a:rPr lang="es-MX" sz="1200" kern="1200" dirty="0" smtClean="0"/>
            <a:t> </a:t>
          </a:r>
          <a:r>
            <a:rPr lang="es-MX" sz="1200" kern="1200" dirty="0" err="1" smtClean="0"/>
            <a:t>was</a:t>
          </a:r>
          <a:r>
            <a:rPr lang="es-MX" sz="1200" kern="1200" dirty="0" smtClean="0"/>
            <a:t> </a:t>
          </a:r>
          <a:r>
            <a:rPr lang="es-MX" sz="1200" kern="1200" dirty="0" err="1" smtClean="0"/>
            <a:t>identified</a:t>
          </a:r>
          <a:r>
            <a:rPr lang="es-MX" sz="1200" kern="1200" dirty="0" smtClean="0"/>
            <a:t> </a:t>
          </a:r>
          <a:r>
            <a:rPr lang="es-MX" sz="1200" kern="1200" dirty="0" err="1" smtClean="0"/>
            <a:t>between</a:t>
          </a:r>
          <a:r>
            <a:rPr lang="es-MX" sz="1200" kern="1200" dirty="0" smtClean="0"/>
            <a:t> </a:t>
          </a:r>
          <a:r>
            <a:rPr lang="es-MX" sz="1200" kern="1200" dirty="0" err="1" smtClean="0"/>
            <a:t>the</a:t>
          </a:r>
          <a:r>
            <a:rPr lang="es-MX" sz="1200" kern="1200" dirty="0" smtClean="0"/>
            <a:t> time </a:t>
          </a:r>
          <a:r>
            <a:rPr lang="es-MX" sz="1200" kern="1200" dirty="0" err="1" smtClean="0"/>
            <a:t>the</a:t>
          </a:r>
          <a:r>
            <a:rPr lang="es-MX" sz="1200" kern="1200" dirty="0" smtClean="0"/>
            <a:t> </a:t>
          </a:r>
          <a:r>
            <a:rPr lang="es-MX" sz="1200" kern="1200" dirty="0" err="1" smtClean="0"/>
            <a:t>bee</a:t>
          </a:r>
          <a:r>
            <a:rPr lang="es-MX" sz="1200" kern="1200" dirty="0" smtClean="0"/>
            <a:t> </a:t>
          </a:r>
          <a:r>
            <a:rPr lang="es-MX" sz="1200" kern="1200" dirty="0" err="1" smtClean="0"/>
            <a:t>spent</a:t>
          </a:r>
          <a:r>
            <a:rPr lang="es-MX" sz="1200" kern="1200" dirty="0" smtClean="0"/>
            <a:t> </a:t>
          </a:r>
          <a:r>
            <a:rPr lang="es-MX" sz="1200" kern="1200" dirty="0" err="1" smtClean="0"/>
            <a:t>visiting</a:t>
          </a:r>
          <a:r>
            <a:rPr lang="es-MX" sz="1200" kern="1200" dirty="0" smtClean="0"/>
            <a:t> </a:t>
          </a:r>
          <a:r>
            <a:rPr lang="es-MX" sz="1200" kern="1200" dirty="0" err="1" smtClean="0"/>
            <a:t>flower</a:t>
          </a:r>
          <a:r>
            <a:rPr lang="es-MX" sz="1200" kern="1200" dirty="0" smtClean="0"/>
            <a:t> </a:t>
          </a:r>
          <a:r>
            <a:rPr lang="es-MX" sz="1200" kern="1200" dirty="0" err="1" smtClean="0"/>
            <a:t>bulbs</a:t>
          </a:r>
          <a:r>
            <a:rPr lang="es-MX" sz="1200" kern="1200" dirty="0" smtClean="0"/>
            <a:t> and </a:t>
          </a:r>
          <a:r>
            <a:rPr lang="es-MX" sz="1200" kern="1200" dirty="0" err="1" smtClean="0"/>
            <a:t>the</a:t>
          </a:r>
          <a:r>
            <a:rPr lang="es-MX" sz="1200" kern="1200" dirty="0" smtClean="0"/>
            <a:t> time </a:t>
          </a:r>
          <a:r>
            <a:rPr lang="es-MX" sz="1200" kern="1200" dirty="0" err="1" smtClean="0"/>
            <a:t>spent</a:t>
          </a:r>
          <a:r>
            <a:rPr lang="es-MX" sz="1200" kern="1200" dirty="0" smtClean="0"/>
            <a:t> </a:t>
          </a:r>
          <a:r>
            <a:rPr lang="es-MX" sz="1200" kern="1200" dirty="0" err="1" smtClean="0"/>
            <a:t>visiting</a:t>
          </a:r>
          <a:r>
            <a:rPr lang="es-MX" sz="1200" kern="1200" dirty="0" smtClean="0"/>
            <a:t> </a:t>
          </a:r>
          <a:r>
            <a:rPr lang="es-MX" sz="1200" kern="1200" dirty="0" err="1" smtClean="0"/>
            <a:t>flowers</a:t>
          </a:r>
          <a:r>
            <a:rPr lang="es-MX" sz="1200" kern="1200" dirty="0" smtClean="0"/>
            <a:t> (P &lt; 0.05)</a:t>
          </a:r>
          <a:endParaRPr lang="es-MX" sz="1200" kern="1200" dirty="0"/>
        </a:p>
      </dsp:txBody>
      <dsp:txXfrm>
        <a:off x="5793477" y="1968832"/>
        <a:ext cx="5793477" cy="438753"/>
      </dsp:txXfrm>
    </dsp:sp>
    <dsp:sp modelId="{391EF690-312D-455F-BC82-7E99D7732C7C}">
      <dsp:nvSpPr>
        <dsp:cNvPr id="0" name=""/>
        <dsp:cNvSpPr/>
      </dsp:nvSpPr>
      <dsp:spPr>
        <a:xfrm rot="10800000">
          <a:off x="0" y="682"/>
          <a:ext cx="11586955" cy="1467402"/>
        </a:xfrm>
        <a:prstGeom prst="upArrowCallout">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i="1" kern="1200" dirty="0" smtClean="0"/>
            <a:t>3.1. Vegetative architecture of Stenocereus thurberi</a:t>
          </a:r>
          <a:endParaRPr lang="es-MX" sz="1700" kern="1200" dirty="0"/>
        </a:p>
      </dsp:txBody>
      <dsp:txXfrm rot="-10800000">
        <a:off x="0" y="682"/>
        <a:ext cx="11586955" cy="515058"/>
      </dsp:txXfrm>
    </dsp:sp>
    <dsp:sp modelId="{1DBEAAE7-B2CA-4E8C-9758-9B45FB79FD4E}">
      <dsp:nvSpPr>
        <dsp:cNvPr id="0" name=""/>
        <dsp:cNvSpPr/>
      </dsp:nvSpPr>
      <dsp:spPr>
        <a:xfrm>
          <a:off x="0" y="515740"/>
          <a:ext cx="5793477" cy="438753"/>
        </a:xfrm>
        <a:prstGeom prst="rect">
          <a:avLst/>
        </a:prstGeom>
        <a:solidFill>
          <a:schemeClr val="accent4">
            <a:tint val="40000"/>
            <a:alpha val="90000"/>
            <a:hueOff val="-9997101"/>
            <a:satOff val="5445"/>
            <a:lumOff val="602"/>
            <a:alphaOff val="0"/>
          </a:schemeClr>
        </a:solidFill>
        <a:ln w="12700" cap="flat" cmpd="sng" algn="ctr">
          <a:solidFill>
            <a:schemeClr val="accent4">
              <a:tint val="40000"/>
              <a:alpha val="90000"/>
              <a:hueOff val="-9997101"/>
              <a:satOff val="5445"/>
              <a:lumOff val="6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err="1" smtClean="0"/>
            <a:t>Height</a:t>
          </a:r>
          <a:r>
            <a:rPr lang="es-MX" sz="1200" kern="1200" dirty="0" smtClean="0"/>
            <a:t> </a:t>
          </a:r>
          <a:r>
            <a:rPr lang="es-MX" sz="1200" kern="1200" dirty="0" err="1" smtClean="0"/>
            <a:t>values</a:t>
          </a:r>
          <a:r>
            <a:rPr lang="es-MX" sz="1200" kern="1200" dirty="0" smtClean="0"/>
            <a:t> </a:t>
          </a:r>
          <a:r>
            <a:rPr lang="es-MX" sz="1200" kern="1200" dirty="0" err="1" smtClean="0"/>
            <a:t>ranged</a:t>
          </a:r>
          <a:r>
            <a:rPr lang="es-MX" sz="1200" kern="1200" dirty="0" smtClean="0"/>
            <a:t> </a:t>
          </a:r>
          <a:r>
            <a:rPr lang="es-MX" sz="1200" kern="1200" dirty="0" err="1" smtClean="0"/>
            <a:t>from</a:t>
          </a:r>
          <a:r>
            <a:rPr lang="es-MX" sz="1200" kern="1200" dirty="0" smtClean="0"/>
            <a:t> a </a:t>
          </a:r>
          <a:r>
            <a:rPr lang="es-MX" sz="1200" kern="1200" dirty="0" err="1" smtClean="0"/>
            <a:t>maximum</a:t>
          </a:r>
          <a:r>
            <a:rPr lang="es-MX" sz="1200" kern="1200" dirty="0" smtClean="0"/>
            <a:t> of 5.4 </a:t>
          </a:r>
          <a:r>
            <a:rPr lang="es-MX" sz="1200" kern="1200" dirty="0" err="1" smtClean="0"/>
            <a:t>meters</a:t>
          </a:r>
          <a:r>
            <a:rPr lang="es-MX" sz="1200" kern="1200" dirty="0" smtClean="0"/>
            <a:t> to no </a:t>
          </a:r>
          <a:r>
            <a:rPr lang="es-MX" sz="1200" kern="1200" dirty="0" err="1" smtClean="0"/>
            <a:t>less</a:t>
          </a:r>
          <a:r>
            <a:rPr lang="es-MX" sz="1200" kern="1200" dirty="0" smtClean="0"/>
            <a:t> </a:t>
          </a:r>
          <a:r>
            <a:rPr lang="es-MX" sz="1200" kern="1200" dirty="0" err="1" smtClean="0"/>
            <a:t>than</a:t>
          </a:r>
          <a:r>
            <a:rPr lang="es-MX" sz="1200" kern="1200" dirty="0" smtClean="0"/>
            <a:t> 1.8; and </a:t>
          </a:r>
          <a:r>
            <a:rPr lang="es-MX" sz="1200" kern="1200" dirty="0" err="1" smtClean="0"/>
            <a:t>amplitude</a:t>
          </a:r>
          <a:r>
            <a:rPr lang="es-MX" sz="1200" kern="1200" dirty="0" smtClean="0"/>
            <a:t> of </a:t>
          </a:r>
          <a:r>
            <a:rPr lang="es-MX" sz="1200" kern="1200" dirty="0" err="1" smtClean="0"/>
            <a:t>cover</a:t>
          </a:r>
          <a:r>
            <a:rPr lang="es-MX" sz="1200" kern="1200" dirty="0" smtClean="0"/>
            <a:t> </a:t>
          </a:r>
          <a:r>
            <a:rPr lang="es-MX" sz="1200" kern="1200" dirty="0" err="1" smtClean="0"/>
            <a:t>ranged</a:t>
          </a:r>
          <a:r>
            <a:rPr lang="es-MX" sz="1200" kern="1200" dirty="0" smtClean="0"/>
            <a:t> </a:t>
          </a:r>
          <a:r>
            <a:rPr lang="es-MX" sz="1200" kern="1200" dirty="0" err="1" smtClean="0"/>
            <a:t>from</a:t>
          </a:r>
          <a:r>
            <a:rPr lang="es-MX" sz="1200" kern="1200" dirty="0" smtClean="0"/>
            <a:t> 0.8 to 2.4 </a:t>
          </a:r>
          <a:r>
            <a:rPr lang="es-MX" sz="1200" kern="1200" dirty="0" err="1" smtClean="0"/>
            <a:t>meters</a:t>
          </a:r>
          <a:r>
            <a:rPr lang="es-MX" sz="1200" kern="1200" dirty="0" smtClean="0"/>
            <a:t> </a:t>
          </a:r>
          <a:endParaRPr lang="es-MX" sz="1200" kern="1200" dirty="0"/>
        </a:p>
      </dsp:txBody>
      <dsp:txXfrm>
        <a:off x="0" y="515740"/>
        <a:ext cx="5793477" cy="438753"/>
      </dsp:txXfrm>
    </dsp:sp>
    <dsp:sp modelId="{3E3825ED-9148-4A97-86BE-B666D9087C2F}">
      <dsp:nvSpPr>
        <dsp:cNvPr id="0" name=""/>
        <dsp:cNvSpPr/>
      </dsp:nvSpPr>
      <dsp:spPr>
        <a:xfrm>
          <a:off x="5793477" y="515740"/>
          <a:ext cx="5793477" cy="438753"/>
        </a:xfrm>
        <a:prstGeom prst="rect">
          <a:avLst/>
        </a:prstGeom>
        <a:solidFill>
          <a:schemeClr val="accent4">
            <a:tint val="40000"/>
            <a:alpha val="90000"/>
            <a:hueOff val="-12496376"/>
            <a:satOff val="6806"/>
            <a:lumOff val="753"/>
            <a:alphaOff val="0"/>
          </a:schemeClr>
        </a:solidFill>
        <a:ln w="12700" cap="flat" cmpd="sng" algn="ctr">
          <a:solidFill>
            <a:schemeClr val="accent4">
              <a:tint val="40000"/>
              <a:alpha val="90000"/>
              <a:hueOff val="-12496376"/>
              <a:satOff val="6806"/>
              <a:lumOff val="7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s-MX" sz="1200" kern="1200" dirty="0" err="1" smtClean="0"/>
            <a:t>From</a:t>
          </a:r>
          <a:r>
            <a:rPr lang="es-MX" sz="1200" kern="1200" dirty="0" smtClean="0"/>
            <a:t> </a:t>
          </a:r>
          <a:r>
            <a:rPr lang="es-MX" sz="1200" kern="1200" dirty="0" err="1" smtClean="0"/>
            <a:t>these</a:t>
          </a:r>
          <a:r>
            <a:rPr lang="es-MX" sz="1200" kern="1200" dirty="0" smtClean="0"/>
            <a:t> magnitudes, </a:t>
          </a:r>
          <a:r>
            <a:rPr lang="es-MX" sz="1200" kern="1200" dirty="0" err="1" smtClean="0"/>
            <a:t>the</a:t>
          </a:r>
          <a:r>
            <a:rPr lang="es-MX" sz="1200" kern="1200" dirty="0" smtClean="0"/>
            <a:t> </a:t>
          </a:r>
          <a:r>
            <a:rPr lang="es-MX" sz="1200" kern="1200" dirty="0" err="1" smtClean="0"/>
            <a:t>bees</a:t>
          </a:r>
          <a:r>
            <a:rPr lang="es-MX" sz="1200" kern="1200" dirty="0" smtClean="0"/>
            <a:t> </a:t>
          </a:r>
          <a:r>
            <a:rPr lang="es-MX" sz="1200" kern="1200" dirty="0" err="1" smtClean="0"/>
            <a:t>arrived</a:t>
          </a:r>
          <a:r>
            <a:rPr lang="es-MX" sz="1200" kern="1200" dirty="0" smtClean="0"/>
            <a:t> in </a:t>
          </a:r>
          <a:r>
            <a:rPr lang="es-MX" sz="1200" kern="1200" dirty="0" err="1" smtClean="0"/>
            <a:t>the</a:t>
          </a:r>
          <a:r>
            <a:rPr lang="es-MX" sz="1200" kern="1200" dirty="0" smtClean="0"/>
            <a:t> </a:t>
          </a:r>
          <a:r>
            <a:rPr lang="es-MX" sz="1200" kern="1200" dirty="0" err="1" smtClean="0"/>
            <a:t>airspace</a:t>
          </a:r>
          <a:r>
            <a:rPr lang="es-MX" sz="1200" kern="1200" dirty="0" smtClean="0"/>
            <a:t> </a:t>
          </a:r>
          <a:r>
            <a:rPr lang="es-MX" sz="1200" kern="1200" dirty="0" err="1" smtClean="0"/>
            <a:t>from</a:t>
          </a:r>
          <a:r>
            <a:rPr lang="es-MX" sz="1200" kern="1200" dirty="0" smtClean="0"/>
            <a:t> </a:t>
          </a:r>
          <a:r>
            <a:rPr lang="es-MX" sz="1200" kern="1200" dirty="0" err="1" smtClean="0"/>
            <a:t>the</a:t>
          </a:r>
          <a:r>
            <a:rPr lang="es-MX" sz="1200" kern="1200" dirty="0" smtClean="0"/>
            <a:t> East 64% and </a:t>
          </a:r>
          <a:r>
            <a:rPr lang="es-MX" sz="1200" kern="1200" dirty="0" err="1" smtClean="0"/>
            <a:t>from</a:t>
          </a:r>
          <a:r>
            <a:rPr lang="es-MX" sz="1200" kern="1200" dirty="0" smtClean="0"/>
            <a:t> </a:t>
          </a:r>
          <a:r>
            <a:rPr lang="es-MX" sz="1200" kern="1200" dirty="0" err="1" smtClean="0"/>
            <a:t>the</a:t>
          </a:r>
          <a:r>
            <a:rPr lang="es-MX" sz="1200" kern="1200" dirty="0" smtClean="0"/>
            <a:t> </a:t>
          </a:r>
          <a:r>
            <a:rPr lang="es-MX" sz="1200" kern="1200" dirty="0" err="1" smtClean="0"/>
            <a:t>Northeast</a:t>
          </a:r>
          <a:r>
            <a:rPr lang="es-MX" sz="1200" kern="1200" dirty="0" smtClean="0"/>
            <a:t> 36% at </a:t>
          </a:r>
          <a:r>
            <a:rPr lang="es-MX" sz="1200" kern="1200" dirty="0" err="1" smtClean="0"/>
            <a:t>an</a:t>
          </a:r>
          <a:r>
            <a:rPr lang="es-MX" sz="1200" kern="1200" dirty="0" smtClean="0"/>
            <a:t> </a:t>
          </a:r>
          <a:r>
            <a:rPr lang="es-MX" sz="1200" kern="1200" dirty="0" err="1" smtClean="0"/>
            <a:t>average</a:t>
          </a:r>
          <a:r>
            <a:rPr lang="es-MX" sz="1200" kern="1200" dirty="0" smtClean="0"/>
            <a:t> pitaya </a:t>
          </a:r>
          <a:r>
            <a:rPr lang="es-MX" sz="1200" kern="1200" dirty="0" err="1" smtClean="0"/>
            <a:t>height</a:t>
          </a:r>
          <a:r>
            <a:rPr lang="es-MX" sz="1200" kern="1200" dirty="0" smtClean="0"/>
            <a:t> of 2.40 </a:t>
          </a:r>
          <a:r>
            <a:rPr lang="es-MX" sz="1200" kern="1200" dirty="0" err="1" smtClean="0"/>
            <a:t>meters</a:t>
          </a:r>
          <a:r>
            <a:rPr lang="es-MX" sz="1200" kern="1200" dirty="0" smtClean="0"/>
            <a:t> </a:t>
          </a:r>
          <a:endParaRPr lang="es-MX" sz="1200" kern="1200" dirty="0"/>
        </a:p>
      </dsp:txBody>
      <dsp:txXfrm>
        <a:off x="5793477" y="515740"/>
        <a:ext cx="5793477" cy="438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71417-381C-4A17-9CEC-2CC8C2AE0F50}">
      <dsp:nvSpPr>
        <dsp:cNvPr id="0" name=""/>
        <dsp:cNvSpPr/>
      </dsp:nvSpPr>
      <dsp:spPr>
        <a:xfrm>
          <a:off x="53" y="6996"/>
          <a:ext cx="5133219" cy="10368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just" defTabSz="1066800">
            <a:lnSpc>
              <a:spcPct val="90000"/>
            </a:lnSpc>
            <a:spcBef>
              <a:spcPct val="0"/>
            </a:spcBef>
            <a:spcAft>
              <a:spcPct val="35000"/>
            </a:spcAft>
          </a:pPr>
          <a:r>
            <a:rPr lang="en-US" sz="2400" i="1" kern="1200" dirty="0" smtClean="0"/>
            <a:t>4.1 The flight sequence and vegetative architecture of Stenocereus thurberi</a:t>
          </a:r>
          <a:endParaRPr lang="es-MX" sz="2400" kern="1200" dirty="0"/>
        </a:p>
      </dsp:txBody>
      <dsp:txXfrm>
        <a:off x="53" y="6996"/>
        <a:ext cx="5133219" cy="1036800"/>
      </dsp:txXfrm>
    </dsp:sp>
    <dsp:sp modelId="{B3BC27C8-1BDE-4841-A832-B1EB5F59BD41}">
      <dsp:nvSpPr>
        <dsp:cNvPr id="0" name=""/>
        <dsp:cNvSpPr/>
      </dsp:nvSpPr>
      <dsp:spPr>
        <a:xfrm>
          <a:off x="53" y="1043796"/>
          <a:ext cx="5133219" cy="301401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ct val="15000"/>
            </a:spcAft>
            <a:buChar char="••"/>
          </a:pPr>
          <a:r>
            <a:rPr lang="en-US" sz="1600" kern="1200" dirty="0" smtClean="0"/>
            <a:t>HFS defines a pre-established flight sequence, columns with more bulbs or those bulbs close to flowering are integrated and an </a:t>
          </a:r>
          <a:r>
            <a:rPr lang="en-US" sz="1600" kern="1200" dirty="0" err="1" smtClean="0"/>
            <a:t>interfloral</a:t>
          </a:r>
          <a:r>
            <a:rPr lang="en-US" sz="1600" kern="1200" dirty="0" smtClean="0"/>
            <a:t> connection</a:t>
          </a:r>
          <a:endParaRPr lang="es-MX" sz="1600" kern="1200" dirty="0"/>
        </a:p>
        <a:p>
          <a:pPr marL="171450" lvl="1" indent="-171450" algn="just" defTabSz="711200">
            <a:lnSpc>
              <a:spcPct val="90000"/>
            </a:lnSpc>
            <a:spcBef>
              <a:spcPct val="0"/>
            </a:spcBef>
            <a:spcAft>
              <a:spcPct val="15000"/>
            </a:spcAft>
            <a:buChar char="••"/>
          </a:pPr>
          <a:r>
            <a:rPr lang="en-US" sz="1600" kern="1200" dirty="0" smtClean="0"/>
            <a:t> The presence of mature fruits injured by other insects or by birds modified the time in the flight sequence per bee with stays of 7± 1.18 minutes.</a:t>
          </a:r>
          <a:endParaRPr lang="es-MX" sz="1600" kern="1200" dirty="0"/>
        </a:p>
        <a:p>
          <a:pPr marL="171450" lvl="1" indent="-171450" algn="just" defTabSz="711200">
            <a:lnSpc>
              <a:spcPct val="90000"/>
            </a:lnSpc>
            <a:spcBef>
              <a:spcPct val="0"/>
            </a:spcBef>
            <a:spcAft>
              <a:spcPct val="15000"/>
            </a:spcAft>
            <a:buChar char="••"/>
          </a:pPr>
          <a:r>
            <a:rPr lang="en-US" sz="1600" kern="1200" dirty="0" smtClean="0"/>
            <a:t>The HFS included flowers with flower opening scales between 5 - 25% in which the bee made a connecting flight "circling" the structure but without stopping.</a:t>
          </a:r>
          <a:endParaRPr lang="es-MX" sz="1600" kern="1200" dirty="0"/>
        </a:p>
      </dsp:txBody>
      <dsp:txXfrm>
        <a:off x="53" y="1043796"/>
        <a:ext cx="5133219" cy="3014010"/>
      </dsp:txXfrm>
    </dsp:sp>
    <dsp:sp modelId="{5D6B3DB1-958C-4871-BC4D-4C1B92A2F7AC}">
      <dsp:nvSpPr>
        <dsp:cNvPr id="0" name=""/>
        <dsp:cNvSpPr/>
      </dsp:nvSpPr>
      <dsp:spPr>
        <a:xfrm>
          <a:off x="5851977" y="15165"/>
          <a:ext cx="5133219" cy="1036800"/>
        </a:xfrm>
        <a:prstGeom prst="rect">
          <a:avLst/>
        </a:prstGeom>
        <a:gradFill rotWithShape="0">
          <a:gsLst>
            <a:gs pos="0">
              <a:schemeClr val="accent5">
                <a:hueOff val="1106248"/>
                <a:satOff val="12561"/>
                <a:lumOff val="11372"/>
                <a:alphaOff val="0"/>
                <a:satMod val="103000"/>
                <a:lumMod val="102000"/>
                <a:tint val="94000"/>
              </a:schemeClr>
            </a:gs>
            <a:gs pos="50000">
              <a:schemeClr val="accent5">
                <a:hueOff val="1106248"/>
                <a:satOff val="12561"/>
                <a:lumOff val="11372"/>
                <a:alphaOff val="0"/>
                <a:satMod val="110000"/>
                <a:lumMod val="100000"/>
                <a:shade val="100000"/>
              </a:schemeClr>
            </a:gs>
            <a:gs pos="100000">
              <a:schemeClr val="accent5">
                <a:hueOff val="1106248"/>
                <a:satOff val="12561"/>
                <a:lumOff val="11372"/>
                <a:alphaOff val="0"/>
                <a:lumMod val="99000"/>
                <a:satMod val="120000"/>
                <a:shade val="78000"/>
              </a:schemeClr>
            </a:gs>
          </a:gsLst>
          <a:lin ang="5400000" scaled="0"/>
        </a:gradFill>
        <a:ln w="6350" cap="flat" cmpd="sng" algn="ctr">
          <a:solidFill>
            <a:schemeClr val="accent5">
              <a:hueOff val="1106248"/>
              <a:satOff val="12561"/>
              <a:lumOff val="1137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just" defTabSz="1066800">
            <a:lnSpc>
              <a:spcPct val="90000"/>
            </a:lnSpc>
            <a:spcBef>
              <a:spcPct val="0"/>
            </a:spcBef>
            <a:spcAft>
              <a:spcPct val="35000"/>
            </a:spcAft>
          </a:pPr>
          <a:r>
            <a:rPr lang="en-US" sz="2400" i="1" kern="1200" dirty="0" smtClean="0"/>
            <a:t>4.2. Interconnection and communication from HFS</a:t>
          </a:r>
          <a:endParaRPr lang="es-MX" sz="2400" kern="1200" dirty="0"/>
        </a:p>
      </dsp:txBody>
      <dsp:txXfrm>
        <a:off x="5851977" y="15165"/>
        <a:ext cx="5133219" cy="1036800"/>
      </dsp:txXfrm>
    </dsp:sp>
    <dsp:sp modelId="{0742AA12-E21F-48CF-A0C0-8A9A3B2AA2A6}">
      <dsp:nvSpPr>
        <dsp:cNvPr id="0" name=""/>
        <dsp:cNvSpPr/>
      </dsp:nvSpPr>
      <dsp:spPr>
        <a:xfrm>
          <a:off x="5851923" y="1043796"/>
          <a:ext cx="5133219" cy="3014010"/>
        </a:xfrm>
        <a:prstGeom prst="rect">
          <a:avLst/>
        </a:prstGeom>
        <a:solidFill>
          <a:schemeClr val="accent5">
            <a:tint val="40000"/>
            <a:alpha val="90000"/>
            <a:hueOff val="996140"/>
            <a:satOff val="46832"/>
            <a:lumOff val="3876"/>
            <a:alphaOff val="0"/>
          </a:schemeClr>
        </a:solidFill>
        <a:ln w="6350" cap="flat" cmpd="sng" algn="ctr">
          <a:solidFill>
            <a:schemeClr val="accent5">
              <a:tint val="40000"/>
              <a:alpha val="90000"/>
              <a:hueOff val="996140"/>
              <a:satOff val="46832"/>
              <a:lumOff val="3876"/>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ct val="15000"/>
            </a:spcAft>
            <a:buChar char="••"/>
          </a:pPr>
          <a:r>
            <a:rPr lang="en-US" sz="1600" kern="1200" dirty="0" smtClean="0"/>
            <a:t>The synaptic map expresses an intrinsic, non-tangible relationship that interconnects the plant with each bee through a tangible stimulus [28].</a:t>
          </a:r>
          <a:endParaRPr lang="es-MX" sz="1600" kern="1200" dirty="0"/>
        </a:p>
        <a:p>
          <a:pPr marL="171450" lvl="1" indent="-171450" algn="just" defTabSz="711200">
            <a:lnSpc>
              <a:spcPct val="90000"/>
            </a:lnSpc>
            <a:spcBef>
              <a:spcPct val="0"/>
            </a:spcBef>
            <a:spcAft>
              <a:spcPct val="15000"/>
            </a:spcAft>
            <a:buChar char="••"/>
          </a:pPr>
          <a:r>
            <a:rPr lang="en-US" sz="1600" kern="1200" smtClean="0"/>
            <a:t>This stimulus occurs when the bee travels through the growing floral structures, thus configuring an initial synapse [25]. </a:t>
          </a:r>
          <a:endParaRPr lang="es-MX" sz="1600" kern="1200" dirty="0"/>
        </a:p>
        <a:p>
          <a:pPr marL="171450" lvl="1" indent="-171450" algn="just" defTabSz="711200">
            <a:lnSpc>
              <a:spcPct val="90000"/>
            </a:lnSpc>
            <a:spcBef>
              <a:spcPct val="0"/>
            </a:spcBef>
            <a:spcAft>
              <a:spcPct val="15000"/>
            </a:spcAft>
            <a:buChar char="••"/>
          </a:pPr>
          <a:r>
            <a:rPr lang="en-US" sz="1600" kern="1200" dirty="0" smtClean="0"/>
            <a:t>Some authors mention Brownian or diffuse movements but we consider that there is more than a </a:t>
          </a:r>
          <a:r>
            <a:rPr lang="en-US" sz="1600" kern="1200" dirty="0" err="1" smtClean="0"/>
            <a:t>Lévy</a:t>
          </a:r>
          <a:r>
            <a:rPr lang="en-US" sz="1600" kern="1200" dirty="0" smtClean="0"/>
            <a:t> movement, it is an intangible relationship that promotes this synaptic pathway in the cactus [30, 32, 33, 35-50].</a:t>
          </a:r>
          <a:endParaRPr lang="es-MX" sz="1600" kern="1200" dirty="0"/>
        </a:p>
      </dsp:txBody>
      <dsp:txXfrm>
        <a:off x="5851923" y="1043796"/>
        <a:ext cx="5133219" cy="3014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7D65A-D09A-45DE-929F-0A8A092D0EED}">
      <dsp:nvSpPr>
        <dsp:cNvPr id="0" name=""/>
        <dsp:cNvSpPr/>
      </dsp:nvSpPr>
      <dsp:spPr>
        <a:xfrm>
          <a:off x="-4799904" y="-735659"/>
          <a:ext cx="5717016" cy="5717016"/>
        </a:xfrm>
        <a:prstGeom prst="blockArc">
          <a:avLst>
            <a:gd name="adj1" fmla="val 18900000"/>
            <a:gd name="adj2" fmla="val 2700000"/>
            <a:gd name="adj3" fmla="val 378"/>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9CA850E-CD87-41DD-9721-805B1B76BA17}">
      <dsp:nvSpPr>
        <dsp:cNvPr id="0" name=""/>
        <dsp:cNvSpPr/>
      </dsp:nvSpPr>
      <dsp:spPr>
        <a:xfrm>
          <a:off x="480298" y="326409"/>
          <a:ext cx="10518314" cy="65315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The </a:t>
          </a:r>
          <a:r>
            <a:rPr lang="en-US" sz="1400" i="1" kern="1200" dirty="0" smtClean="0"/>
            <a:t>Apis mellifera</a:t>
          </a:r>
          <a:r>
            <a:rPr lang="en-US" sz="1400" kern="1200" dirty="0" smtClean="0"/>
            <a:t> Harvest Flight Synapse, as a behavior and as an essential element in the ecological function, maintains the reduction of risks and the level of vulnerability in the ecosystem of the Sonoran desert produced by the climatic emergency and other and varied severe conditions.</a:t>
          </a:r>
          <a:endParaRPr lang="es-MX" sz="1400" kern="1200" dirty="0"/>
        </a:p>
      </dsp:txBody>
      <dsp:txXfrm>
        <a:off x="480298" y="326409"/>
        <a:ext cx="10518314" cy="653158"/>
      </dsp:txXfrm>
    </dsp:sp>
    <dsp:sp modelId="{FCC8FF51-B046-4141-AB70-8ADED646D0BF}">
      <dsp:nvSpPr>
        <dsp:cNvPr id="0" name=""/>
        <dsp:cNvSpPr/>
      </dsp:nvSpPr>
      <dsp:spPr>
        <a:xfrm>
          <a:off x="72074" y="244764"/>
          <a:ext cx="816447" cy="81644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3CF1AC6-60AC-4C0A-A15C-BB053AC5DEE0}">
      <dsp:nvSpPr>
        <dsp:cNvPr id="0" name=""/>
        <dsp:cNvSpPr/>
      </dsp:nvSpPr>
      <dsp:spPr>
        <a:xfrm>
          <a:off x="854768" y="1306316"/>
          <a:ext cx="10143844" cy="653158"/>
        </a:xfrm>
        <a:prstGeom prst="rect">
          <a:avLst/>
        </a:prstGeom>
        <a:gradFill rotWithShape="0">
          <a:gsLst>
            <a:gs pos="0">
              <a:schemeClr val="accent4">
                <a:hueOff val="-3732583"/>
                <a:satOff val="1753"/>
                <a:lumOff val="653"/>
                <a:alphaOff val="0"/>
                <a:satMod val="103000"/>
                <a:lumMod val="102000"/>
                <a:tint val="94000"/>
              </a:schemeClr>
            </a:gs>
            <a:gs pos="50000">
              <a:schemeClr val="accent4">
                <a:hueOff val="-3732583"/>
                <a:satOff val="1753"/>
                <a:lumOff val="653"/>
                <a:alphaOff val="0"/>
                <a:satMod val="110000"/>
                <a:lumMod val="100000"/>
                <a:shade val="100000"/>
              </a:schemeClr>
            </a:gs>
            <a:gs pos="100000">
              <a:schemeClr val="accent4">
                <a:hueOff val="-3732583"/>
                <a:satOff val="1753"/>
                <a:lumOff val="6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The importance of the HFS is that the pollinators establish a pre-designed flight transit order on the vegetative architecture so that subsequent visitors perform a flight sequence in which they include more floral structures, ensure pollination - harvest and at the same time stimulate the flowering.</a:t>
          </a:r>
          <a:endParaRPr lang="es-MX" sz="1400" kern="1200" dirty="0"/>
        </a:p>
      </dsp:txBody>
      <dsp:txXfrm>
        <a:off x="854768" y="1306316"/>
        <a:ext cx="10143844" cy="653158"/>
      </dsp:txXfrm>
    </dsp:sp>
    <dsp:sp modelId="{F2A57FD3-CDB3-4FEF-A760-D971C48E40EE}">
      <dsp:nvSpPr>
        <dsp:cNvPr id="0" name=""/>
        <dsp:cNvSpPr/>
      </dsp:nvSpPr>
      <dsp:spPr>
        <a:xfrm>
          <a:off x="446544" y="1224671"/>
          <a:ext cx="816447" cy="816447"/>
        </a:xfrm>
        <a:prstGeom prst="ellipse">
          <a:avLst/>
        </a:prstGeom>
        <a:solidFill>
          <a:schemeClr val="lt1">
            <a:hueOff val="0"/>
            <a:satOff val="0"/>
            <a:lumOff val="0"/>
            <a:alphaOff val="0"/>
          </a:schemeClr>
        </a:solidFill>
        <a:ln w="6350" cap="flat" cmpd="sng" algn="ctr">
          <a:solidFill>
            <a:schemeClr val="accent4">
              <a:hueOff val="-3732583"/>
              <a:satOff val="1753"/>
              <a:lumOff val="65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343216C-AE54-4C52-8B6A-5D1C6A59AF98}">
      <dsp:nvSpPr>
        <dsp:cNvPr id="0" name=""/>
        <dsp:cNvSpPr/>
      </dsp:nvSpPr>
      <dsp:spPr>
        <a:xfrm>
          <a:off x="854768" y="2286222"/>
          <a:ext cx="10143844" cy="653158"/>
        </a:xfrm>
        <a:prstGeom prst="rect">
          <a:avLst/>
        </a:prstGeom>
        <a:gradFill rotWithShape="0">
          <a:gsLst>
            <a:gs pos="0">
              <a:schemeClr val="accent4">
                <a:hueOff val="-7465166"/>
                <a:satOff val="3507"/>
                <a:lumOff val="1306"/>
                <a:alphaOff val="0"/>
                <a:satMod val="103000"/>
                <a:lumMod val="102000"/>
                <a:tint val="94000"/>
              </a:schemeClr>
            </a:gs>
            <a:gs pos="50000">
              <a:schemeClr val="accent4">
                <a:hueOff val="-7465166"/>
                <a:satOff val="3507"/>
                <a:lumOff val="1306"/>
                <a:alphaOff val="0"/>
                <a:satMod val="110000"/>
                <a:lumMod val="100000"/>
                <a:shade val="100000"/>
              </a:schemeClr>
            </a:gs>
            <a:gs pos="100000">
              <a:schemeClr val="accent4">
                <a:hueOff val="-7465166"/>
                <a:satOff val="3507"/>
                <a:lumOff val="13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s-MX" sz="1400" kern="1200" dirty="0" err="1" smtClean="0"/>
            <a:t>The</a:t>
          </a:r>
          <a:r>
            <a:rPr lang="es-MX" sz="1400" kern="1200" dirty="0" smtClean="0"/>
            <a:t> </a:t>
          </a:r>
          <a:r>
            <a:rPr lang="es-MX" sz="1400" kern="1200" dirty="0" err="1" smtClean="0"/>
            <a:t>flower</a:t>
          </a:r>
          <a:r>
            <a:rPr lang="es-MX" sz="1400" kern="1200" dirty="0" smtClean="0"/>
            <a:t> </a:t>
          </a:r>
          <a:r>
            <a:rPr lang="es-MX" sz="1400" kern="1200" dirty="0" err="1" smtClean="0"/>
            <a:t>bulbs</a:t>
          </a:r>
          <a:r>
            <a:rPr lang="es-MX" sz="1400" kern="1200" dirty="0" smtClean="0"/>
            <a:t> </a:t>
          </a:r>
          <a:r>
            <a:rPr lang="es-MX" sz="1400" kern="1200" dirty="0" err="1" smtClean="0"/>
            <a:t>that</a:t>
          </a:r>
          <a:r>
            <a:rPr lang="es-MX" sz="1400" kern="1200" dirty="0" smtClean="0"/>
            <a:t> are </a:t>
          </a:r>
          <a:r>
            <a:rPr lang="es-MX" sz="1400" kern="1200" dirty="0" err="1" smtClean="0"/>
            <a:t>visited</a:t>
          </a:r>
          <a:r>
            <a:rPr lang="es-MX" sz="1400" kern="1200" dirty="0" smtClean="0"/>
            <a:t> </a:t>
          </a:r>
          <a:r>
            <a:rPr lang="es-MX" sz="1400" kern="1200" dirty="0" err="1" smtClean="0"/>
            <a:t>tangentially</a:t>
          </a:r>
          <a:r>
            <a:rPr lang="es-MX" sz="1400" kern="1200" dirty="0" smtClean="0"/>
            <a:t>, </a:t>
          </a:r>
          <a:r>
            <a:rPr lang="es-MX" sz="1400" kern="1200" dirty="0" err="1" smtClean="0"/>
            <a:t>while</a:t>
          </a:r>
          <a:r>
            <a:rPr lang="es-MX" sz="1400" kern="1200" dirty="0" smtClean="0"/>
            <a:t> </a:t>
          </a:r>
          <a:r>
            <a:rPr lang="es-MX" sz="1400" kern="1200" dirty="0" err="1" smtClean="0"/>
            <a:t>the</a:t>
          </a:r>
          <a:r>
            <a:rPr lang="es-MX" sz="1400" kern="1200" dirty="0" smtClean="0"/>
            <a:t> </a:t>
          </a:r>
          <a:r>
            <a:rPr lang="es-MX" sz="1400" kern="1200" dirty="0" err="1" smtClean="0"/>
            <a:t>adjacent</a:t>
          </a:r>
          <a:r>
            <a:rPr lang="es-MX" sz="1400" kern="1200" dirty="0" smtClean="0"/>
            <a:t> </a:t>
          </a:r>
          <a:r>
            <a:rPr lang="es-MX" sz="1400" kern="1200" dirty="0" err="1" smtClean="0"/>
            <a:t>flowers</a:t>
          </a:r>
          <a:r>
            <a:rPr lang="es-MX" sz="1400" kern="1200" dirty="0" smtClean="0"/>
            <a:t> are </a:t>
          </a:r>
          <a:r>
            <a:rPr lang="es-MX" sz="1400" kern="1200" dirty="0" err="1" smtClean="0"/>
            <a:t>visited</a:t>
          </a:r>
          <a:r>
            <a:rPr lang="es-MX" sz="1400" kern="1200" dirty="0" smtClean="0"/>
            <a:t> </a:t>
          </a:r>
          <a:r>
            <a:rPr lang="es-MX" sz="1400" kern="1200" dirty="0" err="1" smtClean="0"/>
            <a:t>for</a:t>
          </a:r>
          <a:r>
            <a:rPr lang="es-MX" sz="1400" kern="1200" dirty="0" smtClean="0"/>
            <a:t> </a:t>
          </a:r>
          <a:r>
            <a:rPr lang="es-MX" sz="1400" kern="1200" dirty="0" err="1" smtClean="0"/>
            <a:t>harvesting</a:t>
          </a:r>
          <a:r>
            <a:rPr lang="es-MX" sz="1400" kern="1200" dirty="0" smtClean="0"/>
            <a:t>, </a:t>
          </a:r>
          <a:r>
            <a:rPr lang="es-MX" sz="1400" kern="1200" dirty="0" err="1" smtClean="0"/>
            <a:t>stimulate</a:t>
          </a:r>
          <a:r>
            <a:rPr lang="es-MX" sz="1400" kern="1200" dirty="0" smtClean="0"/>
            <a:t> </a:t>
          </a:r>
          <a:r>
            <a:rPr lang="es-MX" sz="1400" kern="1200" dirty="0" err="1" smtClean="0"/>
            <a:t>their</a:t>
          </a:r>
          <a:r>
            <a:rPr lang="es-MX" sz="1400" kern="1200" dirty="0" smtClean="0"/>
            <a:t> </a:t>
          </a:r>
          <a:r>
            <a:rPr lang="es-MX" sz="1400" kern="1200" dirty="0" err="1" smtClean="0"/>
            <a:t>growth</a:t>
          </a:r>
          <a:r>
            <a:rPr lang="es-MX" sz="1400" kern="1200" dirty="0" smtClean="0"/>
            <a:t> and </a:t>
          </a:r>
          <a:r>
            <a:rPr lang="es-MX" sz="1400" kern="1200" dirty="0" err="1" smtClean="0"/>
            <a:t>development</a:t>
          </a:r>
          <a:r>
            <a:rPr lang="es-MX" sz="1400" kern="1200" dirty="0" smtClean="0"/>
            <a:t> </a:t>
          </a:r>
          <a:r>
            <a:rPr lang="es-MX" sz="1400" kern="1200" dirty="0" err="1" smtClean="0"/>
            <a:t>while</a:t>
          </a:r>
          <a:r>
            <a:rPr lang="es-MX" sz="1400" kern="1200" dirty="0" smtClean="0"/>
            <a:t> </a:t>
          </a:r>
          <a:r>
            <a:rPr lang="es-MX" sz="1400" kern="1200" dirty="0" err="1" smtClean="0"/>
            <a:t>generating</a:t>
          </a:r>
          <a:r>
            <a:rPr lang="es-MX" sz="1400" kern="1200" dirty="0" smtClean="0"/>
            <a:t> a series of </a:t>
          </a:r>
          <a:r>
            <a:rPr lang="es-MX" sz="1400" kern="1200" dirty="0" err="1" smtClean="0"/>
            <a:t>interconnections</a:t>
          </a:r>
          <a:r>
            <a:rPr lang="es-MX" sz="1400" kern="1200" dirty="0" smtClean="0"/>
            <a:t> </a:t>
          </a:r>
          <a:r>
            <a:rPr lang="es-MX" sz="1400" kern="1200" dirty="0" err="1" smtClean="0"/>
            <a:t>that</a:t>
          </a:r>
          <a:r>
            <a:rPr lang="es-MX" sz="1400" kern="1200" dirty="0" smtClean="0"/>
            <a:t> </a:t>
          </a:r>
          <a:r>
            <a:rPr lang="es-MX" sz="1400" kern="1200" dirty="0" err="1" smtClean="0"/>
            <a:t>suggest</a:t>
          </a:r>
          <a:r>
            <a:rPr lang="es-MX" sz="1400" kern="1200" dirty="0" smtClean="0"/>
            <a:t> a "</a:t>
          </a:r>
          <a:r>
            <a:rPr lang="es-MX" sz="1400" kern="1200" dirty="0" err="1" smtClean="0"/>
            <a:t>communication</a:t>
          </a:r>
          <a:r>
            <a:rPr lang="es-MX" sz="1400" kern="1200" dirty="0" smtClean="0"/>
            <a:t>" and a link </a:t>
          </a:r>
          <a:r>
            <a:rPr lang="es-MX" sz="1400" kern="1200" dirty="0" err="1" smtClean="0"/>
            <a:t>defined</a:t>
          </a:r>
          <a:r>
            <a:rPr lang="es-MX" sz="1400" kern="1200" dirty="0" smtClean="0"/>
            <a:t> </a:t>
          </a:r>
          <a:r>
            <a:rPr lang="es-MX" sz="1400" kern="1200" dirty="0" err="1" smtClean="0"/>
            <a:t>by</a:t>
          </a:r>
          <a:r>
            <a:rPr lang="es-MX" sz="1400" kern="1200" dirty="0" smtClean="0"/>
            <a:t> </a:t>
          </a:r>
          <a:r>
            <a:rPr lang="es-MX" sz="1400" kern="1200" dirty="0" err="1" smtClean="0"/>
            <a:t>the</a:t>
          </a:r>
          <a:r>
            <a:rPr lang="es-MX" sz="1400" kern="1200" dirty="0" smtClean="0"/>
            <a:t> </a:t>
          </a:r>
          <a:r>
            <a:rPr lang="es-MX" sz="1400" kern="1200" dirty="0" err="1" smtClean="0"/>
            <a:t>harvesting</a:t>
          </a:r>
          <a:r>
            <a:rPr lang="es-MX" sz="1400" kern="1200" dirty="0" smtClean="0"/>
            <a:t> </a:t>
          </a:r>
          <a:r>
            <a:rPr lang="es-MX" sz="1400" kern="1200" dirty="0" err="1" smtClean="0"/>
            <a:t>flight</a:t>
          </a:r>
          <a:r>
            <a:rPr lang="es-MX" sz="1400" kern="1200" dirty="0" smtClean="0"/>
            <a:t> </a:t>
          </a:r>
          <a:r>
            <a:rPr lang="es-MX" sz="1400" kern="1200" dirty="0" err="1" smtClean="0"/>
            <a:t>performed</a:t>
          </a:r>
          <a:r>
            <a:rPr lang="es-MX" sz="1400" kern="1200" dirty="0" smtClean="0"/>
            <a:t> in </a:t>
          </a:r>
          <a:r>
            <a:rPr lang="es-MX" sz="1400" kern="1200" dirty="0" err="1" smtClean="0"/>
            <a:t>an</a:t>
          </a:r>
          <a:r>
            <a:rPr lang="es-MX" sz="1400" kern="1200" dirty="0" smtClean="0"/>
            <a:t> </a:t>
          </a:r>
          <a:r>
            <a:rPr lang="es-MX" sz="1400" kern="1200" dirty="0" err="1" smtClean="0"/>
            <a:t>orderly</a:t>
          </a:r>
          <a:r>
            <a:rPr lang="es-MX" sz="1400" kern="1200" dirty="0" smtClean="0"/>
            <a:t> </a:t>
          </a:r>
          <a:r>
            <a:rPr lang="es-MX" sz="1400" kern="1200" dirty="0" err="1" smtClean="0"/>
            <a:t>sequence</a:t>
          </a:r>
          <a:r>
            <a:rPr lang="es-MX" sz="1400" kern="1200" dirty="0" smtClean="0"/>
            <a:t>. </a:t>
          </a:r>
          <a:endParaRPr lang="es-MX" sz="1400" kern="1200" dirty="0"/>
        </a:p>
      </dsp:txBody>
      <dsp:txXfrm>
        <a:off x="854768" y="2286222"/>
        <a:ext cx="10143844" cy="653158"/>
      </dsp:txXfrm>
    </dsp:sp>
    <dsp:sp modelId="{A777674E-E9D1-4600-964B-D2BE1ACFB441}">
      <dsp:nvSpPr>
        <dsp:cNvPr id="0" name=""/>
        <dsp:cNvSpPr/>
      </dsp:nvSpPr>
      <dsp:spPr>
        <a:xfrm>
          <a:off x="446544" y="2204578"/>
          <a:ext cx="816447" cy="816447"/>
        </a:xfrm>
        <a:prstGeom prst="ellipse">
          <a:avLst/>
        </a:prstGeom>
        <a:solidFill>
          <a:schemeClr val="lt1">
            <a:hueOff val="0"/>
            <a:satOff val="0"/>
            <a:lumOff val="0"/>
            <a:alphaOff val="0"/>
          </a:schemeClr>
        </a:solidFill>
        <a:ln w="6350" cap="flat" cmpd="sng" algn="ctr">
          <a:solidFill>
            <a:schemeClr val="accent4">
              <a:hueOff val="-7465166"/>
              <a:satOff val="3507"/>
              <a:lumOff val="1306"/>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D6A490C-4C53-478D-827A-7B01EA871F6C}">
      <dsp:nvSpPr>
        <dsp:cNvPr id="0" name=""/>
        <dsp:cNvSpPr/>
      </dsp:nvSpPr>
      <dsp:spPr>
        <a:xfrm>
          <a:off x="480298" y="3266129"/>
          <a:ext cx="10518314" cy="653158"/>
        </a:xfrm>
        <a:prstGeom prst="rect">
          <a:avLst/>
        </a:prstGeom>
        <a:gradFill rotWithShape="0">
          <a:gsLst>
            <a:gs pos="0">
              <a:schemeClr val="accent4">
                <a:hueOff val="-11197749"/>
                <a:satOff val="5260"/>
                <a:lumOff val="1959"/>
                <a:alphaOff val="0"/>
                <a:satMod val="103000"/>
                <a:lumMod val="102000"/>
                <a:tint val="94000"/>
              </a:schemeClr>
            </a:gs>
            <a:gs pos="50000">
              <a:schemeClr val="accent4">
                <a:hueOff val="-11197749"/>
                <a:satOff val="5260"/>
                <a:lumOff val="1959"/>
                <a:alphaOff val="0"/>
                <a:satMod val="110000"/>
                <a:lumMod val="100000"/>
                <a:shade val="100000"/>
              </a:schemeClr>
            </a:gs>
            <a:gs pos="100000">
              <a:schemeClr val="accent4">
                <a:hueOff val="-11197749"/>
                <a:satOff val="5260"/>
                <a:lumOff val="19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8444" tIns="35560" rIns="35560" bIns="35560" numCol="1" spcCol="1270" anchor="ctr" anchorCtr="0">
          <a:noAutofit/>
        </a:bodyPr>
        <a:lstStyle/>
        <a:p>
          <a:pPr lvl="0" algn="just" defTabSz="622300">
            <a:lnSpc>
              <a:spcPct val="90000"/>
            </a:lnSpc>
            <a:spcBef>
              <a:spcPct val="0"/>
            </a:spcBef>
            <a:spcAft>
              <a:spcPct val="35000"/>
            </a:spcAft>
          </a:pPr>
          <a:r>
            <a:rPr lang="en-US" sz="1400" kern="1200" dirty="0" smtClean="0"/>
            <a:t>Communication and interconnection coexist in the bee-cactus relationship and allow sequencing the ecological processes in both organisms from the HFS.</a:t>
          </a:r>
          <a:r>
            <a:rPr lang="es-MX" sz="1400" kern="1200" dirty="0" smtClean="0"/>
            <a:t>[Texto]</a:t>
          </a:r>
          <a:endParaRPr lang="es-MX" sz="1400" kern="1200" dirty="0"/>
        </a:p>
      </dsp:txBody>
      <dsp:txXfrm>
        <a:off x="480298" y="3266129"/>
        <a:ext cx="10518314" cy="653158"/>
      </dsp:txXfrm>
    </dsp:sp>
    <dsp:sp modelId="{C0AFEBDA-CD31-40A3-86D4-FC57A3FB97D9}">
      <dsp:nvSpPr>
        <dsp:cNvPr id="0" name=""/>
        <dsp:cNvSpPr/>
      </dsp:nvSpPr>
      <dsp:spPr>
        <a:xfrm>
          <a:off x="72074" y="3184485"/>
          <a:ext cx="816447" cy="816447"/>
        </a:xfrm>
        <a:prstGeom prst="ellipse">
          <a:avLst/>
        </a:prstGeom>
        <a:solidFill>
          <a:schemeClr val="lt1">
            <a:hueOff val="0"/>
            <a:satOff val="0"/>
            <a:lumOff val="0"/>
            <a:alphaOff val="0"/>
          </a:schemeClr>
        </a:solidFill>
        <a:ln w="6350" cap="flat" cmpd="sng" algn="ctr">
          <a:solidFill>
            <a:schemeClr val="accent4">
              <a:hueOff val="-11197749"/>
              <a:satOff val="5260"/>
              <a:lumOff val="195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42FBA-B277-408B-8C2B-53A7CB48CC45}" type="datetimeFigureOut">
              <a:rPr lang="es-MX" smtClean="0"/>
              <a:t>14/06/2021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3D636-48BB-4A0F-B594-A7DF3BEC2559}" type="slidenum">
              <a:rPr lang="es-MX" smtClean="0"/>
              <a:t>‹Nº›</a:t>
            </a:fld>
            <a:endParaRPr lang="es-MX"/>
          </a:p>
        </p:txBody>
      </p:sp>
    </p:spTree>
    <p:extLst>
      <p:ext uri="{BB962C8B-B14F-4D97-AF65-F5344CB8AC3E}">
        <p14:creationId xmlns:p14="http://schemas.microsoft.com/office/powerpoint/2010/main" val="112291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513D636-48BB-4A0F-B594-A7DF3BEC2559}" type="slidenum">
              <a:rPr lang="es-MX" smtClean="0"/>
              <a:t>3</a:t>
            </a:fld>
            <a:endParaRPr lang="es-MX"/>
          </a:p>
        </p:txBody>
      </p:sp>
    </p:spTree>
    <p:extLst>
      <p:ext uri="{BB962C8B-B14F-4D97-AF65-F5344CB8AC3E}">
        <p14:creationId xmlns:p14="http://schemas.microsoft.com/office/powerpoint/2010/main" val="397002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13/06/2021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40697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13/06/2021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92052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13/06/2021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79894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73F790-37DC-4D2C-B4D9-12A05A27603D}" type="datetimeFigureOut">
              <a:rPr lang="es-MX" smtClean="0"/>
              <a:t>13/06/2021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18838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D73F790-37DC-4D2C-B4D9-12A05A27603D}" type="datetimeFigureOut">
              <a:rPr lang="es-MX" smtClean="0"/>
              <a:t>13/06/2021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326979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73F790-37DC-4D2C-B4D9-12A05A27603D}" type="datetimeFigureOut">
              <a:rPr lang="es-MX" smtClean="0"/>
              <a:t>13/06/2021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139230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73F790-37DC-4D2C-B4D9-12A05A27603D}" type="datetimeFigureOut">
              <a:rPr lang="es-MX" smtClean="0"/>
              <a:t>13/06/2021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88353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D73F790-37DC-4D2C-B4D9-12A05A27603D}" type="datetimeFigureOut">
              <a:rPr lang="es-MX" smtClean="0"/>
              <a:t>13/06/2021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54509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3F790-37DC-4D2C-B4D9-12A05A27603D}" type="datetimeFigureOut">
              <a:rPr lang="es-MX" smtClean="0"/>
              <a:t>13/06/2021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72927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73F790-37DC-4D2C-B4D9-12A05A27603D}" type="datetimeFigureOut">
              <a:rPr lang="es-MX" smtClean="0"/>
              <a:t>13/06/2021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54416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D73F790-37DC-4D2C-B4D9-12A05A27603D}" type="datetimeFigureOut">
              <a:rPr lang="es-MX" smtClean="0"/>
              <a:t>13/06/2021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8D3DC4E-9AFA-4480-A4AE-3A248B6BA2BC}" type="slidenum">
              <a:rPr lang="es-MX" smtClean="0"/>
              <a:t>‹Nº›</a:t>
            </a:fld>
            <a:endParaRPr lang="es-MX"/>
          </a:p>
        </p:txBody>
      </p:sp>
    </p:spTree>
    <p:extLst>
      <p:ext uri="{BB962C8B-B14F-4D97-AF65-F5344CB8AC3E}">
        <p14:creationId xmlns:p14="http://schemas.microsoft.com/office/powerpoint/2010/main" val="261804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F790-37DC-4D2C-B4D9-12A05A27603D}" type="datetimeFigureOut">
              <a:rPr lang="es-MX" smtClean="0"/>
              <a:t>13/06/2021</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DC4E-9AFA-4480-A4AE-3A248B6BA2BC}" type="slidenum">
              <a:rPr lang="es-MX" smtClean="0"/>
              <a:t>‹Nº›</a:t>
            </a:fld>
            <a:endParaRPr lang="es-MX"/>
          </a:p>
        </p:txBody>
      </p:sp>
    </p:spTree>
    <p:extLst>
      <p:ext uri="{BB962C8B-B14F-4D97-AF65-F5344CB8AC3E}">
        <p14:creationId xmlns:p14="http://schemas.microsoft.com/office/powerpoint/2010/main" val="24991628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slide" Target="slide14.xml"/><Relationship Id="rId5" Type="http://schemas.openxmlformats.org/officeDocument/2006/relationships/diagramLayout" Target="../diagrams/layout3.xml"/><Relationship Id="rId10" Type="http://schemas.openxmlformats.org/officeDocument/2006/relationships/slide" Target="slide13.xml"/><Relationship Id="rId4" Type="http://schemas.openxmlformats.org/officeDocument/2006/relationships/diagramData" Target="../diagrams/data3.xml"/><Relationship Id="rId9" Type="http://schemas.openxmlformats.org/officeDocument/2006/relationships/slide" Target="slide1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slide" Target="slide9.xml"/><Relationship Id="rId5" Type="http://schemas.openxmlformats.org/officeDocument/2006/relationships/diagramLayout" Target="../diagrams/layout2.xml"/><Relationship Id="rId10" Type="http://schemas.openxmlformats.org/officeDocument/2006/relationships/slide" Target="slide8.xml"/><Relationship Id="rId4" Type="http://schemas.openxmlformats.org/officeDocument/2006/relationships/diagramData" Target="../diagrams/data2.xml"/><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slide" Target="slide5.x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342815"/>
            <a:ext cx="3198124" cy="3858774"/>
          </a:xfrm>
          <a:prstGeom prst="rect">
            <a:avLst/>
          </a:prstGeom>
          <a:ln>
            <a:noFill/>
          </a:ln>
          <a:effectLst>
            <a:softEdge rad="112500"/>
          </a:effectLst>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6045" t="43347" r="8433" b="34354"/>
          <a:stretch/>
        </p:blipFill>
        <p:spPr>
          <a:xfrm>
            <a:off x="1599062" y="4630974"/>
            <a:ext cx="10426890" cy="1528549"/>
          </a:xfrm>
          <a:prstGeom prst="rect">
            <a:avLst/>
          </a:prstGeom>
        </p:spPr>
      </p:pic>
      <p:sp>
        <p:nvSpPr>
          <p:cNvPr id="2" name="Título 1"/>
          <p:cNvSpPr>
            <a:spLocks noGrp="1"/>
          </p:cNvSpPr>
          <p:nvPr>
            <p:ph type="ctrTitle"/>
          </p:nvPr>
        </p:nvSpPr>
        <p:spPr>
          <a:xfrm>
            <a:off x="3198124" y="1923245"/>
            <a:ext cx="9144000" cy="2025342"/>
          </a:xfrm>
        </p:spPr>
        <p:txBody>
          <a:bodyPr>
            <a:normAutofit/>
          </a:bodyPr>
          <a:lstStyle/>
          <a:p>
            <a:pPr algn="l"/>
            <a:r>
              <a:rPr lang="es-MX" sz="4400" dirty="0" err="1">
                <a:latin typeface="Times New Roman" panose="02020603050405020304" pitchFamily="18" charset="0"/>
                <a:ea typeface="Times New Roman" panose="02020603050405020304" pitchFamily="18" charset="0"/>
              </a:rPr>
              <a:t>Harvest</a:t>
            </a:r>
            <a:r>
              <a:rPr lang="es-MX" sz="4400" dirty="0">
                <a:latin typeface="Times New Roman" panose="02020603050405020304" pitchFamily="18" charset="0"/>
                <a:ea typeface="Times New Roman" panose="02020603050405020304" pitchFamily="18" charset="0"/>
              </a:rPr>
              <a:t> Flight </a:t>
            </a:r>
            <a:r>
              <a:rPr lang="es-MX" sz="4400" dirty="0" err="1">
                <a:latin typeface="Times New Roman" panose="02020603050405020304" pitchFamily="18" charset="0"/>
                <a:ea typeface="Times New Roman" panose="02020603050405020304" pitchFamily="18" charset="0"/>
              </a:rPr>
              <a:t>Synapse</a:t>
            </a:r>
            <a:r>
              <a:rPr lang="es-MX" sz="4400" dirty="0">
                <a:latin typeface="Times New Roman" panose="02020603050405020304" pitchFamily="18" charset="0"/>
                <a:ea typeface="Times New Roman" panose="02020603050405020304" pitchFamily="18" charset="0"/>
              </a:rPr>
              <a:t> of </a:t>
            </a:r>
            <a:r>
              <a:rPr lang="es-MX" sz="4400" i="1" dirty="0">
                <a:latin typeface="Times New Roman" panose="02020603050405020304" pitchFamily="18" charset="0"/>
                <a:ea typeface="Times New Roman" panose="02020603050405020304" pitchFamily="18" charset="0"/>
              </a:rPr>
              <a:t>Apis mellifera</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on</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the</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vegetative</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architecture</a:t>
            </a:r>
            <a:r>
              <a:rPr lang="es-MX" sz="4400" dirty="0">
                <a:latin typeface="Times New Roman" panose="02020603050405020304" pitchFamily="18" charset="0"/>
                <a:ea typeface="Times New Roman" panose="02020603050405020304" pitchFamily="18" charset="0"/>
              </a:rPr>
              <a:t> of </a:t>
            </a:r>
            <a:r>
              <a:rPr lang="es-MX" sz="4400" dirty="0" err="1">
                <a:latin typeface="Times New Roman" panose="02020603050405020304" pitchFamily="18" charset="0"/>
                <a:ea typeface="Times New Roman" panose="02020603050405020304" pitchFamily="18" charset="0"/>
              </a:rPr>
              <a:t>cacti</a:t>
            </a:r>
            <a:r>
              <a:rPr lang="es-MX" sz="4400" dirty="0">
                <a:latin typeface="Times New Roman" panose="02020603050405020304" pitchFamily="18" charset="0"/>
                <a:ea typeface="Times New Roman" panose="02020603050405020304" pitchFamily="18" charset="0"/>
              </a:rPr>
              <a:t> in </a:t>
            </a:r>
            <a:r>
              <a:rPr lang="es-MX" sz="4400" dirty="0" err="1">
                <a:latin typeface="Times New Roman" panose="02020603050405020304" pitchFamily="18" charset="0"/>
                <a:ea typeface="Times New Roman" panose="02020603050405020304" pitchFamily="18" charset="0"/>
              </a:rPr>
              <a:t>the</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Sonoran</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desert</a:t>
            </a:r>
            <a:r>
              <a:rPr lang="es-MX" sz="4400" dirty="0">
                <a:latin typeface="Times New Roman" panose="02020603050405020304" pitchFamily="18" charset="0"/>
                <a:ea typeface="Times New Roman" panose="02020603050405020304" pitchFamily="18" charset="0"/>
              </a:rPr>
              <a:t>, </a:t>
            </a:r>
            <a:r>
              <a:rPr lang="es-MX" sz="4400" dirty="0" err="1">
                <a:latin typeface="Times New Roman" panose="02020603050405020304" pitchFamily="18" charset="0"/>
                <a:ea typeface="Times New Roman" panose="02020603050405020304" pitchFamily="18" charset="0"/>
              </a:rPr>
              <a:t>Mexico</a:t>
            </a:r>
            <a:r>
              <a:rPr lang="es-MX" sz="4400" dirty="0">
                <a:latin typeface="Times New Roman" panose="02020603050405020304" pitchFamily="18" charset="0"/>
                <a:ea typeface="Times New Roman" panose="02020603050405020304" pitchFamily="18" charset="0"/>
              </a:rPr>
              <a:t> </a:t>
            </a:r>
            <a:endParaRPr lang="es-MX" sz="4400" dirty="0"/>
          </a:p>
        </p:txBody>
      </p:sp>
      <p:sp>
        <p:nvSpPr>
          <p:cNvPr id="3" name="Subtítulo 2"/>
          <p:cNvSpPr>
            <a:spLocks noGrp="1"/>
          </p:cNvSpPr>
          <p:nvPr>
            <p:ph type="subTitle" idx="1"/>
          </p:nvPr>
        </p:nvSpPr>
        <p:spPr>
          <a:xfrm>
            <a:off x="2513463" y="4726509"/>
            <a:ext cx="9144000" cy="1762456"/>
          </a:xfrm>
          <a:solidFill>
            <a:schemeClr val="accent5">
              <a:lumMod val="75000"/>
              <a:alpha val="42000"/>
            </a:schemeClr>
          </a:solidFill>
        </p:spPr>
        <p:txBody>
          <a:bodyPr>
            <a:normAutofit fontScale="62500" lnSpcReduction="20000"/>
          </a:bodyPr>
          <a:lstStyle/>
          <a:p>
            <a:pPr algn="l"/>
            <a:r>
              <a:rPr lang="es-MX" b="1" dirty="0">
                <a:solidFill>
                  <a:schemeClr val="bg1"/>
                </a:solidFill>
              </a:rPr>
              <a:t>Héctor Tecumshé Mojica-Zárate </a:t>
            </a:r>
            <a:r>
              <a:rPr lang="es-MX" b="1" baseline="30000" dirty="0">
                <a:solidFill>
                  <a:schemeClr val="bg1"/>
                </a:solidFill>
              </a:rPr>
              <a:t>1</a:t>
            </a:r>
            <a:r>
              <a:rPr lang="es-MX" b="1" dirty="0">
                <a:solidFill>
                  <a:schemeClr val="bg1"/>
                </a:solidFill>
              </a:rPr>
              <a:t>*, Luis Miguel Campos-Cardoso</a:t>
            </a:r>
            <a:r>
              <a:rPr lang="es-MX" b="1" baseline="30000" dirty="0">
                <a:solidFill>
                  <a:schemeClr val="bg1"/>
                </a:solidFill>
              </a:rPr>
              <a:t>2</a:t>
            </a:r>
            <a:endParaRPr lang="es-MX" b="1" dirty="0">
              <a:solidFill>
                <a:schemeClr val="bg1"/>
              </a:solidFill>
            </a:endParaRPr>
          </a:p>
          <a:p>
            <a:pPr algn="l"/>
            <a:r>
              <a:rPr lang="es-MX" baseline="30000" dirty="0" smtClean="0">
                <a:solidFill>
                  <a:schemeClr val="bg1"/>
                </a:solidFill>
              </a:rPr>
              <a:t>1</a:t>
            </a:r>
            <a:r>
              <a:rPr lang="es-MX" dirty="0" smtClean="0">
                <a:solidFill>
                  <a:schemeClr val="bg1"/>
                </a:solidFill>
              </a:rPr>
              <a:t>Universidad </a:t>
            </a:r>
            <a:r>
              <a:rPr lang="es-MX" dirty="0">
                <a:solidFill>
                  <a:schemeClr val="bg1"/>
                </a:solidFill>
              </a:rPr>
              <a:t>de la Sierra, Moctezuma, Sonora, México, C.P 84560; hectortecumshe@gmail.com</a:t>
            </a:r>
          </a:p>
          <a:p>
            <a:pPr algn="l"/>
            <a:r>
              <a:rPr lang="es-MX" baseline="30000" dirty="0" smtClean="0">
                <a:solidFill>
                  <a:schemeClr val="bg1"/>
                </a:solidFill>
              </a:rPr>
              <a:t>2</a:t>
            </a:r>
            <a:r>
              <a:rPr lang="es-MX" dirty="0" smtClean="0">
                <a:solidFill>
                  <a:schemeClr val="bg1"/>
                </a:solidFill>
              </a:rPr>
              <a:t>Universidad </a:t>
            </a:r>
            <a:r>
              <a:rPr lang="es-MX" dirty="0">
                <a:solidFill>
                  <a:schemeClr val="bg1"/>
                </a:solidFill>
              </a:rPr>
              <a:t>Central “Marta Abreu” de Las Villas, Santa Clara, Cuba. C.P. 50100; lmcampos@uclv.edu.cu</a:t>
            </a:r>
          </a:p>
          <a:p>
            <a:pPr algn="l"/>
            <a:r>
              <a:rPr lang="en-US" dirty="0" smtClean="0">
                <a:solidFill>
                  <a:schemeClr val="bg1"/>
                </a:solidFill>
              </a:rPr>
              <a:t>*Correspondence</a:t>
            </a:r>
            <a:r>
              <a:rPr lang="en-US" dirty="0">
                <a:solidFill>
                  <a:schemeClr val="bg1"/>
                </a:solidFill>
              </a:rPr>
              <a:t>: hectortecumshe@gmail.com; Tel.: 00 53 (634) 3453622</a:t>
            </a:r>
            <a:endParaRPr lang="es-MX" dirty="0">
              <a:solidFill>
                <a:schemeClr val="bg1"/>
              </a:solidFill>
            </a:endParaRPr>
          </a:p>
          <a:p>
            <a:pPr algn="l"/>
            <a:r>
              <a:rPr lang="en-US" dirty="0" smtClean="0">
                <a:solidFill>
                  <a:schemeClr val="bg1"/>
                </a:solidFill>
              </a:rPr>
              <a:t>†Presented </a:t>
            </a:r>
            <a:r>
              <a:rPr lang="en-US" dirty="0">
                <a:solidFill>
                  <a:schemeClr val="bg1"/>
                </a:solidFill>
              </a:rPr>
              <a:t>at the 1</a:t>
            </a:r>
            <a:r>
              <a:rPr lang="en-US" baseline="30000" dirty="0">
                <a:solidFill>
                  <a:schemeClr val="bg1"/>
                </a:solidFill>
              </a:rPr>
              <a:t>st</a:t>
            </a:r>
            <a:r>
              <a:rPr lang="en-US" dirty="0">
                <a:solidFill>
                  <a:schemeClr val="bg1"/>
                </a:solidFill>
              </a:rPr>
              <a:t> International Electronic Conference on Entomology, Online, 01 – 15 July </a:t>
            </a:r>
            <a:r>
              <a:rPr lang="en-US" dirty="0" smtClean="0">
                <a:solidFill>
                  <a:schemeClr val="bg1"/>
                </a:solidFill>
              </a:rPr>
              <a:t>2021.</a:t>
            </a: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555845"/>
          </a:xfrm>
          <a:prstGeom prst="rect">
            <a:avLst/>
          </a:prstGeom>
        </p:spPr>
      </p:pic>
    </p:spTree>
    <p:extLst>
      <p:ext uri="{BB962C8B-B14F-4D97-AF65-F5344CB8AC3E}">
        <p14:creationId xmlns:p14="http://schemas.microsoft.com/office/powerpoint/2010/main" val="805923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68483" y="1261174"/>
            <a:ext cx="750627" cy="64144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7" name="Título 1"/>
          <p:cNvSpPr txBox="1">
            <a:spLocks/>
          </p:cNvSpPr>
          <p:nvPr/>
        </p:nvSpPr>
        <p:spPr>
          <a:xfrm>
            <a:off x="1580866" y="1384003"/>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3</a:t>
            </a:r>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Results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a 1"/>
          <p:cNvGraphicFramePr/>
          <p:nvPr>
            <p:extLst>
              <p:ext uri="{D42A27DB-BD31-4B8C-83A1-F6EECF244321}">
                <p14:modId xmlns:p14="http://schemas.microsoft.com/office/powerpoint/2010/main" val="3402602401"/>
              </p:ext>
            </p:extLst>
          </p:nvPr>
        </p:nvGraphicFramePr>
        <p:xfrm>
          <a:off x="368483" y="2010268"/>
          <a:ext cx="11586956" cy="38616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Botón de acción: Información 3">
            <a:hlinkClick r:id="" action="ppaction://hlinkshowjump?jump=nextslide" highlightClick="1"/>
          </p:cNvPr>
          <p:cNvSpPr/>
          <p:nvPr/>
        </p:nvSpPr>
        <p:spPr>
          <a:xfrm>
            <a:off x="5855155" y="2664015"/>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Botón de acción: Información 10">
            <a:hlinkClick r:id="rId9" action="ppaction://hlinksldjump" highlightClick="1"/>
          </p:cNvPr>
          <p:cNvSpPr/>
          <p:nvPr/>
        </p:nvSpPr>
        <p:spPr>
          <a:xfrm>
            <a:off x="3254122" y="4502379"/>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Botón de acción: Información 11">
            <a:hlinkClick r:id="rId10" action="ppaction://hlinksldjump" highlightClick="1"/>
          </p:cNvPr>
          <p:cNvSpPr/>
          <p:nvPr/>
        </p:nvSpPr>
        <p:spPr>
          <a:xfrm>
            <a:off x="8669638" y="4502379"/>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Botón de acción: Información 12">
            <a:hlinkClick r:id="rId11" action="ppaction://hlinksldjump" highlightClick="1"/>
          </p:cNvPr>
          <p:cNvSpPr/>
          <p:nvPr/>
        </p:nvSpPr>
        <p:spPr>
          <a:xfrm>
            <a:off x="5850025" y="5748760"/>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84496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6045" t="63888" r="8433" b="19587"/>
          <a:stretch/>
        </p:blipFill>
        <p:spPr>
          <a:xfrm>
            <a:off x="1765110" y="5725235"/>
            <a:ext cx="10426890" cy="1132765"/>
          </a:xfrm>
          <a:prstGeom prst="rect">
            <a:avLst/>
          </a:prstGeom>
        </p:spPr>
      </p:pic>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graphicFrame>
        <p:nvGraphicFramePr>
          <p:cNvPr id="4" name="Gráfico 3"/>
          <p:cNvGraphicFramePr/>
          <p:nvPr>
            <p:extLst>
              <p:ext uri="{D42A27DB-BD31-4B8C-83A1-F6EECF244321}">
                <p14:modId xmlns:p14="http://schemas.microsoft.com/office/powerpoint/2010/main" val="4159770511"/>
              </p:ext>
            </p:extLst>
          </p:nvPr>
        </p:nvGraphicFramePr>
        <p:xfrm>
          <a:off x="2330594" y="1149069"/>
          <a:ext cx="6488553" cy="3706444"/>
        </p:xfrm>
        <a:graphic>
          <a:graphicData uri="http://schemas.openxmlformats.org/drawingml/2006/chart">
            <c:chart xmlns:c="http://schemas.openxmlformats.org/drawingml/2006/chart" xmlns:r="http://schemas.openxmlformats.org/officeDocument/2006/relationships" r:id="rId3"/>
          </a:graphicData>
        </a:graphic>
      </p:graphicFrame>
      <p:sp>
        <p:nvSpPr>
          <p:cNvPr id="2" name="Botón de acción: Volver 1">
            <a:hlinkClick r:id="" action="ppaction://hlinkshowjump?jump=previousslide" highlightClick="1"/>
          </p:cNvPr>
          <p:cNvSpPr/>
          <p:nvPr/>
        </p:nvSpPr>
        <p:spPr>
          <a:xfrm>
            <a:off x="9363623" y="2610852"/>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Rectángulo 2"/>
          <p:cNvSpPr/>
          <p:nvPr/>
        </p:nvSpPr>
        <p:spPr>
          <a:xfrm>
            <a:off x="264694" y="4994648"/>
            <a:ext cx="11044990" cy="355482"/>
          </a:xfrm>
          <a:prstGeom prst="rect">
            <a:avLst/>
          </a:prstGeom>
        </p:spPr>
        <p:txBody>
          <a:bodyPr wrap="square">
            <a:spAutoFit/>
          </a:bodyPr>
          <a:lstStyle/>
          <a:p>
            <a:pPr marL="269875" marR="269875"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3. </a:t>
            </a:r>
            <a:r>
              <a:rPr lang="en-US"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Vegetative architecture manifests in pitaya measurements, the total amplitude and height</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049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6045" t="63888" r="8433" b="19587"/>
          <a:stretch/>
        </p:blipFill>
        <p:spPr>
          <a:xfrm>
            <a:off x="1765110" y="5725235"/>
            <a:ext cx="10426890" cy="1132765"/>
          </a:xfrm>
          <a:prstGeom prst="rect">
            <a:avLst/>
          </a:prstGeom>
        </p:spPr>
      </p:pic>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graphicFrame>
        <p:nvGraphicFramePr>
          <p:cNvPr id="4" name="Gráfico 3"/>
          <p:cNvGraphicFramePr/>
          <p:nvPr>
            <p:extLst>
              <p:ext uri="{D42A27DB-BD31-4B8C-83A1-F6EECF244321}">
                <p14:modId xmlns:p14="http://schemas.microsoft.com/office/powerpoint/2010/main" val="80753341"/>
              </p:ext>
            </p:extLst>
          </p:nvPr>
        </p:nvGraphicFramePr>
        <p:xfrm>
          <a:off x="2153653" y="1094873"/>
          <a:ext cx="6617368" cy="368166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p:cNvSpPr/>
          <p:nvPr/>
        </p:nvSpPr>
        <p:spPr>
          <a:xfrm>
            <a:off x="-1503947" y="4580306"/>
            <a:ext cx="13487400" cy="618631"/>
          </a:xfrm>
          <a:prstGeom prst="rect">
            <a:avLst/>
          </a:prstGeom>
        </p:spPr>
        <p:txBody>
          <a:bodyPr wrap="square">
            <a:spAutoFit/>
          </a:bodyPr>
          <a:lstStyle/>
          <a:p>
            <a:pPr marL="1656080"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4. </a:t>
            </a:r>
            <a:r>
              <a:rPr lang="en-US"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Intrinsic vegetative architecture consisting of Average Column Height (ACH), Average Distance between Columns (ADC) and Average Distance between Columns and the Individual Center (ADCIC)</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6" name="Botón de acción: Volver 5">
            <a:hlinkClick r:id="rId4" action="ppaction://hlinksldjump" highlightClick="1"/>
          </p:cNvPr>
          <p:cNvSpPr/>
          <p:nvPr/>
        </p:nvSpPr>
        <p:spPr>
          <a:xfrm>
            <a:off x="9363623" y="2610852"/>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76146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6045" t="63888" r="8433" b="19587"/>
          <a:stretch/>
        </p:blipFill>
        <p:spPr>
          <a:xfrm>
            <a:off x="1765110" y="5725235"/>
            <a:ext cx="10426890" cy="1132765"/>
          </a:xfrm>
          <a:prstGeom prst="rect">
            <a:avLst/>
          </a:prstGeom>
        </p:spPr>
      </p:pic>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graphicFrame>
        <p:nvGraphicFramePr>
          <p:cNvPr id="4" name="Gráfico 3"/>
          <p:cNvGraphicFramePr/>
          <p:nvPr>
            <p:extLst>
              <p:ext uri="{D42A27DB-BD31-4B8C-83A1-F6EECF244321}">
                <p14:modId xmlns:p14="http://schemas.microsoft.com/office/powerpoint/2010/main" val="3664276793"/>
              </p:ext>
            </p:extLst>
          </p:nvPr>
        </p:nvGraphicFramePr>
        <p:xfrm>
          <a:off x="-1" y="1619619"/>
          <a:ext cx="5153025" cy="298095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p:cNvSpPr/>
          <p:nvPr/>
        </p:nvSpPr>
        <p:spPr>
          <a:xfrm>
            <a:off x="-1613270" y="4847670"/>
            <a:ext cx="6375770" cy="501676"/>
          </a:xfrm>
          <a:prstGeom prst="rect">
            <a:avLst/>
          </a:prstGeom>
        </p:spPr>
        <p:txBody>
          <a:bodyPr wrap="square">
            <a:spAutoFit/>
          </a:bodyPr>
          <a:lstStyle/>
          <a:p>
            <a:pPr marL="1656080" algn="just">
              <a:lnSpc>
                <a:spcPct val="95000"/>
              </a:lnSpc>
              <a:spcBef>
                <a:spcPts val="600"/>
              </a:spcBef>
              <a:spcAft>
                <a:spcPts val="1200"/>
              </a:spcAft>
            </a:pPr>
            <a:r>
              <a:rPr lang="en-US" sz="1400"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5. </a:t>
            </a:r>
            <a:r>
              <a:rPr lang="en-US" sz="14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Percentage of floral appendixes present by the total of observed columns observed</a:t>
            </a:r>
            <a:endParaRPr lang="es-MX"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856201120"/>
              </p:ext>
            </p:extLst>
          </p:nvPr>
        </p:nvGraphicFramePr>
        <p:xfrm>
          <a:off x="5877877" y="2084816"/>
          <a:ext cx="5733099" cy="2386964"/>
        </p:xfrm>
        <a:graphic>
          <a:graphicData uri="http://schemas.openxmlformats.org/drawingml/2006/table">
            <a:tbl>
              <a:tblPr firstRow="1" firstCol="1" bandRow="1">
                <a:tableStyleId>{5C22544A-7EE6-4342-B048-85BDC9FD1C3A}</a:tableStyleId>
              </a:tblPr>
              <a:tblGrid>
                <a:gridCol w="1911033"/>
                <a:gridCol w="1911033"/>
                <a:gridCol w="1911033"/>
              </a:tblGrid>
              <a:tr h="195838">
                <a:tc>
                  <a:txBody>
                    <a:bodyPr/>
                    <a:lstStyle/>
                    <a:p>
                      <a:pPr algn="ctr">
                        <a:lnSpc>
                          <a:spcPts val="1300"/>
                        </a:lnSpc>
                        <a:spcAft>
                          <a:spcPts val="0"/>
                        </a:spcAft>
                      </a:pPr>
                      <a:r>
                        <a:rPr lang="en-US" sz="1000" dirty="0">
                          <a:effectLst/>
                        </a:rPr>
                        <a:t>Stay point</a:t>
                      </a:r>
                      <a:endParaRPr lang="es-MX"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Time (%)</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Priority action developed</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400903">
                <a:tc>
                  <a:txBody>
                    <a:bodyPr/>
                    <a:lstStyle/>
                    <a:p>
                      <a:pPr algn="ctr">
                        <a:lnSpc>
                          <a:spcPts val="1300"/>
                        </a:lnSpc>
                        <a:spcAft>
                          <a:spcPts val="0"/>
                        </a:spcAft>
                      </a:pPr>
                      <a:r>
                        <a:rPr lang="en-US" sz="1000">
                          <a:effectLst/>
                        </a:rPr>
                        <a:t>Vegetative architecture limit of pitaya</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1.45</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Enter pitaya airspace</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195838">
                <a:tc>
                  <a:txBody>
                    <a:bodyPr/>
                    <a:lstStyle/>
                    <a:p>
                      <a:pPr algn="ctr">
                        <a:lnSpc>
                          <a:spcPts val="1300"/>
                        </a:lnSpc>
                        <a:spcAft>
                          <a:spcPts val="0"/>
                        </a:spcAft>
                      </a:pPr>
                      <a:r>
                        <a:rPr lang="en-US" sz="1000">
                          <a:effectLst/>
                        </a:rPr>
                        <a:t>Flower range</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 </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 </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400903">
                <a:tc>
                  <a:txBody>
                    <a:bodyPr/>
                    <a:lstStyle/>
                    <a:p>
                      <a:pPr algn="ctr">
                        <a:lnSpc>
                          <a:spcPts val="1300"/>
                        </a:lnSpc>
                        <a:spcAft>
                          <a:spcPts val="0"/>
                        </a:spcAft>
                      </a:pPr>
                      <a:r>
                        <a:rPr lang="en-US" sz="1000">
                          <a:effectLst/>
                        </a:rPr>
                        <a:t>Floral bulb</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9.88</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Close flight of flower stimulation</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195838">
                <a:tc>
                  <a:txBody>
                    <a:bodyPr/>
                    <a:lstStyle/>
                    <a:p>
                      <a:pPr algn="ctr">
                        <a:lnSpc>
                          <a:spcPts val="1300"/>
                        </a:lnSpc>
                        <a:spcAft>
                          <a:spcPts val="0"/>
                        </a:spcAft>
                      </a:pPr>
                      <a:r>
                        <a:rPr lang="en-US" sz="1000">
                          <a:effectLst/>
                        </a:rPr>
                        <a:t>Flower</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72.96</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Harvest and pollination </a:t>
                      </a:r>
                      <a:r>
                        <a:rPr lang="en-US" sz="1000" baseline="30000">
                          <a:effectLst/>
                        </a:rPr>
                        <a:t>1</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400903">
                <a:tc>
                  <a:txBody>
                    <a:bodyPr/>
                    <a:lstStyle/>
                    <a:p>
                      <a:pPr algn="ctr">
                        <a:lnSpc>
                          <a:spcPts val="1300"/>
                        </a:lnSpc>
                        <a:spcAft>
                          <a:spcPts val="0"/>
                        </a:spcAft>
                      </a:pPr>
                      <a:r>
                        <a:rPr lang="en-US" sz="1000">
                          <a:effectLst/>
                        </a:rPr>
                        <a:t>Fruit</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9.88</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dirty="0">
                          <a:effectLst/>
                        </a:rPr>
                        <a:t>close flight to stimulate maturity </a:t>
                      </a:r>
                      <a:r>
                        <a:rPr lang="en-US" sz="1000" baseline="30000" dirty="0">
                          <a:effectLst/>
                        </a:rPr>
                        <a:t>2</a:t>
                      </a:r>
                      <a:endParaRPr lang="es-MX"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195838">
                <a:tc>
                  <a:txBody>
                    <a:bodyPr/>
                    <a:lstStyle/>
                    <a:p>
                      <a:pPr algn="ctr">
                        <a:lnSpc>
                          <a:spcPts val="1300"/>
                        </a:lnSpc>
                        <a:spcAft>
                          <a:spcPts val="0"/>
                        </a:spcAft>
                      </a:pPr>
                      <a:r>
                        <a:rPr lang="en-US" sz="1000">
                          <a:effectLst/>
                        </a:rPr>
                        <a:t>Intercolumn airspace</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4.37</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Intercolumn flights</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r h="400903">
                <a:tc>
                  <a:txBody>
                    <a:bodyPr/>
                    <a:lstStyle/>
                    <a:p>
                      <a:pPr algn="ctr">
                        <a:lnSpc>
                          <a:spcPts val="1300"/>
                        </a:lnSpc>
                        <a:spcAft>
                          <a:spcPts val="0"/>
                        </a:spcAft>
                      </a:pPr>
                      <a:r>
                        <a:rPr lang="en-US" sz="1000">
                          <a:effectLst/>
                        </a:rPr>
                        <a:t>Vegetative architecture limit of pitaya</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a:effectLst/>
                        </a:rPr>
                        <a:t>1.45</a:t>
                      </a:r>
                      <a:endParaRPr lang="es-MX"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1300"/>
                        </a:lnSpc>
                        <a:spcAft>
                          <a:spcPts val="0"/>
                        </a:spcAft>
                      </a:pPr>
                      <a:r>
                        <a:rPr lang="en-US" sz="1000" dirty="0">
                          <a:effectLst/>
                        </a:rPr>
                        <a:t>Exit pitaya airspace and</a:t>
                      </a:r>
                      <a:endParaRPr lang="es-MX" sz="1000" dirty="0">
                        <a:effectLst/>
                      </a:endParaRPr>
                    </a:p>
                    <a:p>
                      <a:pPr algn="ctr">
                        <a:lnSpc>
                          <a:spcPts val="1300"/>
                        </a:lnSpc>
                        <a:spcAft>
                          <a:spcPts val="0"/>
                        </a:spcAft>
                      </a:pPr>
                      <a:r>
                        <a:rPr lang="en-US" sz="1000" dirty="0">
                          <a:effectLst/>
                        </a:rPr>
                        <a:t>departure flight</a:t>
                      </a:r>
                      <a:endParaRPr lang="es-MX"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0" marR="0" marT="0" marB="0" anchor="ctr"/>
                </a:tc>
              </a:tr>
            </a:tbl>
          </a:graphicData>
        </a:graphic>
      </p:graphicFrame>
      <p:sp>
        <p:nvSpPr>
          <p:cNvPr id="5" name="Rectángulo 4"/>
          <p:cNvSpPr/>
          <p:nvPr/>
        </p:nvSpPr>
        <p:spPr>
          <a:xfrm>
            <a:off x="4171949" y="4492187"/>
            <a:ext cx="6096000" cy="355482"/>
          </a:xfrm>
          <a:prstGeom prst="rect">
            <a:avLst/>
          </a:prstGeom>
        </p:spPr>
        <p:txBody>
          <a:bodyPr>
            <a:spAutoFit/>
          </a:bodyPr>
          <a:lstStyle/>
          <a:p>
            <a:pPr marL="1656080">
              <a:lnSpc>
                <a:spcPct val="95000"/>
              </a:lnSpc>
              <a:spcAft>
                <a:spcPts val="0"/>
              </a:spcAft>
            </a:pPr>
            <a:r>
              <a:rPr lang="en-US" sz="900" baseline="30000" dirty="0" smtClean="0">
                <a:solidFill>
                  <a:srgbClr val="000000"/>
                </a:solidFill>
                <a:effectLst/>
                <a:latin typeface="Palatino Linotype" panose="02040502050505030304" pitchFamily="18" charset="0"/>
                <a:ea typeface="Times New Roman" panose="02020603050405020304" pitchFamily="18" charset="0"/>
                <a:cs typeface="Cordia New"/>
              </a:rPr>
              <a:t>1</a:t>
            </a:r>
            <a:r>
              <a:rPr lang="en-US" sz="900" dirty="0" smtClean="0">
                <a:solidFill>
                  <a:srgbClr val="000000"/>
                </a:solidFill>
                <a:effectLst/>
                <a:latin typeface="Palatino Linotype" panose="02040502050505030304" pitchFamily="18" charset="0"/>
                <a:ea typeface="Times New Roman" panose="02020603050405020304" pitchFamily="18" charset="0"/>
                <a:cs typeface="Cordia New"/>
              </a:rPr>
              <a:t> Primarily in flowers with a floral scale of 100%</a:t>
            </a:r>
            <a:endParaRPr lang="es-MX" sz="900" dirty="0" smtClean="0">
              <a:solidFill>
                <a:srgbClr val="000000"/>
              </a:solidFill>
              <a:effectLst/>
              <a:latin typeface="Palatino Linotype" panose="02040502050505030304" pitchFamily="18" charset="0"/>
              <a:ea typeface="Times New Roman" panose="02020603050405020304" pitchFamily="18" charset="0"/>
              <a:cs typeface="Cordia New"/>
            </a:endParaRPr>
          </a:p>
          <a:p>
            <a:pPr marL="1656080">
              <a:lnSpc>
                <a:spcPct val="95000"/>
              </a:lnSpc>
              <a:spcAft>
                <a:spcPts val="0"/>
              </a:spcAft>
            </a:pPr>
            <a:r>
              <a:rPr lang="en-US" sz="900" baseline="30000" dirty="0" smtClean="0">
                <a:solidFill>
                  <a:srgbClr val="000000"/>
                </a:solidFill>
                <a:effectLst/>
                <a:latin typeface="Palatino Linotype" panose="02040502050505030304" pitchFamily="18" charset="0"/>
                <a:ea typeface="Times New Roman" panose="02020603050405020304" pitchFamily="18" charset="0"/>
                <a:cs typeface="Cordia New"/>
              </a:rPr>
              <a:t>2 </a:t>
            </a:r>
            <a:r>
              <a:rPr lang="en-US" sz="900" dirty="0" smtClean="0">
                <a:solidFill>
                  <a:srgbClr val="000000"/>
                </a:solidFill>
                <a:effectLst/>
                <a:latin typeface="Palatino Linotype" panose="02040502050505030304" pitchFamily="18" charset="0"/>
                <a:ea typeface="Times New Roman" panose="02020603050405020304" pitchFamily="18" charset="0"/>
                <a:cs typeface="Cordia New"/>
              </a:rPr>
              <a:t>Only in early stages of maturity</a:t>
            </a:r>
            <a:endParaRPr lang="es-MX" sz="900" dirty="0">
              <a:solidFill>
                <a:srgbClr val="000000"/>
              </a:solidFill>
              <a:effectLst/>
              <a:latin typeface="Palatino Linotype" panose="02040502050505030304" pitchFamily="18" charset="0"/>
              <a:ea typeface="Times New Roman" panose="02020603050405020304" pitchFamily="18" charset="0"/>
              <a:cs typeface="Cordia New"/>
            </a:endParaRPr>
          </a:p>
        </p:txBody>
      </p:sp>
      <p:sp>
        <p:nvSpPr>
          <p:cNvPr id="6" name="Rectángulo 5"/>
          <p:cNvSpPr/>
          <p:nvPr/>
        </p:nvSpPr>
        <p:spPr>
          <a:xfrm>
            <a:off x="4171949" y="1458089"/>
            <a:ext cx="7829551" cy="501676"/>
          </a:xfrm>
          <a:prstGeom prst="rect">
            <a:avLst/>
          </a:prstGeom>
        </p:spPr>
        <p:txBody>
          <a:bodyPr wrap="square">
            <a:spAutoFit/>
          </a:bodyPr>
          <a:lstStyle/>
          <a:p>
            <a:pPr marL="1656080" algn="just">
              <a:lnSpc>
                <a:spcPct val="95000"/>
              </a:lnSpc>
              <a:spcBef>
                <a:spcPts val="600"/>
              </a:spcBef>
              <a:spcAft>
                <a:spcPts val="1200"/>
              </a:spcAft>
            </a:pPr>
            <a:r>
              <a:rPr lang="en-US" sz="1400"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Table 1.</a:t>
            </a:r>
            <a:r>
              <a:rPr lang="en-US" sz="1400"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HFS Sequence Model. Shows the floral range with residence time and priority action developed in the HFS sequence</a:t>
            </a:r>
            <a:endParaRPr lang="es-MX"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0" name="Botón de acción: Volver 9">
            <a:hlinkClick r:id="rId4" action="ppaction://hlinksldjump" highlightClick="1"/>
          </p:cNvPr>
          <p:cNvSpPr/>
          <p:nvPr/>
        </p:nvSpPr>
        <p:spPr>
          <a:xfrm>
            <a:off x="10058196" y="4596831"/>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21054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6045" t="63888" r="8433" b="19587"/>
          <a:stretch/>
        </p:blipFill>
        <p:spPr>
          <a:xfrm>
            <a:off x="1765110" y="5725235"/>
            <a:ext cx="10426890" cy="1132765"/>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sp>
        <p:nvSpPr>
          <p:cNvPr id="12" name="Rectangle 4"/>
          <p:cNvSpPr>
            <a:spLocks noChangeArrowheads="1"/>
          </p:cNvSpPr>
          <p:nvPr/>
        </p:nvSpPr>
        <p:spPr bwMode="auto">
          <a:xfrm>
            <a:off x="1998920" y="1329069"/>
            <a:ext cx="155303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graphicFrame>
        <p:nvGraphicFramePr>
          <p:cNvPr id="13" name="Objeto 12"/>
          <p:cNvGraphicFramePr>
            <a:graphicFrameLocks noChangeAspect="1"/>
          </p:cNvGraphicFramePr>
          <p:nvPr>
            <p:extLst>
              <p:ext uri="{D42A27DB-BD31-4B8C-83A1-F6EECF244321}">
                <p14:modId xmlns:p14="http://schemas.microsoft.com/office/powerpoint/2010/main" val="746921520"/>
              </p:ext>
            </p:extLst>
          </p:nvPr>
        </p:nvGraphicFramePr>
        <p:xfrm>
          <a:off x="1878604" y="766953"/>
          <a:ext cx="7708512" cy="4102918"/>
        </p:xfrm>
        <a:graphic>
          <a:graphicData uri="http://schemas.openxmlformats.org/presentationml/2006/ole">
            <mc:AlternateContent xmlns:mc="http://schemas.openxmlformats.org/markup-compatibility/2006">
              <mc:Choice xmlns:v="urn:schemas-microsoft-com:vml" Requires="v">
                <p:oleObj spid="_x0000_s12315" name="Visio" r:id="rId4" imgW="4718811" imgH="2524313" progId="Visio.Drawing.11">
                  <p:embed/>
                </p:oleObj>
              </mc:Choice>
              <mc:Fallback>
                <p:oleObj name="Visio" r:id="rId4" imgW="4718811" imgH="2524313"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604" y="766953"/>
                        <a:ext cx="7708512" cy="4102918"/>
                      </a:xfrm>
                      <a:prstGeom prst="rect">
                        <a:avLst/>
                      </a:prstGeom>
                      <a:noFill/>
                    </p:spPr>
                  </p:pic>
                </p:oleObj>
              </mc:Fallback>
            </mc:AlternateContent>
          </a:graphicData>
        </a:graphic>
      </p:graphicFrame>
      <p:sp>
        <p:nvSpPr>
          <p:cNvPr id="14" name="Rectángulo 13"/>
          <p:cNvSpPr/>
          <p:nvPr/>
        </p:nvSpPr>
        <p:spPr>
          <a:xfrm>
            <a:off x="192505" y="4974387"/>
            <a:ext cx="11851105" cy="646331"/>
          </a:xfrm>
          <a:prstGeom prst="rect">
            <a:avLst/>
          </a:prstGeom>
        </p:spPr>
        <p:txBody>
          <a:bodyPr wrap="square">
            <a:spAutoFit/>
          </a:bodyPr>
          <a:lstStyle/>
          <a:p>
            <a:pPr algn="just"/>
            <a:r>
              <a:rPr lang="es-MX" b="1" dirty="0" smtClean="0">
                <a:effectLst/>
                <a:latin typeface="Times New Roman" panose="02020603050405020304" pitchFamily="18" charset="0"/>
                <a:ea typeface="Times New Roman" panose="02020603050405020304" pitchFamily="18" charset="0"/>
              </a:rPr>
              <a:t>Figure 6. </a:t>
            </a:r>
            <a:r>
              <a:rPr lang="es-MX" dirty="0" err="1" smtClean="0">
                <a:effectLst/>
                <a:latin typeface="Times New Roman" panose="02020603050405020304" pitchFamily="18" charset="0"/>
                <a:ea typeface="Times New Roman" panose="02020603050405020304" pitchFamily="18" charset="0"/>
              </a:rPr>
              <a:t>Synaptic</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Harvest</a:t>
            </a:r>
            <a:r>
              <a:rPr lang="es-MX" dirty="0" smtClean="0">
                <a:effectLst/>
                <a:latin typeface="Times New Roman" panose="02020603050405020304" pitchFamily="18" charset="0"/>
                <a:ea typeface="Times New Roman" panose="02020603050405020304" pitchFamily="18" charset="0"/>
              </a:rPr>
              <a:t> Flight </a:t>
            </a:r>
            <a:r>
              <a:rPr lang="es-MX" dirty="0" err="1" smtClean="0">
                <a:effectLst/>
                <a:latin typeface="Times New Roman" panose="02020603050405020304" pitchFamily="18" charset="0"/>
                <a:ea typeface="Times New Roman" panose="02020603050405020304" pitchFamily="18" charset="0"/>
              </a:rPr>
              <a:t>Map</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representing</a:t>
            </a:r>
            <a:r>
              <a:rPr lang="es-MX" dirty="0" smtClean="0">
                <a:effectLst/>
                <a:latin typeface="Times New Roman" panose="02020603050405020304" pitchFamily="18" charset="0"/>
                <a:ea typeface="Times New Roman" panose="02020603050405020304" pitchFamily="18" charset="0"/>
              </a:rPr>
              <a:t> pitaya in </a:t>
            </a:r>
            <a:r>
              <a:rPr lang="es-MX" dirty="0" err="1" smtClean="0">
                <a:effectLst/>
                <a:latin typeface="Times New Roman" panose="02020603050405020304" pitchFamily="18" charset="0"/>
                <a:ea typeface="Times New Roman" panose="02020603050405020304" pitchFamily="18" charset="0"/>
              </a:rPr>
              <a:t>the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Cartesian</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plane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with</a:t>
            </a:r>
            <a:r>
              <a:rPr lang="es-MX" dirty="0" smtClean="0">
                <a:effectLst/>
                <a:latin typeface="Times New Roman" panose="02020603050405020304" pitchFamily="18" charset="0"/>
                <a:ea typeface="Times New Roman" panose="02020603050405020304" pitchFamily="18" charset="0"/>
              </a:rPr>
              <a:t> 6 </a:t>
            </a:r>
            <a:r>
              <a:rPr lang="es-MX" dirty="0" err="1" smtClean="0">
                <a:effectLst/>
                <a:latin typeface="Times New Roman" panose="02020603050405020304" pitchFamily="18" charset="0"/>
                <a:ea typeface="Times New Roman" panose="02020603050405020304" pitchFamily="18" charset="0"/>
              </a:rPr>
              <a:t>theoretical</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internal</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contacts</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by</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the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visiting</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bee</a:t>
            </a:r>
            <a:r>
              <a:rPr lang="es-MX" dirty="0" smtClean="0">
                <a:effectLst/>
                <a:latin typeface="Times New Roman" panose="02020603050405020304" pitchFamily="18" charset="0"/>
                <a:ea typeface="Times New Roman" panose="02020603050405020304" pitchFamily="18" charset="0"/>
              </a:rPr>
              <a:t> in </a:t>
            </a:r>
            <a:r>
              <a:rPr lang="es-MX" dirty="0" err="1" smtClean="0">
                <a:effectLst/>
                <a:latin typeface="Times New Roman" panose="02020603050405020304" pitchFamily="18" charset="0"/>
                <a:ea typeface="Times New Roman" panose="02020603050405020304" pitchFamily="18" charset="0"/>
              </a:rPr>
              <a:t>an</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equal</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number</a:t>
            </a:r>
            <a:r>
              <a:rPr lang="es-MX" dirty="0" smtClean="0">
                <a:effectLst/>
                <a:latin typeface="Times New Roman" panose="02020603050405020304" pitchFamily="18" charset="0"/>
                <a:ea typeface="Times New Roman" panose="02020603050405020304" pitchFamily="18" charset="0"/>
              </a:rPr>
              <a:t> of </a:t>
            </a:r>
            <a:r>
              <a:rPr lang="es-MX" dirty="0" err="1" smtClean="0">
                <a:effectLst/>
                <a:latin typeface="Times New Roman" panose="02020603050405020304" pitchFamily="18" charset="0"/>
                <a:ea typeface="Times New Roman" panose="02020603050405020304" pitchFamily="18" charset="0"/>
              </a:rPr>
              <a:t>columns</a:t>
            </a:r>
            <a:r>
              <a:rPr lang="es-MX" dirty="0" smtClean="0">
                <a:effectLst/>
                <a:latin typeface="Times New Roman" panose="02020603050405020304" pitchFamily="18" charset="0"/>
                <a:ea typeface="Times New Roman" panose="02020603050405020304" pitchFamily="18" charset="0"/>
              </a:rPr>
              <a:t>. </a:t>
            </a:r>
            <a:endParaRPr lang="es-MX" dirty="0"/>
          </a:p>
        </p:txBody>
      </p:sp>
    </p:spTree>
    <p:extLst>
      <p:ext uri="{BB962C8B-B14F-4D97-AF65-F5344CB8AC3E}">
        <p14:creationId xmlns:p14="http://schemas.microsoft.com/office/powerpoint/2010/main" val="24058137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129648" y="1062994"/>
            <a:ext cx="750627" cy="64144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7" name="Título 1"/>
          <p:cNvSpPr txBox="1">
            <a:spLocks/>
          </p:cNvSpPr>
          <p:nvPr/>
        </p:nvSpPr>
        <p:spPr>
          <a:xfrm>
            <a:off x="880275" y="1062994"/>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Discussion</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1878953566"/>
              </p:ext>
            </p:extLst>
          </p:nvPr>
        </p:nvGraphicFramePr>
        <p:xfrm>
          <a:off x="986224" y="1511839"/>
          <a:ext cx="10985197" cy="40648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6868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68483" y="1261174"/>
            <a:ext cx="750627" cy="64144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7" name="Título 1"/>
          <p:cNvSpPr txBox="1">
            <a:spLocks/>
          </p:cNvSpPr>
          <p:nvPr/>
        </p:nvSpPr>
        <p:spPr>
          <a:xfrm>
            <a:off x="1580866" y="1384003"/>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4.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Conclusions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1820586110"/>
              </p:ext>
            </p:extLst>
          </p:nvPr>
        </p:nvGraphicFramePr>
        <p:xfrm>
          <a:off x="866625" y="1779788"/>
          <a:ext cx="11056669" cy="4245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2969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REDUCIDA TRES"/>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107949" y="777922"/>
            <a:ext cx="4870450" cy="5943600"/>
          </a:xfrm>
          <a:prstGeom prst="rect">
            <a:avLst/>
          </a:prstGeom>
          <a:ln>
            <a:noFill/>
          </a:ln>
          <a:effectLst>
            <a:softEdge rad="112500"/>
          </a:effectLst>
        </p:spPr>
      </p:pic>
      <p:sp>
        <p:nvSpPr>
          <p:cNvPr id="2" name="Título 1"/>
          <p:cNvSpPr>
            <a:spLocks noGrp="1"/>
          </p:cNvSpPr>
          <p:nvPr>
            <p:ph type="ctrTitle"/>
          </p:nvPr>
        </p:nvSpPr>
        <p:spPr>
          <a:xfrm>
            <a:off x="106955" y="2803358"/>
            <a:ext cx="4573330" cy="1233303"/>
          </a:xfrm>
        </p:spPr>
        <p:txBody>
          <a:bodyPr>
            <a:normAutofit/>
          </a:bodyPr>
          <a:lstStyle/>
          <a:p>
            <a:pPr algn="l"/>
            <a:r>
              <a:rPr lang="en-US" sz="4000" dirty="0">
                <a:latin typeface="Palatino Linotype" panose="02040502050505030304" pitchFamily="18" charset="0"/>
                <a:ea typeface="Times New Roman" panose="02020603050405020304" pitchFamily="18" charset="0"/>
              </a:rPr>
              <a:t>Very grateful for your </a:t>
            </a:r>
            <a:r>
              <a:rPr lang="en-US" sz="4000" dirty="0" smtClean="0">
                <a:latin typeface="Palatino Linotype" panose="02040502050505030304" pitchFamily="18" charset="0"/>
                <a:ea typeface="Times New Roman" panose="02020603050405020304" pitchFamily="18" charset="0"/>
              </a:rPr>
              <a:t>attention !!</a:t>
            </a:r>
            <a:endParaRPr lang="es-MX" sz="4000" dirty="0">
              <a:latin typeface="Palatino Linotype" panose="02040502050505030304" pitchFamily="18" charset="0"/>
            </a:endParaRPr>
          </a:p>
        </p:txBody>
      </p:sp>
      <p:sp>
        <p:nvSpPr>
          <p:cNvPr id="3" name="Subtítulo 2"/>
          <p:cNvSpPr>
            <a:spLocks noGrp="1"/>
          </p:cNvSpPr>
          <p:nvPr>
            <p:ph type="subTitle" idx="1"/>
          </p:nvPr>
        </p:nvSpPr>
        <p:spPr>
          <a:xfrm>
            <a:off x="2756850" y="5490380"/>
            <a:ext cx="9144000" cy="1762456"/>
          </a:xfrm>
          <a:solidFill>
            <a:schemeClr val="accent5">
              <a:lumMod val="75000"/>
              <a:alpha val="42000"/>
            </a:schemeClr>
          </a:solidFill>
        </p:spPr>
        <p:txBody>
          <a:bodyPr>
            <a:normAutofit fontScale="62500" lnSpcReduction="20000"/>
          </a:bodyPr>
          <a:lstStyle/>
          <a:p>
            <a:pPr algn="l"/>
            <a:r>
              <a:rPr lang="es-MX" b="1" dirty="0">
                <a:solidFill>
                  <a:schemeClr val="bg1"/>
                </a:solidFill>
              </a:rPr>
              <a:t>Héctor Tecumshé Mojica-Zárate </a:t>
            </a:r>
            <a:r>
              <a:rPr lang="es-MX" b="1" baseline="30000" dirty="0">
                <a:solidFill>
                  <a:schemeClr val="bg1"/>
                </a:solidFill>
              </a:rPr>
              <a:t>1</a:t>
            </a:r>
            <a:r>
              <a:rPr lang="es-MX" b="1" dirty="0">
                <a:solidFill>
                  <a:schemeClr val="bg1"/>
                </a:solidFill>
              </a:rPr>
              <a:t>*, Luis Miguel Campos-Cardoso</a:t>
            </a:r>
            <a:r>
              <a:rPr lang="es-MX" b="1" baseline="30000" dirty="0">
                <a:solidFill>
                  <a:schemeClr val="bg1"/>
                </a:solidFill>
              </a:rPr>
              <a:t>2</a:t>
            </a:r>
            <a:endParaRPr lang="es-MX" b="1" dirty="0">
              <a:solidFill>
                <a:schemeClr val="bg1"/>
              </a:solidFill>
            </a:endParaRPr>
          </a:p>
          <a:p>
            <a:pPr algn="l"/>
            <a:r>
              <a:rPr lang="es-MX" baseline="30000" dirty="0" smtClean="0">
                <a:solidFill>
                  <a:schemeClr val="bg1"/>
                </a:solidFill>
              </a:rPr>
              <a:t>1</a:t>
            </a:r>
            <a:r>
              <a:rPr lang="es-MX" dirty="0" smtClean="0">
                <a:solidFill>
                  <a:schemeClr val="bg1"/>
                </a:solidFill>
              </a:rPr>
              <a:t>Universidad </a:t>
            </a:r>
            <a:r>
              <a:rPr lang="es-MX" dirty="0">
                <a:solidFill>
                  <a:schemeClr val="bg1"/>
                </a:solidFill>
              </a:rPr>
              <a:t>de la Sierra, Moctezuma, Sonora, México, C.P 84560; hectortecumshe@gmail.com</a:t>
            </a:r>
          </a:p>
          <a:p>
            <a:pPr algn="l"/>
            <a:r>
              <a:rPr lang="es-MX" baseline="30000" dirty="0" smtClean="0">
                <a:solidFill>
                  <a:schemeClr val="bg1"/>
                </a:solidFill>
              </a:rPr>
              <a:t>2</a:t>
            </a:r>
            <a:r>
              <a:rPr lang="es-MX" dirty="0" smtClean="0">
                <a:solidFill>
                  <a:schemeClr val="bg1"/>
                </a:solidFill>
              </a:rPr>
              <a:t>Universidad </a:t>
            </a:r>
            <a:r>
              <a:rPr lang="es-MX" dirty="0">
                <a:solidFill>
                  <a:schemeClr val="bg1"/>
                </a:solidFill>
              </a:rPr>
              <a:t>Central “Marta Abreu” de Las Villas, Santa Clara, Cuba. C.P. 50100; lmcampos@uclv.edu.cu</a:t>
            </a:r>
          </a:p>
          <a:p>
            <a:pPr algn="l"/>
            <a:r>
              <a:rPr lang="en-US" dirty="0" smtClean="0">
                <a:solidFill>
                  <a:schemeClr val="bg1"/>
                </a:solidFill>
              </a:rPr>
              <a:t>*Correspondence</a:t>
            </a:r>
            <a:r>
              <a:rPr lang="en-US" dirty="0">
                <a:solidFill>
                  <a:schemeClr val="bg1"/>
                </a:solidFill>
              </a:rPr>
              <a:t>: hectortecumshe@gmail.com; Tel.: 00 53 (634) 3453622</a:t>
            </a:r>
            <a:endParaRPr lang="es-MX" dirty="0">
              <a:solidFill>
                <a:schemeClr val="bg1"/>
              </a:solidFill>
            </a:endParaRPr>
          </a:p>
          <a:p>
            <a:pPr algn="l"/>
            <a:r>
              <a:rPr lang="en-US" dirty="0" smtClean="0">
                <a:solidFill>
                  <a:schemeClr val="bg1"/>
                </a:solidFill>
              </a:rPr>
              <a:t>†Presented </a:t>
            </a:r>
            <a:r>
              <a:rPr lang="en-US" dirty="0">
                <a:solidFill>
                  <a:schemeClr val="bg1"/>
                </a:solidFill>
              </a:rPr>
              <a:t>at the 1</a:t>
            </a:r>
            <a:r>
              <a:rPr lang="en-US" baseline="30000" dirty="0">
                <a:solidFill>
                  <a:schemeClr val="bg1"/>
                </a:solidFill>
              </a:rPr>
              <a:t>st</a:t>
            </a:r>
            <a:r>
              <a:rPr lang="en-US" dirty="0">
                <a:solidFill>
                  <a:schemeClr val="bg1"/>
                </a:solidFill>
              </a:rPr>
              <a:t> International Electronic Conference on Entomology, Online, 01 – 15 July </a:t>
            </a:r>
            <a:r>
              <a:rPr lang="en-US" dirty="0" smtClean="0">
                <a:solidFill>
                  <a:schemeClr val="bg1"/>
                </a:solidFill>
              </a:rPr>
              <a:t>2021.</a:t>
            </a: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555845"/>
          </a:xfrm>
          <a:prstGeom prst="rect">
            <a:avLst/>
          </a:prstGeom>
        </p:spPr>
      </p:pic>
    </p:spTree>
    <p:extLst>
      <p:ext uri="{BB962C8B-B14F-4D97-AF65-F5344CB8AC3E}">
        <p14:creationId xmlns:p14="http://schemas.microsoft.com/office/powerpoint/2010/main" val="26408551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err="1" smtClean="0"/>
              <a:t>Photo</a:t>
            </a:r>
            <a:r>
              <a:rPr lang="es-MX" dirty="0" smtClean="0"/>
              <a:t> </a:t>
            </a:r>
            <a:r>
              <a:rPr lang="es-MX" dirty="0" err="1" smtClean="0"/>
              <a:t>album</a:t>
            </a:r>
            <a:endParaRPr lang="es-MX" dirty="0"/>
          </a:p>
        </p:txBody>
      </p:sp>
      <p:sp>
        <p:nvSpPr>
          <p:cNvPr id="3" name="Subtítulo 2"/>
          <p:cNvSpPr>
            <a:spLocks noGrp="1"/>
          </p:cNvSpPr>
          <p:nvPr>
            <p:ph type="subTitle" idx="1"/>
          </p:nvPr>
        </p:nvSpPr>
        <p:spPr/>
        <p:txBody>
          <a:bodyPr/>
          <a:lstStyle/>
          <a:p>
            <a:r>
              <a:rPr lang="es-MX" dirty="0" err="1" smtClean="0"/>
              <a:t>By</a:t>
            </a:r>
            <a:r>
              <a:rPr lang="es-MX" dirty="0" smtClean="0"/>
              <a:t> Héctor T. Mojica</a:t>
            </a:r>
            <a:endParaRPr lang="es-MX" dirty="0"/>
          </a:p>
        </p:txBody>
      </p:sp>
    </p:spTree>
    <p:extLst>
      <p:ext uri="{BB962C8B-B14F-4D97-AF65-F5344CB8AC3E}">
        <p14:creationId xmlns:p14="http://schemas.microsoft.com/office/powerpoint/2010/main" val="1708176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63688"/>
            <a:ext cx="5638800" cy="3729037"/>
          </a:xfrm>
          <a:prstGeom prst="rect">
            <a:avLst/>
          </a:prstGeom>
          <a:ln>
            <a:noFill/>
          </a:ln>
          <a:effectLst>
            <a:softEdge rad="112500"/>
          </a:effectLst>
        </p:spPr>
      </p:pic>
      <p:pic>
        <p:nvPicPr>
          <p:cNvPr id="3" name="Imagen 2" descr="2"/>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618288" y="457200"/>
            <a:ext cx="4821237" cy="5943600"/>
          </a:xfrm>
          <a:prstGeom prst="rect">
            <a:avLst/>
          </a:prstGeom>
          <a:ln>
            <a:noFill/>
          </a:ln>
          <a:effectLst>
            <a:softEdge rad="112500"/>
          </a:effectLst>
        </p:spPr>
      </p:pic>
    </p:spTree>
    <p:extLst>
      <p:ext uri="{BB962C8B-B14F-4D97-AF65-F5344CB8AC3E}">
        <p14:creationId xmlns:p14="http://schemas.microsoft.com/office/powerpoint/2010/main" val="2353515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51" y="1722662"/>
            <a:ext cx="925310" cy="1129720"/>
          </a:xfrm>
          <a:prstGeom prst="rect">
            <a:avLst/>
          </a:prstGeom>
        </p:spPr>
      </p:pic>
      <p:sp>
        <p:nvSpPr>
          <p:cNvPr id="5" name="Título 1"/>
          <p:cNvSpPr>
            <a:spLocks noGrp="1"/>
          </p:cNvSpPr>
          <p:nvPr>
            <p:ph type="ctrTitle"/>
          </p:nvPr>
        </p:nvSpPr>
        <p:spPr>
          <a:xfrm>
            <a:off x="6373503" y="852249"/>
            <a:ext cx="6359857" cy="641445"/>
          </a:xfrm>
        </p:spPr>
        <p:txBody>
          <a:bodyPr>
            <a:normAutofit/>
          </a:bodyPr>
          <a:lstStyle/>
          <a:p>
            <a:pPr algn="l"/>
            <a:r>
              <a:rPr lang="es-MX" sz="2800" b="1" i="1" dirty="0" err="1">
                <a:effectLst>
                  <a:outerShdw blurRad="38100" dist="38100" dir="2700000" algn="tl">
                    <a:srgbClr val="000000">
                      <a:alpha val="43137"/>
                    </a:srgbClr>
                  </a:outerShdw>
                </a:effectLst>
                <a:latin typeface="Palatino Linotype" panose="02040502050505030304" pitchFamily="18" charset="0"/>
              </a:rPr>
              <a:t>Highligths</a:t>
            </a:r>
            <a:r>
              <a:rPr lang="es-MX" sz="2800" b="1" i="1" dirty="0">
                <a:effectLst>
                  <a:outerShdw blurRad="38100" dist="38100" dir="2700000" algn="tl">
                    <a:srgbClr val="000000">
                      <a:alpha val="43137"/>
                    </a:srgbClr>
                  </a:outerShdw>
                </a:effectLst>
                <a:latin typeface="Palatino Linotype" panose="02040502050505030304" pitchFamily="18" charset="0"/>
              </a:rPr>
              <a:t> </a:t>
            </a:r>
            <a:r>
              <a:rPr lang="es-MX" sz="2800" b="1" i="1" dirty="0" err="1">
                <a:effectLst>
                  <a:outerShdw blurRad="38100" dist="38100" dir="2700000" algn="tl">
                    <a:srgbClr val="000000">
                      <a:alpha val="43137"/>
                    </a:srgbClr>
                  </a:outerShdw>
                </a:effectLst>
                <a:latin typeface="Palatino Linotype" panose="02040502050505030304" pitchFamily="18" charset="0"/>
              </a:rPr>
              <a:t>about</a:t>
            </a:r>
            <a:r>
              <a:rPr lang="es-MX" sz="2800" b="1" i="1" dirty="0">
                <a:effectLst>
                  <a:outerShdw blurRad="38100" dist="38100" dir="2700000" algn="tl">
                    <a:srgbClr val="000000">
                      <a:alpha val="43137"/>
                    </a:srgbClr>
                  </a:outerShdw>
                </a:effectLst>
                <a:latin typeface="Palatino Linotype" panose="02040502050505030304" pitchFamily="18" charset="0"/>
              </a:rPr>
              <a:t> </a:t>
            </a:r>
            <a:r>
              <a:rPr lang="es-MX" sz="2800" b="1" i="1" dirty="0" err="1">
                <a:effectLst>
                  <a:outerShdw blurRad="38100" dist="38100" dir="2700000" algn="tl">
                    <a:srgbClr val="000000">
                      <a:alpha val="43137"/>
                    </a:srgbClr>
                  </a:outerShdw>
                </a:effectLst>
                <a:latin typeface="Palatino Linotype" panose="02040502050505030304" pitchFamily="18" charset="0"/>
              </a:rPr>
              <a:t>the</a:t>
            </a:r>
            <a:r>
              <a:rPr lang="es-MX" sz="2800" b="1" i="1" dirty="0">
                <a:effectLst>
                  <a:outerShdw blurRad="38100" dist="38100" dir="2700000" algn="tl">
                    <a:srgbClr val="000000">
                      <a:alpha val="43137"/>
                    </a:srgbClr>
                  </a:outerShdw>
                </a:effectLst>
                <a:latin typeface="Palatino Linotype" panose="02040502050505030304" pitchFamily="18" charset="0"/>
              </a:rPr>
              <a:t> </a:t>
            </a:r>
            <a:r>
              <a:rPr lang="es-MX" sz="2800" b="1" i="1" dirty="0" err="1">
                <a:effectLst>
                  <a:outerShdw blurRad="38100" dist="38100" dir="2700000" algn="tl">
                    <a:srgbClr val="000000">
                      <a:alpha val="43137"/>
                    </a:srgbClr>
                  </a:outerShdw>
                </a:effectLst>
                <a:latin typeface="Palatino Linotype" panose="02040502050505030304" pitchFamily="18" charset="0"/>
              </a:rPr>
              <a:t>Abstract</a:t>
            </a:r>
            <a:r>
              <a:rPr lang="es-MX" sz="2800" b="1" i="1" dirty="0">
                <a:effectLst>
                  <a:outerShdw blurRad="38100" dist="38100" dir="2700000" algn="tl">
                    <a:srgbClr val="000000">
                      <a:alpha val="43137"/>
                    </a:srgbClr>
                  </a:outerShdw>
                </a:effectLst>
                <a:latin typeface="Palatino Linotype" panose="02040502050505030304" pitchFamily="18" charset="0"/>
              </a:rPr>
              <a:t> </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51" y="3053319"/>
            <a:ext cx="925310" cy="112972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51" y="4383976"/>
            <a:ext cx="925310" cy="1129720"/>
          </a:xfrm>
          <a:prstGeom prst="rect">
            <a:avLst/>
          </a:prstGeom>
        </p:spPr>
      </p:pic>
      <p:sp>
        <p:nvSpPr>
          <p:cNvPr id="3" name="Rectángulo 2"/>
          <p:cNvSpPr/>
          <p:nvPr/>
        </p:nvSpPr>
        <p:spPr>
          <a:xfrm>
            <a:off x="1442508" y="1765675"/>
            <a:ext cx="10413242" cy="1015663"/>
          </a:xfrm>
          <a:prstGeom prst="rect">
            <a:avLst/>
          </a:prstGeom>
        </p:spPr>
        <p:txBody>
          <a:bodyPr wrap="square">
            <a:spAutoFit/>
          </a:bodyPr>
          <a:lstStyle/>
          <a:p>
            <a:pPr algn="just"/>
            <a:r>
              <a:rPr lang="es-MX" sz="2000" dirty="0" smtClean="0">
                <a:effectLst/>
                <a:latin typeface="Palatino Linotype" panose="02040502050505030304" pitchFamily="18" charset="0"/>
                <a:ea typeface="Times New Roman" panose="02020603050405020304" pitchFamily="18" charset="0"/>
              </a:rPr>
              <a:t>"</a:t>
            </a:r>
            <a:r>
              <a:rPr lang="es-MX" sz="2000" dirty="0" err="1" smtClean="0">
                <a:effectLst/>
                <a:latin typeface="Palatino Linotype" panose="02040502050505030304" pitchFamily="18" charset="0"/>
                <a:ea typeface="Times New Roman" panose="02020603050405020304" pitchFamily="18" charset="0"/>
              </a:rPr>
              <a:t>Harvest</a:t>
            </a:r>
            <a:r>
              <a:rPr lang="es-MX" sz="2000" dirty="0" smtClean="0">
                <a:effectLst/>
                <a:latin typeface="Palatino Linotype" panose="02040502050505030304" pitchFamily="18" charset="0"/>
                <a:ea typeface="Times New Roman" panose="02020603050405020304" pitchFamily="18" charset="0"/>
              </a:rPr>
              <a:t> Flight </a:t>
            </a:r>
            <a:r>
              <a:rPr lang="es-MX" sz="2000" dirty="0" err="1" smtClean="0">
                <a:effectLst/>
                <a:latin typeface="Palatino Linotype" panose="02040502050505030304" pitchFamily="18" charset="0"/>
                <a:ea typeface="Times New Roman" panose="02020603050405020304" pitchFamily="18" charset="0"/>
              </a:rPr>
              <a:t>Synapse</a:t>
            </a:r>
            <a:r>
              <a:rPr lang="es-MX" sz="2000" dirty="0" smtClean="0">
                <a:effectLst/>
                <a:latin typeface="Palatino Linotype" panose="02040502050505030304" pitchFamily="18" charset="0"/>
                <a:ea typeface="Times New Roman" panose="02020603050405020304" pitchFamily="18" charset="0"/>
              </a:rPr>
              <a:t> (HFS)" </a:t>
            </a:r>
            <a:r>
              <a:rPr lang="es-MX" sz="2000" dirty="0" err="1" smtClean="0">
                <a:effectLst/>
                <a:latin typeface="Palatino Linotype" panose="02040502050505030304" pitchFamily="18" charset="0"/>
                <a:ea typeface="Times New Roman" panose="02020603050405020304" pitchFamily="18" charset="0"/>
              </a:rPr>
              <a:t>refers</a:t>
            </a:r>
            <a:r>
              <a:rPr lang="es-MX" sz="2000" dirty="0" smtClean="0">
                <a:effectLst/>
                <a:latin typeface="Palatino Linotype" panose="02040502050505030304" pitchFamily="18" charset="0"/>
                <a:ea typeface="Times New Roman" panose="02020603050405020304" pitchFamily="18" charset="0"/>
              </a:rPr>
              <a:t> to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way</a:t>
            </a:r>
            <a:r>
              <a:rPr lang="es-MX" sz="2000" dirty="0" smtClean="0">
                <a:effectLst/>
                <a:latin typeface="Palatino Linotype" panose="02040502050505030304" pitchFamily="18" charset="0"/>
                <a:ea typeface="Times New Roman" panose="02020603050405020304" pitchFamily="18" charset="0"/>
              </a:rPr>
              <a:t> in </a:t>
            </a:r>
            <a:r>
              <a:rPr lang="es-MX" sz="2000" dirty="0" err="1" smtClean="0">
                <a:effectLst/>
                <a:latin typeface="Palatino Linotype" panose="02040502050505030304" pitchFamily="18" charset="0"/>
                <a:ea typeface="Times New Roman" panose="02020603050405020304" pitchFamily="18" charset="0"/>
              </a:rPr>
              <a:t>which</a:t>
            </a:r>
            <a:r>
              <a:rPr lang="es-MX" sz="2000" dirty="0" smtClean="0">
                <a:effectLst/>
                <a:latin typeface="Palatino Linotype" panose="02040502050505030304" pitchFamily="18" charset="0"/>
                <a:ea typeface="Times New Roman" panose="02020603050405020304" pitchFamily="18" charset="0"/>
              </a:rPr>
              <a:t> a </a:t>
            </a:r>
            <a:r>
              <a:rPr lang="es-MX" sz="2000" dirty="0" err="1" smtClean="0">
                <a:effectLst/>
                <a:latin typeface="Palatino Linotype" panose="02040502050505030304" pitchFamily="18" charset="0"/>
                <a:ea typeface="Times New Roman" panose="02020603050405020304" pitchFamily="18" charset="0"/>
              </a:rPr>
              <a:t>pollinator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communicates</a:t>
            </a:r>
            <a:r>
              <a:rPr lang="es-MX" sz="2000" dirty="0" smtClean="0">
                <a:effectLst/>
                <a:latin typeface="Palatino Linotype" panose="02040502050505030304" pitchFamily="18" charset="0"/>
                <a:ea typeface="Times New Roman" panose="02020603050405020304" pitchFamily="18" charset="0"/>
              </a:rPr>
              <a:t> and </a:t>
            </a:r>
            <a:r>
              <a:rPr lang="es-MX" sz="2000" dirty="0" err="1" smtClean="0">
                <a:effectLst/>
                <a:latin typeface="Palatino Linotype" panose="02040502050505030304" pitchFamily="18" charset="0"/>
                <a:ea typeface="Times New Roman" panose="02020603050405020304" pitchFamily="18" charset="0"/>
              </a:rPr>
              <a:t>interconnects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organization</a:t>
            </a:r>
            <a:r>
              <a:rPr lang="es-MX" sz="2000" dirty="0" smtClean="0">
                <a:effectLst/>
                <a:latin typeface="Palatino Linotype" panose="02040502050505030304" pitchFamily="18" charset="0"/>
                <a:ea typeface="Times New Roman" panose="02020603050405020304" pitchFamily="18" charset="0"/>
              </a:rPr>
              <a:t> of a </a:t>
            </a:r>
            <a:r>
              <a:rPr lang="es-MX" sz="2000" dirty="0" err="1" smtClean="0">
                <a:effectLst/>
                <a:latin typeface="Palatino Linotype" panose="02040502050505030304" pitchFamily="18" charset="0"/>
                <a:ea typeface="Times New Roman" panose="02020603050405020304" pitchFamily="18" charset="0"/>
              </a:rPr>
              <a:t>flower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system</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through</a:t>
            </a:r>
            <a:r>
              <a:rPr lang="es-MX" sz="2000" dirty="0" smtClean="0">
                <a:effectLst/>
                <a:latin typeface="Palatino Linotype" panose="02040502050505030304" pitchFamily="18" charset="0"/>
                <a:ea typeface="Times New Roman" panose="02020603050405020304" pitchFamily="18" charset="0"/>
              </a:rPr>
              <a:t> a </a:t>
            </a:r>
            <a:r>
              <a:rPr lang="es-MX" sz="2000" dirty="0" err="1" smtClean="0">
                <a:effectLst/>
                <a:latin typeface="Palatino Linotype" panose="02040502050505030304" pitchFamily="18" charset="0"/>
                <a:ea typeface="Times New Roman" panose="02020603050405020304" pitchFamily="18" charset="0"/>
              </a:rPr>
              <a:t>sequence</a:t>
            </a:r>
            <a:r>
              <a:rPr lang="es-MX" sz="2000" dirty="0" smtClean="0">
                <a:effectLst/>
                <a:latin typeface="Palatino Linotype" panose="02040502050505030304" pitchFamily="18" charset="0"/>
                <a:ea typeface="Times New Roman" panose="02020603050405020304" pitchFamily="18" charset="0"/>
              </a:rPr>
              <a:t> of </a:t>
            </a:r>
            <a:r>
              <a:rPr lang="es-MX" sz="2000" dirty="0" err="1" smtClean="0">
                <a:effectLst/>
                <a:latin typeface="Palatino Linotype" panose="02040502050505030304" pitchFamily="18" charset="0"/>
                <a:ea typeface="Times New Roman" panose="02020603050405020304" pitchFamily="18" charset="0"/>
              </a:rPr>
              <a:t>flight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performed</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through</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space</a:t>
            </a:r>
            <a:r>
              <a:rPr lang="es-MX" sz="2000" dirty="0" smtClean="0">
                <a:effectLst/>
                <a:latin typeface="Palatino Linotype" panose="02040502050505030304" pitchFamily="18" charset="0"/>
                <a:ea typeface="Times New Roman" panose="02020603050405020304" pitchFamily="18" charset="0"/>
              </a:rPr>
              <a:t> of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vegetative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architecture</a:t>
            </a:r>
            <a:r>
              <a:rPr lang="es-MX" sz="2000" dirty="0" smtClean="0">
                <a:effectLst/>
                <a:latin typeface="Palatino Linotype" panose="02040502050505030304" pitchFamily="18" charset="0"/>
                <a:ea typeface="Times New Roman" panose="02020603050405020304" pitchFamily="18" charset="0"/>
              </a:rPr>
              <a:t> of a </a:t>
            </a:r>
            <a:r>
              <a:rPr lang="es-MX" sz="2000" dirty="0" err="1" smtClean="0">
                <a:effectLst/>
                <a:latin typeface="Palatino Linotype" panose="02040502050505030304" pitchFamily="18" charset="0"/>
                <a:ea typeface="Times New Roman" panose="02020603050405020304" pitchFamily="18" charset="0"/>
              </a:rPr>
              <a:t>plant</a:t>
            </a:r>
            <a:r>
              <a:rPr lang="es-MX" sz="2000" dirty="0" smtClean="0">
                <a:effectLst/>
                <a:latin typeface="Palatino Linotype" panose="02040502050505030304" pitchFamily="18" charset="0"/>
                <a:ea typeface="Times New Roman" panose="02020603050405020304" pitchFamily="18" charset="0"/>
              </a:rPr>
              <a:t>. </a:t>
            </a:r>
            <a:endParaRPr lang="es-MX" sz="2000" dirty="0">
              <a:latin typeface="Palatino Linotype" panose="02040502050505030304" pitchFamily="18" charset="0"/>
            </a:endParaRPr>
          </a:p>
        </p:txBody>
      </p:sp>
      <p:sp>
        <p:nvSpPr>
          <p:cNvPr id="4" name="Rectángulo 3"/>
          <p:cNvSpPr/>
          <p:nvPr/>
        </p:nvSpPr>
        <p:spPr>
          <a:xfrm>
            <a:off x="1442508" y="2875358"/>
            <a:ext cx="10413242" cy="1323439"/>
          </a:xfrm>
          <a:prstGeom prst="rect">
            <a:avLst/>
          </a:prstGeom>
        </p:spPr>
        <p:txBody>
          <a:bodyPr wrap="square">
            <a:spAutoFit/>
          </a:bodyPr>
          <a:lstStyle/>
          <a:p>
            <a:pPr algn="just"/>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importance</a:t>
            </a:r>
            <a:r>
              <a:rPr lang="es-MX" sz="2000" dirty="0" smtClean="0">
                <a:effectLst/>
                <a:latin typeface="Palatino Linotype" panose="02040502050505030304" pitchFamily="18" charset="0"/>
                <a:ea typeface="Times New Roman" panose="02020603050405020304" pitchFamily="18" charset="0"/>
              </a:rPr>
              <a:t> of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HFS </a:t>
            </a:r>
            <a:r>
              <a:rPr lang="es-MX" sz="2000" dirty="0" err="1" smtClean="0">
                <a:effectLst/>
                <a:latin typeface="Palatino Linotype" panose="02040502050505030304" pitchFamily="18" charset="0"/>
                <a:ea typeface="Times New Roman" panose="02020603050405020304" pitchFamily="18" charset="0"/>
              </a:rPr>
              <a:t>is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that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pollinators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establish</a:t>
            </a:r>
            <a:r>
              <a:rPr lang="es-MX" sz="2000" dirty="0" smtClean="0">
                <a:effectLst/>
                <a:latin typeface="Palatino Linotype" panose="02040502050505030304" pitchFamily="18" charset="0"/>
                <a:ea typeface="Times New Roman" panose="02020603050405020304" pitchFamily="18" charset="0"/>
              </a:rPr>
              <a:t> a pre-</a:t>
            </a:r>
            <a:r>
              <a:rPr lang="es-MX" sz="2000" dirty="0" err="1" smtClean="0">
                <a:effectLst/>
                <a:latin typeface="Palatino Linotype" panose="02040502050505030304" pitchFamily="18" charset="0"/>
                <a:ea typeface="Times New Roman" panose="02020603050405020304" pitchFamily="18" charset="0"/>
              </a:rPr>
              <a:t>designed</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flight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transit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order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on</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vegetative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architecture</a:t>
            </a:r>
            <a:r>
              <a:rPr lang="es-MX" sz="2000" dirty="0" smtClean="0">
                <a:effectLst/>
                <a:latin typeface="Palatino Linotype" panose="02040502050505030304" pitchFamily="18" charset="0"/>
                <a:ea typeface="Times New Roman" panose="02020603050405020304" pitchFamily="18" charset="0"/>
              </a:rPr>
              <a:t> so </a:t>
            </a:r>
            <a:r>
              <a:rPr lang="es-MX" sz="2000" dirty="0" err="1" smtClean="0">
                <a:effectLst/>
                <a:latin typeface="Palatino Linotype" panose="02040502050505030304" pitchFamily="18" charset="0"/>
                <a:ea typeface="Times New Roman" panose="02020603050405020304" pitchFamily="18" charset="0"/>
              </a:rPr>
              <a:t>that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subsequent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visitors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perform</a:t>
            </a:r>
            <a:r>
              <a:rPr lang="es-MX" sz="2000" dirty="0" smtClean="0">
                <a:effectLst/>
                <a:latin typeface="Palatino Linotype" panose="02040502050505030304" pitchFamily="18" charset="0"/>
                <a:ea typeface="Times New Roman" panose="02020603050405020304" pitchFamily="18" charset="0"/>
              </a:rPr>
              <a:t> a </a:t>
            </a:r>
            <a:r>
              <a:rPr lang="es-MX" sz="2000" dirty="0" err="1" smtClean="0">
                <a:effectLst/>
                <a:latin typeface="Palatino Linotype" panose="02040502050505030304" pitchFamily="18" charset="0"/>
                <a:ea typeface="Times New Roman" panose="02020603050405020304" pitchFamily="18" charset="0"/>
              </a:rPr>
              <a:t>flight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sequence</a:t>
            </a:r>
            <a:r>
              <a:rPr lang="es-MX" sz="2000" dirty="0" smtClean="0">
                <a:effectLst/>
                <a:latin typeface="Palatino Linotype" panose="02040502050505030304" pitchFamily="18" charset="0"/>
                <a:ea typeface="Times New Roman" panose="02020603050405020304" pitchFamily="18" charset="0"/>
              </a:rPr>
              <a:t> in </a:t>
            </a:r>
            <a:r>
              <a:rPr lang="es-MX" sz="2000" dirty="0" err="1" smtClean="0">
                <a:effectLst/>
                <a:latin typeface="Palatino Linotype" panose="02040502050505030304" pitchFamily="18" charset="0"/>
                <a:ea typeface="Times New Roman" panose="02020603050405020304" pitchFamily="18" charset="0"/>
              </a:rPr>
              <a:t>which</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they</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include</a:t>
            </a:r>
            <a:r>
              <a:rPr lang="es-MX" sz="2000" dirty="0" smtClean="0">
                <a:effectLst/>
                <a:latin typeface="Palatino Linotype" panose="02040502050505030304" pitchFamily="18" charset="0"/>
                <a:ea typeface="Times New Roman" panose="02020603050405020304" pitchFamily="18" charset="0"/>
              </a:rPr>
              <a:t> more floral </a:t>
            </a:r>
            <a:r>
              <a:rPr lang="es-MX" sz="2000" dirty="0" err="1" smtClean="0">
                <a:effectLst/>
                <a:latin typeface="Palatino Linotype" panose="02040502050505030304" pitchFamily="18" charset="0"/>
                <a:ea typeface="Times New Roman" panose="02020603050405020304" pitchFamily="18" charset="0"/>
              </a:rPr>
              <a:t>structures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ensure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pollination</a:t>
            </a:r>
            <a:r>
              <a:rPr lang="es-MX" sz="2000" dirty="0" smtClean="0">
                <a:effectLst/>
                <a:latin typeface="Palatino Linotype" panose="02040502050505030304" pitchFamily="18" charset="0"/>
                <a:ea typeface="Times New Roman" panose="02020603050405020304" pitchFamily="18" charset="0"/>
              </a:rPr>
              <a:t> - </a:t>
            </a:r>
            <a:r>
              <a:rPr lang="es-MX" sz="2000" dirty="0" err="1" smtClean="0">
                <a:effectLst/>
                <a:latin typeface="Palatino Linotype" panose="02040502050505030304" pitchFamily="18" charset="0"/>
                <a:ea typeface="Times New Roman" panose="02020603050405020304" pitchFamily="18" charset="0"/>
              </a:rPr>
              <a:t>harvest</a:t>
            </a:r>
            <a:r>
              <a:rPr lang="es-MX" sz="2000" dirty="0" smtClean="0">
                <a:effectLst/>
                <a:latin typeface="Palatino Linotype" panose="02040502050505030304" pitchFamily="18" charset="0"/>
                <a:ea typeface="Times New Roman" panose="02020603050405020304" pitchFamily="18" charset="0"/>
              </a:rPr>
              <a:t> and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same</a:t>
            </a:r>
            <a:r>
              <a:rPr lang="es-MX" sz="2000" dirty="0" smtClean="0">
                <a:effectLst/>
                <a:latin typeface="Palatino Linotype" panose="02040502050505030304" pitchFamily="18" charset="0"/>
                <a:ea typeface="Times New Roman" panose="02020603050405020304" pitchFamily="18" charset="0"/>
              </a:rPr>
              <a:t> time </a:t>
            </a:r>
            <a:r>
              <a:rPr lang="es-MX" sz="2000" dirty="0" err="1" smtClean="0">
                <a:effectLst/>
                <a:latin typeface="Palatino Linotype" panose="02040502050505030304" pitchFamily="18" charset="0"/>
                <a:ea typeface="Times New Roman" panose="02020603050405020304" pitchFamily="18" charset="0"/>
              </a:rPr>
              <a:t>stimulate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flowering</a:t>
            </a:r>
            <a:r>
              <a:rPr lang="es-MX" sz="2000" dirty="0" smtClean="0">
                <a:effectLst/>
                <a:latin typeface="Palatino Linotype" panose="02040502050505030304" pitchFamily="18" charset="0"/>
                <a:ea typeface="Times New Roman" panose="02020603050405020304" pitchFamily="18" charset="0"/>
              </a:rPr>
              <a:t>. </a:t>
            </a:r>
            <a:endParaRPr lang="es-MX" sz="2000" dirty="0">
              <a:latin typeface="Palatino Linotype" panose="02040502050505030304" pitchFamily="18" charset="0"/>
            </a:endParaRPr>
          </a:p>
        </p:txBody>
      </p:sp>
      <p:sp>
        <p:nvSpPr>
          <p:cNvPr id="12" name="Rectángulo 11"/>
          <p:cNvSpPr/>
          <p:nvPr/>
        </p:nvSpPr>
        <p:spPr>
          <a:xfrm>
            <a:off x="1442508" y="4254083"/>
            <a:ext cx="10413242" cy="1323439"/>
          </a:xfrm>
          <a:prstGeom prst="rect">
            <a:avLst/>
          </a:prstGeom>
        </p:spPr>
        <p:txBody>
          <a:bodyPr wrap="square">
            <a:spAutoFit/>
          </a:bodyPr>
          <a:lstStyle/>
          <a:p>
            <a:pPr algn="just"/>
            <a:r>
              <a:rPr lang="es-MX" sz="2000" dirty="0" smtClean="0">
                <a:effectLst/>
                <a:latin typeface="Palatino Linotype" panose="02040502050505030304" pitchFamily="18" charset="0"/>
                <a:ea typeface="Times New Roman" panose="02020603050405020304" pitchFamily="18" charset="0"/>
              </a:rPr>
              <a:t>HFS </a:t>
            </a:r>
            <a:r>
              <a:rPr lang="es-MX" sz="2000" dirty="0" err="1" smtClean="0">
                <a:effectLst/>
                <a:latin typeface="Palatino Linotype" panose="02040502050505030304" pitchFamily="18" charset="0"/>
                <a:ea typeface="Times New Roman" panose="02020603050405020304" pitchFamily="18" charset="0"/>
              </a:rPr>
              <a:t>prevailed</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initially</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from</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east</a:t>
            </a:r>
            <a:r>
              <a:rPr lang="es-MX" sz="2000" dirty="0" smtClean="0">
                <a:effectLst/>
                <a:latin typeface="Palatino Linotype" panose="02040502050505030304" pitchFamily="18" charset="0"/>
                <a:ea typeface="Times New Roman" panose="02020603050405020304" pitchFamily="18" charset="0"/>
              </a:rPr>
              <a:t> and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differences</a:t>
            </a:r>
            <a:r>
              <a:rPr lang="es-MX" sz="2000" dirty="0" smtClean="0">
                <a:effectLst/>
                <a:latin typeface="Palatino Linotype" panose="02040502050505030304" pitchFamily="18" charset="0"/>
                <a:ea typeface="Times New Roman" panose="02020603050405020304" pitchFamily="18" charset="0"/>
              </a:rPr>
              <a:t> in time of </a:t>
            </a:r>
            <a:r>
              <a:rPr lang="es-MX" sz="2000" dirty="0" err="1" smtClean="0">
                <a:effectLst/>
                <a:latin typeface="Palatino Linotype" panose="02040502050505030304" pitchFamily="18" charset="0"/>
                <a:ea typeface="Times New Roman" panose="02020603050405020304" pitchFamily="18" charset="0"/>
              </a:rPr>
              <a:t>stay</a:t>
            </a:r>
            <a:r>
              <a:rPr lang="es-MX" sz="2000" dirty="0" smtClean="0">
                <a:effectLst/>
                <a:latin typeface="Palatino Linotype" panose="02040502050505030304" pitchFamily="18" charset="0"/>
                <a:ea typeface="Times New Roman" panose="02020603050405020304" pitchFamily="18" charset="0"/>
              </a:rPr>
              <a:t> in </a:t>
            </a:r>
            <a:r>
              <a:rPr lang="es-MX" sz="2000" dirty="0" err="1" smtClean="0">
                <a:effectLst/>
                <a:latin typeface="Palatino Linotype" panose="02040502050505030304" pitchFamily="18" charset="0"/>
                <a:ea typeface="Times New Roman" panose="02020603050405020304" pitchFamily="18" charset="0"/>
              </a:rPr>
              <a:t>each</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column</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were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not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governed</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by</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their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height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or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distance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between</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them</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but</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by</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number</a:t>
            </a:r>
            <a:r>
              <a:rPr lang="es-MX" sz="2000" dirty="0" smtClean="0">
                <a:effectLst/>
                <a:latin typeface="Palatino Linotype" panose="02040502050505030304" pitchFamily="18" charset="0"/>
                <a:ea typeface="Times New Roman" panose="02020603050405020304" pitchFamily="18" charset="0"/>
              </a:rPr>
              <a:t> of </a:t>
            </a:r>
            <a:r>
              <a:rPr lang="es-MX" sz="2000" dirty="0" err="1" smtClean="0">
                <a:effectLst/>
                <a:latin typeface="Palatino Linotype" panose="02040502050505030304" pitchFamily="18" charset="0"/>
                <a:ea typeface="Times New Roman" panose="02020603050405020304" pitchFamily="18" charset="0"/>
              </a:rPr>
              <a:t>columns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with</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presence</a:t>
            </a:r>
            <a:r>
              <a:rPr lang="es-MX" sz="2000" dirty="0" smtClean="0">
                <a:effectLst/>
                <a:latin typeface="Palatino Linotype" panose="02040502050505030304" pitchFamily="18" charset="0"/>
                <a:ea typeface="Times New Roman" panose="02020603050405020304" pitchFamily="18" charset="0"/>
              </a:rPr>
              <a:t> of floral </a:t>
            </a:r>
            <a:r>
              <a:rPr lang="es-MX" sz="2000" dirty="0" err="1" smtClean="0">
                <a:effectLst/>
                <a:latin typeface="Palatino Linotype" panose="02040502050505030304" pitchFamily="18" charset="0"/>
                <a:ea typeface="Times New Roman" panose="02020603050405020304" pitchFamily="18" charset="0"/>
              </a:rPr>
              <a:t>appendixes</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determined</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by</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their</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respective</a:t>
            </a:r>
            <a:r>
              <a:rPr lang="es-MX" sz="2000" dirty="0" smtClean="0">
                <a:effectLst/>
                <a:latin typeface="Palatino Linotype" panose="02040502050505030304" pitchFamily="18" charset="0"/>
                <a:ea typeface="Times New Roman" panose="02020603050405020304" pitchFamily="18" charset="0"/>
              </a:rPr>
              <a:t> floral </a:t>
            </a:r>
            <a:r>
              <a:rPr lang="es-MX" sz="2000" dirty="0" err="1" smtClean="0">
                <a:effectLst/>
                <a:latin typeface="Palatino Linotype" panose="02040502050505030304" pitchFamily="18" charset="0"/>
                <a:ea typeface="Times New Roman" panose="02020603050405020304" pitchFamily="18" charset="0"/>
              </a:rPr>
              <a:t>range</a:t>
            </a:r>
            <a:r>
              <a:rPr lang="es-MX" sz="2000" dirty="0" smtClean="0">
                <a:effectLst/>
                <a:latin typeface="Palatino Linotype" panose="02040502050505030304" pitchFamily="18" charset="0"/>
                <a:ea typeface="Times New Roman" panose="02020603050405020304" pitchFamily="18" charset="0"/>
              </a:rPr>
              <a:t> and </a:t>
            </a:r>
            <a:r>
              <a:rPr lang="es-MX" sz="2000" dirty="0" err="1" smtClean="0">
                <a:effectLst/>
                <a:latin typeface="Palatino Linotype" panose="02040502050505030304" pitchFamily="18" charset="0"/>
                <a:ea typeface="Times New Roman" panose="02020603050405020304" pitchFamily="18" charset="0"/>
              </a:rPr>
              <a:t>flowering</a:t>
            </a:r>
            <a:r>
              <a:rPr lang="es-MX" sz="2000" dirty="0" smtClean="0">
                <a:effectLst/>
                <a:latin typeface="Palatino Linotype" panose="02040502050505030304" pitchFamily="18" charset="0"/>
                <a:ea typeface="Times New Roman" panose="02020603050405020304" pitchFamily="18" charset="0"/>
              </a:rPr>
              <a:t> </a:t>
            </a:r>
            <a:r>
              <a:rPr lang="es-MX" sz="2000" dirty="0" err="1" smtClean="0">
                <a:effectLst/>
                <a:latin typeface="Palatino Linotype" panose="02040502050505030304" pitchFamily="18" charset="0"/>
                <a:ea typeface="Times New Roman" panose="02020603050405020304" pitchFamily="18" charset="0"/>
              </a:rPr>
              <a:t>scale</a:t>
            </a:r>
            <a:r>
              <a:rPr lang="es-MX" sz="2000" dirty="0" smtClean="0">
                <a:effectLst/>
                <a:latin typeface="Palatino Linotype" panose="02040502050505030304" pitchFamily="18" charset="0"/>
                <a:ea typeface="Times New Roman" panose="02020603050405020304" pitchFamily="18" charset="0"/>
              </a:rPr>
              <a:t>. </a:t>
            </a:r>
            <a:endParaRPr lang="es-MX" sz="2000" dirty="0">
              <a:latin typeface="Palatino Linotype" panose="02040502050505030304" pitchFamily="18" charset="0"/>
            </a:endParaRPr>
          </a:p>
        </p:txBody>
      </p:sp>
    </p:spTree>
    <p:extLst>
      <p:ext uri="{BB962C8B-B14F-4D97-AF65-F5344CB8AC3E}">
        <p14:creationId xmlns:p14="http://schemas.microsoft.com/office/powerpoint/2010/main" val="3664411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36700"/>
            <a:ext cx="5638800" cy="3784600"/>
          </a:xfrm>
          <a:prstGeom prst="rect">
            <a:avLst/>
          </a:prstGeom>
          <a:ln>
            <a:noFill/>
          </a:ln>
          <a:effectLst>
            <a:softEdge rad="112500"/>
          </a:effectLst>
        </p:spPr>
      </p:pic>
      <p:pic>
        <p:nvPicPr>
          <p:cNvPr id="3" name="Imagen 2" descr="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543050"/>
            <a:ext cx="5638800" cy="3770313"/>
          </a:xfrm>
          <a:prstGeom prst="rect">
            <a:avLst/>
          </a:prstGeom>
          <a:ln>
            <a:noFill/>
          </a:ln>
          <a:effectLst>
            <a:softEdge rad="112500"/>
          </a:effectLst>
        </p:spPr>
      </p:pic>
    </p:spTree>
    <p:extLst>
      <p:ext uri="{BB962C8B-B14F-4D97-AF65-F5344CB8AC3E}">
        <p14:creationId xmlns:p14="http://schemas.microsoft.com/office/powerpoint/2010/main" val="3128099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43050"/>
            <a:ext cx="5638800" cy="3770313"/>
          </a:xfrm>
          <a:prstGeom prst="rect">
            <a:avLst/>
          </a:prstGeom>
          <a:ln>
            <a:noFill/>
          </a:ln>
          <a:effectLst>
            <a:softEdge rad="112500"/>
          </a:effectLst>
        </p:spPr>
      </p:pic>
      <p:pic>
        <p:nvPicPr>
          <p:cNvPr id="3" name="Imagen 2" descr="6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543050"/>
            <a:ext cx="5638800" cy="3770313"/>
          </a:xfrm>
          <a:prstGeom prst="rect">
            <a:avLst/>
          </a:prstGeom>
          <a:ln>
            <a:noFill/>
          </a:ln>
          <a:effectLst>
            <a:softEdge rad="112500"/>
          </a:effectLst>
        </p:spPr>
      </p:pic>
    </p:spTree>
    <p:extLst>
      <p:ext uri="{BB962C8B-B14F-4D97-AF65-F5344CB8AC3E}">
        <p14:creationId xmlns:p14="http://schemas.microsoft.com/office/powerpoint/2010/main" val="1560964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43050"/>
            <a:ext cx="5638800" cy="3770313"/>
          </a:xfrm>
          <a:prstGeom prst="rect">
            <a:avLst/>
          </a:prstGeom>
          <a:ln>
            <a:noFill/>
          </a:ln>
          <a:effectLst>
            <a:softEdge rad="112500"/>
          </a:effectLst>
        </p:spPr>
      </p:pic>
      <p:pic>
        <p:nvPicPr>
          <p:cNvPr id="3" name="Imagen 2" descr="7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210300" y="1560513"/>
            <a:ext cx="5638800" cy="3735387"/>
          </a:xfrm>
          <a:prstGeom prst="rect">
            <a:avLst/>
          </a:prstGeom>
          <a:ln>
            <a:noFill/>
          </a:ln>
          <a:effectLst>
            <a:softEdge rad="112500"/>
          </a:effectLst>
        </p:spPr>
      </p:pic>
    </p:spTree>
    <p:extLst>
      <p:ext uri="{BB962C8B-B14F-4D97-AF65-F5344CB8AC3E}">
        <p14:creationId xmlns:p14="http://schemas.microsoft.com/office/powerpoint/2010/main" val="1376182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42900" y="1560513"/>
            <a:ext cx="5638800" cy="3735387"/>
          </a:xfrm>
          <a:prstGeom prst="rect">
            <a:avLst/>
          </a:prstGeom>
          <a:ln>
            <a:noFill/>
          </a:ln>
          <a:effectLst>
            <a:softEdge rad="112500"/>
          </a:effectLst>
        </p:spPr>
      </p:pic>
      <p:pic>
        <p:nvPicPr>
          <p:cNvPr id="3" name="Imagen 2" descr="8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526213" y="457200"/>
            <a:ext cx="5006975" cy="5943600"/>
          </a:xfrm>
          <a:prstGeom prst="rect">
            <a:avLst/>
          </a:prstGeom>
          <a:ln>
            <a:noFill/>
          </a:ln>
          <a:effectLst>
            <a:softEdge rad="112500"/>
          </a:effectLst>
        </p:spPr>
      </p:pic>
    </p:spTree>
    <p:extLst>
      <p:ext uri="{BB962C8B-B14F-4D97-AF65-F5344CB8AC3E}">
        <p14:creationId xmlns:p14="http://schemas.microsoft.com/office/powerpoint/2010/main" val="2558232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58813" y="457200"/>
            <a:ext cx="5006975" cy="5943600"/>
          </a:xfrm>
          <a:prstGeom prst="rect">
            <a:avLst/>
          </a:prstGeom>
          <a:ln>
            <a:noFill/>
          </a:ln>
          <a:effectLst>
            <a:softEdge rad="112500"/>
          </a:effectLst>
        </p:spPr>
      </p:pic>
      <p:pic>
        <p:nvPicPr>
          <p:cNvPr id="3" name="Imagen 2" descr="9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577013" y="457200"/>
            <a:ext cx="4903787" cy="5943600"/>
          </a:xfrm>
          <a:prstGeom prst="rect">
            <a:avLst/>
          </a:prstGeom>
          <a:ln>
            <a:noFill/>
          </a:ln>
          <a:effectLst>
            <a:softEdge rad="112500"/>
          </a:effectLst>
        </p:spPr>
      </p:pic>
    </p:spTree>
    <p:extLst>
      <p:ext uri="{BB962C8B-B14F-4D97-AF65-F5344CB8AC3E}">
        <p14:creationId xmlns:p14="http://schemas.microsoft.com/office/powerpoint/2010/main" val="4143396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09613" y="457200"/>
            <a:ext cx="4903787" cy="5943600"/>
          </a:xfrm>
          <a:prstGeom prst="rect">
            <a:avLst/>
          </a:prstGeom>
          <a:ln>
            <a:noFill/>
          </a:ln>
          <a:effectLst>
            <a:softEdge rad="112500"/>
          </a:effectLst>
        </p:spPr>
      </p:pic>
      <p:pic>
        <p:nvPicPr>
          <p:cNvPr id="3" name="Imagen 2" descr="10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565900" y="457200"/>
            <a:ext cx="4926013" cy="5943600"/>
          </a:xfrm>
          <a:prstGeom prst="rect">
            <a:avLst/>
          </a:prstGeom>
          <a:ln>
            <a:noFill/>
          </a:ln>
          <a:effectLst>
            <a:softEdge rad="112500"/>
          </a:effectLst>
        </p:spPr>
      </p:pic>
    </p:spTree>
    <p:extLst>
      <p:ext uri="{BB962C8B-B14F-4D97-AF65-F5344CB8AC3E}">
        <p14:creationId xmlns:p14="http://schemas.microsoft.com/office/powerpoint/2010/main" val="1868451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98500" y="457200"/>
            <a:ext cx="4926013" cy="5943600"/>
          </a:xfrm>
          <a:prstGeom prst="rect">
            <a:avLst/>
          </a:prstGeom>
          <a:ln>
            <a:noFill/>
          </a:ln>
          <a:effectLst>
            <a:softEdge rad="112500"/>
          </a:effectLst>
        </p:spPr>
      </p:pic>
      <p:pic>
        <p:nvPicPr>
          <p:cNvPr id="3" name="Imagen 2" descr="11 - copia"/>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6599238" y="457200"/>
            <a:ext cx="4859337" cy="5943600"/>
          </a:xfrm>
          <a:prstGeom prst="rect">
            <a:avLst/>
          </a:prstGeom>
          <a:ln>
            <a:noFill/>
          </a:ln>
          <a:effectLst>
            <a:softEdge rad="112500"/>
          </a:effectLst>
        </p:spPr>
      </p:pic>
    </p:spTree>
    <p:extLst>
      <p:ext uri="{BB962C8B-B14F-4D97-AF65-F5344CB8AC3E}">
        <p14:creationId xmlns:p14="http://schemas.microsoft.com/office/powerpoint/2010/main" val="3908750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31838" y="457200"/>
            <a:ext cx="4859337" cy="5943600"/>
          </a:xfrm>
          <a:prstGeom prst="rect">
            <a:avLst/>
          </a:prstGeom>
          <a:ln>
            <a:noFill/>
          </a:ln>
          <a:effectLst>
            <a:softEdge rad="112500"/>
          </a:effectLst>
        </p:spPr>
      </p:pic>
      <p:pic>
        <p:nvPicPr>
          <p:cNvPr id="3" name="Imagen 2" descr="IMAGEN REDUCIDA - copia"/>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524625" y="457200"/>
            <a:ext cx="5010150" cy="5943600"/>
          </a:xfrm>
          <a:prstGeom prst="rect">
            <a:avLst/>
          </a:prstGeom>
          <a:ln>
            <a:noFill/>
          </a:ln>
          <a:effectLst>
            <a:softEdge rad="112500"/>
          </a:effectLst>
        </p:spPr>
      </p:pic>
    </p:spTree>
    <p:extLst>
      <p:ext uri="{BB962C8B-B14F-4D97-AF65-F5344CB8AC3E}">
        <p14:creationId xmlns:p14="http://schemas.microsoft.com/office/powerpoint/2010/main" val="2600125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REDUCIDA DOS - copia"/>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11200" y="457200"/>
            <a:ext cx="4902200" cy="5943600"/>
          </a:xfrm>
          <a:prstGeom prst="rect">
            <a:avLst/>
          </a:prstGeom>
          <a:ln>
            <a:noFill/>
          </a:ln>
          <a:effectLst>
            <a:softEdge rad="112500"/>
          </a:effectLst>
        </p:spPr>
      </p:pic>
      <p:pic>
        <p:nvPicPr>
          <p:cNvPr id="3" name="Imagen 2" descr="IMAGEN REDUCIDA DOS"/>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578600" y="457200"/>
            <a:ext cx="4902200" cy="5943600"/>
          </a:xfrm>
          <a:prstGeom prst="rect">
            <a:avLst/>
          </a:prstGeom>
          <a:ln>
            <a:noFill/>
          </a:ln>
          <a:effectLst>
            <a:softEdge rad="112500"/>
          </a:effectLst>
        </p:spPr>
      </p:pic>
    </p:spTree>
    <p:extLst>
      <p:ext uri="{BB962C8B-B14F-4D97-AF65-F5344CB8AC3E}">
        <p14:creationId xmlns:p14="http://schemas.microsoft.com/office/powerpoint/2010/main" val="1936295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REDUCIDA TRES"/>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27075" y="457200"/>
            <a:ext cx="4870450" cy="5943600"/>
          </a:xfrm>
          <a:prstGeom prst="rect">
            <a:avLst/>
          </a:prstGeom>
          <a:ln>
            <a:noFill/>
          </a:ln>
          <a:effectLst>
            <a:softEdge rad="112500"/>
          </a:effectLst>
        </p:spPr>
      </p:pic>
      <p:pic>
        <p:nvPicPr>
          <p:cNvPr id="3" name="Imagen 2" descr="IMAGEN REDUCIDA"/>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524625" y="457200"/>
            <a:ext cx="5010150" cy="5943600"/>
          </a:xfrm>
          <a:prstGeom prst="rect">
            <a:avLst/>
          </a:prstGeom>
          <a:ln>
            <a:noFill/>
          </a:ln>
          <a:effectLst>
            <a:softEdge rad="112500"/>
          </a:effectLst>
        </p:spPr>
      </p:pic>
    </p:spTree>
    <p:extLst>
      <p:ext uri="{BB962C8B-B14F-4D97-AF65-F5344CB8AC3E}">
        <p14:creationId xmlns:p14="http://schemas.microsoft.com/office/powerpoint/2010/main" val="2844121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959" y="68679"/>
            <a:ext cx="5655826" cy="685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423075" y="1425195"/>
            <a:ext cx="750627" cy="641445"/>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1173701" y="2353446"/>
            <a:ext cx="750627" cy="641445"/>
          </a:xfrm>
          <a:prstGeom prst="rect">
            <a:avLst/>
          </a:prstGeom>
        </p:spPr>
      </p:pic>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1924328" y="3337809"/>
            <a:ext cx="750627" cy="641445"/>
          </a:xfrm>
          <a:prstGeom prst="rect">
            <a:avLst/>
          </a:prstGeom>
        </p:spPr>
      </p:pic>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2674955" y="4345002"/>
            <a:ext cx="750627" cy="641445"/>
          </a:xfrm>
          <a:prstGeom prst="rect">
            <a:avLst/>
          </a:prstGeom>
        </p:spPr>
      </p:pic>
      <p:pic>
        <p:nvPicPr>
          <p:cNvPr id="14" name="Imagen 13"/>
          <p:cNvPicPr>
            <a:picLocks noChangeAspect="1"/>
          </p:cNvPicPr>
          <p:nvPr/>
        </p:nvPicPr>
        <p:blipFill rotWithShape="1">
          <a:blip r:embed="rId4">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5" name="Título 1"/>
          <p:cNvSpPr>
            <a:spLocks noGrp="1"/>
          </p:cNvSpPr>
          <p:nvPr>
            <p:ph type="ctrTitle"/>
          </p:nvPr>
        </p:nvSpPr>
        <p:spPr>
          <a:xfrm>
            <a:off x="6616721" y="1035887"/>
            <a:ext cx="4904096" cy="641445"/>
          </a:xfrm>
        </p:spPr>
        <p:txBody>
          <a:bodyPr>
            <a:normAutofit fontScale="90000"/>
          </a:bodyPr>
          <a:lstStyle/>
          <a:p>
            <a:pPr algn="r"/>
            <a:r>
              <a:rPr lang="es-MX" sz="4800" b="1" i="1" dirty="0" err="1"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Presentation</a:t>
            </a:r>
            <a:r>
              <a:rPr lang="es-MX" sz="4800" b="1" i="1" dirty="0"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t>
            </a:r>
            <a:r>
              <a:rPr lang="es-MX" sz="4800" b="1" i="1" dirty="0" err="1" smtClean="0">
                <a:solidFill>
                  <a:schemeClr val="bg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Items</a:t>
            </a:r>
            <a:endParaRPr lang="es-MX" sz="4800" b="1" i="1" dirty="0">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
        <p:nvSpPr>
          <p:cNvPr id="16" name="Título 1"/>
          <p:cNvSpPr txBox="1">
            <a:spLocks/>
          </p:cNvSpPr>
          <p:nvPr/>
        </p:nvSpPr>
        <p:spPr>
          <a:xfrm>
            <a:off x="1417093" y="1460451"/>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1. Introducción</a:t>
            </a:r>
            <a:endParaRPr lang="es-MX" sz="2800" b="1" i="1" dirty="0">
              <a:latin typeface="Palatino Linotype" panose="02040502050505030304" pitchFamily="18" charset="0"/>
            </a:endParaRPr>
          </a:p>
        </p:txBody>
      </p:sp>
      <p:sp>
        <p:nvSpPr>
          <p:cNvPr id="18" name="Título 1"/>
          <p:cNvSpPr txBox="1">
            <a:spLocks/>
          </p:cNvSpPr>
          <p:nvPr/>
        </p:nvSpPr>
        <p:spPr>
          <a:xfrm>
            <a:off x="2247272" y="2330616"/>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2. </a:t>
            </a:r>
            <a:r>
              <a:rPr lang="es-MX" sz="2800" b="1" i="1" dirty="0" err="1" smtClean="0">
                <a:latin typeface="Palatino Linotype" panose="02040502050505030304" pitchFamily="18" charset="0"/>
                <a:ea typeface="Times New Roman" panose="02020603050405020304" pitchFamily="18" charset="0"/>
              </a:rPr>
              <a:t>Materials</a:t>
            </a:r>
            <a:r>
              <a:rPr lang="es-MX" sz="2800" b="1" i="1" dirty="0" smtClean="0">
                <a:latin typeface="Palatino Linotype" panose="02040502050505030304" pitchFamily="18" charset="0"/>
                <a:ea typeface="Times New Roman" panose="02020603050405020304" pitchFamily="18" charset="0"/>
              </a:rPr>
              <a:t> and </a:t>
            </a:r>
            <a:r>
              <a:rPr lang="es-MX" sz="2800" b="1" i="1" dirty="0" err="1">
                <a:latin typeface="Palatino Linotype" panose="02040502050505030304" pitchFamily="18" charset="0"/>
                <a:ea typeface="Times New Roman" panose="02020603050405020304" pitchFamily="18" charset="0"/>
              </a:rPr>
              <a:t>M</a:t>
            </a:r>
            <a:r>
              <a:rPr lang="es-MX" sz="2800" b="1" i="1" dirty="0" err="1" smtClean="0">
                <a:latin typeface="Palatino Linotype" panose="02040502050505030304" pitchFamily="18" charset="0"/>
                <a:ea typeface="Times New Roman" panose="02020603050405020304" pitchFamily="18" charset="0"/>
              </a:rPr>
              <a:t>ethods</a:t>
            </a:r>
            <a:endParaRPr lang="es-MX" sz="2800" b="1" i="1" dirty="0">
              <a:latin typeface="Palatino Linotype" panose="02040502050505030304" pitchFamily="18" charset="0"/>
            </a:endParaRPr>
          </a:p>
        </p:txBody>
      </p:sp>
      <p:sp>
        <p:nvSpPr>
          <p:cNvPr id="19" name="Título 1"/>
          <p:cNvSpPr txBox="1">
            <a:spLocks/>
          </p:cNvSpPr>
          <p:nvPr/>
        </p:nvSpPr>
        <p:spPr>
          <a:xfrm>
            <a:off x="3048000" y="3343703"/>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3. </a:t>
            </a:r>
            <a:r>
              <a:rPr lang="es-MX" sz="2800" b="1" i="1" dirty="0" err="1" smtClean="0">
                <a:latin typeface="Palatino Linotype" panose="02040502050505030304" pitchFamily="18" charset="0"/>
                <a:ea typeface="Times New Roman" panose="02020603050405020304" pitchFamily="18" charset="0"/>
              </a:rPr>
              <a:t>Results</a:t>
            </a:r>
            <a:endParaRPr lang="es-MX" sz="2800" b="1" i="1" dirty="0">
              <a:latin typeface="Palatino Linotype" panose="02040502050505030304" pitchFamily="18" charset="0"/>
            </a:endParaRPr>
          </a:p>
        </p:txBody>
      </p:sp>
      <p:sp>
        <p:nvSpPr>
          <p:cNvPr id="20" name="Título 1"/>
          <p:cNvSpPr txBox="1">
            <a:spLocks/>
          </p:cNvSpPr>
          <p:nvPr/>
        </p:nvSpPr>
        <p:spPr>
          <a:xfrm>
            <a:off x="3577151" y="4345001"/>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latin typeface="Palatino Linotype" panose="02040502050505030304" pitchFamily="18" charset="0"/>
                <a:ea typeface="Times New Roman" panose="02020603050405020304" pitchFamily="18" charset="0"/>
              </a:rPr>
              <a:t>4. </a:t>
            </a:r>
            <a:r>
              <a:rPr lang="es-MX" sz="2800" b="1" i="1" dirty="0" err="1" smtClean="0">
                <a:latin typeface="Palatino Linotype" panose="02040502050505030304" pitchFamily="18" charset="0"/>
                <a:ea typeface="Times New Roman" panose="02020603050405020304" pitchFamily="18" charset="0"/>
              </a:rPr>
              <a:t>Discussion</a:t>
            </a:r>
            <a:endParaRPr lang="es-MX" sz="2800" b="1" i="1" dirty="0">
              <a:latin typeface="Palatino Linotype" panose="02040502050505030304" pitchFamily="18" charset="0"/>
            </a:endParaRPr>
          </a:p>
        </p:txBody>
      </p:sp>
      <p:pic>
        <p:nvPicPr>
          <p:cNvPr id="21" name="Imagen 20"/>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3425582" y="5358089"/>
            <a:ext cx="750627" cy="641445"/>
          </a:xfrm>
          <a:prstGeom prst="rect">
            <a:avLst/>
          </a:prstGeom>
        </p:spPr>
      </p:pic>
      <p:sp>
        <p:nvSpPr>
          <p:cNvPr id="22" name="Título 1"/>
          <p:cNvSpPr txBox="1">
            <a:spLocks/>
          </p:cNvSpPr>
          <p:nvPr/>
        </p:nvSpPr>
        <p:spPr>
          <a:xfrm>
            <a:off x="4328735" y="5338304"/>
            <a:ext cx="9144000" cy="64144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a:latin typeface="Palatino Linotype" panose="02040502050505030304" pitchFamily="18" charset="0"/>
                <a:ea typeface="Times New Roman" panose="02020603050405020304" pitchFamily="18" charset="0"/>
              </a:rPr>
              <a:t>5</a:t>
            </a:r>
            <a:r>
              <a:rPr lang="es-MX" sz="2800" b="1" i="1" dirty="0" smtClean="0">
                <a:latin typeface="Palatino Linotype" panose="02040502050505030304" pitchFamily="18" charset="0"/>
                <a:ea typeface="Times New Roman" panose="02020603050405020304" pitchFamily="18" charset="0"/>
              </a:rPr>
              <a:t>. </a:t>
            </a:r>
            <a:r>
              <a:rPr lang="es-MX" sz="2800" b="1" i="1" dirty="0" err="1">
                <a:latin typeface="Palatino Linotype" panose="02040502050505030304" pitchFamily="18" charset="0"/>
                <a:ea typeface="Times New Roman" panose="02020603050405020304" pitchFamily="18" charset="0"/>
              </a:rPr>
              <a:t>C</a:t>
            </a:r>
            <a:r>
              <a:rPr lang="es-MX" sz="2800" b="1" i="1" dirty="0" err="1" smtClean="0">
                <a:latin typeface="Palatino Linotype" panose="02040502050505030304" pitchFamily="18" charset="0"/>
                <a:ea typeface="Times New Roman" panose="02020603050405020304" pitchFamily="18" charset="0"/>
              </a:rPr>
              <a:t>onclusions</a:t>
            </a:r>
            <a:endParaRPr lang="es-MX" sz="2800" b="1" i="1" dirty="0">
              <a:latin typeface="Palatino Linotype" panose="02040502050505030304" pitchFamily="18" charset="0"/>
            </a:endParaRPr>
          </a:p>
        </p:txBody>
      </p:sp>
    </p:spTree>
    <p:extLst>
      <p:ext uri="{BB962C8B-B14F-4D97-AF65-F5344CB8AC3E}">
        <p14:creationId xmlns:p14="http://schemas.microsoft.com/office/powerpoint/2010/main" val="1188220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477665" y="1199137"/>
            <a:ext cx="750627" cy="64144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7" name="Título 1"/>
          <p:cNvSpPr txBox="1">
            <a:spLocks/>
          </p:cNvSpPr>
          <p:nvPr/>
        </p:nvSpPr>
        <p:spPr>
          <a:xfrm>
            <a:off x="1444388" y="1133975"/>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1.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Introduction</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3" name="Diagrama 2"/>
          <p:cNvGraphicFramePr/>
          <p:nvPr>
            <p:extLst>
              <p:ext uri="{D42A27DB-BD31-4B8C-83A1-F6EECF244321}">
                <p14:modId xmlns:p14="http://schemas.microsoft.com/office/powerpoint/2010/main" val="2291102194"/>
              </p:ext>
            </p:extLst>
          </p:nvPr>
        </p:nvGraphicFramePr>
        <p:xfrm>
          <a:off x="109181" y="1653801"/>
          <a:ext cx="11846257" cy="3984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279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10" name="Imagen 9"/>
          <p:cNvPicPr>
            <a:picLocks noChangeAspect="1"/>
          </p:cNvPicPr>
          <p:nvPr/>
        </p:nvPicPr>
        <p:blipFill rotWithShape="1">
          <a:blip r:embed="rId3" cstate="print">
            <a:extLst>
              <a:ext uri="{28A0092B-C50C-407E-A947-70E740481C1C}">
                <a14:useLocalDpi xmlns:a14="http://schemas.microsoft.com/office/drawing/2010/main" val="0"/>
              </a:ext>
            </a:extLst>
          </a:blip>
          <a:srcRect l="14568" t="56683" r="69873" b="32352"/>
          <a:stretch/>
        </p:blipFill>
        <p:spPr>
          <a:xfrm>
            <a:off x="423075" y="1105469"/>
            <a:ext cx="750627" cy="641445"/>
          </a:xfrm>
          <a:prstGeom prst="rect">
            <a:avLst/>
          </a:prstGeom>
        </p:spPr>
      </p:pic>
      <p:pic>
        <p:nvPicPr>
          <p:cNvPr id="14" name="Imagen 13"/>
          <p:cNvPicPr>
            <a:picLocks noChangeAspect="1"/>
          </p:cNvPicPr>
          <p:nvPr/>
        </p:nvPicPr>
        <p:blipFill rotWithShape="1">
          <a:blip r:embed="rId2">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18" name="Título 1"/>
          <p:cNvSpPr txBox="1">
            <a:spLocks/>
          </p:cNvSpPr>
          <p:nvPr/>
        </p:nvSpPr>
        <p:spPr>
          <a:xfrm>
            <a:off x="1512628" y="1228298"/>
            <a:ext cx="3960124" cy="395786"/>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2. </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Materials</a:t>
            </a:r>
            <a:r>
              <a:rPr lang="es-MX" sz="2800" b="1" i="1" dirty="0"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and </a:t>
            </a:r>
            <a:r>
              <a:rPr lang="es-MX" sz="2800" b="1" i="1" dirty="0" err="1">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M</a:t>
            </a:r>
            <a:r>
              <a:rPr lang="es-MX" sz="2800" b="1" i="1" dirty="0" err="1" smtClean="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ethods</a:t>
            </a:r>
            <a:endParaRPr lang="es-MX" sz="2800" b="1" i="1" dirty="0">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a 1"/>
          <p:cNvGraphicFramePr/>
          <p:nvPr>
            <p:extLst>
              <p:ext uri="{D42A27DB-BD31-4B8C-83A1-F6EECF244321}">
                <p14:modId xmlns:p14="http://schemas.microsoft.com/office/powerpoint/2010/main" val="4144656845"/>
              </p:ext>
            </p:extLst>
          </p:nvPr>
        </p:nvGraphicFramePr>
        <p:xfrm>
          <a:off x="248594" y="1740674"/>
          <a:ext cx="11696132" cy="3568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Botón de acción: Información 11">
            <a:hlinkClick r:id="" action="ppaction://hlinkshowjump?jump=nextslide" highlightClick="1"/>
          </p:cNvPr>
          <p:cNvSpPr/>
          <p:nvPr/>
        </p:nvSpPr>
        <p:spPr>
          <a:xfrm>
            <a:off x="866896" y="5303322"/>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Botón de acción: Información 12">
            <a:hlinkClick r:id="rId9" action="ppaction://hlinksldjump" highlightClick="1"/>
          </p:cNvPr>
          <p:cNvSpPr/>
          <p:nvPr/>
        </p:nvSpPr>
        <p:spPr>
          <a:xfrm>
            <a:off x="4111411" y="5303322"/>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Botón de acción: Información 14">
            <a:hlinkClick r:id="rId10" action="ppaction://hlinksldjump" highlightClick="1"/>
          </p:cNvPr>
          <p:cNvSpPr/>
          <p:nvPr/>
        </p:nvSpPr>
        <p:spPr>
          <a:xfrm>
            <a:off x="7355926" y="5303322"/>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Botón de acción: Información 16">
            <a:hlinkClick r:id="rId11" action="ppaction://hlinksldjump" highlightClick="1"/>
          </p:cNvPr>
          <p:cNvSpPr/>
          <p:nvPr/>
        </p:nvSpPr>
        <p:spPr>
          <a:xfrm>
            <a:off x="10600441" y="5272973"/>
            <a:ext cx="613611" cy="276726"/>
          </a:xfrm>
          <a:prstGeom prst="actionButtonInform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32772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graphicFrame>
        <p:nvGraphicFramePr>
          <p:cNvPr id="5" name="10 Objeto"/>
          <p:cNvGraphicFramePr>
            <a:graphicFrameLocks noChangeAspect="1"/>
          </p:cNvGraphicFramePr>
          <p:nvPr>
            <p:extLst>
              <p:ext uri="{D42A27DB-BD31-4B8C-83A1-F6EECF244321}">
                <p14:modId xmlns:p14="http://schemas.microsoft.com/office/powerpoint/2010/main" val="2929336941"/>
              </p:ext>
            </p:extLst>
          </p:nvPr>
        </p:nvGraphicFramePr>
        <p:xfrm>
          <a:off x="2502568" y="1009935"/>
          <a:ext cx="7267076" cy="4562724"/>
        </p:xfrm>
        <a:graphic>
          <a:graphicData uri="http://schemas.openxmlformats.org/presentationml/2006/ole">
            <mc:AlternateContent xmlns:mc="http://schemas.openxmlformats.org/markup-compatibility/2006">
              <mc:Choice xmlns:v="urn:schemas-microsoft-com:vml" Requires="v">
                <p:oleObj spid="_x0000_s10256" name="Visio" r:id="rId4" imgW="4993407" imgH="3136439" progId="Visio.Drawing.11">
                  <p:embed/>
                </p:oleObj>
              </mc:Choice>
              <mc:Fallback>
                <p:oleObj name="Visio" r:id="rId4" imgW="4993407" imgH="3136439" progId="Visio.Drawing.11">
                  <p:embed/>
                  <p:pic>
                    <p:nvPicPr>
                      <p:cNvPr id="0" name=""/>
                      <p:cNvPicPr>
                        <a:picLocks noChangeAspect="1" noChangeArrowheads="1"/>
                      </p:cNvPicPr>
                      <p:nvPr/>
                    </p:nvPicPr>
                    <p:blipFill>
                      <a:blip r:embed="rId5"/>
                      <a:srcRect/>
                      <a:stretch>
                        <a:fillRect/>
                      </a:stretch>
                    </p:blipFill>
                    <p:spPr bwMode="auto">
                      <a:xfrm>
                        <a:off x="2502568" y="1009935"/>
                        <a:ext cx="7267076" cy="4562724"/>
                      </a:xfrm>
                      <a:prstGeom prst="rect">
                        <a:avLst/>
                      </a:prstGeom>
                      <a:noFill/>
                      <a:extLst/>
                    </p:spPr>
                  </p:pic>
                </p:oleObj>
              </mc:Fallback>
            </mc:AlternateContent>
          </a:graphicData>
        </a:graphic>
      </p:graphicFrame>
      <p:sp>
        <p:nvSpPr>
          <p:cNvPr id="6" name="1 Título"/>
          <p:cNvSpPr txBox="1">
            <a:spLocks/>
          </p:cNvSpPr>
          <p:nvPr/>
        </p:nvSpPr>
        <p:spPr>
          <a:xfrm>
            <a:off x="1310479" y="5475037"/>
            <a:ext cx="1151518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MX" sz="1800" b="1" i="1" dirty="0" smtClean="0">
                <a:latin typeface="+mn-lt"/>
              </a:rPr>
              <a:t>Figure 1.</a:t>
            </a:r>
            <a:r>
              <a:rPr lang="es-MX" sz="1800" i="1" dirty="0" smtClean="0">
                <a:latin typeface="+mn-lt"/>
              </a:rPr>
              <a:t> </a:t>
            </a:r>
            <a:r>
              <a:rPr lang="en-US" sz="1800" i="1" dirty="0">
                <a:latin typeface="+mn-lt"/>
              </a:rPr>
              <a:t>Location of the arid territory </a:t>
            </a:r>
            <a:r>
              <a:rPr lang="en-US" sz="1800" i="1" dirty="0" smtClean="0">
                <a:latin typeface="+mn-lt"/>
              </a:rPr>
              <a:t>of </a:t>
            </a:r>
            <a:r>
              <a:rPr lang="en-US" sz="1800" i="1" dirty="0">
                <a:latin typeface="+mn-lt"/>
              </a:rPr>
              <a:t>Moctezuma, Sonora, Mexico</a:t>
            </a:r>
            <a:r>
              <a:rPr lang="es-MX" sz="1800" i="1" dirty="0" smtClean="0">
                <a:latin typeface="+mn-lt"/>
              </a:rPr>
              <a:t>. </a:t>
            </a:r>
            <a:endParaRPr lang="es-MX" sz="1800" i="1" dirty="0">
              <a:latin typeface="+mn-lt"/>
            </a:endParaRPr>
          </a:p>
        </p:txBody>
      </p:sp>
      <p:sp>
        <p:nvSpPr>
          <p:cNvPr id="7" name="Botón de acción: Volver 6">
            <a:hlinkClick r:id="" action="ppaction://hlinkshowjump?jump=previousslide" highlightClick="1"/>
          </p:cNvPr>
          <p:cNvSpPr/>
          <p:nvPr/>
        </p:nvSpPr>
        <p:spPr>
          <a:xfrm>
            <a:off x="10675065" y="4192709"/>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63374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3" name="Objeto 2"/>
          <p:cNvGraphicFramePr>
            <a:graphicFrameLocks noChangeAspect="1"/>
          </p:cNvGraphicFramePr>
          <p:nvPr>
            <p:extLst>
              <p:ext uri="{D42A27DB-BD31-4B8C-83A1-F6EECF244321}">
                <p14:modId xmlns:p14="http://schemas.microsoft.com/office/powerpoint/2010/main" val="3589189915"/>
              </p:ext>
            </p:extLst>
          </p:nvPr>
        </p:nvGraphicFramePr>
        <p:xfrm>
          <a:off x="7442295" y="1545739"/>
          <a:ext cx="2984595" cy="2934009"/>
        </p:xfrm>
        <a:graphic>
          <a:graphicData uri="http://schemas.openxmlformats.org/presentationml/2006/ole">
            <mc:AlternateContent xmlns:mc="http://schemas.openxmlformats.org/markup-compatibility/2006">
              <mc:Choice xmlns:v="urn:schemas-microsoft-com:vml" Requires="v">
                <p:oleObj spid="_x0000_s1067" name="Visio" r:id="rId4" imgW="2243667" imgH="2216164" progId="Visio.Drawing.11">
                  <p:embed/>
                </p:oleObj>
              </mc:Choice>
              <mc:Fallback>
                <p:oleObj name="Visio" r:id="rId4" imgW="2243667" imgH="2216164"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95" y="1545739"/>
                        <a:ext cx="2984595" cy="2934009"/>
                      </a:xfrm>
                      <a:prstGeom prst="rect">
                        <a:avLst/>
                      </a:prstGeom>
                      <a:noFill/>
                    </p:spPr>
                  </p:pic>
                </p:oleObj>
              </mc:Fallback>
            </mc:AlternateContent>
          </a:graphicData>
        </a:graphic>
      </p:graphicFrame>
      <p:pic>
        <p:nvPicPr>
          <p:cNvPr id="6" name="Imagen 5" descr="E:\Users\Hector\Héctor T. Mojica\Descargas\photo502832746898506787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0048" y="1148880"/>
            <a:ext cx="2473397" cy="4247936"/>
          </a:xfrm>
          <a:prstGeom prst="rect">
            <a:avLst/>
          </a:prstGeom>
          <a:noFill/>
          <a:ln>
            <a:noFill/>
          </a:ln>
        </p:spPr>
      </p:pic>
      <p:sp>
        <p:nvSpPr>
          <p:cNvPr id="4" name="Rectángulo 3"/>
          <p:cNvSpPr/>
          <p:nvPr/>
        </p:nvSpPr>
        <p:spPr>
          <a:xfrm>
            <a:off x="0" y="5396816"/>
            <a:ext cx="12055642" cy="881780"/>
          </a:xfrm>
          <a:prstGeom prst="rect">
            <a:avLst/>
          </a:prstGeom>
        </p:spPr>
        <p:txBody>
          <a:bodyPr wrap="square">
            <a:spAutoFit/>
          </a:bodyPr>
          <a:lstStyle/>
          <a:p>
            <a:pPr marL="269875" marR="269875" algn="just">
              <a:lnSpc>
                <a:spcPct val="95000"/>
              </a:lnSpc>
              <a:spcBef>
                <a:spcPts val="600"/>
              </a:spcBef>
              <a:spcAft>
                <a:spcPts val="120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2. </a:t>
            </a:r>
            <a:r>
              <a:rPr lang="en-US"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vegetative architecture by the pitaya cactus in a Cartesian plane. a) With a perspective from the south, shows a specimen. b) This, same is visualized for the identification of the honeybee HFS from an aerial view</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5" name="CuadroTexto 4"/>
          <p:cNvSpPr txBox="1"/>
          <p:nvPr/>
        </p:nvSpPr>
        <p:spPr>
          <a:xfrm>
            <a:off x="2078311" y="1499081"/>
            <a:ext cx="661737" cy="523220"/>
          </a:xfrm>
          <a:prstGeom prst="rect">
            <a:avLst/>
          </a:prstGeom>
          <a:noFill/>
        </p:spPr>
        <p:txBody>
          <a:bodyPr wrap="square" rtlCol="0">
            <a:spAutoFit/>
          </a:bodyPr>
          <a:lstStyle/>
          <a:p>
            <a:r>
              <a:rPr lang="es-MX" sz="2800" b="1" i="1" dirty="0" smtClean="0">
                <a:effectLst>
                  <a:outerShdw blurRad="38100" dist="38100" dir="2700000" algn="tl">
                    <a:srgbClr val="000000">
                      <a:alpha val="43137"/>
                    </a:srgbClr>
                  </a:outerShdw>
                </a:effectLst>
              </a:rPr>
              <a:t>a)</a:t>
            </a:r>
            <a:endParaRPr lang="es-MX" sz="2800" b="1" i="1" dirty="0">
              <a:effectLst>
                <a:outerShdw blurRad="38100" dist="38100" dir="2700000" algn="tl">
                  <a:srgbClr val="000000">
                    <a:alpha val="43137"/>
                  </a:srgbClr>
                </a:outerShdw>
              </a:effectLst>
            </a:endParaRPr>
          </a:p>
        </p:txBody>
      </p:sp>
      <p:sp>
        <p:nvSpPr>
          <p:cNvPr id="10" name="CuadroTexto 9"/>
          <p:cNvSpPr txBox="1"/>
          <p:nvPr/>
        </p:nvSpPr>
        <p:spPr>
          <a:xfrm>
            <a:off x="7111426" y="1499081"/>
            <a:ext cx="661737" cy="523220"/>
          </a:xfrm>
          <a:prstGeom prst="rect">
            <a:avLst/>
          </a:prstGeom>
          <a:noFill/>
        </p:spPr>
        <p:txBody>
          <a:bodyPr wrap="square" rtlCol="0">
            <a:spAutoFit/>
          </a:bodyPr>
          <a:lstStyle/>
          <a:p>
            <a:r>
              <a:rPr lang="es-MX" sz="2800" b="1" i="1" dirty="0" smtClean="0">
                <a:effectLst>
                  <a:outerShdw blurRad="38100" dist="38100" dir="2700000" algn="tl">
                    <a:srgbClr val="000000">
                      <a:alpha val="43137"/>
                    </a:srgbClr>
                  </a:outerShdw>
                </a:effectLst>
              </a:rPr>
              <a:t>b)</a:t>
            </a:r>
            <a:endParaRPr lang="es-MX" sz="2800" b="1" i="1" dirty="0">
              <a:effectLst>
                <a:outerShdw blurRad="38100" dist="38100" dir="2700000" algn="tl">
                  <a:srgbClr val="000000">
                    <a:alpha val="43137"/>
                  </a:srgbClr>
                </a:outerShdw>
              </a:effectLst>
            </a:endParaRPr>
          </a:p>
        </p:txBody>
      </p:sp>
      <p:sp>
        <p:nvSpPr>
          <p:cNvPr id="11" name="Botón de acción: Volver 10">
            <a:hlinkClick r:id="rId7" action="ppaction://hlinksldjump" highlightClick="1"/>
          </p:cNvPr>
          <p:cNvSpPr/>
          <p:nvPr/>
        </p:nvSpPr>
        <p:spPr>
          <a:xfrm>
            <a:off x="10675065" y="4192709"/>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73735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6045" t="63888" r="8433" b="19587"/>
          <a:stretch/>
        </p:blipFill>
        <p:spPr>
          <a:xfrm>
            <a:off x="1765110" y="5725235"/>
            <a:ext cx="10426890" cy="1132765"/>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sp>
        <p:nvSpPr>
          <p:cNvPr id="2" name="Rectangle 2"/>
          <p:cNvSpPr>
            <a:spLocks noChangeArrowheads="1"/>
          </p:cNvSpPr>
          <p:nvPr/>
        </p:nvSpPr>
        <p:spPr bwMode="auto">
          <a:xfrm>
            <a:off x="3477126" y="12031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3" name="Objeto 2"/>
          <p:cNvGraphicFramePr>
            <a:graphicFrameLocks noChangeAspect="1"/>
          </p:cNvGraphicFramePr>
          <p:nvPr>
            <p:extLst>
              <p:ext uri="{D42A27DB-BD31-4B8C-83A1-F6EECF244321}">
                <p14:modId xmlns:p14="http://schemas.microsoft.com/office/powerpoint/2010/main" val="3552435343"/>
              </p:ext>
            </p:extLst>
          </p:nvPr>
        </p:nvGraphicFramePr>
        <p:xfrm>
          <a:off x="3765884" y="1009935"/>
          <a:ext cx="3525253" cy="4000568"/>
        </p:xfrm>
        <a:graphic>
          <a:graphicData uri="http://schemas.openxmlformats.org/presentationml/2006/ole">
            <mc:AlternateContent xmlns:mc="http://schemas.openxmlformats.org/markup-compatibility/2006">
              <mc:Choice xmlns:v="urn:schemas-microsoft-com:vml" Requires="v">
                <p:oleObj spid="_x0000_s13324" name="Visio" r:id="rId4" imgW="1685398" imgH="1919766" progId="Visio.Drawing.11">
                  <p:embed/>
                </p:oleObj>
              </mc:Choice>
              <mc:Fallback>
                <p:oleObj name="Visio" r:id="rId4" imgW="1685398" imgH="1919766"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884" y="1009935"/>
                        <a:ext cx="3525253" cy="4000568"/>
                      </a:xfrm>
                      <a:prstGeom prst="rect">
                        <a:avLst/>
                      </a:prstGeom>
                      <a:noFill/>
                    </p:spPr>
                  </p:pic>
                </p:oleObj>
              </mc:Fallback>
            </mc:AlternateContent>
          </a:graphicData>
        </a:graphic>
      </p:graphicFrame>
      <p:sp>
        <p:nvSpPr>
          <p:cNvPr id="4" name="Rectángulo 3"/>
          <p:cNvSpPr/>
          <p:nvPr/>
        </p:nvSpPr>
        <p:spPr>
          <a:xfrm>
            <a:off x="-1576137" y="4843455"/>
            <a:ext cx="13619748" cy="881780"/>
          </a:xfrm>
          <a:prstGeom prst="rect">
            <a:avLst/>
          </a:prstGeom>
        </p:spPr>
        <p:txBody>
          <a:bodyPr wrap="square">
            <a:spAutoFit/>
          </a:bodyPr>
          <a:lstStyle/>
          <a:p>
            <a:pPr marL="1656080" indent="269875" algn="just">
              <a:lnSpc>
                <a:spcPct val="95000"/>
              </a:lnSpc>
              <a:spcAft>
                <a:spcPts val="0"/>
              </a:spcAft>
            </a:pPr>
            <a:r>
              <a:rPr lang="en-US" b="1"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Figure 3</a:t>
            </a:r>
            <a:r>
              <a:rPr lang="en-US" dirty="0" smtClean="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flight sequence was observed in the vegetative architecture of n=21 individuals of pitaya cactus in which the flight path of three and up to five bees was analyzed, obtaining an average of time per plant, for the total of events measured per date.</a:t>
            </a:r>
            <a:endParaRPr lang="es-MX"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7" name="Botón de acción: Volver 6">
            <a:hlinkClick r:id="rId6" action="ppaction://hlinksldjump" highlightClick="1"/>
          </p:cNvPr>
          <p:cNvSpPr/>
          <p:nvPr/>
        </p:nvSpPr>
        <p:spPr>
          <a:xfrm>
            <a:off x="10310824" y="3555357"/>
            <a:ext cx="979046" cy="1094874"/>
          </a:xfrm>
          <a:prstGeom prst="actionButtonRetur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21721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6045" t="19090" r="8433" b="58212"/>
          <a:stretch/>
        </p:blipFill>
        <p:spPr>
          <a:xfrm>
            <a:off x="0" y="0"/>
            <a:ext cx="10426890" cy="1009935"/>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6045" t="66775" r="8433" b="21080"/>
          <a:stretch/>
        </p:blipFill>
        <p:spPr>
          <a:xfrm>
            <a:off x="1765110" y="6025486"/>
            <a:ext cx="10426890" cy="832514"/>
          </a:xfrm>
          <a:prstGeom prst="rect">
            <a:avLst/>
          </a:prstGeom>
        </p:spPr>
      </p:pic>
      <p:sp>
        <p:nvSpPr>
          <p:cNvPr id="2" name="Rectangle 2"/>
          <p:cNvSpPr>
            <a:spLocks noChangeArrowheads="1"/>
          </p:cNvSpPr>
          <p:nvPr/>
        </p:nvSpPr>
        <p:spPr bwMode="auto">
          <a:xfrm>
            <a:off x="2490537" y="12873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3" name="Objeto 2"/>
          <p:cNvGraphicFramePr>
            <a:graphicFrameLocks noChangeAspect="1"/>
          </p:cNvGraphicFramePr>
          <p:nvPr>
            <p:extLst>
              <p:ext uri="{D42A27DB-BD31-4B8C-83A1-F6EECF244321}">
                <p14:modId xmlns:p14="http://schemas.microsoft.com/office/powerpoint/2010/main" val="4286535173"/>
              </p:ext>
            </p:extLst>
          </p:nvPr>
        </p:nvGraphicFramePr>
        <p:xfrm>
          <a:off x="2851484" y="637673"/>
          <a:ext cx="5953590" cy="4247147"/>
        </p:xfrm>
        <a:graphic>
          <a:graphicData uri="http://schemas.openxmlformats.org/presentationml/2006/ole">
            <mc:AlternateContent xmlns:mc="http://schemas.openxmlformats.org/markup-compatibility/2006">
              <mc:Choice xmlns:v="urn:schemas-microsoft-com:vml" Requires="v">
                <p:oleObj spid="_x0000_s9228" name="Visio" r:id="rId4" imgW="3000886" imgH="2127472" progId="Visio.Drawing.11">
                  <p:embed/>
                </p:oleObj>
              </mc:Choice>
              <mc:Fallback>
                <p:oleObj name="Visio" r:id="rId4" imgW="3000886" imgH="2127472"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484" y="637673"/>
                        <a:ext cx="5953590" cy="4247147"/>
                      </a:xfrm>
                      <a:prstGeom prst="rect">
                        <a:avLst/>
                      </a:prstGeom>
                      <a:noFill/>
                    </p:spPr>
                  </p:pic>
                </p:oleObj>
              </mc:Fallback>
            </mc:AlternateContent>
          </a:graphicData>
        </a:graphic>
      </p:graphicFrame>
      <p:sp>
        <p:nvSpPr>
          <p:cNvPr id="5" name="Rectángulo 4"/>
          <p:cNvSpPr/>
          <p:nvPr/>
        </p:nvSpPr>
        <p:spPr>
          <a:xfrm>
            <a:off x="1323474" y="4884820"/>
            <a:ext cx="9103416" cy="369332"/>
          </a:xfrm>
          <a:prstGeom prst="rect">
            <a:avLst/>
          </a:prstGeom>
        </p:spPr>
        <p:txBody>
          <a:bodyPr wrap="square">
            <a:spAutoFit/>
          </a:bodyPr>
          <a:lstStyle/>
          <a:p>
            <a:r>
              <a:rPr lang="es-MX" b="1" dirty="0" smtClean="0">
                <a:effectLst/>
                <a:latin typeface="Times New Roman" panose="02020603050405020304" pitchFamily="18" charset="0"/>
                <a:ea typeface="Times New Roman" panose="02020603050405020304" pitchFamily="18" charset="0"/>
              </a:rPr>
              <a:t>Figure 4: </a:t>
            </a:r>
            <a:r>
              <a:rPr lang="es-MX" dirty="0" err="1" smtClean="0">
                <a:effectLst/>
                <a:latin typeface="Times New Roman" panose="02020603050405020304" pitchFamily="18" charset="0"/>
                <a:ea typeface="Times New Roman" panose="02020603050405020304" pitchFamily="18" charset="0"/>
              </a:rPr>
              <a:t>The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interpretation</a:t>
            </a:r>
            <a:r>
              <a:rPr lang="es-MX" dirty="0" smtClean="0">
                <a:effectLst/>
                <a:latin typeface="Times New Roman" panose="02020603050405020304" pitchFamily="18" charset="0"/>
                <a:ea typeface="Times New Roman" panose="02020603050405020304" pitchFamily="18" charset="0"/>
              </a:rPr>
              <a:t> of a </a:t>
            </a:r>
            <a:r>
              <a:rPr lang="es-MX" dirty="0" err="1" smtClean="0">
                <a:effectLst/>
                <a:latin typeface="Times New Roman" panose="02020603050405020304" pitchFamily="18" charset="0"/>
                <a:ea typeface="Times New Roman" panose="02020603050405020304" pitchFamily="18" charset="0"/>
              </a:rPr>
              <a:t>flight</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sequence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model</a:t>
            </a:r>
            <a:r>
              <a:rPr lang="es-MX" dirty="0" smtClean="0">
                <a:effectLst/>
                <a:latin typeface="Times New Roman" panose="02020603050405020304" pitchFamily="18" charset="0"/>
                <a:ea typeface="Times New Roman" panose="02020603050405020304" pitchFamily="18" charset="0"/>
              </a:rPr>
              <a:t> and </a:t>
            </a:r>
            <a:r>
              <a:rPr lang="es-MX" dirty="0" err="1" smtClean="0">
                <a:effectLst/>
                <a:latin typeface="Times New Roman" panose="02020603050405020304" pitchFamily="18" charset="0"/>
                <a:ea typeface="Times New Roman" panose="02020603050405020304" pitchFamily="18" charset="0"/>
              </a:rPr>
              <a:t>the</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synaptic</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map</a:t>
            </a:r>
            <a:r>
              <a:rPr lang="es-MX" dirty="0" smtClean="0">
                <a:effectLst/>
                <a:latin typeface="Times New Roman" panose="02020603050405020304" pitchFamily="18" charset="0"/>
                <a:ea typeface="Times New Roman" panose="02020603050405020304" pitchFamily="18" charset="0"/>
              </a:rPr>
              <a:t> of HFS </a:t>
            </a:r>
            <a:r>
              <a:rPr lang="es-MX" dirty="0" err="1" smtClean="0">
                <a:effectLst/>
                <a:latin typeface="Times New Roman" panose="02020603050405020304" pitchFamily="18" charset="0"/>
                <a:ea typeface="Times New Roman" panose="02020603050405020304" pitchFamily="18" charset="0"/>
              </a:rPr>
              <a:t>is</a:t>
            </a:r>
            <a:r>
              <a:rPr lang="es-MX" dirty="0" smtClean="0">
                <a:effectLst/>
                <a:latin typeface="Times New Roman" panose="02020603050405020304" pitchFamily="18" charset="0"/>
                <a:ea typeface="Times New Roman" panose="02020603050405020304" pitchFamily="18" charset="0"/>
              </a:rPr>
              <a:t> </a:t>
            </a:r>
            <a:r>
              <a:rPr lang="es-MX" dirty="0" err="1" smtClean="0">
                <a:effectLst/>
                <a:latin typeface="Times New Roman" panose="02020603050405020304" pitchFamily="18" charset="0"/>
                <a:ea typeface="Times New Roman" panose="02020603050405020304" pitchFamily="18" charset="0"/>
              </a:rPr>
              <a:t>shown</a:t>
            </a:r>
            <a:endParaRPr lang="es-MX" dirty="0"/>
          </a:p>
        </p:txBody>
      </p:sp>
    </p:spTree>
    <p:extLst>
      <p:ext uri="{BB962C8B-B14F-4D97-AF65-F5344CB8AC3E}">
        <p14:creationId xmlns:p14="http://schemas.microsoft.com/office/powerpoint/2010/main" val="3381961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Siglo gótico-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1291</TotalTime>
  <Words>1525</Words>
  <Application>Microsoft Office PowerPoint</Application>
  <PresentationFormat>Panorámica</PresentationFormat>
  <Paragraphs>112</Paragraphs>
  <Slides>29</Slides>
  <Notes>1</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7" baseType="lpstr">
      <vt:lpstr>Arial</vt:lpstr>
      <vt:lpstr>Calibri</vt:lpstr>
      <vt:lpstr>Century Gothic</vt:lpstr>
      <vt:lpstr>Cordia New</vt:lpstr>
      <vt:lpstr>Palatino Linotype</vt:lpstr>
      <vt:lpstr>Times New Roman</vt:lpstr>
      <vt:lpstr>Office Theme</vt:lpstr>
      <vt:lpstr>Dibujo de Microsoft Visio</vt:lpstr>
      <vt:lpstr>Harvest Flight Synapse of Apis mellifera on the vegetative architecture of cacti in the Sonoran desert, Mexico </vt:lpstr>
      <vt:lpstr>Highligths about the Abstract </vt:lpstr>
      <vt:lpstr>Presentation Items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Very grateful for your attention !!</vt:lpstr>
      <vt:lpstr>Photo album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Harvest Flight Synapse of Apis mellifera on the vegetative architecture of cacti in the Sonoran desert, Mexico </dc:title>
  <dc:creator>Héctor T. Mojica</dc:creator>
  <cp:lastModifiedBy>Héctor T. Mojica</cp:lastModifiedBy>
  <cp:revision>51</cp:revision>
  <dcterms:created xsi:type="dcterms:W3CDTF">2021-06-14T00:45:54Z</dcterms:created>
  <dcterms:modified xsi:type="dcterms:W3CDTF">2021-06-14T22:17:35Z</dcterms:modified>
</cp:coreProperties>
</file>