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3" r:id="rId7"/>
    <p:sldId id="262" r:id="rId8"/>
    <p:sldId id="261" r:id="rId9"/>
    <p:sldId id="265" r:id="rId10"/>
    <p:sldId id="266" r:id="rId11"/>
    <p:sldId id="268" r:id="rId12"/>
    <p:sldId id="269" r:id="rId13"/>
    <p:sldId id="272" r:id="rId14"/>
    <p:sldId id="270" r:id="rId15"/>
    <p:sldId id="264" r:id="rId16"/>
    <p:sldId id="273" r:id="rId1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3F3"/>
    <a:srgbClr val="4472C4"/>
    <a:srgbClr val="E6E6E6"/>
    <a:srgbClr val="FFEE48"/>
    <a:srgbClr val="739A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84" y="108"/>
      </p:cViewPr>
      <p:guideLst>
        <p:guide orient="horz" pos="3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dil\OneDrive\Desktop\LNEG\Data\Reactores%20organosolv%20COMPLETO%20FINAL_v2.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adil\OneDrive\Desktop\Carmen\TESIS\Pen%20rojo%2002-01-2020\TESIS\Experimentos\3.%20Hidrolizado%20hueso\2021-09-09%20DPPH%20muestras%20LNEG\DPPH%20R%20Parr%20Oganosolv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Fenoles!$F$60</c:f>
              <c:strCache>
                <c:ptCount val="1"/>
                <c:pt idx="0">
                  <c:v>TPC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Fenoles!$B$62:$B$73</c:f>
              <c:strCache>
                <c:ptCount val="12"/>
                <c:pt idx="0">
                  <c:v>140ºC</c:v>
                </c:pt>
                <c:pt idx="1">
                  <c:v>140ºC + 0.5% H2SO4</c:v>
                </c:pt>
                <c:pt idx="2">
                  <c:v>140ºC +100Mm H2SO4 </c:v>
                </c:pt>
                <c:pt idx="3">
                  <c:v>165ºC 2h</c:v>
                </c:pt>
                <c:pt idx="4">
                  <c:v>165ºC 2h + 50mM H2SO4</c:v>
                </c:pt>
                <c:pt idx="5">
                  <c:v>190ºC 0 min</c:v>
                </c:pt>
                <c:pt idx="6">
                  <c:v>190ºC 30 min</c:v>
                </c:pt>
                <c:pt idx="7">
                  <c:v>190ºC_60 min</c:v>
                </c:pt>
                <c:pt idx="8">
                  <c:v>190ºC 90 min</c:v>
                </c:pt>
                <c:pt idx="9">
                  <c:v>190ºC 105 min</c:v>
                </c:pt>
                <c:pt idx="10">
                  <c:v>190ºC 120 min</c:v>
                </c:pt>
                <c:pt idx="11">
                  <c:v>190ºC 150 min</c:v>
                </c:pt>
              </c:strCache>
            </c:strRef>
          </c:cat>
          <c:val>
            <c:numRef>
              <c:f>Fenoles!$F$62:$F$73</c:f>
              <c:numCache>
                <c:formatCode>0.00</c:formatCode>
                <c:ptCount val="12"/>
                <c:pt idx="0">
                  <c:v>4.8849999999999998</c:v>
                </c:pt>
                <c:pt idx="1">
                  <c:v>7.2949999999999999</c:v>
                </c:pt>
                <c:pt idx="2">
                  <c:v>9.0902761199968172</c:v>
                </c:pt>
                <c:pt idx="3">
                  <c:v>10.077484682103924</c:v>
                </c:pt>
                <c:pt idx="4">
                  <c:v>12.566642794620833</c:v>
                </c:pt>
                <c:pt idx="5">
                  <c:v>7.5957865839102414</c:v>
                </c:pt>
                <c:pt idx="6">
                  <c:v>10.967713058009071</c:v>
                </c:pt>
                <c:pt idx="7">
                  <c:v>11.352490660660649</c:v>
                </c:pt>
                <c:pt idx="8">
                  <c:v>11.547688246548155</c:v>
                </c:pt>
                <c:pt idx="9">
                  <c:v>10.908793869503613</c:v>
                </c:pt>
                <c:pt idx="10">
                  <c:v>12.222324705099895</c:v>
                </c:pt>
                <c:pt idx="11">
                  <c:v>12.686262932973456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54-4857-ACF0-BBF2CA38BF2E}"/>
            </c:ext>
          </c:extLst>
        </c:ser>
        <c:ser>
          <c:idx val="1"/>
          <c:order val="1"/>
          <c:tx>
            <c:strRef>
              <c:f>Fenoles!$H$60</c:f>
              <c:strCache>
                <c:ptCount val="1"/>
                <c:pt idx="0">
                  <c:v>Tannins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Fenoles!$B$62:$B$73</c:f>
              <c:strCache>
                <c:ptCount val="12"/>
                <c:pt idx="0">
                  <c:v>140ºC</c:v>
                </c:pt>
                <c:pt idx="1">
                  <c:v>140ºC + 0.5% H2SO4</c:v>
                </c:pt>
                <c:pt idx="2">
                  <c:v>140ºC +100Mm H2SO4 </c:v>
                </c:pt>
                <c:pt idx="3">
                  <c:v>165ºC 2h</c:v>
                </c:pt>
                <c:pt idx="4">
                  <c:v>165ºC 2h + 50mM H2SO4</c:v>
                </c:pt>
                <c:pt idx="5">
                  <c:v>190ºC 0 min</c:v>
                </c:pt>
                <c:pt idx="6">
                  <c:v>190ºC 30 min</c:v>
                </c:pt>
                <c:pt idx="7">
                  <c:v>190ºC_60 min</c:v>
                </c:pt>
                <c:pt idx="8">
                  <c:v>190ºC 90 min</c:v>
                </c:pt>
                <c:pt idx="9">
                  <c:v>190ºC 105 min</c:v>
                </c:pt>
                <c:pt idx="10">
                  <c:v>190ºC 120 min</c:v>
                </c:pt>
                <c:pt idx="11">
                  <c:v>190ºC 150 min</c:v>
                </c:pt>
              </c:strCache>
            </c:strRef>
          </c:cat>
          <c:val>
            <c:numRef>
              <c:f>Fenoles!$H$62:$H$73</c:f>
              <c:numCache>
                <c:formatCode>0.00</c:formatCode>
                <c:ptCount val="12"/>
                <c:pt idx="0">
                  <c:v>2.4054839181592094</c:v>
                </c:pt>
                <c:pt idx="1">
                  <c:v>3.4701099605007419</c:v>
                </c:pt>
                <c:pt idx="2">
                  <c:v>4.8036531588956937</c:v>
                </c:pt>
                <c:pt idx="3">
                  <c:v>4.3141618835656548</c:v>
                </c:pt>
                <c:pt idx="4">
                  <c:v>5.8779430713365333</c:v>
                </c:pt>
                <c:pt idx="5">
                  <c:v>2.9924641755495682</c:v>
                </c:pt>
                <c:pt idx="6">
                  <c:v>5.3947522548904763</c:v>
                </c:pt>
                <c:pt idx="7">
                  <c:v>3.7990563208259114</c:v>
                </c:pt>
                <c:pt idx="8">
                  <c:v>5.5008998170768812</c:v>
                </c:pt>
                <c:pt idx="9">
                  <c:v>2.8536024075057531</c:v>
                </c:pt>
                <c:pt idx="10">
                  <c:v>5.3437798020692755</c:v>
                </c:pt>
                <c:pt idx="11">
                  <c:v>5.0335430207527843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54-4857-ACF0-BBF2CA38BF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76770815"/>
        <c:axId val="913109903"/>
      </c:barChart>
      <c:catAx>
        <c:axId val="976770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13109903"/>
        <c:crosses val="autoZero"/>
        <c:auto val="1"/>
        <c:lblAlgn val="ctr"/>
        <c:lblOffset val="100"/>
        <c:noMultiLvlLbl val="0"/>
      </c:catAx>
      <c:valAx>
        <c:axId val="9131099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b="1" dirty="0"/>
                  <a:t>TPC (g GAE/L)</a:t>
                </a:r>
              </a:p>
            </c:rich>
          </c:tx>
          <c:layout>
            <c:manualLayout>
              <c:xMode val="edge"/>
              <c:yMode val="edge"/>
              <c:x val="1.7925373705226968E-3"/>
              <c:y val="0.2507416246974508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97677081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619182580260518"/>
          <c:y val="4.1420461714347358E-2"/>
          <c:w val="0.67925277434012044"/>
          <c:h val="0.561649720060755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'det. conjunta'!$G$36</c:f>
              <c:strCache>
                <c:ptCount val="1"/>
                <c:pt idx="0">
                  <c:v>DPPH (g TE/L)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'det. conjunta'!$C$37:$C$48</c:f>
              <c:strCache>
                <c:ptCount val="12"/>
                <c:pt idx="0">
                  <c:v>140ºC</c:v>
                </c:pt>
                <c:pt idx="1">
                  <c:v>140ºC + 0.5% H2SO4</c:v>
                </c:pt>
                <c:pt idx="2">
                  <c:v>140ºC +100Mm H2SO4 </c:v>
                </c:pt>
                <c:pt idx="3">
                  <c:v>165ºC 2h</c:v>
                </c:pt>
                <c:pt idx="4">
                  <c:v>165ºC 2h + 50mM H2SO4</c:v>
                </c:pt>
                <c:pt idx="5">
                  <c:v>190ºC 0 min</c:v>
                </c:pt>
                <c:pt idx="6">
                  <c:v>190ºC 30 min</c:v>
                </c:pt>
                <c:pt idx="7">
                  <c:v>190ºC_60 min</c:v>
                </c:pt>
                <c:pt idx="8">
                  <c:v>190ºC 90 min</c:v>
                </c:pt>
                <c:pt idx="9">
                  <c:v>190ºC 105 min</c:v>
                </c:pt>
                <c:pt idx="10">
                  <c:v>190ºC 120 min</c:v>
                </c:pt>
                <c:pt idx="11">
                  <c:v>190ºC 150 min</c:v>
                </c:pt>
              </c:strCache>
            </c:strRef>
          </c:cat>
          <c:val>
            <c:numRef>
              <c:f>'det. conjunta'!$G$37:$G$48</c:f>
              <c:numCache>
                <c:formatCode>0.00</c:formatCode>
                <c:ptCount val="12"/>
                <c:pt idx="0">
                  <c:v>2.1749839999999998</c:v>
                </c:pt>
                <c:pt idx="1">
                  <c:v>2.7537754999999997</c:v>
                </c:pt>
                <c:pt idx="2">
                  <c:v>2.8006399999999996</c:v>
                </c:pt>
                <c:pt idx="3">
                  <c:v>2.7608400397999997</c:v>
                </c:pt>
                <c:pt idx="4">
                  <c:v>2.7916849999999998</c:v>
                </c:pt>
                <c:pt idx="5">
                  <c:v>2.2673199601999996</c:v>
                </c:pt>
                <c:pt idx="6">
                  <c:v>2.8818319999999997</c:v>
                </c:pt>
                <c:pt idx="7">
                  <c:v>2.9200399999999997</c:v>
                </c:pt>
                <c:pt idx="8">
                  <c:v>2.8663099999999995</c:v>
                </c:pt>
                <c:pt idx="9">
                  <c:v>2.8175549800999997</c:v>
                </c:pt>
                <c:pt idx="10">
                  <c:v>1.7598699999999994</c:v>
                </c:pt>
                <c:pt idx="11">
                  <c:v>1.8593700397999995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CD-4346-AB24-B4CA0FA1A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1001919"/>
        <c:axId val="1048189135"/>
      </c:barChart>
      <c:catAx>
        <c:axId val="105100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48189135"/>
        <c:crosses val="autoZero"/>
        <c:auto val="1"/>
        <c:lblAlgn val="ctr"/>
        <c:lblOffset val="100"/>
        <c:noMultiLvlLbl val="0"/>
      </c:catAx>
      <c:valAx>
        <c:axId val="104818913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ES" b="1" dirty="0" err="1"/>
                  <a:t>Antioxidant</a:t>
                </a:r>
                <a:r>
                  <a:rPr lang="es-ES" b="1" dirty="0"/>
                  <a:t> </a:t>
                </a:r>
                <a:r>
                  <a:rPr lang="es-ES" b="1" dirty="0" err="1"/>
                  <a:t>activity</a:t>
                </a:r>
                <a:r>
                  <a:rPr lang="es-ES" b="1" dirty="0"/>
                  <a:t> (g TE/L)</a:t>
                </a:r>
              </a:p>
            </c:rich>
          </c:tx>
          <c:layout>
            <c:manualLayout>
              <c:xMode val="edge"/>
              <c:yMode val="edge"/>
              <c:x val="0"/>
              <c:y val="8.021995432747643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s-ES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510019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79B3C41-C5B1-40CF-8D2E-8C4EC1A37902}" type="doc">
      <dgm:prSet loTypeId="urn:microsoft.com/office/officeart/2005/8/layout/hList7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A7A4FCB-DE6F-47D2-8EFE-5CD604B71ADC}">
      <dgm:prSet phldrT="[Texto]" custT="1"/>
      <dgm:spPr/>
      <dgm:t>
        <a:bodyPr/>
        <a:lstStyle/>
        <a:p>
          <a:endParaRPr lang="es-ES" sz="2000" b="1" dirty="0"/>
        </a:p>
        <a:p>
          <a:r>
            <a:rPr lang="es-ES" sz="2000" b="1" dirty="0"/>
            <a:t>Olive </a:t>
          </a:r>
          <a:r>
            <a:rPr lang="es-ES" sz="2000" b="1" dirty="0" err="1"/>
            <a:t>stone</a:t>
          </a:r>
          <a:endParaRPr lang="es-ES" sz="2000" b="1" dirty="0"/>
        </a:p>
      </dgm:t>
    </dgm:pt>
    <dgm:pt modelId="{A8F3417B-AF69-4007-939A-8B438D07DFBE}" type="parTrans" cxnId="{8659B662-9913-4EE7-9618-A6764B4AC2CD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BD62A67E-B173-439A-8FEC-731195488970}" type="sibTrans" cxnId="{8659B662-9913-4EE7-9618-A6764B4AC2CD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D158376D-875D-498A-B8E8-1485EE6918C3}">
      <dgm:prSet phldrT="[Texto]" custT="1"/>
      <dgm:spPr/>
      <dgm:t>
        <a:bodyPr/>
        <a:lstStyle/>
        <a:p>
          <a:endParaRPr lang="es-ES" sz="2000" b="1" dirty="0"/>
        </a:p>
        <a:p>
          <a:r>
            <a:rPr lang="es-ES" sz="2000" b="1" dirty="0" err="1"/>
            <a:t>Leaves</a:t>
          </a:r>
          <a:endParaRPr lang="es-ES" sz="2000" b="1" dirty="0"/>
        </a:p>
      </dgm:t>
    </dgm:pt>
    <dgm:pt modelId="{6D838E08-F264-4011-86CC-7D34EF9261A5}" type="parTrans" cxnId="{40220E76-DC77-4266-A33F-BCD7DB3CBD58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4A8C1DB7-9296-403E-9B9C-BAE7F04225E0}" type="sibTrans" cxnId="{40220E76-DC77-4266-A33F-BCD7DB3CBD58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93045613-A829-4792-825D-D4B05C453596}">
      <dgm:prSet phldrT="[Texto]" custT="1"/>
      <dgm:spPr/>
      <dgm:t>
        <a:bodyPr/>
        <a:lstStyle/>
        <a:p>
          <a:endParaRPr lang="es-ES" sz="2000" b="1" dirty="0"/>
        </a:p>
        <a:p>
          <a:r>
            <a:rPr lang="es-ES" sz="2000" b="1" dirty="0" err="1"/>
            <a:t>Pomace</a:t>
          </a:r>
          <a:endParaRPr lang="es-ES" sz="2000" b="1" dirty="0"/>
        </a:p>
      </dgm:t>
    </dgm:pt>
    <dgm:pt modelId="{936BD75C-8231-4978-86E6-5A0EA551608A}" type="parTrans" cxnId="{52B287AE-1538-41EC-A95B-A932607B7068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11A33956-1E0D-4814-AAD0-80DE410CDF44}" type="sibTrans" cxnId="{52B287AE-1538-41EC-A95B-A932607B7068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0C6FFDCB-8C90-46A3-857C-0F353574D243}">
      <dgm:prSet phldrT="[Texto]" custT="1"/>
      <dgm:spPr/>
      <dgm:t>
        <a:bodyPr/>
        <a:lstStyle/>
        <a:p>
          <a:endParaRPr lang="es-ES" sz="2000" b="1" dirty="0"/>
        </a:p>
        <a:p>
          <a:r>
            <a:rPr lang="es-ES" sz="2000" b="1" dirty="0" err="1"/>
            <a:t>Waste</a:t>
          </a:r>
          <a:r>
            <a:rPr lang="es-ES" sz="2000" b="1" dirty="0"/>
            <a:t> </a:t>
          </a:r>
          <a:r>
            <a:rPr lang="es-ES" sz="2000" b="1" dirty="0" err="1"/>
            <a:t>water</a:t>
          </a:r>
          <a:endParaRPr lang="es-ES" sz="2000" b="1" dirty="0"/>
        </a:p>
      </dgm:t>
    </dgm:pt>
    <dgm:pt modelId="{E6870661-930C-49FF-9F23-574ED20152E9}" type="parTrans" cxnId="{9F6E030B-834D-4589-9D91-42E31173558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7867F306-6660-4FBC-B621-A735A181506A}" type="sibTrans" cxnId="{9F6E030B-834D-4589-9D91-42E311735586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9CB31A12-56EB-422F-ADD5-10CF1D2A43FE}">
      <dgm:prSet phldrT="[Texto]" custT="1"/>
      <dgm:spPr/>
      <dgm:t>
        <a:bodyPr/>
        <a:lstStyle/>
        <a:p>
          <a:endParaRPr lang="es-ES" sz="2000" b="1" dirty="0"/>
        </a:p>
        <a:p>
          <a:r>
            <a:rPr lang="es-ES" sz="2000" b="1" dirty="0" err="1"/>
            <a:t>Pruning</a:t>
          </a:r>
          <a:endParaRPr lang="es-ES" sz="2000" b="1" dirty="0"/>
        </a:p>
      </dgm:t>
    </dgm:pt>
    <dgm:pt modelId="{A89DD80C-49EF-4663-B9AB-C639662ABF7B}" type="parTrans" cxnId="{060121E2-FFBA-4A19-88DB-DD39189CB591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8564646A-A2E6-4083-8DCE-282643C3DF6F}" type="sibTrans" cxnId="{060121E2-FFBA-4A19-88DB-DD39189CB591}">
      <dgm:prSet/>
      <dgm:spPr/>
      <dgm:t>
        <a:bodyPr/>
        <a:lstStyle/>
        <a:p>
          <a:endParaRPr lang="es-ES" sz="2000" b="1">
            <a:solidFill>
              <a:schemeClr val="tx1"/>
            </a:solidFill>
          </a:endParaRPr>
        </a:p>
      </dgm:t>
    </dgm:pt>
    <dgm:pt modelId="{90556F44-CD0C-4991-8A53-34B97CD92135}" type="pres">
      <dgm:prSet presAssocID="{079B3C41-C5B1-40CF-8D2E-8C4EC1A37902}" presName="Name0" presStyleCnt="0">
        <dgm:presLayoutVars>
          <dgm:dir/>
          <dgm:resizeHandles val="exact"/>
        </dgm:presLayoutVars>
      </dgm:prSet>
      <dgm:spPr/>
    </dgm:pt>
    <dgm:pt modelId="{059E61C6-72F2-4D0B-A558-92E8A6D925FD}" type="pres">
      <dgm:prSet presAssocID="{079B3C41-C5B1-40CF-8D2E-8C4EC1A37902}" presName="fgShape" presStyleLbl="fgShp" presStyleIdx="0" presStyleCnt="1" custFlipVert="1" custScaleY="13450"/>
      <dgm:spPr>
        <a:noFill/>
        <a:ln>
          <a:noFill/>
        </a:ln>
      </dgm:spPr>
    </dgm:pt>
    <dgm:pt modelId="{04057160-D8E2-4E6A-AFAC-6B0EE8F8AA6C}" type="pres">
      <dgm:prSet presAssocID="{079B3C41-C5B1-40CF-8D2E-8C4EC1A37902}" presName="linComp" presStyleCnt="0"/>
      <dgm:spPr/>
    </dgm:pt>
    <dgm:pt modelId="{DD6547B1-AF07-48D3-A8F1-5FFC2B550CC1}" type="pres">
      <dgm:prSet presAssocID="{3A7A4FCB-DE6F-47D2-8EFE-5CD604B71ADC}" presName="compNode" presStyleCnt="0"/>
      <dgm:spPr/>
    </dgm:pt>
    <dgm:pt modelId="{CBBA2A94-E71B-47E8-A7E2-1F980CB17550}" type="pres">
      <dgm:prSet presAssocID="{3A7A4FCB-DE6F-47D2-8EFE-5CD604B71ADC}" presName="bkgdShape" presStyleLbl="node1" presStyleIdx="0" presStyleCnt="5"/>
      <dgm:spPr/>
    </dgm:pt>
    <dgm:pt modelId="{B0425F87-AA55-40CC-86AB-DB6B157CEDCF}" type="pres">
      <dgm:prSet presAssocID="{3A7A4FCB-DE6F-47D2-8EFE-5CD604B71ADC}" presName="nodeTx" presStyleLbl="node1" presStyleIdx="0" presStyleCnt="5">
        <dgm:presLayoutVars>
          <dgm:bulletEnabled val="1"/>
        </dgm:presLayoutVars>
      </dgm:prSet>
      <dgm:spPr/>
    </dgm:pt>
    <dgm:pt modelId="{786698EE-2F9D-4E77-AB8D-D2E9B23B5ED9}" type="pres">
      <dgm:prSet presAssocID="{3A7A4FCB-DE6F-47D2-8EFE-5CD604B71ADC}" presName="invisiNode" presStyleLbl="node1" presStyleIdx="0" presStyleCnt="5"/>
      <dgm:spPr/>
    </dgm:pt>
    <dgm:pt modelId="{7F3498A9-C645-4F24-8966-67C6FB9590C6}" type="pres">
      <dgm:prSet presAssocID="{3A7A4FCB-DE6F-47D2-8EFE-5CD604B71ADC}" presName="imagNode" presStyleLbl="fgImgPlace1" presStyleIdx="0" presStyleCnt="5" custScaleX="150229" custScaleY="150229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</dgm:pt>
    <dgm:pt modelId="{892D2422-EEEF-4DB8-9C1A-8CD4CEF86E2B}" type="pres">
      <dgm:prSet presAssocID="{BD62A67E-B173-439A-8FEC-731195488970}" presName="sibTrans" presStyleLbl="sibTrans2D1" presStyleIdx="0" presStyleCnt="0"/>
      <dgm:spPr/>
    </dgm:pt>
    <dgm:pt modelId="{8154E6A9-D71D-4A2E-BF3B-A01E69B42E83}" type="pres">
      <dgm:prSet presAssocID="{9CB31A12-56EB-422F-ADD5-10CF1D2A43FE}" presName="compNode" presStyleCnt="0"/>
      <dgm:spPr/>
    </dgm:pt>
    <dgm:pt modelId="{F349E6F4-B16A-4A85-B1E9-E3ED23C13B29}" type="pres">
      <dgm:prSet presAssocID="{9CB31A12-56EB-422F-ADD5-10CF1D2A43FE}" presName="bkgdShape" presStyleLbl="node1" presStyleIdx="1" presStyleCnt="5"/>
      <dgm:spPr/>
    </dgm:pt>
    <dgm:pt modelId="{FA8464DC-6F46-4CEB-AE76-B6334F0AECA7}" type="pres">
      <dgm:prSet presAssocID="{9CB31A12-56EB-422F-ADD5-10CF1D2A43FE}" presName="nodeTx" presStyleLbl="node1" presStyleIdx="1" presStyleCnt="5">
        <dgm:presLayoutVars>
          <dgm:bulletEnabled val="1"/>
        </dgm:presLayoutVars>
      </dgm:prSet>
      <dgm:spPr/>
    </dgm:pt>
    <dgm:pt modelId="{370C91B4-655F-4D93-A441-E4CC800606C2}" type="pres">
      <dgm:prSet presAssocID="{9CB31A12-56EB-422F-ADD5-10CF1D2A43FE}" presName="invisiNode" presStyleLbl="node1" presStyleIdx="1" presStyleCnt="5"/>
      <dgm:spPr/>
    </dgm:pt>
    <dgm:pt modelId="{A3724574-25D7-4578-A3C4-C311500A7C48}" type="pres">
      <dgm:prSet presAssocID="{9CB31A12-56EB-422F-ADD5-10CF1D2A43FE}" presName="imagNode" presStyleLbl="fgImgPlace1" presStyleIdx="1" presStyleCnt="5" custScaleX="150229" custScaleY="150229"/>
      <dgm:spPr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</dgm:spPr>
    </dgm:pt>
    <dgm:pt modelId="{B13C93E8-D5F6-4995-B9F6-44F9EDC3D04B}" type="pres">
      <dgm:prSet presAssocID="{8564646A-A2E6-4083-8DCE-282643C3DF6F}" presName="sibTrans" presStyleLbl="sibTrans2D1" presStyleIdx="0" presStyleCnt="0"/>
      <dgm:spPr/>
    </dgm:pt>
    <dgm:pt modelId="{C6A366D3-34C7-425A-94DD-B5A13C3DE11B}" type="pres">
      <dgm:prSet presAssocID="{D158376D-875D-498A-B8E8-1485EE6918C3}" presName="compNode" presStyleCnt="0"/>
      <dgm:spPr/>
    </dgm:pt>
    <dgm:pt modelId="{DAC28A8B-127A-4B1E-93D4-0E2BE537A8B0}" type="pres">
      <dgm:prSet presAssocID="{D158376D-875D-498A-B8E8-1485EE6918C3}" presName="bkgdShape" presStyleLbl="node1" presStyleIdx="2" presStyleCnt="5"/>
      <dgm:spPr/>
    </dgm:pt>
    <dgm:pt modelId="{ADAFF951-5095-43CC-9C0A-7347FB6BE1B9}" type="pres">
      <dgm:prSet presAssocID="{D158376D-875D-498A-B8E8-1485EE6918C3}" presName="nodeTx" presStyleLbl="node1" presStyleIdx="2" presStyleCnt="5">
        <dgm:presLayoutVars>
          <dgm:bulletEnabled val="1"/>
        </dgm:presLayoutVars>
      </dgm:prSet>
      <dgm:spPr/>
    </dgm:pt>
    <dgm:pt modelId="{C6ACFBD8-6F42-4702-B904-DAB23087BCD1}" type="pres">
      <dgm:prSet presAssocID="{D158376D-875D-498A-B8E8-1485EE6918C3}" presName="invisiNode" presStyleLbl="node1" presStyleIdx="2" presStyleCnt="5"/>
      <dgm:spPr/>
    </dgm:pt>
    <dgm:pt modelId="{53702393-BA90-403B-A6BC-D35F22060789}" type="pres">
      <dgm:prSet presAssocID="{D158376D-875D-498A-B8E8-1485EE6918C3}" presName="imagNode" presStyleLbl="fgImgPlace1" presStyleIdx="2" presStyleCnt="5" custScaleX="150229" custScaleY="150229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</dgm:spPr>
    </dgm:pt>
    <dgm:pt modelId="{96D8F912-A88D-4C99-A926-2946CE2A77ED}" type="pres">
      <dgm:prSet presAssocID="{4A8C1DB7-9296-403E-9B9C-BAE7F04225E0}" presName="sibTrans" presStyleLbl="sibTrans2D1" presStyleIdx="0" presStyleCnt="0"/>
      <dgm:spPr/>
    </dgm:pt>
    <dgm:pt modelId="{5F671DAA-D13E-4A74-9052-9AB89BBE55DC}" type="pres">
      <dgm:prSet presAssocID="{93045613-A829-4792-825D-D4B05C453596}" presName="compNode" presStyleCnt="0"/>
      <dgm:spPr/>
    </dgm:pt>
    <dgm:pt modelId="{7E179534-55A0-4A55-AFB0-EA74EC8C4C33}" type="pres">
      <dgm:prSet presAssocID="{93045613-A829-4792-825D-D4B05C453596}" presName="bkgdShape" presStyleLbl="node1" presStyleIdx="3" presStyleCnt="5"/>
      <dgm:spPr/>
    </dgm:pt>
    <dgm:pt modelId="{DC0E73C9-D136-4654-BA61-32E5BF9FFA82}" type="pres">
      <dgm:prSet presAssocID="{93045613-A829-4792-825D-D4B05C453596}" presName="nodeTx" presStyleLbl="node1" presStyleIdx="3" presStyleCnt="5">
        <dgm:presLayoutVars>
          <dgm:bulletEnabled val="1"/>
        </dgm:presLayoutVars>
      </dgm:prSet>
      <dgm:spPr/>
    </dgm:pt>
    <dgm:pt modelId="{97706041-BF9A-44B5-9BA5-247F8624CDB8}" type="pres">
      <dgm:prSet presAssocID="{93045613-A829-4792-825D-D4B05C453596}" presName="invisiNode" presStyleLbl="node1" presStyleIdx="3" presStyleCnt="5"/>
      <dgm:spPr/>
    </dgm:pt>
    <dgm:pt modelId="{7E615767-8174-4052-ABE0-72352054859E}" type="pres">
      <dgm:prSet presAssocID="{93045613-A829-4792-825D-D4B05C453596}" presName="imagNode" presStyleLbl="fgImgPlace1" presStyleIdx="3" presStyleCnt="5" custScaleX="150229" custScaleY="150229"/>
      <dgm:spPr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9C80F775-64E9-44AE-88F4-F5A323384F70}" type="pres">
      <dgm:prSet presAssocID="{11A33956-1E0D-4814-AAD0-80DE410CDF44}" presName="sibTrans" presStyleLbl="sibTrans2D1" presStyleIdx="0" presStyleCnt="0"/>
      <dgm:spPr/>
    </dgm:pt>
    <dgm:pt modelId="{43FB4013-CEEC-49E0-A025-49C9F87DFBFF}" type="pres">
      <dgm:prSet presAssocID="{0C6FFDCB-8C90-46A3-857C-0F353574D243}" presName="compNode" presStyleCnt="0"/>
      <dgm:spPr/>
    </dgm:pt>
    <dgm:pt modelId="{9BB08F83-A3CB-4586-8A1A-E665A1822192}" type="pres">
      <dgm:prSet presAssocID="{0C6FFDCB-8C90-46A3-857C-0F353574D243}" presName="bkgdShape" presStyleLbl="node1" presStyleIdx="4" presStyleCnt="5"/>
      <dgm:spPr/>
    </dgm:pt>
    <dgm:pt modelId="{B63731D4-4DB2-457C-8360-BBE293148CCE}" type="pres">
      <dgm:prSet presAssocID="{0C6FFDCB-8C90-46A3-857C-0F353574D243}" presName="nodeTx" presStyleLbl="node1" presStyleIdx="4" presStyleCnt="5">
        <dgm:presLayoutVars>
          <dgm:bulletEnabled val="1"/>
        </dgm:presLayoutVars>
      </dgm:prSet>
      <dgm:spPr/>
    </dgm:pt>
    <dgm:pt modelId="{4C32D950-7955-4524-B4A4-E2F7BE78A15C}" type="pres">
      <dgm:prSet presAssocID="{0C6FFDCB-8C90-46A3-857C-0F353574D243}" presName="invisiNode" presStyleLbl="node1" presStyleIdx="4" presStyleCnt="5"/>
      <dgm:spPr/>
    </dgm:pt>
    <dgm:pt modelId="{90CF5C87-E55F-4AFB-BB94-E4EBECF2EA60}" type="pres">
      <dgm:prSet presAssocID="{0C6FFDCB-8C90-46A3-857C-0F353574D243}" presName="imagNode" presStyleLbl="fgImgPlace1" presStyleIdx="4" presStyleCnt="5" custScaleX="150229" custScaleY="15022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</dgm:pt>
  </dgm:ptLst>
  <dgm:cxnLst>
    <dgm:cxn modelId="{9F6E030B-834D-4589-9D91-42E311735586}" srcId="{079B3C41-C5B1-40CF-8D2E-8C4EC1A37902}" destId="{0C6FFDCB-8C90-46A3-857C-0F353574D243}" srcOrd="4" destOrd="0" parTransId="{E6870661-930C-49FF-9F23-574ED20152E9}" sibTransId="{7867F306-6660-4FBC-B621-A735A181506A}"/>
    <dgm:cxn modelId="{E0680315-2237-4F45-9DB8-DCE77D952B0B}" type="presOf" srcId="{11A33956-1E0D-4814-AAD0-80DE410CDF44}" destId="{9C80F775-64E9-44AE-88F4-F5A323384F70}" srcOrd="0" destOrd="0" presId="urn:microsoft.com/office/officeart/2005/8/layout/hList7"/>
    <dgm:cxn modelId="{9157E92B-3CC0-40D1-9C37-7A251B0D2C3E}" type="presOf" srcId="{3A7A4FCB-DE6F-47D2-8EFE-5CD604B71ADC}" destId="{B0425F87-AA55-40CC-86AB-DB6B157CEDCF}" srcOrd="1" destOrd="0" presId="urn:microsoft.com/office/officeart/2005/8/layout/hList7"/>
    <dgm:cxn modelId="{E7A41C2D-82C5-46CE-9851-2F588A190E50}" type="presOf" srcId="{D158376D-875D-498A-B8E8-1485EE6918C3}" destId="{ADAFF951-5095-43CC-9C0A-7347FB6BE1B9}" srcOrd="1" destOrd="0" presId="urn:microsoft.com/office/officeart/2005/8/layout/hList7"/>
    <dgm:cxn modelId="{7E634133-5861-4461-BDB3-4796504BA0D9}" type="presOf" srcId="{D158376D-875D-498A-B8E8-1485EE6918C3}" destId="{DAC28A8B-127A-4B1E-93D4-0E2BE537A8B0}" srcOrd="0" destOrd="0" presId="urn:microsoft.com/office/officeart/2005/8/layout/hList7"/>
    <dgm:cxn modelId="{B878B362-4DDD-41E6-A63F-7B082553EFA5}" type="presOf" srcId="{3A7A4FCB-DE6F-47D2-8EFE-5CD604B71ADC}" destId="{CBBA2A94-E71B-47E8-A7E2-1F980CB17550}" srcOrd="0" destOrd="0" presId="urn:microsoft.com/office/officeart/2005/8/layout/hList7"/>
    <dgm:cxn modelId="{8659B662-9913-4EE7-9618-A6764B4AC2CD}" srcId="{079B3C41-C5B1-40CF-8D2E-8C4EC1A37902}" destId="{3A7A4FCB-DE6F-47D2-8EFE-5CD604B71ADC}" srcOrd="0" destOrd="0" parTransId="{A8F3417B-AF69-4007-939A-8B438D07DFBE}" sibTransId="{BD62A67E-B173-439A-8FEC-731195488970}"/>
    <dgm:cxn modelId="{B8A2FF67-11C2-44BC-A6CA-2DE83AB5783A}" type="presOf" srcId="{9CB31A12-56EB-422F-ADD5-10CF1D2A43FE}" destId="{FA8464DC-6F46-4CEB-AE76-B6334F0AECA7}" srcOrd="1" destOrd="0" presId="urn:microsoft.com/office/officeart/2005/8/layout/hList7"/>
    <dgm:cxn modelId="{159FB94D-8156-4A29-8CD6-05064F5EA680}" type="presOf" srcId="{93045613-A829-4792-825D-D4B05C453596}" destId="{DC0E73C9-D136-4654-BA61-32E5BF9FFA82}" srcOrd="1" destOrd="0" presId="urn:microsoft.com/office/officeart/2005/8/layout/hList7"/>
    <dgm:cxn modelId="{40220E76-DC77-4266-A33F-BCD7DB3CBD58}" srcId="{079B3C41-C5B1-40CF-8D2E-8C4EC1A37902}" destId="{D158376D-875D-498A-B8E8-1485EE6918C3}" srcOrd="2" destOrd="0" parTransId="{6D838E08-F264-4011-86CC-7D34EF9261A5}" sibTransId="{4A8C1DB7-9296-403E-9B9C-BAE7F04225E0}"/>
    <dgm:cxn modelId="{0235F85A-92B9-435B-95AE-B5430B7DD96C}" type="presOf" srcId="{9CB31A12-56EB-422F-ADD5-10CF1D2A43FE}" destId="{F349E6F4-B16A-4A85-B1E9-E3ED23C13B29}" srcOrd="0" destOrd="0" presId="urn:microsoft.com/office/officeart/2005/8/layout/hList7"/>
    <dgm:cxn modelId="{100F1587-EAA7-4CCB-95E4-A15028DE76EA}" type="presOf" srcId="{93045613-A829-4792-825D-D4B05C453596}" destId="{7E179534-55A0-4A55-AFB0-EA74EC8C4C33}" srcOrd="0" destOrd="0" presId="urn:microsoft.com/office/officeart/2005/8/layout/hList7"/>
    <dgm:cxn modelId="{BE842F88-1F11-4253-BEE0-90E349D48224}" type="presOf" srcId="{BD62A67E-B173-439A-8FEC-731195488970}" destId="{892D2422-EEEF-4DB8-9C1A-8CD4CEF86E2B}" srcOrd="0" destOrd="0" presId="urn:microsoft.com/office/officeart/2005/8/layout/hList7"/>
    <dgm:cxn modelId="{52B287AE-1538-41EC-A95B-A932607B7068}" srcId="{079B3C41-C5B1-40CF-8D2E-8C4EC1A37902}" destId="{93045613-A829-4792-825D-D4B05C453596}" srcOrd="3" destOrd="0" parTransId="{936BD75C-8231-4978-86E6-5A0EA551608A}" sibTransId="{11A33956-1E0D-4814-AAD0-80DE410CDF44}"/>
    <dgm:cxn modelId="{963623BB-0102-4C56-A216-CACB390EE1B5}" type="presOf" srcId="{0C6FFDCB-8C90-46A3-857C-0F353574D243}" destId="{9BB08F83-A3CB-4586-8A1A-E665A1822192}" srcOrd="0" destOrd="0" presId="urn:microsoft.com/office/officeart/2005/8/layout/hList7"/>
    <dgm:cxn modelId="{6FBC29C6-7DFA-4027-B855-F443351156D2}" type="presOf" srcId="{4A8C1DB7-9296-403E-9B9C-BAE7F04225E0}" destId="{96D8F912-A88D-4C99-A926-2946CE2A77ED}" srcOrd="0" destOrd="0" presId="urn:microsoft.com/office/officeart/2005/8/layout/hList7"/>
    <dgm:cxn modelId="{C9F9E4CC-CDD8-412D-BCCF-3246536DC9DD}" type="presOf" srcId="{0C6FFDCB-8C90-46A3-857C-0F353574D243}" destId="{B63731D4-4DB2-457C-8360-BBE293148CCE}" srcOrd="1" destOrd="0" presId="urn:microsoft.com/office/officeart/2005/8/layout/hList7"/>
    <dgm:cxn modelId="{060121E2-FFBA-4A19-88DB-DD39189CB591}" srcId="{079B3C41-C5B1-40CF-8D2E-8C4EC1A37902}" destId="{9CB31A12-56EB-422F-ADD5-10CF1D2A43FE}" srcOrd="1" destOrd="0" parTransId="{A89DD80C-49EF-4663-B9AB-C639662ABF7B}" sibTransId="{8564646A-A2E6-4083-8DCE-282643C3DF6F}"/>
    <dgm:cxn modelId="{D40110EF-91DE-4712-BA1E-DD1768CD6DF6}" type="presOf" srcId="{079B3C41-C5B1-40CF-8D2E-8C4EC1A37902}" destId="{90556F44-CD0C-4991-8A53-34B97CD92135}" srcOrd="0" destOrd="0" presId="urn:microsoft.com/office/officeart/2005/8/layout/hList7"/>
    <dgm:cxn modelId="{00FCEBFF-B185-41AA-94DF-ED4C94F68FE4}" type="presOf" srcId="{8564646A-A2E6-4083-8DCE-282643C3DF6F}" destId="{B13C93E8-D5F6-4995-B9F6-44F9EDC3D04B}" srcOrd="0" destOrd="0" presId="urn:microsoft.com/office/officeart/2005/8/layout/hList7"/>
    <dgm:cxn modelId="{95B10741-FC13-4210-BFF5-3A88CA388056}" type="presParOf" srcId="{90556F44-CD0C-4991-8A53-34B97CD92135}" destId="{059E61C6-72F2-4D0B-A558-92E8A6D925FD}" srcOrd="0" destOrd="0" presId="urn:microsoft.com/office/officeart/2005/8/layout/hList7"/>
    <dgm:cxn modelId="{2BB9E626-AABF-44C1-A2DA-37B4021F6EBA}" type="presParOf" srcId="{90556F44-CD0C-4991-8A53-34B97CD92135}" destId="{04057160-D8E2-4E6A-AFAC-6B0EE8F8AA6C}" srcOrd="1" destOrd="0" presId="urn:microsoft.com/office/officeart/2005/8/layout/hList7"/>
    <dgm:cxn modelId="{CD2E8C29-2A54-4C17-8CEC-8EC8C49B05A9}" type="presParOf" srcId="{04057160-D8E2-4E6A-AFAC-6B0EE8F8AA6C}" destId="{DD6547B1-AF07-48D3-A8F1-5FFC2B550CC1}" srcOrd="0" destOrd="0" presId="urn:microsoft.com/office/officeart/2005/8/layout/hList7"/>
    <dgm:cxn modelId="{8408B4A1-EE02-4145-B203-DBC91F71F755}" type="presParOf" srcId="{DD6547B1-AF07-48D3-A8F1-5FFC2B550CC1}" destId="{CBBA2A94-E71B-47E8-A7E2-1F980CB17550}" srcOrd="0" destOrd="0" presId="urn:microsoft.com/office/officeart/2005/8/layout/hList7"/>
    <dgm:cxn modelId="{8D83080C-B4AA-4E72-BA2B-748A72C48B71}" type="presParOf" srcId="{DD6547B1-AF07-48D3-A8F1-5FFC2B550CC1}" destId="{B0425F87-AA55-40CC-86AB-DB6B157CEDCF}" srcOrd="1" destOrd="0" presId="urn:microsoft.com/office/officeart/2005/8/layout/hList7"/>
    <dgm:cxn modelId="{DA8E4452-0397-4E6F-BE44-57A9BB3F170D}" type="presParOf" srcId="{DD6547B1-AF07-48D3-A8F1-5FFC2B550CC1}" destId="{786698EE-2F9D-4E77-AB8D-D2E9B23B5ED9}" srcOrd="2" destOrd="0" presId="urn:microsoft.com/office/officeart/2005/8/layout/hList7"/>
    <dgm:cxn modelId="{E570F0D3-242B-4968-8BA4-3A9C41765915}" type="presParOf" srcId="{DD6547B1-AF07-48D3-A8F1-5FFC2B550CC1}" destId="{7F3498A9-C645-4F24-8966-67C6FB9590C6}" srcOrd="3" destOrd="0" presId="urn:microsoft.com/office/officeart/2005/8/layout/hList7"/>
    <dgm:cxn modelId="{F61FAF93-55CF-44E3-BF1E-B212DAE5610E}" type="presParOf" srcId="{04057160-D8E2-4E6A-AFAC-6B0EE8F8AA6C}" destId="{892D2422-EEEF-4DB8-9C1A-8CD4CEF86E2B}" srcOrd="1" destOrd="0" presId="urn:microsoft.com/office/officeart/2005/8/layout/hList7"/>
    <dgm:cxn modelId="{6A441DA8-BF76-4D05-A302-5397010AE574}" type="presParOf" srcId="{04057160-D8E2-4E6A-AFAC-6B0EE8F8AA6C}" destId="{8154E6A9-D71D-4A2E-BF3B-A01E69B42E83}" srcOrd="2" destOrd="0" presId="urn:microsoft.com/office/officeart/2005/8/layout/hList7"/>
    <dgm:cxn modelId="{98D83B50-D6BC-4D1C-BBE5-17718A0EB4E0}" type="presParOf" srcId="{8154E6A9-D71D-4A2E-BF3B-A01E69B42E83}" destId="{F349E6F4-B16A-4A85-B1E9-E3ED23C13B29}" srcOrd="0" destOrd="0" presId="urn:microsoft.com/office/officeart/2005/8/layout/hList7"/>
    <dgm:cxn modelId="{FB42F6BA-8DE5-4B3D-93DF-25645EF45A59}" type="presParOf" srcId="{8154E6A9-D71D-4A2E-BF3B-A01E69B42E83}" destId="{FA8464DC-6F46-4CEB-AE76-B6334F0AECA7}" srcOrd="1" destOrd="0" presId="urn:microsoft.com/office/officeart/2005/8/layout/hList7"/>
    <dgm:cxn modelId="{B8669CE4-862E-4F77-A8E0-4252CD39293C}" type="presParOf" srcId="{8154E6A9-D71D-4A2E-BF3B-A01E69B42E83}" destId="{370C91B4-655F-4D93-A441-E4CC800606C2}" srcOrd="2" destOrd="0" presId="urn:microsoft.com/office/officeart/2005/8/layout/hList7"/>
    <dgm:cxn modelId="{EDC076CA-E1C5-429F-963C-6D2A9CD60F7A}" type="presParOf" srcId="{8154E6A9-D71D-4A2E-BF3B-A01E69B42E83}" destId="{A3724574-25D7-4578-A3C4-C311500A7C48}" srcOrd="3" destOrd="0" presId="urn:microsoft.com/office/officeart/2005/8/layout/hList7"/>
    <dgm:cxn modelId="{C15AF868-1F21-437D-AA90-067B72F9798F}" type="presParOf" srcId="{04057160-D8E2-4E6A-AFAC-6B0EE8F8AA6C}" destId="{B13C93E8-D5F6-4995-B9F6-44F9EDC3D04B}" srcOrd="3" destOrd="0" presId="urn:microsoft.com/office/officeart/2005/8/layout/hList7"/>
    <dgm:cxn modelId="{DE20A5F2-54E4-4D45-881F-DDF73AE7C083}" type="presParOf" srcId="{04057160-D8E2-4E6A-AFAC-6B0EE8F8AA6C}" destId="{C6A366D3-34C7-425A-94DD-B5A13C3DE11B}" srcOrd="4" destOrd="0" presId="urn:microsoft.com/office/officeart/2005/8/layout/hList7"/>
    <dgm:cxn modelId="{694D6ABA-80ED-4F72-A3C9-54FADE40CC2A}" type="presParOf" srcId="{C6A366D3-34C7-425A-94DD-B5A13C3DE11B}" destId="{DAC28A8B-127A-4B1E-93D4-0E2BE537A8B0}" srcOrd="0" destOrd="0" presId="urn:microsoft.com/office/officeart/2005/8/layout/hList7"/>
    <dgm:cxn modelId="{95D9097A-A809-4BDF-ABDA-F580E5898191}" type="presParOf" srcId="{C6A366D3-34C7-425A-94DD-B5A13C3DE11B}" destId="{ADAFF951-5095-43CC-9C0A-7347FB6BE1B9}" srcOrd="1" destOrd="0" presId="urn:microsoft.com/office/officeart/2005/8/layout/hList7"/>
    <dgm:cxn modelId="{5218C0EA-C88F-4E6B-A6EF-427AF5E81737}" type="presParOf" srcId="{C6A366D3-34C7-425A-94DD-B5A13C3DE11B}" destId="{C6ACFBD8-6F42-4702-B904-DAB23087BCD1}" srcOrd="2" destOrd="0" presId="urn:microsoft.com/office/officeart/2005/8/layout/hList7"/>
    <dgm:cxn modelId="{F1A7B3E2-1599-47D6-98E4-EC1E407D9C1F}" type="presParOf" srcId="{C6A366D3-34C7-425A-94DD-B5A13C3DE11B}" destId="{53702393-BA90-403B-A6BC-D35F22060789}" srcOrd="3" destOrd="0" presId="urn:microsoft.com/office/officeart/2005/8/layout/hList7"/>
    <dgm:cxn modelId="{26028164-32AA-4C30-A9A8-C5AFB0BF8D9A}" type="presParOf" srcId="{04057160-D8E2-4E6A-AFAC-6B0EE8F8AA6C}" destId="{96D8F912-A88D-4C99-A926-2946CE2A77ED}" srcOrd="5" destOrd="0" presId="urn:microsoft.com/office/officeart/2005/8/layout/hList7"/>
    <dgm:cxn modelId="{E0BBF69A-6C5F-4567-BD70-52886B334CFD}" type="presParOf" srcId="{04057160-D8E2-4E6A-AFAC-6B0EE8F8AA6C}" destId="{5F671DAA-D13E-4A74-9052-9AB89BBE55DC}" srcOrd="6" destOrd="0" presId="urn:microsoft.com/office/officeart/2005/8/layout/hList7"/>
    <dgm:cxn modelId="{2E5BACF9-77B0-443E-85FC-EB0ABF966FFB}" type="presParOf" srcId="{5F671DAA-D13E-4A74-9052-9AB89BBE55DC}" destId="{7E179534-55A0-4A55-AFB0-EA74EC8C4C33}" srcOrd="0" destOrd="0" presId="urn:microsoft.com/office/officeart/2005/8/layout/hList7"/>
    <dgm:cxn modelId="{AB7324FD-63DF-42B5-B94B-5E89B3DB28F9}" type="presParOf" srcId="{5F671DAA-D13E-4A74-9052-9AB89BBE55DC}" destId="{DC0E73C9-D136-4654-BA61-32E5BF9FFA82}" srcOrd="1" destOrd="0" presId="urn:microsoft.com/office/officeart/2005/8/layout/hList7"/>
    <dgm:cxn modelId="{F6C39028-8D8B-4C78-B9EA-95811E72D1C9}" type="presParOf" srcId="{5F671DAA-D13E-4A74-9052-9AB89BBE55DC}" destId="{97706041-BF9A-44B5-9BA5-247F8624CDB8}" srcOrd="2" destOrd="0" presId="urn:microsoft.com/office/officeart/2005/8/layout/hList7"/>
    <dgm:cxn modelId="{6B3D15EC-497D-45B7-BDE5-0657951041BD}" type="presParOf" srcId="{5F671DAA-D13E-4A74-9052-9AB89BBE55DC}" destId="{7E615767-8174-4052-ABE0-72352054859E}" srcOrd="3" destOrd="0" presId="urn:microsoft.com/office/officeart/2005/8/layout/hList7"/>
    <dgm:cxn modelId="{D7A540EC-EC10-49C1-8277-CEF0AF5048C9}" type="presParOf" srcId="{04057160-D8E2-4E6A-AFAC-6B0EE8F8AA6C}" destId="{9C80F775-64E9-44AE-88F4-F5A323384F70}" srcOrd="7" destOrd="0" presId="urn:microsoft.com/office/officeart/2005/8/layout/hList7"/>
    <dgm:cxn modelId="{A9D83C7A-3BE6-4D12-98E7-EDC5709E9303}" type="presParOf" srcId="{04057160-D8E2-4E6A-AFAC-6B0EE8F8AA6C}" destId="{43FB4013-CEEC-49E0-A025-49C9F87DFBFF}" srcOrd="8" destOrd="0" presId="urn:microsoft.com/office/officeart/2005/8/layout/hList7"/>
    <dgm:cxn modelId="{5657CCA6-1A82-4F21-AD5B-3349320AC343}" type="presParOf" srcId="{43FB4013-CEEC-49E0-A025-49C9F87DFBFF}" destId="{9BB08F83-A3CB-4586-8A1A-E665A1822192}" srcOrd="0" destOrd="0" presId="urn:microsoft.com/office/officeart/2005/8/layout/hList7"/>
    <dgm:cxn modelId="{74D605B8-6A58-4A71-A3E2-94B4CC9D291C}" type="presParOf" srcId="{43FB4013-CEEC-49E0-A025-49C9F87DFBFF}" destId="{B63731D4-4DB2-457C-8360-BBE293148CCE}" srcOrd="1" destOrd="0" presId="urn:microsoft.com/office/officeart/2005/8/layout/hList7"/>
    <dgm:cxn modelId="{95777069-CFA1-456E-9B48-F2AEBD5AFDF9}" type="presParOf" srcId="{43FB4013-CEEC-49E0-A025-49C9F87DFBFF}" destId="{4C32D950-7955-4524-B4A4-E2F7BE78A15C}" srcOrd="2" destOrd="0" presId="urn:microsoft.com/office/officeart/2005/8/layout/hList7"/>
    <dgm:cxn modelId="{90F0180A-E5D0-4840-B865-63CF135C1BAC}" type="presParOf" srcId="{43FB4013-CEEC-49E0-A025-49C9F87DFBFF}" destId="{90CF5C87-E55F-4AFB-BB94-E4EBECF2EA60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D5A873-5550-48D6-9705-58AD4CB34404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E7C7297-9259-4AD1-9F0E-22AB44260C86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2000" dirty="0">
              <a:latin typeface="+mj-lt"/>
            </a:rPr>
            <a:t>.</a:t>
          </a:r>
        </a:p>
      </dgm:t>
    </dgm:pt>
    <dgm:pt modelId="{B67EC75F-FBFA-48D1-BCB9-12821959F918}" type="parTrans" cxnId="{D112F405-5941-4C82-BBA3-7C1563A03B8A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CAE348EA-EED4-45A7-A4A4-61F1F43AC4CF}" type="sibTrans" cxnId="{D112F405-5941-4C82-BBA3-7C1563A03B8A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EAD547AE-107A-450B-BAE3-85FCC8348775}">
      <dgm:prSet phldrT="[Texto]" custT="1"/>
      <dgm:spPr/>
      <dgm:t>
        <a:bodyPr anchor="ctr"/>
        <a:lstStyle/>
        <a:p>
          <a:pPr algn="ctr"/>
          <a:r>
            <a:rPr lang="es-ES" sz="2000" dirty="0">
              <a:solidFill>
                <a:srgbClr val="D1D9EC"/>
              </a:solidFill>
              <a:latin typeface="+mj-lt"/>
            </a:rPr>
            <a:t>,</a:t>
          </a:r>
          <a:r>
            <a:rPr lang="en-US" sz="2000" dirty="0">
              <a:latin typeface="+mj-lt"/>
            </a:rPr>
            <a:t>6 million </a:t>
          </a:r>
          <a:r>
            <a:rPr lang="en-US" sz="2000" dirty="0" err="1">
              <a:latin typeface="+mj-lt"/>
            </a:rPr>
            <a:t>tonnes</a:t>
          </a:r>
          <a:r>
            <a:rPr lang="en-US" sz="2000" dirty="0">
              <a:latin typeface="+mj-lt"/>
            </a:rPr>
            <a:t>/year of olives stones in Spain</a:t>
          </a:r>
          <a:endParaRPr lang="es-ES" sz="2000" dirty="0">
            <a:latin typeface="+mj-lt"/>
          </a:endParaRPr>
        </a:p>
      </dgm:t>
    </dgm:pt>
    <dgm:pt modelId="{53C85B75-AAE4-4AA3-83AC-558C103CABD9}" type="parTrans" cxnId="{30C31862-5C4A-4F27-9DFD-B697F8D93C45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5F880FF9-CB0C-4D14-93E2-B61708CB4F46}" type="sibTrans" cxnId="{30C31862-5C4A-4F27-9DFD-B697F8D93C45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841AB2AF-8CF8-43DF-A14E-96B2D6303F8B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2000" dirty="0">
              <a:latin typeface="+mj-lt"/>
            </a:rPr>
            <a:t>-</a:t>
          </a:r>
        </a:p>
      </dgm:t>
    </dgm:pt>
    <dgm:pt modelId="{7C0011DB-17A5-49AD-AD36-F91773428ED2}" type="parTrans" cxnId="{271828D6-CC54-484D-B1A0-4792B56CDD47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4640103D-EE18-4AF6-943B-D3C00E57D270}" type="sibTrans" cxnId="{271828D6-CC54-484D-B1A0-4792B56CDD47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BEEB140A-7AA0-44A5-9FC9-0AAB1AD35455}">
      <dgm:prSet phldrT="[Texto]" custT="1"/>
      <dgm:spPr/>
      <dgm:t>
        <a:bodyPr anchor="ctr"/>
        <a:lstStyle/>
        <a:p>
          <a:pPr algn="ctr"/>
          <a:r>
            <a:rPr lang="es-ES" sz="2000" dirty="0">
              <a:solidFill>
                <a:srgbClr val="D1D9EC"/>
              </a:solidFill>
              <a:latin typeface="+mj-lt"/>
            </a:rPr>
            <a:t>,</a:t>
          </a:r>
          <a:r>
            <a:rPr lang="en-US" sz="2000" dirty="0">
              <a:latin typeface="+mj-lt"/>
            </a:rPr>
            <a:t>The olive stone accounts for 10% of the weight of the olive</a:t>
          </a:r>
          <a:endParaRPr lang="es-ES" sz="2000" dirty="0">
            <a:latin typeface="+mj-lt"/>
          </a:endParaRPr>
        </a:p>
      </dgm:t>
    </dgm:pt>
    <dgm:pt modelId="{D571165D-31BF-4E7A-B44B-6E2414D890E1}" type="parTrans" cxnId="{9F0597F8-5C93-439E-B37F-BAB605A62935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5A62605B-2F20-44AF-B864-5FA6368BE5BE}" type="sibTrans" cxnId="{9F0597F8-5C93-439E-B37F-BAB605A62935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69B62618-38C5-48A2-B2BC-74EB85AD3A35}">
      <dgm:prSet phldrT="[Texto]" custT="1"/>
      <dgm:spPr>
        <a:noFill/>
        <a:ln>
          <a:noFill/>
        </a:ln>
      </dgm:spPr>
      <dgm:t>
        <a:bodyPr/>
        <a:lstStyle/>
        <a:p>
          <a:r>
            <a:rPr lang="es-ES" sz="2000" dirty="0">
              <a:latin typeface="+mj-lt"/>
            </a:rPr>
            <a:t>.</a:t>
          </a:r>
        </a:p>
      </dgm:t>
    </dgm:pt>
    <dgm:pt modelId="{0C291244-E09D-44C6-8D12-CDBBC671BA4D}" type="parTrans" cxnId="{0C3ACD90-2273-49F9-B630-04AA5ADC58D8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1E44002F-1615-4963-B149-EAA25F601376}" type="sibTrans" cxnId="{0C3ACD90-2273-49F9-B630-04AA5ADC58D8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AFCBD109-4C82-4A9D-BE34-CFA6A1A3D01F}">
      <dgm:prSet phldrT="[Texto]" custT="1"/>
      <dgm:spPr/>
      <dgm:t>
        <a:bodyPr anchor="ctr"/>
        <a:lstStyle/>
        <a:p>
          <a:pPr algn="ctr"/>
          <a:r>
            <a:rPr lang="es-ES" sz="2000" dirty="0">
              <a:solidFill>
                <a:srgbClr val="D1D9EC"/>
              </a:solidFill>
              <a:latin typeface="+mj-lt"/>
            </a:rPr>
            <a:t>,</a:t>
          </a:r>
          <a:r>
            <a:rPr lang="en-US" sz="2000" dirty="0">
              <a:latin typeface="+mj-lt"/>
            </a:rPr>
            <a:t>600,000 </a:t>
          </a:r>
          <a:r>
            <a:rPr lang="en-US" sz="2000" dirty="0" err="1">
              <a:latin typeface="+mj-lt"/>
            </a:rPr>
            <a:t>tonnes</a:t>
          </a:r>
          <a:r>
            <a:rPr lang="en-US" sz="2000" dirty="0">
              <a:latin typeface="+mj-lt"/>
            </a:rPr>
            <a:t> of olive stone per year</a:t>
          </a:r>
          <a:endParaRPr lang="es-ES" sz="2000" dirty="0">
            <a:latin typeface="+mj-lt"/>
          </a:endParaRPr>
        </a:p>
      </dgm:t>
    </dgm:pt>
    <dgm:pt modelId="{6109DD5C-916E-42EE-8A09-E3667B898406}" type="parTrans" cxnId="{0EBBFD29-9E8A-4FDC-8D9C-AEC431CB16BC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226CE7DE-677D-4F65-B17D-C2D7BC05D9D6}" type="sibTrans" cxnId="{0EBBFD29-9E8A-4FDC-8D9C-AEC431CB16BC}">
      <dgm:prSet/>
      <dgm:spPr/>
      <dgm:t>
        <a:bodyPr/>
        <a:lstStyle/>
        <a:p>
          <a:endParaRPr lang="es-ES" sz="2000">
            <a:latin typeface="+mj-lt"/>
          </a:endParaRPr>
        </a:p>
      </dgm:t>
    </dgm:pt>
    <dgm:pt modelId="{D0226E95-A7CE-4D7E-BBCC-9B95F1489A46}" type="pres">
      <dgm:prSet presAssocID="{D4D5A873-5550-48D6-9705-58AD4CB34404}" presName="Name0" presStyleCnt="0">
        <dgm:presLayoutVars>
          <dgm:dir/>
          <dgm:animLvl val="lvl"/>
          <dgm:resizeHandles/>
        </dgm:presLayoutVars>
      </dgm:prSet>
      <dgm:spPr/>
    </dgm:pt>
    <dgm:pt modelId="{28B0E6CA-A87B-41DA-AA92-78CE1C399224}" type="pres">
      <dgm:prSet presAssocID="{AE7C7297-9259-4AD1-9F0E-22AB44260C86}" presName="linNode" presStyleCnt="0"/>
      <dgm:spPr/>
    </dgm:pt>
    <dgm:pt modelId="{DFEF20C5-19C4-4B6D-A7CB-5A40A9220086}" type="pres">
      <dgm:prSet presAssocID="{AE7C7297-9259-4AD1-9F0E-22AB44260C86}" presName="parentShp" presStyleLbl="node1" presStyleIdx="0" presStyleCnt="3">
        <dgm:presLayoutVars>
          <dgm:bulletEnabled val="1"/>
        </dgm:presLayoutVars>
      </dgm:prSet>
      <dgm:spPr/>
    </dgm:pt>
    <dgm:pt modelId="{DC8DE670-C777-47E4-9BB8-233EA89AE9B9}" type="pres">
      <dgm:prSet presAssocID="{AE7C7297-9259-4AD1-9F0E-22AB44260C86}" presName="childShp" presStyleLbl="bgAccFollowNode1" presStyleIdx="0" presStyleCnt="3" custScaleX="360959">
        <dgm:presLayoutVars>
          <dgm:bulletEnabled val="1"/>
        </dgm:presLayoutVars>
      </dgm:prSet>
      <dgm:spPr/>
    </dgm:pt>
    <dgm:pt modelId="{4A5873FE-523C-411E-9B96-A09B26F2F667}" type="pres">
      <dgm:prSet presAssocID="{CAE348EA-EED4-45A7-A4A4-61F1F43AC4CF}" presName="spacing" presStyleCnt="0"/>
      <dgm:spPr/>
    </dgm:pt>
    <dgm:pt modelId="{74AE5A10-3FF7-4835-A421-50075BE0B0F9}" type="pres">
      <dgm:prSet presAssocID="{841AB2AF-8CF8-43DF-A14E-96B2D6303F8B}" presName="linNode" presStyleCnt="0"/>
      <dgm:spPr/>
    </dgm:pt>
    <dgm:pt modelId="{E2FB1A79-BF2C-4BE3-862E-69702432550B}" type="pres">
      <dgm:prSet presAssocID="{841AB2AF-8CF8-43DF-A14E-96B2D6303F8B}" presName="parentShp" presStyleLbl="node1" presStyleIdx="1" presStyleCnt="3">
        <dgm:presLayoutVars>
          <dgm:bulletEnabled val="1"/>
        </dgm:presLayoutVars>
      </dgm:prSet>
      <dgm:spPr/>
    </dgm:pt>
    <dgm:pt modelId="{D91F2C02-8906-47F4-BA37-6959E3BD5F8D}" type="pres">
      <dgm:prSet presAssocID="{841AB2AF-8CF8-43DF-A14E-96B2D6303F8B}" presName="childShp" presStyleLbl="bgAccFollowNode1" presStyleIdx="1" presStyleCnt="3" custScaleX="342084">
        <dgm:presLayoutVars>
          <dgm:bulletEnabled val="1"/>
        </dgm:presLayoutVars>
      </dgm:prSet>
      <dgm:spPr/>
    </dgm:pt>
    <dgm:pt modelId="{8704D457-164C-4763-88E9-429A9F3957D0}" type="pres">
      <dgm:prSet presAssocID="{4640103D-EE18-4AF6-943B-D3C00E57D270}" presName="spacing" presStyleCnt="0"/>
      <dgm:spPr/>
    </dgm:pt>
    <dgm:pt modelId="{B47E416B-8636-40EF-A3EA-44CB00D0D1D2}" type="pres">
      <dgm:prSet presAssocID="{69B62618-38C5-48A2-B2BC-74EB85AD3A35}" presName="linNode" presStyleCnt="0"/>
      <dgm:spPr/>
    </dgm:pt>
    <dgm:pt modelId="{E36DEB1D-89E4-47FF-BD92-77E9543E5C8B}" type="pres">
      <dgm:prSet presAssocID="{69B62618-38C5-48A2-B2BC-74EB85AD3A35}" presName="parentShp" presStyleLbl="node1" presStyleIdx="2" presStyleCnt="3">
        <dgm:presLayoutVars>
          <dgm:bulletEnabled val="1"/>
        </dgm:presLayoutVars>
      </dgm:prSet>
      <dgm:spPr/>
    </dgm:pt>
    <dgm:pt modelId="{0059DC9B-7911-4CDB-A6B5-FA71A923EC32}" type="pres">
      <dgm:prSet presAssocID="{69B62618-38C5-48A2-B2BC-74EB85AD3A35}" presName="childShp" presStyleLbl="bgAccFollowNode1" presStyleIdx="2" presStyleCnt="3" custScaleX="332080">
        <dgm:presLayoutVars>
          <dgm:bulletEnabled val="1"/>
        </dgm:presLayoutVars>
      </dgm:prSet>
      <dgm:spPr/>
    </dgm:pt>
  </dgm:ptLst>
  <dgm:cxnLst>
    <dgm:cxn modelId="{D112F405-5941-4C82-BBA3-7C1563A03B8A}" srcId="{D4D5A873-5550-48D6-9705-58AD4CB34404}" destId="{AE7C7297-9259-4AD1-9F0E-22AB44260C86}" srcOrd="0" destOrd="0" parTransId="{B67EC75F-FBFA-48D1-BCB9-12821959F918}" sibTransId="{CAE348EA-EED4-45A7-A4A4-61F1F43AC4CF}"/>
    <dgm:cxn modelId="{19D19027-E783-4A4E-BA91-08B545589F97}" type="presOf" srcId="{69B62618-38C5-48A2-B2BC-74EB85AD3A35}" destId="{E36DEB1D-89E4-47FF-BD92-77E9543E5C8B}" srcOrd="0" destOrd="0" presId="urn:microsoft.com/office/officeart/2005/8/layout/vList6"/>
    <dgm:cxn modelId="{0EBBFD29-9E8A-4FDC-8D9C-AEC431CB16BC}" srcId="{69B62618-38C5-48A2-B2BC-74EB85AD3A35}" destId="{AFCBD109-4C82-4A9D-BE34-CFA6A1A3D01F}" srcOrd="0" destOrd="0" parTransId="{6109DD5C-916E-42EE-8A09-E3667B898406}" sibTransId="{226CE7DE-677D-4F65-B17D-C2D7BC05D9D6}"/>
    <dgm:cxn modelId="{798AAC3C-F998-45B5-B40F-967FE6A9A6AC}" type="presOf" srcId="{841AB2AF-8CF8-43DF-A14E-96B2D6303F8B}" destId="{E2FB1A79-BF2C-4BE3-862E-69702432550B}" srcOrd="0" destOrd="0" presId="urn:microsoft.com/office/officeart/2005/8/layout/vList6"/>
    <dgm:cxn modelId="{C22F3A3F-53CD-492C-AC59-AB00C3B2B8F5}" type="presOf" srcId="{D4D5A873-5550-48D6-9705-58AD4CB34404}" destId="{D0226E95-A7CE-4D7E-BBCC-9B95F1489A46}" srcOrd="0" destOrd="0" presId="urn:microsoft.com/office/officeart/2005/8/layout/vList6"/>
    <dgm:cxn modelId="{30C31862-5C4A-4F27-9DFD-B697F8D93C45}" srcId="{AE7C7297-9259-4AD1-9F0E-22AB44260C86}" destId="{EAD547AE-107A-450B-BAE3-85FCC8348775}" srcOrd="0" destOrd="0" parTransId="{53C85B75-AAE4-4AA3-83AC-558C103CABD9}" sibTransId="{5F880FF9-CB0C-4D14-93E2-B61708CB4F46}"/>
    <dgm:cxn modelId="{62D16971-2104-4133-B50A-C6B5669E049D}" type="presOf" srcId="{AE7C7297-9259-4AD1-9F0E-22AB44260C86}" destId="{DFEF20C5-19C4-4B6D-A7CB-5A40A9220086}" srcOrd="0" destOrd="0" presId="urn:microsoft.com/office/officeart/2005/8/layout/vList6"/>
    <dgm:cxn modelId="{0C3ACD90-2273-49F9-B630-04AA5ADC58D8}" srcId="{D4D5A873-5550-48D6-9705-58AD4CB34404}" destId="{69B62618-38C5-48A2-B2BC-74EB85AD3A35}" srcOrd="2" destOrd="0" parTransId="{0C291244-E09D-44C6-8D12-CDBBC671BA4D}" sibTransId="{1E44002F-1615-4963-B149-EAA25F601376}"/>
    <dgm:cxn modelId="{A37421BF-A672-4A62-8FE0-E7A3FA63E751}" type="presOf" srcId="{AFCBD109-4C82-4A9D-BE34-CFA6A1A3D01F}" destId="{0059DC9B-7911-4CDB-A6B5-FA71A923EC32}" srcOrd="0" destOrd="0" presId="urn:microsoft.com/office/officeart/2005/8/layout/vList6"/>
    <dgm:cxn modelId="{74D5C9D0-3212-4300-99F3-BC285A80F6FC}" type="presOf" srcId="{EAD547AE-107A-450B-BAE3-85FCC8348775}" destId="{DC8DE670-C777-47E4-9BB8-233EA89AE9B9}" srcOrd="0" destOrd="0" presId="urn:microsoft.com/office/officeart/2005/8/layout/vList6"/>
    <dgm:cxn modelId="{271828D6-CC54-484D-B1A0-4792B56CDD47}" srcId="{D4D5A873-5550-48D6-9705-58AD4CB34404}" destId="{841AB2AF-8CF8-43DF-A14E-96B2D6303F8B}" srcOrd="1" destOrd="0" parTransId="{7C0011DB-17A5-49AD-AD36-F91773428ED2}" sibTransId="{4640103D-EE18-4AF6-943B-D3C00E57D270}"/>
    <dgm:cxn modelId="{433018E6-11CF-42D1-8711-2A7FED8F78C5}" type="presOf" srcId="{BEEB140A-7AA0-44A5-9FC9-0AAB1AD35455}" destId="{D91F2C02-8906-47F4-BA37-6959E3BD5F8D}" srcOrd="0" destOrd="0" presId="urn:microsoft.com/office/officeart/2005/8/layout/vList6"/>
    <dgm:cxn modelId="{9F0597F8-5C93-439E-B37F-BAB605A62935}" srcId="{841AB2AF-8CF8-43DF-A14E-96B2D6303F8B}" destId="{BEEB140A-7AA0-44A5-9FC9-0AAB1AD35455}" srcOrd="0" destOrd="0" parTransId="{D571165D-31BF-4E7A-B44B-6E2414D890E1}" sibTransId="{5A62605B-2F20-44AF-B864-5FA6368BE5BE}"/>
    <dgm:cxn modelId="{DFA1C88D-E683-4BAA-9B46-EFA95B89C9FE}" type="presParOf" srcId="{D0226E95-A7CE-4D7E-BBCC-9B95F1489A46}" destId="{28B0E6CA-A87B-41DA-AA92-78CE1C399224}" srcOrd="0" destOrd="0" presId="urn:microsoft.com/office/officeart/2005/8/layout/vList6"/>
    <dgm:cxn modelId="{D6829696-8FA3-4FA2-B50A-97140FF9760E}" type="presParOf" srcId="{28B0E6CA-A87B-41DA-AA92-78CE1C399224}" destId="{DFEF20C5-19C4-4B6D-A7CB-5A40A9220086}" srcOrd="0" destOrd="0" presId="urn:microsoft.com/office/officeart/2005/8/layout/vList6"/>
    <dgm:cxn modelId="{C28D3332-9F74-4580-B8AF-104174C312CD}" type="presParOf" srcId="{28B0E6CA-A87B-41DA-AA92-78CE1C399224}" destId="{DC8DE670-C777-47E4-9BB8-233EA89AE9B9}" srcOrd="1" destOrd="0" presId="urn:microsoft.com/office/officeart/2005/8/layout/vList6"/>
    <dgm:cxn modelId="{BD0A7836-59C8-4015-B1A4-84CA323E8000}" type="presParOf" srcId="{D0226E95-A7CE-4D7E-BBCC-9B95F1489A46}" destId="{4A5873FE-523C-411E-9B96-A09B26F2F667}" srcOrd="1" destOrd="0" presId="urn:microsoft.com/office/officeart/2005/8/layout/vList6"/>
    <dgm:cxn modelId="{F4CB9341-D5A0-443A-9380-719A1D02D90C}" type="presParOf" srcId="{D0226E95-A7CE-4D7E-BBCC-9B95F1489A46}" destId="{74AE5A10-3FF7-4835-A421-50075BE0B0F9}" srcOrd="2" destOrd="0" presId="urn:microsoft.com/office/officeart/2005/8/layout/vList6"/>
    <dgm:cxn modelId="{017F3751-4AF3-4252-A234-1CB756345EA6}" type="presParOf" srcId="{74AE5A10-3FF7-4835-A421-50075BE0B0F9}" destId="{E2FB1A79-BF2C-4BE3-862E-69702432550B}" srcOrd="0" destOrd="0" presId="urn:microsoft.com/office/officeart/2005/8/layout/vList6"/>
    <dgm:cxn modelId="{8798D181-AF9B-474C-9182-A8E1D6DAB1A2}" type="presParOf" srcId="{74AE5A10-3FF7-4835-A421-50075BE0B0F9}" destId="{D91F2C02-8906-47F4-BA37-6959E3BD5F8D}" srcOrd="1" destOrd="0" presId="urn:microsoft.com/office/officeart/2005/8/layout/vList6"/>
    <dgm:cxn modelId="{3AF604B1-808B-4181-A23F-F5943F6FD943}" type="presParOf" srcId="{D0226E95-A7CE-4D7E-BBCC-9B95F1489A46}" destId="{8704D457-164C-4763-88E9-429A9F3957D0}" srcOrd="3" destOrd="0" presId="urn:microsoft.com/office/officeart/2005/8/layout/vList6"/>
    <dgm:cxn modelId="{18836E88-628C-4600-A2EF-6B1ACC64223C}" type="presParOf" srcId="{D0226E95-A7CE-4D7E-BBCC-9B95F1489A46}" destId="{B47E416B-8636-40EF-A3EA-44CB00D0D1D2}" srcOrd="4" destOrd="0" presId="urn:microsoft.com/office/officeart/2005/8/layout/vList6"/>
    <dgm:cxn modelId="{8F1FDE0C-5BE0-4504-9C21-B3B842BF702C}" type="presParOf" srcId="{B47E416B-8636-40EF-A3EA-44CB00D0D1D2}" destId="{E36DEB1D-89E4-47FF-BD92-77E9543E5C8B}" srcOrd="0" destOrd="0" presId="urn:microsoft.com/office/officeart/2005/8/layout/vList6"/>
    <dgm:cxn modelId="{940B5C70-798F-4CC9-8F92-A67473C07216}" type="presParOf" srcId="{B47E416B-8636-40EF-A3EA-44CB00D0D1D2}" destId="{0059DC9B-7911-4CDB-A6B5-FA71A923EC32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7FC864-7288-42BD-B85D-2025779761E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056D45B-3E55-475E-88C1-B088173D1642}">
      <dgm:prSet phldrT="[Texto]" custT="1"/>
      <dgm:spPr>
        <a:solidFill>
          <a:schemeClr val="accent1">
            <a:lumMod val="20000"/>
            <a:lumOff val="80000"/>
          </a:schemeClr>
        </a:solidFill>
        <a:ln w="28575">
          <a:solidFill>
            <a:schemeClr val="accent1"/>
          </a:solidFill>
        </a:ln>
      </dgm:spPr>
      <dgm:t>
        <a:bodyPr/>
        <a:lstStyle/>
        <a:p>
          <a:pPr algn="l">
            <a:spcAft>
              <a:spcPts val="600"/>
            </a:spcAft>
          </a:pPr>
          <a:r>
            <a:rPr lang="es-ES" sz="2000" dirty="0">
              <a:solidFill>
                <a:schemeClr val="tx1"/>
              </a:solidFill>
            </a:rPr>
            <a:t>Olive </a:t>
          </a:r>
          <a:r>
            <a:rPr lang="es-ES" sz="2000" dirty="0" err="1">
              <a:solidFill>
                <a:schemeClr val="tx1"/>
              </a:solidFill>
            </a:rPr>
            <a:t>stones</a:t>
          </a:r>
          <a:r>
            <a:rPr lang="es-ES" sz="2000" dirty="0">
              <a:solidFill>
                <a:schemeClr val="tx1"/>
              </a:solidFill>
            </a:rPr>
            <a:t>:</a:t>
          </a:r>
        </a:p>
        <a:p>
          <a:pPr algn="l">
            <a:spcAft>
              <a:spcPts val="600"/>
            </a:spcAft>
          </a:pPr>
          <a:r>
            <a:rPr lang="es-ES" sz="2000" dirty="0">
              <a:solidFill>
                <a:schemeClr val="tx1"/>
              </a:solidFill>
            </a:rPr>
            <a:t>• </a:t>
          </a:r>
          <a:r>
            <a:rPr lang="es-ES" sz="2000" dirty="0" err="1">
              <a:solidFill>
                <a:schemeClr val="tx1"/>
              </a:solidFill>
            </a:rPr>
            <a:t>Renewable</a:t>
          </a:r>
          <a:r>
            <a:rPr lang="es-ES" sz="2000" dirty="0">
              <a:solidFill>
                <a:schemeClr val="tx1"/>
              </a:solidFill>
            </a:rPr>
            <a:t> and </a:t>
          </a:r>
          <a:r>
            <a:rPr lang="es-ES" sz="2000" dirty="0" err="1">
              <a:solidFill>
                <a:schemeClr val="tx1"/>
              </a:solidFill>
            </a:rPr>
            <a:t>abundant</a:t>
          </a:r>
          <a:r>
            <a:rPr lang="es-ES" sz="2000" dirty="0">
              <a:solidFill>
                <a:schemeClr val="tx1"/>
              </a:solidFill>
            </a:rPr>
            <a:t> </a:t>
          </a:r>
          <a:r>
            <a:rPr lang="es-ES" sz="2000" dirty="0" err="1">
              <a:solidFill>
                <a:schemeClr val="tx1"/>
              </a:solidFill>
            </a:rPr>
            <a:t>lignocellulosic</a:t>
          </a:r>
          <a:r>
            <a:rPr lang="es-ES" sz="2000" dirty="0">
              <a:solidFill>
                <a:schemeClr val="tx1"/>
              </a:solidFill>
            </a:rPr>
            <a:t> </a:t>
          </a:r>
          <a:r>
            <a:rPr lang="es-ES" sz="2000" dirty="0" err="1">
              <a:solidFill>
                <a:schemeClr val="tx1"/>
              </a:solidFill>
            </a:rPr>
            <a:t>biomass</a:t>
          </a:r>
          <a:r>
            <a:rPr lang="es-ES" sz="2000" dirty="0">
              <a:solidFill>
                <a:schemeClr val="tx1"/>
              </a:solidFill>
            </a:rPr>
            <a:t>.</a:t>
          </a:r>
        </a:p>
        <a:p>
          <a:pPr algn="l">
            <a:spcAft>
              <a:spcPts val="600"/>
            </a:spcAft>
          </a:pPr>
          <a:r>
            <a:rPr lang="es-ES" sz="2000" dirty="0">
              <a:solidFill>
                <a:schemeClr val="tx1"/>
              </a:solidFill>
            </a:rPr>
            <a:t>• High </a:t>
          </a:r>
          <a:r>
            <a:rPr lang="es-ES" sz="2000" dirty="0" err="1">
              <a:solidFill>
                <a:schemeClr val="tx1"/>
              </a:solidFill>
            </a:rPr>
            <a:t>concentration</a:t>
          </a:r>
          <a:r>
            <a:rPr lang="es-ES" sz="2000" dirty="0">
              <a:solidFill>
                <a:schemeClr val="tx1"/>
              </a:solidFill>
            </a:rPr>
            <a:t> </a:t>
          </a:r>
          <a:r>
            <a:rPr lang="es-ES" sz="2000" dirty="0" err="1">
              <a:solidFill>
                <a:schemeClr val="tx1"/>
              </a:solidFill>
            </a:rPr>
            <a:t>of</a:t>
          </a:r>
          <a:r>
            <a:rPr lang="es-ES" sz="2000" dirty="0">
              <a:solidFill>
                <a:schemeClr val="tx1"/>
              </a:solidFill>
            </a:rPr>
            <a:t> </a:t>
          </a:r>
          <a:r>
            <a:rPr lang="es-ES" sz="2000" dirty="0" err="1">
              <a:solidFill>
                <a:schemeClr val="tx1"/>
              </a:solidFill>
            </a:rPr>
            <a:t>sugars</a:t>
          </a:r>
          <a:r>
            <a:rPr lang="es-ES" sz="2000" dirty="0">
              <a:solidFill>
                <a:schemeClr val="tx1"/>
              </a:solidFill>
            </a:rPr>
            <a:t>.</a:t>
          </a:r>
        </a:p>
        <a:p>
          <a:pPr algn="l">
            <a:spcAft>
              <a:spcPts val="600"/>
            </a:spcAft>
          </a:pPr>
          <a:r>
            <a:rPr lang="es-ES" sz="2000" dirty="0">
              <a:solidFill>
                <a:schemeClr val="tx1"/>
              </a:solidFill>
            </a:rPr>
            <a:t>•  </a:t>
          </a:r>
          <a:r>
            <a:rPr lang="en-US" sz="2000" dirty="0" err="1">
              <a:solidFill>
                <a:schemeClr val="tx1"/>
              </a:solidFill>
            </a:rPr>
            <a:t>Centralised</a:t>
          </a:r>
          <a:r>
            <a:rPr lang="en-US" sz="2000" dirty="0">
              <a:solidFill>
                <a:schemeClr val="tx1"/>
              </a:solidFill>
            </a:rPr>
            <a:t> location in mills and associated industries.</a:t>
          </a:r>
        </a:p>
        <a:p>
          <a:pPr algn="l">
            <a:spcAft>
              <a:spcPts val="600"/>
            </a:spcAft>
          </a:pPr>
          <a:endParaRPr lang="en-US" sz="900" dirty="0">
            <a:solidFill>
              <a:schemeClr val="tx1"/>
            </a:solidFill>
          </a:endParaRPr>
        </a:p>
        <a:p>
          <a:pPr algn="ctr">
            <a:spcAft>
              <a:spcPts val="600"/>
            </a:spcAft>
          </a:pPr>
          <a:r>
            <a:rPr lang="en-US" sz="2000" dirty="0">
              <a:solidFill>
                <a:schemeClr val="tx1"/>
              </a:solidFill>
            </a:rPr>
            <a:t>It is an ideal material to obtain high added value products in the </a:t>
          </a:r>
          <a:r>
            <a:rPr lang="en-US" sz="2000" b="1" dirty="0">
              <a:solidFill>
                <a:schemeClr val="tx1"/>
              </a:solidFill>
            </a:rPr>
            <a:t>BIOREFINERIES </a:t>
          </a:r>
          <a:r>
            <a:rPr lang="en-US" sz="2000" dirty="0">
              <a:solidFill>
                <a:schemeClr val="tx1"/>
              </a:solidFill>
            </a:rPr>
            <a:t>concept:</a:t>
          </a:r>
          <a:endParaRPr lang="es-ES" sz="2400" dirty="0"/>
        </a:p>
      </dgm:t>
    </dgm:pt>
    <dgm:pt modelId="{16FAD5AA-D7A1-4353-966D-96FD0F36A0BE}" type="parTrans" cxnId="{89876511-8B4C-4C83-B9E5-5AD0F55DE7EB}">
      <dgm:prSet/>
      <dgm:spPr/>
      <dgm:t>
        <a:bodyPr/>
        <a:lstStyle/>
        <a:p>
          <a:endParaRPr lang="es-ES" sz="2400"/>
        </a:p>
      </dgm:t>
    </dgm:pt>
    <dgm:pt modelId="{5DD8DE0F-88C5-4E61-BAA7-FC27DCB50760}" type="sibTrans" cxnId="{89876511-8B4C-4C83-B9E5-5AD0F55DE7EB}">
      <dgm:prSet/>
      <dgm:spPr/>
      <dgm:t>
        <a:bodyPr/>
        <a:lstStyle/>
        <a:p>
          <a:endParaRPr lang="es-ES" sz="2400"/>
        </a:p>
      </dgm:t>
    </dgm:pt>
    <dgm:pt modelId="{A48C84B0-DCEE-4489-A4EC-C7E88D2AFA82}">
      <dgm:prSet phldrT="[Texto]" custT="1"/>
      <dgm:spPr/>
      <dgm:t>
        <a:bodyPr/>
        <a:lstStyle/>
        <a:p>
          <a:r>
            <a:rPr lang="es-ES" sz="2000" dirty="0" err="1"/>
            <a:t>Ethanol</a:t>
          </a:r>
          <a:endParaRPr lang="es-ES" sz="2000" dirty="0"/>
        </a:p>
      </dgm:t>
    </dgm:pt>
    <dgm:pt modelId="{6C724F4A-F1AE-4FDF-B57A-2DCB3C083FEC}" type="parTrans" cxnId="{86FB7141-805C-4E54-B7D6-46BFC124B1FB}">
      <dgm:prSet custT="1"/>
      <dgm:spPr>
        <a:ln w="28575">
          <a:solidFill>
            <a:srgbClr val="4472C4"/>
          </a:solidFill>
        </a:ln>
      </dgm:spPr>
      <dgm:t>
        <a:bodyPr/>
        <a:lstStyle/>
        <a:p>
          <a:endParaRPr lang="es-ES" sz="800"/>
        </a:p>
      </dgm:t>
    </dgm:pt>
    <dgm:pt modelId="{9F7C93CA-4E1D-4433-B4E4-06F7981BAD17}" type="sibTrans" cxnId="{86FB7141-805C-4E54-B7D6-46BFC124B1FB}">
      <dgm:prSet/>
      <dgm:spPr/>
      <dgm:t>
        <a:bodyPr/>
        <a:lstStyle/>
        <a:p>
          <a:endParaRPr lang="es-ES" sz="2400"/>
        </a:p>
      </dgm:t>
    </dgm:pt>
    <dgm:pt modelId="{209ACEFB-7BDB-4365-BBC2-4D4855EE6DBE}">
      <dgm:prSet phldrT="[Texto]" custT="1"/>
      <dgm:spPr/>
      <dgm:t>
        <a:bodyPr/>
        <a:lstStyle/>
        <a:p>
          <a:r>
            <a:rPr lang="es-ES" sz="2000" dirty="0"/>
            <a:t>Furfural</a:t>
          </a:r>
        </a:p>
      </dgm:t>
    </dgm:pt>
    <dgm:pt modelId="{389EB4DF-CA7D-4205-BC64-3C8C78F30179}" type="parTrans" cxnId="{17E56F3F-CFC8-415C-BEEC-F273732E81FD}">
      <dgm:prSet custT="1"/>
      <dgm:spPr>
        <a:ln w="28575">
          <a:solidFill>
            <a:srgbClr val="4472C4"/>
          </a:solidFill>
        </a:ln>
      </dgm:spPr>
      <dgm:t>
        <a:bodyPr/>
        <a:lstStyle/>
        <a:p>
          <a:endParaRPr lang="es-ES" sz="700"/>
        </a:p>
      </dgm:t>
    </dgm:pt>
    <dgm:pt modelId="{DF307BCC-D06C-4503-A250-E3EC6AF61E82}" type="sibTrans" cxnId="{17E56F3F-CFC8-415C-BEEC-F273732E81FD}">
      <dgm:prSet/>
      <dgm:spPr/>
      <dgm:t>
        <a:bodyPr/>
        <a:lstStyle/>
        <a:p>
          <a:endParaRPr lang="es-ES" sz="2400"/>
        </a:p>
      </dgm:t>
    </dgm:pt>
    <dgm:pt modelId="{DBFC127B-EBFE-4C6D-94A9-99B0BEB296EE}">
      <dgm:prSet phldrT="[Texto]" custT="1"/>
      <dgm:spPr/>
      <dgm:t>
        <a:bodyPr/>
        <a:lstStyle/>
        <a:p>
          <a:r>
            <a:rPr lang="es-ES" sz="2000" dirty="0" err="1"/>
            <a:t>Antioxidants</a:t>
          </a:r>
          <a:endParaRPr lang="es-ES" sz="2000" dirty="0"/>
        </a:p>
      </dgm:t>
    </dgm:pt>
    <dgm:pt modelId="{902545C3-0FC7-47B5-8EE1-5A5E9C8B6AE1}" type="parTrans" cxnId="{E75CF7D2-10D4-49B3-BF0B-FC6D4F350D93}">
      <dgm:prSet custT="1"/>
      <dgm:spPr>
        <a:ln w="28575">
          <a:solidFill>
            <a:srgbClr val="4472C4"/>
          </a:solidFill>
        </a:ln>
      </dgm:spPr>
      <dgm:t>
        <a:bodyPr/>
        <a:lstStyle/>
        <a:p>
          <a:endParaRPr lang="es-ES" sz="700"/>
        </a:p>
      </dgm:t>
    </dgm:pt>
    <dgm:pt modelId="{7A817A70-E5B0-4B68-8907-2AE1CEC75185}" type="sibTrans" cxnId="{E75CF7D2-10D4-49B3-BF0B-FC6D4F350D93}">
      <dgm:prSet/>
      <dgm:spPr/>
      <dgm:t>
        <a:bodyPr/>
        <a:lstStyle/>
        <a:p>
          <a:endParaRPr lang="es-ES" sz="2400"/>
        </a:p>
      </dgm:t>
    </dgm:pt>
    <dgm:pt modelId="{60BF08FE-80A7-42D6-9BAF-33095B4CCB5C}">
      <dgm:prSet phldrT="[Texto]" custT="1"/>
      <dgm:spPr/>
      <dgm:t>
        <a:bodyPr/>
        <a:lstStyle/>
        <a:p>
          <a:r>
            <a:rPr lang="es-ES" sz="2000" dirty="0" err="1"/>
            <a:t>Biopolyols</a:t>
          </a:r>
          <a:endParaRPr lang="es-ES" sz="2000" dirty="0"/>
        </a:p>
      </dgm:t>
    </dgm:pt>
    <dgm:pt modelId="{2CDDA912-97E0-487A-BC7B-F02A6FF488A1}" type="parTrans" cxnId="{ECAB3CD8-26C6-4D27-8313-11CF0B2AB179}">
      <dgm:prSet custT="1"/>
      <dgm:spPr>
        <a:ln w="28575">
          <a:solidFill>
            <a:srgbClr val="4472C4"/>
          </a:solidFill>
        </a:ln>
      </dgm:spPr>
      <dgm:t>
        <a:bodyPr/>
        <a:lstStyle/>
        <a:p>
          <a:endParaRPr lang="es-ES" sz="700"/>
        </a:p>
      </dgm:t>
    </dgm:pt>
    <dgm:pt modelId="{97A2B659-8054-4333-9E01-6A5B0DF59B4B}" type="sibTrans" cxnId="{ECAB3CD8-26C6-4D27-8313-11CF0B2AB179}">
      <dgm:prSet/>
      <dgm:spPr/>
      <dgm:t>
        <a:bodyPr/>
        <a:lstStyle/>
        <a:p>
          <a:endParaRPr lang="es-ES" sz="2400"/>
        </a:p>
      </dgm:t>
    </dgm:pt>
    <dgm:pt modelId="{B5E9EF47-3D71-4C54-B8AB-023E9599FCB7}">
      <dgm:prSet phldrT="[Texto]" custT="1"/>
      <dgm:spPr/>
      <dgm:t>
        <a:bodyPr/>
        <a:lstStyle/>
        <a:p>
          <a:r>
            <a:rPr lang="es-ES" sz="2000" dirty="0" err="1"/>
            <a:t>Proteins</a:t>
          </a:r>
          <a:endParaRPr lang="es-ES" sz="2000" dirty="0"/>
        </a:p>
      </dgm:t>
    </dgm:pt>
    <dgm:pt modelId="{CE184942-7785-4C1F-A2A7-13607EF920DD}" type="parTrans" cxnId="{B36A5DBA-ECE4-43AA-B721-6195D95A6270}">
      <dgm:prSet custT="1"/>
      <dgm:spPr>
        <a:ln w="28575">
          <a:solidFill>
            <a:srgbClr val="4472C4"/>
          </a:solidFill>
        </a:ln>
      </dgm:spPr>
      <dgm:t>
        <a:bodyPr/>
        <a:lstStyle/>
        <a:p>
          <a:endParaRPr lang="es-ES" sz="700"/>
        </a:p>
      </dgm:t>
    </dgm:pt>
    <dgm:pt modelId="{ADBC147B-B759-4390-9492-39E6CDF26851}" type="sibTrans" cxnId="{B36A5DBA-ECE4-43AA-B721-6195D95A6270}">
      <dgm:prSet/>
      <dgm:spPr/>
      <dgm:t>
        <a:bodyPr/>
        <a:lstStyle/>
        <a:p>
          <a:endParaRPr lang="es-ES" sz="2400"/>
        </a:p>
      </dgm:t>
    </dgm:pt>
    <dgm:pt modelId="{DA617277-EA9B-48C5-8D3F-F4776ECA42D6}">
      <dgm:prSet phldrT="[Texto]" custT="1"/>
      <dgm:spPr/>
      <dgm:t>
        <a:bodyPr/>
        <a:lstStyle/>
        <a:p>
          <a:r>
            <a:rPr lang="es-ES" sz="2000" dirty="0" err="1"/>
            <a:t>Lignin</a:t>
          </a:r>
          <a:r>
            <a:rPr lang="es-ES" sz="2000" dirty="0"/>
            <a:t> </a:t>
          </a:r>
        </a:p>
      </dgm:t>
    </dgm:pt>
    <dgm:pt modelId="{468B89E1-8535-4902-84E4-9223936D9835}" type="parTrans" cxnId="{DA0FED5F-702D-4FE8-BAF4-6A26C396E607}">
      <dgm:prSet custT="1"/>
      <dgm:spPr>
        <a:ln w="28575">
          <a:solidFill>
            <a:srgbClr val="4472C4"/>
          </a:solidFill>
        </a:ln>
      </dgm:spPr>
      <dgm:t>
        <a:bodyPr/>
        <a:lstStyle/>
        <a:p>
          <a:endParaRPr lang="es-ES" sz="700"/>
        </a:p>
      </dgm:t>
    </dgm:pt>
    <dgm:pt modelId="{8B99781A-09AA-4E07-8D6E-41FB60932B9B}" type="sibTrans" cxnId="{DA0FED5F-702D-4FE8-BAF4-6A26C396E607}">
      <dgm:prSet/>
      <dgm:spPr/>
      <dgm:t>
        <a:bodyPr/>
        <a:lstStyle/>
        <a:p>
          <a:endParaRPr lang="es-ES" sz="2400"/>
        </a:p>
      </dgm:t>
    </dgm:pt>
    <dgm:pt modelId="{ECA68BF1-1295-4420-863D-A71A68343A85}">
      <dgm:prSet phldrT="[Texto]" custT="1"/>
      <dgm:spPr/>
      <dgm:t>
        <a:bodyPr/>
        <a:lstStyle/>
        <a:p>
          <a:r>
            <a:rPr lang="es-ES" sz="2000" dirty="0" err="1"/>
            <a:t>Xylitol</a:t>
          </a:r>
          <a:endParaRPr lang="es-ES" sz="1050" dirty="0"/>
        </a:p>
      </dgm:t>
    </dgm:pt>
    <dgm:pt modelId="{A25DB871-ADF9-4C55-8932-901BA467EF51}" type="parTrans" cxnId="{632653C5-84F9-407C-9234-024A93CAEEB7}">
      <dgm:prSet custT="1"/>
      <dgm:spPr>
        <a:ln w="28575">
          <a:solidFill>
            <a:srgbClr val="4472C4"/>
          </a:solidFill>
        </a:ln>
      </dgm:spPr>
      <dgm:t>
        <a:bodyPr/>
        <a:lstStyle/>
        <a:p>
          <a:endParaRPr lang="es-ES" sz="800"/>
        </a:p>
      </dgm:t>
    </dgm:pt>
    <dgm:pt modelId="{BE3E3DFF-DDD1-4284-8900-7A520EE0F0F4}" type="sibTrans" cxnId="{632653C5-84F9-407C-9234-024A93CAEEB7}">
      <dgm:prSet/>
      <dgm:spPr/>
      <dgm:t>
        <a:bodyPr/>
        <a:lstStyle/>
        <a:p>
          <a:endParaRPr lang="es-ES" sz="2400"/>
        </a:p>
      </dgm:t>
    </dgm:pt>
    <dgm:pt modelId="{7756969C-71F6-4AA9-B65E-18940A57CB80}" type="pres">
      <dgm:prSet presAssocID="{EF7FC864-7288-42BD-B85D-2025779761E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43CB5A3-D352-4057-A8EF-116E743A3F69}" type="pres">
      <dgm:prSet presAssocID="{E056D45B-3E55-475E-88C1-B088173D1642}" presName="root1" presStyleCnt="0"/>
      <dgm:spPr/>
    </dgm:pt>
    <dgm:pt modelId="{3021CA33-E5C2-4782-876B-9250644A8A38}" type="pres">
      <dgm:prSet presAssocID="{E056D45B-3E55-475E-88C1-B088173D1642}" presName="LevelOneTextNode" presStyleLbl="node0" presStyleIdx="0" presStyleCnt="1" custScaleX="763465" custScaleY="602549" custLinFactNeighborX="-73594" custLinFactNeighborY="0">
        <dgm:presLayoutVars>
          <dgm:chPref val="3"/>
        </dgm:presLayoutVars>
      </dgm:prSet>
      <dgm:spPr/>
    </dgm:pt>
    <dgm:pt modelId="{988F0886-9CBD-4EA1-999E-9E3ADD0D88B7}" type="pres">
      <dgm:prSet presAssocID="{E056D45B-3E55-475E-88C1-B088173D1642}" presName="level2hierChild" presStyleCnt="0"/>
      <dgm:spPr/>
    </dgm:pt>
    <dgm:pt modelId="{22D4037B-A16B-4A76-B8F9-065755F004C4}" type="pres">
      <dgm:prSet presAssocID="{6C724F4A-F1AE-4FDF-B57A-2DCB3C083FEC}" presName="conn2-1" presStyleLbl="parChTrans1D2" presStyleIdx="0" presStyleCnt="7"/>
      <dgm:spPr/>
    </dgm:pt>
    <dgm:pt modelId="{E47321EC-10BA-40EB-949C-1E4247EEB8BD}" type="pres">
      <dgm:prSet presAssocID="{6C724F4A-F1AE-4FDF-B57A-2DCB3C083FEC}" presName="connTx" presStyleLbl="parChTrans1D2" presStyleIdx="0" presStyleCnt="7"/>
      <dgm:spPr/>
    </dgm:pt>
    <dgm:pt modelId="{94CD6C0D-528F-4DED-9911-8E284FC8E511}" type="pres">
      <dgm:prSet presAssocID="{A48C84B0-DCEE-4489-A4EC-C7E88D2AFA82}" presName="root2" presStyleCnt="0"/>
      <dgm:spPr/>
    </dgm:pt>
    <dgm:pt modelId="{B0DEA2C1-FD8E-49BD-9947-D4F50A42C8A7}" type="pres">
      <dgm:prSet presAssocID="{A48C84B0-DCEE-4489-A4EC-C7E88D2AFA82}" presName="LevelTwoTextNode" presStyleLbl="node2" presStyleIdx="0" presStyleCnt="7" custScaleX="220888">
        <dgm:presLayoutVars>
          <dgm:chPref val="3"/>
        </dgm:presLayoutVars>
      </dgm:prSet>
      <dgm:spPr/>
    </dgm:pt>
    <dgm:pt modelId="{CD4A405A-439A-4FC0-BFB3-C2AAD020C830}" type="pres">
      <dgm:prSet presAssocID="{A48C84B0-DCEE-4489-A4EC-C7E88D2AFA82}" presName="level3hierChild" presStyleCnt="0"/>
      <dgm:spPr/>
    </dgm:pt>
    <dgm:pt modelId="{A9D386E5-B123-42EF-9E15-BB8A10BFD1DC}" type="pres">
      <dgm:prSet presAssocID="{389EB4DF-CA7D-4205-BC64-3C8C78F30179}" presName="conn2-1" presStyleLbl="parChTrans1D2" presStyleIdx="1" presStyleCnt="7"/>
      <dgm:spPr/>
    </dgm:pt>
    <dgm:pt modelId="{9B772795-B233-4FFE-8156-CA49D4010B67}" type="pres">
      <dgm:prSet presAssocID="{389EB4DF-CA7D-4205-BC64-3C8C78F30179}" presName="connTx" presStyleLbl="parChTrans1D2" presStyleIdx="1" presStyleCnt="7"/>
      <dgm:spPr/>
    </dgm:pt>
    <dgm:pt modelId="{6F0D3C59-4354-484C-9EDD-D6AB3A9C8F09}" type="pres">
      <dgm:prSet presAssocID="{209ACEFB-7BDB-4365-BBC2-4D4855EE6DBE}" presName="root2" presStyleCnt="0"/>
      <dgm:spPr/>
    </dgm:pt>
    <dgm:pt modelId="{7DD714C9-FA40-4C90-9892-8CAEBE087AFD}" type="pres">
      <dgm:prSet presAssocID="{209ACEFB-7BDB-4365-BBC2-4D4855EE6DBE}" presName="LevelTwoTextNode" presStyleLbl="node2" presStyleIdx="1" presStyleCnt="7" custScaleX="220888">
        <dgm:presLayoutVars>
          <dgm:chPref val="3"/>
        </dgm:presLayoutVars>
      </dgm:prSet>
      <dgm:spPr/>
    </dgm:pt>
    <dgm:pt modelId="{D8B692B7-FAB7-4BCB-9FF5-96EF0F669D46}" type="pres">
      <dgm:prSet presAssocID="{209ACEFB-7BDB-4365-BBC2-4D4855EE6DBE}" presName="level3hierChild" presStyleCnt="0"/>
      <dgm:spPr/>
    </dgm:pt>
    <dgm:pt modelId="{154A07C6-8F74-4345-A260-5ED592D13134}" type="pres">
      <dgm:prSet presAssocID="{902545C3-0FC7-47B5-8EE1-5A5E9C8B6AE1}" presName="conn2-1" presStyleLbl="parChTrans1D2" presStyleIdx="2" presStyleCnt="7"/>
      <dgm:spPr/>
    </dgm:pt>
    <dgm:pt modelId="{378D4E56-5306-4A50-91C4-EB0019D15196}" type="pres">
      <dgm:prSet presAssocID="{902545C3-0FC7-47B5-8EE1-5A5E9C8B6AE1}" presName="connTx" presStyleLbl="parChTrans1D2" presStyleIdx="2" presStyleCnt="7"/>
      <dgm:spPr/>
    </dgm:pt>
    <dgm:pt modelId="{ABDC8561-E9FC-487A-92D4-6AACBAD2EF82}" type="pres">
      <dgm:prSet presAssocID="{DBFC127B-EBFE-4C6D-94A9-99B0BEB296EE}" presName="root2" presStyleCnt="0"/>
      <dgm:spPr/>
    </dgm:pt>
    <dgm:pt modelId="{71A8BF59-33CC-483C-9FAE-F153F25C32E5}" type="pres">
      <dgm:prSet presAssocID="{DBFC127B-EBFE-4C6D-94A9-99B0BEB296EE}" presName="LevelTwoTextNode" presStyleLbl="node2" presStyleIdx="2" presStyleCnt="7" custScaleX="220888">
        <dgm:presLayoutVars>
          <dgm:chPref val="3"/>
        </dgm:presLayoutVars>
      </dgm:prSet>
      <dgm:spPr/>
    </dgm:pt>
    <dgm:pt modelId="{2C57FEF5-C0F6-48BF-A839-55B9B5BBC311}" type="pres">
      <dgm:prSet presAssocID="{DBFC127B-EBFE-4C6D-94A9-99B0BEB296EE}" presName="level3hierChild" presStyleCnt="0"/>
      <dgm:spPr/>
    </dgm:pt>
    <dgm:pt modelId="{D925EADC-3028-4AFC-A6C9-01310DF40110}" type="pres">
      <dgm:prSet presAssocID="{2CDDA912-97E0-487A-BC7B-F02A6FF488A1}" presName="conn2-1" presStyleLbl="parChTrans1D2" presStyleIdx="3" presStyleCnt="7"/>
      <dgm:spPr/>
    </dgm:pt>
    <dgm:pt modelId="{6EF06719-BA4E-4611-9181-F86C9BC0B56B}" type="pres">
      <dgm:prSet presAssocID="{2CDDA912-97E0-487A-BC7B-F02A6FF488A1}" presName="connTx" presStyleLbl="parChTrans1D2" presStyleIdx="3" presStyleCnt="7"/>
      <dgm:spPr/>
    </dgm:pt>
    <dgm:pt modelId="{07F8A901-EA00-4623-8927-C632BAFA4183}" type="pres">
      <dgm:prSet presAssocID="{60BF08FE-80A7-42D6-9BAF-33095B4CCB5C}" presName="root2" presStyleCnt="0"/>
      <dgm:spPr/>
    </dgm:pt>
    <dgm:pt modelId="{4A9DCF3B-7146-4963-A5E1-7DF7210035B0}" type="pres">
      <dgm:prSet presAssocID="{60BF08FE-80A7-42D6-9BAF-33095B4CCB5C}" presName="LevelTwoTextNode" presStyleLbl="node2" presStyleIdx="3" presStyleCnt="7" custScaleX="220888">
        <dgm:presLayoutVars>
          <dgm:chPref val="3"/>
        </dgm:presLayoutVars>
      </dgm:prSet>
      <dgm:spPr/>
    </dgm:pt>
    <dgm:pt modelId="{C19739C6-3841-4A4B-A756-371A3C5EC0E0}" type="pres">
      <dgm:prSet presAssocID="{60BF08FE-80A7-42D6-9BAF-33095B4CCB5C}" presName="level3hierChild" presStyleCnt="0"/>
      <dgm:spPr/>
    </dgm:pt>
    <dgm:pt modelId="{C1B974C5-18A2-4E96-99A9-FA5E441213D7}" type="pres">
      <dgm:prSet presAssocID="{CE184942-7785-4C1F-A2A7-13607EF920DD}" presName="conn2-1" presStyleLbl="parChTrans1D2" presStyleIdx="4" presStyleCnt="7"/>
      <dgm:spPr/>
    </dgm:pt>
    <dgm:pt modelId="{0DF07660-3EAE-4E82-8BCC-0242A997E2AC}" type="pres">
      <dgm:prSet presAssocID="{CE184942-7785-4C1F-A2A7-13607EF920DD}" presName="connTx" presStyleLbl="parChTrans1D2" presStyleIdx="4" presStyleCnt="7"/>
      <dgm:spPr/>
    </dgm:pt>
    <dgm:pt modelId="{77FD1A21-D78C-4176-8EC7-76FCE8F3BD01}" type="pres">
      <dgm:prSet presAssocID="{B5E9EF47-3D71-4C54-B8AB-023E9599FCB7}" presName="root2" presStyleCnt="0"/>
      <dgm:spPr/>
    </dgm:pt>
    <dgm:pt modelId="{997DBF60-9E73-4206-8874-C7F42FF6E9A3}" type="pres">
      <dgm:prSet presAssocID="{B5E9EF47-3D71-4C54-B8AB-023E9599FCB7}" presName="LevelTwoTextNode" presStyleLbl="node2" presStyleIdx="4" presStyleCnt="7" custScaleX="220888">
        <dgm:presLayoutVars>
          <dgm:chPref val="3"/>
        </dgm:presLayoutVars>
      </dgm:prSet>
      <dgm:spPr/>
    </dgm:pt>
    <dgm:pt modelId="{DE189982-117D-485F-94EF-90759646CDAF}" type="pres">
      <dgm:prSet presAssocID="{B5E9EF47-3D71-4C54-B8AB-023E9599FCB7}" presName="level3hierChild" presStyleCnt="0"/>
      <dgm:spPr/>
    </dgm:pt>
    <dgm:pt modelId="{F2D37D00-DCEB-4A03-A75F-C3A5434C9652}" type="pres">
      <dgm:prSet presAssocID="{468B89E1-8535-4902-84E4-9223936D9835}" presName="conn2-1" presStyleLbl="parChTrans1D2" presStyleIdx="5" presStyleCnt="7"/>
      <dgm:spPr/>
    </dgm:pt>
    <dgm:pt modelId="{48C913D3-B2A1-47C6-AFBF-F68361801A08}" type="pres">
      <dgm:prSet presAssocID="{468B89E1-8535-4902-84E4-9223936D9835}" presName="connTx" presStyleLbl="parChTrans1D2" presStyleIdx="5" presStyleCnt="7"/>
      <dgm:spPr/>
    </dgm:pt>
    <dgm:pt modelId="{2EC35EBB-8104-41B6-82DC-CCFF9A511E72}" type="pres">
      <dgm:prSet presAssocID="{DA617277-EA9B-48C5-8D3F-F4776ECA42D6}" presName="root2" presStyleCnt="0"/>
      <dgm:spPr/>
    </dgm:pt>
    <dgm:pt modelId="{A24AA32A-20CA-4E0F-A59A-8FE5EB06C7C5}" type="pres">
      <dgm:prSet presAssocID="{DA617277-EA9B-48C5-8D3F-F4776ECA42D6}" presName="LevelTwoTextNode" presStyleLbl="node2" presStyleIdx="5" presStyleCnt="7" custScaleX="220888">
        <dgm:presLayoutVars>
          <dgm:chPref val="3"/>
        </dgm:presLayoutVars>
      </dgm:prSet>
      <dgm:spPr/>
    </dgm:pt>
    <dgm:pt modelId="{A7BD109A-44D1-46DE-8F94-DC4586F4EBBB}" type="pres">
      <dgm:prSet presAssocID="{DA617277-EA9B-48C5-8D3F-F4776ECA42D6}" presName="level3hierChild" presStyleCnt="0"/>
      <dgm:spPr/>
    </dgm:pt>
    <dgm:pt modelId="{2D835B1A-E52C-4C39-8901-3BE4495B5854}" type="pres">
      <dgm:prSet presAssocID="{A25DB871-ADF9-4C55-8932-901BA467EF51}" presName="conn2-1" presStyleLbl="parChTrans1D2" presStyleIdx="6" presStyleCnt="7"/>
      <dgm:spPr/>
    </dgm:pt>
    <dgm:pt modelId="{BF2C4517-B38B-4B6F-9F14-4C604B7161F7}" type="pres">
      <dgm:prSet presAssocID="{A25DB871-ADF9-4C55-8932-901BA467EF51}" presName="connTx" presStyleLbl="parChTrans1D2" presStyleIdx="6" presStyleCnt="7"/>
      <dgm:spPr/>
    </dgm:pt>
    <dgm:pt modelId="{266E6A19-B64E-4BE3-822A-1AC464C710EA}" type="pres">
      <dgm:prSet presAssocID="{ECA68BF1-1295-4420-863D-A71A68343A85}" presName="root2" presStyleCnt="0"/>
      <dgm:spPr/>
    </dgm:pt>
    <dgm:pt modelId="{C1F6FC1C-FFF2-4F07-8979-F2DE48EFF123}" type="pres">
      <dgm:prSet presAssocID="{ECA68BF1-1295-4420-863D-A71A68343A85}" presName="LevelTwoTextNode" presStyleLbl="node2" presStyleIdx="6" presStyleCnt="7" custScaleX="220888">
        <dgm:presLayoutVars>
          <dgm:chPref val="3"/>
        </dgm:presLayoutVars>
      </dgm:prSet>
      <dgm:spPr/>
    </dgm:pt>
    <dgm:pt modelId="{2C9A14D5-47ED-4DA9-9902-2BC950B9482C}" type="pres">
      <dgm:prSet presAssocID="{ECA68BF1-1295-4420-863D-A71A68343A85}" presName="level3hierChild" presStyleCnt="0"/>
      <dgm:spPr/>
    </dgm:pt>
  </dgm:ptLst>
  <dgm:cxnLst>
    <dgm:cxn modelId="{D5413100-DA19-4E67-88CD-365D9761A392}" type="presOf" srcId="{A25DB871-ADF9-4C55-8932-901BA467EF51}" destId="{2D835B1A-E52C-4C39-8901-3BE4495B5854}" srcOrd="0" destOrd="0" presId="urn:microsoft.com/office/officeart/2005/8/layout/hierarchy2"/>
    <dgm:cxn modelId="{43C9480B-0B68-4D70-9B05-47ED03E50EFF}" type="presOf" srcId="{DA617277-EA9B-48C5-8D3F-F4776ECA42D6}" destId="{A24AA32A-20CA-4E0F-A59A-8FE5EB06C7C5}" srcOrd="0" destOrd="0" presId="urn:microsoft.com/office/officeart/2005/8/layout/hierarchy2"/>
    <dgm:cxn modelId="{89876511-8B4C-4C83-B9E5-5AD0F55DE7EB}" srcId="{EF7FC864-7288-42BD-B85D-2025779761E5}" destId="{E056D45B-3E55-475E-88C1-B088173D1642}" srcOrd="0" destOrd="0" parTransId="{16FAD5AA-D7A1-4353-966D-96FD0F36A0BE}" sibTransId="{5DD8DE0F-88C5-4E61-BAA7-FC27DCB50760}"/>
    <dgm:cxn modelId="{D370E211-6EA6-45B3-A382-016D3663B43B}" type="presOf" srcId="{DBFC127B-EBFE-4C6D-94A9-99B0BEB296EE}" destId="{71A8BF59-33CC-483C-9FAE-F153F25C32E5}" srcOrd="0" destOrd="0" presId="urn:microsoft.com/office/officeart/2005/8/layout/hierarchy2"/>
    <dgm:cxn modelId="{7A7BD02A-BB84-41A4-BDE4-E38F0DBD6492}" type="presOf" srcId="{A25DB871-ADF9-4C55-8932-901BA467EF51}" destId="{BF2C4517-B38B-4B6F-9F14-4C604B7161F7}" srcOrd="1" destOrd="0" presId="urn:microsoft.com/office/officeart/2005/8/layout/hierarchy2"/>
    <dgm:cxn modelId="{DE26893A-79B9-49C3-9BB9-F0DC8B9ED152}" type="presOf" srcId="{CE184942-7785-4C1F-A2A7-13607EF920DD}" destId="{0DF07660-3EAE-4E82-8BCC-0242A997E2AC}" srcOrd="1" destOrd="0" presId="urn:microsoft.com/office/officeart/2005/8/layout/hierarchy2"/>
    <dgm:cxn modelId="{9DDF173B-B7A4-49E8-B13B-ACC2544D0B01}" type="presOf" srcId="{468B89E1-8535-4902-84E4-9223936D9835}" destId="{48C913D3-B2A1-47C6-AFBF-F68361801A08}" srcOrd="1" destOrd="0" presId="urn:microsoft.com/office/officeart/2005/8/layout/hierarchy2"/>
    <dgm:cxn modelId="{17E56F3F-CFC8-415C-BEEC-F273732E81FD}" srcId="{E056D45B-3E55-475E-88C1-B088173D1642}" destId="{209ACEFB-7BDB-4365-BBC2-4D4855EE6DBE}" srcOrd="1" destOrd="0" parTransId="{389EB4DF-CA7D-4205-BC64-3C8C78F30179}" sibTransId="{DF307BCC-D06C-4503-A250-E3EC6AF61E82}"/>
    <dgm:cxn modelId="{DA0FED5F-702D-4FE8-BAF4-6A26C396E607}" srcId="{E056D45B-3E55-475E-88C1-B088173D1642}" destId="{DA617277-EA9B-48C5-8D3F-F4776ECA42D6}" srcOrd="5" destOrd="0" parTransId="{468B89E1-8535-4902-84E4-9223936D9835}" sibTransId="{8B99781A-09AA-4E07-8D6E-41FB60932B9B}"/>
    <dgm:cxn modelId="{86FB7141-805C-4E54-B7D6-46BFC124B1FB}" srcId="{E056D45B-3E55-475E-88C1-B088173D1642}" destId="{A48C84B0-DCEE-4489-A4EC-C7E88D2AFA82}" srcOrd="0" destOrd="0" parTransId="{6C724F4A-F1AE-4FDF-B57A-2DCB3C083FEC}" sibTransId="{9F7C93CA-4E1D-4433-B4E4-06F7981BAD17}"/>
    <dgm:cxn modelId="{D19F8862-773A-4206-9709-B6A98972C26C}" type="presOf" srcId="{6C724F4A-F1AE-4FDF-B57A-2DCB3C083FEC}" destId="{E47321EC-10BA-40EB-949C-1E4247EEB8BD}" srcOrd="1" destOrd="0" presId="urn:microsoft.com/office/officeart/2005/8/layout/hierarchy2"/>
    <dgm:cxn modelId="{281F9568-AC0B-4347-8EF1-C4AF9008D2ED}" type="presOf" srcId="{E056D45B-3E55-475E-88C1-B088173D1642}" destId="{3021CA33-E5C2-4782-876B-9250644A8A38}" srcOrd="0" destOrd="0" presId="urn:microsoft.com/office/officeart/2005/8/layout/hierarchy2"/>
    <dgm:cxn modelId="{FBA7A74D-E933-4F1C-B0C1-C592BF996E8C}" type="presOf" srcId="{209ACEFB-7BDB-4365-BBC2-4D4855EE6DBE}" destId="{7DD714C9-FA40-4C90-9892-8CAEBE087AFD}" srcOrd="0" destOrd="0" presId="urn:microsoft.com/office/officeart/2005/8/layout/hierarchy2"/>
    <dgm:cxn modelId="{F3150370-FDAE-461F-AF54-3D997AE01E8E}" type="presOf" srcId="{CE184942-7785-4C1F-A2A7-13607EF920DD}" destId="{C1B974C5-18A2-4E96-99A9-FA5E441213D7}" srcOrd="0" destOrd="0" presId="urn:microsoft.com/office/officeart/2005/8/layout/hierarchy2"/>
    <dgm:cxn modelId="{08622D78-7107-4470-A8FA-90E2C89267F9}" type="presOf" srcId="{6C724F4A-F1AE-4FDF-B57A-2DCB3C083FEC}" destId="{22D4037B-A16B-4A76-B8F9-065755F004C4}" srcOrd="0" destOrd="0" presId="urn:microsoft.com/office/officeart/2005/8/layout/hierarchy2"/>
    <dgm:cxn modelId="{A6229880-4A23-4A42-B3CB-A432B29405DD}" type="presOf" srcId="{902545C3-0FC7-47B5-8EE1-5A5E9C8B6AE1}" destId="{378D4E56-5306-4A50-91C4-EB0019D15196}" srcOrd="1" destOrd="0" presId="urn:microsoft.com/office/officeart/2005/8/layout/hierarchy2"/>
    <dgm:cxn modelId="{CB06AFA4-4ADE-4431-824C-451BED0E83C6}" type="presOf" srcId="{2CDDA912-97E0-487A-BC7B-F02A6FF488A1}" destId="{D925EADC-3028-4AFC-A6C9-01310DF40110}" srcOrd="0" destOrd="0" presId="urn:microsoft.com/office/officeart/2005/8/layout/hierarchy2"/>
    <dgm:cxn modelId="{84B8E2A9-1975-4B41-89F0-4AAC8F75367C}" type="presOf" srcId="{EF7FC864-7288-42BD-B85D-2025779761E5}" destId="{7756969C-71F6-4AA9-B65E-18940A57CB80}" srcOrd="0" destOrd="0" presId="urn:microsoft.com/office/officeart/2005/8/layout/hierarchy2"/>
    <dgm:cxn modelId="{3A4DA8B7-C5FC-4218-B561-254862FF881C}" type="presOf" srcId="{468B89E1-8535-4902-84E4-9223936D9835}" destId="{F2D37D00-DCEB-4A03-A75F-C3A5434C9652}" srcOrd="0" destOrd="0" presId="urn:microsoft.com/office/officeart/2005/8/layout/hierarchy2"/>
    <dgm:cxn modelId="{B36A5DBA-ECE4-43AA-B721-6195D95A6270}" srcId="{E056D45B-3E55-475E-88C1-B088173D1642}" destId="{B5E9EF47-3D71-4C54-B8AB-023E9599FCB7}" srcOrd="4" destOrd="0" parTransId="{CE184942-7785-4C1F-A2A7-13607EF920DD}" sibTransId="{ADBC147B-B759-4390-9492-39E6CDF26851}"/>
    <dgm:cxn modelId="{9723D2BC-ACE3-40BF-A0C7-1B0660F78858}" type="presOf" srcId="{389EB4DF-CA7D-4205-BC64-3C8C78F30179}" destId="{A9D386E5-B123-42EF-9E15-BB8A10BFD1DC}" srcOrd="0" destOrd="0" presId="urn:microsoft.com/office/officeart/2005/8/layout/hierarchy2"/>
    <dgm:cxn modelId="{EC3297C3-C178-453B-B964-48D1D814011C}" type="presOf" srcId="{60BF08FE-80A7-42D6-9BAF-33095B4CCB5C}" destId="{4A9DCF3B-7146-4963-A5E1-7DF7210035B0}" srcOrd="0" destOrd="0" presId="urn:microsoft.com/office/officeart/2005/8/layout/hierarchy2"/>
    <dgm:cxn modelId="{632653C5-84F9-407C-9234-024A93CAEEB7}" srcId="{E056D45B-3E55-475E-88C1-B088173D1642}" destId="{ECA68BF1-1295-4420-863D-A71A68343A85}" srcOrd="6" destOrd="0" parTransId="{A25DB871-ADF9-4C55-8932-901BA467EF51}" sibTransId="{BE3E3DFF-DDD1-4284-8900-7A520EE0F0F4}"/>
    <dgm:cxn modelId="{C57629C6-16A3-4810-A3F2-71CE97753F50}" type="presOf" srcId="{2CDDA912-97E0-487A-BC7B-F02A6FF488A1}" destId="{6EF06719-BA4E-4611-9181-F86C9BC0B56B}" srcOrd="1" destOrd="0" presId="urn:microsoft.com/office/officeart/2005/8/layout/hierarchy2"/>
    <dgm:cxn modelId="{16E32ACC-4041-4AB5-957E-5DE9ED2835E0}" type="presOf" srcId="{902545C3-0FC7-47B5-8EE1-5A5E9C8B6AE1}" destId="{154A07C6-8F74-4345-A260-5ED592D13134}" srcOrd="0" destOrd="0" presId="urn:microsoft.com/office/officeart/2005/8/layout/hierarchy2"/>
    <dgm:cxn modelId="{1B0405CF-A34C-49A9-A639-B99E63C00B3D}" type="presOf" srcId="{A48C84B0-DCEE-4489-A4EC-C7E88D2AFA82}" destId="{B0DEA2C1-FD8E-49BD-9947-D4F50A42C8A7}" srcOrd="0" destOrd="0" presId="urn:microsoft.com/office/officeart/2005/8/layout/hierarchy2"/>
    <dgm:cxn modelId="{E75CF7D2-10D4-49B3-BF0B-FC6D4F350D93}" srcId="{E056D45B-3E55-475E-88C1-B088173D1642}" destId="{DBFC127B-EBFE-4C6D-94A9-99B0BEB296EE}" srcOrd="2" destOrd="0" parTransId="{902545C3-0FC7-47B5-8EE1-5A5E9C8B6AE1}" sibTransId="{7A817A70-E5B0-4B68-8907-2AE1CEC75185}"/>
    <dgm:cxn modelId="{ECAB3CD8-26C6-4D27-8313-11CF0B2AB179}" srcId="{E056D45B-3E55-475E-88C1-B088173D1642}" destId="{60BF08FE-80A7-42D6-9BAF-33095B4CCB5C}" srcOrd="3" destOrd="0" parTransId="{2CDDA912-97E0-487A-BC7B-F02A6FF488A1}" sibTransId="{97A2B659-8054-4333-9E01-6A5B0DF59B4B}"/>
    <dgm:cxn modelId="{831D4AF2-0672-40C3-A346-623C15B50840}" type="presOf" srcId="{B5E9EF47-3D71-4C54-B8AB-023E9599FCB7}" destId="{997DBF60-9E73-4206-8874-C7F42FF6E9A3}" srcOrd="0" destOrd="0" presId="urn:microsoft.com/office/officeart/2005/8/layout/hierarchy2"/>
    <dgm:cxn modelId="{11CCE6F4-B641-4FDB-9E17-2806846AC7F6}" type="presOf" srcId="{389EB4DF-CA7D-4205-BC64-3C8C78F30179}" destId="{9B772795-B233-4FFE-8156-CA49D4010B67}" srcOrd="1" destOrd="0" presId="urn:microsoft.com/office/officeart/2005/8/layout/hierarchy2"/>
    <dgm:cxn modelId="{397B6FF8-6315-4C04-B39F-D6F00D4E0B6F}" type="presOf" srcId="{ECA68BF1-1295-4420-863D-A71A68343A85}" destId="{C1F6FC1C-FFF2-4F07-8979-F2DE48EFF123}" srcOrd="0" destOrd="0" presId="urn:microsoft.com/office/officeart/2005/8/layout/hierarchy2"/>
    <dgm:cxn modelId="{88F65B81-1194-42A2-A594-200025DBF95C}" type="presParOf" srcId="{7756969C-71F6-4AA9-B65E-18940A57CB80}" destId="{943CB5A3-D352-4057-A8EF-116E743A3F69}" srcOrd="0" destOrd="0" presId="urn:microsoft.com/office/officeart/2005/8/layout/hierarchy2"/>
    <dgm:cxn modelId="{0F9EC11C-7D55-4C0F-9868-085E67363568}" type="presParOf" srcId="{943CB5A3-D352-4057-A8EF-116E743A3F69}" destId="{3021CA33-E5C2-4782-876B-9250644A8A38}" srcOrd="0" destOrd="0" presId="urn:microsoft.com/office/officeart/2005/8/layout/hierarchy2"/>
    <dgm:cxn modelId="{04F770CC-E4BD-4E5D-AE2A-2C29D6D5E5E1}" type="presParOf" srcId="{943CB5A3-D352-4057-A8EF-116E743A3F69}" destId="{988F0886-9CBD-4EA1-999E-9E3ADD0D88B7}" srcOrd="1" destOrd="0" presId="urn:microsoft.com/office/officeart/2005/8/layout/hierarchy2"/>
    <dgm:cxn modelId="{B0566029-0927-415F-A227-2D4E97BEF2D5}" type="presParOf" srcId="{988F0886-9CBD-4EA1-999E-9E3ADD0D88B7}" destId="{22D4037B-A16B-4A76-B8F9-065755F004C4}" srcOrd="0" destOrd="0" presId="urn:microsoft.com/office/officeart/2005/8/layout/hierarchy2"/>
    <dgm:cxn modelId="{E408AACE-1A03-4DB8-B640-20E85E5FAD62}" type="presParOf" srcId="{22D4037B-A16B-4A76-B8F9-065755F004C4}" destId="{E47321EC-10BA-40EB-949C-1E4247EEB8BD}" srcOrd="0" destOrd="0" presId="urn:microsoft.com/office/officeart/2005/8/layout/hierarchy2"/>
    <dgm:cxn modelId="{030B4AC9-40AD-4558-84F4-466985F44988}" type="presParOf" srcId="{988F0886-9CBD-4EA1-999E-9E3ADD0D88B7}" destId="{94CD6C0D-528F-4DED-9911-8E284FC8E511}" srcOrd="1" destOrd="0" presId="urn:microsoft.com/office/officeart/2005/8/layout/hierarchy2"/>
    <dgm:cxn modelId="{23435550-4D69-43B2-9C53-CB91F5FE6B07}" type="presParOf" srcId="{94CD6C0D-528F-4DED-9911-8E284FC8E511}" destId="{B0DEA2C1-FD8E-49BD-9947-D4F50A42C8A7}" srcOrd="0" destOrd="0" presId="urn:microsoft.com/office/officeart/2005/8/layout/hierarchy2"/>
    <dgm:cxn modelId="{A04DC6C7-BEEC-4920-9CE5-50C5172C2C8A}" type="presParOf" srcId="{94CD6C0D-528F-4DED-9911-8E284FC8E511}" destId="{CD4A405A-439A-4FC0-BFB3-C2AAD020C830}" srcOrd="1" destOrd="0" presId="urn:microsoft.com/office/officeart/2005/8/layout/hierarchy2"/>
    <dgm:cxn modelId="{66D82FFE-6DED-4E98-87F2-B9E33A23FF9D}" type="presParOf" srcId="{988F0886-9CBD-4EA1-999E-9E3ADD0D88B7}" destId="{A9D386E5-B123-42EF-9E15-BB8A10BFD1DC}" srcOrd="2" destOrd="0" presId="urn:microsoft.com/office/officeart/2005/8/layout/hierarchy2"/>
    <dgm:cxn modelId="{DAE89F76-EA49-4404-B7C0-1DE9F0B9804A}" type="presParOf" srcId="{A9D386E5-B123-42EF-9E15-BB8A10BFD1DC}" destId="{9B772795-B233-4FFE-8156-CA49D4010B67}" srcOrd="0" destOrd="0" presId="urn:microsoft.com/office/officeart/2005/8/layout/hierarchy2"/>
    <dgm:cxn modelId="{E8A2EAAC-4C5B-481C-B72E-FCD2D150EC66}" type="presParOf" srcId="{988F0886-9CBD-4EA1-999E-9E3ADD0D88B7}" destId="{6F0D3C59-4354-484C-9EDD-D6AB3A9C8F09}" srcOrd="3" destOrd="0" presId="urn:microsoft.com/office/officeart/2005/8/layout/hierarchy2"/>
    <dgm:cxn modelId="{C7DACC4F-B381-4480-8863-00250D72DDAF}" type="presParOf" srcId="{6F0D3C59-4354-484C-9EDD-D6AB3A9C8F09}" destId="{7DD714C9-FA40-4C90-9892-8CAEBE087AFD}" srcOrd="0" destOrd="0" presId="urn:microsoft.com/office/officeart/2005/8/layout/hierarchy2"/>
    <dgm:cxn modelId="{E2A576D4-8134-4FAE-8176-61D9C7287B48}" type="presParOf" srcId="{6F0D3C59-4354-484C-9EDD-D6AB3A9C8F09}" destId="{D8B692B7-FAB7-4BCB-9FF5-96EF0F669D46}" srcOrd="1" destOrd="0" presId="urn:microsoft.com/office/officeart/2005/8/layout/hierarchy2"/>
    <dgm:cxn modelId="{20D2F1A3-6020-44CA-8C11-E21F819F1CC2}" type="presParOf" srcId="{988F0886-9CBD-4EA1-999E-9E3ADD0D88B7}" destId="{154A07C6-8F74-4345-A260-5ED592D13134}" srcOrd="4" destOrd="0" presId="urn:microsoft.com/office/officeart/2005/8/layout/hierarchy2"/>
    <dgm:cxn modelId="{DC1493D2-B8EE-4269-A577-2321165F2156}" type="presParOf" srcId="{154A07C6-8F74-4345-A260-5ED592D13134}" destId="{378D4E56-5306-4A50-91C4-EB0019D15196}" srcOrd="0" destOrd="0" presId="urn:microsoft.com/office/officeart/2005/8/layout/hierarchy2"/>
    <dgm:cxn modelId="{81016426-32C1-40DC-A502-C3CC634A4AFB}" type="presParOf" srcId="{988F0886-9CBD-4EA1-999E-9E3ADD0D88B7}" destId="{ABDC8561-E9FC-487A-92D4-6AACBAD2EF82}" srcOrd="5" destOrd="0" presId="urn:microsoft.com/office/officeart/2005/8/layout/hierarchy2"/>
    <dgm:cxn modelId="{7C0B4DE3-11A9-4B70-A3D1-5C138243D0C4}" type="presParOf" srcId="{ABDC8561-E9FC-487A-92D4-6AACBAD2EF82}" destId="{71A8BF59-33CC-483C-9FAE-F153F25C32E5}" srcOrd="0" destOrd="0" presId="urn:microsoft.com/office/officeart/2005/8/layout/hierarchy2"/>
    <dgm:cxn modelId="{3A97E52C-B364-4A7C-BAE8-BE63CE3DBB97}" type="presParOf" srcId="{ABDC8561-E9FC-487A-92D4-6AACBAD2EF82}" destId="{2C57FEF5-C0F6-48BF-A839-55B9B5BBC311}" srcOrd="1" destOrd="0" presId="urn:microsoft.com/office/officeart/2005/8/layout/hierarchy2"/>
    <dgm:cxn modelId="{083756F6-D9F5-4E3A-8576-A839B0879CC8}" type="presParOf" srcId="{988F0886-9CBD-4EA1-999E-9E3ADD0D88B7}" destId="{D925EADC-3028-4AFC-A6C9-01310DF40110}" srcOrd="6" destOrd="0" presId="urn:microsoft.com/office/officeart/2005/8/layout/hierarchy2"/>
    <dgm:cxn modelId="{ABB3AADD-C362-4EFD-BF66-BDD89DCDA0C7}" type="presParOf" srcId="{D925EADC-3028-4AFC-A6C9-01310DF40110}" destId="{6EF06719-BA4E-4611-9181-F86C9BC0B56B}" srcOrd="0" destOrd="0" presId="urn:microsoft.com/office/officeart/2005/8/layout/hierarchy2"/>
    <dgm:cxn modelId="{A1F9227B-DE3A-416B-B416-A0AB7BD3EF00}" type="presParOf" srcId="{988F0886-9CBD-4EA1-999E-9E3ADD0D88B7}" destId="{07F8A901-EA00-4623-8927-C632BAFA4183}" srcOrd="7" destOrd="0" presId="urn:microsoft.com/office/officeart/2005/8/layout/hierarchy2"/>
    <dgm:cxn modelId="{F9BBEB13-AD8E-45E5-BDFC-32DEFA1D4BB1}" type="presParOf" srcId="{07F8A901-EA00-4623-8927-C632BAFA4183}" destId="{4A9DCF3B-7146-4963-A5E1-7DF7210035B0}" srcOrd="0" destOrd="0" presId="urn:microsoft.com/office/officeart/2005/8/layout/hierarchy2"/>
    <dgm:cxn modelId="{28743219-5137-4DC0-80C9-D5CD5BBEFA42}" type="presParOf" srcId="{07F8A901-EA00-4623-8927-C632BAFA4183}" destId="{C19739C6-3841-4A4B-A756-371A3C5EC0E0}" srcOrd="1" destOrd="0" presId="urn:microsoft.com/office/officeart/2005/8/layout/hierarchy2"/>
    <dgm:cxn modelId="{540D8636-6892-45B7-9D17-83E3079C72AE}" type="presParOf" srcId="{988F0886-9CBD-4EA1-999E-9E3ADD0D88B7}" destId="{C1B974C5-18A2-4E96-99A9-FA5E441213D7}" srcOrd="8" destOrd="0" presId="urn:microsoft.com/office/officeart/2005/8/layout/hierarchy2"/>
    <dgm:cxn modelId="{6E45CD1A-442B-44B9-870E-662644E9B202}" type="presParOf" srcId="{C1B974C5-18A2-4E96-99A9-FA5E441213D7}" destId="{0DF07660-3EAE-4E82-8BCC-0242A997E2AC}" srcOrd="0" destOrd="0" presId="urn:microsoft.com/office/officeart/2005/8/layout/hierarchy2"/>
    <dgm:cxn modelId="{7F5D3C5A-063F-42C6-8DAF-77D6549839E2}" type="presParOf" srcId="{988F0886-9CBD-4EA1-999E-9E3ADD0D88B7}" destId="{77FD1A21-D78C-4176-8EC7-76FCE8F3BD01}" srcOrd="9" destOrd="0" presId="urn:microsoft.com/office/officeart/2005/8/layout/hierarchy2"/>
    <dgm:cxn modelId="{8D88F7D9-699B-489B-A51C-7DE54C0D1F88}" type="presParOf" srcId="{77FD1A21-D78C-4176-8EC7-76FCE8F3BD01}" destId="{997DBF60-9E73-4206-8874-C7F42FF6E9A3}" srcOrd="0" destOrd="0" presId="urn:microsoft.com/office/officeart/2005/8/layout/hierarchy2"/>
    <dgm:cxn modelId="{61661501-1EDC-4DA6-99F0-DCF5650CFA3C}" type="presParOf" srcId="{77FD1A21-D78C-4176-8EC7-76FCE8F3BD01}" destId="{DE189982-117D-485F-94EF-90759646CDAF}" srcOrd="1" destOrd="0" presId="urn:microsoft.com/office/officeart/2005/8/layout/hierarchy2"/>
    <dgm:cxn modelId="{45EF7D12-FBC4-4466-B5A8-EF84CD9F260C}" type="presParOf" srcId="{988F0886-9CBD-4EA1-999E-9E3ADD0D88B7}" destId="{F2D37D00-DCEB-4A03-A75F-C3A5434C9652}" srcOrd="10" destOrd="0" presId="urn:microsoft.com/office/officeart/2005/8/layout/hierarchy2"/>
    <dgm:cxn modelId="{26BFC1DE-C0FD-41DC-B882-1EA4BFFF949B}" type="presParOf" srcId="{F2D37D00-DCEB-4A03-A75F-C3A5434C9652}" destId="{48C913D3-B2A1-47C6-AFBF-F68361801A08}" srcOrd="0" destOrd="0" presId="urn:microsoft.com/office/officeart/2005/8/layout/hierarchy2"/>
    <dgm:cxn modelId="{7AF4E576-7A48-4B3B-940F-D2DB959AB50E}" type="presParOf" srcId="{988F0886-9CBD-4EA1-999E-9E3ADD0D88B7}" destId="{2EC35EBB-8104-41B6-82DC-CCFF9A511E72}" srcOrd="11" destOrd="0" presId="urn:microsoft.com/office/officeart/2005/8/layout/hierarchy2"/>
    <dgm:cxn modelId="{CF35B2DD-033D-4FBA-A6AF-2D3961D5957B}" type="presParOf" srcId="{2EC35EBB-8104-41B6-82DC-CCFF9A511E72}" destId="{A24AA32A-20CA-4E0F-A59A-8FE5EB06C7C5}" srcOrd="0" destOrd="0" presId="urn:microsoft.com/office/officeart/2005/8/layout/hierarchy2"/>
    <dgm:cxn modelId="{838F2CAB-EA99-470B-B706-F8998A22F79E}" type="presParOf" srcId="{2EC35EBB-8104-41B6-82DC-CCFF9A511E72}" destId="{A7BD109A-44D1-46DE-8F94-DC4586F4EBBB}" srcOrd="1" destOrd="0" presId="urn:microsoft.com/office/officeart/2005/8/layout/hierarchy2"/>
    <dgm:cxn modelId="{EC8C2A3A-FAB9-4C49-9F7F-6F0D2646A3C7}" type="presParOf" srcId="{988F0886-9CBD-4EA1-999E-9E3ADD0D88B7}" destId="{2D835B1A-E52C-4C39-8901-3BE4495B5854}" srcOrd="12" destOrd="0" presId="urn:microsoft.com/office/officeart/2005/8/layout/hierarchy2"/>
    <dgm:cxn modelId="{E6EEC1A1-60EB-4B88-8DFC-EFD79A26A9DC}" type="presParOf" srcId="{2D835B1A-E52C-4C39-8901-3BE4495B5854}" destId="{BF2C4517-B38B-4B6F-9F14-4C604B7161F7}" srcOrd="0" destOrd="0" presId="urn:microsoft.com/office/officeart/2005/8/layout/hierarchy2"/>
    <dgm:cxn modelId="{AE0D47A2-71D9-48B9-8C3A-9E664BB7046E}" type="presParOf" srcId="{988F0886-9CBD-4EA1-999E-9E3ADD0D88B7}" destId="{266E6A19-B64E-4BE3-822A-1AC464C710EA}" srcOrd="13" destOrd="0" presId="urn:microsoft.com/office/officeart/2005/8/layout/hierarchy2"/>
    <dgm:cxn modelId="{2B6CFF51-808D-4452-9697-1B9B23EC6A00}" type="presParOf" srcId="{266E6A19-B64E-4BE3-822A-1AC464C710EA}" destId="{C1F6FC1C-FFF2-4F07-8979-F2DE48EFF123}" srcOrd="0" destOrd="0" presId="urn:microsoft.com/office/officeart/2005/8/layout/hierarchy2"/>
    <dgm:cxn modelId="{93B6B1B4-8C80-4D86-B461-15CB0B647313}" type="presParOf" srcId="{266E6A19-B64E-4BE3-822A-1AC464C710EA}" destId="{2C9A14D5-47ED-4DA9-9902-2BC950B948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BA2A94-E71B-47E8-A7E2-1F980CB17550}">
      <dsp:nvSpPr>
        <dsp:cNvPr id="0" name=""/>
        <dsp:cNvSpPr/>
      </dsp:nvSpPr>
      <dsp:spPr>
        <a:xfrm>
          <a:off x="2982" y="21268"/>
          <a:ext cx="1191822" cy="18000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/>
            <a:t>Olive </a:t>
          </a:r>
          <a:r>
            <a:rPr lang="es-ES" sz="2000" b="1" kern="1200" dirty="0" err="1"/>
            <a:t>stone</a:t>
          </a:r>
          <a:endParaRPr lang="es-ES" sz="2000" b="1" kern="1200" dirty="0"/>
        </a:p>
      </dsp:txBody>
      <dsp:txXfrm>
        <a:off x="2982" y="741268"/>
        <a:ext cx="1191822" cy="720000"/>
      </dsp:txXfrm>
    </dsp:sp>
    <dsp:sp modelId="{7F3498A9-C645-4F24-8966-67C6FB9590C6}">
      <dsp:nvSpPr>
        <dsp:cNvPr id="0" name=""/>
        <dsp:cNvSpPr/>
      </dsp:nvSpPr>
      <dsp:spPr>
        <a:xfrm>
          <a:off x="148657" y="-21268"/>
          <a:ext cx="900472" cy="900472"/>
        </a:xfrm>
        <a:prstGeom prst="ellipse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49E6F4-B16A-4A85-B1E9-E3ED23C13B29}">
      <dsp:nvSpPr>
        <dsp:cNvPr id="0" name=""/>
        <dsp:cNvSpPr/>
      </dsp:nvSpPr>
      <dsp:spPr>
        <a:xfrm>
          <a:off x="1230559" y="21268"/>
          <a:ext cx="1191822" cy="1800000"/>
        </a:xfrm>
        <a:prstGeom prst="roundRect">
          <a:avLst>
            <a:gd name="adj" fmla="val 10000"/>
          </a:avLst>
        </a:prstGeom>
        <a:solidFill>
          <a:schemeClr val="accent4">
            <a:hueOff val="2450223"/>
            <a:satOff val="-10194"/>
            <a:lumOff val="24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Pruning</a:t>
          </a:r>
          <a:endParaRPr lang="es-ES" sz="2000" b="1" kern="1200" dirty="0"/>
        </a:p>
      </dsp:txBody>
      <dsp:txXfrm>
        <a:off x="1230559" y="741268"/>
        <a:ext cx="1191822" cy="720000"/>
      </dsp:txXfrm>
    </dsp:sp>
    <dsp:sp modelId="{A3724574-25D7-4578-A3C4-C311500A7C48}">
      <dsp:nvSpPr>
        <dsp:cNvPr id="0" name=""/>
        <dsp:cNvSpPr/>
      </dsp:nvSpPr>
      <dsp:spPr>
        <a:xfrm>
          <a:off x="1376234" y="-21268"/>
          <a:ext cx="900472" cy="900472"/>
        </a:xfrm>
        <a:prstGeom prst="ellipse">
          <a:avLst/>
        </a:prstGeom>
        <a:blipFill>
          <a:blip xmlns:r="http://schemas.openxmlformats.org/officeDocument/2006/relationships"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8000" b="-2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C28A8B-127A-4B1E-93D4-0E2BE537A8B0}">
      <dsp:nvSpPr>
        <dsp:cNvPr id="0" name=""/>
        <dsp:cNvSpPr/>
      </dsp:nvSpPr>
      <dsp:spPr>
        <a:xfrm>
          <a:off x="2458137" y="21268"/>
          <a:ext cx="1191822" cy="1800000"/>
        </a:xfrm>
        <a:prstGeom prst="roundRect">
          <a:avLst>
            <a:gd name="adj" fmla="val 10000"/>
          </a:avLst>
        </a:prstGeom>
        <a:solidFill>
          <a:schemeClr val="accent4"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Leaves</a:t>
          </a:r>
          <a:endParaRPr lang="es-ES" sz="2000" b="1" kern="1200" dirty="0"/>
        </a:p>
      </dsp:txBody>
      <dsp:txXfrm>
        <a:off x="2458137" y="741268"/>
        <a:ext cx="1191822" cy="720000"/>
      </dsp:txXfrm>
    </dsp:sp>
    <dsp:sp modelId="{53702393-BA90-403B-A6BC-D35F22060789}">
      <dsp:nvSpPr>
        <dsp:cNvPr id="0" name=""/>
        <dsp:cNvSpPr/>
      </dsp:nvSpPr>
      <dsp:spPr>
        <a:xfrm>
          <a:off x="2603812" y="-21268"/>
          <a:ext cx="900472" cy="900472"/>
        </a:xfrm>
        <a:prstGeom prst="ellipse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6000" b="-66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179534-55A0-4A55-AFB0-EA74EC8C4C33}">
      <dsp:nvSpPr>
        <dsp:cNvPr id="0" name=""/>
        <dsp:cNvSpPr/>
      </dsp:nvSpPr>
      <dsp:spPr>
        <a:xfrm>
          <a:off x="3685714" y="21268"/>
          <a:ext cx="1191822" cy="1800000"/>
        </a:xfrm>
        <a:prstGeom prst="roundRect">
          <a:avLst>
            <a:gd name="adj" fmla="val 10000"/>
          </a:avLst>
        </a:prstGeom>
        <a:solidFill>
          <a:schemeClr val="accent4">
            <a:hueOff val="7350668"/>
            <a:satOff val="-30583"/>
            <a:lumOff val="72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Pomace</a:t>
          </a:r>
          <a:endParaRPr lang="es-ES" sz="2000" b="1" kern="1200" dirty="0"/>
        </a:p>
      </dsp:txBody>
      <dsp:txXfrm>
        <a:off x="3685714" y="741268"/>
        <a:ext cx="1191822" cy="720000"/>
      </dsp:txXfrm>
    </dsp:sp>
    <dsp:sp modelId="{7E615767-8174-4052-ABE0-72352054859E}">
      <dsp:nvSpPr>
        <dsp:cNvPr id="0" name=""/>
        <dsp:cNvSpPr/>
      </dsp:nvSpPr>
      <dsp:spPr>
        <a:xfrm>
          <a:off x="3831389" y="-21268"/>
          <a:ext cx="900472" cy="900472"/>
        </a:xfrm>
        <a:prstGeom prst="ellipse">
          <a:avLst/>
        </a:prstGeom>
        <a:blipFill>
          <a:blip xmlns:r="http://schemas.openxmlformats.org/officeDocument/2006/relationships"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B08F83-A3CB-4586-8A1A-E665A1822192}">
      <dsp:nvSpPr>
        <dsp:cNvPr id="0" name=""/>
        <dsp:cNvSpPr/>
      </dsp:nvSpPr>
      <dsp:spPr>
        <a:xfrm>
          <a:off x="4913291" y="21268"/>
          <a:ext cx="1191822" cy="1800000"/>
        </a:xfrm>
        <a:prstGeom prst="roundRect">
          <a:avLst>
            <a:gd name="adj" fmla="val 10000"/>
          </a:avLst>
        </a:prstGeom>
        <a:solidFill>
          <a:schemeClr val="accent4"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 dirty="0"/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 err="1"/>
            <a:t>Waste</a:t>
          </a:r>
          <a:r>
            <a:rPr lang="es-ES" sz="2000" b="1" kern="1200" dirty="0"/>
            <a:t> </a:t>
          </a:r>
          <a:r>
            <a:rPr lang="es-ES" sz="2000" b="1" kern="1200" dirty="0" err="1"/>
            <a:t>water</a:t>
          </a:r>
          <a:endParaRPr lang="es-ES" sz="2000" b="1" kern="1200" dirty="0"/>
        </a:p>
      </dsp:txBody>
      <dsp:txXfrm>
        <a:off x="4913291" y="741268"/>
        <a:ext cx="1191822" cy="720000"/>
      </dsp:txXfrm>
    </dsp:sp>
    <dsp:sp modelId="{90CF5C87-E55F-4AFB-BB94-E4EBECF2EA60}">
      <dsp:nvSpPr>
        <dsp:cNvPr id="0" name=""/>
        <dsp:cNvSpPr/>
      </dsp:nvSpPr>
      <dsp:spPr>
        <a:xfrm>
          <a:off x="5058966" y="-21268"/>
          <a:ext cx="900472" cy="900472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9E61C6-72F2-4D0B-A558-92E8A6D925FD}">
      <dsp:nvSpPr>
        <dsp:cNvPr id="0" name=""/>
        <dsp:cNvSpPr/>
      </dsp:nvSpPr>
      <dsp:spPr>
        <a:xfrm flipV="1">
          <a:off x="244323" y="1556842"/>
          <a:ext cx="5619449" cy="36315"/>
        </a:xfrm>
        <a:prstGeom prst="leftRightArrow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DE670-C777-47E4-9BB8-233EA89AE9B9}">
      <dsp:nvSpPr>
        <dsp:cNvPr id="0" name=""/>
        <dsp:cNvSpPr/>
      </dsp:nvSpPr>
      <dsp:spPr>
        <a:xfrm>
          <a:off x="1023834" y="0"/>
          <a:ext cx="5538851" cy="10418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D1D9EC"/>
              </a:solidFill>
              <a:latin typeface="+mj-lt"/>
            </a:rPr>
            <a:t>,</a:t>
          </a:r>
          <a:r>
            <a:rPr lang="en-US" sz="2000" kern="1200" dirty="0">
              <a:latin typeface="+mj-lt"/>
            </a:rPr>
            <a:t>6 million </a:t>
          </a:r>
          <a:r>
            <a:rPr lang="en-US" sz="2000" kern="1200" dirty="0" err="1">
              <a:latin typeface="+mj-lt"/>
            </a:rPr>
            <a:t>tonnes</a:t>
          </a:r>
          <a:r>
            <a:rPr lang="en-US" sz="2000" kern="1200" dirty="0">
              <a:latin typeface="+mj-lt"/>
            </a:rPr>
            <a:t>/year of olives stones in Spain</a:t>
          </a:r>
          <a:endParaRPr lang="es-ES" sz="2000" kern="1200" dirty="0">
            <a:latin typeface="+mj-lt"/>
          </a:endParaRPr>
        </a:p>
      </dsp:txBody>
      <dsp:txXfrm>
        <a:off x="1023834" y="130232"/>
        <a:ext cx="5148154" cy="781394"/>
      </dsp:txXfrm>
    </dsp:sp>
    <dsp:sp modelId="{DFEF20C5-19C4-4B6D-A7CB-5A40A9220086}">
      <dsp:nvSpPr>
        <dsp:cNvPr id="0" name=""/>
        <dsp:cNvSpPr/>
      </dsp:nvSpPr>
      <dsp:spPr>
        <a:xfrm>
          <a:off x="846" y="0"/>
          <a:ext cx="1022988" cy="104185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+mj-lt"/>
            </a:rPr>
            <a:t>.</a:t>
          </a:r>
        </a:p>
      </dsp:txBody>
      <dsp:txXfrm>
        <a:off x="50784" y="49938"/>
        <a:ext cx="923112" cy="941982"/>
      </dsp:txXfrm>
    </dsp:sp>
    <dsp:sp modelId="{D91F2C02-8906-47F4-BA37-6959E3BD5F8D}">
      <dsp:nvSpPr>
        <dsp:cNvPr id="0" name=""/>
        <dsp:cNvSpPr/>
      </dsp:nvSpPr>
      <dsp:spPr>
        <a:xfrm>
          <a:off x="1070674" y="1146044"/>
          <a:ext cx="5492602" cy="10418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D1D9EC"/>
              </a:solidFill>
              <a:latin typeface="+mj-lt"/>
            </a:rPr>
            <a:t>,</a:t>
          </a:r>
          <a:r>
            <a:rPr lang="en-US" sz="2000" kern="1200" dirty="0">
              <a:latin typeface="+mj-lt"/>
            </a:rPr>
            <a:t>The olive stone accounts for 10% of the weight of the olive</a:t>
          </a:r>
          <a:endParaRPr lang="es-ES" sz="2000" kern="1200" dirty="0">
            <a:latin typeface="+mj-lt"/>
          </a:endParaRPr>
        </a:p>
      </dsp:txBody>
      <dsp:txXfrm>
        <a:off x="1070674" y="1276276"/>
        <a:ext cx="5101905" cy="781394"/>
      </dsp:txXfrm>
    </dsp:sp>
    <dsp:sp modelId="{E2FB1A79-BF2C-4BE3-862E-69702432550B}">
      <dsp:nvSpPr>
        <dsp:cNvPr id="0" name=""/>
        <dsp:cNvSpPr/>
      </dsp:nvSpPr>
      <dsp:spPr>
        <a:xfrm>
          <a:off x="255" y="1146044"/>
          <a:ext cx="1070419" cy="104185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+mj-lt"/>
            </a:rPr>
            <a:t>-</a:t>
          </a:r>
        </a:p>
      </dsp:txBody>
      <dsp:txXfrm>
        <a:off x="51114" y="1196903"/>
        <a:ext cx="968701" cy="940140"/>
      </dsp:txXfrm>
    </dsp:sp>
    <dsp:sp modelId="{0059DC9B-7911-4CDB-A6B5-FA71A923EC32}">
      <dsp:nvSpPr>
        <dsp:cNvPr id="0" name=""/>
        <dsp:cNvSpPr/>
      </dsp:nvSpPr>
      <dsp:spPr>
        <a:xfrm>
          <a:off x="1097400" y="2292089"/>
          <a:ext cx="5466073" cy="104185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000" kern="1200" dirty="0">
              <a:solidFill>
                <a:srgbClr val="D1D9EC"/>
              </a:solidFill>
              <a:latin typeface="+mj-lt"/>
            </a:rPr>
            <a:t>,</a:t>
          </a:r>
          <a:r>
            <a:rPr lang="en-US" sz="2000" kern="1200" dirty="0">
              <a:latin typeface="+mj-lt"/>
            </a:rPr>
            <a:t>600,000 </a:t>
          </a:r>
          <a:r>
            <a:rPr lang="en-US" sz="2000" kern="1200" dirty="0" err="1">
              <a:latin typeface="+mj-lt"/>
            </a:rPr>
            <a:t>tonnes</a:t>
          </a:r>
          <a:r>
            <a:rPr lang="en-US" sz="2000" kern="1200" dirty="0">
              <a:latin typeface="+mj-lt"/>
            </a:rPr>
            <a:t> of olive stone per year</a:t>
          </a:r>
          <a:endParaRPr lang="es-ES" sz="2000" kern="1200" dirty="0">
            <a:latin typeface="+mj-lt"/>
          </a:endParaRPr>
        </a:p>
      </dsp:txBody>
      <dsp:txXfrm>
        <a:off x="1097400" y="2422321"/>
        <a:ext cx="5075376" cy="781394"/>
      </dsp:txXfrm>
    </dsp:sp>
    <dsp:sp modelId="{E36DEB1D-89E4-47FF-BD92-77E9543E5C8B}">
      <dsp:nvSpPr>
        <dsp:cNvPr id="0" name=""/>
        <dsp:cNvSpPr/>
      </dsp:nvSpPr>
      <dsp:spPr>
        <a:xfrm>
          <a:off x="59" y="2292089"/>
          <a:ext cx="1097340" cy="1041858"/>
        </a:xfrm>
        <a:prstGeom prst="roundRect">
          <a:avLst/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+mj-lt"/>
            </a:rPr>
            <a:t>.</a:t>
          </a:r>
        </a:p>
      </dsp:txBody>
      <dsp:txXfrm>
        <a:off x="50918" y="2342948"/>
        <a:ext cx="995622" cy="9401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21CA33-E5C2-4782-876B-9250644A8A38}">
      <dsp:nvSpPr>
        <dsp:cNvPr id="0" name=""/>
        <dsp:cNvSpPr/>
      </dsp:nvSpPr>
      <dsp:spPr>
        <a:xfrm>
          <a:off x="103910" y="415634"/>
          <a:ext cx="6717331" cy="2650757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8575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Olive </a:t>
          </a:r>
          <a:r>
            <a:rPr lang="es-ES" sz="2000" kern="1200" dirty="0" err="1">
              <a:solidFill>
                <a:schemeClr val="tx1"/>
              </a:solidFill>
            </a:rPr>
            <a:t>stones</a:t>
          </a:r>
          <a:r>
            <a:rPr lang="es-ES" sz="2000" kern="1200" dirty="0">
              <a:solidFill>
                <a:schemeClr val="tx1"/>
              </a:solidFill>
            </a:rPr>
            <a:t>: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• </a:t>
          </a:r>
          <a:r>
            <a:rPr lang="es-ES" sz="2000" kern="1200" dirty="0" err="1">
              <a:solidFill>
                <a:schemeClr val="tx1"/>
              </a:solidFill>
            </a:rPr>
            <a:t>Renewable</a:t>
          </a:r>
          <a:r>
            <a:rPr lang="es-ES" sz="2000" kern="1200" dirty="0">
              <a:solidFill>
                <a:schemeClr val="tx1"/>
              </a:solidFill>
            </a:rPr>
            <a:t> and </a:t>
          </a:r>
          <a:r>
            <a:rPr lang="es-ES" sz="2000" kern="1200" dirty="0" err="1">
              <a:solidFill>
                <a:schemeClr val="tx1"/>
              </a:solidFill>
            </a:rPr>
            <a:t>abundant</a:t>
          </a:r>
          <a:r>
            <a:rPr lang="es-ES" sz="2000" kern="1200" dirty="0">
              <a:solidFill>
                <a:schemeClr val="tx1"/>
              </a:solidFill>
            </a:rPr>
            <a:t> </a:t>
          </a:r>
          <a:r>
            <a:rPr lang="es-ES" sz="2000" kern="1200" dirty="0" err="1">
              <a:solidFill>
                <a:schemeClr val="tx1"/>
              </a:solidFill>
            </a:rPr>
            <a:t>lignocellulosic</a:t>
          </a:r>
          <a:r>
            <a:rPr lang="es-ES" sz="2000" kern="1200" dirty="0">
              <a:solidFill>
                <a:schemeClr val="tx1"/>
              </a:solidFill>
            </a:rPr>
            <a:t> </a:t>
          </a:r>
          <a:r>
            <a:rPr lang="es-ES" sz="2000" kern="1200" dirty="0" err="1">
              <a:solidFill>
                <a:schemeClr val="tx1"/>
              </a:solidFill>
            </a:rPr>
            <a:t>biomass</a:t>
          </a:r>
          <a:r>
            <a:rPr lang="es-ES" sz="2000" kern="1200" dirty="0">
              <a:solidFill>
                <a:schemeClr val="tx1"/>
              </a:solidFill>
            </a:rPr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• High </a:t>
          </a:r>
          <a:r>
            <a:rPr lang="es-ES" sz="2000" kern="1200" dirty="0" err="1">
              <a:solidFill>
                <a:schemeClr val="tx1"/>
              </a:solidFill>
            </a:rPr>
            <a:t>concentration</a:t>
          </a:r>
          <a:r>
            <a:rPr lang="es-ES" sz="2000" kern="1200" dirty="0">
              <a:solidFill>
                <a:schemeClr val="tx1"/>
              </a:solidFill>
            </a:rPr>
            <a:t> </a:t>
          </a:r>
          <a:r>
            <a:rPr lang="es-ES" sz="2000" kern="1200" dirty="0" err="1">
              <a:solidFill>
                <a:schemeClr val="tx1"/>
              </a:solidFill>
            </a:rPr>
            <a:t>of</a:t>
          </a:r>
          <a:r>
            <a:rPr lang="es-ES" sz="2000" kern="1200" dirty="0">
              <a:solidFill>
                <a:schemeClr val="tx1"/>
              </a:solidFill>
            </a:rPr>
            <a:t> </a:t>
          </a:r>
          <a:r>
            <a:rPr lang="es-ES" sz="2000" kern="1200" dirty="0" err="1">
              <a:solidFill>
                <a:schemeClr val="tx1"/>
              </a:solidFill>
            </a:rPr>
            <a:t>sugars</a:t>
          </a:r>
          <a:r>
            <a:rPr lang="es-ES" sz="2000" kern="1200" dirty="0">
              <a:solidFill>
                <a:schemeClr val="tx1"/>
              </a:solidFill>
            </a:rPr>
            <a:t>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s-ES" sz="2000" kern="1200" dirty="0">
              <a:solidFill>
                <a:schemeClr val="tx1"/>
              </a:solidFill>
            </a:rPr>
            <a:t>•  </a:t>
          </a:r>
          <a:r>
            <a:rPr lang="en-US" sz="2000" kern="1200" dirty="0" err="1">
              <a:solidFill>
                <a:schemeClr val="tx1"/>
              </a:solidFill>
            </a:rPr>
            <a:t>Centralised</a:t>
          </a:r>
          <a:r>
            <a:rPr lang="en-US" sz="2000" kern="1200" dirty="0">
              <a:solidFill>
                <a:schemeClr val="tx1"/>
              </a:solidFill>
            </a:rPr>
            <a:t> location in mills and associated industries.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endParaRPr lang="en-US" sz="900" kern="1200" dirty="0">
            <a:solidFill>
              <a:schemeClr val="tx1"/>
            </a:solidFill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It is an ideal material to obtain high added value products in the </a:t>
          </a:r>
          <a:r>
            <a:rPr lang="en-US" sz="2000" b="1" kern="1200" dirty="0">
              <a:solidFill>
                <a:schemeClr val="tx1"/>
              </a:solidFill>
            </a:rPr>
            <a:t>BIOREFINERIES </a:t>
          </a:r>
          <a:r>
            <a:rPr lang="en-US" sz="2000" kern="1200" dirty="0">
              <a:solidFill>
                <a:schemeClr val="tx1"/>
              </a:solidFill>
            </a:rPr>
            <a:t>concept:</a:t>
          </a:r>
          <a:endParaRPr lang="es-ES" sz="2400" kern="1200" dirty="0"/>
        </a:p>
      </dsp:txBody>
      <dsp:txXfrm>
        <a:off x="181548" y="493272"/>
        <a:ext cx="6562055" cy="2495481"/>
      </dsp:txXfrm>
    </dsp:sp>
    <dsp:sp modelId="{22D4037B-A16B-4A76-B8F9-065755F004C4}">
      <dsp:nvSpPr>
        <dsp:cNvPr id="0" name=""/>
        <dsp:cNvSpPr/>
      </dsp:nvSpPr>
      <dsp:spPr>
        <a:xfrm rot="18201932">
          <a:off x="6412338" y="970773"/>
          <a:ext cx="181726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817260" y="11370"/>
              </a:lnTo>
            </a:path>
          </a:pathLst>
        </a:custGeom>
        <a:noFill/>
        <a:ln w="28575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7275537" y="936713"/>
        <a:ext cx="90863" cy="90863"/>
      </dsp:txXfrm>
    </dsp:sp>
    <dsp:sp modelId="{B0DEA2C1-FD8E-49BD-9947-D4F50A42C8A7}">
      <dsp:nvSpPr>
        <dsp:cNvPr id="0" name=""/>
        <dsp:cNvSpPr/>
      </dsp:nvSpPr>
      <dsp:spPr>
        <a:xfrm>
          <a:off x="7820695" y="3313"/>
          <a:ext cx="1943478" cy="439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Ethanol</a:t>
          </a:r>
          <a:endParaRPr lang="es-ES" sz="2000" kern="1200" dirty="0"/>
        </a:p>
      </dsp:txBody>
      <dsp:txXfrm>
        <a:off x="7833580" y="16198"/>
        <a:ext cx="1917708" cy="414153"/>
      </dsp:txXfrm>
    </dsp:sp>
    <dsp:sp modelId="{A9D386E5-B123-42EF-9E15-BB8A10BFD1DC}">
      <dsp:nvSpPr>
        <dsp:cNvPr id="0" name=""/>
        <dsp:cNvSpPr/>
      </dsp:nvSpPr>
      <dsp:spPr>
        <a:xfrm rot="18878856">
          <a:off x="6609860" y="1223730"/>
          <a:ext cx="142221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22216" y="11370"/>
              </a:lnTo>
            </a:path>
          </a:pathLst>
        </a:custGeom>
        <a:noFill/>
        <a:ln w="28575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7285413" y="1199545"/>
        <a:ext cx="71110" cy="71110"/>
      </dsp:txXfrm>
    </dsp:sp>
    <dsp:sp modelId="{7DD714C9-FA40-4C90-9892-8CAEBE087AFD}">
      <dsp:nvSpPr>
        <dsp:cNvPr id="0" name=""/>
        <dsp:cNvSpPr/>
      </dsp:nvSpPr>
      <dsp:spPr>
        <a:xfrm>
          <a:off x="7820695" y="509226"/>
          <a:ext cx="1943478" cy="439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Furfural</a:t>
          </a:r>
        </a:p>
      </dsp:txBody>
      <dsp:txXfrm>
        <a:off x="7833580" y="522111"/>
        <a:ext cx="1917708" cy="414153"/>
      </dsp:txXfrm>
    </dsp:sp>
    <dsp:sp modelId="{154A07C6-8F74-4345-A260-5ED592D13134}">
      <dsp:nvSpPr>
        <dsp:cNvPr id="0" name=""/>
        <dsp:cNvSpPr/>
      </dsp:nvSpPr>
      <dsp:spPr>
        <a:xfrm rot="19989119">
          <a:off x="6760866" y="1476686"/>
          <a:ext cx="112020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20203" y="11370"/>
              </a:lnTo>
            </a:path>
          </a:pathLst>
        </a:custGeom>
        <a:noFill/>
        <a:ln w="28575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7292963" y="1460052"/>
        <a:ext cx="56010" cy="56010"/>
      </dsp:txXfrm>
    </dsp:sp>
    <dsp:sp modelId="{71A8BF59-33CC-483C-9FAE-F153F25C32E5}">
      <dsp:nvSpPr>
        <dsp:cNvPr id="0" name=""/>
        <dsp:cNvSpPr/>
      </dsp:nvSpPr>
      <dsp:spPr>
        <a:xfrm>
          <a:off x="7820695" y="1015138"/>
          <a:ext cx="1943478" cy="439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Antioxidants</a:t>
          </a:r>
          <a:endParaRPr lang="es-ES" sz="2000" kern="1200" dirty="0"/>
        </a:p>
      </dsp:txBody>
      <dsp:txXfrm>
        <a:off x="7833580" y="1028023"/>
        <a:ext cx="1917708" cy="414153"/>
      </dsp:txXfrm>
    </dsp:sp>
    <dsp:sp modelId="{D925EADC-3028-4AFC-A6C9-01310DF40110}">
      <dsp:nvSpPr>
        <dsp:cNvPr id="0" name=""/>
        <dsp:cNvSpPr/>
      </dsp:nvSpPr>
      <dsp:spPr>
        <a:xfrm>
          <a:off x="6821241" y="1729642"/>
          <a:ext cx="999454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999454" y="11370"/>
              </a:lnTo>
            </a:path>
          </a:pathLst>
        </a:custGeom>
        <a:noFill/>
        <a:ln w="28575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7295982" y="1716027"/>
        <a:ext cx="49972" cy="49972"/>
      </dsp:txXfrm>
    </dsp:sp>
    <dsp:sp modelId="{4A9DCF3B-7146-4963-A5E1-7DF7210035B0}">
      <dsp:nvSpPr>
        <dsp:cNvPr id="0" name=""/>
        <dsp:cNvSpPr/>
      </dsp:nvSpPr>
      <dsp:spPr>
        <a:xfrm>
          <a:off x="7820695" y="1521051"/>
          <a:ext cx="1943478" cy="439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Biopolyols</a:t>
          </a:r>
          <a:endParaRPr lang="es-ES" sz="2000" kern="1200" dirty="0"/>
        </a:p>
      </dsp:txBody>
      <dsp:txXfrm>
        <a:off x="7833580" y="1533936"/>
        <a:ext cx="1917708" cy="414153"/>
      </dsp:txXfrm>
    </dsp:sp>
    <dsp:sp modelId="{C1B974C5-18A2-4E96-99A9-FA5E441213D7}">
      <dsp:nvSpPr>
        <dsp:cNvPr id="0" name=""/>
        <dsp:cNvSpPr/>
      </dsp:nvSpPr>
      <dsp:spPr>
        <a:xfrm rot="1610881">
          <a:off x="6760866" y="1982599"/>
          <a:ext cx="1120203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120203" y="11370"/>
              </a:lnTo>
            </a:path>
          </a:pathLst>
        </a:custGeom>
        <a:noFill/>
        <a:ln w="28575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7292963" y="1965964"/>
        <a:ext cx="56010" cy="56010"/>
      </dsp:txXfrm>
    </dsp:sp>
    <dsp:sp modelId="{997DBF60-9E73-4206-8874-C7F42FF6E9A3}">
      <dsp:nvSpPr>
        <dsp:cNvPr id="0" name=""/>
        <dsp:cNvSpPr/>
      </dsp:nvSpPr>
      <dsp:spPr>
        <a:xfrm>
          <a:off x="7820695" y="2026964"/>
          <a:ext cx="1943478" cy="439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Proteins</a:t>
          </a:r>
          <a:endParaRPr lang="es-ES" sz="2000" kern="1200" dirty="0"/>
        </a:p>
      </dsp:txBody>
      <dsp:txXfrm>
        <a:off x="7833580" y="2039849"/>
        <a:ext cx="1917708" cy="414153"/>
      </dsp:txXfrm>
    </dsp:sp>
    <dsp:sp modelId="{F2D37D00-DCEB-4A03-A75F-C3A5434C9652}">
      <dsp:nvSpPr>
        <dsp:cNvPr id="0" name=""/>
        <dsp:cNvSpPr/>
      </dsp:nvSpPr>
      <dsp:spPr>
        <a:xfrm rot="2721144">
          <a:off x="6609860" y="2235555"/>
          <a:ext cx="1422216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422216" y="11370"/>
              </a:lnTo>
            </a:path>
          </a:pathLst>
        </a:custGeom>
        <a:noFill/>
        <a:ln w="28575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700" kern="1200"/>
        </a:p>
      </dsp:txBody>
      <dsp:txXfrm>
        <a:off x="7285413" y="2211370"/>
        <a:ext cx="71110" cy="71110"/>
      </dsp:txXfrm>
    </dsp:sp>
    <dsp:sp modelId="{A24AA32A-20CA-4E0F-A59A-8FE5EB06C7C5}">
      <dsp:nvSpPr>
        <dsp:cNvPr id="0" name=""/>
        <dsp:cNvSpPr/>
      </dsp:nvSpPr>
      <dsp:spPr>
        <a:xfrm>
          <a:off x="7820695" y="2532876"/>
          <a:ext cx="1943478" cy="439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Lignin</a:t>
          </a:r>
          <a:r>
            <a:rPr lang="es-ES" sz="2000" kern="1200" dirty="0"/>
            <a:t> </a:t>
          </a:r>
        </a:p>
      </dsp:txBody>
      <dsp:txXfrm>
        <a:off x="7833580" y="2545761"/>
        <a:ext cx="1917708" cy="414153"/>
      </dsp:txXfrm>
    </dsp:sp>
    <dsp:sp modelId="{2D835B1A-E52C-4C39-8901-3BE4495B5854}">
      <dsp:nvSpPr>
        <dsp:cNvPr id="0" name=""/>
        <dsp:cNvSpPr/>
      </dsp:nvSpPr>
      <dsp:spPr>
        <a:xfrm rot="3398068">
          <a:off x="6412338" y="2488511"/>
          <a:ext cx="1817260" cy="22741"/>
        </a:xfrm>
        <a:custGeom>
          <a:avLst/>
          <a:gdLst/>
          <a:ahLst/>
          <a:cxnLst/>
          <a:rect l="0" t="0" r="0" b="0"/>
          <a:pathLst>
            <a:path>
              <a:moveTo>
                <a:pt x="0" y="11370"/>
              </a:moveTo>
              <a:lnTo>
                <a:pt x="1817260" y="11370"/>
              </a:lnTo>
            </a:path>
          </a:pathLst>
        </a:custGeom>
        <a:noFill/>
        <a:ln w="28575" cap="flat" cmpd="sng" algn="ctr">
          <a:solidFill>
            <a:srgbClr val="4472C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800" kern="1200"/>
        </a:p>
      </dsp:txBody>
      <dsp:txXfrm>
        <a:off x="7275537" y="2454450"/>
        <a:ext cx="90863" cy="90863"/>
      </dsp:txXfrm>
    </dsp:sp>
    <dsp:sp modelId="{C1F6FC1C-FFF2-4F07-8979-F2DE48EFF123}">
      <dsp:nvSpPr>
        <dsp:cNvPr id="0" name=""/>
        <dsp:cNvSpPr/>
      </dsp:nvSpPr>
      <dsp:spPr>
        <a:xfrm>
          <a:off x="7820695" y="3038789"/>
          <a:ext cx="1943478" cy="43992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 err="1"/>
            <a:t>Xylitol</a:t>
          </a:r>
          <a:endParaRPr lang="es-ES" sz="1050" kern="1200" dirty="0"/>
        </a:p>
      </dsp:txBody>
      <dsp:txXfrm>
        <a:off x="7833580" y="3051674"/>
        <a:ext cx="1917708" cy="4141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84448-C757-4C6C-8D3D-A973D4511F98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800E92-984A-4147-A339-5C38AB7C22E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359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C4F85D-C97D-40F8-AB69-A294C0E151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0D251-B903-49CC-8019-39A4862B3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E35C33D-7ACE-4D30-BC35-85407330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7F19-54C4-43E4-8A84-67F52C445334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439E96C-CC9E-427E-A7B3-33E34E4CF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48E0BE-BB1F-4357-A1BE-E433098C79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EEE-7A63-4CDD-B6BC-CC20DC864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9481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2AF40-D3AA-4F1B-AF9F-17CDE0D5E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15DF0E-08CD-4E3B-BDB7-BEECCC00DE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E9FC5A-0A21-4596-85DD-AA08B15F6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7F19-54C4-43E4-8A84-67F52C445334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AEA8A4-2D70-475D-A5B4-286D5CD1A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D3708E-B78E-486F-9396-281247DF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EEE-7A63-4CDD-B6BC-CC20DC864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86718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78334F7-1381-4E4D-BB99-E7E05A9BD7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05A8607-C99F-474A-86C9-668E8B12C2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02C0AFF-8FD1-4C1B-9403-E458164A9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7F19-54C4-43E4-8A84-67F52C445334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6020CC-6D88-4E1F-8F94-0E52DE09D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4A6A09-1677-40EC-AF73-2EDD551B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EEE-7A63-4CDD-B6BC-CC20DC864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24606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CE9F7B-4701-4364-9313-FAA0023F5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D28A2-986F-462F-8BFF-C0112E8174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2A1C30-34DA-41D7-B882-CCCCD526F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7F19-54C4-43E4-8A84-67F52C445334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002011-1274-45E6-B379-A9660ACE88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2C2DF70-7682-4E7D-8275-03973FE2D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EEE-7A63-4CDD-B6BC-CC20DC864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3224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B5D4EE-8AA5-490A-8509-9BA4EB39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FA5643-9E97-4148-B6A1-503402D1A1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4407B9-4651-464B-978C-89021B29A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7F19-54C4-43E4-8A84-67F52C445334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63665-5221-4B91-BFB8-7948FDA0E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B7F9170-FCF4-46D1-B45B-609E393CDC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EEE-7A63-4CDD-B6BC-CC20DC864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517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25A692-8BFB-4C31-BA3B-174328358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3D4735-9933-4C32-A1F6-15C5344150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1165957-7874-49F1-B18F-8EFC8317E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81F806-79EA-42FD-9A69-E5F19E3CA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7F19-54C4-43E4-8A84-67F52C445334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FBB6996-8EC2-43B1-A408-E34B36F19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DCA67F-7FAB-43B8-B552-EFDA3CDE0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EEE-7A63-4CDD-B6BC-CC20DC864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04389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2A643-2692-4236-AAA9-B1D43CA74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1C7963-AC4C-4D3A-B959-2D2E50DD3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6A1B8DF-447E-4850-B0E8-63DFE8D8B6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D8E34A1-A222-410A-8212-804952F6F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46DFA1-5387-4B00-9106-8FC822867F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A045CDF-3775-4727-BAAE-3352146EF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7F19-54C4-43E4-8A84-67F52C445334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F3E4246-3BC0-4185-851D-C32212602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8524961-351B-4DB0-A84D-78FC83970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EEE-7A63-4CDD-B6BC-CC20DC864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8545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38F077-C280-454D-93BD-E9D05280F6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CFDBA5F-96C4-46B2-8727-D0721B3F2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7F19-54C4-43E4-8A84-67F52C445334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5037DB7-0579-45C3-B363-DF762A3E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0F28BE2-1B6B-4379-A2C1-15C7044B6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EEE-7A63-4CDD-B6BC-CC20DC864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57750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0F05DE0-83B7-4AAE-94C4-B63B1E047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7F19-54C4-43E4-8A84-67F52C445334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78BC6E3-6EB8-423D-B553-4846EA6C1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EF910C0-54C5-4FA9-ABDC-91A4C340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EEE-7A63-4CDD-B6BC-CC20DC864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491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71EBDC-E870-496D-973C-676636740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4A6EE1-F436-45C8-BAA8-BD776CD8AC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F67CB3B-6E58-4739-85AB-F8B36D91B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CD35462-A2FC-4095-A2AC-8FAE76FD57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7F19-54C4-43E4-8A84-67F52C445334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DA87545-FDB6-4077-909F-F4A9C4B5BC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4ED6CC-C161-4E42-96C1-65F2B5088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EEE-7A63-4CDD-B6BC-CC20DC864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274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04D1C8-5991-4B6F-8912-89D95666B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001E308-4FCD-46DF-8E18-D76E081927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B2AE01-F9C0-45E5-AB5D-8E8539A85A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60C067-CDB2-4B5A-AA5A-56BF04DB8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7F19-54C4-43E4-8A84-67F52C445334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6F81B5F-15BF-4053-BF10-EEDE168D7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0473CA0-2515-46EE-8488-5BCF4A25D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A2EEE-7A63-4CDD-B6BC-CC20DC864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5581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37757F8-3768-4CE0-AA93-661016BBD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7C3852A-9A70-495E-AC87-70768F37C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8AC1B63-1943-491C-B723-6CDE6E1752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E57F19-54C4-43E4-8A84-67F52C445334}" type="datetimeFigureOut">
              <a:rPr lang="es-ES" smtClean="0"/>
              <a:t>14/09/2021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D601CF5-74DC-4FD7-8934-CF62CFF068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37E67-E6C5-43F8-9B06-86973E4B87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FA2EEE-7A63-4CDD-B6BC-CC20DC86448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1180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12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1.jpe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BA0B3-3FE2-439D-A1C4-766EFF4A8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5"/>
            <a:ext cx="9144000" cy="2387600"/>
          </a:xfrm>
        </p:spPr>
        <p:txBody>
          <a:bodyPr>
            <a:noAutofit/>
          </a:bodyPr>
          <a:lstStyle/>
          <a:p>
            <a:br>
              <a:rPr lang="es-E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production of bioactive phenolic compounds from olive stones </a:t>
            </a:r>
            <a:endParaRPr lang="es-ES" sz="5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79C363-DCD9-45B9-80C4-10E80DEE1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5" y="3933343"/>
            <a:ext cx="9568070" cy="2387599"/>
          </a:xfrm>
        </p:spPr>
        <p:txBody>
          <a:bodyPr>
            <a:normAutofit lnSpcReduction="10000"/>
          </a:bodyPr>
          <a:lstStyle/>
          <a:p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Carmen Padilla-Rascón</a:t>
            </a:r>
            <a:r>
              <a:rPr lang="es-ES" sz="2000" b="1" baseline="30000" dirty="0">
                <a:solidFill>
                  <a:schemeClr val="accent1">
                    <a:lumMod val="75000"/>
                  </a:schemeClr>
                </a:solidFill>
              </a:rPr>
              <a:t>1,2*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, Encarnación Ruiz</a:t>
            </a:r>
            <a:r>
              <a:rPr lang="es-ES" sz="2000" b="1" baseline="30000" dirty="0">
                <a:solidFill>
                  <a:schemeClr val="accent1">
                    <a:lumMod val="75000"/>
                  </a:schemeClr>
                </a:solidFill>
              </a:rPr>
              <a:t>1,2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, Eulogio Castro</a:t>
            </a:r>
            <a:r>
              <a:rPr lang="es-ES" sz="2000" b="1" baseline="30000" dirty="0">
                <a:solidFill>
                  <a:schemeClr val="accent1">
                    <a:lumMod val="75000"/>
                  </a:schemeClr>
                </a:solidFill>
              </a:rPr>
              <a:t>1,2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, Luisa B. Roseiro</a:t>
            </a:r>
            <a:r>
              <a:rPr lang="es-ES" sz="20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, Luis C. Duarte</a:t>
            </a:r>
            <a:r>
              <a:rPr lang="es-ES" sz="20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000" b="1" dirty="0" err="1">
                <a:solidFill>
                  <a:schemeClr val="accent1">
                    <a:lumMod val="75000"/>
                  </a:schemeClr>
                </a:solidFill>
              </a:rPr>
              <a:t>Florbela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 Carvalheiro</a:t>
            </a:r>
            <a:r>
              <a:rPr lang="es-ES" sz="20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Department of Chemical, Environmental and Materials Engineering, Universidad de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Jaén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Jaén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 Spain. </a:t>
            </a:r>
          </a:p>
          <a:p>
            <a:r>
              <a:rPr lang="es-ES" sz="14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Centre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Advanced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Studies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Earth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Sciences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, Energy and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Environment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(CEACTEMA), Universidad de Jaén, Campus Las Lagunillas, 23071, Jaén,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Spain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pt-BR" sz="14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 Unidade de Bioenergia e </a:t>
            </a:r>
            <a:r>
              <a:rPr lang="pt-BR" sz="1400" dirty="0" err="1">
                <a:solidFill>
                  <a:schemeClr val="accent1">
                    <a:lumMod val="75000"/>
                  </a:schemeClr>
                </a:solidFill>
              </a:rPr>
              <a:t>Biorrefinarias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, LNEG—Laboratório Nacional de Energia e Geologia, Lisboa, Portugal. </a:t>
            </a:r>
          </a:p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Correspondence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: cpadilla@ujaen.es; Tel.: +34 953 21 36 45 </a:t>
            </a:r>
          </a:p>
        </p:txBody>
      </p:sp>
      <p:pic>
        <p:nvPicPr>
          <p:cNvPr id="1026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35714B41-8877-40D5-B9D0-29459A38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78" y="142157"/>
            <a:ext cx="3465444" cy="14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atos de Usuario\UJA\Downloads\1. Marca Universidad de Jaén_0\1. Marca Universidad de Jaén\01 - Versio¦ün Vertical\01 - Versio¦ün Principal\01 - Positivo\Versio¦ün Principal-01.png">
            <a:extLst>
              <a:ext uri="{FF2B5EF4-FFF2-40B4-BE49-F238E27FC236}">
                <a16:creationId xmlns:a16="http://schemas.microsoft.com/office/drawing/2014/main" id="{A00E12A2-549E-43AD-B00F-4D9FE891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18188" r="8655" b="15118"/>
          <a:stretch>
            <a:fillRect/>
          </a:stretch>
        </p:blipFill>
        <p:spPr bwMode="auto">
          <a:xfrm>
            <a:off x="10324334" y="85743"/>
            <a:ext cx="1768275" cy="1131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0">
            <a:extLst>
              <a:ext uri="{FF2B5EF4-FFF2-40B4-BE49-F238E27FC236}">
                <a16:creationId xmlns:a16="http://schemas.microsoft.com/office/drawing/2014/main" id="{77E07009-1E92-4086-8213-8D4D75A11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334" y="1305076"/>
            <a:ext cx="1768275" cy="62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AD332026-D526-4548-AB7A-385DCD995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" y="-201585"/>
            <a:ext cx="1973641" cy="12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9552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2"/>
            <a:ext cx="10515600" cy="1121268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Results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8A387E31-F435-4144-AAB9-61926218C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16BD0A9F-58E6-44F1-B5F7-615E867101F0}"/>
              </a:ext>
            </a:extLst>
          </p:cNvPr>
          <p:cNvSpPr/>
          <p:nvPr/>
        </p:nvSpPr>
        <p:spPr>
          <a:xfrm>
            <a:off x="838200" y="1327370"/>
            <a:ext cx="44152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/>
              <a:t>TWO-STAGE EXPERIMENTAL </a:t>
            </a:r>
          </a:p>
        </p:txBody>
      </p:sp>
      <p:sp>
        <p:nvSpPr>
          <p:cNvPr id="42" name="Marcador de contenido 2">
            <a:extLst>
              <a:ext uri="{FF2B5EF4-FFF2-40B4-BE49-F238E27FC236}">
                <a16:creationId xmlns:a16="http://schemas.microsoft.com/office/drawing/2014/main" id="{0AC776B4-7FBB-4A49-BE8A-9830F33C3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6806"/>
            <a:ext cx="10515600" cy="3180026"/>
          </a:xfrm>
        </p:spPr>
        <p:txBody>
          <a:bodyPr>
            <a:normAutofit/>
          </a:bodyPr>
          <a:lstStyle/>
          <a:p>
            <a:endParaRPr lang="en-US" sz="2000" dirty="0"/>
          </a:p>
          <a:p>
            <a:r>
              <a:rPr lang="en-US" sz="2000" dirty="0"/>
              <a:t>Most of the hemicelluloses are solubilized in the first acidic stage.</a:t>
            </a:r>
          </a:p>
          <a:p>
            <a:endParaRPr lang="en-US" sz="1600" dirty="0"/>
          </a:p>
          <a:p>
            <a:endParaRPr lang="en-US" dirty="0"/>
          </a:p>
          <a:p>
            <a:r>
              <a:rPr lang="en-US" sz="2000" dirty="0"/>
              <a:t>In the second organosolv stage, most of the lignin is removed, resulting in a cellulose-rich solid.</a:t>
            </a:r>
          </a:p>
          <a:p>
            <a:r>
              <a:rPr lang="en-US" sz="2000" dirty="0"/>
              <a:t>The liquor obtained in the second organosolv stage is enriched in phenolic compounds and antioxidants.</a:t>
            </a:r>
          </a:p>
        </p:txBody>
      </p:sp>
      <p:sp>
        <p:nvSpPr>
          <p:cNvPr id="11" name="Rectángulo redondeado 16">
            <a:extLst>
              <a:ext uri="{FF2B5EF4-FFF2-40B4-BE49-F238E27FC236}">
                <a16:creationId xmlns:a16="http://schemas.microsoft.com/office/drawing/2014/main" id="{43CE787C-9154-477E-A949-5E5FA9440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3497815"/>
            <a:ext cx="3801478" cy="400344"/>
          </a:xfrm>
          <a:prstGeom prst="roundRect">
            <a:avLst>
              <a:gd name="adj" fmla="val 26163"/>
            </a:avLst>
          </a:prstGeom>
          <a:solidFill>
            <a:srgbClr val="DAE3F3"/>
          </a:solidFill>
          <a:ln w="19050" algn="ctr">
            <a:solidFill>
              <a:srgbClr val="4472C4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s-ES" alt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67A9D2F5-876F-4699-86E0-8544A639E394}"/>
              </a:ext>
            </a:extLst>
          </p:cNvPr>
          <p:cNvSpPr/>
          <p:nvPr/>
        </p:nvSpPr>
        <p:spPr>
          <a:xfrm>
            <a:off x="838200" y="3467272"/>
            <a:ext cx="38300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200" b="1" dirty="0">
                <a:solidFill>
                  <a:srgbClr val="000000"/>
                </a:solidFill>
              </a:rPr>
              <a:t>SECOND ORGANOSOLV STAGE</a:t>
            </a:r>
            <a:endParaRPr lang="es-ES" sz="2200" b="1" dirty="0"/>
          </a:p>
        </p:txBody>
      </p:sp>
      <p:sp>
        <p:nvSpPr>
          <p:cNvPr id="13" name="Rectángulo redondeado 16">
            <a:extLst>
              <a:ext uri="{FF2B5EF4-FFF2-40B4-BE49-F238E27FC236}">
                <a16:creationId xmlns:a16="http://schemas.microsoft.com/office/drawing/2014/main" id="{B78B00F9-A9AC-4FB5-B15A-955E6E5081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6775" y="2208923"/>
            <a:ext cx="3801478" cy="400344"/>
          </a:xfrm>
          <a:prstGeom prst="roundRect">
            <a:avLst>
              <a:gd name="adj" fmla="val 26163"/>
            </a:avLst>
          </a:prstGeom>
          <a:solidFill>
            <a:srgbClr val="DAE3F3"/>
          </a:solidFill>
          <a:ln w="19050" algn="ctr">
            <a:solidFill>
              <a:srgbClr val="4472C4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s-ES" alt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8D850D4-24FA-4557-9478-EF7C986348F3}"/>
              </a:ext>
            </a:extLst>
          </p:cNvPr>
          <p:cNvSpPr/>
          <p:nvPr/>
        </p:nvSpPr>
        <p:spPr>
          <a:xfrm>
            <a:off x="838200" y="2178380"/>
            <a:ext cx="3830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b="1" dirty="0">
                <a:solidFill>
                  <a:srgbClr val="000000"/>
                </a:solidFill>
              </a:rPr>
              <a:t>FIRST ACID STAGE</a:t>
            </a:r>
            <a:endParaRPr lang="es-ES" sz="24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5768475-12EE-4D21-BB4D-F922F6123E89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22326185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2"/>
            <a:ext cx="10515600" cy="1121268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Results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8A387E31-F435-4144-AAB9-61926218C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16BD0A9F-58E6-44F1-B5F7-615E867101F0}"/>
              </a:ext>
            </a:extLst>
          </p:cNvPr>
          <p:cNvSpPr/>
          <p:nvPr/>
        </p:nvSpPr>
        <p:spPr>
          <a:xfrm>
            <a:off x="838200" y="1247160"/>
            <a:ext cx="10880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TOTAL PHENOLIC CONTENT OF THE ORGANOSOLV LIQUID  </a:t>
            </a:r>
            <a:endParaRPr lang="es-ES" sz="28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E71D2-0BAD-4C8B-BA60-5064F1AD84EF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10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91107F-21D2-4CBD-941C-FF5C9ACDF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579" y="1948150"/>
            <a:ext cx="4427621" cy="3662690"/>
          </a:xfrm>
        </p:spPr>
        <p:txBody>
          <a:bodyPr>
            <a:normAutofit fontScale="92500" lnSpcReduction="20000"/>
          </a:bodyPr>
          <a:lstStyle/>
          <a:p>
            <a:r>
              <a:rPr lang="en-US" sz="2000" dirty="0"/>
              <a:t>The phenols concentration measured in the liquors is between 5 and 12 g GAE/L.</a:t>
            </a:r>
          </a:p>
          <a:p>
            <a:r>
              <a:rPr lang="en-US" sz="2000" dirty="0"/>
              <a:t>Tannins between 2 and 6 GAE g/L. Tannins are non-synthetic preservatives and additives.</a:t>
            </a:r>
          </a:p>
          <a:p>
            <a:r>
              <a:rPr lang="en-US" sz="2000" dirty="0"/>
              <a:t>It implies a phenols yield of 7 GAE g/100 g of processed material, being in the range of those obtained from other vegetable sources.</a:t>
            </a:r>
          </a:p>
          <a:p>
            <a:r>
              <a:rPr lang="en-US" sz="2000" dirty="0"/>
              <a:t>The highest concentrations of phenols and tannins are obtained in the experiments performed at 165ºC and 50 mM H</a:t>
            </a:r>
            <a:r>
              <a:rPr lang="en-US" sz="2000" baseline="-25000" dirty="0"/>
              <a:t>2</a:t>
            </a:r>
            <a:r>
              <a:rPr lang="en-US" sz="2000" dirty="0"/>
              <a:t>SO</a:t>
            </a:r>
            <a:r>
              <a:rPr lang="en-US" sz="2000" baseline="-25000" dirty="0"/>
              <a:t>4</a:t>
            </a:r>
            <a:r>
              <a:rPr lang="en-US" sz="2000" dirty="0"/>
              <a:t> and at 190 °C in those with longer reaction time.</a:t>
            </a:r>
            <a:endParaRPr lang="es-ES" sz="2000" dirty="0"/>
          </a:p>
        </p:txBody>
      </p:sp>
      <p:graphicFrame>
        <p:nvGraphicFramePr>
          <p:cNvPr id="18" name="Gráfico 17">
            <a:extLst>
              <a:ext uri="{FF2B5EF4-FFF2-40B4-BE49-F238E27FC236}">
                <a16:creationId xmlns:a16="http://schemas.microsoft.com/office/drawing/2014/main" id="{8759C2E5-0A30-4679-89A3-339C8BFE44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5642965"/>
              </p:ext>
            </p:extLst>
          </p:nvPr>
        </p:nvGraphicFramePr>
        <p:xfrm>
          <a:off x="535072" y="1830661"/>
          <a:ext cx="7084929" cy="415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18064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2"/>
            <a:ext cx="10515600" cy="1121268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Results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8A387E31-F435-4144-AAB9-61926218C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16BD0A9F-58E6-44F1-B5F7-615E867101F0}"/>
              </a:ext>
            </a:extLst>
          </p:cNvPr>
          <p:cNvSpPr/>
          <p:nvPr/>
        </p:nvSpPr>
        <p:spPr>
          <a:xfrm>
            <a:off x="838200" y="1247160"/>
            <a:ext cx="108800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000000"/>
                </a:solidFill>
              </a:rPr>
              <a:t>ANTIOXIDANT ACTIVITY </a:t>
            </a:r>
            <a:r>
              <a:rPr lang="en-US" sz="2800" b="1" dirty="0"/>
              <a:t>OF THE ORGANOSOLV LIQUID</a:t>
            </a:r>
            <a:endParaRPr lang="es-ES" sz="28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EE4E71D2-0BAD-4C8B-BA60-5064F1AD84EF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11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4391107F-21D2-4CBD-941C-FF5C9ACDF1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21052" y="2117558"/>
            <a:ext cx="3587749" cy="3493281"/>
          </a:xfrm>
        </p:spPr>
        <p:txBody>
          <a:bodyPr>
            <a:normAutofit/>
          </a:bodyPr>
          <a:lstStyle/>
          <a:p>
            <a:r>
              <a:rPr lang="en-US" sz="2000" dirty="0"/>
              <a:t>No major variations were observed in the concentrations obtained in the different experiments. </a:t>
            </a:r>
          </a:p>
          <a:p>
            <a:r>
              <a:rPr lang="en-US" sz="2000" dirty="0"/>
              <a:t>The highest concentrations are found in the experiments at 190 °C and with times between 30 and 105 minutes, reaching almost 3 g TE/L.</a:t>
            </a:r>
            <a:endParaRPr lang="es-ES" sz="2000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683C3313-B238-4543-AEF8-DC2E70937F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3828909"/>
              </p:ext>
            </p:extLst>
          </p:nvPr>
        </p:nvGraphicFramePr>
        <p:xfrm>
          <a:off x="887996" y="1878005"/>
          <a:ext cx="7084928" cy="4153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9467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Conclusions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E99B1F-DE61-422E-9C99-6B43AF1C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516"/>
            <a:ext cx="10515600" cy="3888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Therefore, with the present study, we were able to determine that the liquor obtained after organosolv pretreatment of olive stones can be also valued as a bio-source of non-synthetic preservatives and additives for the food industry.</a:t>
            </a:r>
            <a:endParaRPr lang="es-ES" sz="36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689079-61DD-4B23-B6C9-919389FCAB56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12</a:t>
            </a:r>
          </a:p>
        </p:txBody>
      </p:sp>
      <p:pic>
        <p:nvPicPr>
          <p:cNvPr id="8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372DC387-A8EE-4FD7-9525-1E899A508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379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References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E99B1F-DE61-422E-9C99-6B43AF1C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99295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s-ES" dirty="0"/>
              <a:t>Padilla-Rascón, C.; Ruiz-Ramos, E.; Romero, I.; Castro, E.; Oliva, J.M.; Ballesteros, I.; Manzanares, P. </a:t>
            </a:r>
            <a:r>
              <a:rPr lang="es-ES" dirty="0" err="1"/>
              <a:t>Valorisation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Olive Stone </a:t>
            </a:r>
            <a:r>
              <a:rPr lang="es-ES" dirty="0" err="1"/>
              <a:t>By-Product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Sugar</a:t>
            </a:r>
            <a:r>
              <a:rPr lang="es-ES" dirty="0"/>
              <a:t> </a:t>
            </a:r>
            <a:r>
              <a:rPr lang="es-ES" dirty="0" err="1"/>
              <a:t>Production</a:t>
            </a:r>
            <a:r>
              <a:rPr lang="es-ES" dirty="0"/>
              <a:t> </a:t>
            </a:r>
            <a:r>
              <a:rPr lang="es-ES" dirty="0" err="1"/>
              <a:t>Using</a:t>
            </a:r>
            <a:r>
              <a:rPr lang="es-ES" dirty="0"/>
              <a:t> a </a:t>
            </a:r>
            <a:r>
              <a:rPr lang="es-ES" dirty="0" err="1"/>
              <a:t>Sequential</a:t>
            </a:r>
            <a:r>
              <a:rPr lang="es-ES" dirty="0"/>
              <a:t> </a:t>
            </a:r>
            <a:r>
              <a:rPr lang="es-ES" dirty="0" err="1"/>
              <a:t>Acid</a:t>
            </a:r>
            <a:r>
              <a:rPr lang="es-ES" dirty="0"/>
              <a:t>/</a:t>
            </a:r>
            <a:r>
              <a:rPr lang="es-ES" dirty="0" err="1"/>
              <a:t>Steam</a:t>
            </a:r>
            <a:r>
              <a:rPr lang="es-ES" dirty="0"/>
              <a:t> </a:t>
            </a:r>
            <a:r>
              <a:rPr lang="es-ES" dirty="0" err="1"/>
              <a:t>Explosion</a:t>
            </a:r>
            <a:r>
              <a:rPr lang="es-ES" dirty="0"/>
              <a:t> </a:t>
            </a:r>
            <a:r>
              <a:rPr lang="es-ES" dirty="0" err="1"/>
              <a:t>Pretreatment</a:t>
            </a:r>
            <a:r>
              <a:rPr lang="es-ES" dirty="0"/>
              <a:t>. </a:t>
            </a:r>
            <a:r>
              <a:rPr lang="es-ES" i="1" dirty="0" err="1"/>
              <a:t>Ind</a:t>
            </a:r>
            <a:r>
              <a:rPr lang="es-ES" i="1" dirty="0"/>
              <a:t>. </a:t>
            </a:r>
            <a:r>
              <a:rPr lang="es-ES" i="1" dirty="0" err="1"/>
              <a:t>Crops</a:t>
            </a:r>
            <a:r>
              <a:rPr lang="es-ES" i="1" dirty="0"/>
              <a:t> </a:t>
            </a:r>
            <a:r>
              <a:rPr lang="es-ES" i="1" dirty="0" err="1"/>
              <a:t>Prod</a:t>
            </a:r>
            <a:r>
              <a:rPr lang="es-ES" i="1" dirty="0"/>
              <a:t>. </a:t>
            </a:r>
            <a:r>
              <a:rPr lang="es-ES" b="1" dirty="0"/>
              <a:t>2020</a:t>
            </a:r>
            <a:r>
              <a:rPr lang="es-ES" dirty="0"/>
              <a:t>, </a:t>
            </a:r>
            <a:r>
              <a:rPr lang="es-ES" i="1" dirty="0"/>
              <a:t>148</a:t>
            </a:r>
            <a:r>
              <a:rPr lang="es-ES" dirty="0"/>
              <a:t>, 112279, doi:10.1016/j.indcrop.2020.112279.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Padilla-Rascón, C.; Romero-García, J.M.; Ruiz, E.; Romero, I.; Castro, E. </a:t>
            </a:r>
            <a:r>
              <a:rPr lang="es-ES" dirty="0" err="1"/>
              <a:t>Microwave-Assisted</a:t>
            </a:r>
            <a:r>
              <a:rPr lang="es-ES" dirty="0"/>
              <a:t> </a:t>
            </a:r>
            <a:r>
              <a:rPr lang="es-ES" dirty="0" err="1"/>
              <a:t>Production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Furfural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Hemicellulosic</a:t>
            </a:r>
            <a:r>
              <a:rPr lang="es-ES" dirty="0"/>
              <a:t> </a:t>
            </a:r>
            <a:r>
              <a:rPr lang="es-ES" dirty="0" err="1"/>
              <a:t>Fraction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Olive </a:t>
            </a:r>
            <a:r>
              <a:rPr lang="es-ES" dirty="0" err="1"/>
              <a:t>Stones</a:t>
            </a:r>
            <a:r>
              <a:rPr lang="es-ES" dirty="0"/>
              <a:t>. </a:t>
            </a:r>
            <a:r>
              <a:rPr lang="es-ES" i="1" dirty="0" err="1"/>
              <a:t>Process</a:t>
            </a:r>
            <a:r>
              <a:rPr lang="es-ES" i="1" dirty="0"/>
              <a:t> </a:t>
            </a:r>
            <a:r>
              <a:rPr lang="es-ES" i="1" dirty="0" err="1"/>
              <a:t>Saf</a:t>
            </a:r>
            <a:r>
              <a:rPr lang="es-ES" i="1" dirty="0"/>
              <a:t>. </a:t>
            </a:r>
            <a:r>
              <a:rPr lang="es-ES" i="1" dirty="0" err="1"/>
              <a:t>Environ</a:t>
            </a:r>
            <a:r>
              <a:rPr lang="es-ES" i="1" dirty="0"/>
              <a:t>. </a:t>
            </a:r>
            <a:r>
              <a:rPr lang="es-ES" i="1" dirty="0" err="1"/>
              <a:t>Prot</a:t>
            </a:r>
            <a:r>
              <a:rPr lang="es-ES" i="1" dirty="0"/>
              <a:t>. </a:t>
            </a:r>
            <a:r>
              <a:rPr lang="es-ES" b="1" dirty="0"/>
              <a:t>2021</a:t>
            </a:r>
            <a:r>
              <a:rPr lang="es-ES" dirty="0"/>
              <a:t>, </a:t>
            </a:r>
            <a:r>
              <a:rPr lang="es-ES" i="1" dirty="0"/>
              <a:t>152</a:t>
            </a:r>
            <a:r>
              <a:rPr lang="es-ES" dirty="0"/>
              <a:t>, 630–640, doi:10.1016/j.psep.2021.06.035. </a:t>
            </a:r>
          </a:p>
          <a:p>
            <a:pPr marL="514350" indent="-514350">
              <a:buFont typeface="+mj-lt"/>
              <a:buAutoNum type="arabicPeriod"/>
            </a:pPr>
            <a:r>
              <a:rPr lang="es-ES" dirty="0"/>
              <a:t>Gómez-Cruz, I.; Romero, I.; Contreras, M. del M.; Padilla-Rascón, C.; </a:t>
            </a:r>
            <a:r>
              <a:rPr lang="es-ES" dirty="0" err="1"/>
              <a:t>Carvalheiro</a:t>
            </a:r>
            <a:r>
              <a:rPr lang="es-ES" dirty="0"/>
              <a:t>, F.; Duarte, L.C.; </a:t>
            </a:r>
            <a:r>
              <a:rPr lang="es-ES" dirty="0" err="1"/>
              <a:t>Roseiro</a:t>
            </a:r>
            <a:r>
              <a:rPr lang="es-ES" dirty="0"/>
              <a:t>, L.B. </a:t>
            </a:r>
            <a:r>
              <a:rPr lang="es-ES" dirty="0" err="1"/>
              <a:t>Exhausted</a:t>
            </a:r>
            <a:r>
              <a:rPr lang="es-ES" dirty="0"/>
              <a:t> Olive </a:t>
            </a:r>
            <a:r>
              <a:rPr lang="es-ES" dirty="0" err="1"/>
              <a:t>Pomace</a:t>
            </a:r>
            <a:r>
              <a:rPr lang="es-ES" dirty="0"/>
              <a:t> </a:t>
            </a:r>
            <a:r>
              <a:rPr lang="es-ES" dirty="0" err="1"/>
              <a:t>Phenolic-Rich</a:t>
            </a:r>
            <a:r>
              <a:rPr lang="es-ES" dirty="0"/>
              <a:t> </a:t>
            </a:r>
            <a:r>
              <a:rPr lang="es-ES" dirty="0" err="1"/>
              <a:t>Extracts</a:t>
            </a:r>
            <a:r>
              <a:rPr lang="es-ES" dirty="0"/>
              <a:t> </a:t>
            </a:r>
            <a:r>
              <a:rPr lang="es-ES" dirty="0" err="1"/>
              <a:t>Obtention</a:t>
            </a:r>
            <a:r>
              <a:rPr lang="es-ES" dirty="0"/>
              <a:t>: A </a:t>
            </a:r>
            <a:r>
              <a:rPr lang="es-ES" dirty="0" err="1"/>
              <a:t>First</a:t>
            </a:r>
            <a:r>
              <a:rPr lang="es-ES" dirty="0"/>
              <a:t> Step </a:t>
            </a:r>
            <a:r>
              <a:rPr lang="es-ES" dirty="0" err="1"/>
              <a:t>for</a:t>
            </a:r>
            <a:r>
              <a:rPr lang="es-ES" dirty="0"/>
              <a:t> a </a:t>
            </a:r>
            <a:r>
              <a:rPr lang="es-ES" dirty="0" err="1"/>
              <a:t>Biorefinery</a:t>
            </a:r>
            <a:r>
              <a:rPr lang="es-ES" dirty="0"/>
              <a:t> </a:t>
            </a:r>
            <a:r>
              <a:rPr lang="es-ES" dirty="0" err="1"/>
              <a:t>Scheme</a:t>
            </a:r>
            <a:r>
              <a:rPr lang="es-ES" dirty="0"/>
              <a:t> </a:t>
            </a:r>
            <a:r>
              <a:rPr lang="es-ES" dirty="0" err="1"/>
              <a:t>Proposal</a:t>
            </a:r>
            <a:r>
              <a:rPr lang="es-ES" dirty="0"/>
              <a:t>. </a:t>
            </a:r>
            <a:r>
              <a:rPr lang="es-ES" i="1" dirty="0" err="1"/>
              <a:t>Proceedings</a:t>
            </a:r>
            <a:r>
              <a:rPr lang="es-ES" i="1" dirty="0"/>
              <a:t> </a:t>
            </a:r>
            <a:r>
              <a:rPr lang="es-ES" b="1" dirty="0"/>
              <a:t>2020</a:t>
            </a:r>
            <a:r>
              <a:rPr lang="es-ES" dirty="0"/>
              <a:t>, </a:t>
            </a:r>
            <a:r>
              <a:rPr lang="es-ES" i="1" dirty="0"/>
              <a:t>70</a:t>
            </a:r>
            <a:r>
              <a:rPr lang="es-ES" dirty="0"/>
              <a:t>, 10, doi:10.3390/foods_2020-07612.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689079-61DD-4B23-B6C9-919389FCAB56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13</a:t>
            </a:r>
          </a:p>
        </p:txBody>
      </p:sp>
      <p:pic>
        <p:nvPicPr>
          <p:cNvPr id="8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372DC387-A8EE-4FD7-9525-1E899A508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34009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Acknowledgments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E99B1F-DE61-422E-9C99-6B43AF1C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9"/>
            <a:ext cx="10515600" cy="408447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authors</a:t>
            </a:r>
            <a:r>
              <a:rPr lang="es-ES" dirty="0"/>
              <a:t> </a:t>
            </a:r>
            <a:r>
              <a:rPr lang="es-ES" dirty="0" err="1"/>
              <a:t>want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acknowledge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Agencia Estatal de Investigación (MICINN, </a:t>
            </a:r>
            <a:r>
              <a:rPr lang="es-ES" dirty="0" err="1"/>
              <a:t>Spain</a:t>
            </a:r>
            <a:r>
              <a:rPr lang="es-ES" dirty="0"/>
              <a:t>) and Fondo Europeo de Desarrollo Regional, </a:t>
            </a:r>
            <a:r>
              <a:rPr lang="es-ES" dirty="0" err="1"/>
              <a:t>reference</a:t>
            </a:r>
            <a:r>
              <a:rPr lang="es-ES" dirty="0"/>
              <a:t> </a:t>
            </a:r>
            <a:r>
              <a:rPr lang="es-ES" dirty="0" err="1"/>
              <a:t>project</a:t>
            </a:r>
            <a:r>
              <a:rPr lang="es-ES" dirty="0"/>
              <a:t> ENE2017-85819-C2-1-R.</a:t>
            </a:r>
          </a:p>
          <a:p>
            <a:r>
              <a:rPr lang="es-ES" dirty="0"/>
              <a:t>Carmen Padilla Rascón </a:t>
            </a:r>
            <a:r>
              <a:rPr lang="es-ES" dirty="0" err="1"/>
              <a:t>expresses</a:t>
            </a:r>
            <a:r>
              <a:rPr lang="es-ES" dirty="0"/>
              <a:t> </a:t>
            </a:r>
            <a:r>
              <a:rPr lang="es-ES" dirty="0" err="1"/>
              <a:t>her</a:t>
            </a:r>
            <a:r>
              <a:rPr lang="es-ES" dirty="0"/>
              <a:t> </a:t>
            </a:r>
            <a:r>
              <a:rPr lang="es-ES" dirty="0" err="1"/>
              <a:t>gratitude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Universidad de Jaén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financial</a:t>
            </a:r>
            <a:r>
              <a:rPr lang="es-ES" dirty="0"/>
              <a:t> </a:t>
            </a:r>
            <a:r>
              <a:rPr lang="es-ES" dirty="0" err="1"/>
              <a:t>support</a:t>
            </a:r>
            <a:r>
              <a:rPr lang="es-ES" dirty="0"/>
              <a:t> </a:t>
            </a:r>
            <a:r>
              <a:rPr lang="es-ES" dirty="0" err="1"/>
              <a:t>grant</a:t>
            </a:r>
            <a:r>
              <a:rPr lang="es-ES" dirty="0"/>
              <a:t> R5/04/2017 and Acción 6 "Ayudas para estancias breves de Personal Investigador en Formación encaminadas a la obtención del título de Doctor con Mención Internacional".</a:t>
            </a:r>
          </a:p>
          <a:p>
            <a:r>
              <a:rPr lang="en-US" dirty="0"/>
              <a:t>This research has been carried out at the Biomass and Bioenergy Research Infrastructure (BBRI)-LISBOA-01-0145-FEDER-022059, supported by Operational </a:t>
            </a:r>
            <a:r>
              <a:rPr lang="en-US" dirty="0" err="1"/>
              <a:t>Programme</a:t>
            </a:r>
            <a:r>
              <a:rPr lang="en-US" dirty="0"/>
              <a:t> for Competitiveness and Internationalization (PORTUGAL2020), by Lisbon Portugal Regional Operational </a:t>
            </a:r>
            <a:r>
              <a:rPr lang="en-US" dirty="0" err="1"/>
              <a:t>Programme</a:t>
            </a:r>
            <a:r>
              <a:rPr lang="en-US" dirty="0"/>
              <a:t> (</a:t>
            </a:r>
            <a:r>
              <a:rPr lang="en-US" dirty="0" err="1"/>
              <a:t>Lisboa</a:t>
            </a:r>
            <a:r>
              <a:rPr lang="en-US" dirty="0"/>
              <a:t> 2020) and by North Portugal.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689079-61DD-4B23-B6C9-919389FCAB56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14</a:t>
            </a:r>
          </a:p>
        </p:txBody>
      </p:sp>
      <p:pic>
        <p:nvPicPr>
          <p:cNvPr id="8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372DC387-A8EE-4FD7-9525-1E899A508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192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5BA0B3-3FE2-439D-A1C4-766EFF4A8D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7165"/>
            <a:ext cx="9144000" cy="2387600"/>
          </a:xfrm>
        </p:spPr>
        <p:txBody>
          <a:bodyPr>
            <a:noAutofit/>
          </a:bodyPr>
          <a:lstStyle/>
          <a:p>
            <a:br>
              <a:rPr lang="es-E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50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Effective production of bioactive phenolic compounds from olive stones </a:t>
            </a:r>
            <a:endParaRPr lang="es-ES" sz="5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79C363-DCD9-45B9-80C4-10E80DEE19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11965" y="3933343"/>
            <a:ext cx="9568070" cy="2387599"/>
          </a:xfrm>
        </p:spPr>
        <p:txBody>
          <a:bodyPr>
            <a:normAutofit lnSpcReduction="10000"/>
          </a:bodyPr>
          <a:lstStyle/>
          <a:p>
            <a:endParaRPr lang="es-ES" sz="12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ES" sz="20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Carmen Padilla-Rascón</a:t>
            </a:r>
            <a:r>
              <a:rPr lang="es-ES" sz="2000" b="1" baseline="30000" dirty="0">
                <a:solidFill>
                  <a:schemeClr val="accent1">
                    <a:lumMod val="75000"/>
                  </a:schemeClr>
                </a:solidFill>
              </a:rPr>
              <a:t>1,2*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, Encarnación Ruiz</a:t>
            </a:r>
            <a:r>
              <a:rPr lang="es-ES" sz="2000" b="1" baseline="30000" dirty="0">
                <a:solidFill>
                  <a:schemeClr val="accent1">
                    <a:lumMod val="75000"/>
                  </a:schemeClr>
                </a:solidFill>
              </a:rPr>
              <a:t>1,2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, Eulogio Castro</a:t>
            </a:r>
            <a:r>
              <a:rPr lang="es-ES" sz="2000" b="1" baseline="30000" dirty="0">
                <a:solidFill>
                  <a:schemeClr val="accent1">
                    <a:lumMod val="75000"/>
                  </a:schemeClr>
                </a:solidFill>
              </a:rPr>
              <a:t>1,2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, Luisa B. Roseiro</a:t>
            </a:r>
            <a:r>
              <a:rPr lang="es-ES" sz="20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, Luis C. Duarte</a:t>
            </a:r>
            <a:r>
              <a:rPr lang="es-ES" sz="20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s-ES" sz="2000" b="1" dirty="0" err="1">
                <a:solidFill>
                  <a:schemeClr val="accent1">
                    <a:lumMod val="75000"/>
                  </a:schemeClr>
                </a:solidFill>
              </a:rPr>
              <a:t>Florbela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 Carvalheiro</a:t>
            </a:r>
            <a:r>
              <a:rPr lang="es-ES" sz="2000" b="1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es-ES" sz="20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1400" baseline="30000" dirty="0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 Department of Chemical, Environmental and Materials Engineering, Universidad de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Jaén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1400" dirty="0" err="1">
                <a:solidFill>
                  <a:schemeClr val="accent1">
                    <a:lumMod val="75000"/>
                  </a:schemeClr>
                </a:solidFill>
              </a:rPr>
              <a:t>Jaén</a:t>
            </a:r>
            <a:r>
              <a:rPr lang="en-US" sz="1400" dirty="0">
                <a:solidFill>
                  <a:schemeClr val="accent1">
                    <a:lumMod val="75000"/>
                  </a:schemeClr>
                </a:solidFill>
              </a:rPr>
              <a:t>, Spain. </a:t>
            </a:r>
          </a:p>
          <a:p>
            <a:r>
              <a:rPr lang="es-ES" sz="1400" baseline="30000" dirty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Centre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for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Advanced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Studies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Earth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Sciences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, Energy and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Environment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(CEACTEMA), Universidad de Jaén, Campus Las Lagunillas, 23071, Jaén,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Spain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r>
              <a:rPr lang="pt-BR" sz="1400" baseline="30000" dirty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 Unidade de Bioenergia e </a:t>
            </a:r>
            <a:r>
              <a:rPr lang="pt-BR" sz="1400" dirty="0" err="1">
                <a:solidFill>
                  <a:schemeClr val="accent1">
                    <a:lumMod val="75000"/>
                  </a:schemeClr>
                </a:solidFill>
              </a:rPr>
              <a:t>Biorrefinarias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</a:rPr>
              <a:t>, LNEG—Laboratório Nacional de Energia e Geologia, Lisboa, Portugal. </a:t>
            </a:r>
          </a:p>
          <a:p>
            <a:r>
              <a:rPr lang="es-ES" sz="1400" b="1" dirty="0">
                <a:solidFill>
                  <a:schemeClr val="accent1">
                    <a:lumMod val="75000"/>
                  </a:schemeClr>
                </a:solidFill>
              </a:rPr>
              <a:t>* </a:t>
            </a:r>
            <a:r>
              <a:rPr lang="es-ES" sz="1400" dirty="0" err="1">
                <a:solidFill>
                  <a:schemeClr val="accent1">
                    <a:lumMod val="75000"/>
                  </a:schemeClr>
                </a:solidFill>
              </a:rPr>
              <a:t>Correspondence</a:t>
            </a:r>
            <a:r>
              <a:rPr lang="es-ES" sz="1400" dirty="0">
                <a:solidFill>
                  <a:schemeClr val="accent1">
                    <a:lumMod val="75000"/>
                  </a:schemeClr>
                </a:solidFill>
              </a:rPr>
              <a:t>: cpadilla@ujaen.es; Tel.: +34 953 21 36 45 </a:t>
            </a:r>
          </a:p>
        </p:txBody>
      </p:sp>
      <p:pic>
        <p:nvPicPr>
          <p:cNvPr id="1026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35714B41-8877-40D5-B9D0-29459A3871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278" y="142157"/>
            <a:ext cx="3465444" cy="1408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Datos de Usuario\UJA\Downloads\1. Marca Universidad de Jaén_0\1. Marca Universidad de Jaén\01 - Versio¦ün Vertical\01 - Versio¦ün Principal\01 - Positivo\Versio¦ün Principal-01.png">
            <a:extLst>
              <a:ext uri="{FF2B5EF4-FFF2-40B4-BE49-F238E27FC236}">
                <a16:creationId xmlns:a16="http://schemas.microsoft.com/office/drawing/2014/main" id="{A00E12A2-549E-43AD-B00F-4D9FE89136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5" t="18188" r="8655" b="15118"/>
          <a:stretch>
            <a:fillRect/>
          </a:stretch>
        </p:blipFill>
        <p:spPr bwMode="auto">
          <a:xfrm>
            <a:off x="10417941" y="102775"/>
            <a:ext cx="1674668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70">
            <a:extLst>
              <a:ext uri="{FF2B5EF4-FFF2-40B4-BE49-F238E27FC236}">
                <a16:creationId xmlns:a16="http://schemas.microsoft.com/office/drawing/2014/main" id="{77E07009-1E92-4086-8213-8D4D75A11D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4334" y="1305076"/>
            <a:ext cx="1768275" cy="623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2">
            <a:extLst>
              <a:ext uri="{FF2B5EF4-FFF2-40B4-BE49-F238E27FC236}">
                <a16:creationId xmlns:a16="http://schemas.microsoft.com/office/drawing/2014/main" id="{AD332026-D526-4548-AB7A-385DCD995F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5" y="-201585"/>
            <a:ext cx="1973641" cy="120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021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Index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E99B1F-DE61-422E-9C99-6B43AF1C7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29929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 err="1"/>
              <a:t>Introduction</a:t>
            </a: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 err="1"/>
              <a:t>Objective</a:t>
            </a: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 err="1"/>
              <a:t>Materials</a:t>
            </a:r>
            <a:r>
              <a:rPr lang="es-ES" dirty="0"/>
              <a:t> and </a:t>
            </a:r>
            <a:r>
              <a:rPr lang="es-ES" dirty="0" err="1"/>
              <a:t>methods</a:t>
            </a: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 err="1"/>
              <a:t>Results</a:t>
            </a: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 err="1"/>
              <a:t>Conclusions</a:t>
            </a:r>
            <a:endParaRPr lang="es-ES" dirty="0"/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 err="1"/>
              <a:t>References</a:t>
            </a:r>
            <a:r>
              <a:rPr lang="es-ES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s-ES" dirty="0"/>
              <a:t> </a:t>
            </a:r>
            <a:r>
              <a:rPr lang="es-ES" dirty="0" err="1"/>
              <a:t>Acknowledgments</a:t>
            </a:r>
            <a:endParaRPr lang="es-ES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689079-61DD-4B23-B6C9-919389FCAB56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1</a:t>
            </a:r>
          </a:p>
        </p:txBody>
      </p:sp>
      <p:pic>
        <p:nvPicPr>
          <p:cNvPr id="8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372DC387-A8EE-4FD7-9525-1E899A5089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960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2"/>
            <a:ext cx="10515600" cy="1121268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Introduction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689079-61DD-4B23-B6C9-919389FCAB56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2</a:t>
            </a:r>
          </a:p>
        </p:txBody>
      </p:sp>
      <p:sp>
        <p:nvSpPr>
          <p:cNvPr id="8" name="Flecha curvada hacia la derecha 12">
            <a:extLst>
              <a:ext uri="{FF2B5EF4-FFF2-40B4-BE49-F238E27FC236}">
                <a16:creationId xmlns:a16="http://schemas.microsoft.com/office/drawing/2014/main" id="{8F31474C-7BDF-49FA-AE7B-0852A1518F0F}"/>
              </a:ext>
            </a:extLst>
          </p:cNvPr>
          <p:cNvSpPr/>
          <p:nvPr/>
        </p:nvSpPr>
        <p:spPr>
          <a:xfrm rot="3260308">
            <a:off x="6510047" y="2283341"/>
            <a:ext cx="1021354" cy="185451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9" name="Flecha curvada hacia la izquierda 3">
            <a:extLst>
              <a:ext uri="{FF2B5EF4-FFF2-40B4-BE49-F238E27FC236}">
                <a16:creationId xmlns:a16="http://schemas.microsoft.com/office/drawing/2014/main" id="{638F16C6-DC6D-4E64-AA0B-162676156446}"/>
              </a:ext>
            </a:extLst>
          </p:cNvPr>
          <p:cNvSpPr/>
          <p:nvPr/>
        </p:nvSpPr>
        <p:spPr>
          <a:xfrm rot="18506309">
            <a:off x="4716782" y="2396518"/>
            <a:ext cx="1078173" cy="1721689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pic>
        <p:nvPicPr>
          <p:cNvPr id="10" name="Picture 2" descr="Asaja pide que se restaure la anterior línea de seguro del olivar | Red de  Diariocrítico.com">
            <a:extLst>
              <a:ext uri="{FF2B5EF4-FFF2-40B4-BE49-F238E27FC236}">
                <a16:creationId xmlns:a16="http://schemas.microsoft.com/office/drawing/2014/main" id="{91C63565-1F35-47F2-8FE4-2AF995BD2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463" y="2259353"/>
            <a:ext cx="2756452" cy="155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Qué es una almazara y cómo se usa para hacer aceite | Aceites Olivsur">
            <a:extLst>
              <a:ext uri="{FF2B5EF4-FFF2-40B4-BE49-F238E27FC236}">
                <a16:creationId xmlns:a16="http://schemas.microsoft.com/office/drawing/2014/main" id="{CF82D439-59F2-4FFF-B4B8-90396B860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596" y="2283515"/>
            <a:ext cx="2757600" cy="153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016CD814-1122-4B6E-8B7B-3E67B14B3287}"/>
              </a:ext>
            </a:extLst>
          </p:cNvPr>
          <p:cNvSpPr/>
          <p:nvPr/>
        </p:nvSpPr>
        <p:spPr>
          <a:xfrm>
            <a:off x="2075063" y="1991398"/>
            <a:ext cx="2757600" cy="2921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Olive </a:t>
            </a:r>
            <a:r>
              <a:rPr lang="es-ES" sz="2000" b="1" dirty="0" err="1"/>
              <a:t>growing</a:t>
            </a:r>
            <a:endParaRPr lang="es-ES" sz="2000" b="1" dirty="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D1B595A-D41C-4488-BECB-30A42334478F}"/>
              </a:ext>
            </a:extLst>
          </p:cNvPr>
          <p:cNvSpPr/>
          <p:nvPr/>
        </p:nvSpPr>
        <p:spPr>
          <a:xfrm>
            <a:off x="7326744" y="1991398"/>
            <a:ext cx="2756452" cy="2778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Associated industry</a:t>
            </a:r>
            <a:endParaRPr lang="es-ES" sz="2000" b="1" dirty="0"/>
          </a:p>
        </p:txBody>
      </p:sp>
      <p:graphicFrame>
        <p:nvGraphicFramePr>
          <p:cNvPr id="14" name="Diagrama 13">
            <a:extLst>
              <a:ext uri="{FF2B5EF4-FFF2-40B4-BE49-F238E27FC236}">
                <a16:creationId xmlns:a16="http://schemas.microsoft.com/office/drawing/2014/main" id="{C0182D59-5BE0-43C3-ADA1-4517609740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74725"/>
              </p:ext>
            </p:extLst>
          </p:nvPr>
        </p:nvGraphicFramePr>
        <p:xfrm>
          <a:off x="3041951" y="4128154"/>
          <a:ext cx="6108097" cy="18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5" name="Rectángulo 14">
            <a:extLst>
              <a:ext uri="{FF2B5EF4-FFF2-40B4-BE49-F238E27FC236}">
                <a16:creationId xmlns:a16="http://schemas.microsoft.com/office/drawing/2014/main" id="{CD4318A8-1273-4581-B85D-E62E805D6624}"/>
              </a:ext>
            </a:extLst>
          </p:cNvPr>
          <p:cNvSpPr/>
          <p:nvPr/>
        </p:nvSpPr>
        <p:spPr>
          <a:xfrm>
            <a:off x="851452" y="1261109"/>
            <a:ext cx="10515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400" dirty="0"/>
              <a:t>Olive </a:t>
            </a:r>
            <a:r>
              <a:rPr lang="es-ES" sz="2400" dirty="0" err="1"/>
              <a:t>growing</a:t>
            </a:r>
            <a:r>
              <a:rPr lang="es-ES" sz="2400" dirty="0"/>
              <a:t> and </a:t>
            </a:r>
            <a:r>
              <a:rPr lang="es-ES" sz="2400" dirty="0" err="1"/>
              <a:t>the</a:t>
            </a:r>
            <a:r>
              <a:rPr lang="es-ES" sz="2400" dirty="0"/>
              <a:t> </a:t>
            </a:r>
            <a:r>
              <a:rPr lang="es-ES" sz="2400" dirty="0" err="1"/>
              <a:t>associated</a:t>
            </a:r>
            <a:r>
              <a:rPr lang="es-ES" sz="2400" dirty="0"/>
              <a:t> </a:t>
            </a:r>
            <a:r>
              <a:rPr lang="es-ES" sz="2400" dirty="0" err="1"/>
              <a:t>industry</a:t>
            </a:r>
            <a:r>
              <a:rPr lang="es-ES" sz="2400" dirty="0"/>
              <a:t> </a:t>
            </a:r>
            <a:r>
              <a:rPr lang="es-ES" sz="2400" dirty="0" err="1"/>
              <a:t>generate</a:t>
            </a:r>
            <a:r>
              <a:rPr lang="es-ES" sz="2400" dirty="0"/>
              <a:t> a </a:t>
            </a:r>
            <a:r>
              <a:rPr lang="es-ES" sz="2400" dirty="0" err="1"/>
              <a:t>large</a:t>
            </a:r>
            <a:r>
              <a:rPr lang="es-ES" sz="2400" dirty="0"/>
              <a:t> </a:t>
            </a:r>
            <a:r>
              <a:rPr lang="es-ES" sz="2400" dirty="0" err="1"/>
              <a:t>amount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</a:t>
            </a:r>
            <a:r>
              <a:rPr lang="es-ES" sz="2400" dirty="0" err="1"/>
              <a:t>waste</a:t>
            </a:r>
            <a:r>
              <a:rPr lang="es-ES" sz="2400" dirty="0"/>
              <a:t>.</a:t>
            </a:r>
          </a:p>
        </p:txBody>
      </p:sp>
      <p:pic>
        <p:nvPicPr>
          <p:cNvPr id="16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59EC4AD0-95D8-4E54-B79A-555D34BD7D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133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2"/>
            <a:ext cx="10515600" cy="1121268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Introduction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689079-61DD-4B23-B6C9-919389FCAB56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3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1993A28-2BC5-4870-B428-7D4FEE40491D}"/>
              </a:ext>
            </a:extLst>
          </p:cNvPr>
          <p:cNvSpPr/>
          <p:nvPr/>
        </p:nvSpPr>
        <p:spPr>
          <a:xfrm>
            <a:off x="838200" y="4953613"/>
            <a:ext cx="1051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/>
              <a:t>Olive </a:t>
            </a:r>
            <a:r>
              <a:rPr lang="es-ES" sz="2400" dirty="0" err="1"/>
              <a:t>stones</a:t>
            </a:r>
            <a:r>
              <a:rPr lang="es-ES" sz="2400" dirty="0"/>
              <a:t> (OS) are a </a:t>
            </a:r>
            <a:r>
              <a:rPr lang="es-ES" sz="2400" dirty="0" err="1"/>
              <a:t>by-product</a:t>
            </a:r>
            <a:r>
              <a:rPr lang="es-ES" sz="2400" dirty="0"/>
              <a:t> </a:t>
            </a:r>
            <a:r>
              <a:rPr lang="es-ES" sz="2400" dirty="0" err="1"/>
              <a:t>generated</a:t>
            </a:r>
            <a:r>
              <a:rPr lang="es-ES" sz="2400" dirty="0"/>
              <a:t> in </a:t>
            </a:r>
            <a:r>
              <a:rPr lang="es-ES" sz="2400" dirty="0" err="1"/>
              <a:t>the</a:t>
            </a:r>
            <a:r>
              <a:rPr lang="es-ES" sz="2400" dirty="0"/>
              <a:t> olive </a:t>
            </a:r>
            <a:r>
              <a:rPr lang="es-ES" sz="2400" dirty="0" err="1"/>
              <a:t>oil</a:t>
            </a:r>
            <a:r>
              <a:rPr lang="es-ES" sz="2400" dirty="0"/>
              <a:t> </a:t>
            </a:r>
            <a:r>
              <a:rPr lang="es-ES" sz="2400" dirty="0" err="1"/>
              <a:t>production</a:t>
            </a:r>
            <a:r>
              <a:rPr lang="es-ES" sz="2400" dirty="0"/>
              <a:t> </a:t>
            </a:r>
            <a:r>
              <a:rPr lang="es-ES" sz="2400" dirty="0" err="1"/>
              <a:t>process</a:t>
            </a:r>
            <a:r>
              <a:rPr lang="es-ES" sz="2400" dirty="0"/>
              <a:t>, </a:t>
            </a:r>
            <a:r>
              <a:rPr lang="es-ES" sz="2400" dirty="0" err="1"/>
              <a:t>obtaining</a:t>
            </a:r>
            <a:r>
              <a:rPr lang="es-ES" sz="2400" dirty="0"/>
              <a:t> </a:t>
            </a:r>
            <a:r>
              <a:rPr lang="es-ES" sz="2400" dirty="0" err="1"/>
              <a:t>an</a:t>
            </a:r>
            <a:r>
              <a:rPr lang="es-ES" sz="2400" dirty="0"/>
              <a:t> </a:t>
            </a:r>
            <a:r>
              <a:rPr lang="es-ES" sz="2400" dirty="0" err="1"/>
              <a:t>average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600,000 </a:t>
            </a:r>
            <a:r>
              <a:rPr lang="es-ES" sz="2400" dirty="0" err="1"/>
              <a:t>tons</a:t>
            </a:r>
            <a:r>
              <a:rPr lang="es-ES" sz="2400" dirty="0"/>
              <a:t> </a:t>
            </a:r>
            <a:r>
              <a:rPr lang="es-ES" sz="2400" dirty="0" err="1"/>
              <a:t>of</a:t>
            </a:r>
            <a:r>
              <a:rPr lang="es-ES" sz="2400" dirty="0"/>
              <a:t> OS/</a:t>
            </a:r>
            <a:r>
              <a:rPr lang="es-ES" sz="2400" dirty="0" err="1"/>
              <a:t>year</a:t>
            </a:r>
            <a:r>
              <a:rPr lang="es-ES" sz="2400" dirty="0"/>
              <a:t>.</a:t>
            </a:r>
          </a:p>
        </p:txBody>
      </p:sp>
      <p:graphicFrame>
        <p:nvGraphicFramePr>
          <p:cNvPr id="16" name="Diagrama 15">
            <a:extLst>
              <a:ext uri="{FF2B5EF4-FFF2-40B4-BE49-F238E27FC236}">
                <a16:creationId xmlns:a16="http://schemas.microsoft.com/office/drawing/2014/main" id="{F12312F4-FF18-4638-8283-DA0DF25B10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17003761"/>
              </p:ext>
            </p:extLst>
          </p:nvPr>
        </p:nvGraphicFramePr>
        <p:xfrm>
          <a:off x="773407" y="1386500"/>
          <a:ext cx="6563533" cy="3333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7" name="Picture 2" descr="Huesos de aceituna para construir de una forma más sostenible - Aceite /  Almazaras">
            <a:extLst>
              <a:ext uri="{FF2B5EF4-FFF2-40B4-BE49-F238E27FC236}">
                <a16:creationId xmlns:a16="http://schemas.microsoft.com/office/drawing/2014/main" id="{A565AC05-C82D-4066-B29F-5A1FDB57C5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59" y="1364464"/>
            <a:ext cx="1574938" cy="1049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El hueso de aceituna como fuente de energía para suministro de calefacción  y agua caliente sanitaria con calderas de biomasa - caloryfrio.com">
            <a:extLst>
              <a:ext uri="{FF2B5EF4-FFF2-40B4-BE49-F238E27FC236}">
                <a16:creationId xmlns:a16="http://schemas.microsoft.com/office/drawing/2014/main" id="{1AB31740-BF11-433B-9874-63E869A48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858" y="3736779"/>
            <a:ext cx="1740714" cy="108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El incierto futuro de la aceituna española en Estados Unidos">
            <a:extLst>
              <a:ext uri="{FF2B5EF4-FFF2-40B4-BE49-F238E27FC236}">
                <a16:creationId xmlns:a16="http://schemas.microsoft.com/office/drawing/2014/main" id="{523C459C-93DD-40D0-BDBD-935417EE7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7359" y="2548313"/>
            <a:ext cx="1574938" cy="105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C44EF143-1A89-4798-A590-0BADCA295B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7919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2"/>
            <a:ext cx="10515600" cy="1121268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Introduction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689079-61DD-4B23-B6C9-919389FCAB56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4</a:t>
            </a:r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204CAE98-7DAC-425A-B5BC-BF9EF8EBBD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33237170"/>
              </p:ext>
            </p:extLst>
          </p:nvPr>
        </p:nvGraphicFramePr>
        <p:xfrm>
          <a:off x="1030705" y="1299084"/>
          <a:ext cx="10515600" cy="3482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B929D1C7-AD77-4782-8B24-44E8F462FEB0}"/>
              </a:ext>
            </a:extLst>
          </p:cNvPr>
          <p:cNvSpPr/>
          <p:nvPr/>
        </p:nvSpPr>
        <p:spPr>
          <a:xfrm>
            <a:off x="1328579" y="3506495"/>
            <a:ext cx="6317672" cy="665018"/>
          </a:xfrm>
          <a:prstGeom prst="roundRect">
            <a:avLst/>
          </a:prstGeom>
          <a:solidFill>
            <a:schemeClr val="accent1">
              <a:alpha val="25000"/>
            </a:schemeClr>
          </a:solidFill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4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90DE8939-FDAC-47B6-A1C1-77CDB06DE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116E6735-3323-4CB5-ACA4-99F1CAAAAC2A}"/>
              </a:ext>
            </a:extLst>
          </p:cNvPr>
          <p:cNvSpPr/>
          <p:nvPr/>
        </p:nvSpPr>
        <p:spPr>
          <a:xfrm>
            <a:off x="838200" y="5019998"/>
            <a:ext cx="105155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Antioxidants</a:t>
            </a:r>
            <a:r>
              <a:rPr lang="en-US" sz="2400" dirty="0"/>
              <a:t> present potential health benefits and applications for the pharmaceutical and food industries</a:t>
            </a:r>
            <a:r>
              <a:rPr lang="en-US" sz="2400" dirty="0">
                <a:solidFill>
                  <a:schemeClr val="accent2"/>
                </a:solidFill>
              </a:rPr>
              <a:t>.</a:t>
            </a:r>
            <a:endParaRPr lang="es-ES" sz="2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40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2"/>
            <a:ext cx="10515600" cy="1121268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Objective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689079-61DD-4B23-B6C9-919389FCAB56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5</a:t>
            </a:r>
          </a:p>
        </p:txBody>
      </p:sp>
      <p:pic>
        <p:nvPicPr>
          <p:cNvPr id="14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90DE8939-FDAC-47B6-A1C1-77CDB06DE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0A269106-A813-4CC7-B3FF-6573B05DB292}"/>
              </a:ext>
            </a:extLst>
          </p:cNvPr>
          <p:cNvSpPr/>
          <p:nvPr/>
        </p:nvSpPr>
        <p:spPr>
          <a:xfrm>
            <a:off x="838201" y="2016567"/>
            <a:ext cx="1051559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aim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this</a:t>
            </a:r>
            <a:r>
              <a:rPr lang="es-ES" sz="2800" dirty="0"/>
              <a:t> </a:t>
            </a:r>
            <a:r>
              <a:rPr lang="es-ES" sz="2800" dirty="0" err="1"/>
              <a:t>work</a:t>
            </a:r>
            <a:r>
              <a:rPr lang="es-ES" sz="2800" dirty="0"/>
              <a:t> </a:t>
            </a:r>
            <a:r>
              <a:rPr lang="es-ES" sz="2800" dirty="0" err="1"/>
              <a:t>is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valorization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liquor</a:t>
            </a:r>
            <a:r>
              <a:rPr lang="es-ES" sz="2800" dirty="0"/>
              <a:t> </a:t>
            </a:r>
            <a:r>
              <a:rPr lang="es-ES" sz="2800" dirty="0" err="1"/>
              <a:t>obtained</a:t>
            </a:r>
            <a:r>
              <a:rPr lang="es-ES" sz="2800" dirty="0"/>
              <a:t> after a </a:t>
            </a:r>
            <a:r>
              <a:rPr lang="es-ES" sz="2800" dirty="0" err="1"/>
              <a:t>two-stage</a:t>
            </a:r>
            <a:r>
              <a:rPr lang="es-ES" sz="2800" dirty="0"/>
              <a:t> </a:t>
            </a:r>
            <a:r>
              <a:rPr lang="es-ES" sz="2800" dirty="0" err="1"/>
              <a:t>process</a:t>
            </a:r>
            <a:r>
              <a:rPr lang="es-ES" sz="2800" dirty="0"/>
              <a:t>, </a:t>
            </a:r>
            <a:r>
              <a:rPr lang="es-ES" sz="2800" dirty="0" err="1"/>
              <a:t>first</a:t>
            </a:r>
            <a:r>
              <a:rPr lang="es-ES" sz="2800" dirty="0"/>
              <a:t> </a:t>
            </a:r>
            <a:r>
              <a:rPr lang="es-ES" sz="2800" dirty="0" err="1"/>
              <a:t>acid</a:t>
            </a:r>
            <a:r>
              <a:rPr lang="es-ES" sz="2800" dirty="0"/>
              <a:t> </a:t>
            </a:r>
            <a:r>
              <a:rPr lang="es-ES" sz="2800" dirty="0" err="1"/>
              <a:t>stage</a:t>
            </a:r>
            <a:r>
              <a:rPr lang="es-ES" sz="2800" dirty="0"/>
              <a:t> </a:t>
            </a:r>
            <a:r>
              <a:rPr lang="es-ES" sz="2800" dirty="0" err="1"/>
              <a:t>followed</a:t>
            </a:r>
            <a:r>
              <a:rPr lang="es-ES" sz="2800" dirty="0"/>
              <a:t> </a:t>
            </a:r>
            <a:r>
              <a:rPr lang="es-ES" sz="2800" dirty="0" err="1"/>
              <a:t>by</a:t>
            </a:r>
            <a:r>
              <a:rPr lang="es-ES" sz="2800" dirty="0"/>
              <a:t> </a:t>
            </a:r>
            <a:r>
              <a:rPr lang="es-ES" sz="2800" dirty="0" err="1"/>
              <a:t>an</a:t>
            </a:r>
            <a:r>
              <a:rPr lang="es-ES" sz="2800" dirty="0"/>
              <a:t> </a:t>
            </a:r>
            <a:r>
              <a:rPr lang="es-ES" sz="2800" dirty="0" err="1"/>
              <a:t>organosolvent</a:t>
            </a:r>
            <a:r>
              <a:rPr lang="es-ES" sz="2800" dirty="0"/>
              <a:t> </a:t>
            </a:r>
            <a:r>
              <a:rPr lang="es-ES" sz="2800" dirty="0" err="1"/>
              <a:t>stage</a:t>
            </a:r>
            <a:r>
              <a:rPr lang="es-ES" sz="2800" dirty="0"/>
              <a:t>, </a:t>
            </a:r>
            <a:r>
              <a:rPr lang="es-ES" sz="2800" dirty="0" err="1"/>
              <a:t>for</a:t>
            </a:r>
            <a:r>
              <a:rPr lang="es-ES" sz="2800" dirty="0"/>
              <a:t> </a:t>
            </a:r>
            <a:r>
              <a:rPr lang="es-ES" sz="2800" dirty="0" err="1"/>
              <a:t>its</a:t>
            </a:r>
            <a:r>
              <a:rPr lang="es-ES" sz="2800" dirty="0"/>
              <a:t> use as a </a:t>
            </a:r>
            <a:r>
              <a:rPr lang="es-ES" sz="2800" dirty="0" err="1"/>
              <a:t>biosource</a:t>
            </a:r>
            <a:r>
              <a:rPr lang="es-ES" sz="2800" dirty="0"/>
              <a:t> </a:t>
            </a:r>
            <a:r>
              <a:rPr lang="es-ES" sz="2800" dirty="0" err="1"/>
              <a:t>of</a:t>
            </a:r>
            <a:r>
              <a:rPr lang="es-ES" sz="2800" dirty="0"/>
              <a:t> </a:t>
            </a:r>
            <a:r>
              <a:rPr lang="es-ES" sz="2800" dirty="0" err="1"/>
              <a:t>preservatives</a:t>
            </a:r>
            <a:r>
              <a:rPr lang="es-ES" sz="2800" dirty="0"/>
              <a:t> and non-</a:t>
            </a:r>
            <a:r>
              <a:rPr lang="es-ES" sz="2800" dirty="0" err="1"/>
              <a:t>synthetic</a:t>
            </a:r>
            <a:r>
              <a:rPr lang="es-ES" sz="2800" dirty="0"/>
              <a:t> </a:t>
            </a:r>
            <a:r>
              <a:rPr lang="es-ES" sz="2800" dirty="0" err="1"/>
              <a:t>additives</a:t>
            </a:r>
            <a:r>
              <a:rPr lang="es-ES" sz="2800" dirty="0"/>
              <a:t> </a:t>
            </a:r>
            <a:r>
              <a:rPr lang="es-ES" sz="2800" dirty="0" err="1"/>
              <a:t>for</a:t>
            </a:r>
            <a:r>
              <a:rPr lang="es-ES" sz="2800" dirty="0"/>
              <a:t> </a:t>
            </a:r>
            <a:r>
              <a:rPr lang="es-ES" sz="2800" dirty="0" err="1"/>
              <a:t>the</a:t>
            </a:r>
            <a:r>
              <a:rPr lang="es-ES" sz="2800" dirty="0"/>
              <a:t> </a:t>
            </a:r>
            <a:r>
              <a:rPr lang="es-ES" sz="2800" dirty="0" err="1"/>
              <a:t>food</a:t>
            </a:r>
            <a:r>
              <a:rPr lang="es-ES" sz="2800" dirty="0"/>
              <a:t> </a:t>
            </a:r>
            <a:r>
              <a:rPr lang="es-ES" sz="2800" dirty="0" err="1"/>
              <a:t>industry</a:t>
            </a:r>
            <a:r>
              <a:rPr lang="es-E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0047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6860ADCA-93E0-4FF3-9DBD-48B39655ED76}"/>
              </a:ext>
            </a:extLst>
          </p:cNvPr>
          <p:cNvSpPr/>
          <p:nvPr/>
        </p:nvSpPr>
        <p:spPr>
          <a:xfrm>
            <a:off x="8368688" y="2378827"/>
            <a:ext cx="3238500" cy="2308324"/>
          </a:xfrm>
          <a:prstGeom prst="roundRect">
            <a:avLst/>
          </a:prstGeom>
          <a:solidFill>
            <a:srgbClr val="DAE3F3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2"/>
            <a:ext cx="10515600" cy="1121268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Materials</a:t>
            </a:r>
            <a:r>
              <a:rPr lang="es-ES" b="1" dirty="0">
                <a:solidFill>
                  <a:schemeClr val="accent1"/>
                </a:solidFill>
              </a:rPr>
              <a:t> and </a:t>
            </a:r>
            <a:r>
              <a:rPr lang="es-ES" b="1" dirty="0" err="1">
                <a:solidFill>
                  <a:schemeClr val="accent1"/>
                </a:solidFill>
              </a:rPr>
              <a:t>methods</a:t>
            </a:r>
            <a:endParaRPr lang="es-ES" b="1" dirty="0">
              <a:solidFill>
                <a:schemeClr val="accent1"/>
              </a:solidFill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C689079-61DD-4B23-B6C9-919389FCAB56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6</a:t>
            </a:r>
          </a:p>
        </p:txBody>
      </p:sp>
      <p:pic>
        <p:nvPicPr>
          <p:cNvPr id="14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90DE8939-FDAC-47B6-A1C1-77CDB06DE6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Q-sszKWD9aYCBrj3bWz64JAOkZ-jq6i3ekqwtouBeMjl2rmvqF2AYeWXD7_VvzvQONIrKiE5ZnV1ms_TwqUp2VCnYtAK5jjS_ok2EdauTh5OOelX7CmdzWWfCMzdAYBN2T5N_bidvoHxE7ncc1IJGq9TO6vR3Nc0-hivBN8W3tuuc20HNafZdCp5p15U16k50mPohmwn2IrhQ7rmyUTp_2IcytAl5B2mNEt6zK8s0tyGSETtDzp4MMtwGMxDAXYnMijoSVbsQj8WxteMZ5yW8co_aItVr-1C83ll_17uXjbqHgaHHSRPdctxTeEyyWyJFm59se5Rq5f2t3u7LZA73AAsmXKZdY4LgdIWuYQnfCwach3zBpmxdHDK6xEfgOa72kbniHFl6EnA_WcwkB3s8JNv5hl06ODVdeZULvITUjswEY4WOcmbCNM7K9dw1yaNVg0_pXTTIK2FwWv_oOjfekK9iNoyw4itt7V_xBbFCZCUsScfrQsvVK8s3S40i0HvogamMiFm3_qt241CP3R-clIJBTkJdFDfShL239hPqwqBUfzqyJFMjTN_X6l1XFUl50rFacECIUicbwxkBGHi-MynodHVyp93fJL4mMNrF0vaQ1ZWRKCkRlEfT0pOIJXa2ND6JhHIvT12tAHdJXGlrpHoRl34OD3q=w876-h657-no">
            <a:extLst>
              <a:ext uri="{FF2B5EF4-FFF2-40B4-BE49-F238E27FC236}">
                <a16:creationId xmlns:a16="http://schemas.microsoft.com/office/drawing/2014/main" id="{E387FA38-9BE1-4324-83F1-F589F6F4C3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/>
          <a:stretch/>
        </p:blipFill>
        <p:spPr bwMode="auto">
          <a:xfrm>
            <a:off x="649094" y="2769441"/>
            <a:ext cx="2437757" cy="17683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32">
            <a:extLst>
              <a:ext uri="{FF2B5EF4-FFF2-40B4-BE49-F238E27FC236}">
                <a16:creationId xmlns:a16="http://schemas.microsoft.com/office/drawing/2014/main" id="{12C54FE5-E056-42A5-8AE4-A4C3CAF6E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093" y="2412001"/>
            <a:ext cx="24377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s-ES" sz="2400" b="1" dirty="0">
                <a:latin typeface="Calibri" panose="020F0502020204030204" pitchFamily="34" charset="0"/>
                <a:cs typeface="Calibri" panose="020F0502020204030204" pitchFamily="34" charset="0"/>
              </a:rPr>
              <a:t>OLIVE STONES</a:t>
            </a:r>
            <a:endParaRPr lang="es-ES" altLang="es-E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050" name="Picture 2" descr="Archivo:National Renewable Energy Laboratory logo (2 rows).jpg - Wikipedia,  la enciclopedia libre">
            <a:extLst>
              <a:ext uri="{FF2B5EF4-FFF2-40B4-BE49-F238E27FC236}">
                <a16:creationId xmlns:a16="http://schemas.microsoft.com/office/drawing/2014/main" id="{C226DC94-1B87-473A-B167-155C712C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959" y="3311403"/>
            <a:ext cx="2437757" cy="69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F2BDDB3C-6F28-4172-8A52-FC56409801C5}"/>
              </a:ext>
            </a:extLst>
          </p:cNvPr>
          <p:cNvSpPr txBox="1"/>
          <p:nvPr/>
        </p:nvSpPr>
        <p:spPr>
          <a:xfrm>
            <a:off x="8458743" y="2377680"/>
            <a:ext cx="3162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Sugars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Extractives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Acid</a:t>
            </a:r>
            <a:r>
              <a:rPr lang="es-ES" sz="2400" dirty="0"/>
              <a:t> Insoluble </a:t>
            </a:r>
            <a:r>
              <a:rPr lang="es-ES" sz="2400" dirty="0" err="1"/>
              <a:t>Lignin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Acid</a:t>
            </a:r>
            <a:r>
              <a:rPr lang="es-ES" sz="2400" dirty="0"/>
              <a:t> Soluble </a:t>
            </a:r>
            <a:r>
              <a:rPr lang="es-ES" sz="2400" dirty="0" err="1"/>
              <a:t>Lignin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err="1"/>
              <a:t>Acetyl</a:t>
            </a:r>
            <a:r>
              <a:rPr lang="es-ES" sz="2400" dirty="0"/>
              <a:t> </a:t>
            </a:r>
            <a:r>
              <a:rPr lang="es-ES" sz="2400" dirty="0" err="1"/>
              <a:t>gropus</a:t>
            </a:r>
            <a:endParaRPr lang="es-E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/>
              <a:t>Ash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FA4733D-C114-4BB0-9F2A-C6EE52585EE0}"/>
              </a:ext>
            </a:extLst>
          </p:cNvPr>
          <p:cNvSpPr/>
          <p:nvPr/>
        </p:nvSpPr>
        <p:spPr>
          <a:xfrm>
            <a:off x="4537901" y="2753812"/>
            <a:ext cx="22458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/>
              <a:t>METHODOLOGY</a:t>
            </a:r>
            <a:endParaRPr lang="es-ES" b="1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ED463FC4-F3B7-4885-8207-C736B01FCFE3}"/>
              </a:ext>
            </a:extLst>
          </p:cNvPr>
          <p:cNvSpPr/>
          <p:nvPr/>
        </p:nvSpPr>
        <p:spPr>
          <a:xfrm>
            <a:off x="838200" y="1541523"/>
            <a:ext cx="46849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/>
              <a:t>BIOMASS CHARACTERIZATION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414162D6-6452-4200-859B-55D97AA8371C}"/>
              </a:ext>
            </a:extLst>
          </p:cNvPr>
          <p:cNvSpPr/>
          <p:nvPr/>
        </p:nvSpPr>
        <p:spPr>
          <a:xfrm>
            <a:off x="3086850" y="3231106"/>
            <a:ext cx="1031899" cy="561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Flecha: a la derecha 14">
            <a:extLst>
              <a:ext uri="{FF2B5EF4-FFF2-40B4-BE49-F238E27FC236}">
                <a16:creationId xmlns:a16="http://schemas.microsoft.com/office/drawing/2014/main" id="{AA121E9C-64B4-443A-B14A-41A71FBB185B}"/>
              </a:ext>
            </a:extLst>
          </p:cNvPr>
          <p:cNvSpPr/>
          <p:nvPr/>
        </p:nvSpPr>
        <p:spPr>
          <a:xfrm>
            <a:off x="7202926" y="3240420"/>
            <a:ext cx="1031899" cy="5619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52140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2"/>
            <a:ext cx="10515600" cy="1121268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Materials</a:t>
            </a:r>
            <a:r>
              <a:rPr lang="es-ES" b="1" dirty="0">
                <a:solidFill>
                  <a:schemeClr val="accent1"/>
                </a:solidFill>
              </a:rPr>
              <a:t> and </a:t>
            </a:r>
            <a:r>
              <a:rPr lang="es-ES" b="1" dirty="0" err="1">
                <a:solidFill>
                  <a:schemeClr val="accent1"/>
                </a:solidFill>
              </a:rPr>
              <a:t>methods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8A387E31-F435-4144-AAB9-61926218C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lh3.googleusercontent.com/Q-sszKWD9aYCBrj3bWz64JAOkZ-jq6i3ekqwtouBeMjl2rmvqF2AYeWXD7_VvzvQONIrKiE5ZnV1ms_TwqUp2VCnYtAK5jjS_ok2EdauTh5OOelX7CmdzWWfCMzdAYBN2T5N_bidvoHxE7ncc1IJGq9TO6vR3Nc0-hivBN8W3tuuc20HNafZdCp5p15U16k50mPohmwn2IrhQ7rmyUTp_2IcytAl5B2mNEt6zK8s0tyGSETtDzp4MMtwGMxDAXYnMijoSVbsQj8WxteMZ5yW8co_aItVr-1C83ll_17uXjbqHgaHHSRPdctxTeEyyWyJFm59se5Rq5f2t3u7LZA73AAsmXKZdY4LgdIWuYQnfCwach3zBpmxdHDK6xEfgOa72kbniHFl6EnA_WcwkB3s8JNv5hl06ODVdeZULvITUjswEY4WOcmbCNM7K9dw1yaNVg0_pXTTIK2FwWv_oOjfekK9iNoyw4itt7V_xBbFCZCUsScfrQsvVK8s3S40i0HvogamMiFm3_qt241CP3R-clIJBTkJdFDfShL239hPqwqBUfzqyJFMjTN_X6l1XFUl50rFacECIUicbwxkBGHi-MynodHVyp93fJL4mMNrF0vaQ1ZWRKCkRlEfT0pOIJXa2ND6JhHIvT12tAHdJXGlrpHoRl34OD3q=w876-h657-no">
            <a:extLst>
              <a:ext uri="{FF2B5EF4-FFF2-40B4-BE49-F238E27FC236}">
                <a16:creationId xmlns:a16="http://schemas.microsoft.com/office/drawing/2014/main" id="{061F05E4-B22F-45DA-BE6B-69C7196F41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1"/>
          <a:stretch/>
        </p:blipFill>
        <p:spPr bwMode="auto">
          <a:xfrm>
            <a:off x="156051" y="2536370"/>
            <a:ext cx="1907495" cy="13836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37">
            <a:extLst>
              <a:ext uri="{FF2B5EF4-FFF2-40B4-BE49-F238E27FC236}">
                <a16:creationId xmlns:a16="http://schemas.microsoft.com/office/drawing/2014/main" id="{5E975CE3-D8AA-422D-BD45-DF821E9D2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112" y="2187580"/>
            <a:ext cx="1566487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8">
            <a:extLst>
              <a:ext uri="{FF2B5EF4-FFF2-40B4-BE49-F238E27FC236}">
                <a16:creationId xmlns:a16="http://schemas.microsoft.com/office/drawing/2014/main" id="{626BDB7A-D997-4C88-99D8-9F46B69250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6"/>
          <a:stretch>
            <a:fillRect/>
          </a:stretch>
        </p:blipFill>
        <p:spPr bwMode="auto">
          <a:xfrm>
            <a:off x="5813282" y="2178804"/>
            <a:ext cx="1687778" cy="208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ángulo redondeado 16">
            <a:extLst>
              <a:ext uri="{FF2B5EF4-FFF2-40B4-BE49-F238E27FC236}">
                <a16:creationId xmlns:a16="http://schemas.microsoft.com/office/drawing/2014/main" id="{5D4B48DC-1E4E-4F33-B0EB-08D366945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3827" y="1570066"/>
            <a:ext cx="2256672" cy="538393"/>
          </a:xfrm>
          <a:prstGeom prst="roundRect">
            <a:avLst>
              <a:gd name="adj" fmla="val 26163"/>
            </a:avLst>
          </a:prstGeom>
          <a:solidFill>
            <a:srgbClr val="DAE3F3"/>
          </a:solidFill>
          <a:ln w="19050" algn="ctr">
            <a:solidFill>
              <a:srgbClr val="4472C4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s-ES" alt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ángulo 18">
            <a:extLst>
              <a:ext uri="{FF2B5EF4-FFF2-40B4-BE49-F238E27FC236}">
                <a16:creationId xmlns:a16="http://schemas.microsoft.com/office/drawing/2014/main" id="{E2FA9AFA-D53A-456B-89A7-52BD5600F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1860" y="4304510"/>
            <a:ext cx="36746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" alt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Box-</a:t>
            </a:r>
            <a:r>
              <a:rPr lang="es-ES" altLang="es-E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Behnken</a:t>
            </a:r>
            <a:r>
              <a:rPr lang="es-ES" alt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design</a:t>
            </a:r>
            <a:endParaRPr lang="de-DE" alt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60 minutes</a:t>
            </a:r>
          </a:p>
          <a:p>
            <a:pPr algn="ctr"/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Temperature </a:t>
            </a:r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128 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°</a:t>
            </a:r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C </a:t>
            </a:r>
          </a:p>
          <a:p>
            <a:pPr algn="ctr"/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Biomass loading </a:t>
            </a:r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33%</a:t>
            </a:r>
          </a:p>
          <a:p>
            <a:pPr algn="ctr"/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altLang="es-E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de-DE" altLang="es-E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concentration </a:t>
            </a:r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10.55%</a:t>
            </a:r>
          </a:p>
          <a:p>
            <a:pPr algn="ctr"/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    (g acid/100 g biomass)</a:t>
            </a:r>
            <a:endParaRPr lang="es-ES" alt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ángulo 19">
            <a:extLst>
              <a:ext uri="{FF2B5EF4-FFF2-40B4-BE49-F238E27FC236}">
                <a16:creationId xmlns:a16="http://schemas.microsoft.com/office/drawing/2014/main" id="{DFA1EA13-CA45-4899-8381-DA6DE65775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8892" y="4327681"/>
            <a:ext cx="395213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s-ES" alt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Ethanol:water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50:50 (w/w)</a:t>
            </a:r>
          </a:p>
          <a:p>
            <a:pPr algn="ctr"/>
            <a:r>
              <a:rPr lang="es-ES" alt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Biomass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loading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1/6 </a:t>
            </a:r>
            <a:r>
              <a:rPr lang="es-ES" alt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solid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s-ES" alt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liquid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(w/w)</a:t>
            </a:r>
          </a:p>
          <a:p>
            <a:pPr algn="ctr"/>
            <a:r>
              <a:rPr lang="es-ES" altLang="es-ES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Temperature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140-190 °C</a:t>
            </a:r>
          </a:p>
          <a:p>
            <a:pPr algn="ctr"/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de-DE" altLang="es-E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SO</a:t>
            </a:r>
            <a:r>
              <a:rPr lang="de-DE" altLang="es-ES" sz="16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 concentration </a:t>
            </a:r>
            <a:r>
              <a:rPr lang="de-DE" altLang="es-E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0-100mM</a:t>
            </a:r>
          </a:p>
          <a:p>
            <a:pPr algn="ctr"/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</a:rPr>
              <a:t>Time </a:t>
            </a:r>
            <a:r>
              <a:rPr lang="es-ES" altLang="es-ES" sz="1600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0-150 min</a:t>
            </a:r>
            <a:endParaRPr lang="en-US" alt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CuadroTexto 2">
            <a:extLst>
              <a:ext uri="{FF2B5EF4-FFF2-40B4-BE49-F238E27FC236}">
                <a16:creationId xmlns:a16="http://schemas.microsoft.com/office/drawing/2014/main" id="{E15DD7B5-9F47-4621-B81D-B79122BF02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8892" y="2179328"/>
            <a:ext cx="865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Solid</a:t>
            </a:r>
          </a:p>
        </p:txBody>
      </p:sp>
      <p:sp>
        <p:nvSpPr>
          <p:cNvPr id="22" name="Rectángulo 4">
            <a:extLst>
              <a:ext uri="{FF2B5EF4-FFF2-40B4-BE49-F238E27FC236}">
                <a16:creationId xmlns:a16="http://schemas.microsoft.com/office/drawing/2014/main" id="{5F2D2413-6C6E-4E7B-A055-DF2FC12A4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8914" y="3928980"/>
            <a:ext cx="13639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s-E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Liquid</a:t>
            </a:r>
            <a:endParaRPr lang="es-ES" alt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Rectángulo 32">
            <a:extLst>
              <a:ext uri="{FF2B5EF4-FFF2-40B4-BE49-F238E27FC236}">
                <a16:creationId xmlns:a16="http://schemas.microsoft.com/office/drawing/2014/main" id="{50288703-BD7A-4A57-9A93-8B2C4DD91C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525" y="2239956"/>
            <a:ext cx="183202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OLIVE STONES</a:t>
            </a:r>
            <a:endParaRPr lang="es-ES" altLang="es-E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Rectángulo redondeado 16">
            <a:extLst>
              <a:ext uri="{FF2B5EF4-FFF2-40B4-BE49-F238E27FC236}">
                <a16:creationId xmlns:a16="http://schemas.microsoft.com/office/drawing/2014/main" id="{3454552B-E6C1-4D7E-A7AD-B3B6FA1F0F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3851" y="1493525"/>
            <a:ext cx="2256672" cy="611180"/>
          </a:xfrm>
          <a:prstGeom prst="roundRect">
            <a:avLst>
              <a:gd name="adj" fmla="val 26163"/>
            </a:avLst>
          </a:prstGeom>
          <a:solidFill>
            <a:srgbClr val="DAE3F3"/>
          </a:solidFill>
          <a:ln w="19050" algn="ctr">
            <a:solidFill>
              <a:srgbClr val="4472C4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s-ES" alt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A27966A-02D0-460E-BC23-A6756514741D}"/>
              </a:ext>
            </a:extLst>
          </p:cNvPr>
          <p:cNvSpPr/>
          <p:nvPr/>
        </p:nvSpPr>
        <p:spPr>
          <a:xfrm>
            <a:off x="5523851" y="1477830"/>
            <a:ext cx="2256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ORGANOSOLV </a:t>
            </a:r>
          </a:p>
          <a:p>
            <a:pPr algn="ctr"/>
            <a:r>
              <a:rPr lang="es-ES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DELIGNIFICATION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F861AC6-F1FD-4D33-8379-CAE5FE2027CA}"/>
              </a:ext>
            </a:extLst>
          </p:cNvPr>
          <p:cNvSpPr/>
          <p:nvPr/>
        </p:nvSpPr>
        <p:spPr>
          <a:xfrm>
            <a:off x="2503827" y="1655287"/>
            <a:ext cx="22566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altLang="es-ES" b="1" dirty="0">
                <a:latin typeface="Calibri" panose="020F0502020204030204" pitchFamily="34" charset="0"/>
                <a:cs typeface="Calibri" panose="020F0502020204030204" pitchFamily="34" charset="0"/>
              </a:rPr>
              <a:t>ACID HYDROLYSIS</a:t>
            </a:r>
          </a:p>
        </p:txBody>
      </p:sp>
      <p:sp>
        <p:nvSpPr>
          <p:cNvPr id="33" name="Rectángulo 4">
            <a:extLst>
              <a:ext uri="{FF2B5EF4-FFF2-40B4-BE49-F238E27FC236}">
                <a16:creationId xmlns:a16="http://schemas.microsoft.com/office/drawing/2014/main" id="{C4D5E46A-BB53-41A2-BE3D-881F31AD0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484" y="2158974"/>
            <a:ext cx="72279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s-ES" sz="1600" b="1" dirty="0" err="1">
                <a:latin typeface="Calibri" panose="020F0502020204030204" pitchFamily="34" charset="0"/>
                <a:cs typeface="Calibri" panose="020F0502020204030204" pitchFamily="34" charset="0"/>
              </a:rPr>
              <a:t>Liquid</a:t>
            </a:r>
            <a:endParaRPr lang="es-ES" alt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8" name="Conector recto 37">
            <a:extLst>
              <a:ext uri="{FF2B5EF4-FFF2-40B4-BE49-F238E27FC236}">
                <a16:creationId xmlns:a16="http://schemas.microsoft.com/office/drawing/2014/main" id="{848103A9-8DDF-407B-8926-CE05C41F31BB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419599" y="3228209"/>
            <a:ext cx="381306" cy="337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: angular 40">
            <a:extLst>
              <a:ext uri="{FF2B5EF4-FFF2-40B4-BE49-F238E27FC236}">
                <a16:creationId xmlns:a16="http://schemas.microsoft.com/office/drawing/2014/main" id="{2C596954-3479-4C39-B635-FA2AA364CE2D}"/>
              </a:ext>
            </a:extLst>
          </p:cNvPr>
          <p:cNvCxnSpPr>
            <a:cxnSpLocks/>
          </p:cNvCxnSpPr>
          <p:nvPr/>
        </p:nvCxnSpPr>
        <p:spPr>
          <a:xfrm flipV="1">
            <a:off x="4762380" y="2536370"/>
            <a:ext cx="1038106" cy="697874"/>
          </a:xfrm>
          <a:prstGeom prst="bentConnector3">
            <a:avLst>
              <a:gd name="adj1" fmla="val 1371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AE4C4AA8-981F-443B-B66A-4D2AFC29F568}"/>
              </a:ext>
            </a:extLst>
          </p:cNvPr>
          <p:cNvCxnSpPr>
            <a:cxnSpLocks/>
          </p:cNvCxnSpPr>
          <p:nvPr/>
        </p:nvCxnSpPr>
        <p:spPr>
          <a:xfrm>
            <a:off x="4788207" y="3202450"/>
            <a:ext cx="0" cy="73832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cto de flecha 48">
            <a:extLst>
              <a:ext uri="{FF2B5EF4-FFF2-40B4-BE49-F238E27FC236}">
                <a16:creationId xmlns:a16="http://schemas.microsoft.com/office/drawing/2014/main" id="{4CADE742-18D6-4B04-8E43-9987433561DA}"/>
              </a:ext>
            </a:extLst>
          </p:cNvPr>
          <p:cNvCxnSpPr>
            <a:stCxn id="9" idx="3"/>
            <a:endCxn id="10" idx="1"/>
          </p:cNvCxnSpPr>
          <p:nvPr/>
        </p:nvCxnSpPr>
        <p:spPr>
          <a:xfrm>
            <a:off x="2063546" y="3228210"/>
            <a:ext cx="789566" cy="337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Abrir corchete 49">
            <a:extLst>
              <a:ext uri="{FF2B5EF4-FFF2-40B4-BE49-F238E27FC236}">
                <a16:creationId xmlns:a16="http://schemas.microsoft.com/office/drawing/2014/main" id="{E1D39CE0-D7A6-49D6-B232-9A93E5EC81D5}"/>
              </a:ext>
            </a:extLst>
          </p:cNvPr>
          <p:cNvSpPr/>
          <p:nvPr/>
        </p:nvSpPr>
        <p:spPr>
          <a:xfrm>
            <a:off x="8711110" y="1255930"/>
            <a:ext cx="279735" cy="4744831"/>
          </a:xfrm>
          <a:prstGeom prst="leftBracket">
            <a:avLst>
              <a:gd name="adj" fmla="val 50792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8" name="Imagen 87">
            <a:extLst>
              <a:ext uri="{FF2B5EF4-FFF2-40B4-BE49-F238E27FC236}">
                <a16:creationId xmlns:a16="http://schemas.microsoft.com/office/drawing/2014/main" id="{4C725281-9CB5-442F-B71E-0A74C133DF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" t="3924" r="11753" b="17775"/>
          <a:stretch/>
        </p:blipFill>
        <p:spPr>
          <a:xfrm>
            <a:off x="8957248" y="4171715"/>
            <a:ext cx="2340000" cy="1622797"/>
          </a:xfrm>
          <a:prstGeom prst="rect">
            <a:avLst/>
          </a:prstGeom>
        </p:spPr>
      </p:pic>
      <p:sp>
        <p:nvSpPr>
          <p:cNvPr id="96" name="Rectángulo redondeado 16">
            <a:extLst>
              <a:ext uri="{FF2B5EF4-FFF2-40B4-BE49-F238E27FC236}">
                <a16:creationId xmlns:a16="http://schemas.microsoft.com/office/drawing/2014/main" id="{38091DD0-10F7-4628-AA79-A3B547D67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5194" y="3784311"/>
            <a:ext cx="3218128" cy="303316"/>
          </a:xfrm>
          <a:prstGeom prst="roundRect">
            <a:avLst>
              <a:gd name="adj" fmla="val 26163"/>
            </a:avLst>
          </a:prstGeom>
          <a:solidFill>
            <a:srgbClr val="DAE3F3"/>
          </a:solidFill>
          <a:ln w="19050" algn="ctr">
            <a:solidFill>
              <a:srgbClr val="4472C4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s-ES" alt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Rectángulo 96">
            <a:extLst>
              <a:ext uri="{FF2B5EF4-FFF2-40B4-BE49-F238E27FC236}">
                <a16:creationId xmlns:a16="http://schemas.microsoft.com/office/drawing/2014/main" id="{2D04DCB5-3A99-4876-B0EF-039ED7830D00}"/>
              </a:ext>
            </a:extLst>
          </p:cNvPr>
          <p:cNvSpPr/>
          <p:nvPr/>
        </p:nvSpPr>
        <p:spPr>
          <a:xfrm>
            <a:off x="8766619" y="3753768"/>
            <a:ext cx="3237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>
                <a:solidFill>
                  <a:srgbClr val="000000"/>
                </a:solidFill>
                <a:effectLst/>
              </a:rPr>
              <a:t>ANTIOXIDANT ACTIVITY</a:t>
            </a:r>
            <a:endParaRPr lang="es-ES" b="1" dirty="0"/>
          </a:p>
        </p:txBody>
      </p:sp>
      <p:sp>
        <p:nvSpPr>
          <p:cNvPr id="100" name="Rectángulo redondeado 16">
            <a:extLst>
              <a:ext uri="{FF2B5EF4-FFF2-40B4-BE49-F238E27FC236}">
                <a16:creationId xmlns:a16="http://schemas.microsoft.com/office/drawing/2014/main" id="{189568A1-153A-4A30-BDFF-AED5F18E58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96941" y="1407622"/>
            <a:ext cx="3216381" cy="303316"/>
          </a:xfrm>
          <a:prstGeom prst="roundRect">
            <a:avLst>
              <a:gd name="adj" fmla="val 26163"/>
            </a:avLst>
          </a:prstGeom>
          <a:solidFill>
            <a:srgbClr val="DAE3F3"/>
          </a:solidFill>
          <a:ln w="19050" algn="ctr">
            <a:solidFill>
              <a:srgbClr val="4472C4"/>
            </a:solidFill>
            <a:round/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>
            <a:lvl1pPr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endParaRPr lang="es-ES" altLang="es-E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Rectángulo 100">
            <a:extLst>
              <a:ext uri="{FF2B5EF4-FFF2-40B4-BE49-F238E27FC236}">
                <a16:creationId xmlns:a16="http://schemas.microsoft.com/office/drawing/2014/main" id="{205C2FEE-7236-49A9-BFC0-03AC28D73CFE}"/>
              </a:ext>
            </a:extLst>
          </p:cNvPr>
          <p:cNvSpPr/>
          <p:nvPr/>
        </p:nvSpPr>
        <p:spPr>
          <a:xfrm>
            <a:off x="8711216" y="1377079"/>
            <a:ext cx="34075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dirty="0"/>
              <a:t>TOTAL PHENOLIC CONTENT (TPC)</a:t>
            </a:r>
          </a:p>
        </p:txBody>
      </p:sp>
      <p:pic>
        <p:nvPicPr>
          <p:cNvPr id="107" name="Imagen 106">
            <a:extLst>
              <a:ext uri="{FF2B5EF4-FFF2-40B4-BE49-F238E27FC236}">
                <a16:creationId xmlns:a16="http://schemas.microsoft.com/office/drawing/2014/main" id="{E4BC5056-B04E-49BD-9FF6-43DF8072B96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5" t="30899" r="14970" b="8558"/>
          <a:stretch/>
        </p:blipFill>
        <p:spPr>
          <a:xfrm>
            <a:off x="8940316" y="1798644"/>
            <a:ext cx="2340000" cy="1587421"/>
          </a:xfrm>
          <a:prstGeom prst="rect">
            <a:avLst/>
          </a:prstGeom>
        </p:spPr>
      </p:pic>
      <p:sp>
        <p:nvSpPr>
          <p:cNvPr id="108" name="Rectángulo 107">
            <a:extLst>
              <a:ext uri="{FF2B5EF4-FFF2-40B4-BE49-F238E27FC236}">
                <a16:creationId xmlns:a16="http://schemas.microsoft.com/office/drawing/2014/main" id="{C3C9364A-7285-4620-8E8F-9F09B6D5467D}"/>
              </a:ext>
            </a:extLst>
          </p:cNvPr>
          <p:cNvSpPr/>
          <p:nvPr/>
        </p:nvSpPr>
        <p:spPr>
          <a:xfrm>
            <a:off x="10537326" y="3306179"/>
            <a:ext cx="14464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 err="1"/>
              <a:t>Folin-Ciocalteu</a:t>
            </a:r>
            <a:endParaRPr lang="es-ES" sz="1600" b="1" dirty="0"/>
          </a:p>
        </p:txBody>
      </p:sp>
      <p:sp>
        <p:nvSpPr>
          <p:cNvPr id="111" name="Rectángulo 110">
            <a:extLst>
              <a:ext uri="{FF2B5EF4-FFF2-40B4-BE49-F238E27FC236}">
                <a16:creationId xmlns:a16="http://schemas.microsoft.com/office/drawing/2014/main" id="{DB5202A5-5304-4427-92AC-D0E166CDCBA9}"/>
              </a:ext>
            </a:extLst>
          </p:cNvPr>
          <p:cNvSpPr/>
          <p:nvPr/>
        </p:nvSpPr>
        <p:spPr>
          <a:xfrm>
            <a:off x="11117248" y="5719359"/>
            <a:ext cx="66236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1600" b="1" dirty="0"/>
              <a:t>DPPH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295EE590-EAF5-4FC0-90C8-F44554115935}"/>
              </a:ext>
            </a:extLst>
          </p:cNvPr>
          <p:cNvCxnSpPr>
            <a:cxnSpLocks/>
            <a:stCxn id="12" idx="3"/>
          </p:cNvCxnSpPr>
          <p:nvPr/>
        </p:nvCxnSpPr>
        <p:spPr>
          <a:xfrm>
            <a:off x="7501060" y="3222804"/>
            <a:ext cx="333077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18">
            <a:extLst>
              <a:ext uri="{FF2B5EF4-FFF2-40B4-BE49-F238E27FC236}">
                <a16:creationId xmlns:a16="http://schemas.microsoft.com/office/drawing/2014/main" id="{75D60E5F-A90B-46E3-99F0-06B13D22355B}"/>
              </a:ext>
            </a:extLst>
          </p:cNvPr>
          <p:cNvCxnSpPr>
            <a:cxnSpLocks/>
          </p:cNvCxnSpPr>
          <p:nvPr/>
        </p:nvCxnSpPr>
        <p:spPr>
          <a:xfrm flipV="1">
            <a:off x="7787484" y="2517882"/>
            <a:ext cx="916945" cy="710327"/>
          </a:xfrm>
          <a:prstGeom prst="bentConnector3">
            <a:avLst>
              <a:gd name="adj1" fmla="val 4075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2194EE4C-9957-444B-B419-DC28F971BB89}"/>
              </a:ext>
            </a:extLst>
          </p:cNvPr>
          <p:cNvCxnSpPr/>
          <p:nvPr/>
        </p:nvCxnSpPr>
        <p:spPr>
          <a:xfrm>
            <a:off x="7834137" y="3198142"/>
            <a:ext cx="0" cy="61918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uadroTexto 2">
            <a:extLst>
              <a:ext uri="{FF2B5EF4-FFF2-40B4-BE49-F238E27FC236}">
                <a16:creationId xmlns:a16="http://schemas.microsoft.com/office/drawing/2014/main" id="{7E3C8DB2-DD1A-4BFC-AAC9-B899448C4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6059" y="3819943"/>
            <a:ext cx="86508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s-ES" altLang="es-ES" sz="1600" b="1" dirty="0">
                <a:latin typeface="Calibri" panose="020F0502020204030204" pitchFamily="34" charset="0"/>
                <a:cs typeface="Calibri" panose="020F0502020204030204" pitchFamily="34" charset="0"/>
              </a:rPr>
              <a:t>Solid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C9E194BC-162F-43D5-A3CE-B5A91CB95C75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4784448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8EF30FD-F8FE-4E14-866B-CFAB7CAFC5F9}"/>
              </a:ext>
            </a:extLst>
          </p:cNvPr>
          <p:cNvSpPr/>
          <p:nvPr/>
        </p:nvSpPr>
        <p:spPr>
          <a:xfrm>
            <a:off x="0" y="6161474"/>
            <a:ext cx="12192000" cy="696526"/>
          </a:xfrm>
          <a:prstGeom prst="rect">
            <a:avLst/>
          </a:prstGeom>
          <a:solidFill>
            <a:srgbClr val="739A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00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C1FC551-4A4B-4BDF-B592-4F59A5C0D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6102"/>
            <a:ext cx="10515600" cy="1121268"/>
          </a:xfrm>
        </p:spPr>
        <p:txBody>
          <a:bodyPr/>
          <a:lstStyle/>
          <a:p>
            <a:r>
              <a:rPr lang="es-ES" b="1" dirty="0" err="1">
                <a:solidFill>
                  <a:schemeClr val="accent1"/>
                </a:solidFill>
              </a:rPr>
              <a:t>Results</a:t>
            </a:r>
            <a:endParaRPr lang="es-ES" b="1" dirty="0">
              <a:solidFill>
                <a:schemeClr val="accent1"/>
              </a:solidFill>
            </a:endParaRPr>
          </a:p>
        </p:txBody>
      </p:sp>
      <p:pic>
        <p:nvPicPr>
          <p:cNvPr id="4" name="Picture 2" descr="https://foods2021.sciforum.net/events_files/457/Banner2%20Foods%202021%20hero.jpg?1631287506">
            <a:extLst>
              <a:ext uri="{FF2B5EF4-FFF2-40B4-BE49-F238E27FC236}">
                <a16:creationId xmlns:a16="http://schemas.microsoft.com/office/drawing/2014/main" id="{8A387E31-F435-4144-AAB9-61926218C9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583"/>
          <a:stretch/>
        </p:blipFill>
        <p:spPr bwMode="auto">
          <a:xfrm>
            <a:off x="-1" y="6161474"/>
            <a:ext cx="4042518" cy="69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Rectángulo 38">
            <a:extLst>
              <a:ext uri="{FF2B5EF4-FFF2-40B4-BE49-F238E27FC236}">
                <a16:creationId xmlns:a16="http://schemas.microsoft.com/office/drawing/2014/main" id="{16BD0A9F-58E6-44F1-B5F7-615E867101F0}"/>
              </a:ext>
            </a:extLst>
          </p:cNvPr>
          <p:cNvSpPr/>
          <p:nvPr/>
        </p:nvSpPr>
        <p:spPr>
          <a:xfrm>
            <a:off x="838200" y="1327370"/>
            <a:ext cx="4576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800" b="1" dirty="0"/>
              <a:t>OLIVE STONES COMPOSITION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5666E48B-427F-4F90-A070-768207A40D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72" t="1848" r="1542" b="1628"/>
          <a:stretch/>
        </p:blipFill>
        <p:spPr>
          <a:xfrm>
            <a:off x="727801" y="2113021"/>
            <a:ext cx="5224635" cy="3253064"/>
          </a:xfrm>
          <a:prstGeom prst="rect">
            <a:avLst/>
          </a:prstGeom>
          <a:ln>
            <a:noFill/>
          </a:ln>
        </p:spPr>
      </p:pic>
      <p:sp>
        <p:nvSpPr>
          <p:cNvPr id="42" name="Marcador de contenido 2">
            <a:extLst>
              <a:ext uri="{FF2B5EF4-FFF2-40B4-BE49-F238E27FC236}">
                <a16:creationId xmlns:a16="http://schemas.microsoft.com/office/drawing/2014/main" id="{0AC776B4-7FBB-4A49-BE8A-9830F33C3F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9566" y="2353653"/>
            <a:ext cx="5085347" cy="1691915"/>
          </a:xfrm>
        </p:spPr>
        <p:txBody>
          <a:bodyPr>
            <a:normAutofit/>
          </a:bodyPr>
          <a:lstStyle/>
          <a:p>
            <a:r>
              <a:rPr lang="es-ES" sz="2000" dirty="0"/>
              <a:t>Olive </a:t>
            </a:r>
            <a:r>
              <a:rPr lang="es-ES" sz="2000" dirty="0" err="1"/>
              <a:t>stones</a:t>
            </a:r>
            <a:r>
              <a:rPr lang="es-ES" sz="2000" dirty="0"/>
              <a:t> </a:t>
            </a:r>
            <a:r>
              <a:rPr lang="es-ES" sz="2000" dirty="0" err="1"/>
              <a:t>is</a:t>
            </a:r>
            <a:r>
              <a:rPr lang="es-ES" sz="2000" dirty="0"/>
              <a:t> a </a:t>
            </a:r>
            <a:r>
              <a:rPr lang="es-ES" sz="2000" dirty="0" err="1"/>
              <a:t>lignocellulosic</a:t>
            </a:r>
            <a:r>
              <a:rPr lang="es-ES" sz="2000" dirty="0"/>
              <a:t> material </a:t>
            </a:r>
            <a:r>
              <a:rPr lang="es-ES" sz="2000" dirty="0" err="1"/>
              <a:t>composed</a:t>
            </a:r>
            <a:r>
              <a:rPr lang="es-ES" sz="2000" dirty="0"/>
              <a:t> </a:t>
            </a:r>
            <a:r>
              <a:rPr lang="es-ES" sz="2000" dirty="0" err="1"/>
              <a:t>mainly</a:t>
            </a:r>
            <a:r>
              <a:rPr lang="es-ES" sz="2000" dirty="0"/>
              <a:t> </a:t>
            </a:r>
            <a:r>
              <a:rPr lang="es-ES" sz="2000" dirty="0" err="1"/>
              <a:t>of</a:t>
            </a:r>
            <a:r>
              <a:rPr lang="es-ES" sz="2000" dirty="0"/>
              <a:t> </a:t>
            </a:r>
            <a:r>
              <a:rPr lang="es-ES" sz="2000" dirty="0" err="1"/>
              <a:t>cellulose</a:t>
            </a:r>
            <a:r>
              <a:rPr lang="es-ES" sz="2000" dirty="0"/>
              <a:t>, </a:t>
            </a:r>
            <a:r>
              <a:rPr lang="es-ES" sz="2000" dirty="0" err="1"/>
              <a:t>hemicellulose</a:t>
            </a:r>
            <a:r>
              <a:rPr lang="es-ES" sz="2000" dirty="0"/>
              <a:t> and </a:t>
            </a:r>
            <a:r>
              <a:rPr lang="es-ES" sz="2000" dirty="0" err="1"/>
              <a:t>lignin</a:t>
            </a:r>
            <a:r>
              <a:rPr lang="es-ES" sz="2000" dirty="0"/>
              <a:t>.</a:t>
            </a:r>
          </a:p>
          <a:p>
            <a:r>
              <a:rPr lang="en-US" sz="2000" dirty="0"/>
              <a:t>Xylose is the main </a:t>
            </a:r>
            <a:r>
              <a:rPr lang="en-US" sz="2000" dirty="0" err="1"/>
              <a:t>hemicellulosic</a:t>
            </a:r>
            <a:r>
              <a:rPr lang="en-US" sz="2000" dirty="0"/>
              <a:t> sugar.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6F3BEE94-7D49-433C-9FCC-52108E35B1E1}"/>
              </a:ext>
            </a:extLst>
          </p:cNvPr>
          <p:cNvSpPr txBox="1"/>
          <p:nvPr/>
        </p:nvSpPr>
        <p:spPr>
          <a:xfrm>
            <a:off x="11718235" y="6422108"/>
            <a:ext cx="4737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>
                <a:solidFill>
                  <a:srgbClr val="FFEE48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8800421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1161</Words>
  <Application>Microsoft Office PowerPoint</Application>
  <PresentationFormat>Panorámica</PresentationFormat>
  <Paragraphs>145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Wingdings</vt:lpstr>
      <vt:lpstr>Tema de Office</vt:lpstr>
      <vt:lpstr>  Effective production of bioactive phenolic compounds from olive stones </vt:lpstr>
      <vt:lpstr>Index</vt:lpstr>
      <vt:lpstr>Introduction</vt:lpstr>
      <vt:lpstr>Introduction</vt:lpstr>
      <vt:lpstr>Introduction</vt:lpstr>
      <vt:lpstr>Objective</vt:lpstr>
      <vt:lpstr>Materials and methods</vt:lpstr>
      <vt:lpstr>Materials and methods</vt:lpstr>
      <vt:lpstr>Results</vt:lpstr>
      <vt:lpstr>Results</vt:lpstr>
      <vt:lpstr>Results</vt:lpstr>
      <vt:lpstr>Results</vt:lpstr>
      <vt:lpstr>Conclusions</vt:lpstr>
      <vt:lpstr>References</vt:lpstr>
      <vt:lpstr>Acknowledgments</vt:lpstr>
      <vt:lpstr>  Effective production of bioactive phenolic compounds from olive stones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production of bioactive phenolic compounds from olive stones</dc:title>
  <dc:creator>Carmen Padilla</dc:creator>
  <cp:lastModifiedBy>Carmen Padilla</cp:lastModifiedBy>
  <cp:revision>53</cp:revision>
  <dcterms:created xsi:type="dcterms:W3CDTF">2021-09-10T11:03:47Z</dcterms:created>
  <dcterms:modified xsi:type="dcterms:W3CDTF">2021-09-14T18:45:59Z</dcterms:modified>
</cp:coreProperties>
</file>