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4"/>
  </p:sldMasterIdLst>
  <p:sldIdLst>
    <p:sldId id="256" r:id="rId5"/>
  </p:sldIdLst>
  <p:sldSz cx="30175200" cy="427672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20" userDrawn="1">
          <p15:clr>
            <a:srgbClr val="A4A3A4"/>
          </p15:clr>
        </p15:guide>
        <p15:guide id="2" pos="95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5205"/>
    <a:srgbClr val="666666"/>
    <a:srgbClr val="E35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6336A4-AC36-4876-8E18-2BE6F5425D68}" v="132" dt="2021-09-09T08:54:12.223"/>
    <p1510:client id="{DCAB93AD-B26D-4C45-96B1-4B52C1D3F9F0}" v="46" dt="2021-09-08T14:14:21.1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53" autoAdjust="0"/>
    <p:restoredTop sz="94660"/>
  </p:normalViewPr>
  <p:slideViewPr>
    <p:cSldViewPr snapToGrid="0">
      <p:cViewPr>
        <p:scale>
          <a:sx n="75" d="100"/>
          <a:sy n="75" d="100"/>
        </p:scale>
        <p:origin x="66" y="-15438"/>
      </p:cViewPr>
      <p:guideLst>
        <p:guide orient="horz" pos="19820"/>
        <p:guide pos="95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engwit Sawangkeaw" userId="879b7efc93b10fa0" providerId="LiveId" clId="{246336A4-AC36-4876-8E18-2BE6F5425D68}"/>
    <pc:docChg chg="undo custSel modSld">
      <pc:chgData name="Ruengwit Sawangkeaw" userId="879b7efc93b10fa0" providerId="LiveId" clId="{246336A4-AC36-4876-8E18-2BE6F5425D68}" dt="2021-09-09T08:56:07.308" v="3831" actId="14100"/>
      <pc:docMkLst>
        <pc:docMk/>
      </pc:docMkLst>
      <pc:sldChg chg="addSp delSp modSp mod">
        <pc:chgData name="Ruengwit Sawangkeaw" userId="879b7efc93b10fa0" providerId="LiveId" clId="{246336A4-AC36-4876-8E18-2BE6F5425D68}" dt="2021-09-09T08:56:07.308" v="3831" actId="14100"/>
        <pc:sldMkLst>
          <pc:docMk/>
          <pc:sldMk cId="3929196495" sldId="256"/>
        </pc:sldMkLst>
        <pc:spChg chg="mod">
          <ac:chgData name="Ruengwit Sawangkeaw" userId="879b7efc93b10fa0" providerId="LiveId" clId="{246336A4-AC36-4876-8E18-2BE6F5425D68}" dt="2021-09-09T00:50:37.630" v="175" actId="14100"/>
          <ac:spMkLst>
            <pc:docMk/>
            <pc:sldMk cId="3929196495" sldId="256"/>
            <ac:spMk id="2" creationId="{D8E79919-FB2A-4C32-A904-740719717002}"/>
          </ac:spMkLst>
        </pc:spChg>
        <pc:spChg chg="add mod">
          <ac:chgData name="Ruengwit Sawangkeaw" userId="879b7efc93b10fa0" providerId="LiveId" clId="{246336A4-AC36-4876-8E18-2BE6F5425D68}" dt="2021-09-09T04:26:29.837" v="3746" actId="20577"/>
          <ac:spMkLst>
            <pc:docMk/>
            <pc:sldMk cId="3929196495" sldId="256"/>
            <ac:spMk id="3" creationId="{1F4C6EA9-D24B-4D21-B4B2-96C6DDB9FDC9}"/>
          </ac:spMkLst>
        </pc:spChg>
        <pc:spChg chg="mod">
          <ac:chgData name="Ruengwit Sawangkeaw" userId="879b7efc93b10fa0" providerId="LiveId" clId="{246336A4-AC36-4876-8E18-2BE6F5425D68}" dt="2021-09-09T00:56:14.863" v="210" actId="207"/>
          <ac:spMkLst>
            <pc:docMk/>
            <pc:sldMk cId="3929196495" sldId="256"/>
            <ac:spMk id="4" creationId="{3F7463EB-0456-4D96-9C24-517BAE1ADD15}"/>
          </ac:spMkLst>
        </pc:spChg>
        <pc:spChg chg="mod">
          <ac:chgData name="Ruengwit Sawangkeaw" userId="879b7efc93b10fa0" providerId="LiveId" clId="{246336A4-AC36-4876-8E18-2BE6F5425D68}" dt="2021-09-09T01:04:21.037" v="294" actId="14100"/>
          <ac:spMkLst>
            <pc:docMk/>
            <pc:sldMk cId="3929196495" sldId="256"/>
            <ac:spMk id="7" creationId="{4FDD6D4B-3DBC-484E-BEEE-5285AE333735}"/>
          </ac:spMkLst>
        </pc:spChg>
        <pc:spChg chg="mod">
          <ac:chgData name="Ruengwit Sawangkeaw" userId="879b7efc93b10fa0" providerId="LiveId" clId="{246336A4-AC36-4876-8E18-2BE6F5425D68}" dt="2021-09-09T01:02:23.923" v="286" actId="1036"/>
          <ac:spMkLst>
            <pc:docMk/>
            <pc:sldMk cId="3929196495" sldId="256"/>
            <ac:spMk id="9" creationId="{B13A6318-770C-4471-9E65-34AA46D15F7A}"/>
          </ac:spMkLst>
        </pc:spChg>
        <pc:spChg chg="mod">
          <ac:chgData name="Ruengwit Sawangkeaw" userId="879b7efc93b10fa0" providerId="LiveId" clId="{246336A4-AC36-4876-8E18-2BE6F5425D68}" dt="2021-09-09T00:51:41.874" v="182" actId="207"/>
          <ac:spMkLst>
            <pc:docMk/>
            <pc:sldMk cId="3929196495" sldId="256"/>
            <ac:spMk id="10" creationId="{C442BC99-84EE-4F12-A4DE-4681F0A0EF1A}"/>
          </ac:spMkLst>
        </pc:spChg>
        <pc:spChg chg="del mod">
          <ac:chgData name="Ruengwit Sawangkeaw" userId="879b7efc93b10fa0" providerId="LiveId" clId="{246336A4-AC36-4876-8E18-2BE6F5425D68}" dt="2021-09-09T01:07:53.666" v="335" actId="478"/>
          <ac:spMkLst>
            <pc:docMk/>
            <pc:sldMk cId="3929196495" sldId="256"/>
            <ac:spMk id="13" creationId="{4CF82CCE-B0B5-41F2-9FFE-7B53DC38642B}"/>
          </ac:spMkLst>
        </pc:spChg>
        <pc:spChg chg="mod">
          <ac:chgData name="Ruengwit Sawangkeaw" userId="879b7efc93b10fa0" providerId="LiveId" clId="{246336A4-AC36-4876-8E18-2BE6F5425D68}" dt="2021-09-09T01:01:56.951" v="240" actId="164"/>
          <ac:spMkLst>
            <pc:docMk/>
            <pc:sldMk cId="3929196495" sldId="256"/>
            <ac:spMk id="15" creationId="{6E6F6E45-60E1-4763-A034-EB2D6F4E3CC0}"/>
          </ac:spMkLst>
        </pc:spChg>
        <pc:spChg chg="del">
          <ac:chgData name="Ruengwit Sawangkeaw" userId="879b7efc93b10fa0" providerId="LiveId" clId="{246336A4-AC36-4876-8E18-2BE6F5425D68}" dt="2021-09-09T00:52:51.747" v="197" actId="478"/>
          <ac:spMkLst>
            <pc:docMk/>
            <pc:sldMk cId="3929196495" sldId="256"/>
            <ac:spMk id="18" creationId="{B20EECEF-F342-4863-9648-3FD91FD22034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23" creationId="{1BED2698-94D2-4A12-AD51-B53C9A01A5C4}"/>
          </ac:spMkLst>
        </pc:spChg>
        <pc:spChg chg="add mod topLvl">
          <ac:chgData name="Ruengwit Sawangkeaw" userId="879b7efc93b10fa0" providerId="LiveId" clId="{246336A4-AC36-4876-8E18-2BE6F5425D68}" dt="2021-09-09T04:17:47.727" v="3586" actId="1036"/>
          <ac:spMkLst>
            <pc:docMk/>
            <pc:sldMk cId="3929196495" sldId="256"/>
            <ac:spMk id="25" creationId="{A6154488-A7BB-4044-A774-1DC2FE913534}"/>
          </ac:spMkLst>
        </pc:spChg>
        <pc:spChg chg="mod">
          <ac:chgData name="Ruengwit Sawangkeaw" userId="879b7efc93b10fa0" providerId="LiveId" clId="{246336A4-AC36-4876-8E18-2BE6F5425D68}" dt="2021-09-09T01:31:36.431" v="463" actId="14100"/>
          <ac:spMkLst>
            <pc:docMk/>
            <pc:sldMk cId="3929196495" sldId="256"/>
            <ac:spMk id="27" creationId="{7EC76531-0EA1-4C56-87CA-8BDD365FD387}"/>
          </ac:spMkLst>
        </pc:spChg>
        <pc:spChg chg="mod">
          <ac:chgData name="Ruengwit Sawangkeaw" userId="879b7efc93b10fa0" providerId="LiveId" clId="{246336A4-AC36-4876-8E18-2BE6F5425D68}" dt="2021-09-09T01:31:11.816" v="441" actId="571"/>
          <ac:spMkLst>
            <pc:docMk/>
            <pc:sldMk cId="3929196495" sldId="256"/>
            <ac:spMk id="29" creationId="{CBBD4BC7-4EA1-4172-8EC2-EF19D7486F75}"/>
          </ac:spMkLst>
        </pc:spChg>
        <pc:spChg chg="mod">
          <ac:chgData name="Ruengwit Sawangkeaw" userId="879b7efc93b10fa0" providerId="LiveId" clId="{246336A4-AC36-4876-8E18-2BE6F5425D68}" dt="2021-09-09T01:31:11.816" v="441" actId="571"/>
          <ac:spMkLst>
            <pc:docMk/>
            <pc:sldMk cId="3929196495" sldId="256"/>
            <ac:spMk id="30" creationId="{567B7F14-03EC-469E-A4E2-5CAEECDD7310}"/>
          </ac:spMkLst>
        </pc:spChg>
        <pc:spChg chg="mod">
          <ac:chgData name="Ruengwit Sawangkeaw" userId="879b7efc93b10fa0" providerId="LiveId" clId="{246336A4-AC36-4876-8E18-2BE6F5425D68}" dt="2021-09-09T01:34:12.308" v="493" actId="20577"/>
          <ac:spMkLst>
            <pc:docMk/>
            <pc:sldMk cId="3929196495" sldId="256"/>
            <ac:spMk id="32" creationId="{6F739013-A3CB-4EBE-B7C5-C9013BFFD773}"/>
          </ac:spMkLst>
        </pc:spChg>
        <pc:spChg chg="mod">
          <ac:chgData name="Ruengwit Sawangkeaw" userId="879b7efc93b10fa0" providerId="LiveId" clId="{246336A4-AC36-4876-8E18-2BE6F5425D68}" dt="2021-09-09T01:33:57.388" v="464" actId="571"/>
          <ac:spMkLst>
            <pc:docMk/>
            <pc:sldMk cId="3929196495" sldId="256"/>
            <ac:spMk id="34" creationId="{08223785-2489-4F56-B406-2750A70E0A1A}"/>
          </ac:spMkLst>
        </pc:spChg>
        <pc:spChg chg="mod">
          <ac:chgData name="Ruengwit Sawangkeaw" userId="879b7efc93b10fa0" providerId="LiveId" clId="{246336A4-AC36-4876-8E18-2BE6F5425D68}" dt="2021-09-09T01:33:57.388" v="464" actId="571"/>
          <ac:spMkLst>
            <pc:docMk/>
            <pc:sldMk cId="3929196495" sldId="256"/>
            <ac:spMk id="35" creationId="{DB413C06-2C30-4C46-8CDE-61646BDCF426}"/>
          </ac:spMkLst>
        </pc:spChg>
        <pc:spChg chg="add del mod">
          <ac:chgData name="Ruengwit Sawangkeaw" userId="879b7efc93b10fa0" providerId="LiveId" clId="{246336A4-AC36-4876-8E18-2BE6F5425D68}" dt="2021-09-09T01:48:13.551" v="555" actId="767"/>
          <ac:spMkLst>
            <pc:docMk/>
            <pc:sldMk cId="3929196495" sldId="256"/>
            <ac:spMk id="41" creationId="{894BD372-A0FF-49AE-953C-13D03B1388ED}"/>
          </ac:spMkLst>
        </pc:spChg>
        <pc:spChg chg="add mod">
          <ac:chgData name="Ruengwit Sawangkeaw" userId="879b7efc93b10fa0" providerId="LiveId" clId="{246336A4-AC36-4876-8E18-2BE6F5425D68}" dt="2021-09-09T04:17:47.727" v="3586" actId="1036"/>
          <ac:spMkLst>
            <pc:docMk/>
            <pc:sldMk cId="3929196495" sldId="256"/>
            <ac:spMk id="42" creationId="{8A31D725-326C-4775-ABC9-10A9495DC909}"/>
          </ac:spMkLst>
        </pc:spChg>
        <pc:spChg chg="add mod topLvl">
          <ac:chgData name="Ruengwit Sawangkeaw" userId="879b7efc93b10fa0" providerId="LiveId" clId="{246336A4-AC36-4876-8E18-2BE6F5425D68}" dt="2021-09-09T04:17:47.727" v="3586" actId="1036"/>
          <ac:spMkLst>
            <pc:docMk/>
            <pc:sldMk cId="3929196495" sldId="256"/>
            <ac:spMk id="45" creationId="{9E7D0C1E-75A8-426D-B653-55CB7688F0B5}"/>
          </ac:spMkLst>
        </pc:spChg>
        <pc:spChg chg="add mod">
          <ac:chgData name="Ruengwit Sawangkeaw" userId="879b7efc93b10fa0" providerId="LiveId" clId="{246336A4-AC36-4876-8E18-2BE6F5425D68}" dt="2021-09-09T03:01:52.565" v="2298" actId="164"/>
          <ac:spMkLst>
            <pc:docMk/>
            <pc:sldMk cId="3929196495" sldId="256"/>
            <ac:spMk id="52" creationId="{3D597B55-102C-45F0-9294-13C57A3F706F}"/>
          </ac:spMkLst>
        </pc:spChg>
        <pc:spChg chg="add mod">
          <ac:chgData name="Ruengwit Sawangkeaw" userId="879b7efc93b10fa0" providerId="LiveId" clId="{246336A4-AC36-4876-8E18-2BE6F5425D68}" dt="2021-09-09T04:17:47.727" v="3586" actId="1036"/>
          <ac:spMkLst>
            <pc:docMk/>
            <pc:sldMk cId="3929196495" sldId="256"/>
            <ac:spMk id="53" creationId="{0DF8521B-4D24-4DBC-B593-DF740AF75445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59" creationId="{8E804848-2F0F-40A5-9259-073D32A2E289}"/>
          </ac:spMkLst>
        </pc:spChg>
        <pc:spChg chg="add mod topLvl">
          <ac:chgData name="Ruengwit Sawangkeaw" userId="879b7efc93b10fa0" providerId="LiveId" clId="{246336A4-AC36-4876-8E18-2BE6F5425D68}" dt="2021-09-09T04:17:47.727" v="3586" actId="1036"/>
          <ac:spMkLst>
            <pc:docMk/>
            <pc:sldMk cId="3929196495" sldId="256"/>
            <ac:spMk id="64" creationId="{902E15CE-C47E-44EC-BA6B-21661A06B3EA}"/>
          </ac:spMkLst>
        </pc:spChg>
        <pc:spChg chg="add mod topLvl">
          <ac:chgData name="Ruengwit Sawangkeaw" userId="879b7efc93b10fa0" providerId="LiveId" clId="{246336A4-AC36-4876-8E18-2BE6F5425D68}" dt="2021-09-09T04:17:47.727" v="3586" actId="1036"/>
          <ac:spMkLst>
            <pc:docMk/>
            <pc:sldMk cId="3929196495" sldId="256"/>
            <ac:spMk id="65" creationId="{C9EDD31F-C220-4E6C-BCBE-3FE590A4E802}"/>
          </ac:spMkLst>
        </pc:spChg>
        <pc:spChg chg="del">
          <ac:chgData name="Ruengwit Sawangkeaw" userId="879b7efc93b10fa0" providerId="LiveId" clId="{246336A4-AC36-4876-8E18-2BE6F5425D68}" dt="2021-09-09T00:53:15.690" v="203" actId="478"/>
          <ac:spMkLst>
            <pc:docMk/>
            <pc:sldMk cId="3929196495" sldId="256"/>
            <ac:spMk id="72" creationId="{529106F3-AF16-456B-A718-2FD093479398}"/>
          </ac:spMkLst>
        </pc:spChg>
        <pc:spChg chg="del">
          <ac:chgData name="Ruengwit Sawangkeaw" userId="879b7efc93b10fa0" providerId="LiveId" clId="{246336A4-AC36-4876-8E18-2BE6F5425D68}" dt="2021-09-09T00:53:15.690" v="203" actId="478"/>
          <ac:spMkLst>
            <pc:docMk/>
            <pc:sldMk cId="3929196495" sldId="256"/>
            <ac:spMk id="73" creationId="{955307AE-30A7-4668-95F6-AC01BF3E900D}"/>
          </ac:spMkLst>
        </pc:spChg>
        <pc:spChg chg="add mod topLvl">
          <ac:chgData name="Ruengwit Sawangkeaw" userId="879b7efc93b10fa0" providerId="LiveId" clId="{246336A4-AC36-4876-8E18-2BE6F5425D68}" dt="2021-09-09T04:17:47.727" v="3586" actId="1036"/>
          <ac:spMkLst>
            <pc:docMk/>
            <pc:sldMk cId="3929196495" sldId="256"/>
            <ac:spMk id="74" creationId="{6CB622EF-9189-44B8-A73B-7EF14FD8F85D}"/>
          </ac:spMkLst>
        </pc:spChg>
        <pc:spChg chg="add mod topLvl">
          <ac:chgData name="Ruengwit Sawangkeaw" userId="879b7efc93b10fa0" providerId="LiveId" clId="{246336A4-AC36-4876-8E18-2BE6F5425D68}" dt="2021-09-09T04:17:47.727" v="3586" actId="1036"/>
          <ac:spMkLst>
            <pc:docMk/>
            <pc:sldMk cId="3929196495" sldId="256"/>
            <ac:spMk id="75" creationId="{2D28CAEF-C674-4972-BBCA-4096AC3EA6F4}"/>
          </ac:spMkLst>
        </pc:spChg>
        <pc:spChg chg="del">
          <ac:chgData name="Ruengwit Sawangkeaw" userId="879b7efc93b10fa0" providerId="LiveId" clId="{246336A4-AC36-4876-8E18-2BE6F5425D68}" dt="2021-09-09T00:53:17.627" v="204" actId="478"/>
          <ac:spMkLst>
            <pc:docMk/>
            <pc:sldMk cId="3929196495" sldId="256"/>
            <ac:spMk id="75" creationId="{3161E902-4280-45A3-BE58-FAD7E4D467A9}"/>
          </ac:spMkLst>
        </pc:spChg>
        <pc:spChg chg="add mod topLvl">
          <ac:chgData name="Ruengwit Sawangkeaw" userId="879b7efc93b10fa0" providerId="LiveId" clId="{246336A4-AC36-4876-8E18-2BE6F5425D68}" dt="2021-09-09T04:17:47.727" v="3586" actId="1036"/>
          <ac:spMkLst>
            <pc:docMk/>
            <pc:sldMk cId="3929196495" sldId="256"/>
            <ac:spMk id="76" creationId="{581BB131-7489-458F-ABC8-A578679B9ACE}"/>
          </ac:spMkLst>
        </pc:spChg>
        <pc:spChg chg="del">
          <ac:chgData name="Ruengwit Sawangkeaw" userId="879b7efc93b10fa0" providerId="LiveId" clId="{246336A4-AC36-4876-8E18-2BE6F5425D68}" dt="2021-09-09T00:53:15.690" v="203" actId="478"/>
          <ac:spMkLst>
            <pc:docMk/>
            <pc:sldMk cId="3929196495" sldId="256"/>
            <ac:spMk id="76" creationId="{FD42C582-C64A-4C2E-BB6A-37774C0C3F5C}"/>
          </ac:spMkLst>
        </pc:spChg>
        <pc:spChg chg="add mod topLvl">
          <ac:chgData name="Ruengwit Sawangkeaw" userId="879b7efc93b10fa0" providerId="LiveId" clId="{246336A4-AC36-4876-8E18-2BE6F5425D68}" dt="2021-09-09T04:17:47.727" v="3586" actId="1036"/>
          <ac:spMkLst>
            <pc:docMk/>
            <pc:sldMk cId="3929196495" sldId="256"/>
            <ac:spMk id="77" creationId="{8F3D27D3-CA53-4BBB-A922-64D660998BC9}"/>
          </ac:spMkLst>
        </pc:spChg>
        <pc:spChg chg="del mod">
          <ac:chgData name="Ruengwit Sawangkeaw" userId="879b7efc93b10fa0" providerId="LiveId" clId="{246336A4-AC36-4876-8E18-2BE6F5425D68}" dt="2021-09-09T00:52:28.179" v="192" actId="478"/>
          <ac:spMkLst>
            <pc:docMk/>
            <pc:sldMk cId="3929196495" sldId="256"/>
            <ac:spMk id="82" creationId="{C2032ACB-21E6-4023-B41E-2F6788AA69EF}"/>
          </ac:spMkLst>
        </pc:spChg>
        <pc:spChg chg="mod">
          <ac:chgData name="Ruengwit Sawangkeaw" userId="879b7efc93b10fa0" providerId="LiveId" clId="{246336A4-AC36-4876-8E18-2BE6F5425D68}" dt="2021-09-09T00:52:44.169" v="194" actId="207"/>
          <ac:spMkLst>
            <pc:docMk/>
            <pc:sldMk cId="3929196495" sldId="256"/>
            <ac:spMk id="84" creationId="{32EE982C-9A60-4EC7-88FC-68583641ACC8}"/>
          </ac:spMkLst>
        </pc:spChg>
        <pc:spChg chg="mod">
          <ac:chgData name="Ruengwit Sawangkeaw" userId="879b7efc93b10fa0" providerId="LiveId" clId="{246336A4-AC36-4876-8E18-2BE6F5425D68}" dt="2021-09-09T00:57:09.151" v="212" actId="207"/>
          <ac:spMkLst>
            <pc:docMk/>
            <pc:sldMk cId="3929196495" sldId="256"/>
            <ac:spMk id="85" creationId="{05E718D7-05F1-46D8-A8EA-EE0B4CB22B8C}"/>
          </ac:spMkLst>
        </pc:spChg>
        <pc:spChg chg="del mod">
          <ac:chgData name="Ruengwit Sawangkeaw" userId="879b7efc93b10fa0" providerId="LiveId" clId="{246336A4-AC36-4876-8E18-2BE6F5425D68}" dt="2021-09-09T00:52:53.067" v="198" actId="478"/>
          <ac:spMkLst>
            <pc:docMk/>
            <pc:sldMk cId="3929196495" sldId="256"/>
            <ac:spMk id="94" creationId="{B081A4FE-04E5-4A60-BB82-E1305114B10A}"/>
          </ac:spMkLst>
        </pc:spChg>
        <pc:spChg chg="add mod">
          <ac:chgData name="Ruengwit Sawangkeaw" userId="879b7efc93b10fa0" providerId="LiveId" clId="{246336A4-AC36-4876-8E18-2BE6F5425D68}" dt="2021-09-09T04:17:47.727" v="3586" actId="1036"/>
          <ac:spMkLst>
            <pc:docMk/>
            <pc:sldMk cId="3929196495" sldId="256"/>
            <ac:spMk id="100" creationId="{6EBA8609-6BAD-42A8-A382-CE55AA7D73F1}"/>
          </ac:spMkLst>
        </pc:spChg>
        <pc:spChg chg="add mod">
          <ac:chgData name="Ruengwit Sawangkeaw" userId="879b7efc93b10fa0" providerId="LiveId" clId="{246336A4-AC36-4876-8E18-2BE6F5425D68}" dt="2021-09-09T03:06:22.238" v="2437" actId="164"/>
          <ac:spMkLst>
            <pc:docMk/>
            <pc:sldMk cId="3929196495" sldId="256"/>
            <ac:spMk id="105" creationId="{4C0797A1-5017-4B07-9C92-88F3829DE127}"/>
          </ac:spMkLst>
        </pc:spChg>
        <pc:spChg chg="add mod">
          <ac:chgData name="Ruengwit Sawangkeaw" userId="879b7efc93b10fa0" providerId="LiveId" clId="{246336A4-AC36-4876-8E18-2BE6F5425D68}" dt="2021-09-09T03:06:19.007" v="2436" actId="164"/>
          <ac:spMkLst>
            <pc:docMk/>
            <pc:sldMk cId="3929196495" sldId="256"/>
            <ac:spMk id="107" creationId="{93C43DCA-57C4-4A81-8733-6C8F350F98ED}"/>
          </ac:spMkLst>
        </pc:spChg>
        <pc:spChg chg="add mod">
          <ac:chgData name="Ruengwit Sawangkeaw" userId="879b7efc93b10fa0" providerId="LiveId" clId="{246336A4-AC36-4876-8E18-2BE6F5425D68}" dt="2021-09-09T03:06:22.238" v="2437" actId="164"/>
          <ac:spMkLst>
            <pc:docMk/>
            <pc:sldMk cId="3929196495" sldId="256"/>
            <ac:spMk id="109" creationId="{8CF86AA4-4CC3-424A-8E3A-623E7A5F2F63}"/>
          </ac:spMkLst>
        </pc:spChg>
        <pc:spChg chg="add mod">
          <ac:chgData name="Ruengwit Sawangkeaw" userId="879b7efc93b10fa0" providerId="LiveId" clId="{246336A4-AC36-4876-8E18-2BE6F5425D68}" dt="2021-09-09T04:17:47.727" v="3586" actId="1036"/>
          <ac:spMkLst>
            <pc:docMk/>
            <pc:sldMk cId="3929196495" sldId="256"/>
            <ac:spMk id="111" creationId="{D0B2B0C3-B9EC-4EA4-BEAF-999A9D8BD71E}"/>
          </ac:spMkLst>
        </pc:spChg>
        <pc:spChg chg="add mod topLvl">
          <ac:chgData name="Ruengwit Sawangkeaw" userId="879b7efc93b10fa0" providerId="LiveId" clId="{246336A4-AC36-4876-8E18-2BE6F5425D68}" dt="2021-09-09T08:55:56.480" v="3830" actId="20577"/>
          <ac:spMkLst>
            <pc:docMk/>
            <pc:sldMk cId="3929196495" sldId="256"/>
            <ac:spMk id="112" creationId="{1AA303CF-A4C6-4EF0-85AC-C77C07D86C9B}"/>
          </ac:spMkLst>
        </pc:spChg>
        <pc:spChg chg="del">
          <ac:chgData name="Ruengwit Sawangkeaw" userId="879b7efc93b10fa0" providerId="LiveId" clId="{246336A4-AC36-4876-8E18-2BE6F5425D68}" dt="2021-09-09T00:41:44.531" v="15" actId="478"/>
          <ac:spMkLst>
            <pc:docMk/>
            <pc:sldMk cId="3929196495" sldId="256"/>
            <ac:spMk id="112" creationId="{87AE54D6-A8D2-4A2F-8972-E6C49E7B76E8}"/>
          </ac:spMkLst>
        </pc:spChg>
        <pc:spChg chg="add mod">
          <ac:chgData name="Ruengwit Sawangkeaw" userId="879b7efc93b10fa0" providerId="LiveId" clId="{246336A4-AC36-4876-8E18-2BE6F5425D68}" dt="2021-09-09T08:54:48.357" v="3793"/>
          <ac:spMkLst>
            <pc:docMk/>
            <pc:sldMk cId="3929196495" sldId="256"/>
            <ac:spMk id="113" creationId="{B4611568-A23F-4FCA-8D0F-EB8B1902334E}"/>
          </ac:spMkLst>
        </pc:spChg>
        <pc:spChg chg="del">
          <ac:chgData name="Ruengwit Sawangkeaw" userId="879b7efc93b10fa0" providerId="LiveId" clId="{246336A4-AC36-4876-8E18-2BE6F5425D68}" dt="2021-09-09T00:41:39.082" v="13" actId="478"/>
          <ac:spMkLst>
            <pc:docMk/>
            <pc:sldMk cId="3929196495" sldId="256"/>
            <ac:spMk id="116" creationId="{E75E02E7-F50F-47AF-9D33-287C76273AA2}"/>
          </ac:spMkLst>
        </pc:spChg>
        <pc:spChg chg="del">
          <ac:chgData name="Ruengwit Sawangkeaw" userId="879b7efc93b10fa0" providerId="LiveId" clId="{246336A4-AC36-4876-8E18-2BE6F5425D68}" dt="2021-09-09T00:41:51.499" v="19" actId="478"/>
          <ac:spMkLst>
            <pc:docMk/>
            <pc:sldMk cId="3929196495" sldId="256"/>
            <ac:spMk id="118" creationId="{449749E8-346F-4829-B06D-998C4C39DAFB}"/>
          </ac:spMkLst>
        </pc:spChg>
        <pc:spChg chg="del">
          <ac:chgData name="Ruengwit Sawangkeaw" userId="879b7efc93b10fa0" providerId="LiveId" clId="{246336A4-AC36-4876-8E18-2BE6F5425D68}" dt="2021-09-09T00:41:54.656" v="20" actId="478"/>
          <ac:spMkLst>
            <pc:docMk/>
            <pc:sldMk cId="3929196495" sldId="256"/>
            <ac:spMk id="119" creationId="{EA6BC0AD-07A8-4C7C-B89D-566F665B0FD0}"/>
          </ac:spMkLst>
        </pc:spChg>
        <pc:spChg chg="add mod">
          <ac:chgData name="Ruengwit Sawangkeaw" userId="879b7efc93b10fa0" providerId="LiveId" clId="{246336A4-AC36-4876-8E18-2BE6F5425D68}" dt="2021-09-09T03:05:53.630" v="2425" actId="164"/>
          <ac:spMkLst>
            <pc:docMk/>
            <pc:sldMk cId="3929196495" sldId="256"/>
            <ac:spMk id="121" creationId="{3EB42791-3684-483B-B63D-ED1A5CFB8CFE}"/>
          </ac:spMkLst>
        </pc:spChg>
        <pc:spChg chg="add mod">
          <ac:chgData name="Ruengwit Sawangkeaw" userId="879b7efc93b10fa0" providerId="LiveId" clId="{246336A4-AC36-4876-8E18-2BE6F5425D68}" dt="2021-09-09T03:05:53.630" v="2425" actId="164"/>
          <ac:spMkLst>
            <pc:docMk/>
            <pc:sldMk cId="3929196495" sldId="256"/>
            <ac:spMk id="122" creationId="{6F97312F-285E-4EE9-B48A-654D730345F4}"/>
          </ac:spMkLst>
        </pc:spChg>
        <pc:spChg chg="add mod">
          <ac:chgData name="Ruengwit Sawangkeaw" userId="879b7efc93b10fa0" providerId="LiveId" clId="{246336A4-AC36-4876-8E18-2BE6F5425D68}" dt="2021-09-09T03:09:33.291" v="2559" actId="1076"/>
          <ac:spMkLst>
            <pc:docMk/>
            <pc:sldMk cId="3929196495" sldId="256"/>
            <ac:spMk id="124" creationId="{ACEEC775-6942-4455-BA2A-3BF25A62A171}"/>
          </ac:spMkLst>
        </pc:spChg>
        <pc:spChg chg="add mod">
          <ac:chgData name="Ruengwit Sawangkeaw" userId="879b7efc93b10fa0" providerId="LiveId" clId="{246336A4-AC36-4876-8E18-2BE6F5425D68}" dt="2021-09-09T08:55:40.087" v="3826" actId="1038"/>
          <ac:spMkLst>
            <pc:docMk/>
            <pc:sldMk cId="3929196495" sldId="256"/>
            <ac:spMk id="125" creationId="{B549DBE4-C075-4978-B7A6-3625173B98F7}"/>
          </ac:spMkLst>
        </pc:spChg>
        <pc:spChg chg="add del mod">
          <ac:chgData name="Ruengwit Sawangkeaw" userId="879b7efc93b10fa0" providerId="LiveId" clId="{246336A4-AC36-4876-8E18-2BE6F5425D68}" dt="2021-09-09T03:13:26.395" v="2603" actId="478"/>
          <ac:spMkLst>
            <pc:docMk/>
            <pc:sldMk cId="3929196495" sldId="256"/>
            <ac:spMk id="125" creationId="{D59FE643-F2E6-44AE-8A74-91BBDEAFE847}"/>
          </ac:spMkLst>
        </pc:spChg>
        <pc:spChg chg="del">
          <ac:chgData name="Ruengwit Sawangkeaw" userId="879b7efc93b10fa0" providerId="LiveId" clId="{246336A4-AC36-4876-8E18-2BE6F5425D68}" dt="2021-09-09T00:41:45.475" v="16" actId="478"/>
          <ac:spMkLst>
            <pc:docMk/>
            <pc:sldMk cId="3929196495" sldId="256"/>
            <ac:spMk id="128" creationId="{2CBAFBF5-550D-4EEF-952E-F9B1F21906F1}"/>
          </ac:spMkLst>
        </pc:spChg>
        <pc:spChg chg="del">
          <ac:chgData name="Ruengwit Sawangkeaw" userId="879b7efc93b10fa0" providerId="LiveId" clId="{246336A4-AC36-4876-8E18-2BE6F5425D68}" dt="2021-09-09T00:41:54.656" v="20" actId="478"/>
          <ac:spMkLst>
            <pc:docMk/>
            <pc:sldMk cId="3929196495" sldId="256"/>
            <ac:spMk id="129" creationId="{E4D06953-5B07-454C-AA45-8F5B33AA2068}"/>
          </ac:spMkLst>
        </pc:spChg>
        <pc:spChg chg="add mod">
          <ac:chgData name="Ruengwit Sawangkeaw" userId="879b7efc93b10fa0" providerId="LiveId" clId="{246336A4-AC36-4876-8E18-2BE6F5425D68}" dt="2021-09-09T04:14:14.359" v="3538" actId="164"/>
          <ac:spMkLst>
            <pc:docMk/>
            <pc:sldMk cId="3929196495" sldId="256"/>
            <ac:spMk id="130" creationId="{0A965895-5852-43A0-8625-A515EF5EF1DB}"/>
          </ac:spMkLst>
        </pc:spChg>
        <pc:spChg chg="del">
          <ac:chgData name="Ruengwit Sawangkeaw" userId="879b7efc93b10fa0" providerId="LiveId" clId="{246336A4-AC36-4876-8E18-2BE6F5425D68}" dt="2021-09-09T01:03:17.692" v="291" actId="478"/>
          <ac:spMkLst>
            <pc:docMk/>
            <pc:sldMk cId="3929196495" sldId="256"/>
            <ac:spMk id="130" creationId="{569DCD39-FA37-4B1B-BBAE-DB66F623E688}"/>
          </ac:spMkLst>
        </pc:spChg>
        <pc:spChg chg="del">
          <ac:chgData name="Ruengwit Sawangkeaw" userId="879b7efc93b10fa0" providerId="LiveId" clId="{246336A4-AC36-4876-8E18-2BE6F5425D68}" dt="2021-09-09T01:03:18.914" v="292" actId="478"/>
          <ac:spMkLst>
            <pc:docMk/>
            <pc:sldMk cId="3929196495" sldId="256"/>
            <ac:spMk id="131" creationId="{80B1CD84-66D1-44DF-9E5B-15BFDA0FE2C7}"/>
          </ac:spMkLst>
        </pc:spChg>
        <pc:spChg chg="add mod">
          <ac:chgData name="Ruengwit Sawangkeaw" userId="879b7efc93b10fa0" providerId="LiveId" clId="{246336A4-AC36-4876-8E18-2BE6F5425D68}" dt="2021-09-09T04:14:14.359" v="3538" actId="164"/>
          <ac:spMkLst>
            <pc:docMk/>
            <pc:sldMk cId="3929196495" sldId="256"/>
            <ac:spMk id="131" creationId="{A956AF10-C7F1-45F1-B4A9-0856E4DE8A28}"/>
          </ac:spMkLst>
        </pc:spChg>
        <pc:spChg chg="mod ord">
          <ac:chgData name="Ruengwit Sawangkeaw" userId="879b7efc93b10fa0" providerId="LiveId" clId="{246336A4-AC36-4876-8E18-2BE6F5425D68}" dt="2021-09-09T04:22:02.698" v="3702" actId="167"/>
          <ac:spMkLst>
            <pc:docMk/>
            <pc:sldMk cId="3929196495" sldId="256"/>
            <ac:spMk id="132" creationId="{AE1A5FFC-D158-43D2-8311-78A1D64DB1AF}"/>
          </ac:spMkLst>
        </pc:spChg>
        <pc:spChg chg="mod">
          <ac:chgData name="Ruengwit Sawangkeaw" userId="879b7efc93b10fa0" providerId="LiveId" clId="{246336A4-AC36-4876-8E18-2BE6F5425D68}" dt="2021-09-09T03:00:51.093" v="2275" actId="12789"/>
          <ac:spMkLst>
            <pc:docMk/>
            <pc:sldMk cId="3929196495" sldId="256"/>
            <ac:spMk id="133" creationId="{7884F56F-07EB-4B46-9817-116D220A56FC}"/>
          </ac:spMkLst>
        </pc:spChg>
        <pc:spChg chg="add mod">
          <ac:chgData name="Ruengwit Sawangkeaw" userId="879b7efc93b10fa0" providerId="LiveId" clId="{246336A4-AC36-4876-8E18-2BE6F5425D68}" dt="2021-09-09T04:14:20.800" v="3539" actId="164"/>
          <ac:spMkLst>
            <pc:docMk/>
            <pc:sldMk cId="3929196495" sldId="256"/>
            <ac:spMk id="135" creationId="{9F420F8B-D0A5-4434-BFA9-9A1B743E505A}"/>
          </ac:spMkLst>
        </pc:spChg>
        <pc:spChg chg="mod">
          <ac:chgData name="Ruengwit Sawangkeaw" userId="879b7efc93b10fa0" providerId="LiveId" clId="{246336A4-AC36-4876-8E18-2BE6F5425D68}" dt="2021-09-09T01:08:40.300" v="345" actId="207"/>
          <ac:spMkLst>
            <pc:docMk/>
            <pc:sldMk cId="3929196495" sldId="256"/>
            <ac:spMk id="135" creationId="{DFB27E59-B97F-47F7-A085-6BC154B5527C}"/>
          </ac:spMkLst>
        </pc:spChg>
        <pc:spChg chg="mod">
          <ac:chgData name="Ruengwit Sawangkeaw" userId="879b7efc93b10fa0" providerId="LiveId" clId="{246336A4-AC36-4876-8E18-2BE6F5425D68}" dt="2021-09-09T01:08:44.627" v="346" actId="207"/>
          <ac:spMkLst>
            <pc:docMk/>
            <pc:sldMk cId="3929196495" sldId="256"/>
            <ac:spMk id="136" creationId="{91D8EFBC-D23C-4EBE-BF48-9C386EF6B4B1}"/>
          </ac:spMkLst>
        </pc:spChg>
        <pc:spChg chg="del mod">
          <ac:chgData name="Ruengwit Sawangkeaw" userId="879b7efc93b10fa0" providerId="LiveId" clId="{246336A4-AC36-4876-8E18-2BE6F5425D68}" dt="2021-09-09T00:41:48.267" v="18" actId="478"/>
          <ac:spMkLst>
            <pc:docMk/>
            <pc:sldMk cId="3929196495" sldId="256"/>
            <ac:spMk id="137" creationId="{E197FC4A-7D9A-419B-B6F2-AD2928823CC6}"/>
          </ac:spMkLst>
        </pc:spChg>
        <pc:spChg chg="add mod">
          <ac:chgData name="Ruengwit Sawangkeaw" userId="879b7efc93b10fa0" providerId="LiveId" clId="{246336A4-AC36-4876-8E18-2BE6F5425D68}" dt="2021-09-09T04:26:51.331" v="3748" actId="1036"/>
          <ac:spMkLst>
            <pc:docMk/>
            <pc:sldMk cId="3929196495" sldId="256"/>
            <ac:spMk id="137" creationId="{EA0BE11A-7860-40BE-8B76-BCF9673D724F}"/>
          </ac:spMkLst>
        </pc:spChg>
        <pc:spChg chg="del">
          <ac:chgData name="Ruengwit Sawangkeaw" userId="879b7efc93b10fa0" providerId="LiveId" clId="{246336A4-AC36-4876-8E18-2BE6F5425D68}" dt="2021-09-09T00:41:51.499" v="19" actId="478"/>
          <ac:spMkLst>
            <pc:docMk/>
            <pc:sldMk cId="3929196495" sldId="256"/>
            <ac:spMk id="138" creationId="{F58C149F-F6B4-4E49-A854-C2809BE6EF92}"/>
          </ac:spMkLst>
        </pc:spChg>
        <pc:spChg chg="mod">
          <ac:chgData name="Ruengwit Sawangkeaw" userId="879b7efc93b10fa0" providerId="LiveId" clId="{246336A4-AC36-4876-8E18-2BE6F5425D68}" dt="2021-09-09T03:16:08.172" v="2639" actId="20577"/>
          <ac:spMkLst>
            <pc:docMk/>
            <pc:sldMk cId="3929196495" sldId="256"/>
            <ac:spMk id="139" creationId="{DFF1A760-350D-43C6-89B2-B4C8DF801E71}"/>
          </ac:spMkLst>
        </pc:spChg>
        <pc:spChg chg="mod">
          <ac:chgData name="Ruengwit Sawangkeaw" userId="879b7efc93b10fa0" providerId="LiveId" clId="{246336A4-AC36-4876-8E18-2BE6F5425D68}" dt="2021-09-09T03:15:47.988" v="2628" actId="571"/>
          <ac:spMkLst>
            <pc:docMk/>
            <pc:sldMk cId="3929196495" sldId="256"/>
            <ac:spMk id="141" creationId="{DB208673-2249-4057-B3D9-8C754F2731F3}"/>
          </ac:spMkLst>
        </pc:spChg>
        <pc:spChg chg="del">
          <ac:chgData name="Ruengwit Sawangkeaw" userId="879b7efc93b10fa0" providerId="LiveId" clId="{246336A4-AC36-4876-8E18-2BE6F5425D68}" dt="2021-09-09T00:41:51.499" v="19" actId="478"/>
          <ac:spMkLst>
            <pc:docMk/>
            <pc:sldMk cId="3929196495" sldId="256"/>
            <ac:spMk id="141" creationId="{F82936A4-D745-4CB5-B2D9-E4C9894F9070}"/>
          </ac:spMkLst>
        </pc:spChg>
        <pc:spChg chg="del">
          <ac:chgData name="Ruengwit Sawangkeaw" userId="879b7efc93b10fa0" providerId="LiveId" clId="{246336A4-AC36-4876-8E18-2BE6F5425D68}" dt="2021-09-09T00:41:51.499" v="19" actId="478"/>
          <ac:spMkLst>
            <pc:docMk/>
            <pc:sldMk cId="3929196495" sldId="256"/>
            <ac:spMk id="142" creationId="{10363D86-5E2C-4A17-B0F8-21AC457633E4}"/>
          </ac:spMkLst>
        </pc:spChg>
        <pc:spChg chg="mod">
          <ac:chgData name="Ruengwit Sawangkeaw" userId="879b7efc93b10fa0" providerId="LiveId" clId="{246336A4-AC36-4876-8E18-2BE6F5425D68}" dt="2021-09-09T03:15:47.988" v="2628" actId="571"/>
          <ac:spMkLst>
            <pc:docMk/>
            <pc:sldMk cId="3929196495" sldId="256"/>
            <ac:spMk id="142" creationId="{4DFB4722-7043-422F-B126-0C37638230B0}"/>
          </ac:spMkLst>
        </pc:spChg>
        <pc:spChg chg="del">
          <ac:chgData name="Ruengwit Sawangkeaw" userId="879b7efc93b10fa0" providerId="LiveId" clId="{246336A4-AC36-4876-8E18-2BE6F5425D68}" dt="2021-09-09T00:41:51.499" v="19" actId="478"/>
          <ac:spMkLst>
            <pc:docMk/>
            <pc:sldMk cId="3929196495" sldId="256"/>
            <ac:spMk id="143" creationId="{623013B7-4BD2-4E7F-A76C-2AF964E7B6A9}"/>
          </ac:spMkLst>
        </pc:spChg>
        <pc:spChg chg="add mod">
          <ac:chgData name="Ruengwit Sawangkeaw" userId="879b7efc93b10fa0" providerId="LiveId" clId="{246336A4-AC36-4876-8E18-2BE6F5425D68}" dt="2021-09-09T04:14:14.359" v="3538" actId="164"/>
          <ac:spMkLst>
            <pc:docMk/>
            <pc:sldMk cId="3929196495" sldId="256"/>
            <ac:spMk id="143" creationId="{B55C941D-E26B-4AEE-8CC9-3E51237F3DE7}"/>
          </ac:spMkLst>
        </pc:spChg>
        <pc:spChg chg="del">
          <ac:chgData name="Ruengwit Sawangkeaw" userId="879b7efc93b10fa0" providerId="LiveId" clId="{246336A4-AC36-4876-8E18-2BE6F5425D68}" dt="2021-09-09T00:41:51.499" v="19" actId="478"/>
          <ac:spMkLst>
            <pc:docMk/>
            <pc:sldMk cId="3929196495" sldId="256"/>
            <ac:spMk id="144" creationId="{52A0A08C-5C93-45B4-A0F4-EF86C97B8989}"/>
          </ac:spMkLst>
        </pc:spChg>
        <pc:spChg chg="add mod">
          <ac:chgData name="Ruengwit Sawangkeaw" userId="879b7efc93b10fa0" providerId="LiveId" clId="{246336A4-AC36-4876-8E18-2BE6F5425D68}" dt="2021-09-09T04:14:14.359" v="3538" actId="164"/>
          <ac:spMkLst>
            <pc:docMk/>
            <pc:sldMk cId="3929196495" sldId="256"/>
            <ac:spMk id="144" creationId="{C13C95AB-DBED-47CA-810C-2D0B6A36A7BD}"/>
          </ac:spMkLst>
        </pc:spChg>
        <pc:spChg chg="add mod">
          <ac:chgData name="Ruengwit Sawangkeaw" userId="879b7efc93b10fa0" providerId="LiveId" clId="{246336A4-AC36-4876-8E18-2BE6F5425D68}" dt="2021-09-09T04:14:14.359" v="3538" actId="164"/>
          <ac:spMkLst>
            <pc:docMk/>
            <pc:sldMk cId="3929196495" sldId="256"/>
            <ac:spMk id="145" creationId="{D852C4AB-4304-420C-A490-1E99F867C9B2}"/>
          </ac:spMkLst>
        </pc:spChg>
        <pc:spChg chg="add mod">
          <ac:chgData name="Ruengwit Sawangkeaw" userId="879b7efc93b10fa0" providerId="LiveId" clId="{246336A4-AC36-4876-8E18-2BE6F5425D68}" dt="2021-09-09T04:14:20.800" v="3539" actId="164"/>
          <ac:spMkLst>
            <pc:docMk/>
            <pc:sldMk cId="3929196495" sldId="256"/>
            <ac:spMk id="146" creationId="{E5C85D71-FB04-4FA2-A7E1-0934E61EDF4B}"/>
          </ac:spMkLst>
        </pc:spChg>
        <pc:spChg chg="del">
          <ac:chgData name="Ruengwit Sawangkeaw" userId="879b7efc93b10fa0" providerId="LiveId" clId="{246336A4-AC36-4876-8E18-2BE6F5425D68}" dt="2021-09-09T00:41:51.499" v="19" actId="478"/>
          <ac:spMkLst>
            <pc:docMk/>
            <pc:sldMk cId="3929196495" sldId="256"/>
            <ac:spMk id="146" creationId="{FB84EED8-7544-4172-9FDA-E1A35B2125AF}"/>
          </ac:spMkLst>
        </pc:spChg>
        <pc:spChg chg="del">
          <ac:chgData name="Ruengwit Sawangkeaw" userId="879b7efc93b10fa0" providerId="LiveId" clId="{246336A4-AC36-4876-8E18-2BE6F5425D68}" dt="2021-09-09T00:41:51.499" v="19" actId="478"/>
          <ac:spMkLst>
            <pc:docMk/>
            <pc:sldMk cId="3929196495" sldId="256"/>
            <ac:spMk id="147" creationId="{6118CCC2-C1BC-41A0-981B-8175E51B3834}"/>
          </ac:spMkLst>
        </pc:spChg>
        <pc:spChg chg="add mod">
          <ac:chgData name="Ruengwit Sawangkeaw" userId="879b7efc93b10fa0" providerId="LiveId" clId="{246336A4-AC36-4876-8E18-2BE6F5425D68}" dt="2021-09-09T04:14:20.800" v="3539" actId="164"/>
          <ac:spMkLst>
            <pc:docMk/>
            <pc:sldMk cId="3929196495" sldId="256"/>
            <ac:spMk id="147" creationId="{8C3C97AA-7748-4468-BADF-783B0AEB643A}"/>
          </ac:spMkLst>
        </pc:spChg>
        <pc:spChg chg="add mod">
          <ac:chgData name="Ruengwit Sawangkeaw" userId="879b7efc93b10fa0" providerId="LiveId" clId="{246336A4-AC36-4876-8E18-2BE6F5425D68}" dt="2021-09-09T04:14:20.800" v="3539" actId="164"/>
          <ac:spMkLst>
            <pc:docMk/>
            <pc:sldMk cId="3929196495" sldId="256"/>
            <ac:spMk id="148" creationId="{8C4693E6-F162-4952-A0DB-88BCEEEAC5FA}"/>
          </ac:spMkLst>
        </pc:spChg>
        <pc:spChg chg="add mod">
          <ac:chgData name="Ruengwit Sawangkeaw" userId="879b7efc93b10fa0" providerId="LiveId" clId="{246336A4-AC36-4876-8E18-2BE6F5425D68}" dt="2021-09-09T04:14:20.800" v="3539" actId="164"/>
          <ac:spMkLst>
            <pc:docMk/>
            <pc:sldMk cId="3929196495" sldId="256"/>
            <ac:spMk id="149" creationId="{A81DADE6-184C-4920-8725-C56F811A1990}"/>
          </ac:spMkLst>
        </pc:spChg>
        <pc:spChg chg="add mod">
          <ac:chgData name="Ruengwit Sawangkeaw" userId="879b7efc93b10fa0" providerId="LiveId" clId="{246336A4-AC36-4876-8E18-2BE6F5425D68}" dt="2021-09-09T04:14:25.626" v="3540" actId="164"/>
          <ac:spMkLst>
            <pc:docMk/>
            <pc:sldMk cId="3929196495" sldId="256"/>
            <ac:spMk id="150" creationId="{7398265C-A74B-49F4-943D-C538A11790F8}"/>
          </ac:spMkLst>
        </pc:spChg>
        <pc:spChg chg="add mod">
          <ac:chgData name="Ruengwit Sawangkeaw" userId="879b7efc93b10fa0" providerId="LiveId" clId="{246336A4-AC36-4876-8E18-2BE6F5425D68}" dt="2021-09-09T04:14:25.626" v="3540" actId="164"/>
          <ac:spMkLst>
            <pc:docMk/>
            <pc:sldMk cId="3929196495" sldId="256"/>
            <ac:spMk id="151" creationId="{D7A51269-260A-4A68-8ADA-5E2E73D46523}"/>
          </ac:spMkLst>
        </pc:spChg>
        <pc:spChg chg="add mod">
          <ac:chgData name="Ruengwit Sawangkeaw" userId="879b7efc93b10fa0" providerId="LiveId" clId="{246336A4-AC36-4876-8E18-2BE6F5425D68}" dt="2021-09-09T04:14:25.626" v="3540" actId="164"/>
          <ac:spMkLst>
            <pc:docMk/>
            <pc:sldMk cId="3929196495" sldId="256"/>
            <ac:spMk id="152" creationId="{B682F4CB-DDB3-451A-8A0F-88678E2F6875}"/>
          </ac:spMkLst>
        </pc:spChg>
        <pc:spChg chg="del">
          <ac:chgData name="Ruengwit Sawangkeaw" userId="879b7efc93b10fa0" providerId="LiveId" clId="{246336A4-AC36-4876-8E18-2BE6F5425D68}" dt="2021-09-09T00:41:54.656" v="20" actId="478"/>
          <ac:spMkLst>
            <pc:docMk/>
            <pc:sldMk cId="3929196495" sldId="256"/>
            <ac:spMk id="152" creationId="{E5AD26D0-DC27-48F2-96FC-32CBBD0B3C8A}"/>
          </ac:spMkLst>
        </pc:spChg>
        <pc:spChg chg="add mod">
          <ac:chgData name="Ruengwit Sawangkeaw" userId="879b7efc93b10fa0" providerId="LiveId" clId="{246336A4-AC36-4876-8E18-2BE6F5425D68}" dt="2021-09-09T04:14:25.626" v="3540" actId="164"/>
          <ac:spMkLst>
            <pc:docMk/>
            <pc:sldMk cId="3929196495" sldId="256"/>
            <ac:spMk id="153" creationId="{81A5E088-743E-4327-8078-D471F764D03A}"/>
          </ac:spMkLst>
        </pc:spChg>
        <pc:spChg chg="del">
          <ac:chgData name="Ruengwit Sawangkeaw" userId="879b7efc93b10fa0" providerId="LiveId" clId="{246336A4-AC36-4876-8E18-2BE6F5425D68}" dt="2021-09-09T00:41:54.656" v="20" actId="478"/>
          <ac:spMkLst>
            <pc:docMk/>
            <pc:sldMk cId="3929196495" sldId="256"/>
            <ac:spMk id="153" creationId="{FFB26283-8BC8-4752-AB27-AB4140F36633}"/>
          </ac:spMkLst>
        </pc:spChg>
        <pc:spChg chg="add mod">
          <ac:chgData name="Ruengwit Sawangkeaw" userId="879b7efc93b10fa0" providerId="LiveId" clId="{246336A4-AC36-4876-8E18-2BE6F5425D68}" dt="2021-09-09T04:14:20.800" v="3539" actId="164"/>
          <ac:spMkLst>
            <pc:docMk/>
            <pc:sldMk cId="3929196495" sldId="256"/>
            <ac:spMk id="155" creationId="{98B6DD5E-3EBB-4B4B-BFE0-B438D43A5DA3}"/>
          </ac:spMkLst>
        </pc:spChg>
        <pc:spChg chg="add mod">
          <ac:chgData name="Ruengwit Sawangkeaw" userId="879b7efc93b10fa0" providerId="LiveId" clId="{246336A4-AC36-4876-8E18-2BE6F5425D68}" dt="2021-09-09T04:14:20.800" v="3539" actId="164"/>
          <ac:spMkLst>
            <pc:docMk/>
            <pc:sldMk cId="3929196495" sldId="256"/>
            <ac:spMk id="156" creationId="{F96A4BA7-C1C4-4B6D-ADD4-D99A2CDB93EB}"/>
          </ac:spMkLst>
        </pc:spChg>
        <pc:spChg chg="add mod">
          <ac:chgData name="Ruengwit Sawangkeaw" userId="879b7efc93b10fa0" providerId="LiveId" clId="{246336A4-AC36-4876-8E18-2BE6F5425D68}" dt="2021-09-09T04:14:20.800" v="3539" actId="164"/>
          <ac:spMkLst>
            <pc:docMk/>
            <pc:sldMk cId="3929196495" sldId="256"/>
            <ac:spMk id="162" creationId="{51219BC1-713E-414D-B9C5-15E89BC4FCF1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162" creationId="{EB7E1051-5130-4A72-B7D9-5683C8D37C2B}"/>
          </ac:spMkLst>
        </pc:spChg>
        <pc:spChg chg="add mod">
          <ac:chgData name="Ruengwit Sawangkeaw" userId="879b7efc93b10fa0" providerId="LiveId" clId="{246336A4-AC36-4876-8E18-2BE6F5425D68}" dt="2021-09-09T04:14:20.800" v="3539" actId="164"/>
          <ac:spMkLst>
            <pc:docMk/>
            <pc:sldMk cId="3929196495" sldId="256"/>
            <ac:spMk id="163" creationId="{9081EA63-A4AB-4F9B-BD11-00F376E243A2}"/>
          </ac:spMkLst>
        </pc:spChg>
        <pc:spChg chg="add mod">
          <ac:chgData name="Ruengwit Sawangkeaw" userId="879b7efc93b10fa0" providerId="LiveId" clId="{246336A4-AC36-4876-8E18-2BE6F5425D68}" dt="2021-09-09T04:14:25.626" v="3540" actId="164"/>
          <ac:spMkLst>
            <pc:docMk/>
            <pc:sldMk cId="3929196495" sldId="256"/>
            <ac:spMk id="164" creationId="{BF9899B4-F4D6-468C-9388-1DD138E89772}"/>
          </ac:spMkLst>
        </pc:spChg>
        <pc:spChg chg="add mod">
          <ac:chgData name="Ruengwit Sawangkeaw" userId="879b7efc93b10fa0" providerId="LiveId" clId="{246336A4-AC36-4876-8E18-2BE6F5425D68}" dt="2021-09-09T04:14:25.626" v="3540" actId="164"/>
          <ac:spMkLst>
            <pc:docMk/>
            <pc:sldMk cId="3929196495" sldId="256"/>
            <ac:spMk id="165" creationId="{FD78F3FE-E45C-4A83-90A4-099857DE73A9}"/>
          </ac:spMkLst>
        </pc:spChg>
        <pc:spChg chg="add mod">
          <ac:chgData name="Ruengwit Sawangkeaw" userId="879b7efc93b10fa0" providerId="LiveId" clId="{246336A4-AC36-4876-8E18-2BE6F5425D68}" dt="2021-09-09T04:14:25.626" v="3540" actId="164"/>
          <ac:spMkLst>
            <pc:docMk/>
            <pc:sldMk cId="3929196495" sldId="256"/>
            <ac:spMk id="166" creationId="{77B3A0B4-7AD8-43CF-B267-9C2A7EFD3946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166" creationId="{8ABAB56F-9F1B-4C1E-BD21-7761813EB987}"/>
          </ac:spMkLst>
        </pc:spChg>
        <pc:spChg chg="add mod">
          <ac:chgData name="Ruengwit Sawangkeaw" userId="879b7efc93b10fa0" providerId="LiveId" clId="{246336A4-AC36-4876-8E18-2BE6F5425D68}" dt="2021-09-09T04:14:25.626" v="3540" actId="164"/>
          <ac:spMkLst>
            <pc:docMk/>
            <pc:sldMk cId="3929196495" sldId="256"/>
            <ac:spMk id="167" creationId="{3AE7598B-0D45-4732-AE1A-31AD518C75C5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167" creationId="{BBC1B9D7-021D-46B1-B290-C2BA71AACFC9}"/>
          </ac:spMkLst>
        </pc:spChg>
        <pc:spChg chg="add mod">
          <ac:chgData name="Ruengwit Sawangkeaw" userId="879b7efc93b10fa0" providerId="LiveId" clId="{246336A4-AC36-4876-8E18-2BE6F5425D68}" dt="2021-09-09T04:14:14.359" v="3538" actId="164"/>
          <ac:spMkLst>
            <pc:docMk/>
            <pc:sldMk cId="3929196495" sldId="256"/>
            <ac:spMk id="168" creationId="{21D1BDFD-B040-40FB-B06E-332FEE670F61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168" creationId="{732D3E3B-4997-4D63-A557-78C4911FA1ED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169" creationId="{20ED8417-B143-4ED5-81F5-F109D7D5111C}"/>
          </ac:spMkLst>
        </pc:spChg>
        <pc:spChg chg="add mod">
          <ac:chgData name="Ruengwit Sawangkeaw" userId="879b7efc93b10fa0" providerId="LiveId" clId="{246336A4-AC36-4876-8E18-2BE6F5425D68}" dt="2021-09-09T04:17:47.727" v="3586" actId="1036"/>
          <ac:spMkLst>
            <pc:docMk/>
            <pc:sldMk cId="3929196495" sldId="256"/>
            <ac:spMk id="170" creationId="{79D4612A-D56B-4F27-9AFD-0582AB15B3DC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170" creationId="{7BDC523D-C14B-41AA-9C56-B154ED92716C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171" creationId="{F2F9D417-A71F-4361-B573-E2C25462589F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172" creationId="{C8F42888-2783-440E-88AF-745A8BD1C8E8}"/>
          </ac:spMkLst>
        </pc:spChg>
        <pc:spChg chg="del">
          <ac:chgData name="Ruengwit Sawangkeaw" userId="879b7efc93b10fa0" providerId="LiveId" clId="{246336A4-AC36-4876-8E18-2BE6F5425D68}" dt="2021-09-09T00:53:15.690" v="203" actId="478"/>
          <ac:spMkLst>
            <pc:docMk/>
            <pc:sldMk cId="3929196495" sldId="256"/>
            <ac:spMk id="173" creationId="{7E947E52-2DDA-4511-BF29-E486167ADF5F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179" creationId="{5911BAC4-FA34-4410-8667-E95D407D4470}"/>
          </ac:spMkLst>
        </pc:spChg>
        <pc:spChg chg="add mod">
          <ac:chgData name="Ruengwit Sawangkeaw" userId="879b7efc93b10fa0" providerId="LiveId" clId="{246336A4-AC36-4876-8E18-2BE6F5425D68}" dt="2021-09-09T04:22:58.536" v="3711" actId="14100"/>
          <ac:spMkLst>
            <pc:docMk/>
            <pc:sldMk cId="3929196495" sldId="256"/>
            <ac:spMk id="180" creationId="{B2049001-1ED2-4AB5-9293-1AA0CE39E5A6}"/>
          </ac:spMkLst>
        </pc:spChg>
        <pc:spChg chg="add mod">
          <ac:chgData name="Ruengwit Sawangkeaw" userId="879b7efc93b10fa0" providerId="LiveId" clId="{246336A4-AC36-4876-8E18-2BE6F5425D68}" dt="2021-09-09T04:23:15.070" v="3714" actId="20577"/>
          <ac:spMkLst>
            <pc:docMk/>
            <pc:sldMk cId="3929196495" sldId="256"/>
            <ac:spMk id="181" creationId="{CDAA2FE7-8C04-4A9C-B154-742EB794D6EF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182" creationId="{5736B14E-1F6E-4769-B1C5-82C763FDA509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183" creationId="{7B6F0A74-9877-43D7-BE84-544D0BAE7BA9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185" creationId="{36B2A81E-53FE-42FA-AC51-FF22330B36D4}"/>
          </ac:spMkLst>
        </pc:spChg>
        <pc:spChg chg="add mod">
          <ac:chgData name="Ruengwit Sawangkeaw" userId="879b7efc93b10fa0" providerId="LiveId" clId="{246336A4-AC36-4876-8E18-2BE6F5425D68}" dt="2021-09-09T04:17:47.727" v="3586" actId="1036"/>
          <ac:spMkLst>
            <pc:docMk/>
            <pc:sldMk cId="3929196495" sldId="256"/>
            <ac:spMk id="201" creationId="{2519D5F9-A4FC-4CAF-A71E-C99EB26FCD18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204" creationId="{F98EFA1E-A55D-4555-89CC-1E1C980CE45F}"/>
          </ac:spMkLst>
        </pc:spChg>
        <pc:spChg chg="add mod">
          <ac:chgData name="Ruengwit Sawangkeaw" userId="879b7efc93b10fa0" providerId="LiveId" clId="{246336A4-AC36-4876-8E18-2BE6F5425D68}" dt="2021-09-09T04:17:47.727" v="3586" actId="1036"/>
          <ac:spMkLst>
            <pc:docMk/>
            <pc:sldMk cId="3929196495" sldId="256"/>
            <ac:spMk id="205" creationId="{23180F1D-0EEF-48C5-BCA8-423C5920BB99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205" creationId="{6D1F276C-6EDA-4379-9B6F-0C8B64F1F54B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206" creationId="{2A4F7844-1BB4-4314-8CA1-B8CE44B5B403}"/>
          </ac:spMkLst>
        </pc:spChg>
        <pc:spChg chg="add mod">
          <ac:chgData name="Ruengwit Sawangkeaw" userId="879b7efc93b10fa0" providerId="LiveId" clId="{246336A4-AC36-4876-8E18-2BE6F5425D68}" dt="2021-09-09T04:17:47.727" v="3586" actId="1036"/>
          <ac:spMkLst>
            <pc:docMk/>
            <pc:sldMk cId="3929196495" sldId="256"/>
            <ac:spMk id="206" creationId="{D5798B48-0D99-4D9B-AF96-3010471486BC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207" creationId="{DA858501-674D-4003-9CC3-5140CE72A356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208" creationId="{460FD67F-B28F-4C60-BB7F-2FD615125395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213" creationId="{8C30FD28-835A-4567-9A56-1BB47BA766CB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214" creationId="{8CB38E2E-5D23-40D5-8100-0A3F23AF1968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216" creationId="{8F722522-89AB-43E3-ACE0-5B45390FF22E}"/>
          </ac:spMkLst>
        </pc:spChg>
        <pc:spChg chg="del">
          <ac:chgData name="Ruengwit Sawangkeaw" userId="879b7efc93b10fa0" providerId="LiveId" clId="{246336A4-AC36-4876-8E18-2BE6F5425D68}" dt="2021-09-09T00:53:15.690" v="203" actId="478"/>
          <ac:spMkLst>
            <pc:docMk/>
            <pc:sldMk cId="3929196495" sldId="256"/>
            <ac:spMk id="219" creationId="{A3D56096-120B-4A58-ADC0-683E9970B049}"/>
          </ac:spMkLst>
        </pc:spChg>
        <pc:spChg chg="del">
          <ac:chgData name="Ruengwit Sawangkeaw" userId="879b7efc93b10fa0" providerId="LiveId" clId="{246336A4-AC36-4876-8E18-2BE6F5425D68}" dt="2021-09-09T00:53:15.690" v="203" actId="478"/>
          <ac:spMkLst>
            <pc:docMk/>
            <pc:sldMk cId="3929196495" sldId="256"/>
            <ac:spMk id="221" creationId="{DBCBF0DF-AE33-4F1B-B5ED-96E9B2B63D8A}"/>
          </ac:spMkLst>
        </pc:spChg>
        <pc:spChg chg="del">
          <ac:chgData name="Ruengwit Sawangkeaw" userId="879b7efc93b10fa0" providerId="LiveId" clId="{246336A4-AC36-4876-8E18-2BE6F5425D68}" dt="2021-09-09T00:53:13.262" v="202" actId="478"/>
          <ac:spMkLst>
            <pc:docMk/>
            <pc:sldMk cId="3929196495" sldId="256"/>
            <ac:spMk id="1027" creationId="{6C2B165B-0197-4B99-9B97-151AAFADCE6D}"/>
          </ac:spMkLst>
        </pc:spChg>
        <pc:grpChg chg="add mod">
          <ac:chgData name="Ruengwit Sawangkeaw" userId="879b7efc93b10fa0" providerId="LiveId" clId="{246336A4-AC36-4876-8E18-2BE6F5425D68}" dt="2021-09-09T04:17:47.727" v="3586" actId="1036"/>
          <ac:grpSpMkLst>
            <pc:docMk/>
            <pc:sldMk cId="3929196495" sldId="256"/>
            <ac:grpSpMk id="6" creationId="{80B2AC5F-6233-4AD6-974A-834FEFF43F00}"/>
          </ac:grpSpMkLst>
        </pc:grpChg>
        <pc:grpChg chg="del">
          <ac:chgData name="Ruengwit Sawangkeaw" userId="879b7efc93b10fa0" providerId="LiveId" clId="{246336A4-AC36-4876-8E18-2BE6F5425D68}" dt="2021-09-09T00:52:04.195" v="185" actId="478"/>
          <ac:grpSpMkLst>
            <pc:docMk/>
            <pc:sldMk cId="3929196495" sldId="256"/>
            <ac:grpSpMk id="11" creationId="{5BA86691-5DB1-4E2F-A1B7-94F763FD1258}"/>
          </ac:grpSpMkLst>
        </pc:grpChg>
        <pc:grpChg chg="del">
          <ac:chgData name="Ruengwit Sawangkeaw" userId="879b7efc93b10fa0" providerId="LiveId" clId="{246336A4-AC36-4876-8E18-2BE6F5425D68}" dt="2021-09-09T00:52:04.195" v="185" actId="478"/>
          <ac:grpSpMkLst>
            <pc:docMk/>
            <pc:sldMk cId="3929196495" sldId="256"/>
            <ac:grpSpMk id="14" creationId="{FD80A174-C114-4365-AF02-9A42725EA7A6}"/>
          </ac:grpSpMkLst>
        </pc:grpChg>
        <pc:grpChg chg="add del mod topLvl">
          <ac:chgData name="Ruengwit Sawangkeaw" userId="879b7efc93b10fa0" providerId="LiveId" clId="{246336A4-AC36-4876-8E18-2BE6F5425D68}" dt="2021-09-09T02:13:08.606" v="1022" actId="165"/>
          <ac:grpSpMkLst>
            <pc:docMk/>
            <pc:sldMk cId="3929196495" sldId="256"/>
            <ac:grpSpMk id="17" creationId="{CA80FDBD-01B7-4F34-9E13-E8E424CB9A15}"/>
          </ac:grpSpMkLst>
        </pc:grpChg>
        <pc:grpChg chg="add mod">
          <ac:chgData name="Ruengwit Sawangkeaw" userId="879b7efc93b10fa0" providerId="LiveId" clId="{246336A4-AC36-4876-8E18-2BE6F5425D68}" dt="2021-09-09T04:17:47.727" v="3586" actId="1036"/>
          <ac:grpSpMkLst>
            <pc:docMk/>
            <pc:sldMk cId="3929196495" sldId="256"/>
            <ac:grpSpMk id="26" creationId="{4820CEA1-2C58-4098-90E8-0E81A4FEA064}"/>
          </ac:grpSpMkLst>
        </pc:grpChg>
        <pc:grpChg chg="mod">
          <ac:chgData name="Ruengwit Sawangkeaw" userId="879b7efc93b10fa0" providerId="LiveId" clId="{246336A4-AC36-4876-8E18-2BE6F5425D68}" dt="2021-09-09T01:31:11.816" v="441" actId="571"/>
          <ac:grpSpMkLst>
            <pc:docMk/>
            <pc:sldMk cId="3929196495" sldId="256"/>
            <ac:grpSpMk id="28" creationId="{A6659862-F7D5-4DB8-91EF-D21CE25181EC}"/>
          </ac:grpSpMkLst>
        </pc:grpChg>
        <pc:grpChg chg="add mod">
          <ac:chgData name="Ruengwit Sawangkeaw" userId="879b7efc93b10fa0" providerId="LiveId" clId="{246336A4-AC36-4876-8E18-2BE6F5425D68}" dt="2021-09-09T04:17:47.727" v="3586" actId="1036"/>
          <ac:grpSpMkLst>
            <pc:docMk/>
            <pc:sldMk cId="3929196495" sldId="256"/>
            <ac:grpSpMk id="31" creationId="{0A4A189E-8452-4E72-8838-1CB20CB094F5}"/>
          </ac:grpSpMkLst>
        </pc:grpChg>
        <pc:grpChg chg="del">
          <ac:chgData name="Ruengwit Sawangkeaw" userId="879b7efc93b10fa0" providerId="LiveId" clId="{246336A4-AC36-4876-8E18-2BE6F5425D68}" dt="2021-09-09T00:53:13.262" v="202" actId="478"/>
          <ac:grpSpMkLst>
            <pc:docMk/>
            <pc:sldMk cId="3929196495" sldId="256"/>
            <ac:grpSpMk id="32" creationId="{53ABE570-84B6-43F9-BD6B-27A11F6F6C94}"/>
          </ac:grpSpMkLst>
        </pc:grpChg>
        <pc:grpChg chg="mod">
          <ac:chgData name="Ruengwit Sawangkeaw" userId="879b7efc93b10fa0" providerId="LiveId" clId="{246336A4-AC36-4876-8E18-2BE6F5425D68}" dt="2021-09-09T01:33:57.388" v="464" actId="571"/>
          <ac:grpSpMkLst>
            <pc:docMk/>
            <pc:sldMk cId="3929196495" sldId="256"/>
            <ac:grpSpMk id="33" creationId="{3DBFA8AA-4B4D-4D17-9EF9-3AA2EA87BE22}"/>
          </ac:grpSpMkLst>
        </pc:grpChg>
        <pc:grpChg chg="add del mod">
          <ac:chgData name="Ruengwit Sawangkeaw" userId="879b7efc93b10fa0" providerId="LiveId" clId="{246336A4-AC36-4876-8E18-2BE6F5425D68}" dt="2021-09-09T02:13:04.389" v="1021" actId="165"/>
          <ac:grpSpMkLst>
            <pc:docMk/>
            <pc:sldMk cId="3929196495" sldId="256"/>
            <ac:grpSpMk id="39" creationId="{E76BF143-84C7-4D42-BD76-8FB47C3351FD}"/>
          </ac:grpSpMkLst>
        </pc:grpChg>
        <pc:grpChg chg="add del mod">
          <ac:chgData name="Ruengwit Sawangkeaw" userId="879b7efc93b10fa0" providerId="LiveId" clId="{246336A4-AC36-4876-8E18-2BE6F5425D68}" dt="2021-09-09T01:59:57.902" v="890" actId="165"/>
          <ac:grpSpMkLst>
            <pc:docMk/>
            <pc:sldMk cId="3929196495" sldId="256"/>
            <ac:grpSpMk id="40" creationId="{142A7761-12BD-4205-97B5-17D1304A90BD}"/>
          </ac:grpSpMkLst>
        </pc:grpChg>
        <pc:grpChg chg="add mod topLvl">
          <ac:chgData name="Ruengwit Sawangkeaw" userId="879b7efc93b10fa0" providerId="LiveId" clId="{246336A4-AC36-4876-8E18-2BE6F5425D68}" dt="2021-09-09T03:01:52.565" v="2298" actId="164"/>
          <ac:grpSpMkLst>
            <pc:docMk/>
            <pc:sldMk cId="3929196495" sldId="256"/>
            <ac:grpSpMk id="43" creationId="{FC048FCF-745D-4B99-A143-9220B404165C}"/>
          </ac:grpSpMkLst>
        </pc:grpChg>
        <pc:grpChg chg="add del mod">
          <ac:chgData name="Ruengwit Sawangkeaw" userId="879b7efc93b10fa0" providerId="LiveId" clId="{246336A4-AC36-4876-8E18-2BE6F5425D68}" dt="2021-09-09T03:01:36.280" v="2295" actId="165"/>
          <ac:grpSpMkLst>
            <pc:docMk/>
            <pc:sldMk cId="3929196495" sldId="256"/>
            <ac:grpSpMk id="44" creationId="{9A89D03F-8091-4EE4-99D7-0D33524C8F81}"/>
          </ac:grpSpMkLst>
        </pc:grpChg>
        <pc:grpChg chg="add del mod">
          <ac:chgData name="Ruengwit Sawangkeaw" userId="879b7efc93b10fa0" providerId="LiveId" clId="{246336A4-AC36-4876-8E18-2BE6F5425D68}" dt="2021-09-09T01:01:56.951" v="240" actId="164"/>
          <ac:grpSpMkLst>
            <pc:docMk/>
            <pc:sldMk cId="3929196495" sldId="256"/>
            <ac:grpSpMk id="83" creationId="{47F44B78-F0A1-44F3-B7D0-A46C8ECDFCF4}"/>
          </ac:grpSpMkLst>
        </pc:grpChg>
        <pc:grpChg chg="del">
          <ac:chgData name="Ruengwit Sawangkeaw" userId="879b7efc93b10fa0" providerId="LiveId" clId="{246336A4-AC36-4876-8E18-2BE6F5425D68}" dt="2021-09-09T00:52:48.882" v="195" actId="478"/>
          <ac:grpSpMkLst>
            <pc:docMk/>
            <pc:sldMk cId="3929196495" sldId="256"/>
            <ac:grpSpMk id="86" creationId="{EF36FC65-6C60-42EE-B0EC-E891CE0DBBB2}"/>
          </ac:grpSpMkLst>
        </pc:grpChg>
        <pc:grpChg chg="del">
          <ac:chgData name="Ruengwit Sawangkeaw" userId="879b7efc93b10fa0" providerId="LiveId" clId="{246336A4-AC36-4876-8E18-2BE6F5425D68}" dt="2021-09-09T00:52:50.395" v="196" actId="478"/>
          <ac:grpSpMkLst>
            <pc:docMk/>
            <pc:sldMk cId="3929196495" sldId="256"/>
            <ac:grpSpMk id="89" creationId="{3BC17E7F-2041-4EE1-B169-8927C28B1173}"/>
          </ac:grpSpMkLst>
        </pc:grpChg>
        <pc:grpChg chg="add del mod">
          <ac:chgData name="Ruengwit Sawangkeaw" userId="879b7efc93b10fa0" providerId="LiveId" clId="{246336A4-AC36-4876-8E18-2BE6F5425D68}" dt="2021-09-09T00:55:53.160" v="207" actId="478"/>
          <ac:grpSpMkLst>
            <pc:docMk/>
            <pc:sldMk cId="3929196495" sldId="256"/>
            <ac:grpSpMk id="92" creationId="{5F25EE21-193F-4842-83E7-A6BC070EBCF2}"/>
          </ac:grpSpMkLst>
        </pc:grpChg>
        <pc:grpChg chg="add del mod">
          <ac:chgData name="Ruengwit Sawangkeaw" userId="879b7efc93b10fa0" providerId="LiveId" clId="{246336A4-AC36-4876-8E18-2BE6F5425D68}" dt="2021-09-09T03:01:04.654" v="2276" actId="165"/>
          <ac:grpSpMkLst>
            <pc:docMk/>
            <pc:sldMk cId="3929196495" sldId="256"/>
            <ac:grpSpMk id="99" creationId="{8CA03963-DDDB-42C1-9DB8-066DB63D788C}"/>
          </ac:grpSpMkLst>
        </pc:grpChg>
        <pc:grpChg chg="add del mod">
          <ac:chgData name="Ruengwit Sawangkeaw" userId="879b7efc93b10fa0" providerId="LiveId" clId="{246336A4-AC36-4876-8E18-2BE6F5425D68}" dt="2021-09-09T02:58:46.022" v="2248" actId="165"/>
          <ac:grpSpMkLst>
            <pc:docMk/>
            <pc:sldMk cId="3929196495" sldId="256"/>
            <ac:grpSpMk id="106" creationId="{012DE493-724E-4C34-A031-0F31EA2B252E}"/>
          </ac:grpSpMkLst>
        </pc:grpChg>
        <pc:grpChg chg="add mod">
          <ac:chgData name="Ruengwit Sawangkeaw" userId="879b7efc93b10fa0" providerId="LiveId" clId="{246336A4-AC36-4876-8E18-2BE6F5425D68}" dt="2021-09-09T04:25:39.468" v="3719" actId="1036"/>
          <ac:grpSpMkLst>
            <pc:docMk/>
            <pc:sldMk cId="3929196495" sldId="256"/>
            <ac:grpSpMk id="108" creationId="{25A9EB5C-BF47-466D-9EE6-A03AC5A3A0DB}"/>
          </ac:grpSpMkLst>
        </pc:grpChg>
        <pc:grpChg chg="add del mod">
          <ac:chgData name="Ruengwit Sawangkeaw" userId="879b7efc93b10fa0" providerId="LiveId" clId="{246336A4-AC36-4876-8E18-2BE6F5425D68}" dt="2021-09-09T08:54:12.223" v="3752" actId="165"/>
          <ac:grpSpMkLst>
            <pc:docMk/>
            <pc:sldMk cId="3929196495" sldId="256"/>
            <ac:grpSpMk id="115" creationId="{4DAEDF2F-B7AB-47D5-BC6D-1DE8A955C148}"/>
          </ac:grpSpMkLst>
        </pc:grpChg>
        <pc:grpChg chg="add mod">
          <ac:chgData name="Ruengwit Sawangkeaw" userId="879b7efc93b10fa0" providerId="LiveId" clId="{246336A4-AC36-4876-8E18-2BE6F5425D68}" dt="2021-09-09T04:17:47.727" v="3586" actId="1036"/>
          <ac:grpSpMkLst>
            <pc:docMk/>
            <pc:sldMk cId="3929196495" sldId="256"/>
            <ac:grpSpMk id="116" creationId="{07CF0BE2-D439-4C88-BFD8-A777121E2902}"/>
          </ac:grpSpMkLst>
        </pc:grpChg>
        <pc:grpChg chg="add mod">
          <ac:chgData name="Ruengwit Sawangkeaw" userId="879b7efc93b10fa0" providerId="LiveId" clId="{246336A4-AC36-4876-8E18-2BE6F5425D68}" dt="2021-09-09T08:55:22.615" v="3814" actId="1037"/>
          <ac:grpSpMkLst>
            <pc:docMk/>
            <pc:sldMk cId="3929196495" sldId="256"/>
            <ac:grpSpMk id="117" creationId="{3E8F7479-82F1-4DD2-95E7-F3219464D05F}"/>
          </ac:grpSpMkLst>
        </pc:grpChg>
        <pc:grpChg chg="add mod">
          <ac:chgData name="Ruengwit Sawangkeaw" userId="879b7efc93b10fa0" providerId="LiveId" clId="{246336A4-AC36-4876-8E18-2BE6F5425D68}" dt="2021-09-09T04:17:47.727" v="3586" actId="1036"/>
          <ac:grpSpMkLst>
            <pc:docMk/>
            <pc:sldMk cId="3929196495" sldId="256"/>
            <ac:grpSpMk id="118" creationId="{AD23E824-4159-41DE-98C1-77F259317975}"/>
          </ac:grpSpMkLst>
        </pc:grpChg>
        <pc:grpChg chg="add mod">
          <ac:chgData name="Ruengwit Sawangkeaw" userId="879b7efc93b10fa0" providerId="LiveId" clId="{246336A4-AC36-4876-8E18-2BE6F5425D68}" dt="2021-09-09T04:17:47.727" v="3586" actId="1036"/>
          <ac:grpSpMkLst>
            <pc:docMk/>
            <pc:sldMk cId="3929196495" sldId="256"/>
            <ac:grpSpMk id="123" creationId="{04984E8E-48A0-498D-B933-9B937D6EB01C}"/>
          </ac:grpSpMkLst>
        </pc:grpChg>
        <pc:grpChg chg="del mod">
          <ac:chgData name="Ruengwit Sawangkeaw" userId="879b7efc93b10fa0" providerId="LiveId" clId="{246336A4-AC36-4876-8E18-2BE6F5425D68}" dt="2021-09-09T01:08:53.395" v="347" actId="478"/>
          <ac:grpSpMkLst>
            <pc:docMk/>
            <pc:sldMk cId="3929196495" sldId="256"/>
            <ac:grpSpMk id="134" creationId="{80968B0F-F61E-45DC-8E1F-DFAF26A8BBC1}"/>
          </ac:grpSpMkLst>
        </pc:grpChg>
        <pc:grpChg chg="add mod">
          <ac:chgData name="Ruengwit Sawangkeaw" userId="879b7efc93b10fa0" providerId="LiveId" clId="{246336A4-AC36-4876-8E18-2BE6F5425D68}" dt="2021-09-09T04:17:47.727" v="3586" actId="1036"/>
          <ac:grpSpMkLst>
            <pc:docMk/>
            <pc:sldMk cId="3929196495" sldId="256"/>
            <ac:grpSpMk id="138" creationId="{F527B402-D7EC-47F1-818C-2C8D75DDEADE}"/>
          </ac:grpSpMkLst>
        </pc:grpChg>
        <pc:grpChg chg="mod">
          <ac:chgData name="Ruengwit Sawangkeaw" userId="879b7efc93b10fa0" providerId="LiveId" clId="{246336A4-AC36-4876-8E18-2BE6F5425D68}" dt="2021-09-09T03:15:47.988" v="2628" actId="571"/>
          <ac:grpSpMkLst>
            <pc:docMk/>
            <pc:sldMk cId="3929196495" sldId="256"/>
            <ac:grpSpMk id="140" creationId="{18B67C06-CABE-4C0B-B424-9DB77559386E}"/>
          </ac:grpSpMkLst>
        </pc:grpChg>
        <pc:grpChg chg="add del mod">
          <ac:chgData name="Ruengwit Sawangkeaw" userId="879b7efc93b10fa0" providerId="LiveId" clId="{246336A4-AC36-4876-8E18-2BE6F5425D68}" dt="2021-09-09T00:52:25.883" v="191" actId="478"/>
          <ac:grpSpMkLst>
            <pc:docMk/>
            <pc:sldMk cId="3929196495" sldId="256"/>
            <ac:grpSpMk id="159" creationId="{6FBA6199-1A6D-4749-AD22-9307ACF67896}"/>
          </ac:grpSpMkLst>
        </pc:grpChg>
        <pc:grpChg chg="add mod">
          <ac:chgData name="Ruengwit Sawangkeaw" userId="879b7efc93b10fa0" providerId="LiveId" clId="{246336A4-AC36-4876-8E18-2BE6F5425D68}" dt="2021-09-09T04:17:47.727" v="3586" actId="1036"/>
          <ac:grpSpMkLst>
            <pc:docMk/>
            <pc:sldMk cId="3929196495" sldId="256"/>
            <ac:grpSpMk id="1033" creationId="{0D24DFD3-9902-452C-9D7B-74CF79B232CC}"/>
          </ac:grpSpMkLst>
        </pc:grpChg>
        <pc:grpChg chg="add mod">
          <ac:chgData name="Ruengwit Sawangkeaw" userId="879b7efc93b10fa0" providerId="LiveId" clId="{246336A4-AC36-4876-8E18-2BE6F5425D68}" dt="2021-09-09T04:17:47.727" v="3586" actId="1036"/>
          <ac:grpSpMkLst>
            <pc:docMk/>
            <pc:sldMk cId="3929196495" sldId="256"/>
            <ac:grpSpMk id="1034" creationId="{FC8796D3-9FF9-4460-9C22-7241355106AA}"/>
          </ac:grpSpMkLst>
        </pc:grpChg>
        <pc:grpChg chg="add mod">
          <ac:chgData name="Ruengwit Sawangkeaw" userId="879b7efc93b10fa0" providerId="LiveId" clId="{246336A4-AC36-4876-8E18-2BE6F5425D68}" dt="2021-09-09T04:17:47.727" v="3586" actId="1036"/>
          <ac:grpSpMkLst>
            <pc:docMk/>
            <pc:sldMk cId="3929196495" sldId="256"/>
            <ac:grpSpMk id="1035" creationId="{378F15D7-5456-49AF-9747-1F7897436FB3}"/>
          </ac:grpSpMkLst>
        </pc:grpChg>
        <pc:graphicFrameChg chg="add del mod">
          <ac:chgData name="Ruengwit Sawangkeaw" userId="879b7efc93b10fa0" providerId="LiveId" clId="{246336A4-AC36-4876-8E18-2BE6F5425D68}" dt="2021-09-09T01:35:27.949" v="496" actId="478"/>
          <ac:graphicFrameMkLst>
            <pc:docMk/>
            <pc:sldMk cId="3929196495" sldId="256"/>
            <ac:graphicFrameMk id="19" creationId="{DD033932-8BF5-4993-B0C4-C6A0C8265F85}"/>
          </ac:graphicFrameMkLst>
        </pc:graphicFrameChg>
        <pc:graphicFrameChg chg="del">
          <ac:chgData name="Ruengwit Sawangkeaw" userId="879b7efc93b10fa0" providerId="LiveId" clId="{246336A4-AC36-4876-8E18-2BE6F5425D68}" dt="2021-09-09T00:41:42.956" v="14" actId="478"/>
          <ac:graphicFrameMkLst>
            <pc:docMk/>
            <pc:sldMk cId="3929196495" sldId="256"/>
            <ac:graphicFrameMk id="93" creationId="{0CE9E6B0-43C1-447E-AF2D-B22966FD7334}"/>
          </ac:graphicFrameMkLst>
        </pc:graphicFrameChg>
        <pc:graphicFrameChg chg="del">
          <ac:chgData name="Ruengwit Sawangkeaw" userId="879b7efc93b10fa0" providerId="LiveId" clId="{246336A4-AC36-4876-8E18-2BE6F5425D68}" dt="2021-09-09T00:41:51.499" v="19" actId="478"/>
          <ac:graphicFrameMkLst>
            <pc:docMk/>
            <pc:sldMk cId="3929196495" sldId="256"/>
            <ac:graphicFrameMk id="145" creationId="{035AD0DA-B156-45DD-B1F8-5888373C3027}"/>
          </ac:graphicFrameMkLst>
        </pc:graphicFrameChg>
        <pc:picChg chg="add del">
          <ac:chgData name="Ruengwit Sawangkeaw" userId="879b7efc93b10fa0" providerId="LiveId" clId="{246336A4-AC36-4876-8E18-2BE6F5425D68}" dt="2021-09-09T08:53:57.239" v="3750"/>
          <ac:picMkLst>
            <pc:docMk/>
            <pc:sldMk cId="3929196495" sldId="256"/>
            <ac:picMk id="8" creationId="{AAF1014D-8940-4940-8688-235069D70243}"/>
          </ac:picMkLst>
        </pc:picChg>
        <pc:picChg chg="add del mod topLvl">
          <ac:chgData name="Ruengwit Sawangkeaw" userId="879b7efc93b10fa0" providerId="LiveId" clId="{246336A4-AC36-4876-8E18-2BE6F5425D68}" dt="2021-09-09T03:47:05.003" v="3059" actId="478"/>
          <ac:picMkLst>
            <pc:docMk/>
            <pc:sldMk cId="3929196495" sldId="256"/>
            <ac:picMk id="11" creationId="{312BA103-ED31-40A9-82EE-FB76B0CD307E}"/>
          </ac:picMkLst>
        </pc:picChg>
        <pc:picChg chg="add del mod topLvl">
          <ac:chgData name="Ruengwit Sawangkeaw" userId="879b7efc93b10fa0" providerId="LiveId" clId="{246336A4-AC36-4876-8E18-2BE6F5425D68}" dt="2021-09-09T04:00:37.860" v="3285" actId="478"/>
          <ac:picMkLst>
            <pc:docMk/>
            <pc:sldMk cId="3929196495" sldId="256"/>
            <ac:picMk id="14" creationId="{5CFAC5D0-E464-454E-AA97-B6527C28076E}"/>
          </ac:picMkLst>
        </pc:picChg>
        <pc:picChg chg="add del mod topLvl modCrop">
          <ac:chgData name="Ruengwit Sawangkeaw" userId="879b7efc93b10fa0" providerId="LiveId" clId="{246336A4-AC36-4876-8E18-2BE6F5425D68}" dt="2021-09-09T03:47:07.156" v="3060" actId="478"/>
          <ac:picMkLst>
            <pc:docMk/>
            <pc:sldMk cId="3929196495" sldId="256"/>
            <ac:picMk id="16" creationId="{FB46C904-E56B-44B3-994D-2CC2813D1CC1}"/>
          </ac:picMkLst>
        </pc:picChg>
        <pc:picChg chg="add del mod">
          <ac:chgData name="Ruengwit Sawangkeaw" userId="879b7efc93b10fa0" providerId="LiveId" clId="{246336A4-AC36-4876-8E18-2BE6F5425D68}" dt="2021-09-09T02:26:09.003" v="1276" actId="478"/>
          <ac:picMkLst>
            <pc:docMk/>
            <pc:sldMk cId="3929196495" sldId="256"/>
            <ac:picMk id="21" creationId="{F85FD18B-1BD3-4455-8AD5-A70A54F7CB7B}"/>
          </ac:picMkLst>
        </pc:picChg>
        <pc:picChg chg="add del mod">
          <ac:chgData name="Ruengwit Sawangkeaw" userId="879b7efc93b10fa0" providerId="LiveId" clId="{246336A4-AC36-4876-8E18-2BE6F5425D68}" dt="2021-09-09T01:44:15.906" v="513" actId="478"/>
          <ac:picMkLst>
            <pc:docMk/>
            <pc:sldMk cId="3929196495" sldId="256"/>
            <ac:picMk id="23" creationId="{53E4C89E-20EF-4B1D-88AA-A8F24FE63D18}"/>
          </ac:picMkLst>
        </pc:picChg>
        <pc:picChg chg="add mod ord topLvl">
          <ac:chgData name="Ruengwit Sawangkeaw" userId="879b7efc93b10fa0" providerId="LiveId" clId="{246336A4-AC36-4876-8E18-2BE6F5425D68}" dt="2021-09-09T03:01:36.280" v="2295" actId="165"/>
          <ac:picMkLst>
            <pc:docMk/>
            <pc:sldMk cId="3929196495" sldId="256"/>
            <ac:picMk id="36" creationId="{94219EE2-AA85-468D-B3CF-ACCA8BD7F767}"/>
          </ac:picMkLst>
        </pc:picChg>
        <pc:picChg chg="add mod topLvl">
          <ac:chgData name="Ruengwit Sawangkeaw" userId="879b7efc93b10fa0" providerId="LiveId" clId="{246336A4-AC36-4876-8E18-2BE6F5425D68}" dt="2021-09-09T03:01:36.280" v="2295" actId="165"/>
          <ac:picMkLst>
            <pc:docMk/>
            <pc:sldMk cId="3929196495" sldId="256"/>
            <ac:picMk id="38" creationId="{06F7BD44-20A1-4F74-99A5-FC7EBA4CCDA9}"/>
          </ac:picMkLst>
        </pc:picChg>
        <pc:picChg chg="add mod">
          <ac:chgData name="Ruengwit Sawangkeaw" userId="879b7efc93b10fa0" providerId="LiveId" clId="{246336A4-AC36-4876-8E18-2BE6F5425D68}" dt="2021-09-09T04:17:47.727" v="3586" actId="1036"/>
          <ac:picMkLst>
            <pc:docMk/>
            <pc:sldMk cId="3929196495" sldId="256"/>
            <ac:picMk id="73" creationId="{B7CF4D80-5BE9-492A-AD45-184B087DEE70}"/>
          </ac:picMkLst>
        </pc:picChg>
        <pc:picChg chg="add mod ord">
          <ac:chgData name="Ruengwit Sawangkeaw" userId="879b7efc93b10fa0" providerId="LiveId" clId="{246336A4-AC36-4876-8E18-2BE6F5425D68}" dt="2021-09-09T04:17:47.727" v="3586" actId="1036"/>
          <ac:picMkLst>
            <pc:docMk/>
            <pc:sldMk cId="3929196495" sldId="256"/>
            <ac:picMk id="102" creationId="{1780AFFB-A1B2-49BC-8EC4-AAE7E65ACBC6}"/>
          </ac:picMkLst>
        </pc:picChg>
        <pc:picChg chg="add mod modCrop">
          <ac:chgData name="Ruengwit Sawangkeaw" userId="879b7efc93b10fa0" providerId="LiveId" clId="{246336A4-AC36-4876-8E18-2BE6F5425D68}" dt="2021-09-09T03:06:19.007" v="2436" actId="164"/>
          <ac:picMkLst>
            <pc:docMk/>
            <pc:sldMk cId="3929196495" sldId="256"/>
            <ac:picMk id="104" creationId="{F228F46A-73E2-450A-9A95-E09EED1C7869}"/>
          </ac:picMkLst>
        </pc:picChg>
        <pc:picChg chg="add mod topLvl modCrop">
          <ac:chgData name="Ruengwit Sawangkeaw" userId="879b7efc93b10fa0" providerId="LiveId" clId="{246336A4-AC36-4876-8E18-2BE6F5425D68}" dt="2021-09-09T08:56:07.308" v="3831" actId="14100"/>
          <ac:picMkLst>
            <pc:docMk/>
            <pc:sldMk cId="3929196495" sldId="256"/>
            <ac:picMk id="110" creationId="{00B419C4-71C0-4CCC-AF44-4C9B3FA6A88B}"/>
          </ac:picMkLst>
        </pc:picChg>
        <pc:picChg chg="add mod modCrop">
          <ac:chgData name="Ruengwit Sawangkeaw" userId="879b7efc93b10fa0" providerId="LiveId" clId="{246336A4-AC36-4876-8E18-2BE6F5425D68}" dt="2021-09-09T02:59:22.310" v="2261" actId="164"/>
          <ac:picMkLst>
            <pc:docMk/>
            <pc:sldMk cId="3929196495" sldId="256"/>
            <ac:picMk id="114" creationId="{B9D38703-AAA2-4594-B491-4C54C7487DE0}"/>
          </ac:picMkLst>
        </pc:picChg>
        <pc:picChg chg="add mod modCrop">
          <ac:chgData name="Ruengwit Sawangkeaw" userId="879b7efc93b10fa0" providerId="LiveId" clId="{246336A4-AC36-4876-8E18-2BE6F5425D68}" dt="2021-09-09T03:05:53.630" v="2425" actId="164"/>
          <ac:picMkLst>
            <pc:docMk/>
            <pc:sldMk cId="3929196495" sldId="256"/>
            <ac:picMk id="119" creationId="{26B3A6D7-23A3-4B25-AA16-4D6F907F7052}"/>
          </ac:picMkLst>
        </pc:picChg>
        <pc:picChg chg="add mod modCrop">
          <ac:chgData name="Ruengwit Sawangkeaw" userId="879b7efc93b10fa0" providerId="LiveId" clId="{246336A4-AC36-4876-8E18-2BE6F5425D68}" dt="2021-09-09T03:05:53.630" v="2425" actId="164"/>
          <ac:picMkLst>
            <pc:docMk/>
            <pc:sldMk cId="3929196495" sldId="256"/>
            <ac:picMk id="120" creationId="{3BD5E0EF-4299-4186-AAF1-C006E223E8D3}"/>
          </ac:picMkLst>
        </pc:picChg>
        <pc:picChg chg="del">
          <ac:chgData name="Ruengwit Sawangkeaw" userId="879b7efc93b10fa0" providerId="LiveId" clId="{246336A4-AC36-4876-8E18-2BE6F5425D68}" dt="2021-09-09T00:41:54.656" v="20" actId="478"/>
          <ac:picMkLst>
            <pc:docMk/>
            <pc:sldMk cId="3929196495" sldId="256"/>
            <ac:picMk id="120" creationId="{AEFBB6BE-09B8-474C-B96F-C9922FC0679B}"/>
          </ac:picMkLst>
        </pc:picChg>
        <pc:picChg chg="del">
          <ac:chgData name="Ruengwit Sawangkeaw" userId="879b7efc93b10fa0" providerId="LiveId" clId="{246336A4-AC36-4876-8E18-2BE6F5425D68}" dt="2021-09-09T00:41:54.656" v="20" actId="478"/>
          <ac:picMkLst>
            <pc:docMk/>
            <pc:sldMk cId="3929196495" sldId="256"/>
            <ac:picMk id="122" creationId="{B34851C3-6661-4C1A-8018-07DA58F144D1}"/>
          </ac:picMkLst>
        </pc:picChg>
        <pc:picChg chg="add mod">
          <ac:chgData name="Ruengwit Sawangkeaw" userId="879b7efc93b10fa0" providerId="LiveId" clId="{246336A4-AC36-4876-8E18-2BE6F5425D68}" dt="2021-09-09T04:14:14.359" v="3538" actId="164"/>
          <ac:picMkLst>
            <pc:docMk/>
            <pc:sldMk cId="3929196495" sldId="256"/>
            <ac:picMk id="129" creationId="{DB46214D-665C-4293-8539-83684FC1B194}"/>
          </ac:picMkLst>
        </pc:picChg>
        <pc:picChg chg="add mod">
          <ac:chgData name="Ruengwit Sawangkeaw" userId="879b7efc93b10fa0" providerId="LiveId" clId="{246336A4-AC36-4876-8E18-2BE6F5425D68}" dt="2021-09-09T04:14:20.800" v="3539" actId="164"/>
          <ac:picMkLst>
            <pc:docMk/>
            <pc:sldMk cId="3929196495" sldId="256"/>
            <ac:picMk id="134" creationId="{5F4FBA52-48A4-46B5-9DEC-8EE77C0B2A79}"/>
          </ac:picMkLst>
        </pc:picChg>
        <pc:picChg chg="add mod">
          <ac:chgData name="Ruengwit Sawangkeaw" userId="879b7efc93b10fa0" providerId="LiveId" clId="{246336A4-AC36-4876-8E18-2BE6F5425D68}" dt="2021-09-09T04:14:25.626" v="3540" actId="164"/>
          <ac:picMkLst>
            <pc:docMk/>
            <pc:sldMk cId="3929196495" sldId="256"/>
            <ac:picMk id="136" creationId="{75745214-7242-4F8D-B676-57480CAE7031}"/>
          </ac:picMkLst>
        </pc:picChg>
        <pc:picChg chg="del">
          <ac:chgData name="Ruengwit Sawangkeaw" userId="879b7efc93b10fa0" providerId="LiveId" clId="{246336A4-AC36-4876-8E18-2BE6F5425D68}" dt="2021-09-09T00:41:51.499" v="19" actId="478"/>
          <ac:picMkLst>
            <pc:docMk/>
            <pc:sldMk cId="3929196495" sldId="256"/>
            <ac:picMk id="140" creationId="{E1E59B52-808B-4B31-BFA9-8F041C06C900}"/>
          </ac:picMkLst>
        </pc:picChg>
        <pc:picChg chg="del">
          <ac:chgData name="Ruengwit Sawangkeaw" userId="879b7efc93b10fa0" providerId="LiveId" clId="{246336A4-AC36-4876-8E18-2BE6F5425D68}" dt="2021-09-09T00:41:54.656" v="20" actId="478"/>
          <ac:picMkLst>
            <pc:docMk/>
            <pc:sldMk cId="3929196495" sldId="256"/>
            <ac:picMk id="149" creationId="{4C64E05B-BDC1-4E4C-9733-FEBCA2CEFDB7}"/>
          </ac:picMkLst>
        </pc:picChg>
        <pc:picChg chg="del">
          <ac:chgData name="Ruengwit Sawangkeaw" userId="879b7efc93b10fa0" providerId="LiveId" clId="{246336A4-AC36-4876-8E18-2BE6F5425D68}" dt="2021-09-09T00:41:54.656" v="20" actId="478"/>
          <ac:picMkLst>
            <pc:docMk/>
            <pc:sldMk cId="3929196495" sldId="256"/>
            <ac:picMk id="151" creationId="{7B249684-6CB6-4FC6-B624-787854EE7B20}"/>
          </ac:picMkLst>
        </pc:picChg>
        <pc:picChg chg="del">
          <ac:chgData name="Ruengwit Sawangkeaw" userId="879b7efc93b10fa0" providerId="LiveId" clId="{246336A4-AC36-4876-8E18-2BE6F5425D68}" dt="2021-09-09T00:53:13.262" v="202" actId="478"/>
          <ac:picMkLst>
            <pc:docMk/>
            <pc:sldMk cId="3929196495" sldId="256"/>
            <ac:picMk id="164" creationId="{B474CFAF-3A5F-492B-ADC1-84E13DC6D94E}"/>
          </ac:picMkLst>
        </pc:picChg>
        <pc:picChg chg="del">
          <ac:chgData name="Ruengwit Sawangkeaw" userId="879b7efc93b10fa0" providerId="LiveId" clId="{246336A4-AC36-4876-8E18-2BE6F5425D68}" dt="2021-09-09T00:53:13.262" v="202" actId="478"/>
          <ac:picMkLst>
            <pc:docMk/>
            <pc:sldMk cId="3929196495" sldId="256"/>
            <ac:picMk id="165" creationId="{86F1754D-8CDB-467F-BF77-70A8374F0CE1}"/>
          </ac:picMkLst>
        </pc:picChg>
        <pc:picChg chg="del">
          <ac:chgData name="Ruengwit Sawangkeaw" userId="879b7efc93b10fa0" providerId="LiveId" clId="{246336A4-AC36-4876-8E18-2BE6F5425D68}" dt="2021-09-09T00:53:13.262" v="202" actId="478"/>
          <ac:picMkLst>
            <pc:docMk/>
            <pc:sldMk cId="3929196495" sldId="256"/>
            <ac:picMk id="181" creationId="{97C5799C-BF01-4E6F-8B42-28D3E95A889F}"/>
          </ac:picMkLst>
        </pc:picChg>
        <pc:picChg chg="add mod">
          <ac:chgData name="Ruengwit Sawangkeaw" userId="879b7efc93b10fa0" providerId="LiveId" clId="{246336A4-AC36-4876-8E18-2BE6F5425D68}" dt="2021-09-09T04:17:47.727" v="3586" actId="1036"/>
          <ac:picMkLst>
            <pc:docMk/>
            <pc:sldMk cId="3929196495" sldId="256"/>
            <ac:picMk id="182" creationId="{D72101BE-58E3-438E-9BAB-FEDEE951B053}"/>
          </ac:picMkLst>
        </pc:picChg>
        <pc:picChg chg="add mod ord modCrop">
          <ac:chgData name="Ruengwit Sawangkeaw" userId="879b7efc93b10fa0" providerId="LiveId" clId="{246336A4-AC36-4876-8E18-2BE6F5425D68}" dt="2021-09-09T04:17:47.727" v="3586" actId="1036"/>
          <ac:picMkLst>
            <pc:docMk/>
            <pc:sldMk cId="3929196495" sldId="256"/>
            <ac:picMk id="183" creationId="{9C17CA2B-7AAA-42BA-8DD8-DB17464A180B}"/>
          </ac:picMkLst>
        </pc:picChg>
        <pc:picChg chg="del">
          <ac:chgData name="Ruengwit Sawangkeaw" userId="879b7efc93b10fa0" providerId="LiveId" clId="{246336A4-AC36-4876-8E18-2BE6F5425D68}" dt="2021-09-09T00:53:13.262" v="202" actId="478"/>
          <ac:picMkLst>
            <pc:docMk/>
            <pc:sldMk cId="3929196495" sldId="256"/>
            <ac:picMk id="184" creationId="{2710B5B6-F915-442D-BEA9-64FF2AEC6C40}"/>
          </ac:picMkLst>
        </pc:picChg>
        <pc:picChg chg="del">
          <ac:chgData name="Ruengwit Sawangkeaw" userId="879b7efc93b10fa0" providerId="LiveId" clId="{246336A4-AC36-4876-8E18-2BE6F5425D68}" dt="2021-09-09T00:53:13.262" v="202" actId="478"/>
          <ac:picMkLst>
            <pc:docMk/>
            <pc:sldMk cId="3929196495" sldId="256"/>
            <ac:picMk id="195" creationId="{7F06DB40-E208-40DA-AAF1-686D5B7620EE}"/>
          </ac:picMkLst>
        </pc:picChg>
        <pc:picChg chg="del">
          <ac:chgData name="Ruengwit Sawangkeaw" userId="879b7efc93b10fa0" providerId="LiveId" clId="{246336A4-AC36-4876-8E18-2BE6F5425D68}" dt="2021-09-09T00:53:13.262" v="202" actId="478"/>
          <ac:picMkLst>
            <pc:docMk/>
            <pc:sldMk cId="3929196495" sldId="256"/>
            <ac:picMk id="197" creationId="{71B7CBD9-8BCC-43B0-AB14-8826649F2014}"/>
          </ac:picMkLst>
        </pc:picChg>
        <pc:picChg chg="del">
          <ac:chgData name="Ruengwit Sawangkeaw" userId="879b7efc93b10fa0" providerId="LiveId" clId="{246336A4-AC36-4876-8E18-2BE6F5425D68}" dt="2021-09-09T00:53:15.690" v="203" actId="478"/>
          <ac:picMkLst>
            <pc:docMk/>
            <pc:sldMk cId="3929196495" sldId="256"/>
            <ac:picMk id="226" creationId="{47B919FB-CAFD-45A9-9B78-9CE937083C82}"/>
          </ac:picMkLst>
        </pc:picChg>
        <pc:picChg chg="del">
          <ac:chgData name="Ruengwit Sawangkeaw" userId="879b7efc93b10fa0" providerId="LiveId" clId="{246336A4-AC36-4876-8E18-2BE6F5425D68}" dt="2021-09-09T00:53:13.262" v="202" actId="478"/>
          <ac:picMkLst>
            <pc:docMk/>
            <pc:sldMk cId="3929196495" sldId="256"/>
            <ac:picMk id="1024" creationId="{FDC24D68-D938-4DC8-90AA-058EA91CB260}"/>
          </ac:picMkLst>
        </pc:picChg>
        <pc:picChg chg="add del mod">
          <ac:chgData name="Ruengwit Sawangkeaw" userId="879b7efc93b10fa0" providerId="LiveId" clId="{246336A4-AC36-4876-8E18-2BE6F5425D68}" dt="2021-09-09T03:13:26.395" v="2603" actId="478"/>
          <ac:picMkLst>
            <pc:docMk/>
            <pc:sldMk cId="3929196495" sldId="256"/>
            <ac:picMk id="1025" creationId="{ECA0DC0F-4758-4F7E-95F5-3DB98274B935}"/>
          </ac:picMkLst>
        </pc:picChg>
        <pc:picChg chg="del">
          <ac:chgData name="Ruengwit Sawangkeaw" userId="879b7efc93b10fa0" providerId="LiveId" clId="{246336A4-AC36-4876-8E18-2BE6F5425D68}" dt="2021-09-09T00:41:54.656" v="20" actId="478"/>
          <ac:picMkLst>
            <pc:docMk/>
            <pc:sldMk cId="3929196495" sldId="256"/>
            <ac:picMk id="1026" creationId="{49902CD0-868C-456B-A560-21AA8B84AAB8}"/>
          </ac:picMkLst>
        </pc:picChg>
        <pc:picChg chg="del">
          <ac:chgData name="Ruengwit Sawangkeaw" userId="879b7efc93b10fa0" providerId="LiveId" clId="{246336A4-AC36-4876-8E18-2BE6F5425D68}" dt="2021-09-09T00:41:54.656" v="20" actId="478"/>
          <ac:picMkLst>
            <pc:docMk/>
            <pc:sldMk cId="3929196495" sldId="256"/>
            <ac:picMk id="1028" creationId="{7BCADABB-BA56-49B6-9B16-1777F961F8F4}"/>
          </ac:picMkLst>
        </pc:picChg>
        <pc:picChg chg="del">
          <ac:chgData name="Ruengwit Sawangkeaw" userId="879b7efc93b10fa0" providerId="LiveId" clId="{246336A4-AC36-4876-8E18-2BE6F5425D68}" dt="2021-09-09T00:53:15.690" v="203" actId="478"/>
          <ac:picMkLst>
            <pc:docMk/>
            <pc:sldMk cId="3929196495" sldId="256"/>
            <ac:picMk id="1030" creationId="{446C5213-C9CD-4459-8CC0-2FEACDEB21F7}"/>
          </ac:picMkLst>
        </pc:picChg>
        <pc:picChg chg="del">
          <ac:chgData name="Ruengwit Sawangkeaw" userId="879b7efc93b10fa0" providerId="LiveId" clId="{246336A4-AC36-4876-8E18-2BE6F5425D68}" dt="2021-09-09T00:53:15.690" v="203" actId="478"/>
          <ac:picMkLst>
            <pc:docMk/>
            <pc:sldMk cId="3929196495" sldId="256"/>
            <ac:picMk id="1033" creationId="{A593B4EC-42B5-4760-A296-7A6E4C767436}"/>
          </ac:picMkLst>
        </pc:picChg>
        <pc:picChg chg="del">
          <ac:chgData name="Ruengwit Sawangkeaw" userId="879b7efc93b10fa0" providerId="LiveId" clId="{246336A4-AC36-4876-8E18-2BE6F5425D68}" dt="2021-09-09T00:41:54.656" v="20" actId="478"/>
          <ac:picMkLst>
            <pc:docMk/>
            <pc:sldMk cId="3929196495" sldId="256"/>
            <ac:picMk id="1034" creationId="{E6C7F3F4-9881-4707-A5F3-DA0F152B3B7B}"/>
          </ac:picMkLst>
        </pc:picChg>
        <pc:picChg chg="del">
          <ac:chgData name="Ruengwit Sawangkeaw" userId="879b7efc93b10fa0" providerId="LiveId" clId="{246336A4-AC36-4876-8E18-2BE6F5425D68}" dt="2021-09-09T00:53:15.690" v="203" actId="478"/>
          <ac:picMkLst>
            <pc:docMk/>
            <pc:sldMk cId="3929196495" sldId="256"/>
            <ac:picMk id="1036" creationId="{4C279623-9187-4BBE-AE2E-6492F74830AD}"/>
          </ac:picMkLst>
        </pc:picChg>
        <pc:picChg chg="add mod ord modCrop">
          <ac:chgData name="Ruengwit Sawangkeaw" userId="879b7efc93b10fa0" providerId="LiveId" clId="{246336A4-AC36-4876-8E18-2BE6F5425D68}" dt="2021-09-09T04:22:28.680" v="3709" actId="1076"/>
          <ac:picMkLst>
            <pc:docMk/>
            <pc:sldMk cId="3929196495" sldId="256"/>
            <ac:picMk id="1037" creationId="{EF7C2595-7FFA-4A94-B35F-89393FE18872}"/>
          </ac:picMkLst>
        </pc:picChg>
        <pc:picChg chg="del">
          <ac:chgData name="Ruengwit Sawangkeaw" userId="879b7efc93b10fa0" providerId="LiveId" clId="{246336A4-AC36-4876-8E18-2BE6F5425D68}" dt="2021-09-09T00:53:15.690" v="203" actId="478"/>
          <ac:picMkLst>
            <pc:docMk/>
            <pc:sldMk cId="3929196495" sldId="256"/>
            <ac:picMk id="1042" creationId="{329AFB24-E44D-4560-8D80-C0A389628327}"/>
          </ac:picMkLst>
        </pc:picChg>
        <pc:cxnChg chg="del">
          <ac:chgData name="Ruengwit Sawangkeaw" userId="879b7efc93b10fa0" providerId="LiveId" clId="{246336A4-AC36-4876-8E18-2BE6F5425D68}" dt="2021-09-09T00:41:54.656" v="20" actId="478"/>
          <ac:cxnSpMkLst>
            <pc:docMk/>
            <pc:sldMk cId="3929196495" sldId="256"/>
            <ac:cxnSpMk id="21" creationId="{8E3BD907-9608-41B5-B349-C2D76A8EDDA3}"/>
          </ac:cxnSpMkLst>
        </pc:cxnChg>
        <pc:cxnChg chg="add mod">
          <ac:chgData name="Ruengwit Sawangkeaw" userId="879b7efc93b10fa0" providerId="LiveId" clId="{246336A4-AC36-4876-8E18-2BE6F5425D68}" dt="2021-09-09T03:01:52.565" v="2298" actId="164"/>
          <ac:cxnSpMkLst>
            <pc:docMk/>
            <pc:sldMk cId="3929196495" sldId="256"/>
            <ac:cxnSpMk id="48" creationId="{2B8A582B-FF07-4562-AA0D-185B5B0CBB51}"/>
          </ac:cxnSpMkLst>
        </pc:cxnChg>
        <pc:cxnChg chg="add del mod">
          <ac:chgData name="Ruengwit Sawangkeaw" userId="879b7efc93b10fa0" providerId="LiveId" clId="{246336A4-AC36-4876-8E18-2BE6F5425D68}" dt="2021-09-09T02:08:46.466" v="1010" actId="478"/>
          <ac:cxnSpMkLst>
            <pc:docMk/>
            <pc:sldMk cId="3929196495" sldId="256"/>
            <ac:cxnSpMk id="56" creationId="{8F10E79F-2AA9-4F51-AA6A-7CB1B0516F6D}"/>
          </ac:cxnSpMkLst>
        </pc:cxnChg>
        <pc:cxnChg chg="del">
          <ac:chgData name="Ruengwit Sawangkeaw" userId="879b7efc93b10fa0" providerId="LiveId" clId="{246336A4-AC36-4876-8E18-2BE6F5425D68}" dt="2021-09-09T00:53:15.690" v="203" actId="478"/>
          <ac:cxnSpMkLst>
            <pc:docMk/>
            <pc:sldMk cId="3929196495" sldId="256"/>
            <ac:cxnSpMk id="66" creationId="{36D736E4-5BA6-41C9-9CDB-6839F4AF7504}"/>
          </ac:cxnSpMkLst>
        </pc:cxnChg>
        <pc:cxnChg chg="add mod topLvl">
          <ac:chgData name="Ruengwit Sawangkeaw" userId="879b7efc93b10fa0" providerId="LiveId" clId="{246336A4-AC36-4876-8E18-2BE6F5425D68}" dt="2021-09-09T04:17:47.727" v="3586" actId="1036"/>
          <ac:cxnSpMkLst>
            <pc:docMk/>
            <pc:sldMk cId="3929196495" sldId="256"/>
            <ac:cxnSpMk id="66" creationId="{660B811D-44D9-4AE2-8D6A-CDC07E5D4E92}"/>
          </ac:cxnSpMkLst>
        </pc:cxnChg>
        <pc:cxnChg chg="del">
          <ac:chgData name="Ruengwit Sawangkeaw" userId="879b7efc93b10fa0" providerId="LiveId" clId="{246336A4-AC36-4876-8E18-2BE6F5425D68}" dt="2021-09-09T00:53:15.690" v="203" actId="478"/>
          <ac:cxnSpMkLst>
            <pc:docMk/>
            <pc:sldMk cId="3929196495" sldId="256"/>
            <ac:cxnSpMk id="67" creationId="{15EE8183-29C9-44BD-94BB-0C27F102575D}"/>
          </ac:cxnSpMkLst>
        </pc:cxnChg>
        <pc:cxnChg chg="del">
          <ac:chgData name="Ruengwit Sawangkeaw" userId="879b7efc93b10fa0" providerId="LiveId" clId="{246336A4-AC36-4876-8E18-2BE6F5425D68}" dt="2021-09-09T00:53:15.690" v="203" actId="478"/>
          <ac:cxnSpMkLst>
            <pc:docMk/>
            <pc:sldMk cId="3929196495" sldId="256"/>
            <ac:cxnSpMk id="68" creationId="{4B350B7C-E5A2-45E3-AA01-E9A405FDFD74}"/>
          </ac:cxnSpMkLst>
        </pc:cxnChg>
        <pc:cxnChg chg="add mod topLvl">
          <ac:chgData name="Ruengwit Sawangkeaw" userId="879b7efc93b10fa0" providerId="LiveId" clId="{246336A4-AC36-4876-8E18-2BE6F5425D68}" dt="2021-09-09T04:17:47.727" v="3586" actId="1036"/>
          <ac:cxnSpMkLst>
            <pc:docMk/>
            <pc:sldMk cId="3929196495" sldId="256"/>
            <ac:cxnSpMk id="69" creationId="{388FEB78-2B85-4F86-A8F1-3D5CBA902403}"/>
          </ac:cxnSpMkLst>
        </pc:cxnChg>
        <pc:cxnChg chg="del">
          <ac:chgData name="Ruengwit Sawangkeaw" userId="879b7efc93b10fa0" providerId="LiveId" clId="{246336A4-AC36-4876-8E18-2BE6F5425D68}" dt="2021-09-09T00:53:15.690" v="203" actId="478"/>
          <ac:cxnSpMkLst>
            <pc:docMk/>
            <pc:sldMk cId="3929196495" sldId="256"/>
            <ac:cxnSpMk id="69" creationId="{E57ABBA9-E8B2-40FA-B6DF-D8042DEA03F7}"/>
          </ac:cxnSpMkLst>
        </pc:cxnChg>
        <pc:cxnChg chg="del">
          <ac:chgData name="Ruengwit Sawangkeaw" userId="879b7efc93b10fa0" providerId="LiveId" clId="{246336A4-AC36-4876-8E18-2BE6F5425D68}" dt="2021-09-09T00:53:15.690" v="203" actId="478"/>
          <ac:cxnSpMkLst>
            <pc:docMk/>
            <pc:sldMk cId="3929196495" sldId="256"/>
            <ac:cxnSpMk id="70" creationId="{5E7E778D-D885-4ADD-9862-C1AE7BDC8BEE}"/>
          </ac:cxnSpMkLst>
        </pc:cxnChg>
        <pc:cxnChg chg="del">
          <ac:chgData name="Ruengwit Sawangkeaw" userId="879b7efc93b10fa0" providerId="LiveId" clId="{246336A4-AC36-4876-8E18-2BE6F5425D68}" dt="2021-09-09T00:53:15.690" v="203" actId="478"/>
          <ac:cxnSpMkLst>
            <pc:docMk/>
            <pc:sldMk cId="3929196495" sldId="256"/>
            <ac:cxnSpMk id="71" creationId="{4D1DAED5-AD04-4514-BF0D-4CAEE63BE5C3}"/>
          </ac:cxnSpMkLst>
        </pc:cxnChg>
        <pc:cxnChg chg="add mod topLvl">
          <ac:chgData name="Ruengwit Sawangkeaw" userId="879b7efc93b10fa0" providerId="LiveId" clId="{246336A4-AC36-4876-8E18-2BE6F5425D68}" dt="2021-09-09T04:17:47.727" v="3586" actId="1036"/>
          <ac:cxnSpMkLst>
            <pc:docMk/>
            <pc:sldMk cId="3929196495" sldId="256"/>
            <ac:cxnSpMk id="79" creationId="{1D58278B-76AB-47F8-A10A-A490D002DBEC}"/>
          </ac:cxnSpMkLst>
        </pc:cxnChg>
        <pc:cxnChg chg="add mod topLvl">
          <ac:chgData name="Ruengwit Sawangkeaw" userId="879b7efc93b10fa0" providerId="LiveId" clId="{246336A4-AC36-4876-8E18-2BE6F5425D68}" dt="2021-09-09T04:17:47.727" v="3586" actId="1036"/>
          <ac:cxnSpMkLst>
            <pc:docMk/>
            <pc:sldMk cId="3929196495" sldId="256"/>
            <ac:cxnSpMk id="86" creationId="{310022DE-3EFF-4C6B-961A-540382A61252}"/>
          </ac:cxnSpMkLst>
        </pc:cxnChg>
        <pc:cxnChg chg="add mod topLvl">
          <ac:chgData name="Ruengwit Sawangkeaw" userId="879b7efc93b10fa0" providerId="LiveId" clId="{246336A4-AC36-4876-8E18-2BE6F5425D68}" dt="2021-09-09T04:17:47.727" v="3586" actId="1036"/>
          <ac:cxnSpMkLst>
            <pc:docMk/>
            <pc:sldMk cId="3929196495" sldId="256"/>
            <ac:cxnSpMk id="87" creationId="{E04E62BD-1BF9-41D1-B297-9E8AFC5C01F5}"/>
          </ac:cxnSpMkLst>
        </pc:cxnChg>
        <pc:cxnChg chg="add mod topLvl">
          <ac:chgData name="Ruengwit Sawangkeaw" userId="879b7efc93b10fa0" providerId="LiveId" clId="{246336A4-AC36-4876-8E18-2BE6F5425D68}" dt="2021-09-09T04:17:47.727" v="3586" actId="1036"/>
          <ac:cxnSpMkLst>
            <pc:docMk/>
            <pc:sldMk cId="3929196495" sldId="256"/>
            <ac:cxnSpMk id="89" creationId="{8C4F8C9E-76B6-4A62-B658-66AB1CA1AA48}"/>
          </ac:cxnSpMkLst>
        </pc:cxnChg>
        <pc:cxnChg chg="add mod">
          <ac:chgData name="Ruengwit Sawangkeaw" userId="879b7efc93b10fa0" providerId="LiveId" clId="{246336A4-AC36-4876-8E18-2BE6F5425D68}" dt="2021-09-09T04:14:20.800" v="3539" actId="164"/>
          <ac:cxnSpMkLst>
            <pc:docMk/>
            <pc:sldMk cId="3929196495" sldId="256"/>
            <ac:cxnSpMk id="157" creationId="{3EA69736-4A6D-4B41-8DAA-9FB8FDB22743}"/>
          </ac:cxnSpMkLst>
        </pc:cxnChg>
        <pc:cxnChg chg="add mod">
          <ac:chgData name="Ruengwit Sawangkeaw" userId="879b7efc93b10fa0" providerId="LiveId" clId="{246336A4-AC36-4876-8E18-2BE6F5425D68}" dt="2021-09-09T04:14:20.800" v="3539" actId="164"/>
          <ac:cxnSpMkLst>
            <pc:docMk/>
            <pc:sldMk cId="3929196495" sldId="256"/>
            <ac:cxnSpMk id="159" creationId="{89EC18D8-2E98-4ACF-AB08-BA01D5101FC7}"/>
          </ac:cxnSpMkLst>
        </pc:cxnChg>
        <pc:cxnChg chg="add mod">
          <ac:chgData name="Ruengwit Sawangkeaw" userId="879b7efc93b10fa0" providerId="LiveId" clId="{246336A4-AC36-4876-8E18-2BE6F5425D68}" dt="2021-09-09T04:14:20.800" v="3539" actId="164"/>
          <ac:cxnSpMkLst>
            <pc:docMk/>
            <pc:sldMk cId="3929196495" sldId="256"/>
            <ac:cxnSpMk id="160" creationId="{2BEB32CA-5D28-4E65-AE88-96682174D4F4}"/>
          </ac:cxnSpMkLst>
        </pc:cxnChg>
        <pc:cxnChg chg="add mod">
          <ac:chgData name="Ruengwit Sawangkeaw" userId="879b7efc93b10fa0" providerId="LiveId" clId="{246336A4-AC36-4876-8E18-2BE6F5425D68}" dt="2021-09-09T04:14:20.800" v="3539" actId="164"/>
          <ac:cxnSpMkLst>
            <pc:docMk/>
            <pc:sldMk cId="3929196495" sldId="256"/>
            <ac:cxnSpMk id="161" creationId="{E19B5721-6CCE-4E93-9F6F-BBC08B40C464}"/>
          </ac:cxnSpMkLst>
        </pc:cxnChg>
        <pc:cxnChg chg="add del mod">
          <ac:chgData name="Ruengwit Sawangkeaw" userId="879b7efc93b10fa0" providerId="LiveId" clId="{246336A4-AC36-4876-8E18-2BE6F5425D68}" dt="2021-09-09T03:52:24.015" v="3105"/>
          <ac:cxnSpMkLst>
            <pc:docMk/>
            <pc:sldMk cId="3929196495" sldId="256"/>
            <ac:cxnSpMk id="178" creationId="{FC26FA05-05EE-4E49-A8F9-B0D6E1AC21F9}"/>
          </ac:cxnSpMkLst>
        </pc:cxnChg>
        <pc:cxnChg chg="add del mod">
          <ac:chgData name="Ruengwit Sawangkeaw" userId="879b7efc93b10fa0" providerId="LiveId" clId="{246336A4-AC36-4876-8E18-2BE6F5425D68}" dt="2021-09-09T03:54:42.244" v="3210" actId="478"/>
          <ac:cxnSpMkLst>
            <pc:docMk/>
            <pc:sldMk cId="3929196495" sldId="256"/>
            <ac:cxnSpMk id="179" creationId="{67D82833-37A7-4D03-BFB9-11B4AB147803}"/>
          </ac:cxnSpMkLst>
        </pc:cxnChg>
        <pc:cxnChg chg="del">
          <ac:chgData name="Ruengwit Sawangkeaw" userId="879b7efc93b10fa0" providerId="LiveId" clId="{246336A4-AC36-4876-8E18-2BE6F5425D68}" dt="2021-09-09T00:53:13.262" v="202" actId="478"/>
          <ac:cxnSpMkLst>
            <pc:docMk/>
            <pc:sldMk cId="3929196495" sldId="256"/>
            <ac:cxnSpMk id="180" creationId="{070F1853-1419-4D81-A680-86D9A0103CFB}"/>
          </ac:cxnSpMkLst>
        </pc:cxnChg>
        <pc:cxnChg chg="del">
          <ac:chgData name="Ruengwit Sawangkeaw" userId="879b7efc93b10fa0" providerId="LiveId" clId="{246336A4-AC36-4876-8E18-2BE6F5425D68}" dt="2021-09-09T00:53:15.690" v="203" actId="478"/>
          <ac:cxnSpMkLst>
            <pc:docMk/>
            <pc:sldMk cId="3929196495" sldId="256"/>
            <ac:cxnSpMk id="218" creationId="{EAFFD0DB-DF0F-4F02-90EF-3CDDE6472F7F}"/>
          </ac:cxnSpMkLst>
        </pc:cxnChg>
      </pc:sldChg>
    </pc:docChg>
  </pc:docChgLst>
  <pc:docChgLst>
    <pc:chgData name="Ruengwit Sawangkeaw" userId="879b7efc93b10fa0" providerId="LiveId" clId="{DCAB93AD-B26D-4C45-96B1-4B52C1D3F9F0}"/>
    <pc:docChg chg="undo custSel modSld">
      <pc:chgData name="Ruengwit Sawangkeaw" userId="879b7efc93b10fa0" providerId="LiveId" clId="{DCAB93AD-B26D-4C45-96B1-4B52C1D3F9F0}" dt="2021-09-08T14:14:22.832" v="1118" actId="478"/>
      <pc:docMkLst>
        <pc:docMk/>
      </pc:docMkLst>
      <pc:sldChg chg="addSp delSp modSp mod">
        <pc:chgData name="Ruengwit Sawangkeaw" userId="879b7efc93b10fa0" providerId="LiveId" clId="{DCAB93AD-B26D-4C45-96B1-4B52C1D3F9F0}" dt="2021-09-08T14:14:22.832" v="1118" actId="478"/>
        <pc:sldMkLst>
          <pc:docMk/>
          <pc:sldMk cId="3929196495" sldId="256"/>
        </pc:sldMkLst>
        <pc:spChg chg="mod">
          <ac:chgData name="Ruengwit Sawangkeaw" userId="879b7efc93b10fa0" providerId="LiveId" clId="{DCAB93AD-B26D-4C45-96B1-4B52C1D3F9F0}" dt="2021-09-08T10:01:55.567" v="1035" actId="12788"/>
          <ac:spMkLst>
            <pc:docMk/>
            <pc:sldMk cId="3929196495" sldId="256"/>
            <ac:spMk id="2" creationId="{D8E79919-FB2A-4C32-A904-740719717002}"/>
          </ac:spMkLst>
        </pc:spChg>
        <pc:spChg chg="mod">
          <ac:chgData name="Ruengwit Sawangkeaw" userId="879b7efc93b10fa0" providerId="LiveId" clId="{DCAB93AD-B26D-4C45-96B1-4B52C1D3F9F0}" dt="2021-09-08T10:05:30.817" v="1067" actId="20577"/>
          <ac:spMkLst>
            <pc:docMk/>
            <pc:sldMk cId="3929196495" sldId="256"/>
            <ac:spMk id="9" creationId="{B13A6318-770C-4471-9E65-34AA46D15F7A}"/>
          </ac:spMkLst>
        </pc:spChg>
        <pc:spChg chg="mod">
          <ac:chgData name="Ruengwit Sawangkeaw" userId="879b7efc93b10fa0" providerId="LiveId" clId="{DCAB93AD-B26D-4C45-96B1-4B52C1D3F9F0}" dt="2021-09-08T10:01:19.551" v="1033" actId="1076"/>
          <ac:spMkLst>
            <pc:docMk/>
            <pc:sldMk cId="3929196495" sldId="256"/>
            <ac:spMk id="10" creationId="{C442BC99-84EE-4F12-A4DE-4681F0A0EF1A}"/>
          </ac:spMkLst>
        </pc:spChg>
        <pc:spChg chg="mod ord">
          <ac:chgData name="Ruengwit Sawangkeaw" userId="879b7efc93b10fa0" providerId="LiveId" clId="{DCAB93AD-B26D-4C45-96B1-4B52C1D3F9F0}" dt="2021-09-08T10:06:00.455" v="1078" actId="14100"/>
          <ac:spMkLst>
            <pc:docMk/>
            <pc:sldMk cId="3929196495" sldId="256"/>
            <ac:spMk id="13" creationId="{4CF82CCE-B0B5-41F2-9FFE-7B53DC38642B}"/>
          </ac:spMkLst>
        </pc:spChg>
        <pc:spChg chg="mod">
          <ac:chgData name="Ruengwit Sawangkeaw" userId="879b7efc93b10fa0" providerId="LiveId" clId="{DCAB93AD-B26D-4C45-96B1-4B52C1D3F9F0}" dt="2021-09-08T10:05:50.175" v="1077" actId="1038"/>
          <ac:spMkLst>
            <pc:docMk/>
            <pc:sldMk cId="3929196495" sldId="256"/>
            <ac:spMk id="15" creationId="{6E6F6E45-60E1-4763-A034-EB2D6F4E3CC0}"/>
          </ac:spMkLst>
        </pc:spChg>
        <pc:spChg chg="mod">
          <ac:chgData name="Ruengwit Sawangkeaw" userId="879b7efc93b10fa0" providerId="LiveId" clId="{DCAB93AD-B26D-4C45-96B1-4B52C1D3F9F0}" dt="2021-09-08T10:06:19.873" v="1084" actId="1035"/>
          <ac:spMkLst>
            <pc:docMk/>
            <pc:sldMk cId="3929196495" sldId="256"/>
            <ac:spMk id="18" creationId="{B20EECEF-F342-4863-9648-3FD91FD22034}"/>
          </ac:spMkLst>
        </pc:spChg>
        <pc:spChg chg="mod">
          <ac:chgData name="Ruengwit Sawangkeaw" userId="879b7efc93b10fa0" providerId="LiveId" clId="{DCAB93AD-B26D-4C45-96B1-4B52C1D3F9F0}" dt="2021-09-08T09:16:22.472" v="62" actId="164"/>
          <ac:spMkLst>
            <pc:docMk/>
            <pc:sldMk cId="3929196495" sldId="256"/>
            <ac:spMk id="20" creationId="{29C5267C-1D04-4185-A81C-4B0F835A6DE8}"/>
          </ac:spMkLst>
        </pc:spChg>
        <pc:spChg chg="mod">
          <ac:chgData name="Ruengwit Sawangkeaw" userId="879b7efc93b10fa0" providerId="LiveId" clId="{DCAB93AD-B26D-4C45-96B1-4B52C1D3F9F0}" dt="2021-09-08T10:06:19.873" v="1084" actId="1035"/>
          <ac:spMkLst>
            <pc:docMk/>
            <pc:sldMk cId="3929196495" sldId="256"/>
            <ac:spMk id="23" creationId="{1BED2698-94D2-4A12-AD51-B53C9A01A5C4}"/>
          </ac:spMkLst>
        </pc:spChg>
        <pc:spChg chg="mod">
          <ac:chgData name="Ruengwit Sawangkeaw" userId="879b7efc93b10fa0" providerId="LiveId" clId="{DCAB93AD-B26D-4C45-96B1-4B52C1D3F9F0}" dt="2021-09-08T09:37:14.474" v="605" actId="1038"/>
          <ac:spMkLst>
            <pc:docMk/>
            <pc:sldMk cId="3929196495" sldId="256"/>
            <ac:spMk id="59" creationId="{8E804848-2F0F-40A5-9259-073D32A2E289}"/>
          </ac:spMkLst>
        </pc:spChg>
        <pc:spChg chg="mod topLvl">
          <ac:chgData name="Ruengwit Sawangkeaw" userId="879b7efc93b10fa0" providerId="LiveId" clId="{DCAB93AD-B26D-4C45-96B1-4B52C1D3F9F0}" dt="2021-09-08T09:36:20.609" v="554" actId="12789"/>
          <ac:spMkLst>
            <pc:docMk/>
            <pc:sldMk cId="3929196495" sldId="256"/>
            <ac:spMk id="72" creationId="{529106F3-AF16-456B-A718-2FD093479398}"/>
          </ac:spMkLst>
        </pc:spChg>
        <pc:spChg chg="mod topLvl">
          <ac:chgData name="Ruengwit Sawangkeaw" userId="879b7efc93b10fa0" providerId="LiveId" clId="{DCAB93AD-B26D-4C45-96B1-4B52C1D3F9F0}" dt="2021-09-08T14:14:22.303" v="1115" actId="1076"/>
          <ac:spMkLst>
            <pc:docMk/>
            <pc:sldMk cId="3929196495" sldId="256"/>
            <ac:spMk id="73" creationId="{955307AE-30A7-4668-95F6-AC01BF3E900D}"/>
          </ac:spMkLst>
        </pc:spChg>
        <pc:spChg chg="add del mod topLvl">
          <ac:chgData name="Ruengwit Sawangkeaw" userId="879b7efc93b10fa0" providerId="LiveId" clId="{DCAB93AD-B26D-4C45-96B1-4B52C1D3F9F0}" dt="2021-09-08T14:14:22.463" v="1116" actId="478"/>
          <ac:spMkLst>
            <pc:docMk/>
            <pc:sldMk cId="3929196495" sldId="256"/>
            <ac:spMk id="75" creationId="{3161E902-4280-45A3-BE58-FAD7E4D467A9}"/>
          </ac:spMkLst>
        </pc:spChg>
        <pc:spChg chg="add del mod topLvl">
          <ac:chgData name="Ruengwit Sawangkeaw" userId="879b7efc93b10fa0" providerId="LiveId" clId="{DCAB93AD-B26D-4C45-96B1-4B52C1D3F9F0}" dt="2021-09-08T14:14:21.171" v="1109" actId="478"/>
          <ac:spMkLst>
            <pc:docMk/>
            <pc:sldMk cId="3929196495" sldId="256"/>
            <ac:spMk id="76" creationId="{FD42C582-C64A-4C2E-BB6A-37774C0C3F5C}"/>
          </ac:spMkLst>
        </pc:spChg>
        <pc:spChg chg="mod">
          <ac:chgData name="Ruengwit Sawangkeaw" userId="879b7efc93b10fa0" providerId="LiveId" clId="{DCAB93AD-B26D-4C45-96B1-4B52C1D3F9F0}" dt="2021-09-08T09:15:25.973" v="57" actId="2711"/>
          <ac:spMkLst>
            <pc:docMk/>
            <pc:sldMk cId="3929196495" sldId="256"/>
            <ac:spMk id="82" creationId="{C2032ACB-21E6-4023-B41E-2F6788AA69EF}"/>
          </ac:spMkLst>
        </pc:spChg>
        <pc:spChg chg="mod">
          <ac:chgData name="Ruengwit Sawangkeaw" userId="879b7efc93b10fa0" providerId="LiveId" clId="{DCAB93AD-B26D-4C45-96B1-4B52C1D3F9F0}" dt="2021-09-08T09:44:00.506" v="709" actId="552"/>
          <ac:spMkLst>
            <pc:docMk/>
            <pc:sldMk cId="3929196495" sldId="256"/>
            <ac:spMk id="94" creationId="{B081A4FE-04E5-4A60-BB82-E1305114B10A}"/>
          </ac:spMkLst>
        </pc:spChg>
        <pc:spChg chg="mod">
          <ac:chgData name="Ruengwit Sawangkeaw" userId="879b7efc93b10fa0" providerId="LiveId" clId="{DCAB93AD-B26D-4C45-96B1-4B52C1D3F9F0}" dt="2021-09-08T09:15:25.973" v="57" actId="2711"/>
          <ac:spMkLst>
            <pc:docMk/>
            <pc:sldMk cId="3929196495" sldId="256"/>
            <ac:spMk id="112" creationId="{87AE54D6-A8D2-4A2F-8972-E6C49E7B76E8}"/>
          </ac:spMkLst>
        </pc:spChg>
        <pc:spChg chg="mod">
          <ac:chgData name="Ruengwit Sawangkeaw" userId="879b7efc93b10fa0" providerId="LiveId" clId="{DCAB93AD-B26D-4C45-96B1-4B52C1D3F9F0}" dt="2021-09-08T09:38:16.135" v="609" actId="113"/>
          <ac:spMkLst>
            <pc:docMk/>
            <pc:sldMk cId="3929196495" sldId="256"/>
            <ac:spMk id="116" creationId="{E75E02E7-F50F-47AF-9D33-287C76273AA2}"/>
          </ac:spMkLst>
        </pc:spChg>
        <pc:spChg chg="mod">
          <ac:chgData name="Ruengwit Sawangkeaw" userId="879b7efc93b10fa0" providerId="LiveId" clId="{DCAB93AD-B26D-4C45-96B1-4B52C1D3F9F0}" dt="2021-09-08T09:49:09.975" v="849" actId="1035"/>
          <ac:spMkLst>
            <pc:docMk/>
            <pc:sldMk cId="3929196495" sldId="256"/>
            <ac:spMk id="118" creationId="{449749E8-346F-4829-B06D-998C4C39DAFB}"/>
          </ac:spMkLst>
        </pc:spChg>
        <pc:spChg chg="add del mod topLvl">
          <ac:chgData name="Ruengwit Sawangkeaw" userId="879b7efc93b10fa0" providerId="LiveId" clId="{DCAB93AD-B26D-4C45-96B1-4B52C1D3F9F0}" dt="2021-09-08T10:00:13.552" v="1015" actId="1036"/>
          <ac:spMkLst>
            <pc:docMk/>
            <pc:sldMk cId="3929196495" sldId="256"/>
            <ac:spMk id="119" creationId="{EA6BC0AD-07A8-4C7C-B89D-566F665B0FD0}"/>
          </ac:spMkLst>
        </pc:spChg>
        <pc:spChg chg="mod">
          <ac:chgData name="Ruengwit Sawangkeaw" userId="879b7efc93b10fa0" providerId="LiveId" clId="{DCAB93AD-B26D-4C45-96B1-4B52C1D3F9F0}" dt="2021-09-08T09:16:29.412" v="72" actId="164"/>
          <ac:spMkLst>
            <pc:docMk/>
            <pc:sldMk cId="3929196495" sldId="256"/>
            <ac:spMk id="126" creationId="{71EE8EB9-560B-4D0D-A815-F943DCBED229}"/>
          </ac:spMkLst>
        </pc:spChg>
        <pc:spChg chg="mod">
          <ac:chgData name="Ruengwit Sawangkeaw" userId="879b7efc93b10fa0" providerId="LiveId" clId="{DCAB93AD-B26D-4C45-96B1-4B52C1D3F9F0}" dt="2021-09-08T09:15:25.973" v="57" actId="2711"/>
          <ac:spMkLst>
            <pc:docMk/>
            <pc:sldMk cId="3929196495" sldId="256"/>
            <ac:spMk id="128" creationId="{2CBAFBF5-550D-4EEF-952E-F9B1F21906F1}"/>
          </ac:spMkLst>
        </pc:spChg>
        <pc:spChg chg="mod">
          <ac:chgData name="Ruengwit Sawangkeaw" userId="879b7efc93b10fa0" providerId="LiveId" clId="{DCAB93AD-B26D-4C45-96B1-4B52C1D3F9F0}" dt="2021-09-08T10:00:48.087" v="1032" actId="20577"/>
          <ac:spMkLst>
            <pc:docMk/>
            <pc:sldMk cId="3929196495" sldId="256"/>
            <ac:spMk id="129" creationId="{E4D06953-5B07-454C-AA45-8F5B33AA2068}"/>
          </ac:spMkLst>
        </pc:spChg>
        <pc:spChg chg="mod">
          <ac:chgData name="Ruengwit Sawangkeaw" userId="879b7efc93b10fa0" providerId="LiveId" clId="{DCAB93AD-B26D-4C45-96B1-4B52C1D3F9F0}" dt="2021-09-08T09:50:26.750" v="877" actId="1036"/>
          <ac:spMkLst>
            <pc:docMk/>
            <pc:sldMk cId="3929196495" sldId="256"/>
            <ac:spMk id="130" creationId="{569DCD39-FA37-4B1B-BBAE-DB66F623E688}"/>
          </ac:spMkLst>
        </pc:spChg>
        <pc:spChg chg="mod">
          <ac:chgData name="Ruengwit Sawangkeaw" userId="879b7efc93b10fa0" providerId="LiveId" clId="{DCAB93AD-B26D-4C45-96B1-4B52C1D3F9F0}" dt="2021-09-08T09:50:26.750" v="877" actId="1036"/>
          <ac:spMkLst>
            <pc:docMk/>
            <pc:sldMk cId="3929196495" sldId="256"/>
            <ac:spMk id="131" creationId="{80B1CD84-66D1-44DF-9E5B-15BFDA0FE2C7}"/>
          </ac:spMkLst>
        </pc:spChg>
        <pc:spChg chg="mod">
          <ac:chgData name="Ruengwit Sawangkeaw" userId="879b7efc93b10fa0" providerId="LiveId" clId="{DCAB93AD-B26D-4C45-96B1-4B52C1D3F9F0}" dt="2021-09-08T09:50:26.750" v="877" actId="1036"/>
          <ac:spMkLst>
            <pc:docMk/>
            <pc:sldMk cId="3929196495" sldId="256"/>
            <ac:spMk id="132" creationId="{AE1A5FFC-D158-43D2-8311-78A1D64DB1AF}"/>
          </ac:spMkLst>
        </pc:spChg>
        <pc:spChg chg="mod">
          <ac:chgData name="Ruengwit Sawangkeaw" userId="879b7efc93b10fa0" providerId="LiveId" clId="{DCAB93AD-B26D-4C45-96B1-4B52C1D3F9F0}" dt="2021-09-08T10:06:12.212" v="1079" actId="14100"/>
          <ac:spMkLst>
            <pc:docMk/>
            <pc:sldMk cId="3929196495" sldId="256"/>
            <ac:spMk id="133" creationId="{7884F56F-07EB-4B46-9817-116D220A56FC}"/>
          </ac:spMkLst>
        </pc:spChg>
        <pc:spChg chg="mod">
          <ac:chgData name="Ruengwit Sawangkeaw" userId="879b7efc93b10fa0" providerId="LiveId" clId="{DCAB93AD-B26D-4C45-96B1-4B52C1D3F9F0}" dt="2021-09-08T09:49:25.820" v="865" actId="1035"/>
          <ac:spMkLst>
            <pc:docMk/>
            <pc:sldMk cId="3929196495" sldId="256"/>
            <ac:spMk id="137" creationId="{E197FC4A-7D9A-419B-B6F2-AD2928823CC6}"/>
          </ac:spMkLst>
        </pc:spChg>
        <pc:spChg chg="mod">
          <ac:chgData name="Ruengwit Sawangkeaw" userId="879b7efc93b10fa0" providerId="LiveId" clId="{DCAB93AD-B26D-4C45-96B1-4B52C1D3F9F0}" dt="2021-09-08T09:49:25.820" v="865" actId="1035"/>
          <ac:spMkLst>
            <pc:docMk/>
            <pc:sldMk cId="3929196495" sldId="256"/>
            <ac:spMk id="138" creationId="{F58C149F-F6B4-4E49-A854-C2809BE6EF92}"/>
          </ac:spMkLst>
        </pc:spChg>
        <pc:spChg chg="add del">
          <ac:chgData name="Ruengwit Sawangkeaw" userId="879b7efc93b10fa0" providerId="LiveId" clId="{DCAB93AD-B26D-4C45-96B1-4B52C1D3F9F0}" dt="2021-09-08T09:44:42.666" v="715" actId="22"/>
          <ac:spMkLst>
            <pc:docMk/>
            <pc:sldMk cId="3929196495" sldId="256"/>
            <ac:spMk id="139" creationId="{2ACAC755-7105-46E6-8628-6ED0CE80EBB6}"/>
          </ac:spMkLst>
        </pc:spChg>
        <pc:spChg chg="mod">
          <ac:chgData name="Ruengwit Sawangkeaw" userId="879b7efc93b10fa0" providerId="LiveId" clId="{DCAB93AD-B26D-4C45-96B1-4B52C1D3F9F0}" dt="2021-09-08T09:57:46.061" v="972" actId="1038"/>
          <ac:spMkLst>
            <pc:docMk/>
            <pc:sldMk cId="3929196495" sldId="256"/>
            <ac:spMk id="141" creationId="{F82936A4-D745-4CB5-B2D9-E4C9894F9070}"/>
          </ac:spMkLst>
        </pc:spChg>
        <pc:spChg chg="mod">
          <ac:chgData name="Ruengwit Sawangkeaw" userId="879b7efc93b10fa0" providerId="LiveId" clId="{DCAB93AD-B26D-4C45-96B1-4B52C1D3F9F0}" dt="2021-09-08T09:49:16.844" v="858" actId="1036"/>
          <ac:spMkLst>
            <pc:docMk/>
            <pc:sldMk cId="3929196495" sldId="256"/>
            <ac:spMk id="142" creationId="{10363D86-5E2C-4A17-B0F8-21AC457633E4}"/>
          </ac:spMkLst>
        </pc:spChg>
        <pc:spChg chg="mod">
          <ac:chgData name="Ruengwit Sawangkeaw" userId="879b7efc93b10fa0" providerId="LiveId" clId="{DCAB93AD-B26D-4C45-96B1-4B52C1D3F9F0}" dt="2021-09-08T09:57:46.061" v="972" actId="1038"/>
          <ac:spMkLst>
            <pc:docMk/>
            <pc:sldMk cId="3929196495" sldId="256"/>
            <ac:spMk id="143" creationId="{623013B7-4BD2-4E7F-A76C-2AF964E7B6A9}"/>
          </ac:spMkLst>
        </pc:spChg>
        <pc:spChg chg="mod">
          <ac:chgData name="Ruengwit Sawangkeaw" userId="879b7efc93b10fa0" providerId="LiveId" clId="{DCAB93AD-B26D-4C45-96B1-4B52C1D3F9F0}" dt="2021-09-08T09:49:16.844" v="858" actId="1036"/>
          <ac:spMkLst>
            <pc:docMk/>
            <pc:sldMk cId="3929196495" sldId="256"/>
            <ac:spMk id="144" creationId="{52A0A08C-5C93-45B4-A0F4-EF86C97B8989}"/>
          </ac:spMkLst>
        </pc:spChg>
        <pc:spChg chg="mod">
          <ac:chgData name="Ruengwit Sawangkeaw" userId="879b7efc93b10fa0" providerId="LiveId" clId="{DCAB93AD-B26D-4C45-96B1-4B52C1D3F9F0}" dt="2021-09-08T09:49:16.844" v="858" actId="1036"/>
          <ac:spMkLst>
            <pc:docMk/>
            <pc:sldMk cId="3929196495" sldId="256"/>
            <ac:spMk id="146" creationId="{FB84EED8-7544-4172-9FDA-E1A35B2125AF}"/>
          </ac:spMkLst>
        </pc:spChg>
        <pc:spChg chg="mod">
          <ac:chgData name="Ruengwit Sawangkeaw" userId="879b7efc93b10fa0" providerId="LiveId" clId="{DCAB93AD-B26D-4C45-96B1-4B52C1D3F9F0}" dt="2021-09-08T10:04:15.714" v="1050" actId="1037"/>
          <ac:spMkLst>
            <pc:docMk/>
            <pc:sldMk cId="3929196495" sldId="256"/>
            <ac:spMk id="147" creationId="{6118CCC2-C1BC-41A0-981B-8175E51B3834}"/>
          </ac:spMkLst>
        </pc:spChg>
        <pc:spChg chg="add mod">
          <ac:chgData name="Ruengwit Sawangkeaw" userId="879b7efc93b10fa0" providerId="LiveId" clId="{DCAB93AD-B26D-4C45-96B1-4B52C1D3F9F0}" dt="2021-09-08T10:05:06.082" v="1058" actId="164"/>
          <ac:spMkLst>
            <pc:docMk/>
            <pc:sldMk cId="3929196495" sldId="256"/>
            <ac:spMk id="148" creationId="{B897FB3D-E07C-48E8-9423-AA92C93B6198}"/>
          </ac:spMkLst>
        </pc:spChg>
        <pc:spChg chg="mod">
          <ac:chgData name="Ruengwit Sawangkeaw" userId="879b7efc93b10fa0" providerId="LiveId" clId="{DCAB93AD-B26D-4C45-96B1-4B52C1D3F9F0}" dt="2021-09-08T09:49:09.975" v="849" actId="1035"/>
          <ac:spMkLst>
            <pc:docMk/>
            <pc:sldMk cId="3929196495" sldId="256"/>
            <ac:spMk id="152" creationId="{E5AD26D0-DC27-48F2-96FC-32CBBD0B3C8A}"/>
          </ac:spMkLst>
        </pc:spChg>
        <pc:spChg chg="mod">
          <ac:chgData name="Ruengwit Sawangkeaw" userId="879b7efc93b10fa0" providerId="LiveId" clId="{DCAB93AD-B26D-4C45-96B1-4B52C1D3F9F0}" dt="2021-09-08T09:49:09.975" v="849" actId="1035"/>
          <ac:spMkLst>
            <pc:docMk/>
            <pc:sldMk cId="3929196495" sldId="256"/>
            <ac:spMk id="153" creationId="{FFB26283-8BC8-4752-AB27-AB4140F36633}"/>
          </ac:spMkLst>
        </pc:spChg>
        <pc:spChg chg="mod">
          <ac:chgData name="Ruengwit Sawangkeaw" userId="879b7efc93b10fa0" providerId="LiveId" clId="{DCAB93AD-B26D-4C45-96B1-4B52C1D3F9F0}" dt="2021-09-08T09:37:05.565" v="596" actId="1037"/>
          <ac:spMkLst>
            <pc:docMk/>
            <pc:sldMk cId="3929196495" sldId="256"/>
            <ac:spMk id="162" creationId="{EB7E1051-5130-4A72-B7D9-5683C8D37C2B}"/>
          </ac:spMkLst>
        </pc:spChg>
        <pc:spChg chg="mod topLvl">
          <ac:chgData name="Ruengwit Sawangkeaw" userId="879b7efc93b10fa0" providerId="LiveId" clId="{DCAB93AD-B26D-4C45-96B1-4B52C1D3F9F0}" dt="2021-09-08T09:34:29.939" v="525" actId="1037"/>
          <ac:spMkLst>
            <pc:docMk/>
            <pc:sldMk cId="3929196495" sldId="256"/>
            <ac:spMk id="166" creationId="{8ABAB56F-9F1B-4C1E-BD21-7761813EB987}"/>
          </ac:spMkLst>
        </pc:spChg>
        <pc:spChg chg="mod topLvl">
          <ac:chgData name="Ruengwit Sawangkeaw" userId="879b7efc93b10fa0" providerId="LiveId" clId="{DCAB93AD-B26D-4C45-96B1-4B52C1D3F9F0}" dt="2021-09-08T09:35:11.029" v="531" actId="465"/>
          <ac:spMkLst>
            <pc:docMk/>
            <pc:sldMk cId="3929196495" sldId="256"/>
            <ac:spMk id="167" creationId="{BBC1B9D7-021D-46B1-B290-C2BA71AACFC9}"/>
          </ac:spMkLst>
        </pc:spChg>
        <pc:spChg chg="mod topLvl">
          <ac:chgData name="Ruengwit Sawangkeaw" userId="879b7efc93b10fa0" providerId="LiveId" clId="{DCAB93AD-B26D-4C45-96B1-4B52C1D3F9F0}" dt="2021-09-08T09:35:11.029" v="531" actId="465"/>
          <ac:spMkLst>
            <pc:docMk/>
            <pc:sldMk cId="3929196495" sldId="256"/>
            <ac:spMk id="168" creationId="{732D3E3B-4997-4D63-A557-78C4911FA1ED}"/>
          </ac:spMkLst>
        </pc:spChg>
        <pc:spChg chg="mod topLvl">
          <ac:chgData name="Ruengwit Sawangkeaw" userId="879b7efc93b10fa0" providerId="LiveId" clId="{DCAB93AD-B26D-4C45-96B1-4B52C1D3F9F0}" dt="2021-09-08T09:35:11.029" v="531" actId="465"/>
          <ac:spMkLst>
            <pc:docMk/>
            <pc:sldMk cId="3929196495" sldId="256"/>
            <ac:spMk id="169" creationId="{20ED8417-B143-4ED5-81F5-F109D7D5111C}"/>
          </ac:spMkLst>
        </pc:spChg>
        <pc:spChg chg="mod topLvl">
          <ac:chgData name="Ruengwit Sawangkeaw" userId="879b7efc93b10fa0" providerId="LiveId" clId="{DCAB93AD-B26D-4C45-96B1-4B52C1D3F9F0}" dt="2021-09-08T09:35:11.029" v="531" actId="465"/>
          <ac:spMkLst>
            <pc:docMk/>
            <pc:sldMk cId="3929196495" sldId="256"/>
            <ac:spMk id="170" creationId="{7BDC523D-C14B-41AA-9C56-B154ED92716C}"/>
          </ac:spMkLst>
        </pc:spChg>
        <pc:spChg chg="mod topLvl">
          <ac:chgData name="Ruengwit Sawangkeaw" userId="879b7efc93b10fa0" providerId="LiveId" clId="{DCAB93AD-B26D-4C45-96B1-4B52C1D3F9F0}" dt="2021-09-08T09:35:11.029" v="531" actId="465"/>
          <ac:spMkLst>
            <pc:docMk/>
            <pc:sldMk cId="3929196495" sldId="256"/>
            <ac:spMk id="171" creationId="{F2F9D417-A71F-4361-B573-E2C25462589F}"/>
          </ac:spMkLst>
        </pc:spChg>
        <pc:spChg chg="mod topLvl">
          <ac:chgData name="Ruengwit Sawangkeaw" userId="879b7efc93b10fa0" providerId="LiveId" clId="{DCAB93AD-B26D-4C45-96B1-4B52C1D3F9F0}" dt="2021-09-08T09:35:11.029" v="531" actId="465"/>
          <ac:spMkLst>
            <pc:docMk/>
            <pc:sldMk cId="3929196495" sldId="256"/>
            <ac:spMk id="172" creationId="{C8F42888-2783-440E-88AF-745A8BD1C8E8}"/>
          </ac:spMkLst>
        </pc:spChg>
        <pc:spChg chg="mod topLvl">
          <ac:chgData name="Ruengwit Sawangkeaw" userId="879b7efc93b10fa0" providerId="LiveId" clId="{DCAB93AD-B26D-4C45-96B1-4B52C1D3F9F0}" dt="2021-09-08T09:35:57.909" v="552" actId="1038"/>
          <ac:spMkLst>
            <pc:docMk/>
            <pc:sldMk cId="3929196495" sldId="256"/>
            <ac:spMk id="173" creationId="{7E947E52-2DDA-4511-BF29-E486167ADF5F}"/>
          </ac:spMkLst>
        </pc:spChg>
        <pc:spChg chg="mod topLvl">
          <ac:chgData name="Ruengwit Sawangkeaw" userId="879b7efc93b10fa0" providerId="LiveId" clId="{DCAB93AD-B26D-4C45-96B1-4B52C1D3F9F0}" dt="2021-09-08T09:34:03.860" v="520" actId="165"/>
          <ac:spMkLst>
            <pc:docMk/>
            <pc:sldMk cId="3929196495" sldId="256"/>
            <ac:spMk id="179" creationId="{5911BAC4-FA34-4410-8667-E95D407D4470}"/>
          </ac:spMkLst>
        </pc:spChg>
        <pc:spChg chg="mod topLvl">
          <ac:chgData name="Ruengwit Sawangkeaw" userId="879b7efc93b10fa0" providerId="LiveId" clId="{DCAB93AD-B26D-4C45-96B1-4B52C1D3F9F0}" dt="2021-09-08T09:34:29.939" v="525" actId="1037"/>
          <ac:spMkLst>
            <pc:docMk/>
            <pc:sldMk cId="3929196495" sldId="256"/>
            <ac:spMk id="182" creationId="{5736B14E-1F6E-4769-B1C5-82C763FDA509}"/>
          </ac:spMkLst>
        </pc:spChg>
        <pc:spChg chg="mod topLvl">
          <ac:chgData name="Ruengwit Sawangkeaw" userId="879b7efc93b10fa0" providerId="LiveId" clId="{DCAB93AD-B26D-4C45-96B1-4B52C1D3F9F0}" dt="2021-09-08T09:34:29.939" v="525" actId="1037"/>
          <ac:spMkLst>
            <pc:docMk/>
            <pc:sldMk cId="3929196495" sldId="256"/>
            <ac:spMk id="183" creationId="{7B6F0A74-9877-43D7-BE84-544D0BAE7BA9}"/>
          </ac:spMkLst>
        </pc:spChg>
        <pc:spChg chg="mod topLvl">
          <ac:chgData name="Ruengwit Sawangkeaw" userId="879b7efc93b10fa0" providerId="LiveId" clId="{DCAB93AD-B26D-4C45-96B1-4B52C1D3F9F0}" dt="2021-09-08T09:34:29.939" v="525" actId="1037"/>
          <ac:spMkLst>
            <pc:docMk/>
            <pc:sldMk cId="3929196495" sldId="256"/>
            <ac:spMk id="185" creationId="{36B2A81E-53FE-42FA-AC51-FF22330B36D4}"/>
          </ac:spMkLst>
        </pc:spChg>
        <pc:spChg chg="del mod topLvl">
          <ac:chgData name="Ruengwit Sawangkeaw" userId="879b7efc93b10fa0" providerId="LiveId" clId="{DCAB93AD-B26D-4C45-96B1-4B52C1D3F9F0}" dt="2021-09-08T09:54:11.963" v="879" actId="478"/>
          <ac:spMkLst>
            <pc:docMk/>
            <pc:sldMk cId="3929196495" sldId="256"/>
            <ac:spMk id="200" creationId="{062255E4-406E-4937-87C7-55C48C2CD85B}"/>
          </ac:spMkLst>
        </pc:spChg>
        <pc:spChg chg="del mod topLvl">
          <ac:chgData name="Ruengwit Sawangkeaw" userId="879b7efc93b10fa0" providerId="LiveId" clId="{DCAB93AD-B26D-4C45-96B1-4B52C1D3F9F0}" dt="2021-09-08T09:54:11.171" v="878" actId="478"/>
          <ac:spMkLst>
            <pc:docMk/>
            <pc:sldMk cId="3929196495" sldId="256"/>
            <ac:spMk id="201" creationId="{83979119-DE03-4D50-81C1-63F9A7810585}"/>
          </ac:spMkLst>
        </pc:spChg>
        <pc:spChg chg="del mod topLvl">
          <ac:chgData name="Ruengwit Sawangkeaw" userId="879b7efc93b10fa0" providerId="LiveId" clId="{DCAB93AD-B26D-4C45-96B1-4B52C1D3F9F0}" dt="2021-09-08T09:55:12.242" v="912" actId="478"/>
          <ac:spMkLst>
            <pc:docMk/>
            <pc:sldMk cId="3929196495" sldId="256"/>
            <ac:spMk id="202" creationId="{80C78199-52A6-4502-AF46-D54914C5CE24}"/>
          </ac:spMkLst>
        </pc:spChg>
        <pc:spChg chg="del mod topLvl">
          <ac:chgData name="Ruengwit Sawangkeaw" userId="879b7efc93b10fa0" providerId="LiveId" clId="{DCAB93AD-B26D-4C45-96B1-4B52C1D3F9F0}" dt="2021-09-08T09:55:13.314" v="913" actId="478"/>
          <ac:spMkLst>
            <pc:docMk/>
            <pc:sldMk cId="3929196495" sldId="256"/>
            <ac:spMk id="203" creationId="{12953F7C-EC90-48A9-A95B-D78FA1598DBD}"/>
          </ac:spMkLst>
        </pc:spChg>
        <pc:spChg chg="mod topLvl">
          <ac:chgData name="Ruengwit Sawangkeaw" userId="879b7efc93b10fa0" providerId="LiveId" clId="{DCAB93AD-B26D-4C45-96B1-4B52C1D3F9F0}" dt="2021-09-08T09:35:38.349" v="535" actId="465"/>
          <ac:spMkLst>
            <pc:docMk/>
            <pc:sldMk cId="3929196495" sldId="256"/>
            <ac:spMk id="204" creationId="{F98EFA1E-A55D-4555-89CC-1E1C980CE45F}"/>
          </ac:spMkLst>
        </pc:spChg>
        <pc:spChg chg="mod topLvl">
          <ac:chgData name="Ruengwit Sawangkeaw" userId="879b7efc93b10fa0" providerId="LiveId" clId="{DCAB93AD-B26D-4C45-96B1-4B52C1D3F9F0}" dt="2021-09-08T09:35:38.349" v="535" actId="465"/>
          <ac:spMkLst>
            <pc:docMk/>
            <pc:sldMk cId="3929196495" sldId="256"/>
            <ac:spMk id="205" creationId="{6D1F276C-6EDA-4379-9B6F-0C8B64F1F54B}"/>
          </ac:spMkLst>
        </pc:spChg>
        <pc:spChg chg="mod topLvl">
          <ac:chgData name="Ruengwit Sawangkeaw" userId="879b7efc93b10fa0" providerId="LiveId" clId="{DCAB93AD-B26D-4C45-96B1-4B52C1D3F9F0}" dt="2021-09-08T09:35:38.349" v="535" actId="465"/>
          <ac:spMkLst>
            <pc:docMk/>
            <pc:sldMk cId="3929196495" sldId="256"/>
            <ac:spMk id="206" creationId="{2A4F7844-1BB4-4314-8CA1-B8CE44B5B403}"/>
          </ac:spMkLst>
        </pc:spChg>
        <pc:spChg chg="mod topLvl">
          <ac:chgData name="Ruengwit Sawangkeaw" userId="879b7efc93b10fa0" providerId="LiveId" clId="{DCAB93AD-B26D-4C45-96B1-4B52C1D3F9F0}" dt="2021-09-08T09:57:23.496" v="964"/>
          <ac:spMkLst>
            <pc:docMk/>
            <pc:sldMk cId="3929196495" sldId="256"/>
            <ac:spMk id="207" creationId="{DA858501-674D-4003-9CC3-5140CE72A356}"/>
          </ac:spMkLst>
        </pc:spChg>
        <pc:spChg chg="mod topLvl">
          <ac:chgData name="Ruengwit Sawangkeaw" userId="879b7efc93b10fa0" providerId="LiveId" clId="{DCAB93AD-B26D-4C45-96B1-4B52C1D3F9F0}" dt="2021-09-08T09:35:34.933" v="534" actId="12788"/>
          <ac:spMkLst>
            <pc:docMk/>
            <pc:sldMk cId="3929196495" sldId="256"/>
            <ac:spMk id="208" creationId="{460FD67F-B28F-4C60-BB7F-2FD615125395}"/>
          </ac:spMkLst>
        </pc:spChg>
        <pc:spChg chg="mod">
          <ac:chgData name="Ruengwit Sawangkeaw" userId="879b7efc93b10fa0" providerId="LiveId" clId="{DCAB93AD-B26D-4C45-96B1-4B52C1D3F9F0}" dt="2021-09-08T09:34:29.939" v="525" actId="1037"/>
          <ac:spMkLst>
            <pc:docMk/>
            <pc:sldMk cId="3929196495" sldId="256"/>
            <ac:spMk id="213" creationId="{8C30FD28-835A-4567-9A56-1BB47BA766CB}"/>
          </ac:spMkLst>
        </pc:spChg>
        <pc:spChg chg="mod topLvl">
          <ac:chgData name="Ruengwit Sawangkeaw" userId="879b7efc93b10fa0" providerId="LiveId" clId="{DCAB93AD-B26D-4C45-96B1-4B52C1D3F9F0}" dt="2021-09-08T09:34:02.063" v="518" actId="165"/>
          <ac:spMkLst>
            <pc:docMk/>
            <pc:sldMk cId="3929196495" sldId="256"/>
            <ac:spMk id="214" creationId="{8CB38E2E-5D23-40D5-8100-0A3F23AF1968}"/>
          </ac:spMkLst>
        </pc:spChg>
        <pc:spChg chg="mod">
          <ac:chgData name="Ruengwit Sawangkeaw" userId="879b7efc93b10fa0" providerId="LiveId" clId="{DCAB93AD-B26D-4C45-96B1-4B52C1D3F9F0}" dt="2021-09-08T09:34:29.939" v="525" actId="1037"/>
          <ac:spMkLst>
            <pc:docMk/>
            <pc:sldMk cId="3929196495" sldId="256"/>
            <ac:spMk id="216" creationId="{8F722522-89AB-43E3-ACE0-5B45390FF22E}"/>
          </ac:spMkLst>
        </pc:spChg>
        <pc:spChg chg="mod topLvl">
          <ac:chgData name="Ruengwit Sawangkeaw" userId="879b7efc93b10fa0" providerId="LiveId" clId="{DCAB93AD-B26D-4C45-96B1-4B52C1D3F9F0}" dt="2021-09-08T14:14:21.374" v="1110" actId="1076"/>
          <ac:spMkLst>
            <pc:docMk/>
            <pc:sldMk cId="3929196495" sldId="256"/>
            <ac:spMk id="219" creationId="{A3D56096-120B-4A58-ADC0-683E9970B049}"/>
          </ac:spMkLst>
        </pc:spChg>
        <pc:spChg chg="add del mod topLvl">
          <ac:chgData name="Ruengwit Sawangkeaw" userId="879b7efc93b10fa0" providerId="LiveId" clId="{DCAB93AD-B26D-4C45-96B1-4B52C1D3F9F0}" dt="2021-09-08T14:14:21.171" v="1109" actId="478"/>
          <ac:spMkLst>
            <pc:docMk/>
            <pc:sldMk cId="3929196495" sldId="256"/>
            <ac:spMk id="221" creationId="{DBCBF0DF-AE33-4F1B-B5ED-96E9B2B63D8A}"/>
          </ac:spMkLst>
        </pc:spChg>
        <pc:spChg chg="mod topLvl">
          <ac:chgData name="Ruengwit Sawangkeaw" userId="879b7efc93b10fa0" providerId="LiveId" clId="{DCAB93AD-B26D-4C45-96B1-4B52C1D3F9F0}" dt="2021-09-08T09:34:36.690" v="526" actId="14100"/>
          <ac:spMkLst>
            <pc:docMk/>
            <pc:sldMk cId="3929196495" sldId="256"/>
            <ac:spMk id="1027" creationId="{6C2B165B-0197-4B99-9B97-151AAFADCE6D}"/>
          </ac:spMkLst>
        </pc:spChg>
        <pc:grpChg chg="del mod topLvl">
          <ac:chgData name="Ruengwit Sawangkeaw" userId="879b7efc93b10fa0" providerId="LiveId" clId="{DCAB93AD-B26D-4C45-96B1-4B52C1D3F9F0}" dt="2021-09-08T09:34:02.063" v="518" actId="165"/>
          <ac:grpSpMkLst>
            <pc:docMk/>
            <pc:sldMk cId="3929196495" sldId="256"/>
            <ac:grpSpMk id="3" creationId="{DD2DB7C0-C60A-45E4-924A-9C792E5578A8}"/>
          </ac:grpSpMkLst>
        </pc:grpChg>
        <pc:grpChg chg="del mod topLvl">
          <ac:chgData name="Ruengwit Sawangkeaw" userId="879b7efc93b10fa0" providerId="LiveId" clId="{DCAB93AD-B26D-4C45-96B1-4B52C1D3F9F0}" dt="2021-09-08T09:34:01.652" v="517" actId="165"/>
          <ac:grpSpMkLst>
            <pc:docMk/>
            <pc:sldMk cId="3929196495" sldId="256"/>
            <ac:grpSpMk id="6" creationId="{C9C02C23-1251-422D-8639-7B9444C6B8D4}"/>
          </ac:grpSpMkLst>
        </pc:grpChg>
        <pc:grpChg chg="add del mod">
          <ac:chgData name="Ruengwit Sawangkeaw" userId="879b7efc93b10fa0" providerId="LiveId" clId="{DCAB93AD-B26D-4C45-96B1-4B52C1D3F9F0}" dt="2021-09-08T09:33:59.831" v="516" actId="165"/>
          <ac:grpSpMkLst>
            <pc:docMk/>
            <pc:sldMk cId="3929196495" sldId="256"/>
            <ac:grpSpMk id="8" creationId="{8BC52B6D-0424-4C3E-BF96-F5AE160D3CF0}"/>
          </ac:grpSpMkLst>
        </pc:grpChg>
        <pc:grpChg chg="add mod">
          <ac:chgData name="Ruengwit Sawangkeaw" userId="879b7efc93b10fa0" providerId="LiveId" clId="{DCAB93AD-B26D-4C45-96B1-4B52C1D3F9F0}" dt="2021-09-08T09:16:22.472" v="62" actId="164"/>
          <ac:grpSpMkLst>
            <pc:docMk/>
            <pc:sldMk cId="3929196495" sldId="256"/>
            <ac:grpSpMk id="11" creationId="{5BA86691-5DB1-4E2F-A1B7-94F763FD1258}"/>
          </ac:grpSpMkLst>
        </pc:grpChg>
        <pc:grpChg chg="add mod">
          <ac:chgData name="Ruengwit Sawangkeaw" userId="879b7efc93b10fa0" providerId="LiveId" clId="{DCAB93AD-B26D-4C45-96B1-4B52C1D3F9F0}" dt="2021-09-08T09:16:34.664" v="98" actId="1036"/>
          <ac:grpSpMkLst>
            <pc:docMk/>
            <pc:sldMk cId="3929196495" sldId="256"/>
            <ac:grpSpMk id="14" creationId="{FD80A174-C114-4365-AF02-9A42725EA7A6}"/>
          </ac:grpSpMkLst>
        </pc:grpChg>
        <pc:grpChg chg="add mod">
          <ac:chgData name="Ruengwit Sawangkeaw" userId="879b7efc93b10fa0" providerId="LiveId" clId="{DCAB93AD-B26D-4C45-96B1-4B52C1D3F9F0}" dt="2021-09-08T10:05:08.345" v="1066" actId="1036"/>
          <ac:grpSpMkLst>
            <pc:docMk/>
            <pc:sldMk cId="3929196495" sldId="256"/>
            <ac:grpSpMk id="32" creationId="{53ABE570-84B6-43F9-BD6B-27A11F6F6C94}"/>
          </ac:grpSpMkLst>
        </pc:grpChg>
        <pc:grpChg chg="del mod topLvl">
          <ac:chgData name="Ruengwit Sawangkeaw" userId="879b7efc93b10fa0" providerId="LiveId" clId="{DCAB93AD-B26D-4C45-96B1-4B52C1D3F9F0}" dt="2021-09-08T09:34:03.165" v="519" actId="165"/>
          <ac:grpSpMkLst>
            <pc:docMk/>
            <pc:sldMk cId="3929196495" sldId="256"/>
            <ac:grpSpMk id="77" creationId="{653CBE03-2191-4E0B-A8AC-67FDF699DFBB}"/>
          </ac:grpSpMkLst>
        </pc:grpChg>
        <pc:grpChg chg="mod">
          <ac:chgData name="Ruengwit Sawangkeaw" userId="879b7efc93b10fa0" providerId="LiveId" clId="{DCAB93AD-B26D-4C45-96B1-4B52C1D3F9F0}" dt="2021-09-08T09:15:25.973" v="57" actId="2711"/>
          <ac:grpSpMkLst>
            <pc:docMk/>
            <pc:sldMk cId="3929196495" sldId="256"/>
            <ac:grpSpMk id="83" creationId="{47F44B78-F0A1-44F3-B7D0-A46C8ECDFCF4}"/>
          </ac:grpSpMkLst>
        </pc:grpChg>
        <pc:grpChg chg="mod">
          <ac:chgData name="Ruengwit Sawangkeaw" userId="879b7efc93b10fa0" providerId="LiveId" clId="{DCAB93AD-B26D-4C45-96B1-4B52C1D3F9F0}" dt="2021-09-08T10:05:50.175" v="1077" actId="1038"/>
          <ac:grpSpMkLst>
            <pc:docMk/>
            <pc:sldMk cId="3929196495" sldId="256"/>
            <ac:grpSpMk id="86" creationId="{EF36FC65-6C60-42EE-B0EC-E891CE0DBBB2}"/>
          </ac:grpSpMkLst>
        </pc:grpChg>
        <pc:grpChg chg="mod">
          <ac:chgData name="Ruengwit Sawangkeaw" userId="879b7efc93b10fa0" providerId="LiveId" clId="{DCAB93AD-B26D-4C45-96B1-4B52C1D3F9F0}" dt="2021-09-08T10:06:19.873" v="1084" actId="1035"/>
          <ac:grpSpMkLst>
            <pc:docMk/>
            <pc:sldMk cId="3929196495" sldId="256"/>
            <ac:grpSpMk id="89" creationId="{3BC17E7F-2041-4EE1-B169-8927C28B1173}"/>
          </ac:grpSpMkLst>
        </pc:grpChg>
        <pc:grpChg chg="mod">
          <ac:chgData name="Ruengwit Sawangkeaw" userId="879b7efc93b10fa0" providerId="LiveId" clId="{DCAB93AD-B26D-4C45-96B1-4B52C1D3F9F0}" dt="2021-09-08T09:15:25.973" v="57" actId="2711"/>
          <ac:grpSpMkLst>
            <pc:docMk/>
            <pc:sldMk cId="3929196495" sldId="256"/>
            <ac:grpSpMk id="92" creationId="{5F25EE21-193F-4842-83E7-A6BC070EBCF2}"/>
          </ac:grpSpMkLst>
        </pc:grpChg>
        <pc:grpChg chg="add del mod">
          <ac:chgData name="Ruengwit Sawangkeaw" userId="879b7efc93b10fa0" providerId="LiveId" clId="{DCAB93AD-B26D-4C45-96B1-4B52C1D3F9F0}" dt="2021-09-08T09:40:52.459" v="625" actId="165"/>
          <ac:grpSpMkLst>
            <pc:docMk/>
            <pc:sldMk cId="3929196495" sldId="256"/>
            <ac:grpSpMk id="127" creationId="{0F52777E-68E0-4CCD-B919-AE20C61F8A13}"/>
          </ac:grpSpMkLst>
        </pc:grpChg>
        <pc:grpChg chg="mod">
          <ac:chgData name="Ruengwit Sawangkeaw" userId="879b7efc93b10fa0" providerId="LiveId" clId="{DCAB93AD-B26D-4C45-96B1-4B52C1D3F9F0}" dt="2021-09-08T09:15:25.973" v="57" actId="2711"/>
          <ac:grpSpMkLst>
            <pc:docMk/>
            <pc:sldMk cId="3929196495" sldId="256"/>
            <ac:grpSpMk id="134" creationId="{80968B0F-F61E-45DC-8E1F-DFAF26A8BBC1}"/>
          </ac:grpSpMkLst>
        </pc:grpChg>
        <pc:grpChg chg="del mod topLvl">
          <ac:chgData name="Ruengwit Sawangkeaw" userId="879b7efc93b10fa0" providerId="LiveId" clId="{DCAB93AD-B26D-4C45-96B1-4B52C1D3F9F0}" dt="2021-09-08T09:34:03.165" v="519" actId="165"/>
          <ac:grpSpMkLst>
            <pc:docMk/>
            <pc:sldMk cId="3929196495" sldId="256"/>
            <ac:grpSpMk id="158" creationId="{C5265CB7-635E-4B4F-B27B-277F448D761E}"/>
          </ac:grpSpMkLst>
        </pc:grpChg>
        <pc:grpChg chg="mod">
          <ac:chgData name="Ruengwit Sawangkeaw" userId="879b7efc93b10fa0" providerId="LiveId" clId="{DCAB93AD-B26D-4C45-96B1-4B52C1D3F9F0}" dt="2021-09-08T09:15:25.973" v="57" actId="2711"/>
          <ac:grpSpMkLst>
            <pc:docMk/>
            <pc:sldMk cId="3929196495" sldId="256"/>
            <ac:grpSpMk id="159" creationId="{6FBA6199-1A6D-4749-AD22-9307ACF67896}"/>
          </ac:grpSpMkLst>
        </pc:grpChg>
        <pc:grpChg chg="del mod topLvl">
          <ac:chgData name="Ruengwit Sawangkeaw" userId="879b7efc93b10fa0" providerId="LiveId" clId="{DCAB93AD-B26D-4C45-96B1-4B52C1D3F9F0}" dt="2021-09-08T09:34:03.860" v="520" actId="165"/>
          <ac:grpSpMkLst>
            <pc:docMk/>
            <pc:sldMk cId="3929196495" sldId="256"/>
            <ac:grpSpMk id="163" creationId="{827C50E8-148C-4A36-AC2A-BFE557ADE402}"/>
          </ac:grpSpMkLst>
        </pc:grpChg>
        <pc:grpChg chg="del mod topLvl">
          <ac:chgData name="Ruengwit Sawangkeaw" userId="879b7efc93b10fa0" providerId="LiveId" clId="{DCAB93AD-B26D-4C45-96B1-4B52C1D3F9F0}" dt="2021-09-08T09:34:03.860" v="520" actId="165"/>
          <ac:grpSpMkLst>
            <pc:docMk/>
            <pc:sldMk cId="3929196495" sldId="256"/>
            <ac:grpSpMk id="177" creationId="{A7AF0105-4839-463F-BFAC-D77EE6C3EF28}"/>
          </ac:grpSpMkLst>
        </pc:grpChg>
        <pc:graphicFrameChg chg="mod modGraphic">
          <ac:chgData name="Ruengwit Sawangkeaw" userId="879b7efc93b10fa0" providerId="LiveId" clId="{DCAB93AD-B26D-4C45-96B1-4B52C1D3F9F0}" dt="2021-09-08T10:04:49.818" v="1057" actId="1037"/>
          <ac:graphicFrameMkLst>
            <pc:docMk/>
            <pc:sldMk cId="3929196495" sldId="256"/>
            <ac:graphicFrameMk id="93" creationId="{0CE9E6B0-43C1-447E-AF2D-B22966FD7334}"/>
          </ac:graphicFrameMkLst>
        </pc:graphicFrameChg>
        <pc:graphicFrameChg chg="mod modGraphic">
          <ac:chgData name="Ruengwit Sawangkeaw" userId="879b7efc93b10fa0" providerId="LiveId" clId="{DCAB93AD-B26D-4C45-96B1-4B52C1D3F9F0}" dt="2021-09-08T10:04:49.818" v="1057" actId="1037"/>
          <ac:graphicFrameMkLst>
            <pc:docMk/>
            <pc:sldMk cId="3929196495" sldId="256"/>
            <ac:graphicFrameMk id="145" creationId="{035AD0DA-B156-45DD-B1F8-5888373C3027}"/>
          </ac:graphicFrameMkLst>
        </pc:graphicFrameChg>
        <pc:picChg chg="mod">
          <ac:chgData name="Ruengwit Sawangkeaw" userId="879b7efc93b10fa0" providerId="LiveId" clId="{DCAB93AD-B26D-4C45-96B1-4B52C1D3F9F0}" dt="2021-09-08T10:01:48.967" v="1034" actId="12789"/>
          <ac:picMkLst>
            <pc:docMk/>
            <pc:sldMk cId="3929196495" sldId="256"/>
            <ac:picMk id="5" creationId="{A4C7AB37-B0E8-4B20-B314-F67995477706}"/>
          </ac:picMkLst>
        </pc:picChg>
        <pc:picChg chg="mod">
          <ac:chgData name="Ruengwit Sawangkeaw" userId="879b7efc93b10fa0" providerId="LiveId" clId="{DCAB93AD-B26D-4C45-96B1-4B52C1D3F9F0}" dt="2021-09-08T10:01:48.967" v="1034" actId="12789"/>
          <ac:picMkLst>
            <pc:docMk/>
            <pc:sldMk cId="3929196495" sldId="256"/>
            <ac:picMk id="12" creationId="{E17A7F71-8097-4419-83E3-8D738DCBE4EF}"/>
          </ac:picMkLst>
        </pc:picChg>
        <pc:picChg chg="mod">
          <ac:chgData name="Ruengwit Sawangkeaw" userId="879b7efc93b10fa0" providerId="LiveId" clId="{DCAB93AD-B26D-4C45-96B1-4B52C1D3F9F0}" dt="2021-09-08T09:16:22.472" v="62" actId="164"/>
          <ac:picMkLst>
            <pc:docMk/>
            <pc:sldMk cId="3929196495" sldId="256"/>
            <ac:picMk id="19" creationId="{0F9A3032-0267-4190-98A7-A3C6F2FF03C7}"/>
          </ac:picMkLst>
        </pc:picChg>
        <pc:picChg chg="mod">
          <ac:chgData name="Ruengwit Sawangkeaw" userId="879b7efc93b10fa0" providerId="LiveId" clId="{DCAB93AD-B26D-4C45-96B1-4B52C1D3F9F0}" dt="2021-09-08T09:16:29.412" v="72" actId="164"/>
          <ac:picMkLst>
            <pc:docMk/>
            <pc:sldMk cId="3929196495" sldId="256"/>
            <ac:picMk id="22" creationId="{42732C31-657B-41AF-AAD8-E66FA0ADADBB}"/>
          </ac:picMkLst>
        </pc:picChg>
        <pc:picChg chg="add mod">
          <ac:chgData name="Ruengwit Sawangkeaw" userId="879b7efc93b10fa0" providerId="LiveId" clId="{DCAB93AD-B26D-4C45-96B1-4B52C1D3F9F0}" dt="2021-09-08T10:05:06.082" v="1058" actId="164"/>
          <ac:picMkLst>
            <pc:docMk/>
            <pc:sldMk cId="3929196495" sldId="256"/>
            <ac:picMk id="28" creationId="{F390D3E2-2BA4-4E84-ACFD-E92F19BBB473}"/>
          </ac:picMkLst>
        </pc:picChg>
        <pc:picChg chg="add mod">
          <ac:chgData name="Ruengwit Sawangkeaw" userId="879b7efc93b10fa0" providerId="LiveId" clId="{DCAB93AD-B26D-4C45-96B1-4B52C1D3F9F0}" dt="2021-09-08T10:05:06.082" v="1058" actId="164"/>
          <ac:picMkLst>
            <pc:docMk/>
            <pc:sldMk cId="3929196495" sldId="256"/>
            <ac:picMk id="30" creationId="{C39E63A9-F9CA-4F72-BD21-62FD10B149C6}"/>
          </ac:picMkLst>
        </pc:picChg>
        <pc:picChg chg="mod topLvl">
          <ac:chgData name="Ruengwit Sawangkeaw" userId="879b7efc93b10fa0" providerId="LiveId" clId="{DCAB93AD-B26D-4C45-96B1-4B52C1D3F9F0}" dt="2021-09-08T10:00:21.282" v="1024" actId="465"/>
          <ac:picMkLst>
            <pc:docMk/>
            <pc:sldMk cId="3929196495" sldId="256"/>
            <ac:picMk id="120" creationId="{AEFBB6BE-09B8-474C-B96F-C9922FC0679B}"/>
          </ac:picMkLst>
        </pc:picChg>
        <pc:picChg chg="mod topLvl">
          <ac:chgData name="Ruengwit Sawangkeaw" userId="879b7efc93b10fa0" providerId="LiveId" clId="{DCAB93AD-B26D-4C45-96B1-4B52C1D3F9F0}" dt="2021-09-08T10:00:21.282" v="1024" actId="465"/>
          <ac:picMkLst>
            <pc:docMk/>
            <pc:sldMk cId="3929196495" sldId="256"/>
            <ac:picMk id="122" creationId="{B34851C3-6661-4C1A-8018-07DA58F144D1}"/>
          </ac:picMkLst>
        </pc:picChg>
        <pc:picChg chg="mod">
          <ac:chgData name="Ruengwit Sawangkeaw" userId="879b7efc93b10fa0" providerId="LiveId" clId="{DCAB93AD-B26D-4C45-96B1-4B52C1D3F9F0}" dt="2021-09-08T10:04:49.818" v="1057" actId="1037"/>
          <ac:picMkLst>
            <pc:docMk/>
            <pc:sldMk cId="3929196495" sldId="256"/>
            <ac:picMk id="140" creationId="{E1E59B52-808B-4B31-BFA9-8F041C06C900}"/>
          </ac:picMkLst>
        </pc:picChg>
        <pc:picChg chg="mod">
          <ac:chgData name="Ruengwit Sawangkeaw" userId="879b7efc93b10fa0" providerId="LiveId" clId="{DCAB93AD-B26D-4C45-96B1-4B52C1D3F9F0}" dt="2021-09-08T09:49:09.975" v="849" actId="1035"/>
          <ac:picMkLst>
            <pc:docMk/>
            <pc:sldMk cId="3929196495" sldId="256"/>
            <ac:picMk id="149" creationId="{4C64E05B-BDC1-4E4C-9733-FEBCA2CEFDB7}"/>
          </ac:picMkLst>
        </pc:picChg>
        <pc:picChg chg="mod">
          <ac:chgData name="Ruengwit Sawangkeaw" userId="879b7efc93b10fa0" providerId="LiveId" clId="{DCAB93AD-B26D-4C45-96B1-4B52C1D3F9F0}" dt="2021-09-08T09:49:09.975" v="849" actId="1035"/>
          <ac:picMkLst>
            <pc:docMk/>
            <pc:sldMk cId="3929196495" sldId="256"/>
            <ac:picMk id="151" creationId="{7B249684-6CB6-4FC6-B624-787854EE7B20}"/>
          </ac:picMkLst>
        </pc:picChg>
        <pc:picChg chg="mod topLvl">
          <ac:chgData name="Ruengwit Sawangkeaw" userId="879b7efc93b10fa0" providerId="LiveId" clId="{DCAB93AD-B26D-4C45-96B1-4B52C1D3F9F0}" dt="2021-09-08T09:34:03.860" v="520" actId="165"/>
          <ac:picMkLst>
            <pc:docMk/>
            <pc:sldMk cId="3929196495" sldId="256"/>
            <ac:picMk id="164" creationId="{B474CFAF-3A5F-492B-ADC1-84E13DC6D94E}"/>
          </ac:picMkLst>
        </pc:picChg>
        <pc:picChg chg="mod topLvl">
          <ac:chgData name="Ruengwit Sawangkeaw" userId="879b7efc93b10fa0" providerId="LiveId" clId="{DCAB93AD-B26D-4C45-96B1-4B52C1D3F9F0}" dt="2021-09-08T09:34:03.860" v="520" actId="165"/>
          <ac:picMkLst>
            <pc:docMk/>
            <pc:sldMk cId="3929196495" sldId="256"/>
            <ac:picMk id="165" creationId="{86F1754D-8CDB-467F-BF77-70A8374F0CE1}"/>
          </ac:picMkLst>
        </pc:picChg>
        <pc:picChg chg="mod topLvl">
          <ac:chgData name="Ruengwit Sawangkeaw" userId="879b7efc93b10fa0" providerId="LiveId" clId="{DCAB93AD-B26D-4C45-96B1-4B52C1D3F9F0}" dt="2021-09-08T09:34:29.939" v="525" actId="1037"/>
          <ac:picMkLst>
            <pc:docMk/>
            <pc:sldMk cId="3929196495" sldId="256"/>
            <ac:picMk id="181" creationId="{97C5799C-BF01-4E6F-8B42-28D3E95A889F}"/>
          </ac:picMkLst>
        </pc:picChg>
        <pc:picChg chg="mod topLvl">
          <ac:chgData name="Ruengwit Sawangkeaw" userId="879b7efc93b10fa0" providerId="LiveId" clId="{DCAB93AD-B26D-4C45-96B1-4B52C1D3F9F0}" dt="2021-09-08T09:34:29.939" v="525" actId="1037"/>
          <ac:picMkLst>
            <pc:docMk/>
            <pc:sldMk cId="3929196495" sldId="256"/>
            <ac:picMk id="184" creationId="{2710B5B6-F915-442D-BEA9-64FF2AEC6C40}"/>
          </ac:picMkLst>
        </pc:picChg>
        <pc:picChg chg="del mod topLvl">
          <ac:chgData name="Ruengwit Sawangkeaw" userId="879b7efc93b10fa0" providerId="LiveId" clId="{DCAB93AD-B26D-4C45-96B1-4B52C1D3F9F0}" dt="2021-09-08T09:54:12.537" v="880" actId="478"/>
          <ac:picMkLst>
            <pc:docMk/>
            <pc:sldMk cId="3929196495" sldId="256"/>
            <ac:picMk id="190" creationId="{31037D0A-8028-4C73-841E-551BDEE7B8EE}"/>
          </ac:picMkLst>
        </pc:picChg>
        <pc:picChg chg="mod">
          <ac:chgData name="Ruengwit Sawangkeaw" userId="879b7efc93b10fa0" providerId="LiveId" clId="{DCAB93AD-B26D-4C45-96B1-4B52C1D3F9F0}" dt="2021-09-08T09:34:51.102" v="530" actId="14100"/>
          <ac:picMkLst>
            <pc:docMk/>
            <pc:sldMk cId="3929196495" sldId="256"/>
            <ac:picMk id="195" creationId="{7F06DB40-E208-40DA-AAF1-686D5B7620EE}"/>
          </ac:picMkLst>
        </pc:picChg>
        <pc:picChg chg="mod topLvl">
          <ac:chgData name="Ruengwit Sawangkeaw" userId="879b7efc93b10fa0" providerId="LiveId" clId="{DCAB93AD-B26D-4C45-96B1-4B52C1D3F9F0}" dt="2021-09-08T09:34:48.037" v="528" actId="14100"/>
          <ac:picMkLst>
            <pc:docMk/>
            <pc:sldMk cId="3929196495" sldId="256"/>
            <ac:picMk id="197" creationId="{71B7CBD9-8BCC-43B0-AB14-8826649F2014}"/>
          </ac:picMkLst>
        </pc:picChg>
        <pc:picChg chg="mod topLvl">
          <ac:chgData name="Ruengwit Sawangkeaw" userId="879b7efc93b10fa0" providerId="LiveId" clId="{DCAB93AD-B26D-4C45-96B1-4B52C1D3F9F0}" dt="2021-09-08T14:14:22.115" v="1114" actId="1076"/>
          <ac:picMkLst>
            <pc:docMk/>
            <pc:sldMk cId="3929196495" sldId="256"/>
            <ac:picMk id="226" creationId="{47B919FB-CAFD-45A9-9B78-9CE937083C82}"/>
          </ac:picMkLst>
        </pc:picChg>
        <pc:picChg chg="mod topLvl">
          <ac:chgData name="Ruengwit Sawangkeaw" userId="879b7efc93b10fa0" providerId="LiveId" clId="{DCAB93AD-B26D-4C45-96B1-4B52C1D3F9F0}" dt="2021-09-08T09:34:02.063" v="518" actId="165"/>
          <ac:picMkLst>
            <pc:docMk/>
            <pc:sldMk cId="3929196495" sldId="256"/>
            <ac:picMk id="1024" creationId="{FDC24D68-D938-4DC8-90AA-058EA91CB260}"/>
          </ac:picMkLst>
        </pc:picChg>
        <pc:picChg chg="mod">
          <ac:chgData name="Ruengwit Sawangkeaw" userId="879b7efc93b10fa0" providerId="LiveId" clId="{DCAB93AD-B26D-4C45-96B1-4B52C1D3F9F0}" dt="2021-09-08T10:00:21.282" v="1024" actId="465"/>
          <ac:picMkLst>
            <pc:docMk/>
            <pc:sldMk cId="3929196495" sldId="256"/>
            <ac:picMk id="1026" creationId="{49902CD0-868C-456B-A560-21AA8B84AAB8}"/>
          </ac:picMkLst>
        </pc:picChg>
        <pc:picChg chg="mod">
          <ac:chgData name="Ruengwit Sawangkeaw" userId="879b7efc93b10fa0" providerId="LiveId" clId="{DCAB93AD-B26D-4C45-96B1-4B52C1D3F9F0}" dt="2021-09-08T10:00:21.282" v="1024" actId="465"/>
          <ac:picMkLst>
            <pc:docMk/>
            <pc:sldMk cId="3929196495" sldId="256"/>
            <ac:picMk id="1028" creationId="{7BCADABB-BA56-49B6-9B16-1777F961F8F4}"/>
          </ac:picMkLst>
        </pc:picChg>
        <pc:picChg chg="add del mod topLvl">
          <ac:chgData name="Ruengwit Sawangkeaw" userId="879b7efc93b10fa0" providerId="LiveId" clId="{DCAB93AD-B26D-4C45-96B1-4B52C1D3F9F0}" dt="2021-09-08T14:14:21.171" v="1109" actId="478"/>
          <ac:picMkLst>
            <pc:docMk/>
            <pc:sldMk cId="3929196495" sldId="256"/>
            <ac:picMk id="1030" creationId="{446C5213-C9CD-4459-8CC0-2FEACDEB21F7}"/>
          </ac:picMkLst>
        </pc:picChg>
        <pc:picChg chg="mod topLvl">
          <ac:chgData name="Ruengwit Sawangkeaw" userId="879b7efc93b10fa0" providerId="LiveId" clId="{DCAB93AD-B26D-4C45-96B1-4B52C1D3F9F0}" dt="2021-09-08T14:14:21.751" v="1112" actId="1076"/>
          <ac:picMkLst>
            <pc:docMk/>
            <pc:sldMk cId="3929196495" sldId="256"/>
            <ac:picMk id="1033" creationId="{A593B4EC-42B5-4760-A296-7A6E4C767436}"/>
          </ac:picMkLst>
        </pc:picChg>
        <pc:picChg chg="mod">
          <ac:chgData name="Ruengwit Sawangkeaw" userId="879b7efc93b10fa0" providerId="LiveId" clId="{DCAB93AD-B26D-4C45-96B1-4B52C1D3F9F0}" dt="2021-09-08T10:00:21.282" v="1024" actId="465"/>
          <ac:picMkLst>
            <pc:docMk/>
            <pc:sldMk cId="3929196495" sldId="256"/>
            <ac:picMk id="1034" creationId="{E6C7F3F4-9881-4707-A5F3-DA0F152B3B7B}"/>
          </ac:picMkLst>
        </pc:picChg>
        <pc:picChg chg="mod topLvl">
          <ac:chgData name="Ruengwit Sawangkeaw" userId="879b7efc93b10fa0" providerId="LiveId" clId="{DCAB93AD-B26D-4C45-96B1-4B52C1D3F9F0}" dt="2021-09-08T14:14:21.940" v="1113" actId="1076"/>
          <ac:picMkLst>
            <pc:docMk/>
            <pc:sldMk cId="3929196495" sldId="256"/>
            <ac:picMk id="1036" creationId="{4C279623-9187-4BBE-AE2E-6492F74830AD}"/>
          </ac:picMkLst>
        </pc:picChg>
        <pc:picChg chg="add del mod topLvl">
          <ac:chgData name="Ruengwit Sawangkeaw" userId="879b7efc93b10fa0" providerId="LiveId" clId="{DCAB93AD-B26D-4C45-96B1-4B52C1D3F9F0}" dt="2021-09-08T14:14:22.832" v="1118" actId="478"/>
          <ac:picMkLst>
            <pc:docMk/>
            <pc:sldMk cId="3929196495" sldId="256"/>
            <ac:picMk id="1042" creationId="{329AFB24-E44D-4560-8D80-C0A389628327}"/>
          </ac:picMkLst>
        </pc:picChg>
        <pc:cxnChg chg="add mod">
          <ac:chgData name="Ruengwit Sawangkeaw" userId="879b7efc93b10fa0" providerId="LiveId" clId="{DCAB93AD-B26D-4C45-96B1-4B52C1D3F9F0}" dt="2021-09-08T09:49:09.975" v="849" actId="1035"/>
          <ac:cxnSpMkLst>
            <pc:docMk/>
            <pc:sldMk cId="3929196495" sldId="256"/>
            <ac:cxnSpMk id="21" creationId="{8E3BD907-9608-41B5-B349-C2D76A8EDDA3}"/>
          </ac:cxnSpMkLst>
        </pc:cxnChg>
        <pc:cxnChg chg="mod topLvl">
          <ac:chgData name="Ruengwit Sawangkeaw" userId="879b7efc93b10fa0" providerId="LiveId" clId="{DCAB93AD-B26D-4C45-96B1-4B52C1D3F9F0}" dt="2021-09-08T09:34:03.165" v="519" actId="165"/>
          <ac:cxnSpMkLst>
            <pc:docMk/>
            <pc:sldMk cId="3929196495" sldId="256"/>
            <ac:cxnSpMk id="66" creationId="{36D736E4-5BA6-41C9-9CDB-6839F4AF7504}"/>
          </ac:cxnSpMkLst>
        </pc:cxnChg>
        <pc:cxnChg chg="mod topLvl">
          <ac:chgData name="Ruengwit Sawangkeaw" userId="879b7efc93b10fa0" providerId="LiveId" clId="{DCAB93AD-B26D-4C45-96B1-4B52C1D3F9F0}" dt="2021-09-08T09:34:03.165" v="519" actId="165"/>
          <ac:cxnSpMkLst>
            <pc:docMk/>
            <pc:sldMk cId="3929196495" sldId="256"/>
            <ac:cxnSpMk id="67" creationId="{15EE8183-29C9-44BD-94BB-0C27F102575D}"/>
          </ac:cxnSpMkLst>
        </pc:cxnChg>
        <pc:cxnChg chg="mod topLvl">
          <ac:chgData name="Ruengwit Sawangkeaw" userId="879b7efc93b10fa0" providerId="LiveId" clId="{DCAB93AD-B26D-4C45-96B1-4B52C1D3F9F0}" dt="2021-09-08T14:14:22.303" v="1115" actId="1076"/>
          <ac:cxnSpMkLst>
            <pc:docMk/>
            <pc:sldMk cId="3929196495" sldId="256"/>
            <ac:cxnSpMk id="68" creationId="{4B350B7C-E5A2-45E3-AA01-E9A405FDFD74}"/>
          </ac:cxnSpMkLst>
        </pc:cxnChg>
        <pc:cxnChg chg="add del mod topLvl">
          <ac:chgData name="Ruengwit Sawangkeaw" userId="879b7efc93b10fa0" providerId="LiveId" clId="{DCAB93AD-B26D-4C45-96B1-4B52C1D3F9F0}" dt="2021-09-08T14:14:21.171" v="1109" actId="478"/>
          <ac:cxnSpMkLst>
            <pc:docMk/>
            <pc:sldMk cId="3929196495" sldId="256"/>
            <ac:cxnSpMk id="69" creationId="{E57ABBA9-E8B2-40FA-B6DF-D8042DEA03F7}"/>
          </ac:cxnSpMkLst>
        </pc:cxnChg>
        <pc:cxnChg chg="mod topLvl">
          <ac:chgData name="Ruengwit Sawangkeaw" userId="879b7efc93b10fa0" providerId="LiveId" clId="{DCAB93AD-B26D-4C45-96B1-4B52C1D3F9F0}" dt="2021-09-08T14:14:21.567" v="1111" actId="1076"/>
          <ac:cxnSpMkLst>
            <pc:docMk/>
            <pc:sldMk cId="3929196495" sldId="256"/>
            <ac:cxnSpMk id="70" creationId="{5E7E778D-D885-4ADD-9862-C1AE7BDC8BEE}"/>
          </ac:cxnSpMkLst>
        </pc:cxnChg>
        <pc:cxnChg chg="add del mod topLvl">
          <ac:chgData name="Ruengwit Sawangkeaw" userId="879b7efc93b10fa0" providerId="LiveId" clId="{DCAB93AD-B26D-4C45-96B1-4B52C1D3F9F0}" dt="2021-09-08T14:14:22.647" v="1117" actId="478"/>
          <ac:cxnSpMkLst>
            <pc:docMk/>
            <pc:sldMk cId="3929196495" sldId="256"/>
            <ac:cxnSpMk id="71" creationId="{4D1DAED5-AD04-4514-BF0D-4CAEE63BE5C3}"/>
          </ac:cxnSpMkLst>
        </pc:cxnChg>
        <pc:cxnChg chg="mod topLvl">
          <ac:chgData name="Ruengwit Sawangkeaw" userId="879b7efc93b10fa0" providerId="LiveId" clId="{DCAB93AD-B26D-4C45-96B1-4B52C1D3F9F0}" dt="2021-09-08T09:34:03.860" v="520" actId="165"/>
          <ac:cxnSpMkLst>
            <pc:docMk/>
            <pc:sldMk cId="3929196495" sldId="256"/>
            <ac:cxnSpMk id="180" creationId="{070F1853-1419-4D81-A680-86D9A0103CFB}"/>
          </ac:cxnSpMkLst>
        </pc:cxnChg>
        <pc:cxnChg chg="add del mod topLvl">
          <ac:chgData name="Ruengwit Sawangkeaw" userId="879b7efc93b10fa0" providerId="LiveId" clId="{DCAB93AD-B26D-4C45-96B1-4B52C1D3F9F0}" dt="2021-09-08T14:13:27.171" v="1096" actId="478"/>
          <ac:cxnSpMkLst>
            <pc:docMk/>
            <pc:sldMk cId="3929196495" sldId="256"/>
            <ac:cxnSpMk id="218" creationId="{EAFFD0DB-DF0F-4F02-90EF-3CDDE6472F7F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7938" y="-52805"/>
            <a:ext cx="30260353" cy="42872859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0965" y="14994941"/>
            <a:ext cx="19228173" cy="10266522"/>
          </a:xfrm>
        </p:spPr>
        <p:txBody>
          <a:bodyPr anchor="b">
            <a:noAutofit/>
          </a:bodyPr>
          <a:lstStyle>
            <a:lvl1pPr algn="r">
              <a:defRPr sz="1782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0965" y="25261454"/>
            <a:ext cx="19228173" cy="684038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50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1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526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035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54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052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561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07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4E06-F2B8-4E2A-8315-55B5BCA114B3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9C1-DBBC-4A25-AA9E-A687C2E7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73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0" y="3801533"/>
            <a:ext cx="20947456" cy="21225228"/>
          </a:xfrm>
        </p:spPr>
        <p:txBody>
          <a:bodyPr anchor="ctr">
            <a:normAutofit/>
          </a:bodyPr>
          <a:lstStyle>
            <a:lvl1pPr algn="l">
              <a:defRPr sz="1452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680" y="27877911"/>
            <a:ext cx="20947456" cy="9796694"/>
          </a:xfrm>
        </p:spPr>
        <p:txBody>
          <a:bodyPr anchor="ctr">
            <a:normAutofit/>
          </a:bodyPr>
          <a:lstStyle>
            <a:lvl1pPr marL="0" indent="0" algn="l">
              <a:buNone/>
              <a:defRPr sz="594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508760" indent="0">
              <a:buNone/>
              <a:defRPr sz="5940">
                <a:solidFill>
                  <a:schemeClr val="tx1">
                    <a:tint val="75000"/>
                  </a:schemeClr>
                </a:solidFill>
              </a:defRPr>
            </a:lvl2pPr>
            <a:lvl3pPr marL="3017520" indent="0">
              <a:buNone/>
              <a:defRPr sz="5280">
                <a:solidFill>
                  <a:schemeClr val="tx1">
                    <a:tint val="75000"/>
                  </a:schemeClr>
                </a:solidFill>
              </a:defRPr>
            </a:lvl3pPr>
            <a:lvl4pPr marL="452628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4pPr>
            <a:lvl5pPr marL="603504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5pPr>
            <a:lvl6pPr marL="754380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6pPr>
            <a:lvl7pPr marL="905256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7pPr>
            <a:lvl8pPr marL="1056132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8pPr>
            <a:lvl9pPr marL="1207008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4E06-F2B8-4E2A-8315-55B5BCA114B3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9C1-DBBC-4A25-AA9E-A687C2E7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46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7120" y="3801534"/>
            <a:ext cx="20038201" cy="18849269"/>
          </a:xfrm>
        </p:spPr>
        <p:txBody>
          <a:bodyPr anchor="ctr">
            <a:normAutofit/>
          </a:bodyPr>
          <a:lstStyle>
            <a:lvl1pPr algn="l">
              <a:defRPr sz="1452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633544" y="22650803"/>
            <a:ext cx="17885353" cy="237595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528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508760" indent="0">
              <a:buFontTx/>
              <a:buNone/>
              <a:defRPr/>
            </a:lvl2pPr>
            <a:lvl3pPr marL="3017520" indent="0">
              <a:buFontTx/>
              <a:buNone/>
              <a:defRPr/>
            </a:lvl3pPr>
            <a:lvl4pPr marL="4526280" indent="0">
              <a:buFontTx/>
              <a:buNone/>
              <a:defRPr/>
            </a:lvl4pPr>
            <a:lvl5pPr marL="603504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675" y="27877911"/>
            <a:ext cx="20947460" cy="9796694"/>
          </a:xfrm>
        </p:spPr>
        <p:txBody>
          <a:bodyPr anchor="ctr">
            <a:normAutofit/>
          </a:bodyPr>
          <a:lstStyle>
            <a:lvl1pPr marL="0" indent="0" algn="l">
              <a:buNone/>
              <a:defRPr sz="594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508760" indent="0">
              <a:buNone/>
              <a:defRPr sz="5940">
                <a:solidFill>
                  <a:schemeClr val="tx1">
                    <a:tint val="75000"/>
                  </a:schemeClr>
                </a:solidFill>
              </a:defRPr>
            </a:lvl2pPr>
            <a:lvl3pPr marL="3017520" indent="0">
              <a:buNone/>
              <a:defRPr sz="5280">
                <a:solidFill>
                  <a:schemeClr val="tx1">
                    <a:tint val="75000"/>
                  </a:schemeClr>
                </a:solidFill>
              </a:defRPr>
            </a:lvl3pPr>
            <a:lvl4pPr marL="452628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4pPr>
            <a:lvl5pPr marL="603504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5pPr>
            <a:lvl6pPr marL="754380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6pPr>
            <a:lvl7pPr marL="905256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7pPr>
            <a:lvl8pPr marL="1056132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8pPr>
            <a:lvl9pPr marL="1207008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4E06-F2B8-4E2A-8315-55B5BCA114B3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9C1-DBBC-4A25-AA9E-A687C2E702B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592948" y="4928885"/>
            <a:ext cx="1509153" cy="3646728"/>
          </a:xfrm>
          <a:prstGeom prst="rect">
            <a:avLst/>
          </a:prstGeom>
        </p:spPr>
        <p:txBody>
          <a:bodyPr vert="horz" lIns="301752" tIns="150876" rIns="301752" bIns="150876" rtlCol="0" anchor="ctr">
            <a:noAutofit/>
          </a:bodyPr>
          <a:lstStyle/>
          <a:p>
            <a:pPr lvl="0"/>
            <a:r>
              <a:rPr lang="en-US" sz="264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267408" y="18000884"/>
            <a:ext cx="1509153" cy="3646728"/>
          </a:xfrm>
          <a:prstGeom prst="rect">
            <a:avLst/>
          </a:prstGeom>
        </p:spPr>
        <p:txBody>
          <a:bodyPr vert="horz" lIns="301752" tIns="150876" rIns="301752" bIns="150876" rtlCol="0" anchor="ctr">
            <a:noAutofit/>
          </a:bodyPr>
          <a:lstStyle/>
          <a:p>
            <a:pPr lvl="0"/>
            <a:r>
              <a:rPr lang="en-US" sz="264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262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75" y="12048092"/>
            <a:ext cx="20947460" cy="16185577"/>
          </a:xfrm>
        </p:spPr>
        <p:txBody>
          <a:bodyPr anchor="b">
            <a:normAutofit/>
          </a:bodyPr>
          <a:lstStyle>
            <a:lvl1pPr algn="l">
              <a:defRPr sz="1452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675" y="28233669"/>
            <a:ext cx="20947460" cy="9440936"/>
          </a:xfrm>
        </p:spPr>
        <p:txBody>
          <a:bodyPr anchor="t">
            <a:normAutofit/>
          </a:bodyPr>
          <a:lstStyle>
            <a:lvl1pPr marL="0" indent="0" algn="l">
              <a:buNone/>
              <a:defRPr sz="594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508760" indent="0">
              <a:buNone/>
              <a:defRPr sz="5940">
                <a:solidFill>
                  <a:schemeClr val="tx1">
                    <a:tint val="75000"/>
                  </a:schemeClr>
                </a:solidFill>
              </a:defRPr>
            </a:lvl2pPr>
            <a:lvl3pPr marL="3017520" indent="0">
              <a:buNone/>
              <a:defRPr sz="5280">
                <a:solidFill>
                  <a:schemeClr val="tx1">
                    <a:tint val="75000"/>
                  </a:schemeClr>
                </a:solidFill>
              </a:defRPr>
            </a:lvl3pPr>
            <a:lvl4pPr marL="452628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4pPr>
            <a:lvl5pPr marL="603504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5pPr>
            <a:lvl6pPr marL="754380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6pPr>
            <a:lvl7pPr marL="905256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7pPr>
            <a:lvl8pPr marL="1056132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8pPr>
            <a:lvl9pPr marL="1207008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4E06-F2B8-4E2A-8315-55B5BCA114B3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9C1-DBBC-4A25-AA9E-A687C2E7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13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7120" y="3801534"/>
            <a:ext cx="20038201" cy="18849269"/>
          </a:xfrm>
        </p:spPr>
        <p:txBody>
          <a:bodyPr anchor="ctr">
            <a:normAutofit/>
          </a:bodyPr>
          <a:lstStyle>
            <a:lvl1pPr algn="l">
              <a:defRPr sz="1452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11670" y="25026761"/>
            <a:ext cx="20947463" cy="320690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79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508760" indent="0">
              <a:buFontTx/>
              <a:buNone/>
              <a:defRPr/>
            </a:lvl2pPr>
            <a:lvl3pPr marL="3017520" indent="0">
              <a:buFontTx/>
              <a:buNone/>
              <a:defRPr/>
            </a:lvl3pPr>
            <a:lvl4pPr marL="4526280" indent="0">
              <a:buFontTx/>
              <a:buNone/>
              <a:defRPr/>
            </a:lvl4pPr>
            <a:lvl5pPr marL="603504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675" y="28233669"/>
            <a:ext cx="20947460" cy="9440936"/>
          </a:xfrm>
        </p:spPr>
        <p:txBody>
          <a:bodyPr anchor="t">
            <a:normAutofit/>
          </a:bodyPr>
          <a:lstStyle>
            <a:lvl1pPr marL="0" indent="0" algn="l">
              <a:buNone/>
              <a:defRPr sz="594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508760" indent="0">
              <a:buNone/>
              <a:defRPr sz="5940">
                <a:solidFill>
                  <a:schemeClr val="tx1">
                    <a:tint val="75000"/>
                  </a:schemeClr>
                </a:solidFill>
              </a:defRPr>
            </a:lvl2pPr>
            <a:lvl3pPr marL="3017520" indent="0">
              <a:buNone/>
              <a:defRPr sz="5280">
                <a:solidFill>
                  <a:schemeClr val="tx1">
                    <a:tint val="75000"/>
                  </a:schemeClr>
                </a:solidFill>
              </a:defRPr>
            </a:lvl3pPr>
            <a:lvl4pPr marL="452628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4pPr>
            <a:lvl5pPr marL="603504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5pPr>
            <a:lvl6pPr marL="754380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6pPr>
            <a:lvl7pPr marL="905256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7pPr>
            <a:lvl8pPr marL="1056132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8pPr>
            <a:lvl9pPr marL="1207008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4E06-F2B8-4E2A-8315-55B5BCA114B3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9C1-DBBC-4A25-AA9E-A687C2E702B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592948" y="4928885"/>
            <a:ext cx="1509153" cy="3646728"/>
          </a:xfrm>
          <a:prstGeom prst="rect">
            <a:avLst/>
          </a:prstGeom>
        </p:spPr>
        <p:txBody>
          <a:bodyPr vert="horz" lIns="301752" tIns="150876" rIns="301752" bIns="150876" rtlCol="0" anchor="ctr">
            <a:noAutofit/>
          </a:bodyPr>
          <a:lstStyle/>
          <a:p>
            <a:pPr lvl="0"/>
            <a:r>
              <a:rPr lang="en-US" sz="264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267408" y="18000884"/>
            <a:ext cx="1509153" cy="3646728"/>
          </a:xfrm>
          <a:prstGeom prst="rect">
            <a:avLst/>
          </a:prstGeom>
        </p:spPr>
        <p:txBody>
          <a:bodyPr vert="horz" lIns="301752" tIns="150876" rIns="301752" bIns="150876" rtlCol="0" anchor="ctr">
            <a:noAutofit/>
          </a:bodyPr>
          <a:lstStyle/>
          <a:p>
            <a:pPr lvl="0"/>
            <a:r>
              <a:rPr lang="en-US" sz="264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872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300" y="3801534"/>
            <a:ext cx="20926835" cy="18849269"/>
          </a:xfrm>
        </p:spPr>
        <p:txBody>
          <a:bodyPr anchor="ctr">
            <a:normAutofit/>
          </a:bodyPr>
          <a:lstStyle>
            <a:lvl1pPr algn="l">
              <a:defRPr sz="1452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11670" y="25026761"/>
            <a:ext cx="20947463" cy="320690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7920">
                <a:solidFill>
                  <a:schemeClr val="accent1"/>
                </a:solidFill>
              </a:defRPr>
            </a:lvl1pPr>
            <a:lvl2pPr marL="1508760" indent="0">
              <a:buFontTx/>
              <a:buNone/>
              <a:defRPr/>
            </a:lvl2pPr>
            <a:lvl3pPr marL="3017520" indent="0">
              <a:buFontTx/>
              <a:buNone/>
              <a:defRPr/>
            </a:lvl3pPr>
            <a:lvl4pPr marL="4526280" indent="0">
              <a:buFontTx/>
              <a:buNone/>
              <a:defRPr/>
            </a:lvl4pPr>
            <a:lvl5pPr marL="603504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675" y="28233669"/>
            <a:ext cx="20947460" cy="9440936"/>
          </a:xfrm>
        </p:spPr>
        <p:txBody>
          <a:bodyPr anchor="t">
            <a:normAutofit/>
          </a:bodyPr>
          <a:lstStyle>
            <a:lvl1pPr marL="0" indent="0" algn="l">
              <a:buNone/>
              <a:defRPr sz="594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508760" indent="0">
              <a:buNone/>
              <a:defRPr sz="5940">
                <a:solidFill>
                  <a:schemeClr val="tx1">
                    <a:tint val="75000"/>
                  </a:schemeClr>
                </a:solidFill>
              </a:defRPr>
            </a:lvl2pPr>
            <a:lvl3pPr marL="3017520" indent="0">
              <a:buNone/>
              <a:defRPr sz="5280">
                <a:solidFill>
                  <a:schemeClr val="tx1">
                    <a:tint val="75000"/>
                  </a:schemeClr>
                </a:solidFill>
              </a:defRPr>
            </a:lvl3pPr>
            <a:lvl4pPr marL="452628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4pPr>
            <a:lvl5pPr marL="603504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5pPr>
            <a:lvl6pPr marL="754380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6pPr>
            <a:lvl7pPr marL="905256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7pPr>
            <a:lvl8pPr marL="1056132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8pPr>
            <a:lvl9pPr marL="1207008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4E06-F2B8-4E2A-8315-55B5BCA114B3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9C1-DBBC-4A25-AA9E-A687C2E7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60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4E06-F2B8-4E2A-8315-55B5BCA114B3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9C1-DBBC-4A25-AA9E-A687C2E7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30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725129" y="3801536"/>
            <a:ext cx="3230080" cy="32748632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11677" y="3801536"/>
            <a:ext cx="17143586" cy="327486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4E06-F2B8-4E2A-8315-55B5BCA114B3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9C1-DBBC-4A25-AA9E-A687C2E7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9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4E06-F2B8-4E2A-8315-55B5BCA114B3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9C1-DBBC-4A25-AA9E-A687C2E7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08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75" y="16842916"/>
            <a:ext cx="20947460" cy="11390762"/>
          </a:xfrm>
        </p:spPr>
        <p:txBody>
          <a:bodyPr anchor="b"/>
          <a:lstStyle>
            <a:lvl1pPr algn="l">
              <a:defRPr sz="1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675" y="28233669"/>
            <a:ext cx="20947460" cy="5365550"/>
          </a:xfrm>
        </p:spPr>
        <p:txBody>
          <a:bodyPr anchor="t"/>
          <a:lstStyle>
            <a:lvl1pPr marL="0" indent="0" algn="l">
              <a:buNone/>
              <a:defRPr sz="6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508760" indent="0">
              <a:buNone/>
              <a:defRPr sz="5940">
                <a:solidFill>
                  <a:schemeClr val="tx1">
                    <a:tint val="75000"/>
                  </a:schemeClr>
                </a:solidFill>
              </a:defRPr>
            </a:lvl2pPr>
            <a:lvl3pPr marL="3017520" indent="0">
              <a:buNone/>
              <a:defRPr sz="5280">
                <a:solidFill>
                  <a:schemeClr val="tx1">
                    <a:tint val="75000"/>
                  </a:schemeClr>
                </a:solidFill>
              </a:defRPr>
            </a:lvl3pPr>
            <a:lvl4pPr marL="452628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4pPr>
            <a:lvl5pPr marL="603504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5pPr>
            <a:lvl6pPr marL="754380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6pPr>
            <a:lvl7pPr marL="905256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7pPr>
            <a:lvl8pPr marL="1056132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8pPr>
            <a:lvl9pPr marL="12070080" indent="0">
              <a:buNone/>
              <a:defRPr sz="46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4E06-F2B8-4E2A-8315-55B5BCA114B3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9C1-DBBC-4A25-AA9E-A687C2E7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0" y="3801533"/>
            <a:ext cx="20947456" cy="82366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1682" y="13473673"/>
            <a:ext cx="10190760" cy="24200925"/>
          </a:xfrm>
        </p:spPr>
        <p:txBody>
          <a:bodyPr>
            <a:normAutofit/>
          </a:bodyPr>
          <a:lstStyle>
            <a:lvl1pPr>
              <a:defRPr sz="5940"/>
            </a:lvl1pPr>
            <a:lvl2pPr>
              <a:defRPr sz="5280"/>
            </a:lvl2pPr>
            <a:lvl3pPr>
              <a:defRPr sz="4620"/>
            </a:lvl3pPr>
            <a:lvl4pPr>
              <a:defRPr sz="3960"/>
            </a:lvl4pPr>
            <a:lvl5pPr>
              <a:defRPr sz="3960"/>
            </a:lvl5pPr>
            <a:lvl6pPr>
              <a:defRPr sz="3960"/>
            </a:lvl6pPr>
            <a:lvl7pPr>
              <a:defRPr sz="3960"/>
            </a:lvl7pPr>
            <a:lvl8pPr>
              <a:defRPr sz="3960"/>
            </a:lvl8pPr>
            <a:lvl9pPr>
              <a:defRPr sz="3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68373" y="13473682"/>
            <a:ext cx="10190763" cy="24200932"/>
          </a:xfrm>
        </p:spPr>
        <p:txBody>
          <a:bodyPr>
            <a:normAutofit/>
          </a:bodyPr>
          <a:lstStyle>
            <a:lvl1pPr>
              <a:defRPr sz="5940"/>
            </a:lvl1pPr>
            <a:lvl2pPr>
              <a:defRPr sz="5280"/>
            </a:lvl2pPr>
            <a:lvl3pPr>
              <a:defRPr sz="4620"/>
            </a:lvl3pPr>
            <a:lvl4pPr>
              <a:defRPr sz="3960"/>
            </a:lvl4pPr>
            <a:lvl5pPr>
              <a:defRPr sz="3960"/>
            </a:lvl5pPr>
            <a:lvl6pPr>
              <a:defRPr sz="3960"/>
            </a:lvl6pPr>
            <a:lvl7pPr>
              <a:defRPr sz="3960"/>
            </a:lvl7pPr>
            <a:lvl8pPr>
              <a:defRPr sz="3960"/>
            </a:lvl8pPr>
            <a:lvl9pPr>
              <a:defRPr sz="3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4E06-F2B8-4E2A-8315-55B5BCA114B3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9C1-DBBC-4A25-AA9E-A687C2E7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3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78" y="3801533"/>
            <a:ext cx="20947453" cy="82366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677" y="13476130"/>
            <a:ext cx="10199218" cy="3593634"/>
          </a:xfrm>
        </p:spPr>
        <p:txBody>
          <a:bodyPr anchor="b">
            <a:noAutofit/>
          </a:bodyPr>
          <a:lstStyle>
            <a:lvl1pPr marL="0" indent="0">
              <a:buNone/>
              <a:defRPr sz="7920" b="0"/>
            </a:lvl1pPr>
            <a:lvl2pPr marL="1508760" indent="0">
              <a:buNone/>
              <a:defRPr sz="6600" b="1"/>
            </a:lvl2pPr>
            <a:lvl3pPr marL="3017520" indent="0">
              <a:buNone/>
              <a:defRPr sz="5940" b="1"/>
            </a:lvl3pPr>
            <a:lvl4pPr marL="4526280" indent="0">
              <a:buNone/>
              <a:defRPr sz="5280" b="1"/>
            </a:lvl4pPr>
            <a:lvl5pPr marL="6035040" indent="0">
              <a:buNone/>
              <a:defRPr sz="5280" b="1"/>
            </a:lvl5pPr>
            <a:lvl6pPr marL="7543800" indent="0">
              <a:buNone/>
              <a:defRPr sz="5280" b="1"/>
            </a:lvl6pPr>
            <a:lvl7pPr marL="9052560" indent="0">
              <a:buNone/>
              <a:defRPr sz="5280" b="1"/>
            </a:lvl7pPr>
            <a:lvl8pPr marL="10561320" indent="0">
              <a:buNone/>
              <a:defRPr sz="5280" b="1"/>
            </a:lvl8pPr>
            <a:lvl9pPr marL="12070080" indent="0">
              <a:buNone/>
              <a:defRPr sz="5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11677" y="17069773"/>
            <a:ext cx="10199218" cy="2060484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759912" y="13476130"/>
            <a:ext cx="10199218" cy="3593634"/>
          </a:xfrm>
        </p:spPr>
        <p:txBody>
          <a:bodyPr anchor="b">
            <a:noAutofit/>
          </a:bodyPr>
          <a:lstStyle>
            <a:lvl1pPr marL="0" indent="0">
              <a:buNone/>
              <a:defRPr sz="7920" b="0"/>
            </a:lvl1pPr>
            <a:lvl2pPr marL="1508760" indent="0">
              <a:buNone/>
              <a:defRPr sz="6600" b="1"/>
            </a:lvl2pPr>
            <a:lvl3pPr marL="3017520" indent="0">
              <a:buNone/>
              <a:defRPr sz="5940" b="1"/>
            </a:lvl3pPr>
            <a:lvl4pPr marL="4526280" indent="0">
              <a:buNone/>
              <a:defRPr sz="5280" b="1"/>
            </a:lvl4pPr>
            <a:lvl5pPr marL="6035040" indent="0">
              <a:buNone/>
              <a:defRPr sz="5280" b="1"/>
            </a:lvl5pPr>
            <a:lvl6pPr marL="7543800" indent="0">
              <a:buNone/>
              <a:defRPr sz="5280" b="1"/>
            </a:lvl6pPr>
            <a:lvl7pPr marL="9052560" indent="0">
              <a:buNone/>
              <a:defRPr sz="5280" b="1"/>
            </a:lvl7pPr>
            <a:lvl8pPr marL="10561320" indent="0">
              <a:buNone/>
              <a:defRPr sz="5280" b="1"/>
            </a:lvl8pPr>
            <a:lvl9pPr marL="12070080" indent="0">
              <a:buNone/>
              <a:defRPr sz="5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759912" y="17069773"/>
            <a:ext cx="10199218" cy="2060484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4E06-F2B8-4E2A-8315-55B5BCA114B3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9C1-DBBC-4A25-AA9E-A687C2E7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89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77" y="3801533"/>
            <a:ext cx="20947456" cy="82366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4E06-F2B8-4E2A-8315-55B5BCA114B3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9C1-DBBC-4A25-AA9E-A687C2E7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60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4E06-F2B8-4E2A-8315-55B5BCA114B3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9C1-DBBC-4A25-AA9E-A687C2E7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03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77" y="9345461"/>
            <a:ext cx="9207601" cy="7972656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5209" y="3211133"/>
            <a:ext cx="11173922" cy="3446347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1677" y="17318114"/>
            <a:ext cx="9207601" cy="16116911"/>
          </a:xfrm>
        </p:spPr>
        <p:txBody>
          <a:bodyPr>
            <a:normAutofit/>
          </a:bodyPr>
          <a:lstStyle>
            <a:lvl1pPr marL="0" indent="0">
              <a:buNone/>
              <a:defRPr sz="4620"/>
            </a:lvl1pPr>
            <a:lvl2pPr marL="1131570" indent="0">
              <a:buNone/>
              <a:defRPr sz="3465"/>
            </a:lvl2pPr>
            <a:lvl3pPr marL="2263140" indent="0">
              <a:buNone/>
              <a:defRPr sz="2970"/>
            </a:lvl3pPr>
            <a:lvl4pPr marL="3394710" indent="0">
              <a:buNone/>
              <a:defRPr sz="2475"/>
            </a:lvl4pPr>
            <a:lvl5pPr marL="4526280" indent="0">
              <a:buNone/>
              <a:defRPr sz="2475"/>
            </a:lvl5pPr>
            <a:lvl6pPr marL="5657850" indent="0">
              <a:buNone/>
              <a:defRPr sz="2475"/>
            </a:lvl6pPr>
            <a:lvl7pPr marL="6789420" indent="0">
              <a:buNone/>
              <a:defRPr sz="2475"/>
            </a:lvl7pPr>
            <a:lvl8pPr marL="7920990" indent="0">
              <a:buNone/>
              <a:defRPr sz="2475"/>
            </a:lvl8pPr>
            <a:lvl9pPr marL="9052560" indent="0">
              <a:buNone/>
              <a:defRPr sz="2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4E06-F2B8-4E2A-8315-55B5BCA114B3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9C1-DBBC-4A25-AA9E-A687C2E7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3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77" y="29937075"/>
            <a:ext cx="20947456" cy="3534241"/>
          </a:xfrm>
        </p:spPr>
        <p:txBody>
          <a:bodyPr anchor="b">
            <a:normAutofit/>
          </a:bodyPr>
          <a:lstStyle>
            <a:lvl1pPr algn="l">
              <a:defRPr sz="792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11677" y="3801533"/>
            <a:ext cx="20947456" cy="23982325"/>
          </a:xfrm>
        </p:spPr>
        <p:txBody>
          <a:bodyPr anchor="t">
            <a:normAutofit/>
          </a:bodyPr>
          <a:lstStyle>
            <a:lvl1pPr marL="0" indent="0" algn="ctr">
              <a:buNone/>
              <a:defRPr sz="5280"/>
            </a:lvl1pPr>
            <a:lvl2pPr marL="1508760" indent="0">
              <a:buNone/>
              <a:defRPr sz="5280"/>
            </a:lvl2pPr>
            <a:lvl3pPr marL="3017520" indent="0">
              <a:buNone/>
              <a:defRPr sz="5280"/>
            </a:lvl3pPr>
            <a:lvl4pPr marL="4526280" indent="0">
              <a:buNone/>
              <a:defRPr sz="5280"/>
            </a:lvl4pPr>
            <a:lvl5pPr marL="6035040" indent="0">
              <a:buNone/>
              <a:defRPr sz="5280"/>
            </a:lvl5pPr>
            <a:lvl6pPr marL="7543800" indent="0">
              <a:buNone/>
              <a:defRPr sz="5280"/>
            </a:lvl6pPr>
            <a:lvl7pPr marL="9052560" indent="0">
              <a:buNone/>
              <a:defRPr sz="5280"/>
            </a:lvl7pPr>
            <a:lvl8pPr marL="10561320" indent="0">
              <a:buNone/>
              <a:defRPr sz="5280"/>
            </a:lvl8pPr>
            <a:lvl9pPr marL="12070080" indent="0">
              <a:buNone/>
              <a:defRPr sz="528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1677" y="33471316"/>
            <a:ext cx="20947456" cy="4203289"/>
          </a:xfrm>
        </p:spPr>
        <p:txBody>
          <a:bodyPr>
            <a:normAutofit/>
          </a:bodyPr>
          <a:lstStyle>
            <a:lvl1pPr marL="0" indent="0">
              <a:buNone/>
              <a:defRPr sz="3960"/>
            </a:lvl1pPr>
            <a:lvl2pPr marL="1508760" indent="0">
              <a:buNone/>
              <a:defRPr sz="3960"/>
            </a:lvl2pPr>
            <a:lvl3pPr marL="3017520" indent="0">
              <a:buNone/>
              <a:defRPr sz="3300"/>
            </a:lvl3pPr>
            <a:lvl4pPr marL="4526280" indent="0">
              <a:buNone/>
              <a:defRPr sz="2970"/>
            </a:lvl4pPr>
            <a:lvl5pPr marL="6035040" indent="0">
              <a:buNone/>
              <a:defRPr sz="2970"/>
            </a:lvl5pPr>
            <a:lvl6pPr marL="7543800" indent="0">
              <a:buNone/>
              <a:defRPr sz="2970"/>
            </a:lvl6pPr>
            <a:lvl7pPr marL="9052560" indent="0">
              <a:buNone/>
              <a:defRPr sz="2970"/>
            </a:lvl7pPr>
            <a:lvl8pPr marL="10561320" indent="0">
              <a:buNone/>
              <a:defRPr sz="2970"/>
            </a:lvl8pPr>
            <a:lvl9pPr marL="12070080" indent="0">
              <a:buNone/>
              <a:defRPr sz="297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4E06-F2B8-4E2A-8315-55B5BCA114B3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B9C1-DBBC-4A25-AA9E-A687C2E7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0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27940" y="-52805"/>
            <a:ext cx="30260357" cy="42872859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1678" y="3801533"/>
            <a:ext cx="20947453" cy="82366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677" y="13473682"/>
            <a:ext cx="20947456" cy="24200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837351" y="37674614"/>
            <a:ext cx="2257636" cy="22769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44E06-F2B8-4E2A-8315-55B5BCA114B3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1678" y="37674614"/>
            <a:ext cx="15255811" cy="22769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9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267431" y="37674614"/>
            <a:ext cx="1691705" cy="22769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70">
                <a:solidFill>
                  <a:schemeClr val="accent1"/>
                </a:solidFill>
              </a:defRPr>
            </a:lvl1pPr>
          </a:lstStyle>
          <a:p>
            <a:fld id="{865DB9C1-DBBC-4A25-AA9E-A687C2E7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0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</p:sldLayoutIdLst>
  <p:txStyles>
    <p:titleStyle>
      <a:lvl1pPr algn="l" defTabSz="1508760" rtl="0" eaLnBrk="1" latinLnBrk="0" hangingPunct="1">
        <a:spcBef>
          <a:spcPct val="0"/>
        </a:spcBef>
        <a:buNone/>
        <a:defRPr sz="1188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131570" indent="-1131570" algn="l" defTabSz="1508760" rtl="0" eaLnBrk="1" latinLnBrk="0" hangingPunct="1">
        <a:spcBef>
          <a:spcPts val="33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59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451735" indent="-942975" algn="l" defTabSz="1508760" rtl="0" eaLnBrk="1" latinLnBrk="0" hangingPunct="1">
        <a:spcBef>
          <a:spcPts val="33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52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3771900" indent="-754380" algn="l" defTabSz="1508760" rtl="0" eaLnBrk="1" latinLnBrk="0" hangingPunct="1">
        <a:spcBef>
          <a:spcPts val="33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46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280660" indent="-754380" algn="l" defTabSz="1508760" rtl="0" eaLnBrk="1" latinLnBrk="0" hangingPunct="1">
        <a:spcBef>
          <a:spcPts val="33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39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789420" indent="-754380" algn="l" defTabSz="1508760" rtl="0" eaLnBrk="1" latinLnBrk="0" hangingPunct="1">
        <a:spcBef>
          <a:spcPts val="33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39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98180" indent="-754380" algn="l" defTabSz="1508760" rtl="0" eaLnBrk="1" latinLnBrk="0" hangingPunct="1">
        <a:spcBef>
          <a:spcPts val="33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39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806940" indent="-754380" algn="l" defTabSz="1508760" rtl="0" eaLnBrk="1" latinLnBrk="0" hangingPunct="1">
        <a:spcBef>
          <a:spcPts val="33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39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315700" indent="-754380" algn="l" defTabSz="1508760" rtl="0" eaLnBrk="1" latinLnBrk="0" hangingPunct="1">
        <a:spcBef>
          <a:spcPts val="33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39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824460" indent="-754380" algn="l" defTabSz="1508760" rtl="0" eaLnBrk="1" latinLnBrk="0" hangingPunct="1">
        <a:spcBef>
          <a:spcPts val="33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39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876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1pPr>
      <a:lvl2pPr marL="1508760" algn="l" defTabSz="150876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2pPr>
      <a:lvl3pPr marL="3017520" algn="l" defTabSz="150876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3pPr>
      <a:lvl4pPr marL="4526280" algn="l" defTabSz="150876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4pPr>
      <a:lvl5pPr marL="6035040" algn="l" defTabSz="150876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0" algn="l" defTabSz="150876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6pPr>
      <a:lvl7pPr marL="9052560" algn="l" defTabSz="150876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7pPr>
      <a:lvl8pPr marL="10561320" algn="l" defTabSz="150876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8pPr>
      <a:lvl9pPr marL="12070080" algn="l" defTabSz="150876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Box 131">
            <a:extLst>
              <a:ext uri="{FF2B5EF4-FFF2-40B4-BE49-F238E27FC236}">
                <a16:creationId xmlns:a16="http://schemas.microsoft.com/office/drawing/2014/main" id="{AE1A5FFC-D158-43D2-8311-78A1D64DB1AF}"/>
              </a:ext>
            </a:extLst>
          </p:cNvPr>
          <p:cNvSpPr txBox="1"/>
          <p:nvPr/>
        </p:nvSpPr>
        <p:spPr>
          <a:xfrm>
            <a:off x="15051094" y="40878210"/>
            <a:ext cx="14523047" cy="1477328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>
            <a:spAutoFit/>
          </a:bodyPr>
          <a:lstStyle/>
          <a:p>
            <a:pPr algn="thaiDist"/>
            <a:r>
              <a:rPr lang="en-US" sz="3200" b="1" dirty="0">
                <a:cs typeface="Aharoni" panose="02010803020104030203" pitchFamily="2" charset="-79"/>
              </a:rPr>
              <a:t>Acknowledgements</a:t>
            </a:r>
          </a:p>
          <a:p>
            <a:pPr marL="2247900" indent="-2247900">
              <a:spcBef>
                <a:spcPts val="1200"/>
              </a:spcBef>
            </a:pPr>
            <a:r>
              <a:rPr lang="en-US" sz="2400" dirty="0">
                <a:cs typeface="Aharoni" panose="02010803020104030203" pitchFamily="2" charset="-79"/>
              </a:rPr>
              <a:t>                           The financial supports for this project were provided by </a:t>
            </a:r>
            <a:r>
              <a:rPr lang="en-US" sz="24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Aharoni" panose="02010803020104030203" pitchFamily="2" charset="-79"/>
              </a:rPr>
              <a:t>the </a:t>
            </a:r>
            <a:br>
              <a:rPr lang="en-US" sz="24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Aharoni" panose="02010803020104030203" pitchFamily="2" charset="-79"/>
              </a:rPr>
            </a:br>
            <a:r>
              <a:rPr lang="en-US" sz="24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Aharoni" panose="02010803020104030203" pitchFamily="2" charset="-79"/>
              </a:rPr>
              <a:t>Chulalongkorn University Second Century Fund (C2F) of Postdoctoral Scholarship.</a:t>
            </a:r>
            <a:endParaRPr lang="en-US" sz="2400" dirty="0">
              <a:highlight>
                <a:srgbClr val="FFFF00"/>
              </a:highlight>
              <a:cs typeface="Aharoni" panose="02010803020104030203" pitchFamily="2" charset="-79"/>
            </a:endParaRPr>
          </a:p>
        </p:txBody>
      </p:sp>
      <p:pic>
        <p:nvPicPr>
          <p:cNvPr id="1037" name="Picture 1036" descr="Logo, company name&#10;&#10;Description automatically generated">
            <a:extLst>
              <a:ext uri="{FF2B5EF4-FFF2-40B4-BE49-F238E27FC236}">
                <a16:creationId xmlns:a16="http://schemas.microsoft.com/office/drawing/2014/main" id="{EF7C2595-7FFA-4A94-B35F-89393FE18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9" b="17995"/>
          <a:stretch/>
        </p:blipFill>
        <p:spPr>
          <a:xfrm>
            <a:off x="14766488" y="41575623"/>
            <a:ext cx="2580478" cy="900031"/>
          </a:xfrm>
          <a:prstGeom prst="rect">
            <a:avLst/>
          </a:prstGeom>
        </p:spPr>
      </p:pic>
      <p:pic>
        <p:nvPicPr>
          <p:cNvPr id="183" name="Picture 182" descr="A picture containing piece, dessert&#10;&#10;Description automatically generated">
            <a:extLst>
              <a:ext uri="{FF2B5EF4-FFF2-40B4-BE49-F238E27FC236}">
                <a16:creationId xmlns:a16="http://schemas.microsoft.com/office/drawing/2014/main" id="{9C17CA2B-7AAA-42BA-8DD8-DB17464A1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1"/>
          <a:stretch/>
        </p:blipFill>
        <p:spPr>
          <a:xfrm flipH="1">
            <a:off x="1236465" y="10189658"/>
            <a:ext cx="12722893" cy="6503683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780AFFB-A1B2-49BC-8EC4-AAE7E65ACBC6}"/>
              </a:ext>
            </a:extLst>
          </p:cNvPr>
          <p:cNvPicPr/>
          <p:nvPr/>
        </p:nvPicPr>
        <p:blipFill rotWithShape="1">
          <a:blip r:embed="rId4"/>
          <a:srcRect l="27052" t="25072" r="33717" b="22278"/>
          <a:stretch/>
        </p:blipFill>
        <p:spPr bwMode="auto">
          <a:xfrm>
            <a:off x="525080" y="30518454"/>
            <a:ext cx="6394938" cy="48270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E79919-FB2A-4C32-A904-740719717002}"/>
              </a:ext>
            </a:extLst>
          </p:cNvPr>
          <p:cNvSpPr/>
          <p:nvPr/>
        </p:nvSpPr>
        <p:spPr>
          <a:xfrm>
            <a:off x="3787455" y="398687"/>
            <a:ext cx="22732579" cy="3494849"/>
          </a:xfrm>
          <a:prstGeom prst="roundRect">
            <a:avLst/>
          </a:prstGeom>
          <a:solidFill>
            <a:schemeClr val="bg1">
              <a:lumMod val="8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F25EE21-193F-4842-83E7-A6BC070EBCF2}"/>
              </a:ext>
            </a:extLst>
          </p:cNvPr>
          <p:cNvGrpSpPr>
            <a:grpSpLocks noChangeAspect="1"/>
          </p:cNvGrpSpPr>
          <p:nvPr/>
        </p:nvGrpSpPr>
        <p:grpSpPr>
          <a:xfrm>
            <a:off x="285751" y="4036847"/>
            <a:ext cx="29611118" cy="487312"/>
            <a:chOff x="0" y="3918858"/>
            <a:chExt cx="30175201" cy="505893"/>
          </a:xfrm>
          <a:solidFill>
            <a:srgbClr val="00B0F0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7463EB-0456-4D96-9C24-517BAE1ADD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3918858"/>
              <a:ext cx="9352548" cy="505893"/>
            </a:xfrm>
            <a:custGeom>
              <a:avLst/>
              <a:gdLst>
                <a:gd name="connsiteX0" fmla="*/ 0 w 14565086"/>
                <a:gd name="connsiteY0" fmla="*/ 0 h 1632856"/>
                <a:gd name="connsiteX1" fmla="*/ 14565086 w 14565086"/>
                <a:gd name="connsiteY1" fmla="*/ 0 h 1632856"/>
                <a:gd name="connsiteX2" fmla="*/ 14565086 w 14565086"/>
                <a:gd name="connsiteY2" fmla="*/ 1632856 h 1632856"/>
                <a:gd name="connsiteX3" fmla="*/ 0 w 14565086"/>
                <a:gd name="connsiteY3" fmla="*/ 1632856 h 1632856"/>
                <a:gd name="connsiteX4" fmla="*/ 0 w 14565086"/>
                <a:gd name="connsiteY4" fmla="*/ 0 h 1632856"/>
                <a:gd name="connsiteX0" fmla="*/ 0 w 14565086"/>
                <a:gd name="connsiteY0" fmla="*/ 0 h 1632856"/>
                <a:gd name="connsiteX1" fmla="*/ 12017828 w 14565086"/>
                <a:gd name="connsiteY1" fmla="*/ 0 h 1632856"/>
                <a:gd name="connsiteX2" fmla="*/ 14565086 w 14565086"/>
                <a:gd name="connsiteY2" fmla="*/ 1632856 h 1632856"/>
                <a:gd name="connsiteX3" fmla="*/ 0 w 14565086"/>
                <a:gd name="connsiteY3" fmla="*/ 1632856 h 1632856"/>
                <a:gd name="connsiteX4" fmla="*/ 0 w 14565086"/>
                <a:gd name="connsiteY4" fmla="*/ 0 h 1632856"/>
                <a:gd name="connsiteX0" fmla="*/ 0 w 14565086"/>
                <a:gd name="connsiteY0" fmla="*/ 0 h 1632856"/>
                <a:gd name="connsiteX1" fmla="*/ 13258799 w 14565086"/>
                <a:gd name="connsiteY1" fmla="*/ 0 h 1632856"/>
                <a:gd name="connsiteX2" fmla="*/ 14565086 w 14565086"/>
                <a:gd name="connsiteY2" fmla="*/ 1632856 h 1632856"/>
                <a:gd name="connsiteX3" fmla="*/ 0 w 14565086"/>
                <a:gd name="connsiteY3" fmla="*/ 1632856 h 1632856"/>
                <a:gd name="connsiteX4" fmla="*/ 0 w 14565086"/>
                <a:gd name="connsiteY4" fmla="*/ 0 h 1632856"/>
                <a:gd name="connsiteX0" fmla="*/ 0 w 14467115"/>
                <a:gd name="connsiteY0" fmla="*/ 0 h 1632856"/>
                <a:gd name="connsiteX1" fmla="*/ 13258799 w 14467115"/>
                <a:gd name="connsiteY1" fmla="*/ 0 h 1632856"/>
                <a:gd name="connsiteX2" fmla="*/ 14467115 w 14467115"/>
                <a:gd name="connsiteY2" fmla="*/ 1632856 h 1632856"/>
                <a:gd name="connsiteX3" fmla="*/ 0 w 14467115"/>
                <a:gd name="connsiteY3" fmla="*/ 1632856 h 1632856"/>
                <a:gd name="connsiteX4" fmla="*/ 0 w 14467115"/>
                <a:gd name="connsiteY4" fmla="*/ 0 h 1632856"/>
                <a:gd name="connsiteX0" fmla="*/ 0 w 14318989"/>
                <a:gd name="connsiteY0" fmla="*/ 0 h 1686330"/>
                <a:gd name="connsiteX1" fmla="*/ 13258799 w 14318989"/>
                <a:gd name="connsiteY1" fmla="*/ 0 h 1686330"/>
                <a:gd name="connsiteX2" fmla="*/ 14318989 w 14318989"/>
                <a:gd name="connsiteY2" fmla="*/ 1686330 h 1686330"/>
                <a:gd name="connsiteX3" fmla="*/ 0 w 14318989"/>
                <a:gd name="connsiteY3" fmla="*/ 1632856 h 1686330"/>
                <a:gd name="connsiteX4" fmla="*/ 0 w 14318989"/>
                <a:gd name="connsiteY4" fmla="*/ 0 h 1686330"/>
                <a:gd name="connsiteX0" fmla="*/ 0 w 14393052"/>
                <a:gd name="connsiteY0" fmla="*/ 0 h 1686330"/>
                <a:gd name="connsiteX1" fmla="*/ 13258799 w 14393052"/>
                <a:gd name="connsiteY1" fmla="*/ 0 h 1686330"/>
                <a:gd name="connsiteX2" fmla="*/ 14393052 w 14393052"/>
                <a:gd name="connsiteY2" fmla="*/ 1686330 h 1686330"/>
                <a:gd name="connsiteX3" fmla="*/ 0 w 14393052"/>
                <a:gd name="connsiteY3" fmla="*/ 1632856 h 1686330"/>
                <a:gd name="connsiteX4" fmla="*/ 0 w 14393052"/>
                <a:gd name="connsiteY4" fmla="*/ 0 h 168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93052" h="1686330">
                  <a:moveTo>
                    <a:pt x="0" y="0"/>
                  </a:moveTo>
                  <a:lnTo>
                    <a:pt x="13258799" y="0"/>
                  </a:lnTo>
                  <a:lnTo>
                    <a:pt x="14393052" y="1686330"/>
                  </a:lnTo>
                  <a:lnTo>
                    <a:pt x="0" y="16328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4FDD6D4B-3DBC-484E-BEEE-5285AE333735}"/>
                </a:ext>
              </a:extLst>
            </p:cNvPr>
            <p:cNvSpPr/>
            <p:nvPr/>
          </p:nvSpPr>
          <p:spPr>
            <a:xfrm rot="10800000">
              <a:off x="8855241" y="3923438"/>
              <a:ext cx="21319960" cy="501313"/>
            </a:xfrm>
            <a:custGeom>
              <a:avLst/>
              <a:gdLst>
                <a:gd name="connsiteX0" fmla="*/ 0 w 14565086"/>
                <a:gd name="connsiteY0" fmla="*/ 0 h 1632856"/>
                <a:gd name="connsiteX1" fmla="*/ 14565086 w 14565086"/>
                <a:gd name="connsiteY1" fmla="*/ 0 h 1632856"/>
                <a:gd name="connsiteX2" fmla="*/ 14565086 w 14565086"/>
                <a:gd name="connsiteY2" fmla="*/ 1632856 h 1632856"/>
                <a:gd name="connsiteX3" fmla="*/ 0 w 14565086"/>
                <a:gd name="connsiteY3" fmla="*/ 1632856 h 1632856"/>
                <a:gd name="connsiteX4" fmla="*/ 0 w 14565086"/>
                <a:gd name="connsiteY4" fmla="*/ 0 h 1632856"/>
                <a:gd name="connsiteX0" fmla="*/ 0 w 14565086"/>
                <a:gd name="connsiteY0" fmla="*/ 0 h 1632856"/>
                <a:gd name="connsiteX1" fmla="*/ 12017828 w 14565086"/>
                <a:gd name="connsiteY1" fmla="*/ 0 h 1632856"/>
                <a:gd name="connsiteX2" fmla="*/ 14565086 w 14565086"/>
                <a:gd name="connsiteY2" fmla="*/ 1632856 h 1632856"/>
                <a:gd name="connsiteX3" fmla="*/ 0 w 14565086"/>
                <a:gd name="connsiteY3" fmla="*/ 1632856 h 1632856"/>
                <a:gd name="connsiteX4" fmla="*/ 0 w 14565086"/>
                <a:gd name="connsiteY4" fmla="*/ 0 h 1632856"/>
                <a:gd name="connsiteX0" fmla="*/ 0 w 14565086"/>
                <a:gd name="connsiteY0" fmla="*/ 0 h 1632856"/>
                <a:gd name="connsiteX1" fmla="*/ 13258799 w 14565086"/>
                <a:gd name="connsiteY1" fmla="*/ 0 h 1632856"/>
                <a:gd name="connsiteX2" fmla="*/ 14565086 w 14565086"/>
                <a:gd name="connsiteY2" fmla="*/ 1632856 h 1632856"/>
                <a:gd name="connsiteX3" fmla="*/ 0 w 14565086"/>
                <a:gd name="connsiteY3" fmla="*/ 1632856 h 1632856"/>
                <a:gd name="connsiteX4" fmla="*/ 0 w 14565086"/>
                <a:gd name="connsiteY4" fmla="*/ 0 h 1632856"/>
                <a:gd name="connsiteX0" fmla="*/ 0 w 14479071"/>
                <a:gd name="connsiteY0" fmla="*/ 0 h 1632856"/>
                <a:gd name="connsiteX1" fmla="*/ 13258799 w 14479071"/>
                <a:gd name="connsiteY1" fmla="*/ 0 h 1632856"/>
                <a:gd name="connsiteX2" fmla="*/ 14479071 w 14479071"/>
                <a:gd name="connsiteY2" fmla="*/ 1632856 h 1632856"/>
                <a:gd name="connsiteX3" fmla="*/ 0 w 14479071"/>
                <a:gd name="connsiteY3" fmla="*/ 1632856 h 1632856"/>
                <a:gd name="connsiteX4" fmla="*/ 0 w 14479071"/>
                <a:gd name="connsiteY4" fmla="*/ 0 h 1632856"/>
                <a:gd name="connsiteX0" fmla="*/ 0 w 14479071"/>
                <a:gd name="connsiteY0" fmla="*/ 55824 h 1688680"/>
                <a:gd name="connsiteX1" fmla="*/ 13962718 w 14479071"/>
                <a:gd name="connsiteY1" fmla="*/ 0 h 1688680"/>
                <a:gd name="connsiteX2" fmla="*/ 14479071 w 14479071"/>
                <a:gd name="connsiteY2" fmla="*/ 1688680 h 1688680"/>
                <a:gd name="connsiteX3" fmla="*/ 0 w 14479071"/>
                <a:gd name="connsiteY3" fmla="*/ 1688680 h 1688680"/>
                <a:gd name="connsiteX4" fmla="*/ 0 w 14479071"/>
                <a:gd name="connsiteY4" fmla="*/ 55824 h 1688680"/>
                <a:gd name="connsiteX0" fmla="*/ 0 w 14479071"/>
                <a:gd name="connsiteY0" fmla="*/ 55824 h 1688680"/>
                <a:gd name="connsiteX1" fmla="*/ 13951888 w 14479071"/>
                <a:gd name="connsiteY1" fmla="*/ 0 h 1688680"/>
                <a:gd name="connsiteX2" fmla="*/ 14479071 w 14479071"/>
                <a:gd name="connsiteY2" fmla="*/ 1688680 h 1688680"/>
                <a:gd name="connsiteX3" fmla="*/ 0 w 14479071"/>
                <a:gd name="connsiteY3" fmla="*/ 1688680 h 1688680"/>
                <a:gd name="connsiteX4" fmla="*/ 0 w 14479071"/>
                <a:gd name="connsiteY4" fmla="*/ 55824 h 1688680"/>
                <a:gd name="connsiteX0" fmla="*/ 0 w 14392435"/>
                <a:gd name="connsiteY0" fmla="*/ 55824 h 1688680"/>
                <a:gd name="connsiteX1" fmla="*/ 13951888 w 14392435"/>
                <a:gd name="connsiteY1" fmla="*/ 0 h 1688680"/>
                <a:gd name="connsiteX2" fmla="*/ 14392435 w 14392435"/>
                <a:gd name="connsiteY2" fmla="*/ 1688680 h 1688680"/>
                <a:gd name="connsiteX3" fmla="*/ 0 w 14392435"/>
                <a:gd name="connsiteY3" fmla="*/ 1688680 h 1688680"/>
                <a:gd name="connsiteX4" fmla="*/ 0 w 14392435"/>
                <a:gd name="connsiteY4" fmla="*/ 55824 h 1688680"/>
                <a:gd name="connsiteX0" fmla="*/ 0 w 14392435"/>
                <a:gd name="connsiteY0" fmla="*/ 55824 h 1688680"/>
                <a:gd name="connsiteX1" fmla="*/ 13865252 w 14392435"/>
                <a:gd name="connsiteY1" fmla="*/ 0 h 1688680"/>
                <a:gd name="connsiteX2" fmla="*/ 14392435 w 14392435"/>
                <a:gd name="connsiteY2" fmla="*/ 1688680 h 1688680"/>
                <a:gd name="connsiteX3" fmla="*/ 0 w 14392435"/>
                <a:gd name="connsiteY3" fmla="*/ 1688680 h 1688680"/>
                <a:gd name="connsiteX4" fmla="*/ 0 w 14392435"/>
                <a:gd name="connsiteY4" fmla="*/ 55824 h 1688680"/>
                <a:gd name="connsiteX0" fmla="*/ 0 w 14392435"/>
                <a:gd name="connsiteY0" fmla="*/ 55824 h 1688680"/>
                <a:gd name="connsiteX1" fmla="*/ 13897740 w 14392435"/>
                <a:gd name="connsiteY1" fmla="*/ 0 h 1688680"/>
                <a:gd name="connsiteX2" fmla="*/ 14392435 w 14392435"/>
                <a:gd name="connsiteY2" fmla="*/ 1688680 h 1688680"/>
                <a:gd name="connsiteX3" fmla="*/ 0 w 14392435"/>
                <a:gd name="connsiteY3" fmla="*/ 1688680 h 1688680"/>
                <a:gd name="connsiteX4" fmla="*/ 0 w 14392435"/>
                <a:gd name="connsiteY4" fmla="*/ 55824 h 1688680"/>
                <a:gd name="connsiteX0" fmla="*/ 0 w 14392436"/>
                <a:gd name="connsiteY0" fmla="*/ 55824 h 1744508"/>
                <a:gd name="connsiteX1" fmla="*/ 13897740 w 14392436"/>
                <a:gd name="connsiteY1" fmla="*/ 0 h 1744508"/>
                <a:gd name="connsiteX2" fmla="*/ 14392436 w 14392436"/>
                <a:gd name="connsiteY2" fmla="*/ 1744508 h 1744508"/>
                <a:gd name="connsiteX3" fmla="*/ 0 w 14392436"/>
                <a:gd name="connsiteY3" fmla="*/ 1688680 h 1744508"/>
                <a:gd name="connsiteX4" fmla="*/ 0 w 14392436"/>
                <a:gd name="connsiteY4" fmla="*/ 55824 h 174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92436" h="1744508">
                  <a:moveTo>
                    <a:pt x="0" y="55824"/>
                  </a:moveTo>
                  <a:lnTo>
                    <a:pt x="13897740" y="0"/>
                  </a:lnTo>
                  <a:lnTo>
                    <a:pt x="14392436" y="1744508"/>
                  </a:lnTo>
                  <a:lnTo>
                    <a:pt x="0" y="1688680"/>
                  </a:lnTo>
                  <a:lnTo>
                    <a:pt x="0" y="5582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13A6318-770C-4471-9E65-34AA46D15F7A}"/>
              </a:ext>
            </a:extLst>
          </p:cNvPr>
          <p:cNvSpPr txBox="1"/>
          <p:nvPr/>
        </p:nvSpPr>
        <p:spPr>
          <a:xfrm>
            <a:off x="4049741" y="377938"/>
            <a:ext cx="22208006" cy="3498715"/>
          </a:xfrm>
          <a:prstGeom prst="rect">
            <a:avLst/>
          </a:prstGeom>
          <a:solidFill>
            <a:schemeClr val="bg1">
              <a:lumMod val="85000"/>
              <a:alpha val="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500" b="1" dirty="0">
                <a:solidFill>
                  <a:srgbClr val="222222"/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Volatile Compounds Fingerprints of Black Cumin </a:t>
            </a:r>
            <a:br>
              <a:rPr lang="en-US" sz="6500" b="1" dirty="0">
                <a:solidFill>
                  <a:srgbClr val="222222"/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</a:br>
            <a:r>
              <a:rPr lang="en-US" sz="6500" b="1" dirty="0">
                <a:solidFill>
                  <a:srgbClr val="222222"/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(</a:t>
            </a:r>
            <a:r>
              <a:rPr lang="en-US" sz="6500" b="1" i="1" dirty="0">
                <a:solidFill>
                  <a:srgbClr val="222222"/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Nigella sativa </a:t>
            </a:r>
            <a:r>
              <a:rPr lang="en-US" sz="6500" b="1" dirty="0">
                <a:solidFill>
                  <a:srgbClr val="222222"/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L.) Seed Oil Extracted by </a:t>
            </a:r>
            <a:br>
              <a:rPr lang="en-US" sz="6500" b="1" dirty="0">
                <a:solidFill>
                  <a:srgbClr val="222222"/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</a:br>
            <a:r>
              <a:rPr lang="en-US" sz="6500" b="1" dirty="0">
                <a:solidFill>
                  <a:srgbClr val="222222"/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Supercritical Carbon Dioxide </a:t>
            </a:r>
            <a:endParaRPr lang="en-US" sz="6500" b="1" dirty="0">
              <a:effectLst/>
              <a:latin typeface="+mj-lt"/>
              <a:ea typeface="Arial Unicode MS" panose="020B0604020202020204" pitchFamily="34" charset="-128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42BC99-84EE-4F12-A4DE-4681F0A0EF1A}"/>
              </a:ext>
            </a:extLst>
          </p:cNvPr>
          <p:cNvSpPr txBox="1"/>
          <p:nvPr/>
        </p:nvSpPr>
        <p:spPr>
          <a:xfrm>
            <a:off x="525080" y="4829924"/>
            <a:ext cx="290926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Winatta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Sakdasri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 </a:t>
            </a:r>
            <a:r>
              <a:rPr lang="en-US" sz="4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1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,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Buntita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Sakulkittiyut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 </a:t>
            </a:r>
            <a:r>
              <a:rPr lang="en-US" sz="4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2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,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Somkiat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Ngamprasertsith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 </a:t>
            </a:r>
            <a:r>
              <a:rPr lang="en-US" sz="4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2, 3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, Ruengwit Sawangkeaw </a:t>
            </a:r>
            <a:r>
              <a:rPr lang="en-US" sz="4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4,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Aharoni" panose="02010803020104030203" pitchFamily="2" charset="-79"/>
              </a:rPr>
              <a:t>*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B2AC5F-6233-4AD6-974A-834FEFF43F00}"/>
              </a:ext>
            </a:extLst>
          </p:cNvPr>
          <p:cNvGrpSpPr/>
          <p:nvPr/>
        </p:nvGrpSpPr>
        <p:grpSpPr>
          <a:xfrm>
            <a:off x="669464" y="8338370"/>
            <a:ext cx="13967523" cy="1544201"/>
            <a:chOff x="364664" y="10071051"/>
            <a:chExt cx="13967523" cy="15442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6F6E45-60E1-4763-A034-EB2D6F4E3CC0}"/>
                </a:ext>
              </a:extLst>
            </p:cNvPr>
            <p:cNvSpPr txBox="1"/>
            <p:nvPr/>
          </p:nvSpPr>
          <p:spPr>
            <a:xfrm>
              <a:off x="364664" y="10071051"/>
              <a:ext cx="620641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+mj-lt"/>
                  <a:cs typeface="Aharoni" panose="02010803020104030203" pitchFamily="2" charset="-79"/>
                </a:rPr>
                <a:t>Introduction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7F44B78-F0A1-44F3-B7D0-A46C8ECDFCF4}"/>
                </a:ext>
              </a:extLst>
            </p:cNvPr>
            <p:cNvGrpSpPr/>
            <p:nvPr/>
          </p:nvGrpSpPr>
          <p:grpSpPr>
            <a:xfrm rot="10800000">
              <a:off x="364664" y="11385127"/>
              <a:ext cx="13967523" cy="230125"/>
              <a:chOff x="1405827" y="10487327"/>
              <a:chExt cx="13967523" cy="230125"/>
            </a:xfrm>
          </p:grpSpPr>
          <p:sp>
            <p:nvSpPr>
              <p:cNvPr id="84" name="Rectangle 3">
                <a:extLst>
                  <a:ext uri="{FF2B5EF4-FFF2-40B4-BE49-F238E27FC236}">
                    <a16:creationId xmlns:a16="http://schemas.microsoft.com/office/drawing/2014/main" id="{32EE982C-9A60-4EC7-88FC-68583641AC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05827" y="10487327"/>
                <a:ext cx="6504952" cy="230125"/>
              </a:xfrm>
              <a:custGeom>
                <a:avLst/>
                <a:gdLst>
                  <a:gd name="connsiteX0" fmla="*/ 0 w 14565086"/>
                  <a:gd name="connsiteY0" fmla="*/ 0 h 1632856"/>
                  <a:gd name="connsiteX1" fmla="*/ 14565086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565086"/>
                  <a:gd name="connsiteY0" fmla="*/ 0 h 1632856"/>
                  <a:gd name="connsiteX1" fmla="*/ 12017828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565086"/>
                  <a:gd name="connsiteY0" fmla="*/ 0 h 1632856"/>
                  <a:gd name="connsiteX1" fmla="*/ 13258799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467115"/>
                  <a:gd name="connsiteY0" fmla="*/ 0 h 1632856"/>
                  <a:gd name="connsiteX1" fmla="*/ 13258799 w 14467115"/>
                  <a:gd name="connsiteY1" fmla="*/ 0 h 1632856"/>
                  <a:gd name="connsiteX2" fmla="*/ 14467115 w 14467115"/>
                  <a:gd name="connsiteY2" fmla="*/ 1632856 h 1632856"/>
                  <a:gd name="connsiteX3" fmla="*/ 0 w 14467115"/>
                  <a:gd name="connsiteY3" fmla="*/ 1632856 h 1632856"/>
                  <a:gd name="connsiteX4" fmla="*/ 0 w 14467115"/>
                  <a:gd name="connsiteY4" fmla="*/ 0 h 1632856"/>
                  <a:gd name="connsiteX0" fmla="*/ 0 w 14318989"/>
                  <a:gd name="connsiteY0" fmla="*/ 0 h 1686330"/>
                  <a:gd name="connsiteX1" fmla="*/ 13258799 w 14318989"/>
                  <a:gd name="connsiteY1" fmla="*/ 0 h 1686330"/>
                  <a:gd name="connsiteX2" fmla="*/ 14318989 w 14318989"/>
                  <a:gd name="connsiteY2" fmla="*/ 1686330 h 1686330"/>
                  <a:gd name="connsiteX3" fmla="*/ 0 w 14318989"/>
                  <a:gd name="connsiteY3" fmla="*/ 1632856 h 1686330"/>
                  <a:gd name="connsiteX4" fmla="*/ 0 w 14318989"/>
                  <a:gd name="connsiteY4" fmla="*/ 0 h 1686330"/>
                  <a:gd name="connsiteX0" fmla="*/ 0 w 14393052"/>
                  <a:gd name="connsiteY0" fmla="*/ 0 h 1686330"/>
                  <a:gd name="connsiteX1" fmla="*/ 13258799 w 14393052"/>
                  <a:gd name="connsiteY1" fmla="*/ 0 h 1686330"/>
                  <a:gd name="connsiteX2" fmla="*/ 14393052 w 14393052"/>
                  <a:gd name="connsiteY2" fmla="*/ 1686330 h 1686330"/>
                  <a:gd name="connsiteX3" fmla="*/ 0 w 14393052"/>
                  <a:gd name="connsiteY3" fmla="*/ 1632856 h 1686330"/>
                  <a:gd name="connsiteX4" fmla="*/ 0 w 14393052"/>
                  <a:gd name="connsiteY4" fmla="*/ 0 h 1686330"/>
                  <a:gd name="connsiteX0" fmla="*/ 0 w 14268162"/>
                  <a:gd name="connsiteY0" fmla="*/ 0 h 1764862"/>
                  <a:gd name="connsiteX1" fmla="*/ 13258799 w 14268162"/>
                  <a:gd name="connsiteY1" fmla="*/ 0 h 1764862"/>
                  <a:gd name="connsiteX2" fmla="*/ 14268162 w 14268162"/>
                  <a:gd name="connsiteY2" fmla="*/ 1764862 h 1764862"/>
                  <a:gd name="connsiteX3" fmla="*/ 0 w 14268162"/>
                  <a:gd name="connsiteY3" fmla="*/ 1632856 h 1764862"/>
                  <a:gd name="connsiteX4" fmla="*/ 0 w 14268162"/>
                  <a:gd name="connsiteY4" fmla="*/ 0 h 1764862"/>
                  <a:gd name="connsiteX0" fmla="*/ 0 w 14288977"/>
                  <a:gd name="connsiteY0" fmla="*/ 0 h 1843394"/>
                  <a:gd name="connsiteX1" fmla="*/ 13258799 w 14288977"/>
                  <a:gd name="connsiteY1" fmla="*/ 0 h 1843394"/>
                  <a:gd name="connsiteX2" fmla="*/ 14288977 w 14288977"/>
                  <a:gd name="connsiteY2" fmla="*/ 1843394 h 1843394"/>
                  <a:gd name="connsiteX3" fmla="*/ 0 w 14288977"/>
                  <a:gd name="connsiteY3" fmla="*/ 1632856 h 1843394"/>
                  <a:gd name="connsiteX4" fmla="*/ 0 w 14288977"/>
                  <a:gd name="connsiteY4" fmla="*/ 0 h 1843394"/>
                  <a:gd name="connsiteX0" fmla="*/ 0 w 14264904"/>
                  <a:gd name="connsiteY0" fmla="*/ 0 h 1903952"/>
                  <a:gd name="connsiteX1" fmla="*/ 13258799 w 14264904"/>
                  <a:gd name="connsiteY1" fmla="*/ 0 h 1903952"/>
                  <a:gd name="connsiteX2" fmla="*/ 14264904 w 14264904"/>
                  <a:gd name="connsiteY2" fmla="*/ 1903952 h 1903952"/>
                  <a:gd name="connsiteX3" fmla="*/ 0 w 14264904"/>
                  <a:gd name="connsiteY3" fmla="*/ 1632856 h 1903952"/>
                  <a:gd name="connsiteX4" fmla="*/ 0 w 14264904"/>
                  <a:gd name="connsiteY4" fmla="*/ 0 h 1903952"/>
                  <a:gd name="connsiteX0" fmla="*/ 0 w 14264904"/>
                  <a:gd name="connsiteY0" fmla="*/ 0 h 1903952"/>
                  <a:gd name="connsiteX1" fmla="*/ 13371149 w 14264904"/>
                  <a:gd name="connsiteY1" fmla="*/ 90825 h 1903952"/>
                  <a:gd name="connsiteX2" fmla="*/ 14264904 w 14264904"/>
                  <a:gd name="connsiteY2" fmla="*/ 1903952 h 1903952"/>
                  <a:gd name="connsiteX3" fmla="*/ 0 w 14264904"/>
                  <a:gd name="connsiteY3" fmla="*/ 1632856 h 1903952"/>
                  <a:gd name="connsiteX4" fmla="*/ 0 w 14264904"/>
                  <a:gd name="connsiteY4" fmla="*/ 0 h 1903952"/>
                  <a:gd name="connsiteX0" fmla="*/ 0 w 14264904"/>
                  <a:gd name="connsiteY0" fmla="*/ 0 h 1903952"/>
                  <a:gd name="connsiteX1" fmla="*/ 13371149 w 14264904"/>
                  <a:gd name="connsiteY1" fmla="*/ 90825 h 1903952"/>
                  <a:gd name="connsiteX2" fmla="*/ 14264904 w 14264904"/>
                  <a:gd name="connsiteY2" fmla="*/ 1903952 h 1903952"/>
                  <a:gd name="connsiteX3" fmla="*/ 0 w 14264904"/>
                  <a:gd name="connsiteY3" fmla="*/ 1869269 h 1903952"/>
                  <a:gd name="connsiteX4" fmla="*/ 0 w 14264904"/>
                  <a:gd name="connsiteY4" fmla="*/ 0 h 190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64904" h="1903952">
                    <a:moveTo>
                      <a:pt x="0" y="0"/>
                    </a:moveTo>
                    <a:lnTo>
                      <a:pt x="13371149" y="90825"/>
                    </a:lnTo>
                    <a:lnTo>
                      <a:pt x="14264904" y="1903952"/>
                    </a:lnTo>
                    <a:lnTo>
                      <a:pt x="0" y="18692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85" name="Rectangle 3">
                <a:extLst>
                  <a:ext uri="{FF2B5EF4-FFF2-40B4-BE49-F238E27FC236}">
                    <a16:creationId xmlns:a16="http://schemas.microsoft.com/office/drawing/2014/main" id="{05E718D7-05F1-46D8-A8EA-EE0B4CB22B8C}"/>
                  </a:ext>
                </a:extLst>
              </p:cNvPr>
              <p:cNvSpPr/>
              <p:nvPr/>
            </p:nvSpPr>
            <p:spPr>
              <a:xfrm rot="10800000">
                <a:off x="7605462" y="10493869"/>
                <a:ext cx="7767888" cy="223583"/>
              </a:xfrm>
              <a:custGeom>
                <a:avLst/>
                <a:gdLst>
                  <a:gd name="connsiteX0" fmla="*/ 0 w 14565086"/>
                  <a:gd name="connsiteY0" fmla="*/ 0 h 1632856"/>
                  <a:gd name="connsiteX1" fmla="*/ 14565086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565086"/>
                  <a:gd name="connsiteY0" fmla="*/ 0 h 1632856"/>
                  <a:gd name="connsiteX1" fmla="*/ 12017828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565086"/>
                  <a:gd name="connsiteY0" fmla="*/ 0 h 1632856"/>
                  <a:gd name="connsiteX1" fmla="*/ 13258799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479071"/>
                  <a:gd name="connsiteY0" fmla="*/ 0 h 1632856"/>
                  <a:gd name="connsiteX1" fmla="*/ 13258799 w 14479071"/>
                  <a:gd name="connsiteY1" fmla="*/ 0 h 1632856"/>
                  <a:gd name="connsiteX2" fmla="*/ 14479071 w 14479071"/>
                  <a:gd name="connsiteY2" fmla="*/ 1632856 h 1632856"/>
                  <a:gd name="connsiteX3" fmla="*/ 0 w 14479071"/>
                  <a:gd name="connsiteY3" fmla="*/ 1632856 h 1632856"/>
                  <a:gd name="connsiteX4" fmla="*/ 0 w 14479071"/>
                  <a:gd name="connsiteY4" fmla="*/ 0 h 1632856"/>
                  <a:gd name="connsiteX0" fmla="*/ 0 w 14479071"/>
                  <a:gd name="connsiteY0" fmla="*/ 55824 h 1688680"/>
                  <a:gd name="connsiteX1" fmla="*/ 13962718 w 14479071"/>
                  <a:gd name="connsiteY1" fmla="*/ 0 h 1688680"/>
                  <a:gd name="connsiteX2" fmla="*/ 14479071 w 14479071"/>
                  <a:gd name="connsiteY2" fmla="*/ 1688680 h 1688680"/>
                  <a:gd name="connsiteX3" fmla="*/ 0 w 14479071"/>
                  <a:gd name="connsiteY3" fmla="*/ 1688680 h 1688680"/>
                  <a:gd name="connsiteX4" fmla="*/ 0 w 14479071"/>
                  <a:gd name="connsiteY4" fmla="*/ 55824 h 1688680"/>
                  <a:gd name="connsiteX0" fmla="*/ 0 w 14479071"/>
                  <a:gd name="connsiteY0" fmla="*/ 55824 h 1688680"/>
                  <a:gd name="connsiteX1" fmla="*/ 13951888 w 14479071"/>
                  <a:gd name="connsiteY1" fmla="*/ 0 h 1688680"/>
                  <a:gd name="connsiteX2" fmla="*/ 14479071 w 14479071"/>
                  <a:gd name="connsiteY2" fmla="*/ 1688680 h 1688680"/>
                  <a:gd name="connsiteX3" fmla="*/ 0 w 14479071"/>
                  <a:gd name="connsiteY3" fmla="*/ 1688680 h 1688680"/>
                  <a:gd name="connsiteX4" fmla="*/ 0 w 14479071"/>
                  <a:gd name="connsiteY4" fmla="*/ 55824 h 1688680"/>
                  <a:gd name="connsiteX0" fmla="*/ 0 w 14392435"/>
                  <a:gd name="connsiteY0" fmla="*/ 55824 h 1688680"/>
                  <a:gd name="connsiteX1" fmla="*/ 13951888 w 14392435"/>
                  <a:gd name="connsiteY1" fmla="*/ 0 h 1688680"/>
                  <a:gd name="connsiteX2" fmla="*/ 14392435 w 14392435"/>
                  <a:gd name="connsiteY2" fmla="*/ 1688680 h 1688680"/>
                  <a:gd name="connsiteX3" fmla="*/ 0 w 14392435"/>
                  <a:gd name="connsiteY3" fmla="*/ 1688680 h 1688680"/>
                  <a:gd name="connsiteX4" fmla="*/ 0 w 14392435"/>
                  <a:gd name="connsiteY4" fmla="*/ 55824 h 1688680"/>
                  <a:gd name="connsiteX0" fmla="*/ 0 w 14392435"/>
                  <a:gd name="connsiteY0" fmla="*/ 55824 h 1688680"/>
                  <a:gd name="connsiteX1" fmla="*/ 13865252 w 14392435"/>
                  <a:gd name="connsiteY1" fmla="*/ 0 h 1688680"/>
                  <a:gd name="connsiteX2" fmla="*/ 14392435 w 14392435"/>
                  <a:gd name="connsiteY2" fmla="*/ 1688680 h 1688680"/>
                  <a:gd name="connsiteX3" fmla="*/ 0 w 14392435"/>
                  <a:gd name="connsiteY3" fmla="*/ 1688680 h 1688680"/>
                  <a:gd name="connsiteX4" fmla="*/ 0 w 14392435"/>
                  <a:gd name="connsiteY4" fmla="*/ 55824 h 1688680"/>
                  <a:gd name="connsiteX0" fmla="*/ 0 w 14392435"/>
                  <a:gd name="connsiteY0" fmla="*/ 55824 h 1688680"/>
                  <a:gd name="connsiteX1" fmla="*/ 13897740 w 14392435"/>
                  <a:gd name="connsiteY1" fmla="*/ 0 h 1688680"/>
                  <a:gd name="connsiteX2" fmla="*/ 14392435 w 14392435"/>
                  <a:gd name="connsiteY2" fmla="*/ 1688680 h 1688680"/>
                  <a:gd name="connsiteX3" fmla="*/ 0 w 14392435"/>
                  <a:gd name="connsiteY3" fmla="*/ 1688680 h 1688680"/>
                  <a:gd name="connsiteX4" fmla="*/ 0 w 14392435"/>
                  <a:gd name="connsiteY4" fmla="*/ 55824 h 1688680"/>
                  <a:gd name="connsiteX0" fmla="*/ 0 w 14392436"/>
                  <a:gd name="connsiteY0" fmla="*/ 55824 h 1744508"/>
                  <a:gd name="connsiteX1" fmla="*/ 13897740 w 14392436"/>
                  <a:gd name="connsiteY1" fmla="*/ 0 h 1744508"/>
                  <a:gd name="connsiteX2" fmla="*/ 14392436 w 14392436"/>
                  <a:gd name="connsiteY2" fmla="*/ 1744508 h 1744508"/>
                  <a:gd name="connsiteX3" fmla="*/ 0 w 14392436"/>
                  <a:gd name="connsiteY3" fmla="*/ 1688680 h 1744508"/>
                  <a:gd name="connsiteX4" fmla="*/ 0 w 14392436"/>
                  <a:gd name="connsiteY4" fmla="*/ 55824 h 1744508"/>
                  <a:gd name="connsiteX0" fmla="*/ 0 w 14665773"/>
                  <a:gd name="connsiteY0" fmla="*/ 55824 h 1688684"/>
                  <a:gd name="connsiteX1" fmla="*/ 13897740 w 14665773"/>
                  <a:gd name="connsiteY1" fmla="*/ 0 h 1688684"/>
                  <a:gd name="connsiteX2" fmla="*/ 14665773 w 14665773"/>
                  <a:gd name="connsiteY2" fmla="*/ 1663267 h 1688684"/>
                  <a:gd name="connsiteX3" fmla="*/ 0 w 14665773"/>
                  <a:gd name="connsiteY3" fmla="*/ 1688680 h 1688684"/>
                  <a:gd name="connsiteX4" fmla="*/ 0 w 14665773"/>
                  <a:gd name="connsiteY4" fmla="*/ 55824 h 168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65773" h="1688684">
                    <a:moveTo>
                      <a:pt x="0" y="55824"/>
                    </a:moveTo>
                    <a:lnTo>
                      <a:pt x="13897740" y="0"/>
                    </a:lnTo>
                    <a:lnTo>
                      <a:pt x="14665773" y="1663267"/>
                    </a:lnTo>
                    <a:lnTo>
                      <a:pt x="0" y="1688680"/>
                    </a:lnTo>
                    <a:lnTo>
                      <a:pt x="0" y="5582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</p:grp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7884F56F-07EB-4B46-9817-116D220A56FC}"/>
              </a:ext>
            </a:extLst>
          </p:cNvPr>
          <p:cNvSpPr txBox="1"/>
          <p:nvPr/>
        </p:nvSpPr>
        <p:spPr>
          <a:xfrm>
            <a:off x="285751" y="40872089"/>
            <a:ext cx="1219763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haroni" panose="02010803020104030203" pitchFamily="2" charset="-79"/>
              </a:rPr>
              <a:t>References</a:t>
            </a:r>
          </a:p>
          <a:p>
            <a:pPr marL="342900" indent="12700" algn="thaiDist">
              <a:buAutoNum type="arabicPeriod"/>
            </a:pPr>
            <a:r>
              <a:rPr lang="en-US" sz="24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Zarrinpashne</a:t>
            </a:r>
            <a:r>
              <a:rPr lang="en-US" sz="24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, S.; </a:t>
            </a:r>
            <a:r>
              <a:rPr lang="en-US" sz="2400" dirty="0" err="1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Gorji</a:t>
            </a:r>
            <a:r>
              <a:rPr lang="en-US" sz="24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Kandi, S. A. </a:t>
            </a:r>
            <a:r>
              <a:rPr lang="en-US" sz="2400" i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Sep. Sci. Technol. </a:t>
            </a:r>
            <a:r>
              <a:rPr lang="en-US" sz="2400" b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2019</a:t>
            </a:r>
            <a:r>
              <a:rPr lang="en-US" sz="24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54</a:t>
            </a:r>
            <a:r>
              <a:rPr lang="en-US" sz="24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, 1778-1786.</a:t>
            </a:r>
          </a:p>
          <a:p>
            <a:pPr marL="342900" indent="12700" algn="thaiDist">
              <a:buAutoNum type="arabicPeriod"/>
            </a:pPr>
            <a:r>
              <a:rPr lang="en-US" sz="2400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Wajs</a:t>
            </a:r>
            <a:r>
              <a:rPr lang="en-US" sz="24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, A.; </a:t>
            </a:r>
            <a:r>
              <a:rPr lang="en-US" sz="2400" dirty="0" err="1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Bonikowski</a:t>
            </a:r>
            <a:r>
              <a:rPr lang="en-US" sz="24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, R.; </a:t>
            </a:r>
            <a:r>
              <a:rPr lang="en-US" sz="2400" dirty="0" err="1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Kalemba</a:t>
            </a:r>
            <a:r>
              <a:rPr lang="en-US" sz="24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, D. </a:t>
            </a:r>
            <a:r>
              <a:rPr lang="en-US" sz="2400" i="1" dirty="0" err="1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Flavour</a:t>
            </a:r>
            <a:r>
              <a:rPr lang="en-US" sz="2400" i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Fragr</a:t>
            </a:r>
            <a:r>
              <a:rPr lang="en-US" sz="2400" i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. J . </a:t>
            </a:r>
            <a:r>
              <a:rPr lang="en-US" sz="2400" b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2008</a:t>
            </a:r>
            <a:r>
              <a:rPr lang="en-US" sz="24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23</a:t>
            </a:r>
            <a:r>
              <a:rPr lang="en-US" sz="24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, 126-132.</a:t>
            </a:r>
          </a:p>
          <a:p>
            <a:pPr marL="342900" indent="12700" algn="thaiDist">
              <a:buAutoNum type="arabicPeriod"/>
            </a:pPr>
            <a:r>
              <a:rPr lang="en-US" sz="2400" dirty="0" err="1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Piras</a:t>
            </a:r>
            <a:r>
              <a:rPr lang="en-US" sz="24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, A., et., al. </a:t>
            </a:r>
            <a:r>
              <a:rPr lang="en-US" sz="2400" i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Ind. Crop. Prod. </a:t>
            </a:r>
            <a:r>
              <a:rPr lang="en-US" sz="2400" b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2013</a:t>
            </a:r>
            <a:r>
              <a:rPr lang="en-US" sz="24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46</a:t>
            </a:r>
            <a:r>
              <a:rPr lang="en-US" sz="24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, 317-323.</a:t>
            </a:r>
            <a:endParaRPr lang="en-US" sz="2400" dirty="0">
              <a:cs typeface="Aharoni" panose="02010803020104030203" pitchFamily="2" charset="-79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4C7AB37-B0E8-4B20-B314-F67995477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16" y="444108"/>
            <a:ext cx="3275444" cy="3275444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17A7F71-8097-4419-83E3-8D738DCBE4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4426" r="84033" b="61553"/>
          <a:stretch/>
        </p:blipFill>
        <p:spPr>
          <a:xfrm>
            <a:off x="26663528" y="455676"/>
            <a:ext cx="3331612" cy="3252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4C6EA9-D24B-4D21-B4B2-96C6DDB9FDC9}"/>
              </a:ext>
            </a:extLst>
          </p:cNvPr>
          <p:cNvSpPr txBox="1"/>
          <p:nvPr/>
        </p:nvSpPr>
        <p:spPr>
          <a:xfrm>
            <a:off x="285752" y="5755489"/>
            <a:ext cx="296111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400" b="1" baseline="30000" dirty="0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1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	Program in Food Process Engineering, School of Food Industry, King Mongkut’s Institute of Technology Ladkrabang, 1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Chalong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 Krung 1 Alley, Lad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Krabang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, Bangkok 10520, Thailand</a:t>
            </a:r>
          </a:p>
          <a:p>
            <a:pPr marL="0" marR="0">
              <a:spcBef>
                <a:spcPts val="0"/>
              </a:spcBef>
            </a:pPr>
            <a:r>
              <a:rPr lang="en-US" sz="2400" b="1" baseline="30000" dirty="0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2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	Fuels Research Center, Department of Chemical Technology, Faculty of Science, Chulalongkorn University, 254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Phayathai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 Road,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Pathumwan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, Bangkok, 10330, Thailand</a:t>
            </a:r>
          </a:p>
          <a:p>
            <a:pPr marL="0" marR="0">
              <a:spcBef>
                <a:spcPts val="0"/>
              </a:spcBef>
            </a:pPr>
            <a:r>
              <a:rPr lang="en-US" sz="2400" b="1" baseline="30000" dirty="0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3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	Center of Excellence on Petrochemical and Materials Technology, Chulalongkorn University, 254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Phayathai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 Road,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Pathumwan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, Bangkok, 10330, Thailand</a:t>
            </a:r>
          </a:p>
          <a:p>
            <a:pPr marL="0" marR="0">
              <a:spcBef>
                <a:spcPts val="0"/>
              </a:spcBef>
            </a:pPr>
            <a:r>
              <a:rPr lang="en-US" sz="2400" b="1" baseline="30000" dirty="0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4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	Research Unit in Bioconversion/Bioseparation for Value-Added Chemical Production, Institute of Biotechnology and Genetic Engineering, Chulalongkorn University, </a:t>
            </a:r>
            <a:br>
              <a:rPr lang="en-US" sz="2400" b="1" dirty="0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</a:br>
            <a:r>
              <a:rPr lang="en-US" sz="2400" b="1" dirty="0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254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Phayathai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 Road,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Pathumwan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, Bangkok, 10330, Thailand </a:t>
            </a:r>
          </a:p>
          <a:p>
            <a:pPr marL="0" marR="0">
              <a:spcBef>
                <a:spcPts val="1200"/>
              </a:spcBef>
            </a:pPr>
            <a:r>
              <a:rPr lang="en-US" sz="2400" b="1" dirty="0"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*Correspondence: rueangwit.s@chula.ac.th; Tel.: +66 22 18 80 73; Fax.: +66 22 18 80 69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20CEA1-2C58-4098-90E8-0E81A4FEA064}"/>
              </a:ext>
            </a:extLst>
          </p:cNvPr>
          <p:cNvGrpSpPr/>
          <p:nvPr/>
        </p:nvGrpSpPr>
        <p:grpSpPr>
          <a:xfrm>
            <a:off x="15373822" y="8338370"/>
            <a:ext cx="13967523" cy="1544201"/>
            <a:chOff x="364664" y="10071051"/>
            <a:chExt cx="13967523" cy="154420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EC76531-0EA1-4C56-87CA-8BDD365FD387}"/>
                </a:ext>
              </a:extLst>
            </p:cNvPr>
            <p:cNvSpPr txBox="1"/>
            <p:nvPr/>
          </p:nvSpPr>
          <p:spPr>
            <a:xfrm>
              <a:off x="364664" y="10071051"/>
              <a:ext cx="1014349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+mj-lt"/>
                  <a:cs typeface="Aharoni" panose="02010803020104030203" pitchFamily="2" charset="-79"/>
                </a:rPr>
                <a:t>Results &amp; Discussion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6659862-F7D5-4DB8-91EF-D21CE25181EC}"/>
                </a:ext>
              </a:extLst>
            </p:cNvPr>
            <p:cNvGrpSpPr/>
            <p:nvPr/>
          </p:nvGrpSpPr>
          <p:grpSpPr>
            <a:xfrm rot="10800000">
              <a:off x="364664" y="11385127"/>
              <a:ext cx="13967523" cy="230125"/>
              <a:chOff x="1405827" y="10487327"/>
              <a:chExt cx="13967523" cy="230125"/>
            </a:xfrm>
          </p:grpSpPr>
          <p:sp>
            <p:nvSpPr>
              <p:cNvPr id="29" name="Rectangle 3">
                <a:extLst>
                  <a:ext uri="{FF2B5EF4-FFF2-40B4-BE49-F238E27FC236}">
                    <a16:creationId xmlns:a16="http://schemas.microsoft.com/office/drawing/2014/main" id="{CBBD4BC7-4EA1-4172-8EC2-EF19D7486F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05827" y="10487327"/>
                <a:ext cx="6504952" cy="230125"/>
              </a:xfrm>
              <a:custGeom>
                <a:avLst/>
                <a:gdLst>
                  <a:gd name="connsiteX0" fmla="*/ 0 w 14565086"/>
                  <a:gd name="connsiteY0" fmla="*/ 0 h 1632856"/>
                  <a:gd name="connsiteX1" fmla="*/ 14565086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565086"/>
                  <a:gd name="connsiteY0" fmla="*/ 0 h 1632856"/>
                  <a:gd name="connsiteX1" fmla="*/ 12017828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565086"/>
                  <a:gd name="connsiteY0" fmla="*/ 0 h 1632856"/>
                  <a:gd name="connsiteX1" fmla="*/ 13258799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467115"/>
                  <a:gd name="connsiteY0" fmla="*/ 0 h 1632856"/>
                  <a:gd name="connsiteX1" fmla="*/ 13258799 w 14467115"/>
                  <a:gd name="connsiteY1" fmla="*/ 0 h 1632856"/>
                  <a:gd name="connsiteX2" fmla="*/ 14467115 w 14467115"/>
                  <a:gd name="connsiteY2" fmla="*/ 1632856 h 1632856"/>
                  <a:gd name="connsiteX3" fmla="*/ 0 w 14467115"/>
                  <a:gd name="connsiteY3" fmla="*/ 1632856 h 1632856"/>
                  <a:gd name="connsiteX4" fmla="*/ 0 w 14467115"/>
                  <a:gd name="connsiteY4" fmla="*/ 0 h 1632856"/>
                  <a:gd name="connsiteX0" fmla="*/ 0 w 14318989"/>
                  <a:gd name="connsiteY0" fmla="*/ 0 h 1686330"/>
                  <a:gd name="connsiteX1" fmla="*/ 13258799 w 14318989"/>
                  <a:gd name="connsiteY1" fmla="*/ 0 h 1686330"/>
                  <a:gd name="connsiteX2" fmla="*/ 14318989 w 14318989"/>
                  <a:gd name="connsiteY2" fmla="*/ 1686330 h 1686330"/>
                  <a:gd name="connsiteX3" fmla="*/ 0 w 14318989"/>
                  <a:gd name="connsiteY3" fmla="*/ 1632856 h 1686330"/>
                  <a:gd name="connsiteX4" fmla="*/ 0 w 14318989"/>
                  <a:gd name="connsiteY4" fmla="*/ 0 h 1686330"/>
                  <a:gd name="connsiteX0" fmla="*/ 0 w 14393052"/>
                  <a:gd name="connsiteY0" fmla="*/ 0 h 1686330"/>
                  <a:gd name="connsiteX1" fmla="*/ 13258799 w 14393052"/>
                  <a:gd name="connsiteY1" fmla="*/ 0 h 1686330"/>
                  <a:gd name="connsiteX2" fmla="*/ 14393052 w 14393052"/>
                  <a:gd name="connsiteY2" fmla="*/ 1686330 h 1686330"/>
                  <a:gd name="connsiteX3" fmla="*/ 0 w 14393052"/>
                  <a:gd name="connsiteY3" fmla="*/ 1632856 h 1686330"/>
                  <a:gd name="connsiteX4" fmla="*/ 0 w 14393052"/>
                  <a:gd name="connsiteY4" fmla="*/ 0 h 1686330"/>
                  <a:gd name="connsiteX0" fmla="*/ 0 w 14268162"/>
                  <a:gd name="connsiteY0" fmla="*/ 0 h 1764862"/>
                  <a:gd name="connsiteX1" fmla="*/ 13258799 w 14268162"/>
                  <a:gd name="connsiteY1" fmla="*/ 0 h 1764862"/>
                  <a:gd name="connsiteX2" fmla="*/ 14268162 w 14268162"/>
                  <a:gd name="connsiteY2" fmla="*/ 1764862 h 1764862"/>
                  <a:gd name="connsiteX3" fmla="*/ 0 w 14268162"/>
                  <a:gd name="connsiteY3" fmla="*/ 1632856 h 1764862"/>
                  <a:gd name="connsiteX4" fmla="*/ 0 w 14268162"/>
                  <a:gd name="connsiteY4" fmla="*/ 0 h 1764862"/>
                  <a:gd name="connsiteX0" fmla="*/ 0 w 14288977"/>
                  <a:gd name="connsiteY0" fmla="*/ 0 h 1843394"/>
                  <a:gd name="connsiteX1" fmla="*/ 13258799 w 14288977"/>
                  <a:gd name="connsiteY1" fmla="*/ 0 h 1843394"/>
                  <a:gd name="connsiteX2" fmla="*/ 14288977 w 14288977"/>
                  <a:gd name="connsiteY2" fmla="*/ 1843394 h 1843394"/>
                  <a:gd name="connsiteX3" fmla="*/ 0 w 14288977"/>
                  <a:gd name="connsiteY3" fmla="*/ 1632856 h 1843394"/>
                  <a:gd name="connsiteX4" fmla="*/ 0 w 14288977"/>
                  <a:gd name="connsiteY4" fmla="*/ 0 h 1843394"/>
                  <a:gd name="connsiteX0" fmla="*/ 0 w 14264904"/>
                  <a:gd name="connsiteY0" fmla="*/ 0 h 1903952"/>
                  <a:gd name="connsiteX1" fmla="*/ 13258799 w 14264904"/>
                  <a:gd name="connsiteY1" fmla="*/ 0 h 1903952"/>
                  <a:gd name="connsiteX2" fmla="*/ 14264904 w 14264904"/>
                  <a:gd name="connsiteY2" fmla="*/ 1903952 h 1903952"/>
                  <a:gd name="connsiteX3" fmla="*/ 0 w 14264904"/>
                  <a:gd name="connsiteY3" fmla="*/ 1632856 h 1903952"/>
                  <a:gd name="connsiteX4" fmla="*/ 0 w 14264904"/>
                  <a:gd name="connsiteY4" fmla="*/ 0 h 1903952"/>
                  <a:gd name="connsiteX0" fmla="*/ 0 w 14264904"/>
                  <a:gd name="connsiteY0" fmla="*/ 0 h 1903952"/>
                  <a:gd name="connsiteX1" fmla="*/ 13371149 w 14264904"/>
                  <a:gd name="connsiteY1" fmla="*/ 90825 h 1903952"/>
                  <a:gd name="connsiteX2" fmla="*/ 14264904 w 14264904"/>
                  <a:gd name="connsiteY2" fmla="*/ 1903952 h 1903952"/>
                  <a:gd name="connsiteX3" fmla="*/ 0 w 14264904"/>
                  <a:gd name="connsiteY3" fmla="*/ 1632856 h 1903952"/>
                  <a:gd name="connsiteX4" fmla="*/ 0 w 14264904"/>
                  <a:gd name="connsiteY4" fmla="*/ 0 h 1903952"/>
                  <a:gd name="connsiteX0" fmla="*/ 0 w 14264904"/>
                  <a:gd name="connsiteY0" fmla="*/ 0 h 1903952"/>
                  <a:gd name="connsiteX1" fmla="*/ 13371149 w 14264904"/>
                  <a:gd name="connsiteY1" fmla="*/ 90825 h 1903952"/>
                  <a:gd name="connsiteX2" fmla="*/ 14264904 w 14264904"/>
                  <a:gd name="connsiteY2" fmla="*/ 1903952 h 1903952"/>
                  <a:gd name="connsiteX3" fmla="*/ 0 w 14264904"/>
                  <a:gd name="connsiteY3" fmla="*/ 1869269 h 1903952"/>
                  <a:gd name="connsiteX4" fmla="*/ 0 w 14264904"/>
                  <a:gd name="connsiteY4" fmla="*/ 0 h 190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64904" h="1903952">
                    <a:moveTo>
                      <a:pt x="0" y="0"/>
                    </a:moveTo>
                    <a:lnTo>
                      <a:pt x="13371149" y="90825"/>
                    </a:lnTo>
                    <a:lnTo>
                      <a:pt x="14264904" y="1903952"/>
                    </a:lnTo>
                    <a:lnTo>
                      <a:pt x="0" y="18692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30" name="Rectangle 3">
                <a:extLst>
                  <a:ext uri="{FF2B5EF4-FFF2-40B4-BE49-F238E27FC236}">
                    <a16:creationId xmlns:a16="http://schemas.microsoft.com/office/drawing/2014/main" id="{567B7F14-03EC-469E-A4E2-5CAEECDD7310}"/>
                  </a:ext>
                </a:extLst>
              </p:cNvPr>
              <p:cNvSpPr/>
              <p:nvPr/>
            </p:nvSpPr>
            <p:spPr>
              <a:xfrm rot="10800000">
                <a:off x="7605462" y="10493869"/>
                <a:ext cx="7767888" cy="223583"/>
              </a:xfrm>
              <a:custGeom>
                <a:avLst/>
                <a:gdLst>
                  <a:gd name="connsiteX0" fmla="*/ 0 w 14565086"/>
                  <a:gd name="connsiteY0" fmla="*/ 0 h 1632856"/>
                  <a:gd name="connsiteX1" fmla="*/ 14565086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565086"/>
                  <a:gd name="connsiteY0" fmla="*/ 0 h 1632856"/>
                  <a:gd name="connsiteX1" fmla="*/ 12017828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565086"/>
                  <a:gd name="connsiteY0" fmla="*/ 0 h 1632856"/>
                  <a:gd name="connsiteX1" fmla="*/ 13258799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479071"/>
                  <a:gd name="connsiteY0" fmla="*/ 0 h 1632856"/>
                  <a:gd name="connsiteX1" fmla="*/ 13258799 w 14479071"/>
                  <a:gd name="connsiteY1" fmla="*/ 0 h 1632856"/>
                  <a:gd name="connsiteX2" fmla="*/ 14479071 w 14479071"/>
                  <a:gd name="connsiteY2" fmla="*/ 1632856 h 1632856"/>
                  <a:gd name="connsiteX3" fmla="*/ 0 w 14479071"/>
                  <a:gd name="connsiteY3" fmla="*/ 1632856 h 1632856"/>
                  <a:gd name="connsiteX4" fmla="*/ 0 w 14479071"/>
                  <a:gd name="connsiteY4" fmla="*/ 0 h 1632856"/>
                  <a:gd name="connsiteX0" fmla="*/ 0 w 14479071"/>
                  <a:gd name="connsiteY0" fmla="*/ 55824 h 1688680"/>
                  <a:gd name="connsiteX1" fmla="*/ 13962718 w 14479071"/>
                  <a:gd name="connsiteY1" fmla="*/ 0 h 1688680"/>
                  <a:gd name="connsiteX2" fmla="*/ 14479071 w 14479071"/>
                  <a:gd name="connsiteY2" fmla="*/ 1688680 h 1688680"/>
                  <a:gd name="connsiteX3" fmla="*/ 0 w 14479071"/>
                  <a:gd name="connsiteY3" fmla="*/ 1688680 h 1688680"/>
                  <a:gd name="connsiteX4" fmla="*/ 0 w 14479071"/>
                  <a:gd name="connsiteY4" fmla="*/ 55824 h 1688680"/>
                  <a:gd name="connsiteX0" fmla="*/ 0 w 14479071"/>
                  <a:gd name="connsiteY0" fmla="*/ 55824 h 1688680"/>
                  <a:gd name="connsiteX1" fmla="*/ 13951888 w 14479071"/>
                  <a:gd name="connsiteY1" fmla="*/ 0 h 1688680"/>
                  <a:gd name="connsiteX2" fmla="*/ 14479071 w 14479071"/>
                  <a:gd name="connsiteY2" fmla="*/ 1688680 h 1688680"/>
                  <a:gd name="connsiteX3" fmla="*/ 0 w 14479071"/>
                  <a:gd name="connsiteY3" fmla="*/ 1688680 h 1688680"/>
                  <a:gd name="connsiteX4" fmla="*/ 0 w 14479071"/>
                  <a:gd name="connsiteY4" fmla="*/ 55824 h 1688680"/>
                  <a:gd name="connsiteX0" fmla="*/ 0 w 14392435"/>
                  <a:gd name="connsiteY0" fmla="*/ 55824 h 1688680"/>
                  <a:gd name="connsiteX1" fmla="*/ 13951888 w 14392435"/>
                  <a:gd name="connsiteY1" fmla="*/ 0 h 1688680"/>
                  <a:gd name="connsiteX2" fmla="*/ 14392435 w 14392435"/>
                  <a:gd name="connsiteY2" fmla="*/ 1688680 h 1688680"/>
                  <a:gd name="connsiteX3" fmla="*/ 0 w 14392435"/>
                  <a:gd name="connsiteY3" fmla="*/ 1688680 h 1688680"/>
                  <a:gd name="connsiteX4" fmla="*/ 0 w 14392435"/>
                  <a:gd name="connsiteY4" fmla="*/ 55824 h 1688680"/>
                  <a:gd name="connsiteX0" fmla="*/ 0 w 14392435"/>
                  <a:gd name="connsiteY0" fmla="*/ 55824 h 1688680"/>
                  <a:gd name="connsiteX1" fmla="*/ 13865252 w 14392435"/>
                  <a:gd name="connsiteY1" fmla="*/ 0 h 1688680"/>
                  <a:gd name="connsiteX2" fmla="*/ 14392435 w 14392435"/>
                  <a:gd name="connsiteY2" fmla="*/ 1688680 h 1688680"/>
                  <a:gd name="connsiteX3" fmla="*/ 0 w 14392435"/>
                  <a:gd name="connsiteY3" fmla="*/ 1688680 h 1688680"/>
                  <a:gd name="connsiteX4" fmla="*/ 0 w 14392435"/>
                  <a:gd name="connsiteY4" fmla="*/ 55824 h 1688680"/>
                  <a:gd name="connsiteX0" fmla="*/ 0 w 14392435"/>
                  <a:gd name="connsiteY0" fmla="*/ 55824 h 1688680"/>
                  <a:gd name="connsiteX1" fmla="*/ 13897740 w 14392435"/>
                  <a:gd name="connsiteY1" fmla="*/ 0 h 1688680"/>
                  <a:gd name="connsiteX2" fmla="*/ 14392435 w 14392435"/>
                  <a:gd name="connsiteY2" fmla="*/ 1688680 h 1688680"/>
                  <a:gd name="connsiteX3" fmla="*/ 0 w 14392435"/>
                  <a:gd name="connsiteY3" fmla="*/ 1688680 h 1688680"/>
                  <a:gd name="connsiteX4" fmla="*/ 0 w 14392435"/>
                  <a:gd name="connsiteY4" fmla="*/ 55824 h 1688680"/>
                  <a:gd name="connsiteX0" fmla="*/ 0 w 14392436"/>
                  <a:gd name="connsiteY0" fmla="*/ 55824 h 1744508"/>
                  <a:gd name="connsiteX1" fmla="*/ 13897740 w 14392436"/>
                  <a:gd name="connsiteY1" fmla="*/ 0 h 1744508"/>
                  <a:gd name="connsiteX2" fmla="*/ 14392436 w 14392436"/>
                  <a:gd name="connsiteY2" fmla="*/ 1744508 h 1744508"/>
                  <a:gd name="connsiteX3" fmla="*/ 0 w 14392436"/>
                  <a:gd name="connsiteY3" fmla="*/ 1688680 h 1744508"/>
                  <a:gd name="connsiteX4" fmla="*/ 0 w 14392436"/>
                  <a:gd name="connsiteY4" fmla="*/ 55824 h 1744508"/>
                  <a:gd name="connsiteX0" fmla="*/ 0 w 14665773"/>
                  <a:gd name="connsiteY0" fmla="*/ 55824 h 1688684"/>
                  <a:gd name="connsiteX1" fmla="*/ 13897740 w 14665773"/>
                  <a:gd name="connsiteY1" fmla="*/ 0 h 1688684"/>
                  <a:gd name="connsiteX2" fmla="*/ 14665773 w 14665773"/>
                  <a:gd name="connsiteY2" fmla="*/ 1663267 h 1688684"/>
                  <a:gd name="connsiteX3" fmla="*/ 0 w 14665773"/>
                  <a:gd name="connsiteY3" fmla="*/ 1688680 h 1688684"/>
                  <a:gd name="connsiteX4" fmla="*/ 0 w 14665773"/>
                  <a:gd name="connsiteY4" fmla="*/ 55824 h 168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65773" h="1688684">
                    <a:moveTo>
                      <a:pt x="0" y="55824"/>
                    </a:moveTo>
                    <a:lnTo>
                      <a:pt x="13897740" y="0"/>
                    </a:lnTo>
                    <a:lnTo>
                      <a:pt x="14665773" y="1663267"/>
                    </a:lnTo>
                    <a:lnTo>
                      <a:pt x="0" y="1688680"/>
                    </a:lnTo>
                    <a:lnTo>
                      <a:pt x="0" y="5582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A4A189E-8452-4E72-8838-1CB20CB094F5}"/>
              </a:ext>
            </a:extLst>
          </p:cNvPr>
          <p:cNvGrpSpPr/>
          <p:nvPr/>
        </p:nvGrpSpPr>
        <p:grpSpPr>
          <a:xfrm>
            <a:off x="830997" y="19587088"/>
            <a:ext cx="13967523" cy="1544201"/>
            <a:chOff x="364664" y="10071051"/>
            <a:chExt cx="13967523" cy="154420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F739013-A3CB-4EBE-B7C5-C9013BFFD773}"/>
                </a:ext>
              </a:extLst>
            </p:cNvPr>
            <p:cNvSpPr txBox="1"/>
            <p:nvPr/>
          </p:nvSpPr>
          <p:spPr>
            <a:xfrm>
              <a:off x="364664" y="10071051"/>
              <a:ext cx="1014349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+mj-lt"/>
                  <a:cs typeface="Aharoni" panose="02010803020104030203" pitchFamily="2" charset="-79"/>
                </a:rPr>
                <a:t>Materials &amp; Methods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DBFA8AA-4B4D-4D17-9EF9-3AA2EA87BE22}"/>
                </a:ext>
              </a:extLst>
            </p:cNvPr>
            <p:cNvGrpSpPr/>
            <p:nvPr/>
          </p:nvGrpSpPr>
          <p:grpSpPr>
            <a:xfrm rot="10800000">
              <a:off x="364664" y="11385127"/>
              <a:ext cx="13967523" cy="230125"/>
              <a:chOff x="1405827" y="10487327"/>
              <a:chExt cx="13967523" cy="230125"/>
            </a:xfrm>
          </p:grpSpPr>
          <p:sp>
            <p:nvSpPr>
              <p:cNvPr id="34" name="Rectangle 3">
                <a:extLst>
                  <a:ext uri="{FF2B5EF4-FFF2-40B4-BE49-F238E27FC236}">
                    <a16:creationId xmlns:a16="http://schemas.microsoft.com/office/drawing/2014/main" id="{08223785-2489-4F56-B406-2750A70E0A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05827" y="10487327"/>
                <a:ext cx="6504952" cy="230125"/>
              </a:xfrm>
              <a:custGeom>
                <a:avLst/>
                <a:gdLst>
                  <a:gd name="connsiteX0" fmla="*/ 0 w 14565086"/>
                  <a:gd name="connsiteY0" fmla="*/ 0 h 1632856"/>
                  <a:gd name="connsiteX1" fmla="*/ 14565086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565086"/>
                  <a:gd name="connsiteY0" fmla="*/ 0 h 1632856"/>
                  <a:gd name="connsiteX1" fmla="*/ 12017828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565086"/>
                  <a:gd name="connsiteY0" fmla="*/ 0 h 1632856"/>
                  <a:gd name="connsiteX1" fmla="*/ 13258799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467115"/>
                  <a:gd name="connsiteY0" fmla="*/ 0 h 1632856"/>
                  <a:gd name="connsiteX1" fmla="*/ 13258799 w 14467115"/>
                  <a:gd name="connsiteY1" fmla="*/ 0 h 1632856"/>
                  <a:gd name="connsiteX2" fmla="*/ 14467115 w 14467115"/>
                  <a:gd name="connsiteY2" fmla="*/ 1632856 h 1632856"/>
                  <a:gd name="connsiteX3" fmla="*/ 0 w 14467115"/>
                  <a:gd name="connsiteY3" fmla="*/ 1632856 h 1632856"/>
                  <a:gd name="connsiteX4" fmla="*/ 0 w 14467115"/>
                  <a:gd name="connsiteY4" fmla="*/ 0 h 1632856"/>
                  <a:gd name="connsiteX0" fmla="*/ 0 w 14318989"/>
                  <a:gd name="connsiteY0" fmla="*/ 0 h 1686330"/>
                  <a:gd name="connsiteX1" fmla="*/ 13258799 w 14318989"/>
                  <a:gd name="connsiteY1" fmla="*/ 0 h 1686330"/>
                  <a:gd name="connsiteX2" fmla="*/ 14318989 w 14318989"/>
                  <a:gd name="connsiteY2" fmla="*/ 1686330 h 1686330"/>
                  <a:gd name="connsiteX3" fmla="*/ 0 w 14318989"/>
                  <a:gd name="connsiteY3" fmla="*/ 1632856 h 1686330"/>
                  <a:gd name="connsiteX4" fmla="*/ 0 w 14318989"/>
                  <a:gd name="connsiteY4" fmla="*/ 0 h 1686330"/>
                  <a:gd name="connsiteX0" fmla="*/ 0 w 14393052"/>
                  <a:gd name="connsiteY0" fmla="*/ 0 h 1686330"/>
                  <a:gd name="connsiteX1" fmla="*/ 13258799 w 14393052"/>
                  <a:gd name="connsiteY1" fmla="*/ 0 h 1686330"/>
                  <a:gd name="connsiteX2" fmla="*/ 14393052 w 14393052"/>
                  <a:gd name="connsiteY2" fmla="*/ 1686330 h 1686330"/>
                  <a:gd name="connsiteX3" fmla="*/ 0 w 14393052"/>
                  <a:gd name="connsiteY3" fmla="*/ 1632856 h 1686330"/>
                  <a:gd name="connsiteX4" fmla="*/ 0 w 14393052"/>
                  <a:gd name="connsiteY4" fmla="*/ 0 h 1686330"/>
                  <a:gd name="connsiteX0" fmla="*/ 0 w 14268162"/>
                  <a:gd name="connsiteY0" fmla="*/ 0 h 1764862"/>
                  <a:gd name="connsiteX1" fmla="*/ 13258799 w 14268162"/>
                  <a:gd name="connsiteY1" fmla="*/ 0 h 1764862"/>
                  <a:gd name="connsiteX2" fmla="*/ 14268162 w 14268162"/>
                  <a:gd name="connsiteY2" fmla="*/ 1764862 h 1764862"/>
                  <a:gd name="connsiteX3" fmla="*/ 0 w 14268162"/>
                  <a:gd name="connsiteY3" fmla="*/ 1632856 h 1764862"/>
                  <a:gd name="connsiteX4" fmla="*/ 0 w 14268162"/>
                  <a:gd name="connsiteY4" fmla="*/ 0 h 1764862"/>
                  <a:gd name="connsiteX0" fmla="*/ 0 w 14288977"/>
                  <a:gd name="connsiteY0" fmla="*/ 0 h 1843394"/>
                  <a:gd name="connsiteX1" fmla="*/ 13258799 w 14288977"/>
                  <a:gd name="connsiteY1" fmla="*/ 0 h 1843394"/>
                  <a:gd name="connsiteX2" fmla="*/ 14288977 w 14288977"/>
                  <a:gd name="connsiteY2" fmla="*/ 1843394 h 1843394"/>
                  <a:gd name="connsiteX3" fmla="*/ 0 w 14288977"/>
                  <a:gd name="connsiteY3" fmla="*/ 1632856 h 1843394"/>
                  <a:gd name="connsiteX4" fmla="*/ 0 w 14288977"/>
                  <a:gd name="connsiteY4" fmla="*/ 0 h 1843394"/>
                  <a:gd name="connsiteX0" fmla="*/ 0 w 14264904"/>
                  <a:gd name="connsiteY0" fmla="*/ 0 h 1903952"/>
                  <a:gd name="connsiteX1" fmla="*/ 13258799 w 14264904"/>
                  <a:gd name="connsiteY1" fmla="*/ 0 h 1903952"/>
                  <a:gd name="connsiteX2" fmla="*/ 14264904 w 14264904"/>
                  <a:gd name="connsiteY2" fmla="*/ 1903952 h 1903952"/>
                  <a:gd name="connsiteX3" fmla="*/ 0 w 14264904"/>
                  <a:gd name="connsiteY3" fmla="*/ 1632856 h 1903952"/>
                  <a:gd name="connsiteX4" fmla="*/ 0 w 14264904"/>
                  <a:gd name="connsiteY4" fmla="*/ 0 h 1903952"/>
                  <a:gd name="connsiteX0" fmla="*/ 0 w 14264904"/>
                  <a:gd name="connsiteY0" fmla="*/ 0 h 1903952"/>
                  <a:gd name="connsiteX1" fmla="*/ 13371149 w 14264904"/>
                  <a:gd name="connsiteY1" fmla="*/ 90825 h 1903952"/>
                  <a:gd name="connsiteX2" fmla="*/ 14264904 w 14264904"/>
                  <a:gd name="connsiteY2" fmla="*/ 1903952 h 1903952"/>
                  <a:gd name="connsiteX3" fmla="*/ 0 w 14264904"/>
                  <a:gd name="connsiteY3" fmla="*/ 1632856 h 1903952"/>
                  <a:gd name="connsiteX4" fmla="*/ 0 w 14264904"/>
                  <a:gd name="connsiteY4" fmla="*/ 0 h 1903952"/>
                  <a:gd name="connsiteX0" fmla="*/ 0 w 14264904"/>
                  <a:gd name="connsiteY0" fmla="*/ 0 h 1903952"/>
                  <a:gd name="connsiteX1" fmla="*/ 13371149 w 14264904"/>
                  <a:gd name="connsiteY1" fmla="*/ 90825 h 1903952"/>
                  <a:gd name="connsiteX2" fmla="*/ 14264904 w 14264904"/>
                  <a:gd name="connsiteY2" fmla="*/ 1903952 h 1903952"/>
                  <a:gd name="connsiteX3" fmla="*/ 0 w 14264904"/>
                  <a:gd name="connsiteY3" fmla="*/ 1869269 h 1903952"/>
                  <a:gd name="connsiteX4" fmla="*/ 0 w 14264904"/>
                  <a:gd name="connsiteY4" fmla="*/ 0 h 190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64904" h="1903952">
                    <a:moveTo>
                      <a:pt x="0" y="0"/>
                    </a:moveTo>
                    <a:lnTo>
                      <a:pt x="13371149" y="90825"/>
                    </a:lnTo>
                    <a:lnTo>
                      <a:pt x="14264904" y="1903952"/>
                    </a:lnTo>
                    <a:lnTo>
                      <a:pt x="0" y="18692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35" name="Rectangle 3">
                <a:extLst>
                  <a:ext uri="{FF2B5EF4-FFF2-40B4-BE49-F238E27FC236}">
                    <a16:creationId xmlns:a16="http://schemas.microsoft.com/office/drawing/2014/main" id="{DB413C06-2C30-4C46-8CDE-61646BDCF426}"/>
                  </a:ext>
                </a:extLst>
              </p:cNvPr>
              <p:cNvSpPr/>
              <p:nvPr/>
            </p:nvSpPr>
            <p:spPr>
              <a:xfrm rot="10800000">
                <a:off x="7605462" y="10493869"/>
                <a:ext cx="7767888" cy="223583"/>
              </a:xfrm>
              <a:custGeom>
                <a:avLst/>
                <a:gdLst>
                  <a:gd name="connsiteX0" fmla="*/ 0 w 14565086"/>
                  <a:gd name="connsiteY0" fmla="*/ 0 h 1632856"/>
                  <a:gd name="connsiteX1" fmla="*/ 14565086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565086"/>
                  <a:gd name="connsiteY0" fmla="*/ 0 h 1632856"/>
                  <a:gd name="connsiteX1" fmla="*/ 12017828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565086"/>
                  <a:gd name="connsiteY0" fmla="*/ 0 h 1632856"/>
                  <a:gd name="connsiteX1" fmla="*/ 13258799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479071"/>
                  <a:gd name="connsiteY0" fmla="*/ 0 h 1632856"/>
                  <a:gd name="connsiteX1" fmla="*/ 13258799 w 14479071"/>
                  <a:gd name="connsiteY1" fmla="*/ 0 h 1632856"/>
                  <a:gd name="connsiteX2" fmla="*/ 14479071 w 14479071"/>
                  <a:gd name="connsiteY2" fmla="*/ 1632856 h 1632856"/>
                  <a:gd name="connsiteX3" fmla="*/ 0 w 14479071"/>
                  <a:gd name="connsiteY3" fmla="*/ 1632856 h 1632856"/>
                  <a:gd name="connsiteX4" fmla="*/ 0 w 14479071"/>
                  <a:gd name="connsiteY4" fmla="*/ 0 h 1632856"/>
                  <a:gd name="connsiteX0" fmla="*/ 0 w 14479071"/>
                  <a:gd name="connsiteY0" fmla="*/ 55824 h 1688680"/>
                  <a:gd name="connsiteX1" fmla="*/ 13962718 w 14479071"/>
                  <a:gd name="connsiteY1" fmla="*/ 0 h 1688680"/>
                  <a:gd name="connsiteX2" fmla="*/ 14479071 w 14479071"/>
                  <a:gd name="connsiteY2" fmla="*/ 1688680 h 1688680"/>
                  <a:gd name="connsiteX3" fmla="*/ 0 w 14479071"/>
                  <a:gd name="connsiteY3" fmla="*/ 1688680 h 1688680"/>
                  <a:gd name="connsiteX4" fmla="*/ 0 w 14479071"/>
                  <a:gd name="connsiteY4" fmla="*/ 55824 h 1688680"/>
                  <a:gd name="connsiteX0" fmla="*/ 0 w 14479071"/>
                  <a:gd name="connsiteY0" fmla="*/ 55824 h 1688680"/>
                  <a:gd name="connsiteX1" fmla="*/ 13951888 w 14479071"/>
                  <a:gd name="connsiteY1" fmla="*/ 0 h 1688680"/>
                  <a:gd name="connsiteX2" fmla="*/ 14479071 w 14479071"/>
                  <a:gd name="connsiteY2" fmla="*/ 1688680 h 1688680"/>
                  <a:gd name="connsiteX3" fmla="*/ 0 w 14479071"/>
                  <a:gd name="connsiteY3" fmla="*/ 1688680 h 1688680"/>
                  <a:gd name="connsiteX4" fmla="*/ 0 w 14479071"/>
                  <a:gd name="connsiteY4" fmla="*/ 55824 h 1688680"/>
                  <a:gd name="connsiteX0" fmla="*/ 0 w 14392435"/>
                  <a:gd name="connsiteY0" fmla="*/ 55824 h 1688680"/>
                  <a:gd name="connsiteX1" fmla="*/ 13951888 w 14392435"/>
                  <a:gd name="connsiteY1" fmla="*/ 0 h 1688680"/>
                  <a:gd name="connsiteX2" fmla="*/ 14392435 w 14392435"/>
                  <a:gd name="connsiteY2" fmla="*/ 1688680 h 1688680"/>
                  <a:gd name="connsiteX3" fmla="*/ 0 w 14392435"/>
                  <a:gd name="connsiteY3" fmla="*/ 1688680 h 1688680"/>
                  <a:gd name="connsiteX4" fmla="*/ 0 w 14392435"/>
                  <a:gd name="connsiteY4" fmla="*/ 55824 h 1688680"/>
                  <a:gd name="connsiteX0" fmla="*/ 0 w 14392435"/>
                  <a:gd name="connsiteY0" fmla="*/ 55824 h 1688680"/>
                  <a:gd name="connsiteX1" fmla="*/ 13865252 w 14392435"/>
                  <a:gd name="connsiteY1" fmla="*/ 0 h 1688680"/>
                  <a:gd name="connsiteX2" fmla="*/ 14392435 w 14392435"/>
                  <a:gd name="connsiteY2" fmla="*/ 1688680 h 1688680"/>
                  <a:gd name="connsiteX3" fmla="*/ 0 w 14392435"/>
                  <a:gd name="connsiteY3" fmla="*/ 1688680 h 1688680"/>
                  <a:gd name="connsiteX4" fmla="*/ 0 w 14392435"/>
                  <a:gd name="connsiteY4" fmla="*/ 55824 h 1688680"/>
                  <a:gd name="connsiteX0" fmla="*/ 0 w 14392435"/>
                  <a:gd name="connsiteY0" fmla="*/ 55824 h 1688680"/>
                  <a:gd name="connsiteX1" fmla="*/ 13897740 w 14392435"/>
                  <a:gd name="connsiteY1" fmla="*/ 0 h 1688680"/>
                  <a:gd name="connsiteX2" fmla="*/ 14392435 w 14392435"/>
                  <a:gd name="connsiteY2" fmla="*/ 1688680 h 1688680"/>
                  <a:gd name="connsiteX3" fmla="*/ 0 w 14392435"/>
                  <a:gd name="connsiteY3" fmla="*/ 1688680 h 1688680"/>
                  <a:gd name="connsiteX4" fmla="*/ 0 w 14392435"/>
                  <a:gd name="connsiteY4" fmla="*/ 55824 h 1688680"/>
                  <a:gd name="connsiteX0" fmla="*/ 0 w 14392436"/>
                  <a:gd name="connsiteY0" fmla="*/ 55824 h 1744508"/>
                  <a:gd name="connsiteX1" fmla="*/ 13897740 w 14392436"/>
                  <a:gd name="connsiteY1" fmla="*/ 0 h 1744508"/>
                  <a:gd name="connsiteX2" fmla="*/ 14392436 w 14392436"/>
                  <a:gd name="connsiteY2" fmla="*/ 1744508 h 1744508"/>
                  <a:gd name="connsiteX3" fmla="*/ 0 w 14392436"/>
                  <a:gd name="connsiteY3" fmla="*/ 1688680 h 1744508"/>
                  <a:gd name="connsiteX4" fmla="*/ 0 w 14392436"/>
                  <a:gd name="connsiteY4" fmla="*/ 55824 h 1744508"/>
                  <a:gd name="connsiteX0" fmla="*/ 0 w 14665773"/>
                  <a:gd name="connsiteY0" fmla="*/ 55824 h 1688684"/>
                  <a:gd name="connsiteX1" fmla="*/ 13897740 w 14665773"/>
                  <a:gd name="connsiteY1" fmla="*/ 0 h 1688684"/>
                  <a:gd name="connsiteX2" fmla="*/ 14665773 w 14665773"/>
                  <a:gd name="connsiteY2" fmla="*/ 1663267 h 1688684"/>
                  <a:gd name="connsiteX3" fmla="*/ 0 w 14665773"/>
                  <a:gd name="connsiteY3" fmla="*/ 1688680 h 1688684"/>
                  <a:gd name="connsiteX4" fmla="*/ 0 w 14665773"/>
                  <a:gd name="connsiteY4" fmla="*/ 55824 h 168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65773" h="1688684">
                    <a:moveTo>
                      <a:pt x="0" y="55824"/>
                    </a:moveTo>
                    <a:lnTo>
                      <a:pt x="13897740" y="0"/>
                    </a:lnTo>
                    <a:lnTo>
                      <a:pt x="14665773" y="1663267"/>
                    </a:lnTo>
                    <a:lnTo>
                      <a:pt x="0" y="1688680"/>
                    </a:lnTo>
                    <a:lnTo>
                      <a:pt x="0" y="5582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E7D0C1E-75A8-426D-B653-55CB7688F0B5}"/>
              </a:ext>
            </a:extLst>
          </p:cNvPr>
          <p:cNvSpPr txBox="1"/>
          <p:nvPr/>
        </p:nvSpPr>
        <p:spPr>
          <a:xfrm>
            <a:off x="1580163" y="27205104"/>
            <a:ext cx="12572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Static headspace-gas chromatography (SH-GC-FID)</a:t>
            </a:r>
            <a:endParaRPr lang="th-TH" sz="3600" b="1" dirty="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31D725-326C-4775-ABC9-10A9495DC909}"/>
              </a:ext>
            </a:extLst>
          </p:cNvPr>
          <p:cNvSpPr txBox="1"/>
          <p:nvPr/>
        </p:nvSpPr>
        <p:spPr>
          <a:xfrm>
            <a:off x="1016485" y="27934329"/>
            <a:ext cx="131578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Analytical column: </a:t>
            </a:r>
            <a:r>
              <a:rPr lang="en-US" sz="28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DB-1, 0.25 mm ID × 0.25 µm × 30.0 m</a:t>
            </a:r>
          </a:p>
          <a:p>
            <a:r>
              <a:rPr lang="en-US" sz="2800" b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Carrier gas</a:t>
            </a:r>
            <a:r>
              <a:rPr lang="en-US" sz="28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: He (99.995%), Linear velocity of 40 cm/s. </a:t>
            </a:r>
            <a:br>
              <a:rPr lang="en-US" sz="28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Oven temperature: </a:t>
            </a:r>
            <a:r>
              <a:rPr lang="en-US" sz="28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50ºC (hold 2 min), ramp 5ºC/min to 150ºC (hold 2 min)</a:t>
            </a:r>
          </a:p>
          <a:p>
            <a:r>
              <a:rPr lang="en-US" sz="2800" b="1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Sample </a:t>
            </a:r>
            <a:r>
              <a:rPr lang="en-US" sz="2800" b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equilibrate: </a:t>
            </a:r>
            <a:r>
              <a:rPr lang="en-US" sz="28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100ºC (hold 10 min)</a:t>
            </a:r>
          </a:p>
          <a:p>
            <a:r>
              <a:rPr lang="en-US" sz="2800" b="1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njection </a:t>
            </a:r>
            <a:r>
              <a:rPr lang="en-US" sz="2800" b="1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condition:</a:t>
            </a:r>
            <a:r>
              <a:rPr lang="en-US" sz="2800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200 ºC 1.00 ml (split ratio of 1:10)</a:t>
            </a:r>
          </a:p>
          <a:p>
            <a:r>
              <a:rPr lang="en-US" sz="2800" b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FID temperature: </a:t>
            </a:r>
            <a:r>
              <a:rPr lang="en-US" sz="28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280ºC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DF8521B-4D24-4DBC-B593-DF740AF75445}"/>
              </a:ext>
            </a:extLst>
          </p:cNvPr>
          <p:cNvSpPr txBox="1"/>
          <p:nvPr/>
        </p:nvSpPr>
        <p:spPr>
          <a:xfrm>
            <a:off x="3161574" y="21591084"/>
            <a:ext cx="108431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The black cumin seed was imported from Guangxi Qinzhou province, The People's Republic of China.</a:t>
            </a:r>
            <a:endParaRPr lang="th-TH" sz="3600" dirty="0">
              <a:latin typeface="+mj-lt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7CF0BE2-D439-4C88-BFD8-A777121E2902}"/>
              </a:ext>
            </a:extLst>
          </p:cNvPr>
          <p:cNvGrpSpPr/>
          <p:nvPr/>
        </p:nvGrpSpPr>
        <p:grpSpPr>
          <a:xfrm>
            <a:off x="2637362" y="23246211"/>
            <a:ext cx="10246581" cy="3842468"/>
            <a:chOff x="2620158" y="23176930"/>
            <a:chExt cx="10246581" cy="384246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C048FCF-745D-4B99-A143-9220B404165C}"/>
                </a:ext>
              </a:extLst>
            </p:cNvPr>
            <p:cNvGrpSpPr/>
            <p:nvPr/>
          </p:nvGrpSpPr>
          <p:grpSpPr>
            <a:xfrm>
              <a:off x="2620158" y="23176930"/>
              <a:ext cx="10246581" cy="3842468"/>
              <a:chOff x="1535517" y="25559746"/>
              <a:chExt cx="12617477" cy="4731554"/>
            </a:xfrm>
          </p:grpSpPr>
          <p:pic>
            <p:nvPicPr>
              <p:cNvPr id="38" name="Picture 37" descr="A picture containing indoor, wall, desk, office&#10;&#10;Description automatically generated">
                <a:extLst>
                  <a:ext uri="{FF2B5EF4-FFF2-40B4-BE49-F238E27FC236}">
                    <a16:creationId xmlns:a16="http://schemas.microsoft.com/office/drawing/2014/main" id="{06F7BD44-20A1-4F74-99A5-FC7EBA4CCD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5517" y="25559746"/>
                <a:ext cx="6308739" cy="4731554"/>
              </a:xfrm>
              <a:prstGeom prst="rect">
                <a:avLst/>
              </a:prstGeom>
            </p:spPr>
          </p:pic>
          <p:pic>
            <p:nvPicPr>
              <p:cNvPr id="36" name="Picture 35" descr="A picture containing indoor, several&#10;&#10;Description automatically generated">
                <a:extLst>
                  <a:ext uri="{FF2B5EF4-FFF2-40B4-BE49-F238E27FC236}">
                    <a16:creationId xmlns:a16="http://schemas.microsoft.com/office/drawing/2014/main" id="{94219EE2-AA85-468D-B3CF-ACCA8BD7F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44256" y="25559746"/>
                <a:ext cx="6308738" cy="4731554"/>
              </a:xfrm>
              <a:prstGeom prst="rect">
                <a:avLst/>
              </a:prstGeom>
            </p:spPr>
          </p:pic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B8A582B-FF07-4562-AA0D-185B5B0CBB51}"/>
                </a:ext>
              </a:extLst>
            </p:cNvPr>
            <p:cNvCxnSpPr>
              <a:cxnSpLocks/>
              <a:endCxn id="52" idx="1"/>
            </p:cNvCxnSpPr>
            <p:nvPr/>
          </p:nvCxnSpPr>
          <p:spPr>
            <a:xfrm>
              <a:off x="9106532" y="25064312"/>
              <a:ext cx="1333477" cy="299959"/>
            </a:xfrm>
            <a:prstGeom prst="line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D597B55-102C-45F0-9294-13C57A3F706F}"/>
                </a:ext>
              </a:extLst>
            </p:cNvPr>
            <p:cNvSpPr txBox="1"/>
            <p:nvPr/>
          </p:nvSpPr>
          <p:spPr>
            <a:xfrm>
              <a:off x="10440009" y="24887217"/>
              <a:ext cx="177644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Volatile </a:t>
              </a:r>
            </a:p>
            <a:p>
              <a:r>
                <a:rPr lang="en-US" sz="28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Sampling</a:t>
              </a:r>
              <a:endParaRPr lang="th-TH" sz="2800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B7CF4D80-5BE9-492A-AD45-184B087DEE70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869994" y="21434257"/>
            <a:ext cx="2072290" cy="15863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6154488-A7BB-4044-A774-1DC2FE913534}"/>
              </a:ext>
            </a:extLst>
          </p:cNvPr>
          <p:cNvSpPr txBox="1"/>
          <p:nvPr/>
        </p:nvSpPr>
        <p:spPr>
          <a:xfrm>
            <a:off x="2725814" y="16079568"/>
            <a:ext cx="9551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Black cumin seed (</a:t>
            </a:r>
            <a:r>
              <a:rPr lang="en-US" sz="3600" b="1" i="1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Nigella sativa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L.) </a:t>
            </a:r>
            <a:endParaRPr lang="th-TH" sz="36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02E15CE-C47E-44EC-BA6B-21661A06B3EA}"/>
              </a:ext>
            </a:extLst>
          </p:cNvPr>
          <p:cNvSpPr txBox="1"/>
          <p:nvPr/>
        </p:nvSpPr>
        <p:spPr>
          <a:xfrm>
            <a:off x="11360486" y="10640611"/>
            <a:ext cx="25907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Volatile Oil</a:t>
            </a:r>
          </a:p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(Essential Oil)</a:t>
            </a:r>
          </a:p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0.4-2.8%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9EDD31F-C220-4E6C-BCBE-3FE590A4E802}"/>
              </a:ext>
            </a:extLst>
          </p:cNvPr>
          <p:cNvSpPr txBox="1"/>
          <p:nvPr/>
        </p:nvSpPr>
        <p:spPr>
          <a:xfrm>
            <a:off x="11398107" y="13042694"/>
            <a:ext cx="25314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Fixed Oil </a:t>
            </a:r>
          </a:p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(Triglyceride) </a:t>
            </a:r>
          </a:p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34.5-41.8%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60B811D-44D9-4AE2-8D6A-CDC07E5D4E92}"/>
              </a:ext>
            </a:extLst>
          </p:cNvPr>
          <p:cNvCxnSpPr>
            <a:cxnSpLocks/>
            <a:endCxn id="64" idx="1"/>
          </p:cNvCxnSpPr>
          <p:nvPr/>
        </p:nvCxnSpPr>
        <p:spPr>
          <a:xfrm flipV="1">
            <a:off x="10152485" y="11333109"/>
            <a:ext cx="1208001" cy="2318682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88FEB78-2B85-4F86-A8F1-3D5CBA902403}"/>
              </a:ext>
            </a:extLst>
          </p:cNvPr>
          <p:cNvCxnSpPr>
            <a:cxnSpLocks/>
            <a:endCxn id="65" idx="1"/>
          </p:cNvCxnSpPr>
          <p:nvPr/>
        </p:nvCxnSpPr>
        <p:spPr>
          <a:xfrm flipV="1">
            <a:off x="10373830" y="13735192"/>
            <a:ext cx="1024277" cy="1280869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CB622EF-9189-44B8-A73B-7EF14FD8F85D}"/>
              </a:ext>
            </a:extLst>
          </p:cNvPr>
          <p:cNvSpPr txBox="1"/>
          <p:nvPr/>
        </p:nvSpPr>
        <p:spPr>
          <a:xfrm>
            <a:off x="2003656" y="10365378"/>
            <a:ext cx="16802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Moisture</a:t>
            </a:r>
          </a:p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4-6%</a:t>
            </a:r>
            <a:endParaRPr lang="th-TH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D28CAEF-C674-4972-BBCA-4096AC3EA6F4}"/>
              </a:ext>
            </a:extLst>
          </p:cNvPr>
          <p:cNvSpPr txBox="1"/>
          <p:nvPr/>
        </p:nvSpPr>
        <p:spPr>
          <a:xfrm>
            <a:off x="2240900" y="11526499"/>
            <a:ext cx="12057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Ash</a:t>
            </a:r>
          </a:p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3-14%</a:t>
            </a:r>
            <a:endParaRPr lang="th-TH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81BB131-7489-458F-ABC8-A578679B9ACE}"/>
              </a:ext>
            </a:extLst>
          </p:cNvPr>
          <p:cNvSpPr txBox="1"/>
          <p:nvPr/>
        </p:nvSpPr>
        <p:spPr>
          <a:xfrm>
            <a:off x="2240900" y="12787190"/>
            <a:ext cx="12057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Fiber </a:t>
            </a:r>
          </a:p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6-36%</a:t>
            </a:r>
            <a:endParaRPr lang="th-TH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F3D27D3-CA53-4BBB-A922-64D660998BC9}"/>
              </a:ext>
            </a:extLst>
          </p:cNvPr>
          <p:cNvSpPr txBox="1"/>
          <p:nvPr/>
        </p:nvSpPr>
        <p:spPr>
          <a:xfrm>
            <a:off x="2087011" y="14177278"/>
            <a:ext cx="15135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Protein </a:t>
            </a:r>
          </a:p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20-23%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D58278B-76AB-47F8-A10A-A490D002DBEC}"/>
              </a:ext>
            </a:extLst>
          </p:cNvPr>
          <p:cNvCxnSpPr>
            <a:cxnSpLocks/>
          </p:cNvCxnSpPr>
          <p:nvPr/>
        </p:nvCxnSpPr>
        <p:spPr>
          <a:xfrm flipH="1" flipV="1">
            <a:off x="3446678" y="14651839"/>
            <a:ext cx="2592561" cy="12257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10022DE-3EFF-4C6B-961A-540382A61252}"/>
              </a:ext>
            </a:extLst>
          </p:cNvPr>
          <p:cNvCxnSpPr>
            <a:cxnSpLocks/>
            <a:endCxn id="76" idx="3"/>
          </p:cNvCxnSpPr>
          <p:nvPr/>
        </p:nvCxnSpPr>
        <p:spPr>
          <a:xfrm flipH="1" flipV="1">
            <a:off x="3446678" y="13264244"/>
            <a:ext cx="2628352" cy="13678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04E62BD-1BF9-41D1-B297-9E8AFC5C01F5}"/>
              </a:ext>
            </a:extLst>
          </p:cNvPr>
          <p:cNvCxnSpPr>
            <a:cxnSpLocks/>
            <a:endCxn id="75" idx="3"/>
          </p:cNvCxnSpPr>
          <p:nvPr/>
        </p:nvCxnSpPr>
        <p:spPr>
          <a:xfrm flipH="1" flipV="1">
            <a:off x="3446679" y="12003553"/>
            <a:ext cx="3002499" cy="585754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C4F8C9E-76B6-4A62-B658-66AB1CA1AA48}"/>
              </a:ext>
            </a:extLst>
          </p:cNvPr>
          <p:cNvCxnSpPr>
            <a:cxnSpLocks/>
            <a:endCxn id="74" idx="3"/>
          </p:cNvCxnSpPr>
          <p:nvPr/>
        </p:nvCxnSpPr>
        <p:spPr>
          <a:xfrm flipH="1" flipV="1">
            <a:off x="3683923" y="10842432"/>
            <a:ext cx="2765255" cy="1743904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dash"/>
            <a:head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6EBA8609-6BAD-42A8-A382-CE55AA7D73F1}"/>
              </a:ext>
            </a:extLst>
          </p:cNvPr>
          <p:cNvSpPr txBox="1"/>
          <p:nvPr/>
        </p:nvSpPr>
        <p:spPr>
          <a:xfrm>
            <a:off x="1403377" y="36174739"/>
            <a:ext cx="3937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buAutoNum type="arabicParenBoth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Sample hopper</a:t>
            </a:r>
          </a:p>
          <a:p>
            <a:pPr marL="514350" indent="-514350">
              <a:buAutoNum type="arabicParenBoth"/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Compressed oil o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utlet</a:t>
            </a:r>
          </a:p>
          <a:p>
            <a:pPr marL="514350" indent="-514350">
              <a:buAutoNum type="arabicParenBoth"/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Seed cake outlet </a:t>
            </a:r>
            <a:endParaRPr lang="th-TH" sz="2400" dirty="0">
              <a:latin typeface="+mj-lt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D23E824-4159-41DE-98C1-77F259317975}"/>
              </a:ext>
            </a:extLst>
          </p:cNvPr>
          <p:cNvGrpSpPr/>
          <p:nvPr/>
        </p:nvGrpSpPr>
        <p:grpSpPr>
          <a:xfrm>
            <a:off x="8328088" y="30926467"/>
            <a:ext cx="5601481" cy="6163117"/>
            <a:chOff x="7750173" y="31525080"/>
            <a:chExt cx="5601481" cy="6163117"/>
          </a:xfrm>
        </p:grpSpPr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F228F46A-73E2-450A-9A95-E09EED1C7869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62"/>
            <a:stretch/>
          </p:blipFill>
          <p:spPr bwMode="auto">
            <a:xfrm>
              <a:off x="7786356" y="31525080"/>
              <a:ext cx="5529114" cy="5537643"/>
            </a:xfrm>
            <a:prstGeom prst="rect">
              <a:avLst/>
            </a:prstGeom>
            <a:noFill/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3C43DCA-57C4-4A81-8733-6C8F350F98ED}"/>
                </a:ext>
              </a:extLst>
            </p:cNvPr>
            <p:cNvSpPr txBox="1"/>
            <p:nvPr/>
          </p:nvSpPr>
          <p:spPr>
            <a:xfrm>
              <a:off x="7750173" y="37164977"/>
              <a:ext cx="56014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effectLst/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Supercritical</a:t>
              </a:r>
              <a:r>
                <a:rPr lang="fr-FR" sz="2800" b="1" dirty="0">
                  <a:solidFill>
                    <a:srgbClr val="000000"/>
                  </a:solidFill>
                  <a:effectLst/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 CO</a:t>
              </a:r>
              <a:r>
                <a:rPr lang="fr-FR" sz="2800" b="1" baseline="-25000" dirty="0">
                  <a:solidFill>
                    <a:srgbClr val="000000"/>
                  </a:solidFill>
                  <a:effectLst/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fr-FR" sz="2800" b="1" dirty="0">
                  <a:solidFill>
                    <a:srgbClr val="000000"/>
                  </a:solidFill>
                  <a:effectLst/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 Extraction</a:t>
              </a:r>
              <a:endParaRPr lang="en-US" sz="2800" b="1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4984E8E-48A0-498D-B933-9B937D6EB01C}"/>
              </a:ext>
            </a:extLst>
          </p:cNvPr>
          <p:cNvGrpSpPr/>
          <p:nvPr/>
        </p:nvGrpSpPr>
        <p:grpSpPr>
          <a:xfrm>
            <a:off x="7936859" y="37127063"/>
            <a:ext cx="6383938" cy="1573910"/>
            <a:chOff x="7897913" y="37725676"/>
            <a:chExt cx="6383938" cy="1573910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C0797A1-5017-4B07-9C92-88F3829DE127}"/>
                </a:ext>
              </a:extLst>
            </p:cNvPr>
            <p:cNvSpPr txBox="1"/>
            <p:nvPr/>
          </p:nvSpPr>
          <p:spPr>
            <a:xfrm>
              <a:off x="7897913" y="37729926"/>
              <a:ext cx="3589138" cy="1569660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514350" indent="-514350">
                <a:spcBef>
                  <a:spcPts val="1200"/>
                </a:spcBef>
                <a:buAutoNum type="arabicParenBoth"/>
              </a:pPr>
              <a:r>
                <a:rPr lang="en-US" sz="2400" dirty="0">
                  <a:solidFill>
                    <a:srgbClr val="000000"/>
                  </a:solidFill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Liq. CO</a:t>
              </a:r>
              <a:r>
                <a:rPr lang="en-US" sz="2400" baseline="-25000" dirty="0">
                  <a:solidFill>
                    <a:srgbClr val="000000"/>
                  </a:solidFill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2 </a:t>
              </a:r>
              <a:r>
                <a:rPr lang="en-US" sz="2400" dirty="0">
                  <a:solidFill>
                    <a:srgbClr val="000000"/>
                  </a:solidFill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cylinder </a:t>
              </a:r>
            </a:p>
            <a:p>
              <a:pPr marL="514350" indent="-514350">
                <a:buAutoNum type="arabicParenBoth"/>
              </a:pPr>
              <a:r>
                <a:rPr lang="en-US" sz="2400" dirty="0">
                  <a:solidFill>
                    <a:srgbClr val="000000"/>
                  </a:solidFill>
                  <a:effectLst/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Cooling bath</a:t>
              </a:r>
              <a:endParaRPr lang="en-US" sz="2400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marL="514350" indent="-514350">
                <a:buAutoNum type="arabicParenBoth"/>
              </a:pPr>
              <a:r>
                <a:rPr lang="en-US" sz="2400" dirty="0">
                  <a:solidFill>
                    <a:srgbClr val="000000"/>
                  </a:solidFill>
                  <a:effectLst/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High-pressure pump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CF86AA4-4CC3-424A-8E3A-623E7A5F2F63}"/>
                </a:ext>
              </a:extLst>
            </p:cNvPr>
            <p:cNvSpPr txBox="1"/>
            <p:nvPr/>
          </p:nvSpPr>
          <p:spPr>
            <a:xfrm>
              <a:off x="11057526" y="37725676"/>
              <a:ext cx="322432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(4) Preheater</a:t>
              </a:r>
            </a:p>
            <a:p>
              <a:r>
                <a:rPr lang="en-US" sz="2400" dirty="0">
                  <a:solidFill>
                    <a:srgbClr val="000000"/>
                  </a:solidFill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(5) System controller</a:t>
              </a:r>
            </a:p>
            <a:p>
              <a:r>
                <a:rPr lang="en-US" sz="2400" dirty="0">
                  <a:solidFill>
                    <a:srgbClr val="000000"/>
                  </a:solidFill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(6) Extraction tube</a:t>
              </a:r>
            </a:p>
            <a:p>
              <a:r>
                <a:rPr lang="en-US" sz="2400" dirty="0">
                  <a:solidFill>
                    <a:srgbClr val="000000"/>
                  </a:solidFill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(7) Sample collector</a:t>
              </a:r>
              <a:endParaRPr lang="th-TH" sz="2400" dirty="0">
                <a:latin typeface="+mj-lt"/>
              </a:endParaRP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D0B2B0C3-B9EC-4EA4-BEAF-999A9D8BD71E}"/>
              </a:ext>
            </a:extLst>
          </p:cNvPr>
          <p:cNvSpPr txBox="1"/>
          <p:nvPr/>
        </p:nvSpPr>
        <p:spPr>
          <a:xfrm>
            <a:off x="1732780" y="35252267"/>
            <a:ext cx="47163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Household single screw press machine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00B419C4-71C0-4CCC-AF44-4C9B3FA6A88B}"/>
              </a:ext>
            </a:extLst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8" r="67147" b="20335"/>
          <a:stretch/>
        </p:blipFill>
        <p:spPr bwMode="auto">
          <a:xfrm>
            <a:off x="1648128" y="37600737"/>
            <a:ext cx="1077686" cy="1931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1AA303CF-A4C6-4EF0-85AC-C77C07D86C9B}"/>
              </a:ext>
            </a:extLst>
          </p:cNvPr>
          <p:cNvSpPr txBox="1"/>
          <p:nvPr/>
        </p:nvSpPr>
        <p:spPr>
          <a:xfrm>
            <a:off x="946756" y="39546184"/>
            <a:ext cx="2306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400" dirty="0">
                <a:latin typeface="+mj-lt"/>
              </a:rPr>
              <a:t>Unfiltered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Black Cumin Seed oil</a:t>
            </a:r>
            <a:endParaRPr lang="th-TH" sz="2400" dirty="0">
              <a:latin typeface="+mj-lt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25A9EB5C-BF47-466D-9EE6-A03AC5A3A0DB}"/>
              </a:ext>
            </a:extLst>
          </p:cNvPr>
          <p:cNvGrpSpPr/>
          <p:nvPr/>
        </p:nvGrpSpPr>
        <p:grpSpPr>
          <a:xfrm>
            <a:off x="3928497" y="37666426"/>
            <a:ext cx="2306198" cy="2979994"/>
            <a:chOff x="4597800" y="38013453"/>
            <a:chExt cx="2306198" cy="2979994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B4611568-A23F-4FCA-8D0F-EB8B1902334E}"/>
                </a:ext>
              </a:extLst>
            </p:cNvPr>
            <p:cNvSpPr txBox="1"/>
            <p:nvPr/>
          </p:nvSpPr>
          <p:spPr>
            <a:xfrm>
              <a:off x="4597800" y="40162450"/>
              <a:ext cx="23061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2400" dirty="0">
                  <a:latin typeface="+mj-lt"/>
                </a:rPr>
                <a:t>Black Cumin Seed cake</a:t>
              </a:r>
              <a:endParaRPr lang="th-TH" sz="2400" dirty="0">
                <a:latin typeface="+mj-lt"/>
              </a:endParaRPr>
            </a:p>
          </p:txBody>
        </p:sp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B9D38703-AAA2-4594-B491-4C54C7487DE0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50" t="7418" r="16417" b="20335"/>
            <a:stretch/>
          </p:blipFill>
          <p:spPr bwMode="auto">
            <a:xfrm>
              <a:off x="4728467" y="38013453"/>
              <a:ext cx="1841666" cy="209105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E8F7479-82F1-4DD2-95E7-F3219464D05F}"/>
              </a:ext>
            </a:extLst>
          </p:cNvPr>
          <p:cNvGrpSpPr/>
          <p:nvPr/>
        </p:nvGrpSpPr>
        <p:grpSpPr>
          <a:xfrm>
            <a:off x="7587697" y="38978102"/>
            <a:ext cx="6798356" cy="1569660"/>
            <a:chOff x="7722624" y="39561173"/>
            <a:chExt cx="6798356" cy="1569660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26B3A6D7-23A3-4B25-AA16-4D6F907F7052}"/>
                </a:ext>
              </a:extLst>
            </p:cNvPr>
            <p:cNvPicPr/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547" b="25459"/>
            <a:stretch/>
          </p:blipFill>
          <p:spPr bwMode="auto">
            <a:xfrm>
              <a:off x="7722624" y="39561173"/>
              <a:ext cx="1681644" cy="15696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3BD5E0EF-4299-4186-AAF1-C006E223E8D3}"/>
                </a:ext>
              </a:extLst>
            </p:cNvPr>
            <p:cNvPicPr/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7" b="25459"/>
            <a:stretch/>
          </p:blipFill>
          <p:spPr bwMode="auto">
            <a:xfrm>
              <a:off x="11125091" y="39561173"/>
              <a:ext cx="1681644" cy="15696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EB42791-3684-483B-B63D-ED1A5CFB8CFE}"/>
                </a:ext>
              </a:extLst>
            </p:cNvPr>
            <p:cNvSpPr txBox="1"/>
            <p:nvPr/>
          </p:nvSpPr>
          <p:spPr>
            <a:xfrm>
              <a:off x="9335044" y="39591951"/>
              <a:ext cx="1681644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2400" dirty="0">
                  <a:latin typeface="+mj-lt"/>
                </a:rPr>
                <a:t>Before</a:t>
              </a:r>
            </a:p>
            <a:p>
              <a:pPr algn="ctr">
                <a:spcBef>
                  <a:spcPts val="1200"/>
                </a:spcBef>
              </a:pPr>
              <a:r>
                <a:rPr lang="en-US" sz="2400" dirty="0">
                  <a:latin typeface="+mj-lt"/>
                </a:rPr>
                <a:t>SCCO</a:t>
              </a:r>
              <a:r>
                <a:rPr lang="en-US" sz="2400" baseline="-25000" dirty="0">
                  <a:latin typeface="+mj-lt"/>
                </a:rPr>
                <a:t>2</a:t>
              </a:r>
            </a:p>
            <a:p>
              <a:pPr algn="ctr">
                <a:spcBef>
                  <a:spcPts val="1200"/>
                </a:spcBef>
              </a:pPr>
              <a:r>
                <a:rPr lang="en-US" sz="2400" dirty="0">
                  <a:latin typeface="+mj-lt"/>
                </a:rPr>
                <a:t>Extraction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F97312F-285E-4EE9-B48A-654D730345F4}"/>
                </a:ext>
              </a:extLst>
            </p:cNvPr>
            <p:cNvSpPr txBox="1"/>
            <p:nvPr/>
          </p:nvSpPr>
          <p:spPr>
            <a:xfrm>
              <a:off x="12839336" y="39591951"/>
              <a:ext cx="1681644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2400" dirty="0">
                  <a:latin typeface="+mj-lt"/>
                </a:rPr>
                <a:t>After</a:t>
              </a:r>
            </a:p>
            <a:p>
              <a:pPr algn="ctr">
                <a:spcBef>
                  <a:spcPts val="1200"/>
                </a:spcBef>
              </a:pPr>
              <a:r>
                <a:rPr lang="en-US" sz="2400" dirty="0">
                  <a:latin typeface="+mj-lt"/>
                </a:rPr>
                <a:t>SCCO</a:t>
              </a:r>
              <a:r>
                <a:rPr lang="en-US" sz="2400" baseline="-25000" dirty="0">
                  <a:latin typeface="+mj-lt"/>
                </a:rPr>
                <a:t>2</a:t>
              </a:r>
            </a:p>
            <a:p>
              <a:pPr algn="ctr">
                <a:spcBef>
                  <a:spcPts val="1200"/>
                </a:spcBef>
              </a:pPr>
              <a:r>
                <a:rPr lang="en-US" sz="2400" dirty="0">
                  <a:latin typeface="+mj-lt"/>
                </a:rPr>
                <a:t>Extraction</a:t>
              </a:r>
            </a:p>
          </p:txBody>
        </p:sp>
      </p:grpSp>
      <p:sp>
        <p:nvSpPr>
          <p:cNvPr id="124" name="Rectangle 2">
            <a:extLst>
              <a:ext uri="{FF2B5EF4-FFF2-40B4-BE49-F238E27FC236}">
                <a16:creationId xmlns:a16="http://schemas.microsoft.com/office/drawing/2014/main" id="{ACEEC775-6942-4455-BA2A-3BF25A62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9270" y="11951232"/>
            <a:ext cx="3017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527B402-D7EC-47F1-818C-2C8D75DDEADE}"/>
              </a:ext>
            </a:extLst>
          </p:cNvPr>
          <p:cNvGrpSpPr/>
          <p:nvPr/>
        </p:nvGrpSpPr>
        <p:grpSpPr>
          <a:xfrm>
            <a:off x="15373822" y="35580231"/>
            <a:ext cx="13967523" cy="1544201"/>
            <a:chOff x="364664" y="10071051"/>
            <a:chExt cx="13967523" cy="1544201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DFF1A760-350D-43C6-89B2-B4C8DF801E71}"/>
                </a:ext>
              </a:extLst>
            </p:cNvPr>
            <p:cNvSpPr txBox="1"/>
            <p:nvPr/>
          </p:nvSpPr>
          <p:spPr>
            <a:xfrm>
              <a:off x="364664" y="10071051"/>
              <a:ext cx="1014349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+mj-lt"/>
                  <a:cs typeface="Aharoni" panose="02010803020104030203" pitchFamily="2" charset="-79"/>
                </a:rPr>
                <a:t>Conclusion</a:t>
              </a: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18B67C06-CABE-4C0B-B424-9DB77559386E}"/>
                </a:ext>
              </a:extLst>
            </p:cNvPr>
            <p:cNvGrpSpPr/>
            <p:nvPr/>
          </p:nvGrpSpPr>
          <p:grpSpPr>
            <a:xfrm rot="10800000">
              <a:off x="364664" y="11385127"/>
              <a:ext cx="13967523" cy="230125"/>
              <a:chOff x="1405827" y="10487327"/>
              <a:chExt cx="13967523" cy="230125"/>
            </a:xfrm>
          </p:grpSpPr>
          <p:sp>
            <p:nvSpPr>
              <p:cNvPr id="141" name="Rectangle 3">
                <a:extLst>
                  <a:ext uri="{FF2B5EF4-FFF2-40B4-BE49-F238E27FC236}">
                    <a16:creationId xmlns:a16="http://schemas.microsoft.com/office/drawing/2014/main" id="{DB208673-2249-4057-B3D9-8C754F2731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05827" y="10487327"/>
                <a:ext cx="6504952" cy="230125"/>
              </a:xfrm>
              <a:custGeom>
                <a:avLst/>
                <a:gdLst>
                  <a:gd name="connsiteX0" fmla="*/ 0 w 14565086"/>
                  <a:gd name="connsiteY0" fmla="*/ 0 h 1632856"/>
                  <a:gd name="connsiteX1" fmla="*/ 14565086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565086"/>
                  <a:gd name="connsiteY0" fmla="*/ 0 h 1632856"/>
                  <a:gd name="connsiteX1" fmla="*/ 12017828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565086"/>
                  <a:gd name="connsiteY0" fmla="*/ 0 h 1632856"/>
                  <a:gd name="connsiteX1" fmla="*/ 13258799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467115"/>
                  <a:gd name="connsiteY0" fmla="*/ 0 h 1632856"/>
                  <a:gd name="connsiteX1" fmla="*/ 13258799 w 14467115"/>
                  <a:gd name="connsiteY1" fmla="*/ 0 h 1632856"/>
                  <a:gd name="connsiteX2" fmla="*/ 14467115 w 14467115"/>
                  <a:gd name="connsiteY2" fmla="*/ 1632856 h 1632856"/>
                  <a:gd name="connsiteX3" fmla="*/ 0 w 14467115"/>
                  <a:gd name="connsiteY3" fmla="*/ 1632856 h 1632856"/>
                  <a:gd name="connsiteX4" fmla="*/ 0 w 14467115"/>
                  <a:gd name="connsiteY4" fmla="*/ 0 h 1632856"/>
                  <a:gd name="connsiteX0" fmla="*/ 0 w 14318989"/>
                  <a:gd name="connsiteY0" fmla="*/ 0 h 1686330"/>
                  <a:gd name="connsiteX1" fmla="*/ 13258799 w 14318989"/>
                  <a:gd name="connsiteY1" fmla="*/ 0 h 1686330"/>
                  <a:gd name="connsiteX2" fmla="*/ 14318989 w 14318989"/>
                  <a:gd name="connsiteY2" fmla="*/ 1686330 h 1686330"/>
                  <a:gd name="connsiteX3" fmla="*/ 0 w 14318989"/>
                  <a:gd name="connsiteY3" fmla="*/ 1632856 h 1686330"/>
                  <a:gd name="connsiteX4" fmla="*/ 0 w 14318989"/>
                  <a:gd name="connsiteY4" fmla="*/ 0 h 1686330"/>
                  <a:gd name="connsiteX0" fmla="*/ 0 w 14393052"/>
                  <a:gd name="connsiteY0" fmla="*/ 0 h 1686330"/>
                  <a:gd name="connsiteX1" fmla="*/ 13258799 w 14393052"/>
                  <a:gd name="connsiteY1" fmla="*/ 0 h 1686330"/>
                  <a:gd name="connsiteX2" fmla="*/ 14393052 w 14393052"/>
                  <a:gd name="connsiteY2" fmla="*/ 1686330 h 1686330"/>
                  <a:gd name="connsiteX3" fmla="*/ 0 w 14393052"/>
                  <a:gd name="connsiteY3" fmla="*/ 1632856 h 1686330"/>
                  <a:gd name="connsiteX4" fmla="*/ 0 w 14393052"/>
                  <a:gd name="connsiteY4" fmla="*/ 0 h 1686330"/>
                  <a:gd name="connsiteX0" fmla="*/ 0 w 14268162"/>
                  <a:gd name="connsiteY0" fmla="*/ 0 h 1764862"/>
                  <a:gd name="connsiteX1" fmla="*/ 13258799 w 14268162"/>
                  <a:gd name="connsiteY1" fmla="*/ 0 h 1764862"/>
                  <a:gd name="connsiteX2" fmla="*/ 14268162 w 14268162"/>
                  <a:gd name="connsiteY2" fmla="*/ 1764862 h 1764862"/>
                  <a:gd name="connsiteX3" fmla="*/ 0 w 14268162"/>
                  <a:gd name="connsiteY3" fmla="*/ 1632856 h 1764862"/>
                  <a:gd name="connsiteX4" fmla="*/ 0 w 14268162"/>
                  <a:gd name="connsiteY4" fmla="*/ 0 h 1764862"/>
                  <a:gd name="connsiteX0" fmla="*/ 0 w 14288977"/>
                  <a:gd name="connsiteY0" fmla="*/ 0 h 1843394"/>
                  <a:gd name="connsiteX1" fmla="*/ 13258799 w 14288977"/>
                  <a:gd name="connsiteY1" fmla="*/ 0 h 1843394"/>
                  <a:gd name="connsiteX2" fmla="*/ 14288977 w 14288977"/>
                  <a:gd name="connsiteY2" fmla="*/ 1843394 h 1843394"/>
                  <a:gd name="connsiteX3" fmla="*/ 0 w 14288977"/>
                  <a:gd name="connsiteY3" fmla="*/ 1632856 h 1843394"/>
                  <a:gd name="connsiteX4" fmla="*/ 0 w 14288977"/>
                  <a:gd name="connsiteY4" fmla="*/ 0 h 1843394"/>
                  <a:gd name="connsiteX0" fmla="*/ 0 w 14264904"/>
                  <a:gd name="connsiteY0" fmla="*/ 0 h 1903952"/>
                  <a:gd name="connsiteX1" fmla="*/ 13258799 w 14264904"/>
                  <a:gd name="connsiteY1" fmla="*/ 0 h 1903952"/>
                  <a:gd name="connsiteX2" fmla="*/ 14264904 w 14264904"/>
                  <a:gd name="connsiteY2" fmla="*/ 1903952 h 1903952"/>
                  <a:gd name="connsiteX3" fmla="*/ 0 w 14264904"/>
                  <a:gd name="connsiteY3" fmla="*/ 1632856 h 1903952"/>
                  <a:gd name="connsiteX4" fmla="*/ 0 w 14264904"/>
                  <a:gd name="connsiteY4" fmla="*/ 0 h 1903952"/>
                  <a:gd name="connsiteX0" fmla="*/ 0 w 14264904"/>
                  <a:gd name="connsiteY0" fmla="*/ 0 h 1903952"/>
                  <a:gd name="connsiteX1" fmla="*/ 13371149 w 14264904"/>
                  <a:gd name="connsiteY1" fmla="*/ 90825 h 1903952"/>
                  <a:gd name="connsiteX2" fmla="*/ 14264904 w 14264904"/>
                  <a:gd name="connsiteY2" fmla="*/ 1903952 h 1903952"/>
                  <a:gd name="connsiteX3" fmla="*/ 0 w 14264904"/>
                  <a:gd name="connsiteY3" fmla="*/ 1632856 h 1903952"/>
                  <a:gd name="connsiteX4" fmla="*/ 0 w 14264904"/>
                  <a:gd name="connsiteY4" fmla="*/ 0 h 1903952"/>
                  <a:gd name="connsiteX0" fmla="*/ 0 w 14264904"/>
                  <a:gd name="connsiteY0" fmla="*/ 0 h 1903952"/>
                  <a:gd name="connsiteX1" fmla="*/ 13371149 w 14264904"/>
                  <a:gd name="connsiteY1" fmla="*/ 90825 h 1903952"/>
                  <a:gd name="connsiteX2" fmla="*/ 14264904 w 14264904"/>
                  <a:gd name="connsiteY2" fmla="*/ 1903952 h 1903952"/>
                  <a:gd name="connsiteX3" fmla="*/ 0 w 14264904"/>
                  <a:gd name="connsiteY3" fmla="*/ 1869269 h 1903952"/>
                  <a:gd name="connsiteX4" fmla="*/ 0 w 14264904"/>
                  <a:gd name="connsiteY4" fmla="*/ 0 h 190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64904" h="1903952">
                    <a:moveTo>
                      <a:pt x="0" y="0"/>
                    </a:moveTo>
                    <a:lnTo>
                      <a:pt x="13371149" y="90825"/>
                    </a:lnTo>
                    <a:lnTo>
                      <a:pt x="14264904" y="1903952"/>
                    </a:lnTo>
                    <a:lnTo>
                      <a:pt x="0" y="18692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142" name="Rectangle 3">
                <a:extLst>
                  <a:ext uri="{FF2B5EF4-FFF2-40B4-BE49-F238E27FC236}">
                    <a16:creationId xmlns:a16="http://schemas.microsoft.com/office/drawing/2014/main" id="{4DFB4722-7043-422F-B126-0C37638230B0}"/>
                  </a:ext>
                </a:extLst>
              </p:cNvPr>
              <p:cNvSpPr/>
              <p:nvPr/>
            </p:nvSpPr>
            <p:spPr>
              <a:xfrm rot="10800000">
                <a:off x="7605462" y="10493869"/>
                <a:ext cx="7767888" cy="223583"/>
              </a:xfrm>
              <a:custGeom>
                <a:avLst/>
                <a:gdLst>
                  <a:gd name="connsiteX0" fmla="*/ 0 w 14565086"/>
                  <a:gd name="connsiteY0" fmla="*/ 0 h 1632856"/>
                  <a:gd name="connsiteX1" fmla="*/ 14565086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565086"/>
                  <a:gd name="connsiteY0" fmla="*/ 0 h 1632856"/>
                  <a:gd name="connsiteX1" fmla="*/ 12017828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565086"/>
                  <a:gd name="connsiteY0" fmla="*/ 0 h 1632856"/>
                  <a:gd name="connsiteX1" fmla="*/ 13258799 w 14565086"/>
                  <a:gd name="connsiteY1" fmla="*/ 0 h 1632856"/>
                  <a:gd name="connsiteX2" fmla="*/ 14565086 w 14565086"/>
                  <a:gd name="connsiteY2" fmla="*/ 1632856 h 1632856"/>
                  <a:gd name="connsiteX3" fmla="*/ 0 w 14565086"/>
                  <a:gd name="connsiteY3" fmla="*/ 1632856 h 1632856"/>
                  <a:gd name="connsiteX4" fmla="*/ 0 w 14565086"/>
                  <a:gd name="connsiteY4" fmla="*/ 0 h 1632856"/>
                  <a:gd name="connsiteX0" fmla="*/ 0 w 14479071"/>
                  <a:gd name="connsiteY0" fmla="*/ 0 h 1632856"/>
                  <a:gd name="connsiteX1" fmla="*/ 13258799 w 14479071"/>
                  <a:gd name="connsiteY1" fmla="*/ 0 h 1632856"/>
                  <a:gd name="connsiteX2" fmla="*/ 14479071 w 14479071"/>
                  <a:gd name="connsiteY2" fmla="*/ 1632856 h 1632856"/>
                  <a:gd name="connsiteX3" fmla="*/ 0 w 14479071"/>
                  <a:gd name="connsiteY3" fmla="*/ 1632856 h 1632856"/>
                  <a:gd name="connsiteX4" fmla="*/ 0 w 14479071"/>
                  <a:gd name="connsiteY4" fmla="*/ 0 h 1632856"/>
                  <a:gd name="connsiteX0" fmla="*/ 0 w 14479071"/>
                  <a:gd name="connsiteY0" fmla="*/ 55824 h 1688680"/>
                  <a:gd name="connsiteX1" fmla="*/ 13962718 w 14479071"/>
                  <a:gd name="connsiteY1" fmla="*/ 0 h 1688680"/>
                  <a:gd name="connsiteX2" fmla="*/ 14479071 w 14479071"/>
                  <a:gd name="connsiteY2" fmla="*/ 1688680 h 1688680"/>
                  <a:gd name="connsiteX3" fmla="*/ 0 w 14479071"/>
                  <a:gd name="connsiteY3" fmla="*/ 1688680 h 1688680"/>
                  <a:gd name="connsiteX4" fmla="*/ 0 w 14479071"/>
                  <a:gd name="connsiteY4" fmla="*/ 55824 h 1688680"/>
                  <a:gd name="connsiteX0" fmla="*/ 0 w 14479071"/>
                  <a:gd name="connsiteY0" fmla="*/ 55824 h 1688680"/>
                  <a:gd name="connsiteX1" fmla="*/ 13951888 w 14479071"/>
                  <a:gd name="connsiteY1" fmla="*/ 0 h 1688680"/>
                  <a:gd name="connsiteX2" fmla="*/ 14479071 w 14479071"/>
                  <a:gd name="connsiteY2" fmla="*/ 1688680 h 1688680"/>
                  <a:gd name="connsiteX3" fmla="*/ 0 w 14479071"/>
                  <a:gd name="connsiteY3" fmla="*/ 1688680 h 1688680"/>
                  <a:gd name="connsiteX4" fmla="*/ 0 w 14479071"/>
                  <a:gd name="connsiteY4" fmla="*/ 55824 h 1688680"/>
                  <a:gd name="connsiteX0" fmla="*/ 0 w 14392435"/>
                  <a:gd name="connsiteY0" fmla="*/ 55824 h 1688680"/>
                  <a:gd name="connsiteX1" fmla="*/ 13951888 w 14392435"/>
                  <a:gd name="connsiteY1" fmla="*/ 0 h 1688680"/>
                  <a:gd name="connsiteX2" fmla="*/ 14392435 w 14392435"/>
                  <a:gd name="connsiteY2" fmla="*/ 1688680 h 1688680"/>
                  <a:gd name="connsiteX3" fmla="*/ 0 w 14392435"/>
                  <a:gd name="connsiteY3" fmla="*/ 1688680 h 1688680"/>
                  <a:gd name="connsiteX4" fmla="*/ 0 w 14392435"/>
                  <a:gd name="connsiteY4" fmla="*/ 55824 h 1688680"/>
                  <a:gd name="connsiteX0" fmla="*/ 0 w 14392435"/>
                  <a:gd name="connsiteY0" fmla="*/ 55824 h 1688680"/>
                  <a:gd name="connsiteX1" fmla="*/ 13865252 w 14392435"/>
                  <a:gd name="connsiteY1" fmla="*/ 0 h 1688680"/>
                  <a:gd name="connsiteX2" fmla="*/ 14392435 w 14392435"/>
                  <a:gd name="connsiteY2" fmla="*/ 1688680 h 1688680"/>
                  <a:gd name="connsiteX3" fmla="*/ 0 w 14392435"/>
                  <a:gd name="connsiteY3" fmla="*/ 1688680 h 1688680"/>
                  <a:gd name="connsiteX4" fmla="*/ 0 w 14392435"/>
                  <a:gd name="connsiteY4" fmla="*/ 55824 h 1688680"/>
                  <a:gd name="connsiteX0" fmla="*/ 0 w 14392435"/>
                  <a:gd name="connsiteY0" fmla="*/ 55824 h 1688680"/>
                  <a:gd name="connsiteX1" fmla="*/ 13897740 w 14392435"/>
                  <a:gd name="connsiteY1" fmla="*/ 0 h 1688680"/>
                  <a:gd name="connsiteX2" fmla="*/ 14392435 w 14392435"/>
                  <a:gd name="connsiteY2" fmla="*/ 1688680 h 1688680"/>
                  <a:gd name="connsiteX3" fmla="*/ 0 w 14392435"/>
                  <a:gd name="connsiteY3" fmla="*/ 1688680 h 1688680"/>
                  <a:gd name="connsiteX4" fmla="*/ 0 w 14392435"/>
                  <a:gd name="connsiteY4" fmla="*/ 55824 h 1688680"/>
                  <a:gd name="connsiteX0" fmla="*/ 0 w 14392436"/>
                  <a:gd name="connsiteY0" fmla="*/ 55824 h 1744508"/>
                  <a:gd name="connsiteX1" fmla="*/ 13897740 w 14392436"/>
                  <a:gd name="connsiteY1" fmla="*/ 0 h 1744508"/>
                  <a:gd name="connsiteX2" fmla="*/ 14392436 w 14392436"/>
                  <a:gd name="connsiteY2" fmla="*/ 1744508 h 1744508"/>
                  <a:gd name="connsiteX3" fmla="*/ 0 w 14392436"/>
                  <a:gd name="connsiteY3" fmla="*/ 1688680 h 1744508"/>
                  <a:gd name="connsiteX4" fmla="*/ 0 w 14392436"/>
                  <a:gd name="connsiteY4" fmla="*/ 55824 h 1744508"/>
                  <a:gd name="connsiteX0" fmla="*/ 0 w 14665773"/>
                  <a:gd name="connsiteY0" fmla="*/ 55824 h 1688684"/>
                  <a:gd name="connsiteX1" fmla="*/ 13897740 w 14665773"/>
                  <a:gd name="connsiteY1" fmla="*/ 0 h 1688684"/>
                  <a:gd name="connsiteX2" fmla="*/ 14665773 w 14665773"/>
                  <a:gd name="connsiteY2" fmla="*/ 1663267 h 1688684"/>
                  <a:gd name="connsiteX3" fmla="*/ 0 w 14665773"/>
                  <a:gd name="connsiteY3" fmla="*/ 1688680 h 1688684"/>
                  <a:gd name="connsiteX4" fmla="*/ 0 w 14665773"/>
                  <a:gd name="connsiteY4" fmla="*/ 55824 h 168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65773" h="1688684">
                    <a:moveTo>
                      <a:pt x="0" y="55824"/>
                    </a:moveTo>
                    <a:lnTo>
                      <a:pt x="13897740" y="0"/>
                    </a:lnTo>
                    <a:lnTo>
                      <a:pt x="14665773" y="1663267"/>
                    </a:lnTo>
                    <a:lnTo>
                      <a:pt x="0" y="1688680"/>
                    </a:lnTo>
                    <a:lnTo>
                      <a:pt x="0" y="5582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</p:grpSp>
      </p:grp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FC8796D3-9FF9-4460-9C22-7241355106AA}"/>
              </a:ext>
            </a:extLst>
          </p:cNvPr>
          <p:cNvGrpSpPr/>
          <p:nvPr/>
        </p:nvGrpSpPr>
        <p:grpSpPr>
          <a:xfrm>
            <a:off x="15233374" y="18798381"/>
            <a:ext cx="14431442" cy="8191395"/>
            <a:chOff x="15233374" y="18851608"/>
            <a:chExt cx="14431442" cy="8191395"/>
          </a:xfrm>
        </p:grpSpPr>
        <p:pic>
          <p:nvPicPr>
            <p:cNvPr id="134" name="Picture 133" descr="A picture containing calendar&#10;&#10;Description automatically generated">
              <a:extLst>
                <a:ext uri="{FF2B5EF4-FFF2-40B4-BE49-F238E27FC236}">
                  <a16:creationId xmlns:a16="http://schemas.microsoft.com/office/drawing/2014/main" id="{5F4FBA52-48A4-46B5-9DEC-8EE77C0B2A79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6596" y="18851608"/>
              <a:ext cx="14400000" cy="72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9F420F8B-D0A5-4434-BFA9-9A1B743E505A}"/>
                </a:ext>
              </a:extLst>
            </p:cNvPr>
            <p:cNvSpPr txBox="1"/>
            <p:nvPr/>
          </p:nvSpPr>
          <p:spPr>
            <a:xfrm>
              <a:off x="15233374" y="26248939"/>
              <a:ext cx="14431442" cy="794064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24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Figure 2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. The GC chromatograms of black cumin seed oils obtained from (a) screw press machine and SCCO</a:t>
              </a:r>
              <a:r>
                <a:rPr lang="en-US" sz="2400" baseline="-250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extractions at 20.0 MPa (b) 40 °C, (c) 50 °C, and (d) 60 °C. 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E5C85D71-FB04-4FA2-A7E1-0934E61EDF4B}"/>
                </a:ext>
              </a:extLst>
            </p:cNvPr>
            <p:cNvSpPr txBox="1"/>
            <p:nvPr/>
          </p:nvSpPr>
          <p:spPr>
            <a:xfrm>
              <a:off x="15754213" y="19085150"/>
              <a:ext cx="6254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(a)</a:t>
              </a:r>
              <a:endParaRPr lang="th-TH" sz="28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8C3C97AA-7748-4468-BADF-783B0AEB643A}"/>
                </a:ext>
              </a:extLst>
            </p:cNvPr>
            <p:cNvSpPr txBox="1"/>
            <p:nvPr/>
          </p:nvSpPr>
          <p:spPr>
            <a:xfrm>
              <a:off x="15733374" y="20815763"/>
              <a:ext cx="6254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(b)</a:t>
              </a:r>
              <a:endParaRPr lang="th-TH" sz="28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8C4693E6-F162-4952-A0DB-88BCEEEAC5FA}"/>
                </a:ext>
              </a:extLst>
            </p:cNvPr>
            <p:cNvSpPr txBox="1"/>
            <p:nvPr/>
          </p:nvSpPr>
          <p:spPr>
            <a:xfrm>
              <a:off x="15764820" y="22626311"/>
              <a:ext cx="5838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(c)</a:t>
              </a:r>
              <a:endParaRPr lang="th-TH" sz="28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A81DADE6-184C-4920-8725-C56F811A1990}"/>
                </a:ext>
              </a:extLst>
            </p:cNvPr>
            <p:cNvSpPr txBox="1"/>
            <p:nvPr/>
          </p:nvSpPr>
          <p:spPr>
            <a:xfrm>
              <a:off x="15732767" y="24438391"/>
              <a:ext cx="6319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(d)</a:t>
              </a:r>
              <a:endParaRPr lang="th-TH" sz="28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98B6DD5E-3EBB-4B4B-BFE0-B438D43A5DA3}"/>
                </a:ext>
              </a:extLst>
            </p:cNvPr>
            <p:cNvSpPr/>
            <p:nvPr/>
          </p:nvSpPr>
          <p:spPr>
            <a:xfrm>
              <a:off x="19709603" y="21007108"/>
              <a:ext cx="3808085" cy="5031637"/>
            </a:xfrm>
            <a:prstGeom prst="rect">
              <a:avLst/>
            </a:prstGeom>
            <a:noFill/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F96A4BA7-C1C4-4B6D-ADD4-D99A2CDB93EB}"/>
                </a:ext>
              </a:extLst>
            </p:cNvPr>
            <p:cNvSpPr txBox="1"/>
            <p:nvPr/>
          </p:nvSpPr>
          <p:spPr>
            <a:xfrm>
              <a:off x="20024847" y="20475722"/>
              <a:ext cx="3155031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Mid-boiling point </a:t>
              </a:r>
            </a:p>
            <a:p>
              <a:pPr algn="ctr"/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compounds</a:t>
              </a:r>
              <a:endParaRPr lang="th-TH" sz="28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3EA69736-4A6D-4B41-8DAA-9FB8FDB22743}"/>
                </a:ext>
              </a:extLst>
            </p:cNvPr>
            <p:cNvCxnSpPr/>
            <p:nvPr/>
          </p:nvCxnSpPr>
          <p:spPr>
            <a:xfrm flipH="1">
              <a:off x="21692582" y="23053943"/>
              <a:ext cx="442325" cy="686779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89EC18D8-2E98-4ACF-AB08-BA01D5101FC7}"/>
                </a:ext>
              </a:extLst>
            </p:cNvPr>
            <p:cNvCxnSpPr/>
            <p:nvPr/>
          </p:nvCxnSpPr>
          <p:spPr>
            <a:xfrm flipH="1">
              <a:off x="20138723" y="24618221"/>
              <a:ext cx="442325" cy="686779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2BEB32CA-5D28-4E65-AE88-96682174D4F4}"/>
                </a:ext>
              </a:extLst>
            </p:cNvPr>
            <p:cNvCxnSpPr/>
            <p:nvPr/>
          </p:nvCxnSpPr>
          <p:spPr>
            <a:xfrm flipH="1">
              <a:off x="20159005" y="23078853"/>
              <a:ext cx="442325" cy="686779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E19B5721-6CCE-4E93-9F6F-BBC08B40C464}"/>
                </a:ext>
              </a:extLst>
            </p:cNvPr>
            <p:cNvCxnSpPr/>
            <p:nvPr/>
          </p:nvCxnSpPr>
          <p:spPr>
            <a:xfrm flipH="1">
              <a:off x="21520077" y="24794295"/>
              <a:ext cx="442325" cy="686779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51219BC1-713E-414D-B9C5-15E89BC4FCF1}"/>
                </a:ext>
              </a:extLst>
            </p:cNvPr>
            <p:cNvSpPr/>
            <p:nvPr/>
          </p:nvSpPr>
          <p:spPr>
            <a:xfrm>
              <a:off x="24411701" y="20678843"/>
              <a:ext cx="916461" cy="5359902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9081EA63-A4AB-4F9B-BD11-00F376E243A2}"/>
                </a:ext>
              </a:extLst>
            </p:cNvPr>
            <p:cNvSpPr txBox="1"/>
            <p:nvPr/>
          </p:nvSpPr>
          <p:spPr>
            <a:xfrm>
              <a:off x="25437748" y="22646001"/>
              <a:ext cx="2832100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</a:rPr>
                <a:t>SCCO</a:t>
              </a:r>
              <a:r>
                <a:rPr lang="en-US" sz="2800" baseline="-25000" dirty="0">
                  <a:solidFill>
                    <a:srgbClr val="C00000"/>
                  </a:solidFill>
                </a:rPr>
                <a:t>2 </a:t>
              </a:r>
              <a:r>
                <a:rPr lang="en-US" sz="2800" dirty="0">
                  <a:solidFill>
                    <a:srgbClr val="C00000"/>
                  </a:solidFill>
                </a:rPr>
                <a:t>selective compound</a:t>
              </a:r>
              <a:endParaRPr lang="th-TH" sz="28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378F15D7-5456-49AF-9747-1F7897436FB3}"/>
              </a:ext>
            </a:extLst>
          </p:cNvPr>
          <p:cNvGrpSpPr/>
          <p:nvPr/>
        </p:nvGrpSpPr>
        <p:grpSpPr>
          <a:xfrm>
            <a:off x="15072011" y="27349032"/>
            <a:ext cx="14564584" cy="8250388"/>
            <a:chOff x="15072011" y="27240334"/>
            <a:chExt cx="14564584" cy="8250388"/>
          </a:xfrm>
        </p:grpSpPr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75745214-7242-4F8D-B676-57480CAE7031}"/>
                </a:ext>
              </a:extLst>
            </p:cNvPr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6595" y="27240334"/>
              <a:ext cx="14400000" cy="72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EA0BE11A-7860-40BE-8B76-BCF9673D724F}"/>
                </a:ext>
              </a:extLst>
            </p:cNvPr>
            <p:cNvSpPr txBox="1"/>
            <p:nvPr/>
          </p:nvSpPr>
          <p:spPr>
            <a:xfrm>
              <a:off x="15072011" y="34696658"/>
              <a:ext cx="14336392" cy="794064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24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Figure 3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. The GC chromatograms of black cumin seed oils obtained from (a) screw press machine and SCCO</a:t>
              </a:r>
              <a:r>
                <a:rPr lang="en-US" sz="2400" baseline="-250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extractions at SCCO</a:t>
              </a:r>
              <a:r>
                <a:rPr lang="en-US" sz="2400" baseline="-250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extractions at 30.0 MPa (b) 40 °C, (c) 50 °C, and (d) 60 °C. 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7398265C-A74B-49F4-943D-C538A11790F8}"/>
                </a:ext>
              </a:extLst>
            </p:cNvPr>
            <p:cNvSpPr txBox="1"/>
            <p:nvPr/>
          </p:nvSpPr>
          <p:spPr>
            <a:xfrm>
              <a:off x="15701534" y="27604314"/>
              <a:ext cx="6254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(a)</a:t>
              </a:r>
              <a:endParaRPr lang="th-TH" sz="28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D7A51269-260A-4A68-8ADA-5E2E73D46523}"/>
                </a:ext>
              </a:extLst>
            </p:cNvPr>
            <p:cNvSpPr txBox="1"/>
            <p:nvPr/>
          </p:nvSpPr>
          <p:spPr>
            <a:xfrm>
              <a:off x="15680695" y="29334927"/>
              <a:ext cx="6254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(b)</a:t>
              </a:r>
              <a:endParaRPr lang="th-TH" sz="28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B682F4CB-DDB3-451A-8A0F-88678E2F6875}"/>
                </a:ext>
              </a:extLst>
            </p:cNvPr>
            <p:cNvSpPr txBox="1"/>
            <p:nvPr/>
          </p:nvSpPr>
          <p:spPr>
            <a:xfrm>
              <a:off x="15712141" y="31145475"/>
              <a:ext cx="5838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(c)</a:t>
              </a:r>
              <a:endParaRPr lang="th-TH" sz="28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81A5E088-743E-4327-8078-D471F764D03A}"/>
                </a:ext>
              </a:extLst>
            </p:cNvPr>
            <p:cNvSpPr txBox="1"/>
            <p:nvPr/>
          </p:nvSpPr>
          <p:spPr>
            <a:xfrm>
              <a:off x="15680088" y="32957555"/>
              <a:ext cx="6319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(d)</a:t>
              </a:r>
              <a:endParaRPr lang="th-TH" sz="28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BF9899B4-F4D6-468C-9388-1DD138E89772}"/>
                </a:ext>
              </a:extLst>
            </p:cNvPr>
            <p:cNvSpPr/>
            <p:nvPr/>
          </p:nvSpPr>
          <p:spPr>
            <a:xfrm>
              <a:off x="16358866" y="29217658"/>
              <a:ext cx="1882241" cy="5359902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FD78F3FE-E45C-4A83-90A4-099857DE73A9}"/>
                </a:ext>
              </a:extLst>
            </p:cNvPr>
            <p:cNvSpPr txBox="1"/>
            <p:nvPr/>
          </p:nvSpPr>
          <p:spPr>
            <a:xfrm>
              <a:off x="18342754" y="31145475"/>
              <a:ext cx="2832100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</a:rPr>
                <a:t>SCCO</a:t>
              </a:r>
              <a:r>
                <a:rPr lang="en-US" sz="2800" baseline="-25000" dirty="0">
                  <a:solidFill>
                    <a:srgbClr val="C00000"/>
                  </a:solidFill>
                </a:rPr>
                <a:t>2 </a:t>
              </a:r>
              <a:r>
                <a:rPr lang="en-US" sz="2800" dirty="0">
                  <a:solidFill>
                    <a:srgbClr val="C00000"/>
                  </a:solidFill>
                </a:rPr>
                <a:t>selective compounds</a:t>
              </a:r>
              <a:endParaRPr lang="th-TH" sz="2800" dirty="0">
                <a:solidFill>
                  <a:srgbClr val="C00000"/>
                </a:solidFill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77B3A0B4-7AD8-43CF-B267-9C2A7EFD3946}"/>
                </a:ext>
              </a:extLst>
            </p:cNvPr>
            <p:cNvSpPr/>
            <p:nvPr/>
          </p:nvSpPr>
          <p:spPr>
            <a:xfrm>
              <a:off x="24484990" y="29217658"/>
              <a:ext cx="916461" cy="5359902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3AE7598B-0D45-4732-AE1A-31AD518C75C5}"/>
                </a:ext>
              </a:extLst>
            </p:cNvPr>
            <p:cNvSpPr txBox="1"/>
            <p:nvPr/>
          </p:nvSpPr>
          <p:spPr>
            <a:xfrm>
              <a:off x="25503098" y="31145475"/>
              <a:ext cx="2832100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</a:rPr>
                <a:t>SCCO</a:t>
              </a:r>
              <a:r>
                <a:rPr lang="en-US" sz="2800" baseline="-25000" dirty="0">
                  <a:solidFill>
                    <a:srgbClr val="C00000"/>
                  </a:solidFill>
                </a:rPr>
                <a:t>2 </a:t>
              </a:r>
              <a:r>
                <a:rPr lang="en-US" sz="2800" dirty="0">
                  <a:solidFill>
                    <a:srgbClr val="C00000"/>
                  </a:solidFill>
                </a:rPr>
                <a:t>selective compound</a:t>
              </a:r>
              <a:endParaRPr lang="th-TH" sz="28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70" name="TextBox 169">
            <a:extLst>
              <a:ext uri="{FF2B5EF4-FFF2-40B4-BE49-F238E27FC236}">
                <a16:creationId xmlns:a16="http://schemas.microsoft.com/office/drawing/2014/main" id="{79D4612A-D56B-4F27-9AFD-0582AB15B3DC}"/>
              </a:ext>
            </a:extLst>
          </p:cNvPr>
          <p:cNvSpPr txBox="1"/>
          <p:nvPr/>
        </p:nvSpPr>
        <p:spPr>
          <a:xfrm>
            <a:off x="15097735" y="37375068"/>
            <a:ext cx="14472032" cy="3108543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spAutoFit/>
          </a:bodyPr>
          <a:lstStyle/>
          <a:p>
            <a:pPr indent="1085850" algn="just"/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The screw press method was suitable to extract the mid-molecular weight compounds, while the SCCO</a:t>
            </a:r>
            <a:r>
              <a:rPr lang="en-US" sz="2800" baseline="-250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2 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extraction was capable to extract the low- and high-molecular weight compounds. The solvent residue was detected in 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sample obtained from Soxhlet extraction. 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The SCCO</a:t>
            </a:r>
            <a:r>
              <a:rPr lang="en-US" sz="2800" baseline="-250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extraction revealed its selectivity on specific compound based on the extraction temperature and pressure. The unknown compounds will be identified by gas chromatograph-mass spectrometer equipped with the static-headspace autosampler (SH-GC-MS) in the further study.</a:t>
            </a:r>
            <a:endParaRPr lang="th-TH" sz="2800" dirty="0">
              <a:latin typeface="+mj-lt"/>
            </a:endParaRP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0D24DFD3-9902-452C-9D7B-74CF79B232CC}"/>
              </a:ext>
            </a:extLst>
          </p:cNvPr>
          <p:cNvGrpSpPr/>
          <p:nvPr/>
        </p:nvGrpSpPr>
        <p:grpSpPr>
          <a:xfrm>
            <a:off x="15236596" y="10247730"/>
            <a:ext cx="14400000" cy="8191395"/>
            <a:chOff x="15236596" y="10462882"/>
            <a:chExt cx="14400000" cy="8191395"/>
          </a:xfrm>
        </p:grpSpPr>
        <p:pic>
          <p:nvPicPr>
            <p:cNvPr id="129" name="Picture 128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B46214D-665C-4293-8539-83684FC1B194}"/>
                </a:ext>
              </a:extLst>
            </p:cNvPr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6596" y="10462882"/>
              <a:ext cx="14400000" cy="72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956AF10-C7F1-45F1-B4A9-0856E4DE8A28}"/>
                </a:ext>
              </a:extLst>
            </p:cNvPr>
            <p:cNvSpPr txBox="1"/>
            <p:nvPr/>
          </p:nvSpPr>
          <p:spPr>
            <a:xfrm>
              <a:off x="15236596" y="17860213"/>
              <a:ext cx="14333171" cy="794064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24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Figure 1.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The GC chromatograms of (a) 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-hexane, (b) Oil obtained from Soxhlet extraction of milled raw seed (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Oil</a:t>
              </a:r>
              <a:r>
                <a:rPr lang="en-US" sz="2400" baseline="-250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SE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and (c) the extracted oil obtained from a screw-press machine (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Oil</a:t>
              </a:r>
              <a:r>
                <a:rPr lang="en-US" sz="2400" baseline="-250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SM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B55C941D-E26B-4AEE-8CC9-3E51237F3DE7}"/>
                </a:ext>
              </a:extLst>
            </p:cNvPr>
            <p:cNvSpPr txBox="1"/>
            <p:nvPr/>
          </p:nvSpPr>
          <p:spPr>
            <a:xfrm>
              <a:off x="15776735" y="10764075"/>
              <a:ext cx="6254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(a)</a:t>
              </a:r>
              <a:endParaRPr lang="th-TH" sz="28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13C95AB-DBED-47CA-810C-2D0B6A36A7BD}"/>
                </a:ext>
              </a:extLst>
            </p:cNvPr>
            <p:cNvSpPr txBox="1"/>
            <p:nvPr/>
          </p:nvSpPr>
          <p:spPr>
            <a:xfrm>
              <a:off x="15791250" y="13142931"/>
              <a:ext cx="6254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(b)</a:t>
              </a:r>
              <a:endParaRPr lang="th-TH" sz="28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852C4AB-4304-420C-A490-1E99F867C9B2}"/>
                </a:ext>
              </a:extLst>
            </p:cNvPr>
            <p:cNvSpPr txBox="1"/>
            <p:nvPr/>
          </p:nvSpPr>
          <p:spPr>
            <a:xfrm>
              <a:off x="15797574" y="15480995"/>
              <a:ext cx="5838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(c)</a:t>
              </a:r>
              <a:endParaRPr lang="th-TH" sz="28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0A965895-5852-43A0-8625-A515EF5EF1DB}"/>
                </a:ext>
              </a:extLst>
            </p:cNvPr>
            <p:cNvSpPr/>
            <p:nvPr/>
          </p:nvSpPr>
          <p:spPr>
            <a:xfrm>
              <a:off x="17127072" y="13008276"/>
              <a:ext cx="1152771" cy="4654606"/>
            </a:xfrm>
            <a:prstGeom prst="rect">
              <a:avLst/>
            </a:prstGeom>
            <a:noFill/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21D1BDFD-B040-40FB-B06E-332FEE670F61}"/>
                </a:ext>
              </a:extLst>
            </p:cNvPr>
            <p:cNvSpPr txBox="1"/>
            <p:nvPr/>
          </p:nvSpPr>
          <p:spPr>
            <a:xfrm>
              <a:off x="18435526" y="13008276"/>
              <a:ext cx="3305713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Solvent (n-hexane)</a:t>
              </a:r>
            </a:p>
            <a:p>
              <a:pPr algn="ctr"/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Residue</a:t>
              </a:r>
              <a:endParaRPr lang="th-TH" sz="28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B2049001-1ED2-4AB5-9293-1AA0CE39E5A6}"/>
                </a:ext>
              </a:extLst>
            </p:cNvPr>
            <p:cNvSpPr/>
            <p:nvPr/>
          </p:nvSpPr>
          <p:spPr>
            <a:xfrm>
              <a:off x="23329379" y="10629110"/>
              <a:ext cx="6011966" cy="7033772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CDAA2FE7-8C04-4A9C-B154-742EB794D6EF}"/>
                </a:ext>
              </a:extLst>
            </p:cNvPr>
            <p:cNvSpPr txBox="1"/>
            <p:nvPr/>
          </p:nvSpPr>
          <p:spPr>
            <a:xfrm>
              <a:off x="24956576" y="13046305"/>
              <a:ext cx="2832100" cy="18158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</a:rPr>
                <a:t>No detection of High-molecular Weight Compound</a:t>
              </a:r>
              <a:endParaRPr lang="th-TH" sz="28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82" name="Picture 181">
            <a:extLst>
              <a:ext uri="{FF2B5EF4-FFF2-40B4-BE49-F238E27FC236}">
                <a16:creationId xmlns:a16="http://schemas.microsoft.com/office/drawing/2014/main" id="{D72101BE-58E3-438E-9BAB-FEDEE951B053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65" y="17205558"/>
            <a:ext cx="6030143" cy="2110550"/>
          </a:xfrm>
          <a:prstGeom prst="rect">
            <a:avLst/>
          </a:prstGeom>
          <a:noFill/>
        </p:spPr>
      </p:pic>
      <p:sp>
        <p:nvSpPr>
          <p:cNvPr id="201" name="TextBox 200">
            <a:extLst>
              <a:ext uri="{FF2B5EF4-FFF2-40B4-BE49-F238E27FC236}">
                <a16:creationId xmlns:a16="http://schemas.microsoft.com/office/drawing/2014/main" id="{2519D5F9-A4FC-4CAF-A71E-C99EB26FCD18}"/>
              </a:ext>
            </a:extLst>
          </p:cNvPr>
          <p:cNvSpPr txBox="1"/>
          <p:nvPr/>
        </p:nvSpPr>
        <p:spPr>
          <a:xfrm>
            <a:off x="7518186" y="16834432"/>
            <a:ext cx="720742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Chemicals in Essential Oil</a:t>
            </a:r>
          </a:p>
          <a:p>
            <a:pPr marL="895350" indent="-438150">
              <a:buFontTx/>
              <a:buChar char="-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Quinones (Thymoquinone 0.1-0.75%)</a:t>
            </a:r>
          </a:p>
          <a:p>
            <a:pPr marL="895350" indent="-438150">
              <a:buFontTx/>
              <a:buChar char="-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Monoterpenoid phenols</a:t>
            </a:r>
          </a:p>
          <a:p>
            <a:pPr marL="895350" indent="-438150">
              <a:buFontTx/>
              <a:buChar char="-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Alkaloids</a:t>
            </a:r>
          </a:p>
          <a:p>
            <a:pPr marL="895350" indent="-438150">
              <a:buFontTx/>
              <a:buChar char="-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Saponins</a:t>
            </a:r>
          </a:p>
          <a:p>
            <a:pPr marL="895350" indent="-438150">
              <a:buFontTx/>
              <a:buChar char="-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Phytosterols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23180F1D-0EEF-48C5-BCA8-423C5920BB99}"/>
              </a:ext>
            </a:extLst>
          </p:cNvPr>
          <p:cNvSpPr txBox="1"/>
          <p:nvPr/>
        </p:nvSpPr>
        <p:spPr>
          <a:xfrm>
            <a:off x="6185863" y="25933081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HS-10</a:t>
            </a:r>
            <a:endParaRPr lang="th-TH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D5798B48-0D99-4D9B-AF96-3010471486BC}"/>
              </a:ext>
            </a:extLst>
          </p:cNvPr>
          <p:cNvSpPr txBox="1"/>
          <p:nvPr/>
        </p:nvSpPr>
        <p:spPr>
          <a:xfrm>
            <a:off x="4155201" y="25644532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GC2030</a:t>
            </a:r>
            <a:endParaRPr lang="th-TH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B549DBE4-C075-4978-B7A6-3625173B98F7}"/>
              </a:ext>
            </a:extLst>
          </p:cNvPr>
          <p:cNvSpPr txBox="1"/>
          <p:nvPr/>
        </p:nvSpPr>
        <p:spPr>
          <a:xfrm>
            <a:off x="8808895" y="40734489"/>
            <a:ext cx="4316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Black Cumin Seed </a:t>
            </a: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392919649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5B9F93C80907419B1F593639545B7A" ma:contentTypeVersion="4" ma:contentTypeDescription="Create a new document." ma:contentTypeScope="" ma:versionID="a4504f622eda2de52596bf6da5bec5bc">
  <xsd:schema xmlns:xsd="http://www.w3.org/2001/XMLSchema" xmlns:xs="http://www.w3.org/2001/XMLSchema" xmlns:p="http://schemas.microsoft.com/office/2006/metadata/properties" xmlns:ns3="6e09648f-3d5f-4e1f-af24-bbaf48871369" targetNamespace="http://schemas.microsoft.com/office/2006/metadata/properties" ma:root="true" ma:fieldsID="7415f940b3f87d30a38901eaa353f2e3" ns3:_="">
    <xsd:import namespace="6e09648f-3d5f-4e1f-af24-bbaf4887136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09648f-3d5f-4e1f-af24-bbaf488713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C5B0E8-A452-415C-A92C-3BA6594655CB}">
  <ds:schemaRefs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6e09648f-3d5f-4e1f-af24-bbaf48871369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4B40096-B1E9-4CE6-9298-5CA52D5503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09648f-3d5f-4e1f-af24-bbaf488713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74B8D5-E997-49E0-8AD0-68C54B081F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1968</TotalTime>
  <Words>782</Words>
  <Application>Microsoft Office PowerPoint</Application>
  <PresentationFormat>Custom</PresentationFormat>
  <Paragraphs>93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Century Schoolbook</vt:lpstr>
      <vt:lpstr>Wingdings 3</vt:lpstr>
      <vt:lpstr>Facet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winatta sakdasri</dc:creator>
  <cp:lastModifiedBy>Rueangwit Sawangkaew</cp:lastModifiedBy>
  <cp:revision>21</cp:revision>
  <dcterms:created xsi:type="dcterms:W3CDTF">2021-07-31T12:51:39Z</dcterms:created>
  <dcterms:modified xsi:type="dcterms:W3CDTF">2021-09-09T08:56:07Z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0x0101007E5B9F93C80907419B1F593639545B7A</vt:lpwstr>
  </property>
</Properties>
</file>