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"/>
  </p:notesMasterIdLst>
  <p:sldIdLst>
    <p:sldId id="260" r:id="rId2"/>
  </p:sldIdLst>
  <p:sldSz cx="9906000" cy="6858000" type="A4"/>
  <p:notesSz cx="7104063" cy="10234613"/>
  <p:defaultTextStyle>
    <a:defPPr>
      <a:defRPr lang="zh-CN"/>
    </a:defPPr>
    <a:lvl1pPr marL="0" lvl="0" indent="0" algn="l" defTabSz="758694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1400" kern="1200">
        <a:solidFill>
          <a:schemeClr val="tx1"/>
        </a:solidFill>
        <a:latin typeface="Calibri" panose="020F0502020204030204"/>
        <a:ea typeface="宋体" panose="02010600030101010101" pitchFamily="2" charset="-122"/>
        <a:cs typeface="+mn-cs"/>
      </a:defRPr>
    </a:lvl1pPr>
    <a:lvl2pPr marL="379347" lvl="1" indent="0" algn="l" defTabSz="758694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1400" kern="1200">
        <a:solidFill>
          <a:schemeClr val="tx1"/>
        </a:solidFill>
        <a:latin typeface="Calibri" panose="020F0502020204030204"/>
        <a:ea typeface="宋体" panose="02010600030101010101" pitchFamily="2" charset="-122"/>
        <a:cs typeface="+mn-cs"/>
      </a:defRPr>
    </a:lvl2pPr>
    <a:lvl3pPr marL="758694" lvl="2" indent="0" algn="l" defTabSz="758694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1400" kern="1200">
        <a:solidFill>
          <a:schemeClr val="tx1"/>
        </a:solidFill>
        <a:latin typeface="Calibri" panose="020F0502020204030204"/>
        <a:ea typeface="宋体" panose="02010600030101010101" pitchFamily="2" charset="-122"/>
        <a:cs typeface="+mn-cs"/>
      </a:defRPr>
    </a:lvl3pPr>
    <a:lvl4pPr marL="1138041" lvl="3" indent="0" algn="l" defTabSz="758694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1400" kern="1200">
        <a:solidFill>
          <a:schemeClr val="tx1"/>
        </a:solidFill>
        <a:latin typeface="Calibri" panose="020F0502020204030204"/>
        <a:ea typeface="宋体" panose="02010600030101010101" pitchFamily="2" charset="-122"/>
        <a:cs typeface="+mn-cs"/>
      </a:defRPr>
    </a:lvl4pPr>
    <a:lvl5pPr marL="1517388" lvl="4" indent="0" algn="l" defTabSz="758694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1400" kern="1200">
        <a:solidFill>
          <a:schemeClr val="tx1"/>
        </a:solidFill>
        <a:latin typeface="Calibri" panose="020F0502020204030204"/>
        <a:ea typeface="宋体" panose="02010600030101010101" pitchFamily="2" charset="-122"/>
        <a:cs typeface="+mn-cs"/>
      </a:defRPr>
    </a:lvl5pPr>
    <a:lvl6pPr marL="8033233" lvl="5" indent="0" algn="l" defTabSz="758694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1400" kern="1200">
        <a:solidFill>
          <a:schemeClr val="tx1"/>
        </a:solidFill>
        <a:latin typeface="Calibri" panose="020F0502020204030204"/>
        <a:ea typeface="宋体" panose="02010600030101010101" pitchFamily="2" charset="-122"/>
        <a:cs typeface="+mn-cs"/>
      </a:defRPr>
    </a:lvl6pPr>
    <a:lvl7pPr marL="9639879" lvl="6" indent="0" algn="l" defTabSz="758694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1400" kern="1200">
        <a:solidFill>
          <a:schemeClr val="tx1"/>
        </a:solidFill>
        <a:latin typeface="Calibri" panose="020F0502020204030204"/>
        <a:ea typeface="宋体" panose="02010600030101010101" pitchFamily="2" charset="-122"/>
        <a:cs typeface="+mn-cs"/>
      </a:defRPr>
    </a:lvl7pPr>
    <a:lvl8pPr marL="11246526" lvl="7" indent="0" algn="l" defTabSz="758694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1400" kern="1200">
        <a:solidFill>
          <a:schemeClr val="tx1"/>
        </a:solidFill>
        <a:latin typeface="Calibri" panose="020F0502020204030204"/>
        <a:ea typeface="宋体" panose="02010600030101010101" pitchFamily="2" charset="-122"/>
        <a:cs typeface="+mn-cs"/>
      </a:defRPr>
    </a:lvl8pPr>
    <a:lvl9pPr marL="12853172" lvl="8" indent="0" algn="l" defTabSz="758694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1400" kern="1200">
        <a:solidFill>
          <a:schemeClr val="tx1"/>
        </a:solidFill>
        <a:latin typeface="Calibri" panose="020F0502020204030204"/>
        <a:ea typeface="宋体" panose="02010600030101010101" pitchFamily="2" charset="-122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00"/>
    <a:srgbClr val="18356F"/>
    <a:srgbClr val="002060"/>
    <a:srgbClr val="41719C"/>
    <a:srgbClr val="0000FF"/>
    <a:srgbClr val="FFCC00"/>
    <a:srgbClr val="FF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/>
    <p:restoredTop sz="94660"/>
  </p:normalViewPr>
  <p:slideViewPr>
    <p:cSldViewPr snapToGrid="0" showGuides="1">
      <p:cViewPr>
        <p:scale>
          <a:sx n="150" d="100"/>
          <a:sy n="150" d="100"/>
        </p:scale>
        <p:origin x="3150" y="2490"/>
      </p:cViewPr>
      <p:guideLst>
        <p:guide orient="horz" pos="1965"/>
        <p:guide pos="2955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6" cy="72006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image" Target="../media/image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565" cy="51352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4024171" y="0"/>
            <a:ext cx="3078565" cy="51352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t>2021/9/11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057275" y="1279525"/>
            <a:ext cx="4989513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710438" y="4925560"/>
            <a:ext cx="5683504" cy="403000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721407"/>
            <a:ext cx="3078565" cy="51352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4024171" y="9721407"/>
            <a:ext cx="3078565" cy="51352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9042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3213293" rtl="0" eaLnBrk="1" latinLnBrk="0" hangingPunct="1">
      <a:defRPr sz="4200" kern="1200">
        <a:solidFill>
          <a:schemeClr val="tx1"/>
        </a:solidFill>
        <a:latin typeface="+mn-lt"/>
        <a:ea typeface="+mn-ea"/>
        <a:cs typeface="+mn-cs"/>
      </a:defRPr>
    </a:lvl1pPr>
    <a:lvl2pPr marL="1606647" algn="l" defTabSz="3213293" rtl="0" eaLnBrk="1" latinLnBrk="0" hangingPunct="1">
      <a:defRPr sz="4200" kern="1200">
        <a:solidFill>
          <a:schemeClr val="tx1"/>
        </a:solidFill>
        <a:latin typeface="+mn-lt"/>
        <a:ea typeface="+mn-ea"/>
        <a:cs typeface="+mn-cs"/>
      </a:defRPr>
    </a:lvl2pPr>
    <a:lvl3pPr marL="3213293" algn="l" defTabSz="3213293" rtl="0" eaLnBrk="1" latinLnBrk="0" hangingPunct="1">
      <a:defRPr sz="4200" kern="1200">
        <a:solidFill>
          <a:schemeClr val="tx1"/>
        </a:solidFill>
        <a:latin typeface="+mn-lt"/>
        <a:ea typeface="+mn-ea"/>
        <a:cs typeface="+mn-cs"/>
      </a:defRPr>
    </a:lvl3pPr>
    <a:lvl4pPr marL="4819940" algn="l" defTabSz="3213293" rtl="0" eaLnBrk="1" latinLnBrk="0" hangingPunct="1">
      <a:defRPr sz="4200" kern="1200">
        <a:solidFill>
          <a:schemeClr val="tx1"/>
        </a:solidFill>
        <a:latin typeface="+mn-lt"/>
        <a:ea typeface="+mn-ea"/>
        <a:cs typeface="+mn-cs"/>
      </a:defRPr>
    </a:lvl4pPr>
    <a:lvl5pPr marL="6426586" algn="l" defTabSz="3213293" rtl="0" eaLnBrk="1" latinLnBrk="0" hangingPunct="1">
      <a:defRPr sz="4200" kern="1200">
        <a:solidFill>
          <a:schemeClr val="tx1"/>
        </a:solidFill>
        <a:latin typeface="+mn-lt"/>
        <a:ea typeface="+mn-ea"/>
        <a:cs typeface="+mn-cs"/>
      </a:defRPr>
    </a:lvl5pPr>
    <a:lvl6pPr marL="8033233" algn="l" defTabSz="3213293" rtl="0" eaLnBrk="1" latinLnBrk="0" hangingPunct="1">
      <a:defRPr sz="4200" kern="1200">
        <a:solidFill>
          <a:schemeClr val="tx1"/>
        </a:solidFill>
        <a:latin typeface="+mn-lt"/>
        <a:ea typeface="+mn-ea"/>
        <a:cs typeface="+mn-cs"/>
      </a:defRPr>
    </a:lvl6pPr>
    <a:lvl7pPr marL="9639879" algn="l" defTabSz="3213293" rtl="0" eaLnBrk="1" latinLnBrk="0" hangingPunct="1">
      <a:defRPr sz="4200" kern="1200">
        <a:solidFill>
          <a:schemeClr val="tx1"/>
        </a:solidFill>
        <a:latin typeface="+mn-lt"/>
        <a:ea typeface="+mn-ea"/>
        <a:cs typeface="+mn-cs"/>
      </a:defRPr>
    </a:lvl7pPr>
    <a:lvl8pPr marL="11246526" algn="l" defTabSz="3213293" rtl="0" eaLnBrk="1" latinLnBrk="0" hangingPunct="1">
      <a:defRPr sz="4200" kern="1200">
        <a:solidFill>
          <a:schemeClr val="tx1"/>
        </a:solidFill>
        <a:latin typeface="+mn-lt"/>
        <a:ea typeface="+mn-ea"/>
        <a:cs typeface="+mn-cs"/>
      </a:defRPr>
    </a:lvl8pPr>
    <a:lvl9pPr marL="12853172" algn="l" defTabSz="3213293" rtl="0" eaLnBrk="1" latinLnBrk="0" hangingPunct="1">
      <a:defRPr sz="4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1057275" y="1279525"/>
            <a:ext cx="4989513" cy="3454400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238260" y="1122365"/>
            <a:ext cx="7429500" cy="2387600"/>
          </a:xfrm>
        </p:spPr>
        <p:txBody>
          <a:bodyPr anchor="b"/>
          <a:lstStyle>
            <a:lvl1pPr algn="ctr">
              <a:defRPr sz="4900"/>
            </a:lvl1pPr>
          </a:lstStyle>
          <a:p>
            <a:pPr fontAlgn="auto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238260" y="3602037"/>
            <a:ext cx="7429500" cy="1655759"/>
          </a:xfrm>
        </p:spPr>
        <p:txBody>
          <a:bodyPr/>
          <a:lstStyle>
            <a:lvl1pPr marL="0" indent="0" algn="ctr">
              <a:buNone/>
              <a:defRPr sz="2100"/>
            </a:lvl1pPr>
            <a:lvl2pPr marL="379347" indent="0" algn="ctr">
              <a:buNone/>
              <a:defRPr sz="1800"/>
            </a:lvl2pPr>
            <a:lvl3pPr marL="758694" indent="0" algn="ctr">
              <a:buNone/>
              <a:defRPr sz="1400"/>
            </a:lvl3pPr>
            <a:lvl4pPr marL="1138041" indent="0" algn="ctr">
              <a:buNone/>
              <a:defRPr sz="1400"/>
            </a:lvl4pPr>
            <a:lvl5pPr marL="1517388" indent="0" algn="ctr">
              <a:buNone/>
              <a:defRPr sz="1400"/>
            </a:lvl5pPr>
            <a:lvl6pPr marL="1896735" indent="0" algn="ctr">
              <a:buNone/>
              <a:defRPr sz="1400"/>
            </a:lvl6pPr>
            <a:lvl7pPr marL="2276083" indent="0" algn="ctr">
              <a:buNone/>
              <a:defRPr sz="1400"/>
            </a:lvl7pPr>
            <a:lvl8pPr marL="2655430" indent="0" algn="ctr">
              <a:buNone/>
              <a:defRPr sz="1400"/>
            </a:lvl8pPr>
            <a:lvl9pPr marL="3034777" indent="0" algn="ctr">
              <a:buNone/>
              <a:defRPr sz="1400"/>
            </a:lvl9pPr>
          </a:lstStyle>
          <a:p>
            <a:pPr fontAlgn="auto"/>
            <a:r>
              <a:rPr lang="zh-CN" altLang="en-US" strike="noStrike" noProof="1" smtClean="0"/>
              <a:t>单击此处编辑母版副标题样式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auto"/>
            <a:fld id="{82F288E0-7875-42C4-84C8-98DBBD3BF4D2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  <a:t>2021/9/11</a:t>
            </a:fld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/>
            <a:endParaRPr lang="zh-CN" altLang="en-US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/>
            <a:fld id="{7D9BB5D0-35E4-459D-AEF3-FE4D7C45CC19}" type="slidenum">
              <a:rPr lang="zh-CN" altLang="en-US" strike="noStrike" noProof="1" smtClean="0">
                <a:latin typeface="+mn-lt"/>
                <a:ea typeface="+mn-ea"/>
                <a:cs typeface="+mn-cs"/>
              </a:rPr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681051" y="365144"/>
            <a:ext cx="8543923" cy="5811834"/>
          </a:xfrm>
        </p:spPr>
        <p:txBody>
          <a:bodyPr/>
          <a:lstStyle/>
          <a:p>
            <a:pPr lvl="0" fontAlgn="auto"/>
            <a:r>
              <a:rPr lang="zh-CN" altLang="en-US" strike="noStrike" noProof="1" smtClean="0"/>
              <a:t>单击此处编辑母版文本样式</a:t>
            </a:r>
          </a:p>
          <a:p>
            <a:pPr lvl="1" fontAlgn="auto"/>
            <a:r>
              <a:rPr lang="zh-CN" altLang="en-US" strike="noStrike" noProof="1" smtClean="0"/>
              <a:t>第二级</a:t>
            </a:r>
          </a:p>
          <a:p>
            <a:pPr lvl="2" fontAlgn="auto"/>
            <a:r>
              <a:rPr lang="zh-CN" altLang="en-US" strike="noStrike" noProof="1" smtClean="0"/>
              <a:t>第三级</a:t>
            </a:r>
          </a:p>
          <a:p>
            <a:pPr lvl="3" fontAlgn="auto"/>
            <a:r>
              <a:rPr lang="zh-CN" altLang="en-US" strike="noStrike" noProof="1" smtClean="0"/>
              <a:t>第四级</a:t>
            </a:r>
          </a:p>
          <a:p>
            <a:pPr lvl="4" fontAlgn="auto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auto"/>
            <a:fld id="{82F288E0-7875-42C4-84C8-98DBBD3BF4D2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  <a:t>2021/9/11</a:t>
            </a:fld>
            <a:endParaRPr lang="zh-CN" altLang="en-US" strike="noStrike" noProof="1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/>
            <a:endParaRPr lang="zh-CN" altLang="en-US" strike="noStrike" noProof="1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/>
            <a:fld id="{7D9BB5D0-35E4-459D-AEF3-FE4D7C45CC19}" type="slidenum">
              <a:rPr lang="zh-CN" altLang="en-US" strike="noStrike" noProof="1" smtClean="0">
                <a:latin typeface="+mn-lt"/>
                <a:ea typeface="+mn-ea"/>
                <a:cs typeface="+mn-cs"/>
              </a:rPr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auto"/>
            <a:r>
              <a:rPr lang="zh-CN" altLang="en-US" strike="noStrike" noProof="1" smtClean="0"/>
              <a:t>单击此处编辑母版文本样式</a:t>
            </a:r>
          </a:p>
          <a:p>
            <a:pPr lvl="1" fontAlgn="auto"/>
            <a:r>
              <a:rPr lang="zh-CN" altLang="en-US" strike="noStrike" noProof="1" smtClean="0"/>
              <a:t>第二级</a:t>
            </a:r>
          </a:p>
          <a:p>
            <a:pPr lvl="2" fontAlgn="auto"/>
            <a:r>
              <a:rPr lang="zh-CN" altLang="en-US" strike="noStrike" noProof="1" smtClean="0"/>
              <a:t>第三级</a:t>
            </a:r>
          </a:p>
          <a:p>
            <a:pPr lvl="3" fontAlgn="auto"/>
            <a:r>
              <a:rPr lang="zh-CN" altLang="en-US" strike="noStrike" noProof="1" smtClean="0"/>
              <a:t>第四级</a:t>
            </a:r>
          </a:p>
          <a:p>
            <a:pPr lvl="4" fontAlgn="auto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auto"/>
            <a:fld id="{82F288E0-7875-42C4-84C8-98DBBD3BF4D2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  <a:t>2021/9/11</a:t>
            </a:fld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/>
            <a:endParaRPr lang="zh-CN" altLang="en-US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/>
            <a:fld id="{7D9BB5D0-35E4-459D-AEF3-FE4D7C45CC19}" type="slidenum">
              <a:rPr lang="zh-CN" altLang="en-US" strike="noStrike" noProof="1" smtClean="0">
                <a:latin typeface="+mn-lt"/>
                <a:ea typeface="+mn-ea"/>
                <a:cs typeface="+mn-cs"/>
              </a:rPr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75889" y="1709737"/>
            <a:ext cx="8543923" cy="2852739"/>
          </a:xfrm>
        </p:spPr>
        <p:txBody>
          <a:bodyPr anchor="b"/>
          <a:lstStyle>
            <a:lvl1pPr>
              <a:defRPr sz="4900"/>
            </a:lvl1pPr>
          </a:lstStyle>
          <a:p>
            <a:pPr fontAlgn="auto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75889" y="4589485"/>
            <a:ext cx="8543923" cy="1500187"/>
          </a:xfrm>
        </p:spPr>
        <p:txBody>
          <a:bodyPr/>
          <a:lstStyle>
            <a:lvl1pPr marL="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1pPr>
            <a:lvl2pPr marL="37934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75869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13804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51738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189673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27608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26554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0347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fontAlgn="auto"/>
            <a:r>
              <a:rPr lang="zh-CN" altLang="en-US" strike="noStrike" noProof="1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auto"/>
            <a:fld id="{82F288E0-7875-42C4-84C8-98DBBD3BF4D2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  <a:t>2021/9/11</a:t>
            </a:fld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/>
            <a:endParaRPr lang="zh-CN" altLang="en-US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/>
            <a:fld id="{7D9BB5D0-35E4-459D-AEF3-FE4D7C45CC19}" type="slidenum">
              <a:rPr lang="zh-CN" altLang="en-US" strike="noStrike" noProof="1" smtClean="0">
                <a:latin typeface="+mn-lt"/>
                <a:ea typeface="+mn-ea"/>
                <a:cs typeface="+mn-cs"/>
              </a:rPr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81049" y="1825645"/>
            <a:ext cx="4210048" cy="4351338"/>
          </a:xfrm>
        </p:spPr>
        <p:txBody>
          <a:bodyPr/>
          <a:lstStyle/>
          <a:p>
            <a:pPr lvl="0" fontAlgn="auto"/>
            <a:r>
              <a:rPr lang="zh-CN" altLang="en-US" strike="noStrike" noProof="1" smtClean="0"/>
              <a:t>单击此处编辑母版文本样式</a:t>
            </a:r>
          </a:p>
          <a:p>
            <a:pPr lvl="1" fontAlgn="auto"/>
            <a:r>
              <a:rPr lang="zh-CN" altLang="en-US" strike="noStrike" noProof="1" smtClean="0"/>
              <a:t>第二级</a:t>
            </a:r>
          </a:p>
          <a:p>
            <a:pPr lvl="2" fontAlgn="auto"/>
            <a:r>
              <a:rPr lang="zh-CN" altLang="en-US" strike="noStrike" noProof="1" smtClean="0"/>
              <a:t>第三级</a:t>
            </a:r>
          </a:p>
          <a:p>
            <a:pPr lvl="3" fontAlgn="auto"/>
            <a:r>
              <a:rPr lang="zh-CN" altLang="en-US" strike="noStrike" noProof="1" smtClean="0"/>
              <a:t>第四级</a:t>
            </a:r>
          </a:p>
          <a:p>
            <a:pPr lvl="4" fontAlgn="auto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5014923" y="1825645"/>
            <a:ext cx="4210048" cy="4351338"/>
          </a:xfrm>
        </p:spPr>
        <p:txBody>
          <a:bodyPr/>
          <a:lstStyle/>
          <a:p>
            <a:pPr lvl="0" fontAlgn="auto"/>
            <a:r>
              <a:rPr lang="zh-CN" altLang="en-US" strike="noStrike" noProof="1" smtClean="0"/>
              <a:t>单击此处编辑母版文本样式</a:t>
            </a:r>
          </a:p>
          <a:p>
            <a:pPr lvl="1" fontAlgn="auto"/>
            <a:r>
              <a:rPr lang="zh-CN" altLang="en-US" strike="noStrike" noProof="1" smtClean="0"/>
              <a:t>第二级</a:t>
            </a:r>
          </a:p>
          <a:p>
            <a:pPr lvl="2" fontAlgn="auto"/>
            <a:r>
              <a:rPr lang="zh-CN" altLang="en-US" strike="noStrike" noProof="1" smtClean="0"/>
              <a:t>第三级</a:t>
            </a:r>
          </a:p>
          <a:p>
            <a:pPr lvl="3" fontAlgn="auto"/>
            <a:r>
              <a:rPr lang="zh-CN" altLang="en-US" strike="noStrike" noProof="1" smtClean="0"/>
              <a:t>第四级</a:t>
            </a:r>
          </a:p>
          <a:p>
            <a:pPr lvl="4" fontAlgn="auto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auto"/>
            <a:fld id="{82F288E0-7875-42C4-84C8-98DBBD3BF4D2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  <a:t>2021/9/11</a:t>
            </a:fld>
            <a:endParaRPr lang="zh-CN" altLang="en-US" strike="noStrike" noProof="1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/>
            <a:endParaRPr lang="zh-CN" altLang="en-US" strike="noStrike" noProof="1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/>
            <a:fld id="{7D9BB5D0-35E4-459D-AEF3-FE4D7C45CC19}" type="slidenum">
              <a:rPr lang="zh-CN" altLang="en-US" strike="noStrike" noProof="1" smtClean="0">
                <a:latin typeface="+mn-lt"/>
                <a:ea typeface="+mn-ea"/>
                <a:cs typeface="+mn-cs"/>
              </a:rPr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82340" y="365130"/>
            <a:ext cx="8543923" cy="1325562"/>
          </a:xfrm>
        </p:spPr>
        <p:txBody>
          <a:bodyPr/>
          <a:lstStyle/>
          <a:p>
            <a:pPr fontAlgn="auto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4255" y="1778440"/>
            <a:ext cx="3959778" cy="823912"/>
          </a:xfrm>
        </p:spPr>
        <p:txBody>
          <a:bodyPr anchor="ctr" anchorCtr="0"/>
          <a:lstStyle>
            <a:lvl1pPr marL="0" indent="0">
              <a:buNone/>
              <a:defRPr sz="2500"/>
            </a:lvl1pPr>
            <a:lvl2pPr marL="379347" indent="0">
              <a:buNone/>
              <a:defRPr sz="2100"/>
            </a:lvl2pPr>
            <a:lvl3pPr marL="758694" indent="0">
              <a:buNone/>
              <a:defRPr sz="1800"/>
            </a:lvl3pPr>
            <a:lvl4pPr marL="1138041" indent="0">
              <a:buNone/>
              <a:defRPr sz="1400"/>
            </a:lvl4pPr>
            <a:lvl5pPr marL="1517388" indent="0">
              <a:buNone/>
              <a:defRPr sz="1400"/>
            </a:lvl5pPr>
            <a:lvl6pPr marL="1896735" indent="0">
              <a:buNone/>
              <a:defRPr sz="1400"/>
            </a:lvl6pPr>
            <a:lvl7pPr marL="2276083" indent="0">
              <a:buNone/>
              <a:defRPr sz="1400"/>
            </a:lvl7pPr>
            <a:lvl8pPr marL="2655430" indent="0">
              <a:buNone/>
              <a:defRPr sz="1400"/>
            </a:lvl8pPr>
            <a:lvl9pPr marL="3034777" indent="0">
              <a:buNone/>
              <a:defRPr sz="1400"/>
            </a:lvl9pPr>
          </a:lstStyle>
          <a:p>
            <a:pPr lvl="0" fontAlgn="auto"/>
            <a:r>
              <a:rPr lang="zh-CN" altLang="en-US" strike="noStrike" noProof="1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964255" y="2665379"/>
            <a:ext cx="3959778" cy="3524285"/>
          </a:xfrm>
        </p:spPr>
        <p:txBody>
          <a:bodyPr/>
          <a:lstStyle/>
          <a:p>
            <a:pPr lvl="0" fontAlgn="auto"/>
            <a:r>
              <a:rPr lang="zh-CN" altLang="en-US" strike="noStrike" noProof="1" smtClean="0"/>
              <a:t>单击此处编辑母版文本样式</a:t>
            </a:r>
          </a:p>
          <a:p>
            <a:pPr lvl="1" fontAlgn="auto"/>
            <a:r>
              <a:rPr lang="zh-CN" altLang="en-US" strike="noStrike" noProof="1" smtClean="0"/>
              <a:t>第二级</a:t>
            </a:r>
          </a:p>
          <a:p>
            <a:pPr lvl="2" fontAlgn="auto"/>
            <a:r>
              <a:rPr lang="zh-CN" altLang="en-US" strike="noStrike" noProof="1" smtClean="0"/>
              <a:t>第三级</a:t>
            </a:r>
          </a:p>
          <a:p>
            <a:pPr lvl="3" fontAlgn="auto"/>
            <a:r>
              <a:rPr lang="zh-CN" altLang="en-US" strike="noStrike" noProof="1" smtClean="0"/>
              <a:t>第四级</a:t>
            </a:r>
          </a:p>
          <a:p>
            <a:pPr lvl="4" fontAlgn="auto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5083771" y="1778440"/>
            <a:ext cx="3979282" cy="823912"/>
          </a:xfrm>
        </p:spPr>
        <p:txBody>
          <a:bodyPr anchor="ctr" anchorCtr="0"/>
          <a:lstStyle>
            <a:lvl1pPr marL="0" indent="0">
              <a:buNone/>
              <a:defRPr sz="2500"/>
            </a:lvl1pPr>
            <a:lvl2pPr marL="379347" indent="0">
              <a:buNone/>
              <a:defRPr sz="2100"/>
            </a:lvl2pPr>
            <a:lvl3pPr marL="758694" indent="0">
              <a:buNone/>
              <a:defRPr sz="1800"/>
            </a:lvl3pPr>
            <a:lvl4pPr marL="1138041" indent="0">
              <a:buNone/>
              <a:defRPr sz="1400"/>
            </a:lvl4pPr>
            <a:lvl5pPr marL="1517388" indent="0">
              <a:buNone/>
              <a:defRPr sz="1400"/>
            </a:lvl5pPr>
            <a:lvl6pPr marL="1896735" indent="0">
              <a:buNone/>
              <a:defRPr sz="1400"/>
            </a:lvl6pPr>
            <a:lvl7pPr marL="2276083" indent="0">
              <a:buNone/>
              <a:defRPr sz="1400"/>
            </a:lvl7pPr>
            <a:lvl8pPr marL="2655430" indent="0">
              <a:buNone/>
              <a:defRPr sz="1400"/>
            </a:lvl8pPr>
            <a:lvl9pPr marL="3034777" indent="0">
              <a:buNone/>
              <a:defRPr sz="1400"/>
            </a:lvl9pPr>
          </a:lstStyle>
          <a:p>
            <a:pPr lvl="0" fontAlgn="auto"/>
            <a:r>
              <a:rPr lang="zh-CN" altLang="en-US" strike="noStrike" noProof="1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5083771" y="2665379"/>
            <a:ext cx="3979282" cy="3524285"/>
          </a:xfrm>
        </p:spPr>
        <p:txBody>
          <a:bodyPr/>
          <a:lstStyle/>
          <a:p>
            <a:pPr lvl="0" fontAlgn="auto"/>
            <a:r>
              <a:rPr lang="zh-CN" altLang="en-US" strike="noStrike" noProof="1" smtClean="0"/>
              <a:t>单击此处编辑母版文本样式</a:t>
            </a:r>
          </a:p>
          <a:p>
            <a:pPr lvl="1" fontAlgn="auto"/>
            <a:r>
              <a:rPr lang="zh-CN" altLang="en-US" strike="noStrike" noProof="1" smtClean="0"/>
              <a:t>第二级</a:t>
            </a:r>
          </a:p>
          <a:p>
            <a:pPr lvl="2" fontAlgn="auto"/>
            <a:r>
              <a:rPr lang="zh-CN" altLang="en-US" strike="noStrike" noProof="1" smtClean="0"/>
              <a:t>第三级</a:t>
            </a:r>
          </a:p>
          <a:p>
            <a:pPr lvl="3" fontAlgn="auto"/>
            <a:r>
              <a:rPr lang="zh-CN" altLang="en-US" strike="noStrike" noProof="1" smtClean="0"/>
              <a:t>第四级</a:t>
            </a:r>
          </a:p>
          <a:p>
            <a:pPr lvl="4" fontAlgn="auto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auto"/>
            <a:fld id="{82F288E0-7875-42C4-84C8-98DBBD3BF4D2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  <a:t>2021/9/11</a:t>
            </a:fld>
            <a:endParaRPr lang="zh-CN" altLang="en-US" strike="noStrike" noProof="1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/>
            <a:endParaRPr lang="zh-CN" altLang="en-US" strike="noStrike" noProof="1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/>
            <a:fld id="{7D9BB5D0-35E4-459D-AEF3-FE4D7C45CC19}" type="slidenum">
              <a:rPr lang="zh-CN" altLang="en-US" strike="noStrike" noProof="1" smtClean="0">
                <a:latin typeface="+mn-lt"/>
                <a:ea typeface="+mn-ea"/>
                <a:cs typeface="+mn-cs"/>
              </a:rPr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auto"/>
            <a:fld id="{82F288E0-7875-42C4-84C8-98DBBD3BF4D2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  <a:t>2021/9/11</a:t>
            </a:fld>
            <a:endParaRPr lang="zh-CN" altLang="en-US" strike="noStrike" noProof="1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/>
            <a:endParaRPr lang="zh-CN" altLang="en-US" strike="noStrike" noProof="1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/>
            <a:fld id="{7D9BB5D0-35E4-459D-AEF3-FE4D7C45CC19}" type="slidenum">
              <a:rPr lang="zh-CN" altLang="en-US" strike="noStrike" noProof="1" smtClean="0">
                <a:latin typeface="+mn-lt"/>
                <a:ea typeface="+mn-ea"/>
                <a:cs typeface="+mn-cs"/>
              </a:rPr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auto"/>
            <a:fld id="{82F288E0-7875-42C4-84C8-98DBBD3BF4D2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  <a:t>2021/9/11</a:t>
            </a:fld>
            <a:endParaRPr lang="zh-CN" altLang="en-US" strike="noStrike" noProof="1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/>
            <a:endParaRPr lang="zh-CN" altLang="en-US" strike="noStrike" noProof="1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/>
            <a:fld id="{7D9BB5D0-35E4-459D-AEF3-FE4D7C45CC19}" type="slidenum">
              <a:rPr lang="zh-CN" altLang="en-US" strike="noStrike" noProof="1" smtClean="0">
                <a:latin typeface="+mn-lt"/>
                <a:ea typeface="+mn-ea"/>
                <a:cs typeface="+mn-cs"/>
              </a:rPr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82328" y="457228"/>
            <a:ext cx="3384346" cy="1600201"/>
          </a:xfrm>
        </p:spPr>
        <p:txBody>
          <a:bodyPr anchor="b"/>
          <a:lstStyle>
            <a:lvl1pPr>
              <a:defRPr sz="2800"/>
            </a:lvl1pPr>
          </a:lstStyle>
          <a:p>
            <a:pPr fontAlgn="auto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4211351" y="457216"/>
            <a:ext cx="5014911" cy="5403853"/>
          </a:xfrm>
        </p:spPr>
        <p:txBody>
          <a:bodyPr/>
          <a:lstStyle>
            <a:lvl1pPr marL="0" indent="0">
              <a:buNone/>
              <a:defRPr sz="2800"/>
            </a:lvl1pPr>
            <a:lvl2pPr marL="379347" indent="0">
              <a:buNone/>
              <a:defRPr sz="2500"/>
            </a:lvl2pPr>
            <a:lvl3pPr marL="758694" indent="0">
              <a:buNone/>
              <a:defRPr sz="2100"/>
            </a:lvl3pPr>
            <a:lvl4pPr marL="1138041" indent="0">
              <a:buNone/>
              <a:defRPr sz="1800"/>
            </a:lvl4pPr>
            <a:lvl5pPr marL="1517388" indent="0">
              <a:buNone/>
              <a:defRPr sz="1800"/>
            </a:lvl5pPr>
            <a:lvl6pPr marL="1896735" indent="0">
              <a:buNone/>
              <a:defRPr sz="1800"/>
            </a:lvl6pPr>
            <a:lvl7pPr marL="2276083" indent="0">
              <a:buNone/>
              <a:defRPr sz="1800"/>
            </a:lvl7pPr>
            <a:lvl8pPr marL="2655430" indent="0">
              <a:buNone/>
              <a:defRPr sz="1800"/>
            </a:lvl8pPr>
            <a:lvl9pPr marL="3034777" indent="0">
              <a:buNone/>
              <a:defRPr sz="1800"/>
            </a:lvl9pPr>
          </a:lstStyle>
          <a:p>
            <a:pPr fontAlgn="auto"/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82328" y="2057410"/>
            <a:ext cx="3384346" cy="3811587"/>
          </a:xfrm>
        </p:spPr>
        <p:txBody>
          <a:bodyPr/>
          <a:lstStyle>
            <a:lvl1pPr marL="0" indent="0">
              <a:buNone/>
              <a:defRPr sz="1800"/>
            </a:lvl1pPr>
            <a:lvl2pPr marL="379347" indent="0">
              <a:buNone/>
              <a:defRPr sz="1400"/>
            </a:lvl2pPr>
            <a:lvl3pPr marL="758694" indent="0">
              <a:buNone/>
              <a:defRPr sz="1400"/>
            </a:lvl3pPr>
            <a:lvl4pPr marL="1138041" indent="0">
              <a:buNone/>
              <a:defRPr sz="1100"/>
            </a:lvl4pPr>
            <a:lvl5pPr marL="1517388" indent="0">
              <a:buNone/>
              <a:defRPr sz="1100"/>
            </a:lvl5pPr>
            <a:lvl6pPr marL="1896735" indent="0">
              <a:buNone/>
              <a:defRPr sz="1100"/>
            </a:lvl6pPr>
            <a:lvl7pPr marL="2276083" indent="0">
              <a:buNone/>
              <a:defRPr sz="1100"/>
            </a:lvl7pPr>
            <a:lvl8pPr marL="2655430" indent="0">
              <a:buNone/>
              <a:defRPr sz="1100"/>
            </a:lvl8pPr>
            <a:lvl9pPr marL="3034777" indent="0">
              <a:buNone/>
              <a:defRPr sz="1100"/>
            </a:lvl9pPr>
          </a:lstStyle>
          <a:p>
            <a:pPr lvl="0" fontAlgn="auto"/>
            <a:r>
              <a:rPr lang="zh-CN" altLang="en-US" strike="noStrike" noProof="1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auto"/>
            <a:fld id="{82F288E0-7875-42C4-84C8-98DBBD3BF4D2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  <a:t>2021/9/11</a:t>
            </a:fld>
            <a:endParaRPr lang="zh-CN" altLang="en-US" strike="noStrike" noProof="1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/>
            <a:endParaRPr lang="zh-CN" altLang="en-US" strike="noStrike" noProof="1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/>
            <a:fld id="{7D9BB5D0-35E4-459D-AEF3-FE4D7C45CC19}" type="slidenum">
              <a:rPr lang="zh-CN" altLang="en-US" strike="noStrike" noProof="1" smtClean="0">
                <a:latin typeface="+mn-lt"/>
                <a:ea typeface="+mn-ea"/>
                <a:cs typeface="+mn-cs"/>
              </a:rPr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7088980" y="365144"/>
            <a:ext cx="2135983" cy="5811834"/>
          </a:xfrm>
        </p:spPr>
        <p:txBody>
          <a:bodyPr vert="eaVert"/>
          <a:lstStyle/>
          <a:p>
            <a:pPr fontAlgn="auto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81034" y="365144"/>
            <a:ext cx="6284120" cy="5811834"/>
          </a:xfrm>
        </p:spPr>
        <p:txBody>
          <a:bodyPr vert="eaVert"/>
          <a:lstStyle/>
          <a:p>
            <a:pPr lvl="0" fontAlgn="auto"/>
            <a:r>
              <a:rPr lang="zh-CN" altLang="en-US" strike="noStrike" noProof="1" smtClean="0"/>
              <a:t>单击此处编辑母版文本样式</a:t>
            </a:r>
          </a:p>
          <a:p>
            <a:pPr lvl="1" fontAlgn="auto"/>
            <a:r>
              <a:rPr lang="zh-CN" altLang="en-US" strike="noStrike" noProof="1" smtClean="0"/>
              <a:t>第二级</a:t>
            </a:r>
          </a:p>
          <a:p>
            <a:pPr lvl="2" fontAlgn="auto"/>
            <a:r>
              <a:rPr lang="zh-CN" altLang="en-US" strike="noStrike" noProof="1" smtClean="0"/>
              <a:t>第三级</a:t>
            </a:r>
          </a:p>
          <a:p>
            <a:pPr lvl="3" fontAlgn="auto"/>
            <a:r>
              <a:rPr lang="zh-CN" altLang="en-US" strike="noStrike" noProof="1" smtClean="0"/>
              <a:t>第四级</a:t>
            </a:r>
          </a:p>
          <a:p>
            <a:pPr lvl="4" fontAlgn="auto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auto"/>
            <a:fld id="{82F288E0-7875-42C4-84C8-98DBBD3BF4D2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  <a:t>2021/9/11</a:t>
            </a:fld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/>
            <a:endParaRPr lang="zh-CN" altLang="en-US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/>
            <a:fld id="{7D9BB5D0-35E4-459D-AEF3-FE4D7C45CC19}" type="slidenum">
              <a:rPr lang="zh-CN" altLang="en-US" strike="noStrike" noProof="1" smtClean="0">
                <a:latin typeface="+mn-lt"/>
                <a:ea typeface="+mn-ea"/>
                <a:cs typeface="+mn-cs"/>
              </a:rPr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标题占位符 1"/>
          <p:cNvSpPr>
            <a:spLocks noGrp="1"/>
          </p:cNvSpPr>
          <p:nvPr>
            <p:ph type="title"/>
          </p:nvPr>
        </p:nvSpPr>
        <p:spPr>
          <a:xfrm>
            <a:off x="683353" y="362962"/>
            <a:ext cx="8539301" cy="1330844"/>
          </a:xfrm>
          <a:prstGeom prst="rect">
            <a:avLst/>
          </a:prstGeom>
          <a:noFill/>
          <a:ln w="9525">
            <a:noFill/>
          </a:ln>
        </p:spPr>
        <p:txBody>
          <a:bodyPr vert="horz" lIns="75852" tIns="37924" rIns="75852" bIns="37924" anchor="ctr"/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1027" name="文本占位符 2"/>
          <p:cNvSpPr>
            <a:spLocks noGrp="1"/>
          </p:cNvSpPr>
          <p:nvPr>
            <p:ph type="body"/>
          </p:nvPr>
        </p:nvSpPr>
        <p:spPr>
          <a:xfrm>
            <a:off x="683353" y="1827528"/>
            <a:ext cx="8539301" cy="4349128"/>
          </a:xfrm>
          <a:prstGeom prst="rect">
            <a:avLst/>
          </a:prstGeom>
          <a:noFill/>
          <a:ln w="9525">
            <a:noFill/>
          </a:ln>
        </p:spPr>
        <p:txBody>
          <a:bodyPr vert="horz" lIns="75852" tIns="37924" rIns="75852" bIns="37924" anchor="t"/>
          <a:lstStyle/>
          <a:p>
            <a:pPr lvl="0" indent="-189674"/>
            <a:r>
              <a:rPr lang="zh-CN" altLang="en-US"/>
              <a:t>单击此处编辑母版文本样式</a:t>
            </a:r>
          </a:p>
          <a:p>
            <a:pPr lvl="1" indent="-189674"/>
            <a:r>
              <a:rPr lang="zh-CN" altLang="en-US"/>
              <a:t>第二级</a:t>
            </a:r>
          </a:p>
          <a:p>
            <a:pPr lvl="2" indent="-189674"/>
            <a:r>
              <a:rPr lang="zh-CN" altLang="en-US"/>
              <a:t>第三级</a:t>
            </a:r>
          </a:p>
          <a:p>
            <a:pPr lvl="3" indent="-189674"/>
            <a:r>
              <a:rPr lang="zh-CN" altLang="en-US"/>
              <a:t>第四级</a:t>
            </a:r>
          </a:p>
          <a:p>
            <a:pPr lvl="4" indent="-18967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83351" y="6354953"/>
            <a:ext cx="2224741" cy="369326"/>
          </a:xfrm>
          <a:prstGeom prst="rect">
            <a:avLst/>
          </a:prstGeom>
        </p:spPr>
        <p:txBody>
          <a:bodyPr vert="horz" lIns="75852" tIns="37924" rIns="75852" bIns="37924" rtlCol="0" anchor="ctr"/>
          <a:lstStyle>
            <a:lvl1pPr algn="l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/>
            <a:fld id="{82F288E0-7875-42C4-84C8-98DBBD3BF4D2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  <a:t>2021/9/11</a:t>
            </a:fld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283164" y="6354953"/>
            <a:ext cx="3339678" cy="369326"/>
          </a:xfrm>
          <a:prstGeom prst="rect">
            <a:avLst/>
          </a:prstGeom>
        </p:spPr>
        <p:txBody>
          <a:bodyPr vert="horz" lIns="75852" tIns="37924" rIns="75852" bIns="37924" rtlCol="0" anchor="ctr"/>
          <a:lstStyle>
            <a:lvl1pPr algn="ct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/>
            <a:endParaRPr lang="zh-CN" altLang="en-US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997911" y="6354953"/>
            <a:ext cx="2224741" cy="369326"/>
          </a:xfrm>
          <a:prstGeom prst="rect">
            <a:avLst/>
          </a:prstGeom>
        </p:spPr>
        <p:txBody>
          <a:bodyPr vert="horz" lIns="75852" tIns="37924" rIns="75852" bIns="37924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/>
            <a:fld id="{7D9BB5D0-35E4-459D-AEF3-FE4D7C45CC19}" type="slidenum">
              <a:rPr lang="zh-CN" altLang="en-US" strike="noStrike" noProof="1" smtClean="0">
                <a:latin typeface="+mn-lt"/>
                <a:ea typeface="+mn-ea"/>
                <a:cs typeface="+mn-cs"/>
              </a:rPr>
              <a:t>‹#›</a:t>
            </a:fld>
            <a:endParaRPr lang="zh-CN" altLang="en-US" strike="noStrike" noProof="1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hf sldNum="0" hdr="0" ftr="0" dt="0"/>
  <p:txStyles>
    <p:titleStyle>
      <a:lvl1pPr algn="l" defTabSz="756463" rtl="0" eaLnBrk="1" latinLnBrk="0" hangingPunct="1">
        <a:lnSpc>
          <a:spcPct val="90000"/>
        </a:lnSpc>
        <a:spcBef>
          <a:spcPct val="0"/>
        </a:spcBef>
        <a:buNone/>
        <a:defRPr sz="35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9674" indent="-189674" algn="l" defTabSz="756463" rtl="0" eaLnBrk="1" latinLnBrk="0" hangingPunct="1">
        <a:lnSpc>
          <a:spcPct val="90000"/>
        </a:lnSpc>
        <a:spcBef>
          <a:spcPts val="826"/>
        </a:spcBef>
        <a:buFont typeface="Arial" panose="020B0604020202020204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569021" indent="-189674" algn="l" defTabSz="756463" rtl="0" eaLnBrk="1" latinLnBrk="0" hangingPunct="1">
        <a:lnSpc>
          <a:spcPct val="90000"/>
        </a:lnSpc>
        <a:spcBef>
          <a:spcPts val="422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48368" indent="-189674" algn="l" defTabSz="756463" rtl="0" eaLnBrk="1" latinLnBrk="0" hangingPunct="1">
        <a:lnSpc>
          <a:spcPct val="90000"/>
        </a:lnSpc>
        <a:spcBef>
          <a:spcPts val="422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27715" indent="-189674" algn="l" defTabSz="756463" rtl="0" eaLnBrk="1" latinLnBrk="0" hangingPunct="1">
        <a:lnSpc>
          <a:spcPct val="90000"/>
        </a:lnSpc>
        <a:spcBef>
          <a:spcPts val="422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707062" indent="-189674" algn="l" defTabSz="756463" rtl="0" eaLnBrk="1" latinLnBrk="0" hangingPunct="1">
        <a:lnSpc>
          <a:spcPct val="90000"/>
        </a:lnSpc>
        <a:spcBef>
          <a:spcPts val="422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086409" indent="-189674" algn="l" defTabSz="756463" rtl="0" eaLnBrk="1" latinLnBrk="0" hangingPunct="1">
        <a:lnSpc>
          <a:spcPct val="90000"/>
        </a:lnSpc>
        <a:spcBef>
          <a:spcPts val="422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465756" indent="-189674" algn="l" defTabSz="756463" rtl="0" eaLnBrk="1" latinLnBrk="0" hangingPunct="1">
        <a:lnSpc>
          <a:spcPct val="90000"/>
        </a:lnSpc>
        <a:spcBef>
          <a:spcPts val="422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845103" indent="-189674" algn="l" defTabSz="756463" rtl="0" eaLnBrk="1" latinLnBrk="0" hangingPunct="1">
        <a:lnSpc>
          <a:spcPct val="90000"/>
        </a:lnSpc>
        <a:spcBef>
          <a:spcPts val="422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224450" indent="-189674" algn="l" defTabSz="756463" rtl="0" eaLnBrk="1" latinLnBrk="0" hangingPunct="1">
        <a:lnSpc>
          <a:spcPct val="90000"/>
        </a:lnSpc>
        <a:spcBef>
          <a:spcPts val="422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75646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79347" algn="l" defTabSz="75646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758694" algn="l" defTabSz="75646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138041" algn="l" defTabSz="75646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17388" algn="l" defTabSz="75646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96735" algn="l" defTabSz="75646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76083" algn="l" defTabSz="75646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655430" algn="l" defTabSz="75646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034777" algn="l" defTabSz="75646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.emf"/><Relationship Id="rId18" Type="http://schemas.openxmlformats.org/officeDocument/2006/relationships/image" Target="../media/image13.jpeg"/><Relationship Id="rId3" Type="http://schemas.openxmlformats.org/officeDocument/2006/relationships/notesSlide" Target="../notesSlides/notesSlide1.xml"/><Relationship Id="rId21" Type="http://schemas.openxmlformats.org/officeDocument/2006/relationships/image" Target="../media/image16.png"/><Relationship Id="rId7" Type="http://schemas.openxmlformats.org/officeDocument/2006/relationships/image" Target="../media/image6.png"/><Relationship Id="rId12" Type="http://schemas.openxmlformats.org/officeDocument/2006/relationships/oleObject" Target="../embeddings/oleObject1.bin"/><Relationship Id="rId17" Type="http://schemas.openxmlformats.org/officeDocument/2006/relationships/image" Target="../media/image12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1.png"/><Relationship Id="rId20" Type="http://schemas.openxmlformats.org/officeDocument/2006/relationships/image" Target="../media/image15.png"/><Relationship Id="rId1" Type="http://schemas.openxmlformats.org/officeDocument/2006/relationships/vmlDrawing" Target="../drawings/vmlDrawing1.v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2.wmf"/><Relationship Id="rId10" Type="http://schemas.openxmlformats.org/officeDocument/2006/relationships/image" Target="../media/image9.png"/><Relationship Id="rId19" Type="http://schemas.openxmlformats.org/officeDocument/2006/relationships/image" Target="../media/image14.jpeg"/><Relationship Id="rId4" Type="http://schemas.openxmlformats.org/officeDocument/2006/relationships/image" Target="../media/image3.jpeg"/><Relationship Id="rId9" Type="http://schemas.openxmlformats.org/officeDocument/2006/relationships/image" Target="../media/image8.png"/><Relationship Id="rId14" Type="http://schemas.openxmlformats.org/officeDocument/2006/relationships/oleObject" Target="../embeddings/oleObject2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460" name="直接箭头连接符 101"/>
          <p:cNvCxnSpPr/>
          <p:nvPr/>
        </p:nvCxnSpPr>
        <p:spPr>
          <a:xfrm>
            <a:off x="4598481" y="1725828"/>
            <a:ext cx="1514673" cy="0"/>
          </a:xfrm>
          <a:prstGeom prst="straightConnector1">
            <a:avLst/>
          </a:prstGeom>
          <a:ln w="38100" cap="flat" cmpd="sng">
            <a:solidFill>
              <a:srgbClr val="002060"/>
            </a:solidFill>
            <a:prstDash val="solid"/>
            <a:round/>
            <a:headEnd type="none" w="med" len="med"/>
            <a:tailEnd type="arrow" w="med" len="med"/>
          </a:ln>
        </p:spPr>
      </p:cxnSp>
      <p:cxnSp>
        <p:nvCxnSpPr>
          <p:cNvPr id="10" name="直接箭头连接符 101"/>
          <p:cNvCxnSpPr/>
          <p:nvPr/>
        </p:nvCxnSpPr>
        <p:spPr>
          <a:xfrm>
            <a:off x="1773582" y="1742199"/>
            <a:ext cx="1514673" cy="0"/>
          </a:xfrm>
          <a:prstGeom prst="straightConnector1">
            <a:avLst/>
          </a:prstGeom>
          <a:ln w="38100" cap="flat" cmpd="sng">
            <a:solidFill>
              <a:srgbClr val="002060"/>
            </a:solidFill>
            <a:prstDash val="solid"/>
            <a:round/>
            <a:headEnd type="none" w="med" len="med"/>
            <a:tailEnd type="arrow" w="med" len="med"/>
          </a:ln>
        </p:spPr>
      </p:cxnSp>
      <p:sp>
        <p:nvSpPr>
          <p:cNvPr id="16" name="矩形 149"/>
          <p:cNvSpPr/>
          <p:nvPr/>
        </p:nvSpPr>
        <p:spPr>
          <a:xfrm>
            <a:off x="3110395" y="2187482"/>
            <a:ext cx="2369339" cy="1155465"/>
          </a:xfrm>
          <a:prstGeom prst="rect">
            <a:avLst/>
          </a:prstGeom>
          <a:noFill/>
          <a:ln w="9525">
            <a:noFill/>
          </a:ln>
        </p:spPr>
        <p:txBody>
          <a:bodyPr wrap="square" lIns="321329" tIns="160665" rIns="321329" bIns="160665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altLang="zh-CN" sz="1800" b="1" dirty="0" err="1">
                <a:latin typeface="Arial" panose="020B0604020202020204" pitchFamily="34" charset="0"/>
              </a:rPr>
              <a:t>Vitellogenin</a:t>
            </a:r>
            <a:r>
              <a:rPr lang="en-US" altLang="zh-CN" sz="1800" b="1" dirty="0">
                <a:latin typeface="Arial" panose="020B0604020202020204" pitchFamily="34" charset="0"/>
              </a:rPr>
              <a:t> </a:t>
            </a:r>
            <a:r>
              <a:rPr lang="en-US" altLang="zh-CN" sz="1800" b="1" dirty="0" err="1">
                <a:latin typeface="Arial" panose="020B0604020202020204" pitchFamily="34" charset="0"/>
              </a:rPr>
              <a:t>Vitellogenin</a:t>
            </a:r>
            <a:r>
              <a:rPr lang="en-US" altLang="zh-CN" sz="1800" b="1" dirty="0">
                <a:latin typeface="Arial" panose="020B0604020202020204" pitchFamily="34" charset="0"/>
              </a:rPr>
              <a:t> B </a:t>
            </a:r>
            <a:r>
              <a:rPr lang="en-US" altLang="zh-CN" sz="1800" b="1" dirty="0" err="1">
                <a:latin typeface="Arial" panose="020B0604020202020204" pitchFamily="34" charset="0"/>
              </a:rPr>
              <a:t>Vitellogenin</a:t>
            </a:r>
            <a:r>
              <a:rPr lang="en-US" altLang="zh-CN" sz="1800" b="1" dirty="0">
                <a:latin typeface="Arial" panose="020B0604020202020204" pitchFamily="34" charset="0"/>
              </a:rPr>
              <a:t> C</a:t>
            </a:r>
          </a:p>
        </p:txBody>
      </p:sp>
      <p:sp>
        <p:nvSpPr>
          <p:cNvPr id="21" name="矩形 149"/>
          <p:cNvSpPr/>
          <p:nvPr/>
        </p:nvSpPr>
        <p:spPr>
          <a:xfrm>
            <a:off x="94495" y="2073318"/>
            <a:ext cx="2040800" cy="878466"/>
          </a:xfrm>
          <a:prstGeom prst="rect">
            <a:avLst/>
          </a:prstGeom>
          <a:noFill/>
          <a:ln w="9525">
            <a:noFill/>
          </a:ln>
        </p:spPr>
        <p:txBody>
          <a:bodyPr wrap="square" lIns="321329" tIns="160665" rIns="321329" bIns="160665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altLang="zh-CN" sz="1800" b="1">
                <a:latin typeface="Arial" panose="020B0604020202020204" pitchFamily="34" charset="0"/>
              </a:rPr>
              <a:t>Large yellow croaker roe</a:t>
            </a:r>
          </a:p>
        </p:txBody>
      </p:sp>
      <p:pic>
        <p:nvPicPr>
          <p:cNvPr id="23" name="图片 22" descr="IMG_20200811_120431"/>
          <p:cNvPicPr>
            <a:picLocks noChangeAspect="1"/>
          </p:cNvPicPr>
          <p:nvPr/>
        </p:nvPicPr>
        <p:blipFill>
          <a:blip r:embed="rId4">
            <a:lum bright="6000"/>
          </a:blip>
          <a:srcRect l="23499" t="29851" r="14751" b="24830"/>
          <a:stretch>
            <a:fillRect/>
          </a:stretch>
        </p:blipFill>
        <p:spPr>
          <a:xfrm>
            <a:off x="439766" y="1311743"/>
            <a:ext cx="1247498" cy="850723"/>
          </a:xfrm>
          <a:prstGeom prst="ellipse">
            <a:avLst/>
          </a:prstGeom>
        </p:spPr>
      </p:pic>
      <p:sp>
        <p:nvSpPr>
          <p:cNvPr id="32" name="弧形 31"/>
          <p:cNvSpPr/>
          <p:nvPr/>
        </p:nvSpPr>
        <p:spPr>
          <a:xfrm flipH="1" flipV="1">
            <a:off x="1901050" y="661519"/>
            <a:ext cx="1975034" cy="1148731"/>
          </a:xfrm>
          <a:prstGeom prst="arc">
            <a:avLst>
              <a:gd name="adj1" fmla="val 18870618"/>
              <a:gd name="adj2" fmla="val 338739"/>
            </a:avLst>
          </a:prstGeom>
          <a:ln w="38100">
            <a:solidFill>
              <a:srgbClr val="18356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321329" tIns="160665" rIns="321329" bIns="160665" rtlCol="0" anchor="ctr"/>
          <a:lstStyle/>
          <a:p>
            <a:pPr algn="ctr"/>
            <a:endParaRPr lang="zh-CN" altLang="en-US"/>
          </a:p>
        </p:txBody>
      </p:sp>
      <p:sp>
        <p:nvSpPr>
          <p:cNvPr id="33" name="椭圆 32"/>
          <p:cNvSpPr/>
          <p:nvPr/>
        </p:nvSpPr>
        <p:spPr>
          <a:xfrm>
            <a:off x="1208406" y="677524"/>
            <a:ext cx="1767504" cy="46611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160665" rIns="0" bIns="160665" rtlCol="0" anchor="ctr"/>
          <a:lstStyle/>
          <a:p>
            <a:pPr algn="ctr"/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0.6 M </a:t>
            </a:r>
            <a:r>
              <a:rPr lang="en-US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NaCl</a:t>
            </a:r>
            <a:endParaRPr lang="en-US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6" name="图片 35"/>
          <p:cNvPicPr>
            <a:picLocks noChangeAspect="1"/>
          </p:cNvPicPr>
          <p:nvPr/>
        </p:nvPicPr>
        <p:blipFill>
          <a:blip r:embed="rId5"/>
          <a:srcRect l="29328" t="41575" r="27920" b="27169"/>
          <a:stretch>
            <a:fillRect/>
          </a:stretch>
        </p:blipFill>
        <p:spPr>
          <a:xfrm>
            <a:off x="3422935" y="1208588"/>
            <a:ext cx="1080535" cy="1034481"/>
          </a:xfrm>
          <a:prstGeom prst="roundRect">
            <a:avLst/>
          </a:prstGeom>
        </p:spPr>
      </p:pic>
      <p:sp>
        <p:nvSpPr>
          <p:cNvPr id="55" name="圆角矩形 54"/>
          <p:cNvSpPr/>
          <p:nvPr/>
        </p:nvSpPr>
        <p:spPr>
          <a:xfrm>
            <a:off x="343216" y="3498596"/>
            <a:ext cx="4542684" cy="2506352"/>
          </a:xfrm>
          <a:prstGeom prst="roundRect">
            <a:avLst/>
          </a:prstGeom>
          <a:noFill/>
          <a:ln w="9525">
            <a:solidFill>
              <a:srgbClr val="0000FF"/>
            </a:solidFill>
            <a:prstDash val="dash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21329" tIns="160665" rIns="321329" bIns="160665" rtlCol="0" anchor="ctr"/>
          <a:lstStyle/>
          <a:p>
            <a:pPr algn="ctr"/>
            <a:endParaRPr lang="zh-CN" altLang="en-US"/>
          </a:p>
        </p:txBody>
      </p:sp>
      <p:sp>
        <p:nvSpPr>
          <p:cNvPr id="71" name="矩形 149"/>
          <p:cNvSpPr/>
          <p:nvPr/>
        </p:nvSpPr>
        <p:spPr>
          <a:xfrm>
            <a:off x="355054" y="6004948"/>
            <a:ext cx="4406320" cy="601467"/>
          </a:xfrm>
          <a:prstGeom prst="rect">
            <a:avLst/>
          </a:prstGeom>
          <a:noFill/>
          <a:ln w="9525">
            <a:noFill/>
          </a:ln>
        </p:spPr>
        <p:txBody>
          <a:bodyPr wrap="square" lIns="321329" tIns="160665" rIns="321329" bIns="160665" anchor="t">
            <a:spAutoFit/>
          </a:bodyPr>
          <a:lstStyle/>
          <a:p>
            <a:pPr algn="ctr"/>
            <a:r>
              <a:rPr lang="en-US" altLang="zh-CN" sz="1800" b="1" dirty="0">
                <a:latin typeface="Arial" panose="020B0604020202020204" pitchFamily="34" charset="0"/>
              </a:rPr>
              <a:t>Rheological properties</a:t>
            </a:r>
          </a:p>
        </p:txBody>
      </p:sp>
      <p:sp>
        <p:nvSpPr>
          <p:cNvPr id="37" name="左大括号 36"/>
          <p:cNvSpPr/>
          <p:nvPr/>
        </p:nvSpPr>
        <p:spPr>
          <a:xfrm>
            <a:off x="3356121" y="2335213"/>
            <a:ext cx="117146" cy="877806"/>
          </a:xfrm>
          <a:prstGeom prst="leftBrace">
            <a:avLst>
              <a:gd name="adj1" fmla="val 8403"/>
              <a:gd name="adj2" fmla="val 50161"/>
            </a:avLst>
          </a:prstGeom>
          <a:ln w="38100">
            <a:solidFill>
              <a:srgbClr val="0000FF">
                <a:alpha val="92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127193" tIns="160665" rIns="321329" bIns="160665" rtlCol="0" anchor="ctr"/>
          <a:lstStyle/>
          <a:p>
            <a:pPr algn="ctr"/>
            <a:endParaRPr lang="zh-CN" altLang="en-US"/>
          </a:p>
        </p:txBody>
      </p:sp>
      <p:sp>
        <p:nvSpPr>
          <p:cNvPr id="38" name="矩形 149"/>
          <p:cNvSpPr/>
          <p:nvPr/>
        </p:nvSpPr>
        <p:spPr>
          <a:xfrm>
            <a:off x="2010932" y="2341411"/>
            <a:ext cx="1716087" cy="1242668"/>
          </a:xfrm>
          <a:prstGeom prst="rect">
            <a:avLst/>
          </a:prstGeom>
          <a:noFill/>
          <a:ln w="9525">
            <a:noFill/>
          </a:ln>
        </p:spPr>
        <p:txBody>
          <a:bodyPr wrap="square" lIns="321329" tIns="160665" rIns="321329" bIns="160665" anchor="t">
            <a:spAutoFit/>
          </a:bodyPr>
          <a:lstStyle/>
          <a:p>
            <a:r>
              <a:rPr lang="en-US" altLang="zh-CN" sz="1800" b="1" dirty="0" smtClean="0">
                <a:latin typeface="Arial" panose="020B0604020202020204" pitchFamily="34" charset="0"/>
              </a:rPr>
              <a:t>Protein</a:t>
            </a:r>
          </a:p>
          <a:p>
            <a:r>
              <a:rPr lang="en-US" altLang="zh-CN" sz="1800" b="1" dirty="0" smtClean="0">
                <a:latin typeface="Arial" panose="020B0604020202020204" pitchFamily="34" charset="0"/>
              </a:rPr>
              <a:t>isolates</a:t>
            </a:r>
          </a:p>
          <a:p>
            <a:pPr>
              <a:lnSpc>
                <a:spcPct val="150000"/>
              </a:lnSpc>
            </a:pPr>
            <a:endParaRPr lang="en-US" altLang="zh-CN" sz="1800" b="1" dirty="0">
              <a:latin typeface="Arial" panose="020B0604020202020204" pitchFamily="34" charset="0"/>
            </a:endParaRPr>
          </a:p>
        </p:txBody>
      </p:sp>
      <p:sp>
        <p:nvSpPr>
          <p:cNvPr id="39" name="圆角矩形 38"/>
          <p:cNvSpPr/>
          <p:nvPr/>
        </p:nvSpPr>
        <p:spPr>
          <a:xfrm>
            <a:off x="5008728" y="3484948"/>
            <a:ext cx="4800570" cy="2520000"/>
          </a:xfrm>
          <a:prstGeom prst="roundRect">
            <a:avLst/>
          </a:prstGeom>
          <a:noFill/>
          <a:ln w="9525">
            <a:solidFill>
              <a:srgbClr val="0000FF"/>
            </a:solidFill>
            <a:prstDash val="dash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21329" tIns="160665" rIns="321329" bIns="160665" rtlCol="0" anchor="ctr"/>
          <a:lstStyle/>
          <a:p>
            <a:pPr algn="ctr"/>
            <a:endParaRPr lang="zh-CN" altLang="en-US"/>
          </a:p>
        </p:txBody>
      </p:sp>
      <p:sp>
        <p:nvSpPr>
          <p:cNvPr id="2050" name="TextBox 2049"/>
          <p:cNvSpPr txBox="1"/>
          <p:nvPr/>
        </p:nvSpPr>
        <p:spPr>
          <a:xfrm>
            <a:off x="4254120" y="863544"/>
            <a:ext cx="2068110" cy="878466"/>
          </a:xfrm>
          <a:prstGeom prst="rect">
            <a:avLst/>
          </a:prstGeom>
          <a:noFill/>
        </p:spPr>
        <p:txBody>
          <a:bodyPr wrap="square" lIns="321329" tIns="160665" rIns="321329" bIns="160665" rtlCol="0">
            <a:spAutoFit/>
          </a:bodyPr>
          <a:lstStyle/>
          <a:p>
            <a:pPr algn="ctr"/>
            <a:r>
              <a:rPr lang="en-US" altLang="zh-CN" sz="1800" b="1" dirty="0" smtClean="0">
                <a:solidFill>
                  <a:srgbClr val="FF0000"/>
                </a:solidFill>
              </a:rPr>
              <a:t>Heating</a:t>
            </a:r>
          </a:p>
          <a:p>
            <a:pPr algn="ctr"/>
            <a:r>
              <a:rPr lang="en-US" altLang="zh-CN" sz="1800" b="1" dirty="0" smtClean="0">
                <a:solidFill>
                  <a:srgbClr val="FF0000"/>
                </a:solidFill>
              </a:rPr>
              <a:t> </a:t>
            </a:r>
            <a:r>
              <a:rPr lang="en-US" altLang="zh-CN" sz="1800" b="1" dirty="0">
                <a:solidFill>
                  <a:srgbClr val="FF0000"/>
                </a:solidFill>
              </a:rPr>
              <a:t>(85</a:t>
            </a:r>
            <a:r>
              <a:rPr lang="zh-CN" altLang="en-US" sz="1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ºC </a:t>
            </a:r>
            <a:r>
              <a:rPr lang="en-US" altLang="zh-CN" sz="1800" b="1" dirty="0">
                <a:solidFill>
                  <a:srgbClr val="FF0000"/>
                </a:solidFill>
              </a:rPr>
              <a:t>20 min)</a:t>
            </a:r>
            <a:endParaRPr lang="zh-CN" altLang="en-US" sz="1800" b="1" dirty="0">
              <a:solidFill>
                <a:srgbClr val="FF0000"/>
              </a:solidFill>
            </a:endParaRPr>
          </a:p>
        </p:txBody>
      </p:sp>
      <p:grpSp>
        <p:nvGrpSpPr>
          <p:cNvPr id="86" name="组合 1"/>
          <p:cNvGrpSpPr>
            <a:grpSpLocks/>
          </p:cNvGrpSpPr>
          <p:nvPr/>
        </p:nvGrpSpPr>
        <p:grpSpPr bwMode="auto">
          <a:xfrm>
            <a:off x="6195043" y="575462"/>
            <a:ext cx="3480458" cy="2255412"/>
            <a:chOff x="1250949" y="3365499"/>
            <a:chExt cx="4413251" cy="2189164"/>
          </a:xfrm>
        </p:grpSpPr>
        <p:pic>
          <p:nvPicPr>
            <p:cNvPr id="89" name="图片 3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405" t="49052" r="31540" b="31480"/>
            <a:stretch>
              <a:fillRect/>
            </a:stretch>
          </p:blipFill>
          <p:spPr bwMode="auto">
            <a:xfrm>
              <a:off x="1250950" y="3365500"/>
              <a:ext cx="1450975" cy="1079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0" name="图片 6"/>
            <p:cNvPicPr>
              <a:picLocks noChangeAspect="1" noChangeArrowheads="1"/>
            </p:cNvPicPr>
            <p:nvPr/>
          </p:nvPicPr>
          <p:blipFill>
            <a:blip r:embed="rId7">
              <a:lum bright="-1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200" t="36441" r="22057" b="43402"/>
            <a:stretch>
              <a:fillRect/>
            </a:stretch>
          </p:blipFill>
          <p:spPr bwMode="auto">
            <a:xfrm>
              <a:off x="2730500" y="3365500"/>
              <a:ext cx="1452563" cy="1079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1" name="图片 7"/>
            <p:cNvPicPr>
              <a:picLocks noChangeAspect="1" noChangeArrowheads="1"/>
            </p:cNvPicPr>
            <p:nvPr/>
          </p:nvPicPr>
          <p:blipFill>
            <a:blip r:embed="rId8">
              <a:lum bright="-1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887" t="40608" r="23561" b="40416"/>
            <a:stretch>
              <a:fillRect/>
            </a:stretch>
          </p:blipFill>
          <p:spPr bwMode="auto">
            <a:xfrm>
              <a:off x="4211638" y="3365500"/>
              <a:ext cx="1452562" cy="1079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" name="图片 9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057" t="32275" r="30159" b="46872"/>
            <a:stretch>
              <a:fillRect/>
            </a:stretch>
          </p:blipFill>
          <p:spPr bwMode="auto">
            <a:xfrm>
              <a:off x="1250950" y="4473575"/>
              <a:ext cx="1450975" cy="1081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3" name="图片 10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000" t="37866" r="32159" b="42879"/>
            <a:stretch>
              <a:fillRect/>
            </a:stretch>
          </p:blipFill>
          <p:spPr bwMode="auto">
            <a:xfrm>
              <a:off x="2730500" y="4473575"/>
              <a:ext cx="1452563" cy="1081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4" name="图片 11"/>
            <p:cNvPicPr>
              <a:picLocks noChangeAspect="1" noChangeArrowheads="1"/>
            </p:cNvPicPr>
            <p:nvPr/>
          </p:nvPicPr>
          <p:blipFill>
            <a:blip r:embed="rId11">
              <a:lum bright="-1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450" t="36375" r="40738" b="41997"/>
            <a:stretch>
              <a:fillRect/>
            </a:stretch>
          </p:blipFill>
          <p:spPr bwMode="auto">
            <a:xfrm>
              <a:off x="4211638" y="4473575"/>
              <a:ext cx="1452562" cy="1081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5" name="文本框 12"/>
            <p:cNvSpPr txBox="1">
              <a:spLocks noChangeArrowheads="1"/>
            </p:cNvSpPr>
            <p:nvPr/>
          </p:nvSpPr>
          <p:spPr bwMode="auto">
            <a:xfrm>
              <a:off x="1250949" y="3365499"/>
              <a:ext cx="725487" cy="3120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lnSpc>
                  <a:spcPct val="90000"/>
                </a:lnSpc>
                <a:spcBef>
                  <a:spcPts val="750"/>
                </a:spcBef>
                <a:buChar char="•"/>
                <a:defRPr sz="21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lnSpc>
                  <a:spcPct val="90000"/>
                </a:lnSpc>
                <a:spcBef>
                  <a:spcPts val="375"/>
                </a:spcBef>
                <a:buChar char="•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lnSpc>
                  <a:spcPct val="90000"/>
                </a:lnSpc>
                <a:spcBef>
                  <a:spcPts val="375"/>
                </a:spcBef>
                <a:buChar char="•"/>
                <a:defRPr sz="15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lnSpc>
                  <a:spcPct val="90000"/>
                </a:lnSpc>
                <a:spcBef>
                  <a:spcPts val="375"/>
                </a:spcBef>
                <a:buChar char="•"/>
                <a:defRPr sz="13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lnSpc>
                  <a:spcPct val="90000"/>
                </a:lnSpc>
                <a:spcBef>
                  <a:spcPts val="375"/>
                </a:spcBef>
                <a:buChar char="•"/>
                <a:defRPr sz="13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defTabSz="4572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itchFamily="34" charset="0"/>
                <a:buChar char="•"/>
                <a:defRPr sz="13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defTabSz="4572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itchFamily="34" charset="0"/>
                <a:buChar char="•"/>
                <a:defRPr sz="13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defTabSz="4572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itchFamily="34" charset="0"/>
                <a:buChar char="•"/>
                <a:defRPr sz="13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defTabSz="4572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itchFamily="34" charset="0"/>
                <a:buChar char="•"/>
                <a:defRPr sz="13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 typeface="Arial" pitchFamily="34" charset="0"/>
                <a:buNone/>
              </a:pPr>
              <a:r>
                <a:rPr lang="en-US" altLang="zh-CN" sz="1000" b="1" dirty="0">
                  <a:solidFill>
                    <a:schemeClr val="bg1"/>
                  </a:solidFill>
                  <a:latin typeface="Arial" pitchFamily="34" charset="0"/>
                  <a:ea typeface="宋体" pitchFamily="2" charset="-122"/>
                </a:rPr>
                <a:t>pH 4</a:t>
              </a:r>
            </a:p>
          </p:txBody>
        </p:sp>
        <p:sp>
          <p:nvSpPr>
            <p:cNvPr id="96" name="文本框 13"/>
            <p:cNvSpPr txBox="1">
              <a:spLocks noChangeArrowheads="1"/>
            </p:cNvSpPr>
            <p:nvPr/>
          </p:nvSpPr>
          <p:spPr bwMode="auto">
            <a:xfrm>
              <a:off x="2730500" y="3365500"/>
              <a:ext cx="726282" cy="3120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lnSpc>
                  <a:spcPct val="90000"/>
                </a:lnSpc>
                <a:spcBef>
                  <a:spcPts val="750"/>
                </a:spcBef>
                <a:buChar char="•"/>
                <a:defRPr sz="21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lnSpc>
                  <a:spcPct val="90000"/>
                </a:lnSpc>
                <a:spcBef>
                  <a:spcPts val="375"/>
                </a:spcBef>
                <a:buChar char="•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lnSpc>
                  <a:spcPct val="90000"/>
                </a:lnSpc>
                <a:spcBef>
                  <a:spcPts val="375"/>
                </a:spcBef>
                <a:buChar char="•"/>
                <a:defRPr sz="15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lnSpc>
                  <a:spcPct val="90000"/>
                </a:lnSpc>
                <a:spcBef>
                  <a:spcPts val="375"/>
                </a:spcBef>
                <a:buChar char="•"/>
                <a:defRPr sz="13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lnSpc>
                  <a:spcPct val="90000"/>
                </a:lnSpc>
                <a:spcBef>
                  <a:spcPts val="375"/>
                </a:spcBef>
                <a:buChar char="•"/>
                <a:defRPr sz="13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defTabSz="4572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itchFamily="34" charset="0"/>
                <a:buChar char="•"/>
                <a:defRPr sz="13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defTabSz="4572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itchFamily="34" charset="0"/>
                <a:buChar char="•"/>
                <a:defRPr sz="13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defTabSz="4572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itchFamily="34" charset="0"/>
                <a:buChar char="•"/>
                <a:defRPr sz="13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defTabSz="4572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itchFamily="34" charset="0"/>
                <a:buChar char="•"/>
                <a:defRPr sz="13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 typeface="Arial" pitchFamily="34" charset="0"/>
                <a:buNone/>
              </a:pPr>
              <a:r>
                <a:rPr lang="en-US" altLang="zh-CN" sz="1000" b="1" dirty="0">
                  <a:solidFill>
                    <a:schemeClr val="bg1"/>
                  </a:solidFill>
                  <a:latin typeface="Arial" pitchFamily="34" charset="0"/>
                  <a:ea typeface="宋体" pitchFamily="2" charset="-122"/>
                </a:rPr>
                <a:t>pH 5</a:t>
              </a:r>
            </a:p>
          </p:txBody>
        </p:sp>
        <p:sp>
          <p:nvSpPr>
            <p:cNvPr id="97" name="文本框 14"/>
            <p:cNvSpPr txBox="1">
              <a:spLocks noChangeArrowheads="1"/>
            </p:cNvSpPr>
            <p:nvPr/>
          </p:nvSpPr>
          <p:spPr bwMode="auto">
            <a:xfrm>
              <a:off x="4211637" y="3365499"/>
              <a:ext cx="726280" cy="3120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lnSpc>
                  <a:spcPct val="90000"/>
                </a:lnSpc>
                <a:spcBef>
                  <a:spcPts val="750"/>
                </a:spcBef>
                <a:buChar char="•"/>
                <a:defRPr sz="21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lnSpc>
                  <a:spcPct val="90000"/>
                </a:lnSpc>
                <a:spcBef>
                  <a:spcPts val="375"/>
                </a:spcBef>
                <a:buChar char="•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lnSpc>
                  <a:spcPct val="90000"/>
                </a:lnSpc>
                <a:spcBef>
                  <a:spcPts val="375"/>
                </a:spcBef>
                <a:buChar char="•"/>
                <a:defRPr sz="15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lnSpc>
                  <a:spcPct val="90000"/>
                </a:lnSpc>
                <a:spcBef>
                  <a:spcPts val="375"/>
                </a:spcBef>
                <a:buChar char="•"/>
                <a:defRPr sz="13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lnSpc>
                  <a:spcPct val="90000"/>
                </a:lnSpc>
                <a:spcBef>
                  <a:spcPts val="375"/>
                </a:spcBef>
                <a:buChar char="•"/>
                <a:defRPr sz="13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defTabSz="4572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itchFamily="34" charset="0"/>
                <a:buChar char="•"/>
                <a:defRPr sz="13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defTabSz="4572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itchFamily="34" charset="0"/>
                <a:buChar char="•"/>
                <a:defRPr sz="13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defTabSz="4572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itchFamily="34" charset="0"/>
                <a:buChar char="•"/>
                <a:defRPr sz="13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defTabSz="4572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itchFamily="34" charset="0"/>
                <a:buChar char="•"/>
                <a:defRPr sz="13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 typeface="Arial" pitchFamily="34" charset="0"/>
                <a:buNone/>
              </a:pPr>
              <a:r>
                <a:rPr lang="en-US" altLang="zh-CN" sz="1000" b="1">
                  <a:solidFill>
                    <a:schemeClr val="bg1"/>
                  </a:solidFill>
                  <a:latin typeface="Arial" pitchFamily="34" charset="0"/>
                  <a:ea typeface="宋体" pitchFamily="2" charset="-122"/>
                </a:rPr>
                <a:t>pH 6</a:t>
              </a:r>
            </a:p>
          </p:txBody>
        </p:sp>
        <p:sp>
          <p:nvSpPr>
            <p:cNvPr id="99" name="文本框 15"/>
            <p:cNvSpPr txBox="1">
              <a:spLocks noChangeArrowheads="1"/>
            </p:cNvSpPr>
            <p:nvPr/>
          </p:nvSpPr>
          <p:spPr bwMode="auto">
            <a:xfrm>
              <a:off x="1250949" y="4473575"/>
              <a:ext cx="725487" cy="3120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lnSpc>
                  <a:spcPct val="90000"/>
                </a:lnSpc>
                <a:spcBef>
                  <a:spcPts val="750"/>
                </a:spcBef>
                <a:buChar char="•"/>
                <a:defRPr sz="21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lnSpc>
                  <a:spcPct val="90000"/>
                </a:lnSpc>
                <a:spcBef>
                  <a:spcPts val="375"/>
                </a:spcBef>
                <a:buChar char="•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lnSpc>
                  <a:spcPct val="90000"/>
                </a:lnSpc>
                <a:spcBef>
                  <a:spcPts val="375"/>
                </a:spcBef>
                <a:buChar char="•"/>
                <a:defRPr sz="15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lnSpc>
                  <a:spcPct val="90000"/>
                </a:lnSpc>
                <a:spcBef>
                  <a:spcPts val="375"/>
                </a:spcBef>
                <a:buChar char="•"/>
                <a:defRPr sz="13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lnSpc>
                  <a:spcPct val="90000"/>
                </a:lnSpc>
                <a:spcBef>
                  <a:spcPts val="375"/>
                </a:spcBef>
                <a:buChar char="•"/>
                <a:defRPr sz="13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defTabSz="4572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itchFamily="34" charset="0"/>
                <a:buChar char="•"/>
                <a:defRPr sz="13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defTabSz="4572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itchFamily="34" charset="0"/>
                <a:buChar char="•"/>
                <a:defRPr sz="13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defTabSz="4572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itchFamily="34" charset="0"/>
                <a:buChar char="•"/>
                <a:defRPr sz="13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defTabSz="4572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itchFamily="34" charset="0"/>
                <a:buChar char="•"/>
                <a:defRPr sz="13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 typeface="Arial" pitchFamily="34" charset="0"/>
                <a:buNone/>
              </a:pPr>
              <a:r>
                <a:rPr lang="en-US" altLang="zh-CN" sz="1000" b="1">
                  <a:solidFill>
                    <a:schemeClr val="bg1"/>
                  </a:solidFill>
                  <a:latin typeface="Arial" pitchFamily="34" charset="0"/>
                  <a:ea typeface="宋体" pitchFamily="2" charset="-122"/>
                </a:rPr>
                <a:t>pH 7</a:t>
              </a:r>
            </a:p>
          </p:txBody>
        </p:sp>
        <p:sp>
          <p:nvSpPr>
            <p:cNvPr id="100" name="文本框 16"/>
            <p:cNvSpPr txBox="1">
              <a:spLocks noChangeArrowheads="1"/>
            </p:cNvSpPr>
            <p:nvPr/>
          </p:nvSpPr>
          <p:spPr bwMode="auto">
            <a:xfrm>
              <a:off x="2730500" y="4473575"/>
              <a:ext cx="726282" cy="3120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lnSpc>
                  <a:spcPct val="90000"/>
                </a:lnSpc>
                <a:spcBef>
                  <a:spcPts val="750"/>
                </a:spcBef>
                <a:buChar char="•"/>
                <a:defRPr sz="21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lnSpc>
                  <a:spcPct val="90000"/>
                </a:lnSpc>
                <a:spcBef>
                  <a:spcPts val="375"/>
                </a:spcBef>
                <a:buChar char="•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lnSpc>
                  <a:spcPct val="90000"/>
                </a:lnSpc>
                <a:spcBef>
                  <a:spcPts val="375"/>
                </a:spcBef>
                <a:buChar char="•"/>
                <a:defRPr sz="15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lnSpc>
                  <a:spcPct val="90000"/>
                </a:lnSpc>
                <a:spcBef>
                  <a:spcPts val="375"/>
                </a:spcBef>
                <a:buChar char="•"/>
                <a:defRPr sz="13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lnSpc>
                  <a:spcPct val="90000"/>
                </a:lnSpc>
                <a:spcBef>
                  <a:spcPts val="375"/>
                </a:spcBef>
                <a:buChar char="•"/>
                <a:defRPr sz="13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defTabSz="4572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itchFamily="34" charset="0"/>
                <a:buChar char="•"/>
                <a:defRPr sz="13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defTabSz="4572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itchFamily="34" charset="0"/>
                <a:buChar char="•"/>
                <a:defRPr sz="13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defTabSz="4572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itchFamily="34" charset="0"/>
                <a:buChar char="•"/>
                <a:defRPr sz="13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defTabSz="4572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itchFamily="34" charset="0"/>
                <a:buChar char="•"/>
                <a:defRPr sz="13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 typeface="Arial" pitchFamily="34" charset="0"/>
                <a:buNone/>
              </a:pPr>
              <a:r>
                <a:rPr lang="en-US" altLang="zh-CN" sz="1000" b="1" dirty="0">
                  <a:solidFill>
                    <a:schemeClr val="bg1"/>
                  </a:solidFill>
                  <a:latin typeface="Arial" pitchFamily="34" charset="0"/>
                  <a:ea typeface="宋体" pitchFamily="2" charset="-122"/>
                </a:rPr>
                <a:t>pH 8</a:t>
              </a:r>
            </a:p>
          </p:txBody>
        </p:sp>
        <p:sp>
          <p:nvSpPr>
            <p:cNvPr id="101" name="文本框 17"/>
            <p:cNvSpPr txBox="1">
              <a:spLocks noChangeArrowheads="1"/>
            </p:cNvSpPr>
            <p:nvPr/>
          </p:nvSpPr>
          <p:spPr bwMode="auto">
            <a:xfrm>
              <a:off x="4211637" y="4473574"/>
              <a:ext cx="726280" cy="3120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lnSpc>
                  <a:spcPct val="90000"/>
                </a:lnSpc>
                <a:spcBef>
                  <a:spcPts val="750"/>
                </a:spcBef>
                <a:buChar char="•"/>
                <a:defRPr sz="21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lnSpc>
                  <a:spcPct val="90000"/>
                </a:lnSpc>
                <a:spcBef>
                  <a:spcPts val="375"/>
                </a:spcBef>
                <a:buChar char="•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lnSpc>
                  <a:spcPct val="90000"/>
                </a:lnSpc>
                <a:spcBef>
                  <a:spcPts val="375"/>
                </a:spcBef>
                <a:buChar char="•"/>
                <a:defRPr sz="15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lnSpc>
                  <a:spcPct val="90000"/>
                </a:lnSpc>
                <a:spcBef>
                  <a:spcPts val="375"/>
                </a:spcBef>
                <a:buChar char="•"/>
                <a:defRPr sz="13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lnSpc>
                  <a:spcPct val="90000"/>
                </a:lnSpc>
                <a:spcBef>
                  <a:spcPts val="375"/>
                </a:spcBef>
                <a:buChar char="•"/>
                <a:defRPr sz="13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defTabSz="4572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itchFamily="34" charset="0"/>
                <a:buChar char="•"/>
                <a:defRPr sz="13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defTabSz="4572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itchFamily="34" charset="0"/>
                <a:buChar char="•"/>
                <a:defRPr sz="13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defTabSz="4572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itchFamily="34" charset="0"/>
                <a:buChar char="•"/>
                <a:defRPr sz="13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defTabSz="4572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itchFamily="34" charset="0"/>
                <a:buChar char="•"/>
                <a:defRPr sz="13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 typeface="Arial" pitchFamily="34" charset="0"/>
                <a:buNone/>
              </a:pPr>
              <a:r>
                <a:rPr lang="en-US" altLang="zh-CN" sz="1000" b="1" dirty="0">
                  <a:solidFill>
                    <a:schemeClr val="bg1"/>
                  </a:solidFill>
                  <a:latin typeface="Arial" pitchFamily="34" charset="0"/>
                  <a:ea typeface="宋体" pitchFamily="2" charset="-122"/>
                </a:rPr>
                <a:t>pH 9</a:t>
              </a:r>
            </a:p>
          </p:txBody>
        </p:sp>
      </p:grpSp>
      <p:graphicFrame>
        <p:nvGraphicFramePr>
          <p:cNvPr id="2051" name="对象 205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83641078"/>
              </p:ext>
            </p:extLst>
          </p:nvPr>
        </p:nvGraphicFramePr>
        <p:xfrm>
          <a:off x="412470" y="3930557"/>
          <a:ext cx="2213984" cy="170597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7" r:id="rId12" imgW="28567080" imgH="20111040" progId="Origin50.Graph">
                  <p:embed/>
                </p:oleObj>
              </mc:Choice>
              <mc:Fallback>
                <p:oleObj r:id="rId12" imgW="28567080" imgH="20111040" progId="Origin50.Graph">
                  <p:embed/>
                  <p:pic>
                    <p:nvPicPr>
                      <p:cNvPr id="0" name="对象 1"/>
                      <p:cNvPicPr>
                        <a:picLocks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2470" y="3930557"/>
                        <a:ext cx="2213984" cy="170597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52" name="对象 205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60791302"/>
              </p:ext>
            </p:extLst>
          </p:nvPr>
        </p:nvGraphicFramePr>
        <p:xfrm>
          <a:off x="2547082" y="3848010"/>
          <a:ext cx="2229348" cy="178851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8" name="Graph" r:id="rId14" imgW="4276954" imgH="3023616" progId="Origin50.Graph">
                  <p:embed/>
                </p:oleObj>
              </mc:Choice>
              <mc:Fallback>
                <p:oleObj name="Graph" r:id="rId14" imgW="4276954" imgH="3023616" progId="Origin50.Graph">
                  <p:embed/>
                  <p:pic>
                    <p:nvPicPr>
                      <p:cNvPr id="0" name="对象 3"/>
                      <p:cNvPicPr>
                        <a:picLocks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47082" y="3848010"/>
                        <a:ext cx="2229348" cy="178851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3" name="图片 15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6123" y="3621426"/>
            <a:ext cx="1438275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5" name="图片 17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9811" y="3618251"/>
            <a:ext cx="1439862" cy="108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6" name="图片 18" descr="8-3D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93" t="31087" r="9647" b="11798"/>
          <a:stretch>
            <a:fillRect/>
          </a:stretch>
        </p:blipFill>
        <p:spPr bwMode="auto">
          <a:xfrm>
            <a:off x="6720601" y="4797843"/>
            <a:ext cx="1440000" cy="10333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7" name="图片 20" descr="9-H3D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66" t="29964" r="11946" b="12172"/>
          <a:stretch>
            <a:fillRect/>
          </a:stretch>
        </p:blipFill>
        <p:spPr bwMode="auto">
          <a:xfrm>
            <a:off x="8253168" y="4783770"/>
            <a:ext cx="1440000" cy="1047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8" name="文本框 12"/>
          <p:cNvSpPr txBox="1">
            <a:spLocks noChangeArrowheads="1"/>
          </p:cNvSpPr>
          <p:nvPr/>
        </p:nvSpPr>
        <p:spPr bwMode="auto">
          <a:xfrm>
            <a:off x="7712398" y="4547173"/>
            <a:ext cx="432000" cy="15388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square" lIns="72000" tIns="0" rIns="72000" bIns="0">
            <a:spAutoFit/>
          </a:bodyPr>
          <a:lstStyle>
            <a:lvl1pPr eaLnBrk="0" hangingPunct="0">
              <a:lnSpc>
                <a:spcPct val="90000"/>
              </a:lnSpc>
              <a:spcBef>
                <a:spcPts val="750"/>
              </a:spcBef>
              <a:buChar char="•"/>
              <a:defRPr sz="21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375"/>
              </a:spcBef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375"/>
              </a:spcBef>
              <a:buChar char="•"/>
              <a:defRPr sz="15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375"/>
              </a:spcBef>
              <a:buChar char="•"/>
              <a:defRPr sz="13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375"/>
              </a:spcBef>
              <a:buChar char="•"/>
              <a:defRPr sz="13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itchFamily="34" charset="0"/>
              <a:buNone/>
            </a:pPr>
            <a:r>
              <a:rPr lang="en-US" altLang="zh-CN" sz="1000" b="1" dirty="0">
                <a:solidFill>
                  <a:schemeClr val="bg1"/>
                </a:solidFill>
                <a:latin typeface="Arial" pitchFamily="34" charset="0"/>
                <a:ea typeface="宋体" pitchFamily="2" charset="-122"/>
              </a:rPr>
              <a:t>pH </a:t>
            </a:r>
            <a:r>
              <a:rPr lang="en-US" altLang="zh-CN" sz="1000" b="1" dirty="0" smtClean="0">
                <a:solidFill>
                  <a:schemeClr val="bg1"/>
                </a:solidFill>
                <a:latin typeface="Arial" pitchFamily="34" charset="0"/>
                <a:ea typeface="宋体" pitchFamily="2" charset="-122"/>
              </a:rPr>
              <a:t>8</a:t>
            </a:r>
            <a:endParaRPr lang="en-US" altLang="zh-CN" sz="1000" b="1" dirty="0">
              <a:solidFill>
                <a:schemeClr val="bg1"/>
              </a:solidFill>
              <a:latin typeface="Arial" pitchFamily="34" charset="0"/>
              <a:ea typeface="宋体" pitchFamily="2" charset="-122"/>
            </a:endParaRPr>
          </a:p>
        </p:txBody>
      </p:sp>
      <p:sp>
        <p:nvSpPr>
          <p:cNvPr id="109" name="文本框 12"/>
          <p:cNvSpPr txBox="1">
            <a:spLocks noChangeArrowheads="1"/>
          </p:cNvSpPr>
          <p:nvPr/>
        </p:nvSpPr>
        <p:spPr bwMode="auto">
          <a:xfrm>
            <a:off x="9243809" y="4546735"/>
            <a:ext cx="432000" cy="15388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square" lIns="72000" tIns="0" rIns="72000" bIns="0">
            <a:spAutoFit/>
          </a:bodyPr>
          <a:lstStyle>
            <a:lvl1pPr eaLnBrk="0" hangingPunct="0">
              <a:lnSpc>
                <a:spcPct val="90000"/>
              </a:lnSpc>
              <a:spcBef>
                <a:spcPts val="750"/>
              </a:spcBef>
              <a:buChar char="•"/>
              <a:defRPr sz="21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375"/>
              </a:spcBef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375"/>
              </a:spcBef>
              <a:buChar char="•"/>
              <a:defRPr sz="15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375"/>
              </a:spcBef>
              <a:buChar char="•"/>
              <a:defRPr sz="13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375"/>
              </a:spcBef>
              <a:buChar char="•"/>
              <a:defRPr sz="13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itchFamily="34" charset="0"/>
              <a:buNone/>
            </a:pPr>
            <a:r>
              <a:rPr lang="en-US" altLang="zh-CN" sz="1000" b="1" dirty="0">
                <a:solidFill>
                  <a:schemeClr val="bg1"/>
                </a:solidFill>
                <a:latin typeface="Arial" pitchFamily="34" charset="0"/>
                <a:ea typeface="宋体" pitchFamily="2" charset="-122"/>
              </a:rPr>
              <a:t>pH </a:t>
            </a:r>
            <a:r>
              <a:rPr lang="en-US" altLang="zh-CN" sz="1000" b="1" dirty="0" smtClean="0">
                <a:solidFill>
                  <a:schemeClr val="bg1"/>
                </a:solidFill>
                <a:latin typeface="Arial" pitchFamily="34" charset="0"/>
                <a:ea typeface="宋体" pitchFamily="2" charset="-122"/>
              </a:rPr>
              <a:t>9</a:t>
            </a:r>
            <a:endParaRPr lang="en-US" altLang="zh-CN" sz="1000" b="1" dirty="0">
              <a:solidFill>
                <a:schemeClr val="bg1"/>
              </a:solidFill>
              <a:latin typeface="Arial" pitchFamily="34" charset="0"/>
              <a:ea typeface="宋体" pitchFamily="2" charset="-122"/>
            </a:endParaRPr>
          </a:p>
        </p:txBody>
      </p:sp>
      <p:sp>
        <p:nvSpPr>
          <p:cNvPr id="110" name="文本框 12"/>
          <p:cNvSpPr txBox="1">
            <a:spLocks noChangeArrowheads="1"/>
          </p:cNvSpPr>
          <p:nvPr/>
        </p:nvSpPr>
        <p:spPr bwMode="auto">
          <a:xfrm>
            <a:off x="7727965" y="5673398"/>
            <a:ext cx="432000" cy="15388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square" lIns="72000" tIns="0" rIns="72000" bIns="0">
            <a:spAutoFit/>
          </a:bodyPr>
          <a:lstStyle>
            <a:lvl1pPr eaLnBrk="0" hangingPunct="0">
              <a:lnSpc>
                <a:spcPct val="90000"/>
              </a:lnSpc>
              <a:spcBef>
                <a:spcPts val="750"/>
              </a:spcBef>
              <a:buChar char="•"/>
              <a:defRPr sz="21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375"/>
              </a:spcBef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375"/>
              </a:spcBef>
              <a:buChar char="•"/>
              <a:defRPr sz="15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375"/>
              </a:spcBef>
              <a:buChar char="•"/>
              <a:defRPr sz="13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375"/>
              </a:spcBef>
              <a:buChar char="•"/>
              <a:defRPr sz="13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itchFamily="34" charset="0"/>
              <a:buNone/>
            </a:pPr>
            <a:r>
              <a:rPr lang="en-US" altLang="zh-CN" sz="1000" b="1" dirty="0">
                <a:solidFill>
                  <a:schemeClr val="bg1"/>
                </a:solidFill>
                <a:latin typeface="Arial" pitchFamily="34" charset="0"/>
                <a:ea typeface="宋体" pitchFamily="2" charset="-122"/>
              </a:rPr>
              <a:t>pH </a:t>
            </a:r>
            <a:r>
              <a:rPr lang="en-US" altLang="zh-CN" sz="1000" b="1" dirty="0" smtClean="0">
                <a:solidFill>
                  <a:schemeClr val="bg1"/>
                </a:solidFill>
                <a:latin typeface="Arial" pitchFamily="34" charset="0"/>
                <a:ea typeface="宋体" pitchFamily="2" charset="-122"/>
              </a:rPr>
              <a:t>8</a:t>
            </a:r>
            <a:endParaRPr lang="en-US" altLang="zh-CN" sz="1000" b="1" dirty="0">
              <a:solidFill>
                <a:schemeClr val="bg1"/>
              </a:solidFill>
              <a:latin typeface="Arial" pitchFamily="34" charset="0"/>
              <a:ea typeface="宋体" pitchFamily="2" charset="-122"/>
            </a:endParaRPr>
          </a:p>
        </p:txBody>
      </p:sp>
      <p:sp>
        <p:nvSpPr>
          <p:cNvPr id="111" name="文本框 12"/>
          <p:cNvSpPr txBox="1">
            <a:spLocks noChangeArrowheads="1"/>
          </p:cNvSpPr>
          <p:nvPr/>
        </p:nvSpPr>
        <p:spPr bwMode="auto">
          <a:xfrm>
            <a:off x="9243808" y="5668154"/>
            <a:ext cx="432000" cy="15388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square" lIns="72000" tIns="0" rIns="72000" bIns="0">
            <a:spAutoFit/>
          </a:bodyPr>
          <a:lstStyle>
            <a:lvl1pPr eaLnBrk="0" hangingPunct="0">
              <a:lnSpc>
                <a:spcPct val="90000"/>
              </a:lnSpc>
              <a:spcBef>
                <a:spcPts val="750"/>
              </a:spcBef>
              <a:buChar char="•"/>
              <a:defRPr sz="21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375"/>
              </a:spcBef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375"/>
              </a:spcBef>
              <a:buChar char="•"/>
              <a:defRPr sz="15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375"/>
              </a:spcBef>
              <a:buChar char="•"/>
              <a:defRPr sz="13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375"/>
              </a:spcBef>
              <a:buChar char="•"/>
              <a:defRPr sz="13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itchFamily="34" charset="0"/>
              <a:buNone/>
            </a:pPr>
            <a:r>
              <a:rPr lang="en-US" altLang="zh-CN" sz="1000" b="1" dirty="0">
                <a:solidFill>
                  <a:schemeClr val="bg1"/>
                </a:solidFill>
                <a:latin typeface="Arial" pitchFamily="34" charset="0"/>
                <a:ea typeface="宋体" pitchFamily="2" charset="-122"/>
              </a:rPr>
              <a:t>pH </a:t>
            </a:r>
            <a:r>
              <a:rPr lang="en-US" altLang="zh-CN" sz="1000" b="1" dirty="0" smtClean="0">
                <a:solidFill>
                  <a:schemeClr val="bg1"/>
                </a:solidFill>
                <a:latin typeface="Arial" pitchFamily="34" charset="0"/>
                <a:ea typeface="宋体" pitchFamily="2" charset="-122"/>
              </a:rPr>
              <a:t>9</a:t>
            </a:r>
            <a:endParaRPr lang="en-US" altLang="zh-CN" sz="1000" b="1" dirty="0">
              <a:solidFill>
                <a:schemeClr val="bg1"/>
              </a:solidFill>
              <a:latin typeface="Arial" pitchFamily="34" charset="0"/>
              <a:ea typeface="宋体" pitchFamily="2" charset="-122"/>
            </a:endParaRPr>
          </a:p>
        </p:txBody>
      </p:sp>
      <p:pic>
        <p:nvPicPr>
          <p:cNvPr id="112" name="图片 57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8855" y="3621426"/>
            <a:ext cx="1438275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3" name="文本框 12"/>
          <p:cNvSpPr txBox="1">
            <a:spLocks noChangeArrowheads="1"/>
          </p:cNvSpPr>
          <p:nvPr/>
        </p:nvSpPr>
        <p:spPr bwMode="auto">
          <a:xfrm>
            <a:off x="6165130" y="4535285"/>
            <a:ext cx="432000" cy="15388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square" lIns="72000" tIns="0" rIns="72000" bIns="0">
            <a:spAutoFit/>
          </a:bodyPr>
          <a:lstStyle>
            <a:lvl1pPr eaLnBrk="0" hangingPunct="0">
              <a:lnSpc>
                <a:spcPct val="90000"/>
              </a:lnSpc>
              <a:spcBef>
                <a:spcPts val="750"/>
              </a:spcBef>
              <a:buChar char="•"/>
              <a:defRPr sz="21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375"/>
              </a:spcBef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375"/>
              </a:spcBef>
              <a:buChar char="•"/>
              <a:defRPr sz="15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375"/>
              </a:spcBef>
              <a:buChar char="•"/>
              <a:defRPr sz="13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375"/>
              </a:spcBef>
              <a:buChar char="•"/>
              <a:defRPr sz="13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itchFamily="34" charset="0"/>
              <a:buNone/>
            </a:pPr>
            <a:r>
              <a:rPr lang="en-US" altLang="zh-CN" sz="1000" b="1" dirty="0">
                <a:solidFill>
                  <a:schemeClr val="bg1"/>
                </a:solidFill>
                <a:latin typeface="Arial" pitchFamily="34" charset="0"/>
                <a:ea typeface="宋体" pitchFamily="2" charset="-122"/>
              </a:rPr>
              <a:t>pH </a:t>
            </a:r>
            <a:r>
              <a:rPr lang="en-US" altLang="zh-CN" sz="1000" b="1" dirty="0" smtClean="0">
                <a:solidFill>
                  <a:schemeClr val="bg1"/>
                </a:solidFill>
                <a:latin typeface="Arial" pitchFamily="34" charset="0"/>
                <a:ea typeface="宋体" pitchFamily="2" charset="-122"/>
              </a:rPr>
              <a:t>7</a:t>
            </a:r>
            <a:endParaRPr lang="en-US" altLang="zh-CN" sz="1000" b="1" dirty="0">
              <a:solidFill>
                <a:schemeClr val="bg1"/>
              </a:solidFill>
              <a:latin typeface="Arial" pitchFamily="34" charset="0"/>
              <a:ea typeface="宋体" pitchFamily="2" charset="-122"/>
            </a:endParaRPr>
          </a:p>
        </p:txBody>
      </p:sp>
      <p:pic>
        <p:nvPicPr>
          <p:cNvPr id="114" name="图片 16"/>
          <p:cNvPicPr>
            <a:picLocks noChangeAspect="1" noChangeArrowheads="1"/>
          </p:cNvPicPr>
          <p:nvPr/>
        </p:nvPicPr>
        <p:blipFill>
          <a:blip r:embed="rId21" cstate="print">
            <a:lum bright="6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0" t="32063" r="10965" b="5009"/>
          <a:stretch>
            <a:fillRect/>
          </a:stretch>
        </p:blipFill>
        <p:spPr bwMode="auto">
          <a:xfrm>
            <a:off x="5158855" y="4797843"/>
            <a:ext cx="1438275" cy="103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5" name="文本框 12"/>
          <p:cNvSpPr txBox="1">
            <a:spLocks noChangeArrowheads="1"/>
          </p:cNvSpPr>
          <p:nvPr/>
        </p:nvSpPr>
        <p:spPr bwMode="auto">
          <a:xfrm>
            <a:off x="6165130" y="5673099"/>
            <a:ext cx="432000" cy="15388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square" lIns="72000" tIns="0" rIns="72000" bIns="0">
            <a:spAutoFit/>
          </a:bodyPr>
          <a:lstStyle>
            <a:lvl1pPr eaLnBrk="0" hangingPunct="0">
              <a:lnSpc>
                <a:spcPct val="90000"/>
              </a:lnSpc>
              <a:spcBef>
                <a:spcPts val="750"/>
              </a:spcBef>
              <a:buChar char="•"/>
              <a:defRPr sz="21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375"/>
              </a:spcBef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375"/>
              </a:spcBef>
              <a:buChar char="•"/>
              <a:defRPr sz="15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375"/>
              </a:spcBef>
              <a:buChar char="•"/>
              <a:defRPr sz="13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375"/>
              </a:spcBef>
              <a:buChar char="•"/>
              <a:defRPr sz="13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itchFamily="34" charset="0"/>
              <a:buNone/>
            </a:pPr>
            <a:r>
              <a:rPr lang="en-US" altLang="zh-CN" sz="1000" b="1" dirty="0">
                <a:solidFill>
                  <a:schemeClr val="bg1"/>
                </a:solidFill>
                <a:latin typeface="Arial" pitchFamily="34" charset="0"/>
                <a:ea typeface="宋体" pitchFamily="2" charset="-122"/>
              </a:rPr>
              <a:t>pH </a:t>
            </a:r>
            <a:r>
              <a:rPr lang="en-US" altLang="zh-CN" sz="1000" b="1" dirty="0" smtClean="0">
                <a:solidFill>
                  <a:schemeClr val="bg1"/>
                </a:solidFill>
                <a:latin typeface="Arial" pitchFamily="34" charset="0"/>
                <a:ea typeface="宋体" pitchFamily="2" charset="-122"/>
              </a:rPr>
              <a:t>7</a:t>
            </a:r>
            <a:endParaRPr lang="en-US" altLang="zh-CN" sz="1000" b="1" dirty="0">
              <a:solidFill>
                <a:schemeClr val="bg1"/>
              </a:solidFill>
              <a:latin typeface="Arial" pitchFamily="34" charset="0"/>
              <a:ea typeface="宋体" pitchFamily="2" charset="-122"/>
            </a:endParaRPr>
          </a:p>
        </p:txBody>
      </p:sp>
      <p:sp>
        <p:nvSpPr>
          <p:cNvPr id="116" name="矩形 149"/>
          <p:cNvSpPr/>
          <p:nvPr/>
        </p:nvSpPr>
        <p:spPr>
          <a:xfrm>
            <a:off x="5344932" y="6004947"/>
            <a:ext cx="4406320" cy="601467"/>
          </a:xfrm>
          <a:prstGeom prst="rect">
            <a:avLst/>
          </a:prstGeom>
          <a:noFill/>
          <a:ln w="9525">
            <a:noFill/>
          </a:ln>
        </p:spPr>
        <p:txBody>
          <a:bodyPr wrap="square" lIns="321329" tIns="160665" rIns="321329" bIns="160665" anchor="t">
            <a:spAutoFit/>
          </a:bodyPr>
          <a:lstStyle/>
          <a:p>
            <a:pPr algn="ctr"/>
            <a:r>
              <a:rPr lang="en-US" altLang="zh-CN" sz="1800" b="1" dirty="0">
                <a:latin typeface="Arial" panose="020B0604020202020204" pitchFamily="34" charset="0"/>
              </a:rPr>
              <a:t>Gel structure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78</TotalTime>
  <Words>50</Words>
  <Application>Microsoft Office PowerPoint</Application>
  <PresentationFormat>A4 纸张(210x297 毫米)</PresentationFormat>
  <Paragraphs>21</Paragraphs>
  <Slides>1</Slides>
  <Notes>1</Notes>
  <HiddenSlides>0</HiddenSlides>
  <MMClips>0</MMClips>
  <ScaleCrop>false</ScaleCrop>
  <HeadingPairs>
    <vt:vector size="6" baseType="variant">
      <vt:variant>
        <vt:lpstr>主题</vt:lpstr>
      </vt:variant>
      <vt:variant>
        <vt:i4>1</vt:i4>
      </vt:variant>
      <vt:variant>
        <vt:lpstr>嵌入 OLE 服务器</vt:lpstr>
      </vt:variant>
      <vt:variant>
        <vt:i4>2</vt:i4>
      </vt:variant>
      <vt:variant>
        <vt:lpstr>幻灯片标题</vt:lpstr>
      </vt:variant>
      <vt:variant>
        <vt:i4>1</vt:i4>
      </vt:variant>
    </vt:vector>
  </HeadingPairs>
  <TitlesOfParts>
    <vt:vector size="4" baseType="lpstr">
      <vt:lpstr>1_Office 主题</vt:lpstr>
      <vt:lpstr>Origin Graph</vt:lpstr>
      <vt:lpstr>Graph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mac</dc:creator>
  <cp:lastModifiedBy>delll</cp:lastModifiedBy>
  <cp:revision>91</cp:revision>
  <dcterms:created xsi:type="dcterms:W3CDTF">2017-01-17T13:37:00Z</dcterms:created>
  <dcterms:modified xsi:type="dcterms:W3CDTF">2021-09-11T10:11:16Z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2052-11.1.0.9912</vt:lpwstr>
  </property>
</Properties>
</file>