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0" r:id="rId3"/>
    <p:sldId id="340" r:id="rId4"/>
    <p:sldId id="341" r:id="rId5"/>
    <p:sldId id="262" r:id="rId6"/>
    <p:sldId id="337" r:id="rId7"/>
    <p:sldId id="338" r:id="rId8"/>
    <p:sldId id="378" r:id="rId9"/>
    <p:sldId id="377" r:id="rId10"/>
    <p:sldId id="346" r:id="rId11"/>
    <p:sldId id="362" r:id="rId12"/>
    <p:sldId id="379" r:id="rId13"/>
    <p:sldId id="308" r:id="rId14"/>
    <p:sldId id="339" r:id="rId15"/>
  </p:sldIdLst>
  <p:sldSz cx="10080625" cy="567055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ED362-7C4F-4449-BC4C-E06CCA2FD09B}" v="203" dt="2020-10-22T08:28:29.6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3792" autoAdjust="0"/>
  </p:normalViewPr>
  <p:slideViewPr>
    <p:cSldViewPr snapToGrid="0">
      <p:cViewPr varScale="1">
        <p:scale>
          <a:sx n="75" d="100"/>
          <a:sy n="75" d="100"/>
        </p:scale>
        <p:origin x="1136" y="5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sa Makran" userId="daa170424860ceeb" providerId="LiveId" clId="{53C4F19C-C60F-454F-ADB1-3DB602893F6B}"/>
    <pc:docChg chg="undo redo custSel modSld sldOrd">
      <pc:chgData name="Mussa Makran" userId="daa170424860ceeb" providerId="LiveId" clId="{53C4F19C-C60F-454F-ADB1-3DB602893F6B}" dt="2020-09-18T08:57:29.290" v="1970" actId="20577"/>
      <pc:docMkLst>
        <pc:docMk/>
      </pc:docMkLst>
      <pc:sldChg chg="addSp delSp modSp">
        <pc:chgData name="Mussa Makran" userId="daa170424860ceeb" providerId="LiveId" clId="{53C4F19C-C60F-454F-ADB1-3DB602893F6B}" dt="2020-09-18T06:48:29.286" v="489" actId="478"/>
        <pc:sldMkLst>
          <pc:docMk/>
          <pc:sldMk cId="0" sldId="257"/>
        </pc:sldMkLst>
        <pc:picChg chg="add del mod">
          <ac:chgData name="Mussa Makran" userId="daa170424860ceeb" providerId="LiveId" clId="{53C4F19C-C60F-454F-ADB1-3DB602893F6B}" dt="2020-09-18T06:48:29.286" v="489" actId="478"/>
          <ac:picMkLst>
            <pc:docMk/>
            <pc:sldMk cId="0" sldId="257"/>
            <ac:picMk id="2" creationId="{2D8638DF-79A2-40B0-8720-14262646C807}"/>
          </ac:picMkLst>
        </pc:picChg>
      </pc:sldChg>
      <pc:sldChg chg="modSp mod">
        <pc:chgData name="Mussa Makran" userId="daa170424860ceeb" providerId="LiveId" clId="{53C4F19C-C60F-454F-ADB1-3DB602893F6B}" dt="2020-09-18T07:46:38.291" v="1328" actId="20577"/>
        <pc:sldMkLst>
          <pc:docMk/>
          <pc:sldMk cId="0" sldId="258"/>
        </pc:sldMkLst>
        <pc:spChg chg="mod">
          <ac:chgData name="Mussa Makran" userId="daa170424860ceeb" providerId="LiveId" clId="{53C4F19C-C60F-454F-ADB1-3DB602893F6B}" dt="2020-09-18T07:46:38.291" v="1328" actId="20577"/>
          <ac:spMkLst>
            <pc:docMk/>
            <pc:sldMk cId="0" sldId="258"/>
            <ac:spMk id="3" creationId="{00000000-0000-0000-0000-000000000000}"/>
          </ac:spMkLst>
        </pc:spChg>
      </pc:sldChg>
      <pc:sldChg chg="addSp delSp modSp mod">
        <pc:chgData name="Mussa Makran" userId="daa170424860ceeb" providerId="LiveId" clId="{53C4F19C-C60F-454F-ADB1-3DB602893F6B}" dt="2020-09-18T07:50:23.203" v="1415" actId="571"/>
        <pc:sldMkLst>
          <pc:docMk/>
          <pc:sldMk cId="0" sldId="260"/>
        </pc:sldMkLst>
        <pc:spChg chg="del">
          <ac:chgData name="Mussa Makran" userId="daa170424860ceeb" providerId="LiveId" clId="{53C4F19C-C60F-454F-ADB1-3DB602893F6B}" dt="2020-09-18T07:49:15.179" v="1395" actId="478"/>
          <ac:spMkLst>
            <pc:docMk/>
            <pc:sldMk cId="0" sldId="260"/>
            <ac:spMk id="7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7:49:57.150" v="1411" actId="478"/>
          <ac:spMkLst>
            <pc:docMk/>
            <pc:sldMk cId="0" sldId="260"/>
            <ac:spMk id="285" creationId="{113C0C5F-5AB3-4F6B-83D0-E435E3B3E1E3}"/>
          </ac:spMkLst>
        </pc:spChg>
        <pc:spChg chg="add">
          <ac:chgData name="Mussa Makran" userId="daa170424860ceeb" providerId="LiveId" clId="{53C4F19C-C60F-454F-ADB1-3DB602893F6B}" dt="2020-09-18T07:49:15.933" v="1396" actId="22"/>
          <ac:spMkLst>
            <pc:docMk/>
            <pc:sldMk cId="0" sldId="260"/>
            <ac:spMk id="287" creationId="{40E5D84D-9451-4F63-A2DD-86B9F7558C5E}"/>
          </ac:spMkLst>
        </pc:spChg>
        <pc:spChg chg="add mod">
          <ac:chgData name="Mussa Makran" userId="daa170424860ceeb" providerId="LiveId" clId="{53C4F19C-C60F-454F-ADB1-3DB602893F6B}" dt="2020-09-18T07:50:08.350" v="1413" actId="1076"/>
          <ac:spMkLst>
            <pc:docMk/>
            <pc:sldMk cId="0" sldId="260"/>
            <ac:spMk id="289" creationId="{96DCA3FB-570B-43D0-B61E-438D647E6C98}"/>
          </ac:spMkLst>
        </pc:spChg>
        <pc:spChg chg="add mod">
          <ac:chgData name="Mussa Makran" userId="daa170424860ceeb" providerId="LiveId" clId="{53C4F19C-C60F-454F-ADB1-3DB602893F6B}" dt="2020-09-18T07:50:23.203" v="1415" actId="571"/>
          <ac:spMkLst>
            <pc:docMk/>
            <pc:sldMk cId="0" sldId="260"/>
            <ac:spMk id="290" creationId="{9C8280B7-6678-4D15-8256-AACB13E1EFBD}"/>
          </ac:spMkLst>
        </pc:spChg>
      </pc:sldChg>
      <pc:sldChg chg="addSp delSp modSp mod">
        <pc:chgData name="Mussa Makran" userId="daa170424860ceeb" providerId="LiveId" clId="{53C4F19C-C60F-454F-ADB1-3DB602893F6B}" dt="2020-09-18T07:50:47.659" v="1419" actId="22"/>
        <pc:sldMkLst>
          <pc:docMk/>
          <pc:sldMk cId="0" sldId="261"/>
        </pc:sldMkLst>
        <pc:spChg chg="mod">
          <ac:chgData name="Mussa Makran" userId="daa170424860ceeb" providerId="LiveId" clId="{53C4F19C-C60F-454F-ADB1-3DB602893F6B}" dt="2020-09-17T13:21:13.624" v="66" actId="255"/>
          <ac:spMkLst>
            <pc:docMk/>
            <pc:sldMk cId="0" sldId="261"/>
            <ac:spMk id="2" creationId="{00000000-0000-0000-0000-000000000000}"/>
          </ac:spMkLst>
        </pc:spChg>
        <pc:spChg chg="add">
          <ac:chgData name="Mussa Makran" userId="daa170424860ceeb" providerId="LiveId" clId="{53C4F19C-C60F-454F-ADB1-3DB602893F6B}" dt="2020-09-17T13:19:50.868" v="59" actId="22"/>
          <ac:spMkLst>
            <pc:docMk/>
            <pc:sldMk cId="0" sldId="261"/>
            <ac:spMk id="3" creationId="{3113C2DD-4BF9-46C1-8C47-64370E29DE17}"/>
          </ac:spMkLst>
        </pc:spChg>
        <pc:spChg chg="del">
          <ac:chgData name="Mussa Makran" userId="daa170424860ceeb" providerId="LiveId" clId="{53C4F19C-C60F-454F-ADB1-3DB602893F6B}" dt="2020-09-17T13:19:36.661" v="50" actId="478"/>
          <ac:spMkLst>
            <pc:docMk/>
            <pc:sldMk cId="0" sldId="261"/>
            <ac:spMk id="4" creationId="{00000000-0000-0000-0000-000000000000}"/>
          </ac:spMkLst>
        </pc:spChg>
        <pc:spChg chg="add">
          <ac:chgData name="Mussa Makran" userId="daa170424860ceeb" providerId="LiveId" clId="{53C4F19C-C60F-454F-ADB1-3DB602893F6B}" dt="2020-09-18T07:50:47.659" v="1419" actId="22"/>
          <ac:spMkLst>
            <pc:docMk/>
            <pc:sldMk cId="0" sldId="261"/>
            <ac:spMk id="4" creationId="{A6C55C2B-4FFC-49EB-A362-DDA2DA3C5C77}"/>
          </ac:spMkLst>
        </pc:spChg>
        <pc:spChg chg="del">
          <ac:chgData name="Mussa Makran" userId="daa170424860ceeb" providerId="LiveId" clId="{53C4F19C-C60F-454F-ADB1-3DB602893F6B}" dt="2020-09-17T13:19:50.191" v="58" actId="478"/>
          <ac:spMkLst>
            <pc:docMk/>
            <pc:sldMk cId="0" sldId="261"/>
            <ac:spMk id="5" creationId="{00000000-0000-0000-0000-000000000000}"/>
          </ac:spMkLst>
        </pc:spChg>
        <pc:spChg chg="add">
          <ac:chgData name="Mussa Makran" userId="daa170424860ceeb" providerId="LiveId" clId="{53C4F19C-C60F-454F-ADB1-3DB602893F6B}" dt="2020-09-18T07:50:47.659" v="1419" actId="22"/>
          <ac:spMkLst>
            <pc:docMk/>
            <pc:sldMk cId="0" sldId="261"/>
            <ac:spMk id="5" creationId="{10D59329-A25B-4B1A-9D19-853F616A3F0C}"/>
          </ac:spMkLst>
        </pc:spChg>
        <pc:spChg chg="del">
          <ac:chgData name="Mussa Makran" userId="daa170424860ceeb" providerId="LiveId" clId="{53C4F19C-C60F-454F-ADB1-3DB602893F6B}" dt="2020-09-17T13:19:48.918" v="57" actId="478"/>
          <ac:spMkLst>
            <pc:docMk/>
            <pc:sldMk cId="0" sldId="261"/>
            <ac:spMk id="6" creationId="{00000000-0000-0000-0000-000000000000}"/>
          </ac:spMkLst>
        </pc:spChg>
        <pc:spChg chg="add">
          <ac:chgData name="Mussa Makran" userId="daa170424860ceeb" providerId="LiveId" clId="{53C4F19C-C60F-454F-ADB1-3DB602893F6B}" dt="2020-09-17T13:19:50.868" v="59" actId="22"/>
          <ac:spMkLst>
            <pc:docMk/>
            <pc:sldMk cId="0" sldId="261"/>
            <ac:spMk id="7" creationId="{C3C0E6AF-0F50-4E8B-86F0-FA980CAB569F}"/>
          </ac:spMkLst>
        </pc:spChg>
        <pc:spChg chg="del">
          <ac:chgData name="Mussa Makran" userId="daa170424860ceeb" providerId="LiveId" clId="{53C4F19C-C60F-454F-ADB1-3DB602893F6B}" dt="2020-09-17T13:19:47.773" v="56" actId="478"/>
          <ac:spMkLst>
            <pc:docMk/>
            <pc:sldMk cId="0" sldId="261"/>
            <ac:spMk id="8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7T13:19:47.008" v="55" actId="478"/>
          <ac:spMkLst>
            <pc:docMk/>
            <pc:sldMk cId="0" sldId="261"/>
            <ac:spMk id="9" creationId="{00000000-0000-0000-0000-000000000000}"/>
          </ac:spMkLst>
        </pc:spChg>
        <pc:spChg chg="add">
          <ac:chgData name="Mussa Makran" userId="daa170424860ceeb" providerId="LiveId" clId="{53C4F19C-C60F-454F-ADB1-3DB602893F6B}" dt="2020-09-17T13:19:50.868" v="59" actId="22"/>
          <ac:spMkLst>
            <pc:docMk/>
            <pc:sldMk cId="0" sldId="261"/>
            <ac:spMk id="11" creationId="{0B27687F-0609-4C0E-8B31-23E49050518E}"/>
          </ac:spMkLst>
        </pc:spChg>
        <pc:spChg chg="mod">
          <ac:chgData name="Mussa Makran" userId="daa170424860ceeb" providerId="LiveId" clId="{53C4F19C-C60F-454F-ADB1-3DB602893F6B}" dt="2020-09-17T13:29:32.431" v="283" actId="1035"/>
          <ac:spMkLst>
            <pc:docMk/>
            <pc:sldMk cId="0" sldId="261"/>
            <ac:spMk id="15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7:50:47.081" v="1418" actId="478"/>
          <ac:spMkLst>
            <pc:docMk/>
            <pc:sldMk cId="0" sldId="261"/>
            <ac:spMk id="17" creationId="{C81A8AED-D94F-4962-9AA3-B14DB457298B}"/>
          </ac:spMkLst>
        </pc:spChg>
        <pc:spChg chg="add">
          <ac:chgData name="Mussa Makran" userId="daa170424860ceeb" providerId="LiveId" clId="{53C4F19C-C60F-454F-ADB1-3DB602893F6B}" dt="2020-09-17T13:19:50.868" v="59" actId="22"/>
          <ac:spMkLst>
            <pc:docMk/>
            <pc:sldMk cId="0" sldId="261"/>
            <ac:spMk id="19" creationId="{FF637D68-2245-48F2-9369-E9BB868C4670}"/>
          </ac:spMkLst>
        </pc:spChg>
        <pc:graphicFrameChg chg="mod modGraphic">
          <ac:chgData name="Mussa Makran" userId="daa170424860ceeb" providerId="LiveId" clId="{53C4F19C-C60F-454F-ADB1-3DB602893F6B}" dt="2020-09-17T13:29:27.971" v="281" actId="255"/>
          <ac:graphicFrameMkLst>
            <pc:docMk/>
            <pc:sldMk cId="0" sldId="261"/>
            <ac:graphicFrameMk id="13" creationId="{00000000-0000-0000-0000-000000000000}"/>
          </ac:graphicFrameMkLst>
        </pc:graphicFrameChg>
      </pc:sldChg>
      <pc:sldChg chg="addSp delSp modSp mod">
        <pc:chgData name="Mussa Makran" userId="daa170424860ceeb" providerId="LiveId" clId="{53C4F19C-C60F-454F-ADB1-3DB602893F6B}" dt="2020-09-18T07:51:05.405" v="1425" actId="22"/>
        <pc:sldMkLst>
          <pc:docMk/>
          <pc:sldMk cId="0" sldId="262"/>
        </pc:sldMkLst>
        <pc:spChg chg="mod">
          <ac:chgData name="Mussa Makran" userId="daa170424860ceeb" providerId="LiveId" clId="{53C4F19C-C60F-454F-ADB1-3DB602893F6B}" dt="2020-09-18T07:06:41.520" v="669" actId="20577"/>
          <ac:spMkLst>
            <pc:docMk/>
            <pc:sldMk cId="0" sldId="262"/>
            <ac:spMk id="2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01:15.068" v="595" actId="478"/>
          <ac:spMkLst>
            <pc:docMk/>
            <pc:sldMk cId="0" sldId="262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01:15.068" v="595" actId="478"/>
          <ac:spMkLst>
            <pc:docMk/>
            <pc:sldMk cId="0" sldId="262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01:15.068" v="595" actId="478"/>
          <ac:spMkLst>
            <pc:docMk/>
            <pc:sldMk cId="0" sldId="262"/>
            <ac:spMk id="5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08:34.258" v="699" actId="14100"/>
          <ac:spMkLst>
            <pc:docMk/>
            <pc:sldMk cId="0" sldId="262"/>
            <ac:spMk id="8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01:15.068" v="595" actId="478"/>
          <ac:spMkLst>
            <pc:docMk/>
            <pc:sldMk cId="0" sldId="262"/>
            <ac:spMk id="9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01:15.068" v="595" actId="478"/>
          <ac:spMkLst>
            <pc:docMk/>
            <pc:sldMk cId="0" sldId="262"/>
            <ac:spMk id="10" creationId="{00000000-0000-0000-0000-000000000000}"/>
          </ac:spMkLst>
        </pc:spChg>
        <pc:spChg chg="add del mod">
          <ac:chgData name="Mussa Makran" userId="daa170424860ceeb" providerId="LiveId" clId="{53C4F19C-C60F-454F-ADB1-3DB602893F6B}" dt="2020-09-18T07:03:48.228" v="627" actId="478"/>
          <ac:spMkLst>
            <pc:docMk/>
            <pc:sldMk cId="0" sldId="262"/>
            <ac:spMk id="12" creationId="{EC0950CF-48E9-41C0-975F-E80B5B19ABF7}"/>
          </ac:spMkLst>
        </pc:spChg>
        <pc:spChg chg="add mod">
          <ac:chgData name="Mussa Makran" userId="daa170424860ceeb" providerId="LiveId" clId="{53C4F19C-C60F-454F-ADB1-3DB602893F6B}" dt="2020-09-18T07:01:42.994" v="599" actId="207"/>
          <ac:spMkLst>
            <pc:docMk/>
            <pc:sldMk cId="0" sldId="262"/>
            <ac:spMk id="14" creationId="{8347DE64-D38C-4E97-99AB-130A77957992}"/>
          </ac:spMkLst>
        </pc:spChg>
        <pc:spChg chg="add">
          <ac:chgData name="Mussa Makran" userId="daa170424860ceeb" providerId="LiveId" clId="{53C4F19C-C60F-454F-ADB1-3DB602893F6B}" dt="2020-09-18T07:01:15.689" v="596" actId="22"/>
          <ac:spMkLst>
            <pc:docMk/>
            <pc:sldMk cId="0" sldId="262"/>
            <ac:spMk id="16" creationId="{08D98C7D-0406-4729-B607-8F0F149E5CCC}"/>
          </ac:spMkLst>
        </pc:spChg>
        <pc:spChg chg="add del">
          <ac:chgData name="Mussa Makran" userId="daa170424860ceeb" providerId="LiveId" clId="{53C4F19C-C60F-454F-ADB1-3DB602893F6B}" dt="2020-09-18T07:51:04.854" v="1424" actId="478"/>
          <ac:spMkLst>
            <pc:docMk/>
            <pc:sldMk cId="0" sldId="262"/>
            <ac:spMk id="18" creationId="{CF081B47-704F-4049-8740-401720125AEB}"/>
          </ac:spMkLst>
        </pc:spChg>
        <pc:spChg chg="add">
          <ac:chgData name="Mussa Makran" userId="daa170424860ceeb" providerId="LiveId" clId="{53C4F19C-C60F-454F-ADB1-3DB602893F6B}" dt="2020-09-18T07:01:15.689" v="596" actId="22"/>
          <ac:spMkLst>
            <pc:docMk/>
            <pc:sldMk cId="0" sldId="262"/>
            <ac:spMk id="20" creationId="{60A6F4E0-C669-4040-A192-5B578AC6C66C}"/>
          </ac:spMkLst>
        </pc:spChg>
        <pc:spChg chg="add mod">
          <ac:chgData name="Mussa Makran" userId="daa170424860ceeb" providerId="LiveId" clId="{53C4F19C-C60F-454F-ADB1-3DB602893F6B}" dt="2020-09-18T07:03:52.704" v="628" actId="1076"/>
          <ac:spMkLst>
            <pc:docMk/>
            <pc:sldMk cId="0" sldId="262"/>
            <ac:spMk id="22" creationId="{AFD4AA0E-EE05-46AC-A6D4-DB4FB19572E9}"/>
          </ac:spMkLst>
        </pc:spChg>
        <pc:spChg chg="add">
          <ac:chgData name="Mussa Makran" userId="daa170424860ceeb" providerId="LiveId" clId="{53C4F19C-C60F-454F-ADB1-3DB602893F6B}" dt="2020-09-18T07:51:05.405" v="1425" actId="22"/>
          <ac:spMkLst>
            <pc:docMk/>
            <pc:sldMk cId="0" sldId="262"/>
            <ac:spMk id="26" creationId="{DE992D58-5AF5-4819-8650-16E9A21E9ED9}"/>
          </ac:spMkLst>
        </pc:spChg>
        <pc:spChg chg="add">
          <ac:chgData name="Mussa Makran" userId="daa170424860ceeb" providerId="LiveId" clId="{53C4F19C-C60F-454F-ADB1-3DB602893F6B}" dt="2020-09-18T07:51:05.405" v="1425" actId="22"/>
          <ac:spMkLst>
            <pc:docMk/>
            <pc:sldMk cId="0" sldId="262"/>
            <ac:spMk id="28" creationId="{C137EA4B-1B01-4B0B-80F7-384244E930C3}"/>
          </ac:spMkLst>
        </pc:spChg>
        <pc:picChg chg="add del">
          <ac:chgData name="Mussa Makran" userId="daa170424860ceeb" providerId="LiveId" clId="{53C4F19C-C60F-454F-ADB1-3DB602893F6B}" dt="2020-09-18T07:04:30.173" v="651" actId="478"/>
          <ac:picMkLst>
            <pc:docMk/>
            <pc:sldMk cId="0" sldId="262"/>
            <ac:picMk id="6" creationId="{00000000-0000-0000-0000-000000000000}"/>
          </ac:picMkLst>
        </pc:picChg>
        <pc:picChg chg="add mod">
          <ac:chgData name="Mussa Makran" userId="daa170424860ceeb" providerId="LiveId" clId="{53C4F19C-C60F-454F-ADB1-3DB602893F6B}" dt="2020-09-18T07:09:14.916" v="701" actId="1076"/>
          <ac:picMkLst>
            <pc:docMk/>
            <pc:sldMk cId="0" sldId="262"/>
            <ac:picMk id="24" creationId="{A7F59BA2-BFEC-4B75-9F80-6806953AD13A}"/>
          </ac:picMkLst>
        </pc:picChg>
        <pc:cxnChg chg="mod">
          <ac:chgData name="Mussa Makran" userId="daa170424860ceeb" providerId="LiveId" clId="{53C4F19C-C60F-454F-ADB1-3DB602893F6B}" dt="2020-09-18T07:06:44.693" v="670" actId="1076"/>
          <ac:cxnSpMkLst>
            <pc:docMk/>
            <pc:sldMk cId="0" sldId="262"/>
            <ac:cxnSpMk id="7" creationId="{00000000-0000-0000-0000-000000000000}"/>
          </ac:cxnSpMkLst>
        </pc:cxnChg>
      </pc:sldChg>
      <pc:sldChg chg="addSp delSp modSp mod">
        <pc:chgData name="Mussa Makran" userId="daa170424860ceeb" providerId="LiveId" clId="{53C4F19C-C60F-454F-ADB1-3DB602893F6B}" dt="2020-09-18T07:50:53.500" v="1421" actId="22"/>
        <pc:sldMkLst>
          <pc:docMk/>
          <pc:sldMk cId="0" sldId="265"/>
        </pc:sldMkLst>
        <pc:spChg chg="del">
          <ac:chgData name="Mussa Makran" userId="daa170424860ceeb" providerId="LiveId" clId="{53C4F19C-C60F-454F-ADB1-3DB602893F6B}" dt="2020-09-17T13:30:12.812" v="286" actId="478"/>
          <ac:spMkLst>
            <pc:docMk/>
            <pc:sldMk cId="0" sldId="265"/>
            <ac:spMk id="2" creationId="{00000000-0000-0000-0000-000000000000}"/>
          </ac:spMkLst>
        </pc:spChg>
        <pc:spChg chg="add">
          <ac:chgData name="Mussa Makran" userId="daa170424860ceeb" providerId="LiveId" clId="{53C4F19C-C60F-454F-ADB1-3DB602893F6B}" dt="2020-09-18T07:50:53.500" v="1421" actId="22"/>
          <ac:spMkLst>
            <pc:docMk/>
            <pc:sldMk cId="0" sldId="265"/>
            <ac:spMk id="2" creationId="{BA50C999-0810-47A7-B579-9A99AF2974D6}"/>
          </ac:spMkLst>
        </pc:spChg>
        <pc:spChg chg="mod">
          <ac:chgData name="Mussa Makran" userId="daa170424860ceeb" providerId="LiveId" clId="{53C4F19C-C60F-454F-ADB1-3DB602893F6B}" dt="2020-09-18T06:50:44.073" v="495" actId="113"/>
          <ac:spMkLst>
            <pc:docMk/>
            <pc:sldMk cId="0" sldId="265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7T13:29:55.314" v="284" actId="478"/>
          <ac:spMkLst>
            <pc:docMk/>
            <pc:sldMk cId="0" sldId="265"/>
            <ac:spMk id="4" creationId="{00000000-0000-0000-0000-000000000000}"/>
          </ac:spMkLst>
        </pc:spChg>
        <pc:spChg chg="add">
          <ac:chgData name="Mussa Makran" userId="daa170424860ceeb" providerId="LiveId" clId="{53C4F19C-C60F-454F-ADB1-3DB602893F6B}" dt="2020-09-18T07:50:53.500" v="1421" actId="22"/>
          <ac:spMkLst>
            <pc:docMk/>
            <pc:sldMk cId="0" sldId="265"/>
            <ac:spMk id="4" creationId="{716E3440-B9F6-4921-97DE-20B340A5D420}"/>
          </ac:spMkLst>
        </pc:spChg>
        <pc:spChg chg="del">
          <ac:chgData name="Mussa Makran" userId="daa170424860ceeb" providerId="LiveId" clId="{53C4F19C-C60F-454F-ADB1-3DB602893F6B}" dt="2020-09-17T13:29:55.314" v="284" actId="478"/>
          <ac:spMkLst>
            <pc:docMk/>
            <pc:sldMk cId="0" sldId="265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7T13:29:55.314" v="284" actId="478"/>
          <ac:spMkLst>
            <pc:docMk/>
            <pc:sldMk cId="0" sldId="265"/>
            <ac:spMk id="6" creationId="{00000000-0000-0000-0000-000000000000}"/>
          </ac:spMkLst>
        </pc:spChg>
        <pc:spChg chg="mod">
          <ac:chgData name="Mussa Makran" userId="daa170424860ceeb" providerId="LiveId" clId="{53C4F19C-C60F-454F-ADB1-3DB602893F6B}" dt="2020-09-18T06:51:03.228" v="496" actId="113"/>
          <ac:spMkLst>
            <pc:docMk/>
            <pc:sldMk cId="0" sldId="265"/>
            <ac:spMk id="7" creationId="{00000000-0000-0000-0000-000000000000}"/>
          </ac:spMkLst>
        </pc:spChg>
        <pc:spChg chg="mod">
          <ac:chgData name="Mussa Makran" userId="daa170424860ceeb" providerId="LiveId" clId="{53C4F19C-C60F-454F-ADB1-3DB602893F6B}" dt="2020-09-17T13:38:28.852" v="480" actId="2711"/>
          <ac:spMkLst>
            <pc:docMk/>
            <pc:sldMk cId="0" sldId="265"/>
            <ac:spMk id="8" creationId="{00000000-0000-0000-0000-000000000000}"/>
          </ac:spMkLst>
        </pc:spChg>
        <pc:spChg chg="del">
          <ac:chgData name="Mussa Makran" userId="daa170424860ceeb" providerId="LiveId" clId="{53C4F19C-C60F-454F-ADB1-3DB602893F6B}" dt="2020-09-17T13:29:55.314" v="284" actId="478"/>
          <ac:spMkLst>
            <pc:docMk/>
            <pc:sldMk cId="0" sldId="265"/>
            <ac:spMk id="10" creationId="{00000000-0000-0000-0000-000000000000}"/>
          </ac:spMkLst>
        </pc:spChg>
        <pc:spChg chg="del">
          <ac:chgData name="Mussa Makran" userId="daa170424860ceeb" providerId="LiveId" clId="{53C4F19C-C60F-454F-ADB1-3DB602893F6B}" dt="2020-09-17T13:29:55.314" v="284" actId="478"/>
          <ac:spMkLst>
            <pc:docMk/>
            <pc:sldMk cId="0" sldId="265"/>
            <ac:spMk id="11" creationId="{00000000-0000-0000-0000-000000000000}"/>
          </ac:spMkLst>
        </pc:spChg>
        <pc:spChg chg="add">
          <ac:chgData name="Mussa Makran" userId="daa170424860ceeb" providerId="LiveId" clId="{53C4F19C-C60F-454F-ADB1-3DB602893F6B}" dt="2020-09-17T13:29:55.982" v="285" actId="22"/>
          <ac:spMkLst>
            <pc:docMk/>
            <pc:sldMk cId="0" sldId="265"/>
            <ac:spMk id="15" creationId="{0075B483-B9F0-4E6B-B974-08ADAF82E567}"/>
          </ac:spMkLst>
        </pc:spChg>
        <pc:spChg chg="add">
          <ac:chgData name="Mussa Makran" userId="daa170424860ceeb" providerId="LiveId" clId="{53C4F19C-C60F-454F-ADB1-3DB602893F6B}" dt="2020-09-17T13:29:55.982" v="285" actId="22"/>
          <ac:spMkLst>
            <pc:docMk/>
            <pc:sldMk cId="0" sldId="265"/>
            <ac:spMk id="17" creationId="{24E01611-4C98-45FE-BEB3-0BC6E98C2E7F}"/>
          </ac:spMkLst>
        </pc:spChg>
        <pc:spChg chg="add">
          <ac:chgData name="Mussa Makran" userId="daa170424860ceeb" providerId="LiveId" clId="{53C4F19C-C60F-454F-ADB1-3DB602893F6B}" dt="2020-09-17T13:29:55.982" v="285" actId="22"/>
          <ac:spMkLst>
            <pc:docMk/>
            <pc:sldMk cId="0" sldId="265"/>
            <ac:spMk id="19" creationId="{318962D1-1835-420A-8FC7-2920B02926B7}"/>
          </ac:spMkLst>
        </pc:spChg>
        <pc:spChg chg="add del">
          <ac:chgData name="Mussa Makran" userId="daa170424860ceeb" providerId="LiveId" clId="{53C4F19C-C60F-454F-ADB1-3DB602893F6B}" dt="2020-09-18T07:50:52.690" v="1420" actId="478"/>
          <ac:spMkLst>
            <pc:docMk/>
            <pc:sldMk cId="0" sldId="265"/>
            <ac:spMk id="21" creationId="{2CF509AE-CDBD-4129-BB09-B81035D5A5E4}"/>
          </ac:spMkLst>
        </pc:spChg>
        <pc:spChg chg="add">
          <ac:chgData name="Mussa Makran" userId="daa170424860ceeb" providerId="LiveId" clId="{53C4F19C-C60F-454F-ADB1-3DB602893F6B}" dt="2020-09-17T13:29:55.982" v="285" actId="22"/>
          <ac:spMkLst>
            <pc:docMk/>
            <pc:sldMk cId="0" sldId="265"/>
            <ac:spMk id="23" creationId="{6532F6FC-CFAA-4719-BAE2-03F2F53BD872}"/>
          </ac:spMkLst>
        </pc:spChg>
        <pc:spChg chg="add del mod">
          <ac:chgData name="Mussa Makran" userId="daa170424860ceeb" providerId="LiveId" clId="{53C4F19C-C60F-454F-ADB1-3DB602893F6B}" dt="2020-09-17T13:30:19.876" v="289" actId="478"/>
          <ac:spMkLst>
            <pc:docMk/>
            <pc:sldMk cId="0" sldId="265"/>
            <ac:spMk id="25" creationId="{3B431F6A-645B-4441-A49F-31AED110604B}"/>
          </ac:spMkLst>
        </pc:spChg>
        <pc:spChg chg="add del mod">
          <ac:chgData name="Mussa Makran" userId="daa170424860ceeb" providerId="LiveId" clId="{53C4F19C-C60F-454F-ADB1-3DB602893F6B}" dt="2020-09-17T13:30:17.266" v="288" actId="478"/>
          <ac:spMkLst>
            <pc:docMk/>
            <pc:sldMk cId="0" sldId="265"/>
            <ac:spMk id="26" creationId="{31F79D1E-0BC9-4260-8C1E-5C7BA39631D8}"/>
          </ac:spMkLst>
        </pc:spChg>
        <pc:spChg chg="add mod">
          <ac:chgData name="Mussa Makran" userId="daa170424860ceeb" providerId="LiveId" clId="{53C4F19C-C60F-454F-ADB1-3DB602893F6B}" dt="2020-09-17T13:32:41.607" v="398" actId="14100"/>
          <ac:spMkLst>
            <pc:docMk/>
            <pc:sldMk cId="0" sldId="265"/>
            <ac:spMk id="27" creationId="{86194FAF-A3BE-4AA2-BAB4-2F04491EA772}"/>
          </ac:spMkLst>
        </pc:spChg>
        <pc:cxnChg chg="mod">
          <ac:chgData name="Mussa Makran" userId="daa170424860ceeb" providerId="LiveId" clId="{53C4F19C-C60F-454F-ADB1-3DB602893F6B}" dt="2020-09-17T13:37:55.937" v="477" actId="1076"/>
          <ac:cxnSpMkLst>
            <pc:docMk/>
            <pc:sldMk cId="0" sldId="265"/>
            <ac:cxnSpMk id="9" creationId="{00000000-0000-0000-0000-000000000000}"/>
          </ac:cxnSpMkLst>
        </pc:cxnChg>
        <pc:cxnChg chg="mod">
          <ac:chgData name="Mussa Makran" userId="daa170424860ceeb" providerId="LiveId" clId="{53C4F19C-C60F-454F-ADB1-3DB602893F6B}" dt="2020-09-17T13:37:55.937" v="477" actId="1076"/>
          <ac:cxnSpMkLst>
            <pc:docMk/>
            <pc:sldMk cId="0" sldId="265"/>
            <ac:cxnSpMk id="12" creationId="{00000000-0000-0000-0000-000000000000}"/>
          </ac:cxnSpMkLst>
        </pc:cxnChg>
        <pc:cxnChg chg="mod">
          <ac:chgData name="Mussa Makran" userId="daa170424860ceeb" providerId="LiveId" clId="{53C4F19C-C60F-454F-ADB1-3DB602893F6B}" dt="2020-09-17T13:37:55.937" v="477" actId="1076"/>
          <ac:cxnSpMkLst>
            <pc:docMk/>
            <pc:sldMk cId="0" sldId="265"/>
            <ac:cxnSpMk id="13" creationId="{00000000-0000-0000-0000-000000000000}"/>
          </ac:cxnSpMkLst>
        </pc:cxnChg>
      </pc:sldChg>
      <pc:sldChg chg="addSp delSp modSp mod">
        <pc:chgData name="Mussa Makran" userId="daa170424860ceeb" providerId="LiveId" clId="{53C4F19C-C60F-454F-ADB1-3DB602893F6B}" dt="2020-09-18T07:50:58.293" v="1423" actId="22"/>
        <pc:sldMkLst>
          <pc:docMk/>
          <pc:sldMk cId="0" sldId="266"/>
        </pc:sldMkLst>
        <pc:spChg chg="del">
          <ac:chgData name="Mussa Makran" userId="daa170424860ceeb" providerId="LiveId" clId="{53C4F19C-C60F-454F-ADB1-3DB602893F6B}" dt="2020-09-18T06:51:43.553" v="501" actId="478"/>
          <ac:spMkLst>
            <pc:docMk/>
            <pc:sldMk cId="0" sldId="266"/>
            <ac:spMk id="4" creationId="{00000000-0000-0000-0000-000000000000}"/>
          </ac:spMkLst>
        </pc:spChg>
        <pc:spChg chg="mod">
          <ac:chgData name="Mussa Makran" userId="daa170424860ceeb" providerId="LiveId" clId="{53C4F19C-C60F-454F-ADB1-3DB602893F6B}" dt="2020-09-18T06:58:12.268" v="585" actId="2711"/>
          <ac:spMkLst>
            <pc:docMk/>
            <pc:sldMk cId="0" sldId="266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6:51:26.860" v="497" actId="478"/>
          <ac:spMkLst>
            <pc:docMk/>
            <pc:sldMk cId="0" sldId="266"/>
            <ac:spMk id="6" creationId="{00000000-0000-0000-0000-000000000000}"/>
          </ac:spMkLst>
        </pc:spChg>
        <pc:spChg chg="del">
          <ac:chgData name="Mussa Makran" userId="daa170424860ceeb" providerId="LiveId" clId="{53C4F19C-C60F-454F-ADB1-3DB602893F6B}" dt="2020-09-18T06:51:26.860" v="497" actId="478"/>
          <ac:spMkLst>
            <pc:docMk/>
            <pc:sldMk cId="0" sldId="266"/>
            <ac:spMk id="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6:51:26.860" v="497" actId="478"/>
          <ac:spMkLst>
            <pc:docMk/>
            <pc:sldMk cId="0" sldId="266"/>
            <ac:spMk id="8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23:48.453" v="1009" actId="2711"/>
          <ac:spMkLst>
            <pc:docMk/>
            <pc:sldMk cId="0" sldId="266"/>
            <ac:spMk id="11" creationId="{00000000-0000-0000-0000-000000000000}"/>
          </ac:spMkLst>
        </pc:spChg>
        <pc:spChg chg="mod">
          <ac:chgData name="Mussa Makran" userId="daa170424860ceeb" providerId="LiveId" clId="{53C4F19C-C60F-454F-ADB1-3DB602893F6B}" dt="2020-09-18T06:58:34.117" v="589" actId="2711"/>
          <ac:spMkLst>
            <pc:docMk/>
            <pc:sldMk cId="0" sldId="266"/>
            <ac:spMk id="13" creationId="{00000000-0000-0000-0000-000000000000}"/>
          </ac:spMkLst>
        </pc:spChg>
        <pc:spChg chg="mod">
          <ac:chgData name="Mussa Makran" userId="daa170424860ceeb" providerId="LiveId" clId="{53C4F19C-C60F-454F-ADB1-3DB602893F6B}" dt="2020-09-18T06:58:34.117" v="589" actId="2711"/>
          <ac:spMkLst>
            <pc:docMk/>
            <pc:sldMk cId="0" sldId="266"/>
            <ac:spMk id="17" creationId="{00000000-0000-0000-0000-000000000000}"/>
          </ac:spMkLst>
        </pc:spChg>
        <pc:spChg chg="mod">
          <ac:chgData name="Mussa Makran" userId="daa170424860ceeb" providerId="LiveId" clId="{53C4F19C-C60F-454F-ADB1-3DB602893F6B}" dt="2020-09-18T06:58:34.117" v="589" actId="2711"/>
          <ac:spMkLst>
            <pc:docMk/>
            <pc:sldMk cId="0" sldId="266"/>
            <ac:spMk id="21" creationId="{00000000-0000-0000-0000-000000000000}"/>
          </ac:spMkLst>
        </pc:spChg>
        <pc:spChg chg="mod">
          <ac:chgData name="Mussa Makran" userId="daa170424860ceeb" providerId="LiveId" clId="{53C4F19C-C60F-454F-ADB1-3DB602893F6B}" dt="2020-09-18T06:58:34.117" v="589" actId="2711"/>
          <ac:spMkLst>
            <pc:docMk/>
            <pc:sldMk cId="0" sldId="266"/>
            <ac:spMk id="23" creationId="{00000000-0000-0000-0000-000000000000}"/>
          </ac:spMkLst>
        </pc:spChg>
        <pc:spChg chg="mod">
          <ac:chgData name="Mussa Makran" userId="daa170424860ceeb" providerId="LiveId" clId="{53C4F19C-C60F-454F-ADB1-3DB602893F6B}" dt="2020-09-18T06:57:59.467" v="582" actId="2711"/>
          <ac:spMkLst>
            <pc:docMk/>
            <pc:sldMk cId="0" sldId="266"/>
            <ac:spMk id="2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6:51:26.860" v="497" actId="478"/>
          <ac:spMkLst>
            <pc:docMk/>
            <pc:sldMk cId="0" sldId="266"/>
            <ac:spMk id="2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6:51:26.860" v="497" actId="478"/>
          <ac:spMkLst>
            <pc:docMk/>
            <pc:sldMk cId="0" sldId="266"/>
            <ac:spMk id="26" creationId="{00000000-0000-0000-0000-000000000000}"/>
          </ac:spMkLst>
        </pc:spChg>
        <pc:spChg chg="add">
          <ac:chgData name="Mussa Makran" userId="daa170424860ceeb" providerId="LiveId" clId="{53C4F19C-C60F-454F-ADB1-3DB602893F6B}" dt="2020-09-18T06:51:27.583" v="498" actId="22"/>
          <ac:spMkLst>
            <pc:docMk/>
            <pc:sldMk cId="0" sldId="266"/>
            <ac:spMk id="29" creationId="{61F957D5-0BA9-45ED-8F4B-B709EBB9D6D6}"/>
          </ac:spMkLst>
        </pc:spChg>
        <pc:spChg chg="add">
          <ac:chgData name="Mussa Makran" userId="daa170424860ceeb" providerId="LiveId" clId="{53C4F19C-C60F-454F-ADB1-3DB602893F6B}" dt="2020-09-18T06:51:27.583" v="498" actId="22"/>
          <ac:spMkLst>
            <pc:docMk/>
            <pc:sldMk cId="0" sldId="266"/>
            <ac:spMk id="31" creationId="{96315414-C2B7-4124-86BA-306157699431}"/>
          </ac:spMkLst>
        </pc:spChg>
        <pc:spChg chg="add">
          <ac:chgData name="Mussa Makran" userId="daa170424860ceeb" providerId="LiveId" clId="{53C4F19C-C60F-454F-ADB1-3DB602893F6B}" dt="2020-09-18T06:51:27.583" v="498" actId="22"/>
          <ac:spMkLst>
            <pc:docMk/>
            <pc:sldMk cId="0" sldId="266"/>
            <ac:spMk id="33" creationId="{4AE21074-E3E0-4251-AA35-BA643760159D}"/>
          </ac:spMkLst>
        </pc:spChg>
        <pc:spChg chg="add del">
          <ac:chgData name="Mussa Makran" userId="daa170424860ceeb" providerId="LiveId" clId="{53C4F19C-C60F-454F-ADB1-3DB602893F6B}" dt="2020-09-18T07:50:57.669" v="1422" actId="478"/>
          <ac:spMkLst>
            <pc:docMk/>
            <pc:sldMk cId="0" sldId="266"/>
            <ac:spMk id="35" creationId="{903B67BE-574C-447F-9DB7-07165AA6F4A9}"/>
          </ac:spMkLst>
        </pc:spChg>
        <pc:spChg chg="add">
          <ac:chgData name="Mussa Makran" userId="daa170424860ceeb" providerId="LiveId" clId="{53C4F19C-C60F-454F-ADB1-3DB602893F6B}" dt="2020-09-18T06:51:27.583" v="498" actId="22"/>
          <ac:spMkLst>
            <pc:docMk/>
            <pc:sldMk cId="0" sldId="266"/>
            <ac:spMk id="37" creationId="{563BA4AC-6C14-44B9-9A50-B749A535F345}"/>
          </ac:spMkLst>
        </pc:spChg>
        <pc:spChg chg="add del mod">
          <ac:chgData name="Mussa Makran" userId="daa170424860ceeb" providerId="LiveId" clId="{53C4F19C-C60F-454F-ADB1-3DB602893F6B}" dt="2020-09-18T06:51:46.768" v="503" actId="478"/>
          <ac:spMkLst>
            <pc:docMk/>
            <pc:sldMk cId="0" sldId="266"/>
            <ac:spMk id="39" creationId="{0FACB5D5-524A-4222-A25A-15B3E0F97410}"/>
          </ac:spMkLst>
        </pc:spChg>
        <pc:spChg chg="add mod">
          <ac:chgData name="Mussa Makran" userId="daa170424860ceeb" providerId="LiveId" clId="{53C4F19C-C60F-454F-ADB1-3DB602893F6B}" dt="2020-09-18T06:51:44.029" v="502"/>
          <ac:spMkLst>
            <pc:docMk/>
            <pc:sldMk cId="0" sldId="266"/>
            <ac:spMk id="40" creationId="{DCB3B9BD-853F-4733-9727-A0D80CC71499}"/>
          </ac:spMkLst>
        </pc:spChg>
        <pc:spChg chg="add del">
          <ac:chgData name="Mussa Makran" userId="daa170424860ceeb" providerId="LiveId" clId="{53C4F19C-C60F-454F-ADB1-3DB602893F6B}" dt="2020-09-18T07:00:52.952" v="594" actId="22"/>
          <ac:spMkLst>
            <pc:docMk/>
            <pc:sldMk cId="0" sldId="266"/>
            <ac:spMk id="43" creationId="{7070F5B2-E5BF-4A2A-95ED-AB0CC90056E6}"/>
          </ac:spMkLst>
        </pc:spChg>
        <pc:spChg chg="add">
          <ac:chgData name="Mussa Makran" userId="daa170424860ceeb" providerId="LiveId" clId="{53C4F19C-C60F-454F-ADB1-3DB602893F6B}" dt="2020-09-18T07:50:58.293" v="1423" actId="22"/>
          <ac:spMkLst>
            <pc:docMk/>
            <pc:sldMk cId="0" sldId="266"/>
            <ac:spMk id="45" creationId="{29B6F435-63BF-4B68-8D5B-968473D6BF5B}"/>
          </ac:spMkLst>
        </pc:spChg>
        <pc:spChg chg="add">
          <ac:chgData name="Mussa Makran" userId="daa170424860ceeb" providerId="LiveId" clId="{53C4F19C-C60F-454F-ADB1-3DB602893F6B}" dt="2020-09-18T07:50:58.293" v="1423" actId="22"/>
          <ac:spMkLst>
            <pc:docMk/>
            <pc:sldMk cId="0" sldId="266"/>
            <ac:spMk id="47" creationId="{D1296044-03A9-43B9-A83A-F82A859B7C03}"/>
          </ac:spMkLst>
        </pc:spChg>
        <pc:picChg chg="mod">
          <ac:chgData name="Mussa Makran" userId="daa170424860ceeb" providerId="LiveId" clId="{53C4F19C-C60F-454F-ADB1-3DB602893F6B}" dt="2020-09-18T06:58:04.298" v="584" actId="1076"/>
          <ac:picMkLst>
            <pc:docMk/>
            <pc:sldMk cId="0" sldId="266"/>
            <ac:picMk id="12" creationId="{00000000-0000-0000-0000-000000000000}"/>
          </ac:picMkLst>
        </pc:picChg>
        <pc:cxnChg chg="mod">
          <ac:chgData name="Mussa Makran" userId="daa170424860ceeb" providerId="LiveId" clId="{53C4F19C-C60F-454F-ADB1-3DB602893F6B}" dt="2020-09-18T06:58:45.589" v="590" actId="14100"/>
          <ac:cxnSpMkLst>
            <pc:docMk/>
            <pc:sldMk cId="0" sldId="266"/>
            <ac:cxnSpMk id="9" creationId="{00000000-0000-0000-0000-000000000000}"/>
          </ac:cxnSpMkLst>
        </pc:cxnChg>
        <pc:cxnChg chg="mod">
          <ac:chgData name="Mussa Makran" userId="daa170424860ceeb" providerId="LiveId" clId="{53C4F19C-C60F-454F-ADB1-3DB602893F6B}" dt="2020-09-18T06:59:04.850" v="592" actId="1076"/>
          <ac:cxnSpMkLst>
            <pc:docMk/>
            <pc:sldMk cId="0" sldId="266"/>
            <ac:cxnSpMk id="10" creationId="{00000000-0000-0000-0000-000000000000}"/>
          </ac:cxnSpMkLst>
        </pc:cxnChg>
      </pc:sldChg>
      <pc:sldChg chg="addSp delSp modSp mod">
        <pc:chgData name="Mussa Makran" userId="daa170424860ceeb" providerId="LiveId" clId="{53C4F19C-C60F-454F-ADB1-3DB602893F6B}" dt="2020-09-18T07:50:40.003" v="1417" actId="22"/>
        <pc:sldMkLst>
          <pc:docMk/>
          <pc:sldMk cId="0" sldId="267"/>
        </pc:sldMkLst>
        <pc:spChg chg="add">
          <ac:chgData name="Mussa Makran" userId="daa170424860ceeb" providerId="LiveId" clId="{53C4F19C-C60F-454F-ADB1-3DB602893F6B}" dt="2020-09-18T07:50:40.003" v="1417" actId="22"/>
          <ac:spMkLst>
            <pc:docMk/>
            <pc:sldMk cId="0" sldId="267"/>
            <ac:spMk id="2" creationId="{8CB8E6FC-3A73-47DC-B7BC-28474F3161C1}"/>
          </ac:spMkLst>
        </pc:spChg>
        <pc:spChg chg="add mod">
          <ac:chgData name="Mussa Makran" userId="daa170424860ceeb" providerId="LiveId" clId="{53C4F19C-C60F-454F-ADB1-3DB602893F6B}" dt="2020-09-18T06:49:07.802" v="491" actId="1076"/>
          <ac:spMkLst>
            <pc:docMk/>
            <pc:sldMk cId="0" sldId="267"/>
            <ac:spMk id="4" creationId="{7ABE30E7-3123-44C3-B553-103D5CDC3D7C}"/>
          </ac:spMkLst>
        </pc:spChg>
        <pc:spChg chg="add mod">
          <ac:chgData name="Mussa Makran" userId="daa170424860ceeb" providerId="LiveId" clId="{53C4F19C-C60F-454F-ADB1-3DB602893F6B}" dt="2020-09-17T13:15:52.684" v="43" actId="1076"/>
          <ac:spMkLst>
            <pc:docMk/>
            <pc:sldMk cId="0" sldId="267"/>
            <ac:spMk id="5" creationId="{7BDEA7BE-5374-4B5B-9EAE-26C4ACD95C93}"/>
          </ac:spMkLst>
        </pc:spChg>
        <pc:spChg chg="add">
          <ac:chgData name="Mussa Makran" userId="daa170424860ceeb" providerId="LiveId" clId="{53C4F19C-C60F-454F-ADB1-3DB602893F6B}" dt="2020-09-18T07:50:40.003" v="1417" actId="22"/>
          <ac:spMkLst>
            <pc:docMk/>
            <pc:sldMk cId="0" sldId="267"/>
            <ac:spMk id="6" creationId="{66FD6D2A-FA68-4A5C-920C-3DF92F4302C1}"/>
          </ac:spMkLst>
        </pc:spChg>
        <pc:spChg chg="mod">
          <ac:chgData name="Mussa Makran" userId="daa170424860ceeb" providerId="LiveId" clId="{53C4F19C-C60F-454F-ADB1-3DB602893F6B}" dt="2020-09-18T06:49:39.921" v="494" actId="1076"/>
          <ac:spMkLst>
            <pc:docMk/>
            <pc:sldMk cId="0" sldId="267"/>
            <ac:spMk id="10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7T13:20:11.066" v="60" actId="478"/>
          <ac:spMkLst>
            <pc:docMk/>
            <pc:sldMk cId="0" sldId="267"/>
            <ac:spMk id="12" creationId="{00000000-0000-0000-0000-000000000000}"/>
          </ac:spMkLst>
        </pc:spChg>
        <pc:spChg chg="del">
          <ac:chgData name="Mussa Makran" userId="daa170424860ceeb" providerId="LiveId" clId="{53C4F19C-C60F-454F-ADB1-3DB602893F6B}" dt="2020-09-17T13:15:38.613" v="38" actId="478"/>
          <ac:spMkLst>
            <pc:docMk/>
            <pc:sldMk cId="0" sldId="267"/>
            <ac:spMk id="1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50:39.378" v="1416" actId="478"/>
          <ac:spMkLst>
            <pc:docMk/>
            <pc:sldMk cId="0" sldId="267"/>
            <ac:spMk id="20" creationId="{75C58A81-3E7D-41FA-B4C3-7380317E1986}"/>
          </ac:spMkLst>
        </pc:spChg>
        <pc:picChg chg="add mod ord modCrop">
          <ac:chgData name="Mussa Makran" userId="daa170424860ceeb" providerId="LiveId" clId="{53C4F19C-C60F-454F-ADB1-3DB602893F6B}" dt="2020-09-18T06:49:18.486" v="493" actId="1076"/>
          <ac:picMkLst>
            <pc:docMk/>
            <pc:sldMk cId="0" sldId="267"/>
            <ac:picMk id="3" creationId="{F338BDDC-4603-4946-A9D6-36B0303530B0}"/>
          </ac:picMkLst>
        </pc:picChg>
      </pc:sldChg>
      <pc:sldChg chg="addSp delSp modSp mod">
        <pc:chgData name="Mussa Makran" userId="daa170424860ceeb" providerId="LiveId" clId="{53C4F19C-C60F-454F-ADB1-3DB602893F6B}" dt="2020-09-18T07:51:10.407" v="1427" actId="22"/>
        <pc:sldMkLst>
          <pc:docMk/>
          <pc:sldMk cId="0" sldId="271"/>
        </pc:sldMkLst>
        <pc:spChg chg="mod">
          <ac:chgData name="Mussa Makran" userId="daa170424860ceeb" providerId="LiveId" clId="{53C4F19C-C60F-454F-ADB1-3DB602893F6B}" dt="2020-09-18T07:16:04.920" v="891" actId="2711"/>
          <ac:spMkLst>
            <pc:docMk/>
            <pc:sldMk cId="0" sldId="271"/>
            <ac:spMk id="2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0:35.211" v="702" actId="478"/>
          <ac:spMkLst>
            <pc:docMk/>
            <pc:sldMk cId="0" sldId="271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0:35.211" v="702" actId="478"/>
          <ac:spMkLst>
            <pc:docMk/>
            <pc:sldMk cId="0" sldId="271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0:35.211" v="702" actId="478"/>
          <ac:spMkLst>
            <pc:docMk/>
            <pc:sldMk cId="0" sldId="271"/>
            <ac:spMk id="5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16:09.737" v="892" actId="2711"/>
          <ac:spMkLst>
            <pc:docMk/>
            <pc:sldMk cId="0" sldId="271"/>
            <ac:spMk id="7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13:59.766" v="809" actId="20577"/>
          <ac:spMkLst>
            <pc:docMk/>
            <pc:sldMk cId="0" sldId="271"/>
            <ac:spMk id="10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16:14.236" v="893" actId="2711"/>
          <ac:spMkLst>
            <pc:docMk/>
            <pc:sldMk cId="0" sldId="271"/>
            <ac:spMk id="11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16:19.339" v="894" actId="2711"/>
          <ac:spMkLst>
            <pc:docMk/>
            <pc:sldMk cId="0" sldId="271"/>
            <ac:spMk id="1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0:35.211" v="702" actId="478"/>
          <ac:spMkLst>
            <pc:docMk/>
            <pc:sldMk cId="0" sldId="271"/>
            <ac:spMk id="1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0:35.211" v="702" actId="478"/>
          <ac:spMkLst>
            <pc:docMk/>
            <pc:sldMk cId="0" sldId="271"/>
            <ac:spMk id="16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7:11:11.689" v="709" actId="478"/>
          <ac:spMkLst>
            <pc:docMk/>
            <pc:sldMk cId="0" sldId="271"/>
            <ac:spMk id="18" creationId="{6997C9A2-A052-4A37-8B1B-95696868E0F4}"/>
          </ac:spMkLst>
        </pc:spChg>
        <pc:spChg chg="add">
          <ac:chgData name="Mussa Makran" userId="daa170424860ceeb" providerId="LiveId" clId="{53C4F19C-C60F-454F-ADB1-3DB602893F6B}" dt="2020-09-18T07:10:35.813" v="703" actId="22"/>
          <ac:spMkLst>
            <pc:docMk/>
            <pc:sldMk cId="0" sldId="271"/>
            <ac:spMk id="20" creationId="{14EE2C7D-D04C-425D-8425-F9D492C1B5DF}"/>
          </ac:spMkLst>
        </pc:spChg>
        <pc:spChg chg="add mod">
          <ac:chgData name="Mussa Makran" userId="daa170424860ceeb" providerId="LiveId" clId="{53C4F19C-C60F-454F-ADB1-3DB602893F6B}" dt="2020-09-18T07:11:27.852" v="711" actId="207"/>
          <ac:spMkLst>
            <pc:docMk/>
            <pc:sldMk cId="0" sldId="271"/>
            <ac:spMk id="22" creationId="{C82D396F-1D36-4B66-B221-70A077BC6A0E}"/>
          </ac:spMkLst>
        </pc:spChg>
        <pc:spChg chg="add del">
          <ac:chgData name="Mussa Makran" userId="daa170424860ceeb" providerId="LiveId" clId="{53C4F19C-C60F-454F-ADB1-3DB602893F6B}" dt="2020-09-18T07:51:09.718" v="1426" actId="478"/>
          <ac:spMkLst>
            <pc:docMk/>
            <pc:sldMk cId="0" sldId="271"/>
            <ac:spMk id="24" creationId="{88A69B4A-7A98-46DE-8F2E-B3D244FC9AFF}"/>
          </ac:spMkLst>
        </pc:spChg>
        <pc:spChg chg="add">
          <ac:chgData name="Mussa Makran" userId="daa170424860ceeb" providerId="LiveId" clId="{53C4F19C-C60F-454F-ADB1-3DB602893F6B}" dt="2020-09-18T07:10:35.813" v="703" actId="22"/>
          <ac:spMkLst>
            <pc:docMk/>
            <pc:sldMk cId="0" sldId="271"/>
            <ac:spMk id="26" creationId="{8A9B2142-6476-4E52-811E-BCF7FBA34EE3}"/>
          </ac:spMkLst>
        </pc:spChg>
        <pc:spChg chg="add">
          <ac:chgData name="Mussa Makran" userId="daa170424860ceeb" providerId="LiveId" clId="{53C4F19C-C60F-454F-ADB1-3DB602893F6B}" dt="2020-09-18T07:11:12.289" v="710" actId="22"/>
          <ac:spMkLst>
            <pc:docMk/>
            <pc:sldMk cId="0" sldId="271"/>
            <ac:spMk id="28" creationId="{FAB6633F-DDCD-40CC-9802-3B7E184B70CD}"/>
          </ac:spMkLst>
        </pc:spChg>
        <pc:spChg chg="add">
          <ac:chgData name="Mussa Makran" userId="daa170424860ceeb" providerId="LiveId" clId="{53C4F19C-C60F-454F-ADB1-3DB602893F6B}" dt="2020-09-18T07:51:10.407" v="1427" actId="22"/>
          <ac:spMkLst>
            <pc:docMk/>
            <pc:sldMk cId="0" sldId="271"/>
            <ac:spMk id="30" creationId="{71B61585-C7B9-4DE0-A022-0A4DFC2739F2}"/>
          </ac:spMkLst>
        </pc:spChg>
        <pc:spChg chg="add">
          <ac:chgData name="Mussa Makran" userId="daa170424860ceeb" providerId="LiveId" clId="{53C4F19C-C60F-454F-ADB1-3DB602893F6B}" dt="2020-09-18T07:51:10.407" v="1427" actId="22"/>
          <ac:spMkLst>
            <pc:docMk/>
            <pc:sldMk cId="0" sldId="271"/>
            <ac:spMk id="32" creationId="{B646E79C-B516-4EDD-8971-01EDDE4220B3}"/>
          </ac:spMkLst>
        </pc:spChg>
      </pc:sldChg>
      <pc:sldChg chg="addSp delSp modSp mod">
        <pc:chgData name="Mussa Makran" userId="daa170424860ceeb" providerId="LiveId" clId="{53C4F19C-C60F-454F-ADB1-3DB602893F6B}" dt="2020-09-18T08:57:29.290" v="1970" actId="20577"/>
        <pc:sldMkLst>
          <pc:docMk/>
          <pc:sldMk cId="0" sldId="272"/>
        </pc:sldMkLst>
        <pc:spChg chg="mod">
          <ac:chgData name="Mussa Makran" userId="daa170424860ceeb" providerId="LiveId" clId="{53C4F19C-C60F-454F-ADB1-3DB602893F6B}" dt="2020-09-18T07:21:12.931" v="994" actId="2711"/>
          <ac:spMkLst>
            <pc:docMk/>
            <pc:sldMk cId="0" sldId="272"/>
            <ac:spMk id="2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9:05.002" v="916" actId="478"/>
          <ac:spMkLst>
            <pc:docMk/>
            <pc:sldMk cId="0" sldId="272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9:05.002" v="916" actId="478"/>
          <ac:spMkLst>
            <pc:docMk/>
            <pc:sldMk cId="0" sldId="272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9:05.002" v="916" actId="478"/>
          <ac:spMkLst>
            <pc:docMk/>
            <pc:sldMk cId="0" sldId="272"/>
            <ac:spMk id="5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22:05.764" v="1003" actId="1076"/>
          <ac:spMkLst>
            <pc:docMk/>
            <pc:sldMk cId="0" sldId="272"/>
            <ac:spMk id="10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21:56.821" v="1002" actId="2711"/>
          <ac:spMkLst>
            <pc:docMk/>
            <pc:sldMk cId="0" sldId="272"/>
            <ac:spMk id="11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22:21.862" v="1004" actId="122"/>
          <ac:spMkLst>
            <pc:docMk/>
            <pc:sldMk cId="0" sldId="272"/>
            <ac:spMk id="12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21:27.301" v="998" actId="2711"/>
          <ac:spMkLst>
            <pc:docMk/>
            <pc:sldMk cId="0" sldId="272"/>
            <ac:spMk id="480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22:42.426" v="1007" actId="255"/>
          <ac:spMkLst>
            <pc:docMk/>
            <pc:sldMk cId="0" sldId="272"/>
            <ac:spMk id="484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2:39.498" v="1806" actId="20577"/>
          <ac:spMkLst>
            <pc:docMk/>
            <pc:sldMk cId="0" sldId="272"/>
            <ac:spMk id="485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57:29.290" v="1970" actId="20577"/>
          <ac:spMkLst>
            <pc:docMk/>
            <pc:sldMk cId="0" sldId="272"/>
            <ac:spMk id="48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9:05.002" v="916" actId="478"/>
          <ac:spMkLst>
            <pc:docMk/>
            <pc:sldMk cId="0" sldId="272"/>
            <ac:spMk id="489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19:05.002" v="916" actId="478"/>
          <ac:spMkLst>
            <pc:docMk/>
            <pc:sldMk cId="0" sldId="272"/>
            <ac:spMk id="490" creationId="{00000000-0000-0000-0000-000000000000}"/>
          </ac:spMkLst>
        </pc:spChg>
        <pc:spChg chg="add">
          <ac:chgData name="Mussa Makran" userId="daa170424860ceeb" providerId="LiveId" clId="{53C4F19C-C60F-454F-ADB1-3DB602893F6B}" dt="2020-09-18T07:19:05.582" v="917" actId="22"/>
          <ac:spMkLst>
            <pc:docMk/>
            <pc:sldMk cId="0" sldId="272"/>
            <ac:spMk id="495" creationId="{0F7085B0-6961-4D28-8785-77FF259879BF}"/>
          </ac:spMkLst>
        </pc:spChg>
        <pc:spChg chg="add">
          <ac:chgData name="Mussa Makran" userId="daa170424860ceeb" providerId="LiveId" clId="{53C4F19C-C60F-454F-ADB1-3DB602893F6B}" dt="2020-09-18T07:19:05.582" v="917" actId="22"/>
          <ac:spMkLst>
            <pc:docMk/>
            <pc:sldMk cId="0" sldId="272"/>
            <ac:spMk id="497" creationId="{BE981DDA-C7EF-4BD4-8970-6C083128FF69}"/>
          </ac:spMkLst>
        </pc:spChg>
        <pc:spChg chg="add del">
          <ac:chgData name="Mussa Makran" userId="daa170424860ceeb" providerId="LiveId" clId="{53C4F19C-C60F-454F-ADB1-3DB602893F6B}" dt="2020-09-18T07:51:15.332" v="1428" actId="478"/>
          <ac:spMkLst>
            <pc:docMk/>
            <pc:sldMk cId="0" sldId="272"/>
            <ac:spMk id="499" creationId="{8BEE8B78-3159-4A2B-A2C2-429720C55480}"/>
          </ac:spMkLst>
        </pc:spChg>
        <pc:spChg chg="add">
          <ac:chgData name="Mussa Makran" userId="daa170424860ceeb" providerId="LiveId" clId="{53C4F19C-C60F-454F-ADB1-3DB602893F6B}" dt="2020-09-18T07:19:05.582" v="917" actId="22"/>
          <ac:spMkLst>
            <pc:docMk/>
            <pc:sldMk cId="0" sldId="272"/>
            <ac:spMk id="501" creationId="{1DE739A1-B019-420D-8380-ACE0B8B7FB88}"/>
          </ac:spMkLst>
        </pc:spChg>
        <pc:spChg chg="add">
          <ac:chgData name="Mussa Makran" userId="daa170424860ceeb" providerId="LiveId" clId="{53C4F19C-C60F-454F-ADB1-3DB602893F6B}" dt="2020-09-18T07:22:55.368" v="1008" actId="22"/>
          <ac:spMkLst>
            <pc:docMk/>
            <pc:sldMk cId="0" sldId="272"/>
            <ac:spMk id="503" creationId="{B7CB51F3-A5B7-450D-97CF-C55681E83F7D}"/>
          </ac:spMkLst>
        </pc:spChg>
        <pc:spChg chg="add">
          <ac:chgData name="Mussa Makran" userId="daa170424860ceeb" providerId="LiveId" clId="{53C4F19C-C60F-454F-ADB1-3DB602893F6B}" dt="2020-09-18T07:51:16.005" v="1429" actId="22"/>
          <ac:spMkLst>
            <pc:docMk/>
            <pc:sldMk cId="0" sldId="272"/>
            <ac:spMk id="505" creationId="{69F9CE51-1B91-4AB5-97B1-BC991489D050}"/>
          </ac:spMkLst>
        </pc:spChg>
        <pc:spChg chg="add">
          <ac:chgData name="Mussa Makran" userId="daa170424860ceeb" providerId="LiveId" clId="{53C4F19C-C60F-454F-ADB1-3DB602893F6B}" dt="2020-09-18T07:51:16.005" v="1429" actId="22"/>
          <ac:spMkLst>
            <pc:docMk/>
            <pc:sldMk cId="0" sldId="272"/>
            <ac:spMk id="507" creationId="{165269E9-A3A5-4B02-8DE6-A51735BA66D9}"/>
          </ac:spMkLst>
        </pc:spChg>
        <pc:cxnChg chg="mod">
          <ac:chgData name="Mussa Makran" userId="daa170424860ceeb" providerId="LiveId" clId="{53C4F19C-C60F-454F-ADB1-3DB602893F6B}" dt="2020-09-18T08:57:29.290" v="1970" actId="20577"/>
          <ac:cxnSpMkLst>
            <pc:docMk/>
            <pc:sldMk cId="0" sldId="272"/>
            <ac:cxnSpMk id="492" creationId="{00000000-0000-0000-0000-000000000000}"/>
          </ac:cxnSpMkLst>
        </pc:cxnChg>
      </pc:sldChg>
      <pc:sldChg chg="addSp delSp modSp mod">
        <pc:chgData name="Mussa Makran" userId="daa170424860ceeb" providerId="LiveId" clId="{53C4F19C-C60F-454F-ADB1-3DB602893F6B}" dt="2020-09-18T08:35:08.968" v="1817" actId="20577"/>
        <pc:sldMkLst>
          <pc:docMk/>
          <pc:sldMk cId="0" sldId="274"/>
        </pc:sldMkLst>
        <pc:spChg chg="add mod">
          <ac:chgData name="Mussa Makran" userId="daa170424860ceeb" providerId="LiveId" clId="{53C4F19C-C60F-454F-ADB1-3DB602893F6B}" dt="2020-09-18T08:35:08.968" v="1817" actId="20577"/>
          <ac:spMkLst>
            <pc:docMk/>
            <pc:sldMk cId="0" sldId="274"/>
            <ac:spMk id="2" creationId="{D599FCBD-3D21-4D30-96CA-D3B0513C78E9}"/>
          </ac:spMkLst>
        </pc:spChg>
        <pc:spChg chg="del">
          <ac:chgData name="Mussa Makran" userId="daa170424860ceeb" providerId="LiveId" clId="{53C4F19C-C60F-454F-ADB1-3DB602893F6B}" dt="2020-09-18T08:12:35.829" v="1605" actId="478"/>
          <ac:spMkLst>
            <pc:docMk/>
            <pc:sldMk cId="0" sldId="274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1:20.572" v="1597" actId="478"/>
          <ac:spMkLst>
            <pc:docMk/>
            <pc:sldMk cId="0" sldId="274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1:20.572" v="1597" actId="478"/>
          <ac:spMkLst>
            <pc:docMk/>
            <pc:sldMk cId="0" sldId="274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1:20.572" v="1597" actId="478"/>
          <ac:spMkLst>
            <pc:docMk/>
            <pc:sldMk cId="0" sldId="274"/>
            <ac:spMk id="6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1:20.572" v="1597" actId="478"/>
          <ac:spMkLst>
            <pc:docMk/>
            <pc:sldMk cId="0" sldId="274"/>
            <ac:spMk id="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1:20.572" v="1597" actId="478"/>
          <ac:spMkLst>
            <pc:docMk/>
            <pc:sldMk cId="0" sldId="274"/>
            <ac:spMk id="8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1:20.572" v="1597" actId="478"/>
          <ac:spMkLst>
            <pc:docMk/>
            <pc:sldMk cId="0" sldId="274"/>
            <ac:spMk id="9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13:36.563" v="1626" actId="2711"/>
          <ac:spMkLst>
            <pc:docMk/>
            <pc:sldMk cId="0" sldId="274"/>
            <ac:spMk id="10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17:16.177" v="1700" actId="1076"/>
          <ac:spMkLst>
            <pc:docMk/>
            <pc:sldMk cId="0" sldId="274"/>
            <ac:spMk id="13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17:20.532" v="1701" actId="1076"/>
          <ac:spMkLst>
            <pc:docMk/>
            <pc:sldMk cId="0" sldId="274"/>
            <ac:spMk id="14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17:26.189" v="1702" actId="1076"/>
          <ac:spMkLst>
            <pc:docMk/>
            <pc:sldMk cId="0" sldId="274"/>
            <ac:spMk id="15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17:29.485" v="1703" actId="1076"/>
          <ac:spMkLst>
            <pc:docMk/>
            <pc:sldMk cId="0" sldId="274"/>
            <ac:spMk id="16" creationId="{00000000-0000-0000-0000-000000000000}"/>
          </ac:spMkLst>
        </pc:spChg>
        <pc:spChg chg="del mod">
          <ac:chgData name="Mussa Makran" userId="daa170424860ceeb" providerId="LiveId" clId="{53C4F19C-C60F-454F-ADB1-3DB602893F6B}" dt="2020-09-18T08:13:17.175" v="1609" actId="478"/>
          <ac:spMkLst>
            <pc:docMk/>
            <pc:sldMk cId="0" sldId="274"/>
            <ac:spMk id="18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11:21.312" v="1598" actId="22"/>
          <ac:spMkLst>
            <pc:docMk/>
            <pc:sldMk cId="0" sldId="274"/>
            <ac:spMk id="20" creationId="{B360B3F3-DC15-43F5-854B-E8584E2C32F6}"/>
          </ac:spMkLst>
        </pc:spChg>
        <pc:spChg chg="add">
          <ac:chgData name="Mussa Makran" userId="daa170424860ceeb" providerId="LiveId" clId="{53C4F19C-C60F-454F-ADB1-3DB602893F6B}" dt="2020-09-18T08:11:21.312" v="1598" actId="22"/>
          <ac:spMkLst>
            <pc:docMk/>
            <pc:sldMk cId="0" sldId="274"/>
            <ac:spMk id="22" creationId="{C65A3FE5-1013-415D-9780-7BCF8E99D322}"/>
          </ac:spMkLst>
        </pc:spChg>
        <pc:spChg chg="add">
          <ac:chgData name="Mussa Makran" userId="daa170424860ceeb" providerId="LiveId" clId="{53C4F19C-C60F-454F-ADB1-3DB602893F6B}" dt="2020-09-18T08:11:21.312" v="1598" actId="22"/>
          <ac:spMkLst>
            <pc:docMk/>
            <pc:sldMk cId="0" sldId="274"/>
            <ac:spMk id="24" creationId="{79F759BD-CF97-4D2B-98D8-BB296098A234}"/>
          </ac:spMkLst>
        </pc:spChg>
        <pc:spChg chg="add">
          <ac:chgData name="Mussa Makran" userId="daa170424860ceeb" providerId="LiveId" clId="{53C4F19C-C60F-454F-ADB1-3DB602893F6B}" dt="2020-09-18T08:11:21.312" v="1598" actId="22"/>
          <ac:spMkLst>
            <pc:docMk/>
            <pc:sldMk cId="0" sldId="274"/>
            <ac:spMk id="26" creationId="{760D56C3-32F2-4575-96C4-5B1F35711DE7}"/>
          </ac:spMkLst>
        </pc:spChg>
        <pc:spChg chg="add">
          <ac:chgData name="Mussa Makran" userId="daa170424860ceeb" providerId="LiveId" clId="{53C4F19C-C60F-454F-ADB1-3DB602893F6B}" dt="2020-09-18T08:11:21.312" v="1598" actId="22"/>
          <ac:spMkLst>
            <pc:docMk/>
            <pc:sldMk cId="0" sldId="274"/>
            <ac:spMk id="28" creationId="{02BA20B6-1B04-4E76-B89E-D872804E8BA3}"/>
          </ac:spMkLst>
        </pc:spChg>
        <pc:spChg chg="add">
          <ac:chgData name="Mussa Makran" userId="daa170424860ceeb" providerId="LiveId" clId="{53C4F19C-C60F-454F-ADB1-3DB602893F6B}" dt="2020-09-18T08:11:21.312" v="1598" actId="22"/>
          <ac:spMkLst>
            <pc:docMk/>
            <pc:sldMk cId="0" sldId="274"/>
            <ac:spMk id="30" creationId="{ABB7EEF8-4DEC-4BE8-8696-905C00710BF1}"/>
          </ac:spMkLst>
        </pc:spChg>
        <pc:spChg chg="add del mod">
          <ac:chgData name="Mussa Makran" userId="daa170424860ceeb" providerId="LiveId" clId="{53C4F19C-C60F-454F-ADB1-3DB602893F6B}" dt="2020-09-18T08:12:39.506" v="1606" actId="478"/>
          <ac:spMkLst>
            <pc:docMk/>
            <pc:sldMk cId="0" sldId="274"/>
            <ac:spMk id="32" creationId="{3A329BCB-D5BD-4D3B-A5AF-ADDD7AD6E777}"/>
          </ac:spMkLst>
        </pc:spChg>
        <pc:spChg chg="add">
          <ac:chgData name="Mussa Makran" userId="daa170424860ceeb" providerId="LiveId" clId="{53C4F19C-C60F-454F-ADB1-3DB602893F6B}" dt="2020-09-18T08:13:17.821" v="1610" actId="22"/>
          <ac:spMkLst>
            <pc:docMk/>
            <pc:sldMk cId="0" sldId="274"/>
            <ac:spMk id="34" creationId="{D48F140D-6F69-4E4D-88CD-8EEBA2D045BE}"/>
          </ac:spMkLst>
        </pc:spChg>
        <pc:spChg chg="add mod">
          <ac:chgData name="Mussa Makran" userId="daa170424860ceeb" providerId="LiveId" clId="{53C4F19C-C60F-454F-ADB1-3DB602893F6B}" dt="2020-09-18T08:15:49.867" v="1685" actId="20577"/>
          <ac:spMkLst>
            <pc:docMk/>
            <pc:sldMk cId="0" sldId="274"/>
            <ac:spMk id="36" creationId="{15D2A43E-6326-4388-971C-BA26502D1B61}"/>
          </ac:spMkLst>
        </pc:spChg>
        <pc:spChg chg="add mod">
          <ac:chgData name="Mussa Makran" userId="daa170424860ceeb" providerId="LiveId" clId="{53C4F19C-C60F-454F-ADB1-3DB602893F6B}" dt="2020-09-18T08:16:43.408" v="1690" actId="571"/>
          <ac:spMkLst>
            <pc:docMk/>
            <pc:sldMk cId="0" sldId="274"/>
            <ac:spMk id="37" creationId="{6A1CD98B-417B-4F16-85F3-094A3548DF27}"/>
          </ac:spMkLst>
        </pc:spChg>
        <pc:spChg chg="add mod">
          <ac:chgData name="Mussa Makran" userId="daa170424860ceeb" providerId="LiveId" clId="{53C4F19C-C60F-454F-ADB1-3DB602893F6B}" dt="2020-09-18T08:17:00.416" v="1695" actId="571"/>
          <ac:spMkLst>
            <pc:docMk/>
            <pc:sldMk cId="0" sldId="274"/>
            <ac:spMk id="38" creationId="{A2174F88-C221-4B81-8451-5F707E0B2B07}"/>
          </ac:spMkLst>
        </pc:spChg>
        <pc:spChg chg="add del mod">
          <ac:chgData name="Mussa Makran" userId="daa170424860ceeb" providerId="LiveId" clId="{53C4F19C-C60F-454F-ADB1-3DB602893F6B}" dt="2020-09-18T08:17:11.567" v="1699" actId="478"/>
          <ac:spMkLst>
            <pc:docMk/>
            <pc:sldMk cId="0" sldId="274"/>
            <ac:spMk id="39" creationId="{ED63DBA8-7A3A-4D10-A911-183F93A7775B}"/>
          </ac:spMkLst>
        </pc:spChg>
        <pc:graphicFrameChg chg="mod">
          <ac:chgData name="Mussa Makran" userId="daa170424860ceeb" providerId="LiveId" clId="{53C4F19C-C60F-454F-ADB1-3DB602893F6B}" dt="2020-09-18T08:33:46.620" v="1812"/>
          <ac:graphicFrameMkLst>
            <pc:docMk/>
            <pc:sldMk cId="0" sldId="274"/>
            <ac:graphicFrameMk id="12" creationId="{00000000-0008-0000-0D00-000005000000}"/>
          </ac:graphicFrameMkLst>
        </pc:graphicFrameChg>
      </pc:sldChg>
      <pc:sldChg chg="addSp delSp modSp mod ord">
        <pc:chgData name="Mussa Makran" userId="daa170424860ceeb" providerId="LiveId" clId="{53C4F19C-C60F-454F-ADB1-3DB602893F6B}" dt="2020-09-18T08:39:27.016" v="1888" actId="1076"/>
        <pc:sldMkLst>
          <pc:docMk/>
          <pc:sldMk cId="0" sldId="275"/>
        </pc:sldMkLst>
        <pc:spChg chg="add">
          <ac:chgData name="Mussa Makran" userId="daa170424860ceeb" providerId="LiveId" clId="{53C4F19C-C60F-454F-ADB1-3DB602893F6B}" dt="2020-09-18T08:19:52.496" v="1709" actId="22"/>
          <ac:spMkLst>
            <pc:docMk/>
            <pc:sldMk cId="0" sldId="275"/>
            <ac:spMk id="2" creationId="{77A8EF90-6A31-4FAF-A64E-ED0118712077}"/>
          </ac:spMkLst>
        </pc:spChg>
        <pc:spChg chg="del">
          <ac:chgData name="Mussa Makran" userId="daa170424860ceeb" providerId="LiveId" clId="{53C4F19C-C60F-454F-ADB1-3DB602893F6B}" dt="2020-09-18T08:20:04.643" v="1711" actId="478"/>
          <ac:spMkLst>
            <pc:docMk/>
            <pc:sldMk cId="0" sldId="275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9:51.849" v="1708" actId="478"/>
          <ac:spMkLst>
            <pc:docMk/>
            <pc:sldMk cId="0" sldId="275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9:51.849" v="1708" actId="478"/>
          <ac:spMkLst>
            <pc:docMk/>
            <pc:sldMk cId="0" sldId="275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9:51.849" v="1708" actId="478"/>
          <ac:spMkLst>
            <pc:docMk/>
            <pc:sldMk cId="0" sldId="275"/>
            <ac:spMk id="6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5:15.117" v="1821" actId="20577"/>
          <ac:spMkLst>
            <pc:docMk/>
            <pc:sldMk cId="0" sldId="275"/>
            <ac:spMk id="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9:51.849" v="1708" actId="478"/>
          <ac:spMkLst>
            <pc:docMk/>
            <pc:sldMk cId="0" sldId="275"/>
            <ac:spMk id="8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19:51.849" v="1708" actId="478"/>
          <ac:spMkLst>
            <pc:docMk/>
            <pc:sldMk cId="0" sldId="275"/>
            <ac:spMk id="9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20:49.316" v="1719" actId="2711"/>
          <ac:spMkLst>
            <pc:docMk/>
            <pc:sldMk cId="0" sldId="275"/>
            <ac:spMk id="10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19:52.496" v="1709" actId="22"/>
          <ac:spMkLst>
            <pc:docMk/>
            <pc:sldMk cId="0" sldId="275"/>
            <ac:spMk id="13" creationId="{6AE1095B-59BE-4FE6-9559-C4561B60571D}"/>
          </ac:spMkLst>
        </pc:spChg>
        <pc:spChg chg="mod">
          <ac:chgData name="Mussa Makran" userId="daa170424860ceeb" providerId="LiveId" clId="{53C4F19C-C60F-454F-ADB1-3DB602893F6B}" dt="2020-09-18T08:22:24.315" v="1745" actId="2711"/>
          <ac:spMkLst>
            <pc:docMk/>
            <pc:sldMk cId="0" sldId="275"/>
            <ac:spMk id="17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22:24.315" v="1745" actId="2711"/>
          <ac:spMkLst>
            <pc:docMk/>
            <pc:sldMk cId="0" sldId="275"/>
            <ac:spMk id="18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19:52.496" v="1709" actId="22"/>
          <ac:spMkLst>
            <pc:docMk/>
            <pc:sldMk cId="0" sldId="275"/>
            <ac:spMk id="19" creationId="{98177A21-93C8-452A-A87C-D4EEF4A625CF}"/>
          </ac:spMkLst>
        </pc:spChg>
        <pc:spChg chg="mod">
          <ac:chgData name="Mussa Makran" userId="daa170424860ceeb" providerId="LiveId" clId="{53C4F19C-C60F-454F-ADB1-3DB602893F6B}" dt="2020-09-18T08:22:24.315" v="1745" actId="2711"/>
          <ac:spMkLst>
            <pc:docMk/>
            <pc:sldMk cId="0" sldId="275"/>
            <ac:spMk id="20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22:24.315" v="1745" actId="2711"/>
          <ac:spMkLst>
            <pc:docMk/>
            <pc:sldMk cId="0" sldId="275"/>
            <ac:spMk id="23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22:24.315" v="1745" actId="2711"/>
          <ac:spMkLst>
            <pc:docMk/>
            <pc:sldMk cId="0" sldId="275"/>
            <ac:spMk id="24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19:52.496" v="1709" actId="22"/>
          <ac:spMkLst>
            <pc:docMk/>
            <pc:sldMk cId="0" sldId="275"/>
            <ac:spMk id="27" creationId="{582D1238-DEA6-4CFC-B8B8-6FFD7D0E6121}"/>
          </ac:spMkLst>
        </pc:spChg>
        <pc:spChg chg="mod">
          <ac:chgData name="Mussa Makran" userId="daa170424860ceeb" providerId="LiveId" clId="{53C4F19C-C60F-454F-ADB1-3DB602893F6B}" dt="2020-09-18T08:22:24.315" v="1745" actId="2711"/>
          <ac:spMkLst>
            <pc:docMk/>
            <pc:sldMk cId="0" sldId="275"/>
            <ac:spMk id="31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22:24.315" v="1745" actId="2711"/>
          <ac:spMkLst>
            <pc:docMk/>
            <pc:sldMk cId="0" sldId="275"/>
            <ac:spMk id="32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22:24.315" v="1745" actId="2711"/>
          <ac:spMkLst>
            <pc:docMk/>
            <pc:sldMk cId="0" sldId="275"/>
            <ac:spMk id="33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23:30.348" v="1759" actId="1076"/>
          <ac:spMkLst>
            <pc:docMk/>
            <pc:sldMk cId="0" sldId="275"/>
            <ac:spMk id="34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22:24.315" v="1745" actId="2711"/>
          <ac:spMkLst>
            <pc:docMk/>
            <pc:sldMk cId="0" sldId="275"/>
            <ac:spMk id="36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9:27.016" v="1888" actId="1076"/>
          <ac:spMkLst>
            <pc:docMk/>
            <pc:sldMk cId="0" sldId="275"/>
            <ac:spMk id="37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19:52.496" v="1709" actId="22"/>
          <ac:spMkLst>
            <pc:docMk/>
            <pc:sldMk cId="0" sldId="275"/>
            <ac:spMk id="42" creationId="{2B0461ED-C93F-40A3-BED4-F6967D3C7F53}"/>
          </ac:spMkLst>
        </pc:spChg>
        <pc:spChg chg="add">
          <ac:chgData name="Mussa Makran" userId="daa170424860ceeb" providerId="LiveId" clId="{53C4F19C-C60F-454F-ADB1-3DB602893F6B}" dt="2020-09-18T08:19:52.496" v="1709" actId="22"/>
          <ac:spMkLst>
            <pc:docMk/>
            <pc:sldMk cId="0" sldId="275"/>
            <ac:spMk id="44" creationId="{A653A65D-87AF-47F3-BDDF-60DE4361A63B}"/>
          </ac:spMkLst>
        </pc:spChg>
        <pc:spChg chg="add del mod">
          <ac:chgData name="Mussa Makran" userId="daa170424860ceeb" providerId="LiveId" clId="{53C4F19C-C60F-454F-ADB1-3DB602893F6B}" dt="2020-09-18T08:20:06.366" v="1712" actId="478"/>
          <ac:spMkLst>
            <pc:docMk/>
            <pc:sldMk cId="0" sldId="275"/>
            <ac:spMk id="46" creationId="{916874DE-B5E7-4923-8890-C633F8E87E8F}"/>
          </ac:spMkLst>
        </pc:spChg>
        <pc:spChg chg="add mod">
          <ac:chgData name="Mussa Makran" userId="daa170424860ceeb" providerId="LiveId" clId="{53C4F19C-C60F-454F-ADB1-3DB602893F6B}" dt="2020-09-18T08:23:04.695" v="1757" actId="20577"/>
          <ac:spMkLst>
            <pc:docMk/>
            <pc:sldMk cId="0" sldId="275"/>
            <ac:spMk id="50" creationId="{9E19561B-56D0-4F72-B11D-E21F6332D7F7}"/>
          </ac:spMkLst>
        </pc:spChg>
        <pc:graphicFrameChg chg="mod">
          <ac:chgData name="Mussa Makran" userId="daa170424860ceeb" providerId="LiveId" clId="{53C4F19C-C60F-454F-ADB1-3DB602893F6B}" dt="2020-09-18T08:33:55.833" v="1813"/>
          <ac:graphicFrameMkLst>
            <pc:docMk/>
            <pc:sldMk cId="0" sldId="275"/>
            <ac:graphicFrameMk id="12" creationId="{00000000-0008-0000-0D00-000004000000}"/>
          </ac:graphicFrameMkLst>
        </pc:graphicFrameChg>
        <pc:cxnChg chg="mod">
          <ac:chgData name="Mussa Makran" userId="daa170424860ceeb" providerId="LiveId" clId="{53C4F19C-C60F-454F-ADB1-3DB602893F6B}" dt="2020-09-18T08:22:02.786" v="1744" actId="14100"/>
          <ac:cxnSpMkLst>
            <pc:docMk/>
            <pc:sldMk cId="0" sldId="275"/>
            <ac:cxnSpMk id="11" creationId="{00000000-0000-0000-0000-000000000000}"/>
          </ac:cxnSpMkLst>
        </pc:cxnChg>
      </pc:sldChg>
      <pc:sldChg chg="addSp delSp modSp mod ord">
        <pc:chgData name="Mussa Makran" userId="daa170424860ceeb" providerId="LiveId" clId="{53C4F19C-C60F-454F-ADB1-3DB602893F6B}" dt="2020-09-18T08:47:44.400" v="1964" actId="1076"/>
        <pc:sldMkLst>
          <pc:docMk/>
          <pc:sldMk cId="0" sldId="277"/>
        </pc:sldMkLst>
        <pc:spChg chg="mod">
          <ac:chgData name="Mussa Makran" userId="daa170424860ceeb" providerId="LiveId" clId="{53C4F19C-C60F-454F-ADB1-3DB602893F6B}" dt="2020-09-18T08:46:23.827" v="1953" actId="1076"/>
          <ac:spMkLst>
            <pc:docMk/>
            <pc:sldMk cId="0" sldId="277"/>
            <ac:spMk id="2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8:45:29.002" v="1935" actId="22"/>
          <ac:spMkLst>
            <pc:docMk/>
            <pc:sldMk cId="0" sldId="277"/>
            <ac:spMk id="3" creationId="{DA1463EB-DD7F-4D33-9459-1D893FA33A27}"/>
          </ac:spMkLst>
        </pc:spChg>
        <pc:spChg chg="del">
          <ac:chgData name="Mussa Makran" userId="daa170424860ceeb" providerId="LiveId" clId="{53C4F19C-C60F-454F-ADB1-3DB602893F6B}" dt="2020-09-18T08:45:27.308" v="1933" actId="478"/>
          <ac:spMkLst>
            <pc:docMk/>
            <pc:sldMk cId="0" sldId="277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45:27.308" v="1933" actId="478"/>
          <ac:spMkLst>
            <pc:docMk/>
            <pc:sldMk cId="0" sldId="277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45:27.308" v="1933" actId="478"/>
          <ac:spMkLst>
            <pc:docMk/>
            <pc:sldMk cId="0" sldId="277"/>
            <ac:spMk id="6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45:51.200" v="1949" actId="20577"/>
          <ac:spMkLst>
            <pc:docMk/>
            <pc:sldMk cId="0" sldId="277"/>
            <ac:spMk id="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45:27.308" v="1933" actId="478"/>
          <ac:spMkLst>
            <pc:docMk/>
            <pc:sldMk cId="0" sldId="277"/>
            <ac:spMk id="8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45:27.308" v="1933" actId="478"/>
          <ac:spMkLst>
            <pc:docMk/>
            <pc:sldMk cId="0" sldId="277"/>
            <ac:spMk id="9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47:44.400" v="1964" actId="1076"/>
          <ac:spMkLst>
            <pc:docMk/>
            <pc:sldMk cId="0" sldId="277"/>
            <ac:spMk id="10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47:13.599" v="1962" actId="2711"/>
          <ac:spMkLst>
            <pc:docMk/>
            <pc:sldMk cId="0" sldId="277"/>
            <ac:spMk id="19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47:13.599" v="1962" actId="2711"/>
          <ac:spMkLst>
            <pc:docMk/>
            <pc:sldMk cId="0" sldId="277"/>
            <ac:spMk id="20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8:45:29.002" v="1935" actId="22"/>
          <ac:spMkLst>
            <pc:docMk/>
            <pc:sldMk cId="0" sldId="277"/>
            <ac:spMk id="21" creationId="{EADC1872-C2ED-4933-9120-1122D8AB5D7C}"/>
          </ac:spMkLst>
        </pc:spChg>
        <pc:spChg chg="mod">
          <ac:chgData name="Mussa Makran" userId="daa170424860ceeb" providerId="LiveId" clId="{53C4F19C-C60F-454F-ADB1-3DB602893F6B}" dt="2020-09-18T08:47:13.599" v="1962" actId="2711"/>
          <ac:spMkLst>
            <pc:docMk/>
            <pc:sldMk cId="0" sldId="277"/>
            <ac:spMk id="22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47:13.599" v="1962" actId="2711"/>
          <ac:spMkLst>
            <pc:docMk/>
            <pc:sldMk cId="0" sldId="277"/>
            <ac:spMk id="23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47:13.599" v="1962" actId="2711"/>
          <ac:spMkLst>
            <pc:docMk/>
            <pc:sldMk cId="0" sldId="277"/>
            <ac:spMk id="24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47:13.599" v="1962" actId="2711"/>
          <ac:spMkLst>
            <pc:docMk/>
            <pc:sldMk cId="0" sldId="277"/>
            <ac:spMk id="25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8:45:29.002" v="1935" actId="22"/>
          <ac:spMkLst>
            <pc:docMk/>
            <pc:sldMk cId="0" sldId="277"/>
            <ac:spMk id="29" creationId="{4B003E08-32EA-41FB-8C0C-0FE3AFF317A8}"/>
          </ac:spMkLst>
        </pc:spChg>
        <pc:spChg chg="add">
          <ac:chgData name="Mussa Makran" userId="daa170424860ceeb" providerId="LiveId" clId="{53C4F19C-C60F-454F-ADB1-3DB602893F6B}" dt="2020-09-18T08:45:38.138" v="1936" actId="22"/>
          <ac:spMkLst>
            <pc:docMk/>
            <pc:sldMk cId="0" sldId="277"/>
            <ac:spMk id="31" creationId="{C80ECB61-F686-493D-B55F-1F9460A2FD04}"/>
          </ac:spMkLst>
        </pc:spChg>
        <pc:spChg chg="add">
          <ac:chgData name="Mussa Makran" userId="daa170424860ceeb" providerId="LiveId" clId="{53C4F19C-C60F-454F-ADB1-3DB602893F6B}" dt="2020-09-18T08:45:38.138" v="1936" actId="22"/>
          <ac:spMkLst>
            <pc:docMk/>
            <pc:sldMk cId="0" sldId="277"/>
            <ac:spMk id="33" creationId="{FA4A63D0-B0C6-4935-B4B7-BEA9BCB48CBD}"/>
          </ac:spMkLst>
        </pc:spChg>
        <pc:spChg chg="add">
          <ac:chgData name="Mussa Makran" userId="daa170424860ceeb" providerId="LiveId" clId="{53C4F19C-C60F-454F-ADB1-3DB602893F6B}" dt="2020-09-18T08:45:38.138" v="1936" actId="22"/>
          <ac:spMkLst>
            <pc:docMk/>
            <pc:sldMk cId="0" sldId="277"/>
            <ac:spMk id="35" creationId="{AF8C5FF2-073B-4A94-8146-374D1E6EA76B}"/>
          </ac:spMkLst>
        </pc:spChg>
        <pc:spChg chg="add">
          <ac:chgData name="Mussa Makran" userId="daa170424860ceeb" providerId="LiveId" clId="{53C4F19C-C60F-454F-ADB1-3DB602893F6B}" dt="2020-09-18T08:45:38.138" v="1936" actId="22"/>
          <ac:spMkLst>
            <pc:docMk/>
            <pc:sldMk cId="0" sldId="277"/>
            <ac:spMk id="37" creationId="{A2DD9CA6-91A8-45D0-B46F-1F6989EF0395}"/>
          </ac:spMkLst>
        </pc:spChg>
        <pc:spChg chg="add">
          <ac:chgData name="Mussa Makran" userId="daa170424860ceeb" providerId="LiveId" clId="{53C4F19C-C60F-454F-ADB1-3DB602893F6B}" dt="2020-09-18T08:45:38.138" v="1936" actId="22"/>
          <ac:spMkLst>
            <pc:docMk/>
            <pc:sldMk cId="0" sldId="277"/>
            <ac:spMk id="39" creationId="{D5459126-C953-4DDA-B462-C94F914BAAB9}"/>
          </ac:spMkLst>
        </pc:spChg>
        <pc:spChg chg="add">
          <ac:chgData name="Mussa Makran" userId="daa170424860ceeb" providerId="LiveId" clId="{53C4F19C-C60F-454F-ADB1-3DB602893F6B}" dt="2020-09-18T08:45:38.138" v="1936" actId="22"/>
          <ac:spMkLst>
            <pc:docMk/>
            <pc:sldMk cId="0" sldId="277"/>
            <ac:spMk id="41" creationId="{50D39348-802D-4FD4-86F2-DC3488B679FE}"/>
          </ac:spMkLst>
        </pc:spChg>
        <pc:graphicFrameChg chg="mod">
          <ac:chgData name="Mussa Makran" userId="daa170424860ceeb" providerId="LiveId" clId="{53C4F19C-C60F-454F-ADB1-3DB602893F6B}" dt="2020-09-18T08:47:13.599" v="1962" actId="2711"/>
          <ac:graphicFrameMkLst>
            <pc:docMk/>
            <pc:sldMk cId="0" sldId="277"/>
            <ac:graphicFrameMk id="12" creationId="{00000000-0000-0000-0000-000000000000}"/>
          </ac:graphicFrameMkLst>
        </pc:graphicFrameChg>
        <pc:cxnChg chg="mod">
          <ac:chgData name="Mussa Makran" userId="daa170424860ceeb" providerId="LiveId" clId="{53C4F19C-C60F-454F-ADB1-3DB602893F6B}" dt="2020-09-18T08:47:41.680" v="1963" actId="14100"/>
          <ac:cxnSpMkLst>
            <pc:docMk/>
            <pc:sldMk cId="0" sldId="277"/>
            <ac:cxnSpMk id="11" creationId="{00000000-0000-0000-0000-000000000000}"/>
          </ac:cxnSpMkLst>
        </pc:cxnChg>
      </pc:sldChg>
      <pc:sldChg chg="addSp delSp modSp mod ord">
        <pc:chgData name="Mussa Makran" userId="daa170424860ceeb" providerId="LiveId" clId="{53C4F19C-C60F-454F-ADB1-3DB602893F6B}" dt="2020-09-18T08:35:04.701" v="1816" actId="20577"/>
        <pc:sldMkLst>
          <pc:docMk/>
          <pc:sldMk cId="0" sldId="283"/>
        </pc:sldMkLst>
        <pc:spChg chg="add">
          <ac:chgData name="Mussa Makran" userId="daa170424860ceeb" providerId="LiveId" clId="{53C4F19C-C60F-454F-ADB1-3DB602893F6B}" dt="2020-09-18T08:04:27.255" v="1537" actId="22"/>
          <ac:spMkLst>
            <pc:docMk/>
            <pc:sldMk cId="0" sldId="283"/>
            <ac:spMk id="2" creationId="{3DCC4F92-C556-4F37-8C0C-C5E17F45499F}"/>
          </ac:spMkLst>
        </pc:spChg>
        <pc:spChg chg="del mod">
          <ac:chgData name="Mussa Makran" userId="daa170424860ceeb" providerId="LiveId" clId="{53C4F19C-C60F-454F-ADB1-3DB602893F6B}" dt="2020-09-18T08:04:47.564" v="1540" actId="478"/>
          <ac:spMkLst>
            <pc:docMk/>
            <pc:sldMk cId="0" sldId="283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04:26.389" v="1536" actId="478"/>
          <ac:spMkLst>
            <pc:docMk/>
            <pc:sldMk cId="0" sldId="283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04:26.389" v="1536" actId="478"/>
          <ac:spMkLst>
            <pc:docMk/>
            <pc:sldMk cId="0" sldId="283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04:26.389" v="1536" actId="478"/>
          <ac:spMkLst>
            <pc:docMk/>
            <pc:sldMk cId="0" sldId="283"/>
            <ac:spMk id="6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5:04.701" v="1816" actId="20577"/>
          <ac:spMkLst>
            <pc:docMk/>
            <pc:sldMk cId="0" sldId="283"/>
            <ac:spMk id="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04:26.389" v="1536" actId="478"/>
          <ac:spMkLst>
            <pc:docMk/>
            <pc:sldMk cId="0" sldId="283"/>
            <ac:spMk id="8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04:26.389" v="1536" actId="478"/>
          <ac:spMkLst>
            <pc:docMk/>
            <pc:sldMk cId="0" sldId="283"/>
            <ac:spMk id="9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09:48.160" v="1596" actId="2711"/>
          <ac:spMkLst>
            <pc:docMk/>
            <pc:sldMk cId="0" sldId="283"/>
            <ac:spMk id="10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04:27.255" v="1537" actId="22"/>
          <ac:spMkLst>
            <pc:docMk/>
            <pc:sldMk cId="0" sldId="283"/>
            <ac:spMk id="13" creationId="{010360D0-2F58-41B3-8988-5902D7C4867B}"/>
          </ac:spMkLst>
        </pc:spChg>
        <pc:spChg chg="mod">
          <ac:chgData name="Mussa Makran" userId="daa170424860ceeb" providerId="LiveId" clId="{53C4F19C-C60F-454F-ADB1-3DB602893F6B}" dt="2020-09-18T08:07:28.570" v="1555" actId="1076"/>
          <ac:spMkLst>
            <pc:docMk/>
            <pc:sldMk cId="0" sldId="283"/>
            <ac:spMk id="25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04:27.255" v="1537" actId="22"/>
          <ac:spMkLst>
            <pc:docMk/>
            <pc:sldMk cId="0" sldId="283"/>
            <ac:spMk id="29" creationId="{10FADE33-5835-4908-9932-3B326B96144B}"/>
          </ac:spMkLst>
        </pc:spChg>
        <pc:spChg chg="add">
          <ac:chgData name="Mussa Makran" userId="daa170424860ceeb" providerId="LiveId" clId="{53C4F19C-C60F-454F-ADB1-3DB602893F6B}" dt="2020-09-18T08:04:27.255" v="1537" actId="22"/>
          <ac:spMkLst>
            <pc:docMk/>
            <pc:sldMk cId="0" sldId="283"/>
            <ac:spMk id="31" creationId="{F6E0245E-5A0C-45F3-9AE5-6EB9F7D33DD3}"/>
          </ac:spMkLst>
        </pc:spChg>
        <pc:spChg chg="add">
          <ac:chgData name="Mussa Makran" userId="daa170424860ceeb" providerId="LiveId" clId="{53C4F19C-C60F-454F-ADB1-3DB602893F6B}" dt="2020-09-18T08:04:27.255" v="1537" actId="22"/>
          <ac:spMkLst>
            <pc:docMk/>
            <pc:sldMk cId="0" sldId="283"/>
            <ac:spMk id="33" creationId="{2547845E-39DF-485B-AAB0-A2C3AB5F3AFA}"/>
          </ac:spMkLst>
        </pc:spChg>
        <pc:spChg chg="add">
          <ac:chgData name="Mussa Makran" userId="daa170424860ceeb" providerId="LiveId" clId="{53C4F19C-C60F-454F-ADB1-3DB602893F6B}" dt="2020-09-18T08:04:27.255" v="1537" actId="22"/>
          <ac:spMkLst>
            <pc:docMk/>
            <pc:sldMk cId="0" sldId="283"/>
            <ac:spMk id="35" creationId="{D7ABDBB8-9D68-48D9-924B-A51B52CCA0DD}"/>
          </ac:spMkLst>
        </pc:spChg>
        <pc:spChg chg="add del mod">
          <ac:chgData name="Mussa Makran" userId="daa170424860ceeb" providerId="LiveId" clId="{53C4F19C-C60F-454F-ADB1-3DB602893F6B}" dt="2020-09-18T08:04:50.395" v="1541" actId="478"/>
          <ac:spMkLst>
            <pc:docMk/>
            <pc:sldMk cId="0" sldId="283"/>
            <ac:spMk id="37" creationId="{56A1BFB9-D4B0-4D06-9C69-472F264ED201}"/>
          </ac:spMkLst>
        </pc:spChg>
        <pc:spChg chg="add mod">
          <ac:chgData name="Mussa Makran" userId="daa170424860ceeb" providerId="LiveId" clId="{53C4F19C-C60F-454F-ADB1-3DB602893F6B}" dt="2020-09-18T08:09:26.182" v="1595" actId="20577"/>
          <ac:spMkLst>
            <pc:docMk/>
            <pc:sldMk cId="0" sldId="283"/>
            <ac:spMk id="39" creationId="{15DEB149-52CB-4FC4-AF9B-C328F0A5248A}"/>
          </ac:spMkLst>
        </pc:spChg>
        <pc:graphicFrameChg chg="mod">
          <ac:chgData name="Mussa Makran" userId="daa170424860ceeb" providerId="LiveId" clId="{53C4F19C-C60F-454F-ADB1-3DB602893F6B}" dt="2020-09-18T08:09:22.485" v="1594"/>
          <ac:graphicFrameMkLst>
            <pc:docMk/>
            <pc:sldMk cId="0" sldId="283"/>
            <ac:graphicFrameMk id="12" creationId="{00000000-0008-0000-0D00-000005000000}"/>
          </ac:graphicFrameMkLst>
        </pc:graphicFrameChg>
      </pc:sldChg>
      <pc:sldChg chg="addSp delSp modSp mod ord">
        <pc:chgData name="Mussa Makran" userId="daa170424860ceeb" providerId="LiveId" clId="{53C4F19C-C60F-454F-ADB1-3DB602893F6B}" dt="2020-09-18T08:40:29.143" v="1896" actId="1076"/>
        <pc:sldMkLst>
          <pc:docMk/>
          <pc:sldMk cId="0" sldId="284"/>
        </pc:sldMkLst>
        <pc:spChg chg="add mod">
          <ac:chgData name="Mussa Makran" userId="daa170424860ceeb" providerId="LiveId" clId="{53C4F19C-C60F-454F-ADB1-3DB602893F6B}" dt="2020-09-18T08:35:18.990" v="1823" actId="20577"/>
          <ac:spMkLst>
            <pc:docMk/>
            <pc:sldMk cId="0" sldId="284"/>
            <ac:spMk id="2" creationId="{A931A732-9BD8-4CEB-944C-27459F894EAD}"/>
          </ac:spMkLst>
        </pc:spChg>
        <pc:spChg chg="del">
          <ac:chgData name="Mussa Makran" userId="daa170424860ceeb" providerId="LiveId" clId="{53C4F19C-C60F-454F-ADB1-3DB602893F6B}" dt="2020-09-18T08:29:36.019" v="1768" actId="478"/>
          <ac:spMkLst>
            <pc:docMk/>
            <pc:sldMk cId="0" sldId="284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26:31.637" v="1762" actId="478"/>
          <ac:spMkLst>
            <pc:docMk/>
            <pc:sldMk cId="0" sldId="284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26:31.637" v="1762" actId="478"/>
          <ac:spMkLst>
            <pc:docMk/>
            <pc:sldMk cId="0" sldId="284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28:52.128" v="1764" actId="478"/>
          <ac:spMkLst>
            <pc:docMk/>
            <pc:sldMk cId="0" sldId="284"/>
            <ac:spMk id="6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26:28.158" v="1761" actId="478"/>
          <ac:spMkLst>
            <pc:docMk/>
            <pc:sldMk cId="0" sldId="284"/>
            <ac:spMk id="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26:31.637" v="1762" actId="478"/>
          <ac:spMkLst>
            <pc:docMk/>
            <pc:sldMk cId="0" sldId="284"/>
            <ac:spMk id="8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26:33.592" v="1763" actId="478"/>
          <ac:spMkLst>
            <pc:docMk/>
            <pc:sldMk cId="0" sldId="284"/>
            <ac:spMk id="9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0:05.719" v="1775" actId="2711"/>
          <ac:spMkLst>
            <pc:docMk/>
            <pc:sldMk cId="0" sldId="284"/>
            <ac:spMk id="10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40:29.143" v="1896" actId="1076"/>
          <ac:spMkLst>
            <pc:docMk/>
            <pc:sldMk cId="0" sldId="284"/>
            <ac:spMk id="13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28:52.952" v="1765" actId="22"/>
          <ac:spMkLst>
            <pc:docMk/>
            <pc:sldMk cId="0" sldId="284"/>
            <ac:spMk id="18" creationId="{F1B3CBC9-0956-4AE3-90DB-C8FFBDCC1335}"/>
          </ac:spMkLst>
        </pc:spChg>
        <pc:spChg chg="add">
          <ac:chgData name="Mussa Makran" userId="daa170424860ceeb" providerId="LiveId" clId="{53C4F19C-C60F-454F-ADB1-3DB602893F6B}" dt="2020-09-18T08:28:52.952" v="1765" actId="22"/>
          <ac:spMkLst>
            <pc:docMk/>
            <pc:sldMk cId="0" sldId="284"/>
            <ac:spMk id="20" creationId="{022B81AE-825A-4BB7-9065-85B1D5684688}"/>
          </ac:spMkLst>
        </pc:spChg>
        <pc:spChg chg="add">
          <ac:chgData name="Mussa Makran" userId="daa170424860ceeb" providerId="LiveId" clId="{53C4F19C-C60F-454F-ADB1-3DB602893F6B}" dt="2020-09-18T08:28:52.952" v="1765" actId="22"/>
          <ac:spMkLst>
            <pc:docMk/>
            <pc:sldMk cId="0" sldId="284"/>
            <ac:spMk id="22" creationId="{2111A1F1-60EE-4A8E-8C67-2B931033894B}"/>
          </ac:spMkLst>
        </pc:spChg>
        <pc:spChg chg="add">
          <ac:chgData name="Mussa Makran" userId="daa170424860ceeb" providerId="LiveId" clId="{53C4F19C-C60F-454F-ADB1-3DB602893F6B}" dt="2020-09-18T08:28:52.952" v="1765" actId="22"/>
          <ac:spMkLst>
            <pc:docMk/>
            <pc:sldMk cId="0" sldId="284"/>
            <ac:spMk id="24" creationId="{E2AAF936-9217-4A25-968B-89B544AF8361}"/>
          </ac:spMkLst>
        </pc:spChg>
        <pc:spChg chg="add">
          <ac:chgData name="Mussa Makran" userId="daa170424860ceeb" providerId="LiveId" clId="{53C4F19C-C60F-454F-ADB1-3DB602893F6B}" dt="2020-09-18T08:28:52.952" v="1765" actId="22"/>
          <ac:spMkLst>
            <pc:docMk/>
            <pc:sldMk cId="0" sldId="284"/>
            <ac:spMk id="26" creationId="{70903162-C590-4327-910C-161FAA7880C4}"/>
          </ac:spMkLst>
        </pc:spChg>
        <pc:spChg chg="add">
          <ac:chgData name="Mussa Makran" userId="daa170424860ceeb" providerId="LiveId" clId="{53C4F19C-C60F-454F-ADB1-3DB602893F6B}" dt="2020-09-18T08:28:52.952" v="1765" actId="22"/>
          <ac:spMkLst>
            <pc:docMk/>
            <pc:sldMk cId="0" sldId="284"/>
            <ac:spMk id="28" creationId="{3E66652F-BD47-4F63-9777-1F1A423763C2}"/>
          </ac:spMkLst>
        </pc:spChg>
        <pc:spChg chg="add del mod">
          <ac:chgData name="Mussa Makran" userId="daa170424860ceeb" providerId="LiveId" clId="{53C4F19C-C60F-454F-ADB1-3DB602893F6B}" dt="2020-09-18T08:29:41.408" v="1769" actId="478"/>
          <ac:spMkLst>
            <pc:docMk/>
            <pc:sldMk cId="0" sldId="284"/>
            <ac:spMk id="30" creationId="{33045DC2-98D4-41FC-B943-9DBF6F719CDE}"/>
          </ac:spMkLst>
        </pc:spChg>
        <pc:graphicFrameChg chg="add del mod">
          <ac:chgData name="Mussa Makran" userId="daa170424860ceeb" providerId="LiveId" clId="{53C4F19C-C60F-454F-ADB1-3DB602893F6B}" dt="2020-09-18T08:32:22.231" v="1799"/>
          <ac:graphicFrameMkLst>
            <pc:docMk/>
            <pc:sldMk cId="0" sldId="284"/>
            <ac:graphicFrameMk id="12" creationId="{00000000-0008-0000-0D00-000004000000}"/>
          </ac:graphicFrameMkLst>
        </pc:graphicFrameChg>
      </pc:sldChg>
      <pc:sldChg chg="addSp delSp modSp mod ord">
        <pc:chgData name="Mussa Makran" userId="daa170424860ceeb" providerId="LiveId" clId="{53C4F19C-C60F-454F-ADB1-3DB602893F6B}" dt="2020-09-18T08:39:40.505" v="1891" actId="1076"/>
        <pc:sldMkLst>
          <pc:docMk/>
          <pc:sldMk cId="0" sldId="285"/>
        </pc:sldMkLst>
        <pc:spChg chg="add">
          <ac:chgData name="Mussa Makran" userId="daa170424860ceeb" providerId="LiveId" clId="{53C4F19C-C60F-454F-ADB1-3DB602893F6B}" dt="2020-09-18T08:35:50.307" v="1841" actId="22"/>
          <ac:spMkLst>
            <pc:docMk/>
            <pc:sldMk cId="0" sldId="285"/>
            <ac:spMk id="2" creationId="{6A188ADD-2F66-4298-AA26-509340D6174B}"/>
          </ac:spMkLst>
        </pc:spChg>
        <pc:spChg chg="del">
          <ac:chgData name="Mussa Makran" userId="daa170424860ceeb" providerId="LiveId" clId="{53C4F19C-C60F-454F-ADB1-3DB602893F6B}" dt="2020-09-18T08:35:46.245" v="1838" actId="478"/>
          <ac:spMkLst>
            <pc:docMk/>
            <pc:sldMk cId="0" sldId="285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35:46.245" v="1838" actId="478"/>
          <ac:spMkLst>
            <pc:docMk/>
            <pc:sldMk cId="0" sldId="285"/>
            <ac:spMk id="4" creationId="{00000000-0000-0000-0000-000000000000}"/>
          </ac:spMkLst>
        </pc:spChg>
        <pc:spChg chg="del mod">
          <ac:chgData name="Mussa Makran" userId="daa170424860ceeb" providerId="LiveId" clId="{53C4F19C-C60F-454F-ADB1-3DB602893F6B}" dt="2020-09-18T08:35:48.386" v="1840" actId="478"/>
          <ac:spMkLst>
            <pc:docMk/>
            <pc:sldMk cId="0" sldId="285"/>
            <ac:spMk id="5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5:54.208" v="1843" actId="27636"/>
          <ac:spMkLst>
            <pc:docMk/>
            <pc:sldMk cId="0" sldId="285"/>
            <ac:spMk id="6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35:46.245" v="1838" actId="478"/>
          <ac:spMkLst>
            <pc:docMk/>
            <pc:sldMk cId="0" sldId="285"/>
            <ac:spMk id="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35:46.245" v="1838" actId="478"/>
          <ac:spMkLst>
            <pc:docMk/>
            <pc:sldMk cId="0" sldId="285"/>
            <ac:spMk id="8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7:52.653" v="1875" actId="14100"/>
          <ac:spMkLst>
            <pc:docMk/>
            <pc:sldMk cId="0" sldId="285"/>
            <ac:spMk id="9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35:50.307" v="1841" actId="22"/>
          <ac:spMkLst>
            <pc:docMk/>
            <pc:sldMk cId="0" sldId="285"/>
            <ac:spMk id="23" creationId="{1497F228-8FB7-49ED-9EEC-B264D41411AE}"/>
          </ac:spMkLst>
        </pc:spChg>
        <pc:spChg chg="add">
          <ac:chgData name="Mussa Makran" userId="daa170424860ceeb" providerId="LiveId" clId="{53C4F19C-C60F-454F-ADB1-3DB602893F6B}" dt="2020-09-18T08:35:50.307" v="1841" actId="22"/>
          <ac:spMkLst>
            <pc:docMk/>
            <pc:sldMk cId="0" sldId="285"/>
            <ac:spMk id="30" creationId="{A10FF245-9599-4163-ADEA-CCEBCDE9C560}"/>
          </ac:spMkLst>
        </pc:spChg>
        <pc:spChg chg="mod">
          <ac:chgData name="Mussa Makran" userId="daa170424860ceeb" providerId="LiveId" clId="{53C4F19C-C60F-454F-ADB1-3DB602893F6B}" dt="2020-09-18T08:38:08.648" v="1878" actId="2711"/>
          <ac:spMkLst>
            <pc:docMk/>
            <pc:sldMk cId="0" sldId="285"/>
            <ac:spMk id="31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8:08.648" v="1878" actId="2711"/>
          <ac:spMkLst>
            <pc:docMk/>
            <pc:sldMk cId="0" sldId="285"/>
            <ac:spMk id="32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8:08.648" v="1878" actId="2711"/>
          <ac:spMkLst>
            <pc:docMk/>
            <pc:sldMk cId="0" sldId="285"/>
            <ac:spMk id="33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35:50.307" v="1841" actId="22"/>
          <ac:spMkLst>
            <pc:docMk/>
            <pc:sldMk cId="0" sldId="285"/>
            <ac:spMk id="35" creationId="{889392C1-145B-470E-9876-A59FB333D180}"/>
          </ac:spMkLst>
        </pc:spChg>
        <pc:spChg chg="mod">
          <ac:chgData name="Mussa Makran" userId="daa170424860ceeb" providerId="LiveId" clId="{53C4F19C-C60F-454F-ADB1-3DB602893F6B}" dt="2020-09-18T08:38:08.648" v="1878" actId="2711"/>
          <ac:spMkLst>
            <pc:docMk/>
            <pc:sldMk cId="0" sldId="285"/>
            <ac:spMk id="36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8:08.648" v="1878" actId="2711"/>
          <ac:spMkLst>
            <pc:docMk/>
            <pc:sldMk cId="0" sldId="285"/>
            <ac:spMk id="37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9:40.505" v="1891" actId="1076"/>
          <ac:spMkLst>
            <pc:docMk/>
            <pc:sldMk cId="0" sldId="285"/>
            <ac:spMk id="39" creationId="{00000000-0000-0000-0000-000000000000}"/>
          </ac:spMkLst>
        </pc:spChg>
        <pc:spChg chg="add">
          <ac:chgData name="Mussa Makran" userId="daa170424860ceeb" providerId="LiveId" clId="{53C4F19C-C60F-454F-ADB1-3DB602893F6B}" dt="2020-09-18T08:35:50.307" v="1841" actId="22"/>
          <ac:spMkLst>
            <pc:docMk/>
            <pc:sldMk cId="0" sldId="285"/>
            <ac:spMk id="43" creationId="{60E05FD5-D867-471B-A2F7-D328F6D2B782}"/>
          </ac:spMkLst>
        </pc:spChg>
        <pc:spChg chg="add">
          <ac:chgData name="Mussa Makran" userId="daa170424860ceeb" providerId="LiveId" clId="{53C4F19C-C60F-454F-ADB1-3DB602893F6B}" dt="2020-09-18T08:35:50.307" v="1841" actId="22"/>
          <ac:spMkLst>
            <pc:docMk/>
            <pc:sldMk cId="0" sldId="285"/>
            <ac:spMk id="45" creationId="{1BC32ACF-74DD-41AF-A778-310B4A084EF9}"/>
          </ac:spMkLst>
        </pc:spChg>
        <pc:spChg chg="add mod">
          <ac:chgData name="Mussa Makran" userId="daa170424860ceeb" providerId="LiveId" clId="{53C4F19C-C60F-454F-ADB1-3DB602893F6B}" dt="2020-09-18T08:37:04.780" v="1869" actId="20577"/>
          <ac:spMkLst>
            <pc:docMk/>
            <pc:sldMk cId="0" sldId="285"/>
            <ac:spMk id="46" creationId="{521CFDD1-1F52-4A85-A90F-5DBC5AD62B60}"/>
          </ac:spMkLst>
        </pc:spChg>
        <pc:spChg chg="add mod">
          <ac:chgData name="Mussa Makran" userId="daa170424860ceeb" providerId="LiveId" clId="{53C4F19C-C60F-454F-ADB1-3DB602893F6B}" dt="2020-09-18T08:38:02.876" v="1877" actId="571"/>
          <ac:spMkLst>
            <pc:docMk/>
            <pc:sldMk cId="0" sldId="285"/>
            <ac:spMk id="48" creationId="{5594FDAD-BC40-467D-A2C8-DF616139205E}"/>
          </ac:spMkLst>
        </pc:spChg>
        <pc:spChg chg="add mod">
          <ac:chgData name="Mussa Makran" userId="daa170424860ceeb" providerId="LiveId" clId="{53C4F19C-C60F-454F-ADB1-3DB602893F6B}" dt="2020-09-18T08:38:02.876" v="1877" actId="571"/>
          <ac:spMkLst>
            <pc:docMk/>
            <pc:sldMk cId="0" sldId="285"/>
            <ac:spMk id="49" creationId="{F834B7C0-ABBF-4BAD-8CF7-BF9B54DB96EE}"/>
          </ac:spMkLst>
        </pc:spChg>
        <pc:spChg chg="add mod">
          <ac:chgData name="Mussa Makran" userId="daa170424860ceeb" providerId="LiveId" clId="{53C4F19C-C60F-454F-ADB1-3DB602893F6B}" dt="2020-09-18T08:38:02.876" v="1877" actId="571"/>
          <ac:spMkLst>
            <pc:docMk/>
            <pc:sldMk cId="0" sldId="285"/>
            <ac:spMk id="50" creationId="{1FFF4760-8CCB-4980-9676-5EAB5E5A28C0}"/>
          </ac:spMkLst>
        </pc:spChg>
        <pc:graphicFrameChg chg="mod">
          <ac:chgData name="Mussa Makran" userId="daa170424860ceeb" providerId="LiveId" clId="{53C4F19C-C60F-454F-ADB1-3DB602893F6B}" dt="2020-09-18T08:37:41.169" v="1872"/>
          <ac:graphicFrameMkLst>
            <pc:docMk/>
            <pc:sldMk cId="0" sldId="285"/>
            <ac:graphicFrameMk id="11" creationId="{00000000-0008-0000-0D00-000006000000}"/>
          </ac:graphicFrameMkLst>
        </pc:graphicFrameChg>
        <pc:cxnChg chg="mod">
          <ac:chgData name="Mussa Makran" userId="daa170424860ceeb" providerId="LiveId" clId="{53C4F19C-C60F-454F-ADB1-3DB602893F6B}" dt="2020-09-18T08:37:50.682" v="1874" actId="14100"/>
          <ac:cxnSpMkLst>
            <pc:docMk/>
            <pc:sldMk cId="0" sldId="285"/>
            <ac:cxnSpMk id="10" creationId="{00000000-0000-0000-0000-000000000000}"/>
          </ac:cxnSpMkLst>
        </pc:cxnChg>
      </pc:sldChg>
      <pc:sldChg chg="addSp delSp modSp mod">
        <pc:chgData name="Mussa Makran" userId="daa170424860ceeb" providerId="LiveId" clId="{53C4F19C-C60F-454F-ADB1-3DB602893F6B}" dt="2020-09-18T08:33:25.464" v="1811" actId="20577"/>
        <pc:sldMkLst>
          <pc:docMk/>
          <pc:sldMk cId="0" sldId="288"/>
        </pc:sldMkLst>
        <pc:spChg chg="add del">
          <ac:chgData name="Mussa Makran" userId="daa170424860ceeb" providerId="LiveId" clId="{53C4F19C-C60F-454F-ADB1-3DB602893F6B}" dt="2020-09-18T07:55:37.967" v="1492" actId="478"/>
          <ac:spMkLst>
            <pc:docMk/>
            <pc:sldMk cId="0" sldId="288"/>
            <ac:spMk id="2" creationId="{7959238E-20FD-4A85-95FF-D25FD2A19914}"/>
          </ac:spMkLst>
        </pc:spChg>
        <pc:spChg chg="del mod">
          <ac:chgData name="Mussa Makran" userId="daa170424860ceeb" providerId="LiveId" clId="{53C4F19C-C60F-454F-ADB1-3DB602893F6B}" dt="2020-09-18T07:54:04.343" v="1485" actId="478"/>
          <ac:spMkLst>
            <pc:docMk/>
            <pc:sldMk cId="0" sldId="288"/>
            <ac:spMk id="3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55:37.967" v="1492" actId="478"/>
          <ac:spMkLst>
            <pc:docMk/>
            <pc:sldMk cId="0" sldId="288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55:37.967" v="1492" actId="478"/>
          <ac:spMkLst>
            <pc:docMk/>
            <pc:sldMk cId="0" sldId="288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55:37.967" v="1492" actId="478"/>
          <ac:spMkLst>
            <pc:docMk/>
            <pc:sldMk cId="0" sldId="288"/>
            <ac:spMk id="6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51:43.334" v="1434" actId="2711"/>
          <ac:spMkLst>
            <pc:docMk/>
            <pc:sldMk cId="0" sldId="288"/>
            <ac:spMk id="7" creationId="{00000000-0000-0000-0000-000000000000}"/>
          </ac:spMkLst>
        </pc:spChg>
        <pc:spChg chg="del mod">
          <ac:chgData name="Mussa Makran" userId="daa170424860ceeb" providerId="LiveId" clId="{53C4F19C-C60F-454F-ADB1-3DB602893F6B}" dt="2020-09-18T07:51:35.568" v="1432" actId="478"/>
          <ac:spMkLst>
            <pc:docMk/>
            <pc:sldMk cId="0" sldId="288"/>
            <ac:spMk id="8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55:37.967" v="1492" actId="478"/>
          <ac:spMkLst>
            <pc:docMk/>
            <pc:sldMk cId="0" sldId="288"/>
            <ac:spMk id="9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55:08.787" v="1491" actId="1076"/>
          <ac:spMkLst>
            <pc:docMk/>
            <pc:sldMk cId="0" sldId="288"/>
            <ac:spMk id="10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7:55:37.967" v="1492" actId="478"/>
          <ac:spMkLst>
            <pc:docMk/>
            <pc:sldMk cId="0" sldId="288"/>
            <ac:spMk id="15" creationId="{03FD7147-D1BC-4E36-9693-7737C3D969D1}"/>
          </ac:spMkLst>
        </pc:spChg>
        <pc:spChg chg="add mod">
          <ac:chgData name="Mussa Makran" userId="daa170424860ceeb" providerId="LiveId" clId="{53C4F19C-C60F-454F-ADB1-3DB602893F6B}" dt="2020-09-18T07:53:49.333" v="1483" actId="20577"/>
          <ac:spMkLst>
            <pc:docMk/>
            <pc:sldMk cId="0" sldId="288"/>
            <ac:spMk id="17" creationId="{455B64A1-D153-4D16-AEFF-982DEBA2215F}"/>
          </ac:spMkLst>
        </pc:spChg>
        <pc:spChg chg="add del mod">
          <ac:chgData name="Mussa Makran" userId="daa170424860ceeb" providerId="LiveId" clId="{53C4F19C-C60F-454F-ADB1-3DB602893F6B}" dt="2020-09-18T07:54:09.638" v="1486" actId="478"/>
          <ac:spMkLst>
            <pc:docMk/>
            <pc:sldMk cId="0" sldId="288"/>
            <ac:spMk id="19" creationId="{9771ECD2-78E0-4F35-B6A1-593D874D71ED}"/>
          </ac:spMkLst>
        </pc:spChg>
        <pc:spChg chg="add">
          <ac:chgData name="Mussa Makran" userId="daa170424860ceeb" providerId="LiveId" clId="{53C4F19C-C60F-454F-ADB1-3DB602893F6B}" dt="2020-09-18T07:55:38.784" v="1493" actId="22"/>
          <ac:spMkLst>
            <pc:docMk/>
            <pc:sldMk cId="0" sldId="288"/>
            <ac:spMk id="22" creationId="{985E2E40-EA5B-48B4-874B-269E280172BC}"/>
          </ac:spMkLst>
        </pc:spChg>
        <pc:spChg chg="add">
          <ac:chgData name="Mussa Makran" userId="daa170424860ceeb" providerId="LiveId" clId="{53C4F19C-C60F-454F-ADB1-3DB602893F6B}" dt="2020-09-18T07:55:38.784" v="1493" actId="22"/>
          <ac:spMkLst>
            <pc:docMk/>
            <pc:sldMk cId="0" sldId="288"/>
            <ac:spMk id="24" creationId="{4D98560A-8BC6-4618-AAF8-273A8102CAC7}"/>
          </ac:spMkLst>
        </pc:spChg>
        <pc:spChg chg="add">
          <ac:chgData name="Mussa Makran" userId="daa170424860ceeb" providerId="LiveId" clId="{53C4F19C-C60F-454F-ADB1-3DB602893F6B}" dt="2020-09-18T07:55:38.784" v="1493" actId="22"/>
          <ac:spMkLst>
            <pc:docMk/>
            <pc:sldMk cId="0" sldId="288"/>
            <ac:spMk id="26" creationId="{B9CA262E-9FCE-4067-BF28-2A697F76A327}"/>
          </ac:spMkLst>
        </pc:spChg>
        <pc:spChg chg="add">
          <ac:chgData name="Mussa Makran" userId="daa170424860ceeb" providerId="LiveId" clId="{53C4F19C-C60F-454F-ADB1-3DB602893F6B}" dt="2020-09-18T07:55:38.784" v="1493" actId="22"/>
          <ac:spMkLst>
            <pc:docMk/>
            <pc:sldMk cId="0" sldId="288"/>
            <ac:spMk id="28" creationId="{CD44D629-2E32-40B6-8CAF-A5BA62A7ED30}"/>
          </ac:spMkLst>
        </pc:spChg>
        <pc:spChg chg="add">
          <ac:chgData name="Mussa Makran" userId="daa170424860ceeb" providerId="LiveId" clId="{53C4F19C-C60F-454F-ADB1-3DB602893F6B}" dt="2020-09-18T07:55:38.784" v="1493" actId="22"/>
          <ac:spMkLst>
            <pc:docMk/>
            <pc:sldMk cId="0" sldId="288"/>
            <ac:spMk id="30" creationId="{76FA20F8-6CE8-4558-B44B-12E11EF83A4A}"/>
          </ac:spMkLst>
        </pc:spChg>
        <pc:spChg chg="add">
          <ac:chgData name="Mussa Makran" userId="daa170424860ceeb" providerId="LiveId" clId="{53C4F19C-C60F-454F-ADB1-3DB602893F6B}" dt="2020-09-18T07:55:38.784" v="1493" actId="22"/>
          <ac:spMkLst>
            <pc:docMk/>
            <pc:sldMk cId="0" sldId="288"/>
            <ac:spMk id="32" creationId="{988F333F-D2AF-4809-93C7-9F082341CC33}"/>
          </ac:spMkLst>
        </pc:spChg>
        <pc:spChg chg="add mod">
          <ac:chgData name="Mussa Makran" userId="daa170424860ceeb" providerId="LiveId" clId="{53C4F19C-C60F-454F-ADB1-3DB602893F6B}" dt="2020-09-18T08:00:01.134" v="1521" actId="14100"/>
          <ac:spMkLst>
            <pc:docMk/>
            <pc:sldMk cId="0" sldId="288"/>
            <ac:spMk id="34" creationId="{035AD607-6D31-4FE2-942F-8A682B885315}"/>
          </ac:spMkLst>
        </pc:spChg>
        <pc:spChg chg="add mod">
          <ac:chgData name="Mussa Makran" userId="daa170424860ceeb" providerId="LiveId" clId="{53C4F19C-C60F-454F-ADB1-3DB602893F6B}" dt="2020-09-18T07:58:51.063" v="1512" actId="1076"/>
          <ac:spMkLst>
            <pc:docMk/>
            <pc:sldMk cId="0" sldId="288"/>
            <ac:spMk id="36" creationId="{E1D5AA36-991C-4C98-A52B-6559DEEA9109}"/>
          </ac:spMkLst>
        </pc:spChg>
        <pc:spChg chg="add mod">
          <ac:chgData name="Mussa Makran" userId="daa170424860ceeb" providerId="LiveId" clId="{53C4F19C-C60F-454F-ADB1-3DB602893F6B}" dt="2020-09-18T07:58:29.186" v="1511" actId="1076"/>
          <ac:spMkLst>
            <pc:docMk/>
            <pc:sldMk cId="0" sldId="288"/>
            <ac:spMk id="38" creationId="{C9B75967-E820-4825-AF6A-7035B6EC2AFC}"/>
          </ac:spMkLst>
        </pc:spChg>
        <pc:spChg chg="add mod">
          <ac:chgData name="Mussa Makran" userId="daa170424860ceeb" providerId="LiveId" clId="{53C4F19C-C60F-454F-ADB1-3DB602893F6B}" dt="2020-09-18T07:59:35.322" v="1517" actId="1076"/>
          <ac:spMkLst>
            <pc:docMk/>
            <pc:sldMk cId="0" sldId="288"/>
            <ac:spMk id="40" creationId="{C7853FBE-F537-4EA9-BCDE-E2A7DC6C391C}"/>
          </ac:spMkLst>
        </pc:spChg>
        <pc:spChg chg="add mod">
          <ac:chgData name="Mussa Makran" userId="daa170424860ceeb" providerId="LiveId" clId="{53C4F19C-C60F-454F-ADB1-3DB602893F6B}" dt="2020-09-18T07:59:45.984" v="1520" actId="1076"/>
          <ac:spMkLst>
            <pc:docMk/>
            <pc:sldMk cId="0" sldId="288"/>
            <ac:spMk id="42" creationId="{DC9E6B75-5C38-43AD-92F5-2B92CEB0827C}"/>
          </ac:spMkLst>
        </pc:spChg>
        <pc:graphicFrameChg chg="mod">
          <ac:chgData name="Mussa Makran" userId="daa170424860ceeb" providerId="LiveId" clId="{53C4F19C-C60F-454F-ADB1-3DB602893F6B}" dt="2020-09-18T08:33:25.464" v="1811" actId="20577"/>
          <ac:graphicFrameMkLst>
            <pc:docMk/>
            <pc:sldMk cId="0" sldId="288"/>
            <ac:graphicFrameMk id="12" creationId="{00000000-0008-0000-0D00-000003000000}"/>
          </ac:graphicFrameMkLst>
        </pc:graphicFrameChg>
        <pc:cxnChg chg="mod">
          <ac:chgData name="Mussa Makran" userId="daa170424860ceeb" providerId="LiveId" clId="{53C4F19C-C60F-454F-ADB1-3DB602893F6B}" dt="2020-09-18T07:55:05.866" v="1490" actId="14100"/>
          <ac:cxnSpMkLst>
            <pc:docMk/>
            <pc:sldMk cId="0" sldId="288"/>
            <ac:cxnSpMk id="11" creationId="{00000000-0000-0000-0000-000000000000}"/>
          </ac:cxnSpMkLst>
        </pc:cxnChg>
      </pc:sldChg>
      <pc:sldChg chg="addSp delSp modSp mod">
        <pc:chgData name="Mussa Makran" userId="daa170424860ceeb" providerId="LiveId" clId="{53C4F19C-C60F-454F-ADB1-3DB602893F6B}" dt="2020-09-18T08:39:05.430" v="1886" actId="1076"/>
        <pc:sldMkLst>
          <pc:docMk/>
          <pc:sldMk cId="0" sldId="289"/>
        </pc:sldMkLst>
        <pc:spChg chg="mod">
          <ac:chgData name="Mussa Makran" userId="daa170424860ceeb" providerId="LiveId" clId="{53C4F19C-C60F-454F-ADB1-3DB602893F6B}" dt="2020-09-18T07:29:49.981" v="1042" actId="2711"/>
          <ac:spMkLst>
            <pc:docMk/>
            <pc:sldMk cId="0" sldId="289"/>
            <ac:spMk id="2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39:01.470" v="1224" actId="20577"/>
          <ac:spMkLst>
            <pc:docMk/>
            <pc:sldMk cId="0" sldId="289"/>
            <ac:spMk id="3" creationId="{00000000-0000-0000-0000-000000000000}"/>
          </ac:spMkLst>
        </pc:spChg>
        <pc:spChg chg="del mod">
          <ac:chgData name="Mussa Makran" userId="daa170424860ceeb" providerId="LiveId" clId="{53C4F19C-C60F-454F-ADB1-3DB602893F6B}" dt="2020-09-18T07:28:29.945" v="1018" actId="478"/>
          <ac:spMkLst>
            <pc:docMk/>
            <pc:sldMk cId="0" sldId="289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27:07.028" v="1010" actId="478"/>
          <ac:spMkLst>
            <pc:docMk/>
            <pc:sldMk cId="0" sldId="289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27:07.028" v="1010" actId="478"/>
          <ac:spMkLst>
            <pc:docMk/>
            <pc:sldMk cId="0" sldId="289"/>
            <ac:spMk id="6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27:07.028" v="1010" actId="478"/>
          <ac:spMkLst>
            <pc:docMk/>
            <pc:sldMk cId="0" sldId="289"/>
            <ac:spMk id="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27:07.028" v="1010" actId="478"/>
          <ac:spMkLst>
            <pc:docMk/>
            <pc:sldMk cId="0" sldId="289"/>
            <ac:spMk id="8" creationId="{00000000-0000-0000-0000-000000000000}"/>
          </ac:spMkLst>
        </pc:spChg>
        <pc:spChg chg="mod">
          <ac:chgData name="Mussa Makran" userId="daa170424860ceeb" providerId="LiveId" clId="{53C4F19C-C60F-454F-ADB1-3DB602893F6B}" dt="2020-09-18T07:28:10.243" v="1016" actId="2711"/>
          <ac:spMkLst>
            <pc:docMk/>
            <pc:sldMk cId="0" sldId="289"/>
            <ac:spMk id="9" creationId="{00000000-0000-0000-0000-000000000000}"/>
          </ac:spMkLst>
        </pc:spChg>
        <pc:spChg chg="del">
          <ac:chgData name="Mussa Makran" userId="daa170424860ceeb" providerId="LiveId" clId="{53C4F19C-C60F-454F-ADB1-3DB602893F6B}" dt="2020-09-18T07:27:07.028" v="1010" actId="478"/>
          <ac:spMkLst>
            <pc:docMk/>
            <pc:sldMk cId="0" sldId="289"/>
            <ac:spMk id="10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39:05.430" v="1886" actId="1076"/>
          <ac:spMkLst>
            <pc:docMk/>
            <pc:sldMk cId="0" sldId="289"/>
            <ac:spMk id="13" creationId="{00000000-0000-0000-0000-000000000000}"/>
          </ac:spMkLst>
        </pc:spChg>
        <pc:spChg chg="add">
          <ac:chgData name="Mussa Makran" userId="daa170424860ceeb" providerId="LiveId" clId="{53C4F19C-C60F-454F-ADB1-3DB602893F6B}" dt="2020-09-18T07:27:07.649" v="1011" actId="22"/>
          <ac:spMkLst>
            <pc:docMk/>
            <pc:sldMk cId="0" sldId="289"/>
            <ac:spMk id="14" creationId="{C0A6C1C0-E3CD-4E4A-A6E1-6C4F0E186FCF}"/>
          </ac:spMkLst>
        </pc:spChg>
        <pc:spChg chg="mod">
          <ac:chgData name="Mussa Makran" userId="daa170424860ceeb" providerId="LiveId" clId="{53C4F19C-C60F-454F-ADB1-3DB602893F6B}" dt="2020-09-18T07:30:01.137" v="1043" actId="1076"/>
          <ac:spMkLst>
            <pc:docMk/>
            <pc:sldMk cId="0" sldId="289"/>
            <ac:spMk id="16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7:27:18.239" v="1012" actId="478"/>
          <ac:spMkLst>
            <pc:docMk/>
            <pc:sldMk cId="0" sldId="289"/>
            <ac:spMk id="18" creationId="{2A79C184-5FF0-4D8F-8374-177D29C2AA52}"/>
          </ac:spMkLst>
        </pc:spChg>
        <pc:spChg chg="add mod">
          <ac:chgData name="Mussa Makran" userId="daa170424860ceeb" providerId="LiveId" clId="{53C4F19C-C60F-454F-ADB1-3DB602893F6B}" dt="2020-09-18T07:48:48.362" v="1393" actId="14100"/>
          <ac:spMkLst>
            <pc:docMk/>
            <pc:sldMk cId="0" sldId="289"/>
            <ac:spMk id="20" creationId="{56418045-BB97-4ACF-AEC6-F9276C981BBB}"/>
          </ac:spMkLst>
        </pc:spChg>
        <pc:spChg chg="add">
          <ac:chgData name="Mussa Makran" userId="daa170424860ceeb" providerId="LiveId" clId="{53C4F19C-C60F-454F-ADB1-3DB602893F6B}" dt="2020-09-18T07:27:07.649" v="1011" actId="22"/>
          <ac:spMkLst>
            <pc:docMk/>
            <pc:sldMk cId="0" sldId="289"/>
            <ac:spMk id="22" creationId="{AE2EF0DB-91A7-4388-81AF-4F37016A0FD4}"/>
          </ac:spMkLst>
        </pc:spChg>
        <pc:spChg chg="add">
          <ac:chgData name="Mussa Makran" userId="daa170424860ceeb" providerId="LiveId" clId="{53C4F19C-C60F-454F-ADB1-3DB602893F6B}" dt="2020-09-18T07:27:07.649" v="1011" actId="22"/>
          <ac:spMkLst>
            <pc:docMk/>
            <pc:sldMk cId="0" sldId="289"/>
            <ac:spMk id="24" creationId="{7F3D6D0E-063A-435E-8BB1-B569B3AF8F09}"/>
          </ac:spMkLst>
        </pc:spChg>
        <pc:spChg chg="add">
          <ac:chgData name="Mussa Makran" userId="daa170424860ceeb" providerId="LiveId" clId="{53C4F19C-C60F-454F-ADB1-3DB602893F6B}" dt="2020-09-18T07:27:19.134" v="1013" actId="22"/>
          <ac:spMkLst>
            <pc:docMk/>
            <pc:sldMk cId="0" sldId="289"/>
            <ac:spMk id="26" creationId="{D9844473-DC98-4E82-A3BF-10AE50453302}"/>
          </ac:spMkLst>
        </pc:spChg>
        <pc:spChg chg="add del mod">
          <ac:chgData name="Mussa Makran" userId="daa170424860ceeb" providerId="LiveId" clId="{53C4F19C-C60F-454F-ADB1-3DB602893F6B}" dt="2020-09-18T07:28:33.970" v="1019" actId="478"/>
          <ac:spMkLst>
            <pc:docMk/>
            <pc:sldMk cId="0" sldId="289"/>
            <ac:spMk id="28" creationId="{71053348-80A0-4C0C-A69F-288DF6B81048}"/>
          </ac:spMkLst>
        </pc:spChg>
        <pc:spChg chg="add del mod">
          <ac:chgData name="Mussa Makran" userId="daa170424860ceeb" providerId="LiveId" clId="{53C4F19C-C60F-454F-ADB1-3DB602893F6B}" dt="2020-09-18T07:34:22.579" v="1050"/>
          <ac:spMkLst>
            <pc:docMk/>
            <pc:sldMk cId="0" sldId="289"/>
            <ac:spMk id="29" creationId="{D5869D61-9AC5-47BE-80A0-C9CC44E50988}"/>
          </ac:spMkLst>
        </pc:spChg>
        <pc:spChg chg="add mod">
          <ac:chgData name="Mussa Makran" userId="daa170424860ceeb" providerId="LiveId" clId="{53C4F19C-C60F-454F-ADB1-3DB602893F6B}" dt="2020-09-18T07:37:27.478" v="1216" actId="1076"/>
          <ac:spMkLst>
            <pc:docMk/>
            <pc:sldMk cId="0" sldId="289"/>
            <ac:spMk id="30" creationId="{8C8C8595-B3C3-4850-90CA-1803AA74EE7B}"/>
          </ac:spMkLst>
        </pc:spChg>
        <pc:spChg chg="add del mod">
          <ac:chgData name="Mussa Makran" userId="daa170424860ceeb" providerId="LiveId" clId="{53C4F19C-C60F-454F-ADB1-3DB602893F6B}" dt="2020-09-18T07:48:18.870" v="1388" actId="478"/>
          <ac:spMkLst>
            <pc:docMk/>
            <pc:sldMk cId="0" sldId="289"/>
            <ac:spMk id="32" creationId="{33E1B33E-110F-4A16-A0E1-4760B7A6BC07}"/>
          </ac:spMkLst>
        </pc:spChg>
        <pc:spChg chg="add mod">
          <ac:chgData name="Mussa Makran" userId="daa170424860ceeb" providerId="LiveId" clId="{53C4F19C-C60F-454F-ADB1-3DB602893F6B}" dt="2020-09-18T07:48:50.492" v="1394" actId="14100"/>
          <ac:spMkLst>
            <pc:docMk/>
            <pc:sldMk cId="0" sldId="289"/>
            <ac:spMk id="34" creationId="{9C8A1F52-1E5F-45DF-9F9E-855A3EDDB12D}"/>
          </ac:spMkLst>
        </pc:spChg>
        <pc:graphicFrameChg chg="mod">
          <ac:chgData name="Mussa Makran" userId="daa170424860ceeb" providerId="LiveId" clId="{53C4F19C-C60F-454F-ADB1-3DB602893F6B}" dt="2020-09-18T08:32:58.979" v="1809"/>
          <ac:graphicFrameMkLst>
            <pc:docMk/>
            <pc:sldMk cId="0" sldId="289"/>
            <ac:graphicFrameMk id="12" creationId="{00000000-0008-0000-0D00-000003000000}"/>
          </ac:graphicFrameMkLst>
        </pc:graphicFrameChg>
      </pc:sldChg>
      <pc:sldChg chg="ord">
        <pc:chgData name="Mussa Makran" userId="daa170424860ceeb" providerId="LiveId" clId="{53C4F19C-C60F-454F-ADB1-3DB602893F6B}" dt="2020-09-18T08:00:41.741" v="1523"/>
        <pc:sldMkLst>
          <pc:docMk/>
          <pc:sldMk cId="0" sldId="295"/>
        </pc:sldMkLst>
      </pc:sldChg>
      <pc:sldChg chg="addSp modSp mod">
        <pc:chgData name="Mussa Makran" userId="daa170424860ceeb" providerId="LiveId" clId="{53C4F19C-C60F-454F-ADB1-3DB602893F6B}" dt="2020-09-18T08:48:17.702" v="1966" actId="207"/>
        <pc:sldMkLst>
          <pc:docMk/>
          <pc:sldMk cId="0" sldId="296"/>
        </pc:sldMkLst>
        <pc:spChg chg="add">
          <ac:chgData name="Mussa Makran" userId="daa170424860ceeb" providerId="LiveId" clId="{53C4F19C-C60F-454F-ADB1-3DB602893F6B}" dt="2020-09-18T08:48:05.592" v="1965" actId="22"/>
          <ac:spMkLst>
            <pc:docMk/>
            <pc:sldMk cId="0" sldId="296"/>
            <ac:spMk id="25" creationId="{D171DE1C-414D-485E-99E3-F859765772A4}"/>
          </ac:spMkLst>
        </pc:spChg>
        <pc:spChg chg="add">
          <ac:chgData name="Mussa Makran" userId="daa170424860ceeb" providerId="LiveId" clId="{53C4F19C-C60F-454F-ADB1-3DB602893F6B}" dt="2020-09-18T08:48:05.592" v="1965" actId="22"/>
          <ac:spMkLst>
            <pc:docMk/>
            <pc:sldMk cId="0" sldId="296"/>
            <ac:spMk id="27" creationId="{A9CB39F0-09F7-49A0-8119-9129086E129E}"/>
          </ac:spMkLst>
        </pc:spChg>
        <pc:spChg chg="add">
          <ac:chgData name="Mussa Makran" userId="daa170424860ceeb" providerId="LiveId" clId="{53C4F19C-C60F-454F-ADB1-3DB602893F6B}" dt="2020-09-18T08:48:05.592" v="1965" actId="22"/>
          <ac:spMkLst>
            <pc:docMk/>
            <pc:sldMk cId="0" sldId="296"/>
            <ac:spMk id="29" creationId="{C9CBC386-79ED-4DD8-837E-3A2B993B3107}"/>
          </ac:spMkLst>
        </pc:spChg>
        <pc:spChg chg="add">
          <ac:chgData name="Mussa Makran" userId="daa170424860ceeb" providerId="LiveId" clId="{53C4F19C-C60F-454F-ADB1-3DB602893F6B}" dt="2020-09-18T08:48:05.592" v="1965" actId="22"/>
          <ac:spMkLst>
            <pc:docMk/>
            <pc:sldMk cId="0" sldId="296"/>
            <ac:spMk id="31" creationId="{43D35823-55EC-41F5-B0DC-7FC0CAB8E7FE}"/>
          </ac:spMkLst>
        </pc:spChg>
        <pc:spChg chg="add">
          <ac:chgData name="Mussa Makran" userId="daa170424860ceeb" providerId="LiveId" clId="{53C4F19C-C60F-454F-ADB1-3DB602893F6B}" dt="2020-09-18T08:48:05.592" v="1965" actId="22"/>
          <ac:spMkLst>
            <pc:docMk/>
            <pc:sldMk cId="0" sldId="296"/>
            <ac:spMk id="33" creationId="{BFCF6ED2-598D-4A17-B923-A3F21BFFFF44}"/>
          </ac:spMkLst>
        </pc:spChg>
        <pc:spChg chg="add mod">
          <ac:chgData name="Mussa Makran" userId="daa170424860ceeb" providerId="LiveId" clId="{53C4F19C-C60F-454F-ADB1-3DB602893F6B}" dt="2020-09-18T08:48:17.702" v="1966" actId="207"/>
          <ac:spMkLst>
            <pc:docMk/>
            <pc:sldMk cId="0" sldId="296"/>
            <ac:spMk id="35" creationId="{8D3839D3-9425-4E13-8224-2A29E4EA91AD}"/>
          </ac:spMkLst>
        </pc:spChg>
      </pc:sldChg>
      <pc:sldChg chg="addSp delSp modSp mod ord">
        <pc:chgData name="Mussa Makran" userId="daa170424860ceeb" providerId="LiveId" clId="{53C4F19C-C60F-454F-ADB1-3DB602893F6B}" dt="2020-09-18T08:44:56.468" v="1932" actId="14100"/>
        <pc:sldMkLst>
          <pc:docMk/>
          <pc:sldMk cId="0" sldId="311"/>
        </pc:sldMkLst>
        <pc:spChg chg="add del">
          <ac:chgData name="Mussa Makran" userId="daa170424860ceeb" providerId="LiveId" clId="{53C4F19C-C60F-454F-ADB1-3DB602893F6B}" dt="2020-09-18T08:40:05.055" v="1893" actId="22"/>
          <ac:spMkLst>
            <pc:docMk/>
            <pc:sldMk cId="0" sldId="311"/>
            <ac:spMk id="2" creationId="{3CD00A28-BBF2-4895-8F6F-684C62F0C7D3}"/>
          </ac:spMkLst>
        </pc:spChg>
        <pc:spChg chg="del">
          <ac:chgData name="Mussa Makran" userId="daa170424860ceeb" providerId="LiveId" clId="{53C4F19C-C60F-454F-ADB1-3DB602893F6B}" dt="2020-09-18T08:40:06.237" v="1894" actId="478"/>
          <ac:spMkLst>
            <pc:docMk/>
            <pc:sldMk cId="0" sldId="311"/>
            <ac:spMk id="4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40:06.237" v="1894" actId="478"/>
          <ac:spMkLst>
            <pc:docMk/>
            <pc:sldMk cId="0" sldId="311"/>
            <ac:spMk id="5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40:06.237" v="1894" actId="478"/>
          <ac:spMkLst>
            <pc:docMk/>
            <pc:sldMk cId="0" sldId="311"/>
            <ac:spMk id="6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40:06.237" v="1894" actId="478"/>
          <ac:spMkLst>
            <pc:docMk/>
            <pc:sldMk cId="0" sldId="311"/>
            <ac:spMk id="7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40:06.237" v="1894" actId="478"/>
          <ac:spMkLst>
            <pc:docMk/>
            <pc:sldMk cId="0" sldId="311"/>
            <ac:spMk id="8" creationId="{00000000-0000-0000-0000-000000000000}"/>
          </ac:spMkLst>
        </pc:spChg>
        <pc:spChg chg="del">
          <ac:chgData name="Mussa Makran" userId="daa170424860ceeb" providerId="LiveId" clId="{53C4F19C-C60F-454F-ADB1-3DB602893F6B}" dt="2020-09-18T08:40:06.237" v="1894" actId="478"/>
          <ac:spMkLst>
            <pc:docMk/>
            <pc:sldMk cId="0" sldId="311"/>
            <ac:spMk id="9" creationId="{00000000-0000-0000-0000-000000000000}"/>
          </ac:spMkLst>
        </pc:spChg>
        <pc:spChg chg="mod">
          <ac:chgData name="Mussa Makran" userId="daa170424860ceeb" providerId="LiveId" clId="{53C4F19C-C60F-454F-ADB1-3DB602893F6B}" dt="2020-09-18T08:44:56.468" v="1932" actId="14100"/>
          <ac:spMkLst>
            <pc:docMk/>
            <pc:sldMk cId="0" sldId="311"/>
            <ac:spMk id="10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8:40:05.055" v="1893" actId="22"/>
          <ac:spMkLst>
            <pc:docMk/>
            <pc:sldMk cId="0" sldId="311"/>
            <ac:spMk id="23" creationId="{5DFA6AAA-4974-4660-91D5-400112AD390B}"/>
          </ac:spMkLst>
        </pc:spChg>
        <pc:spChg chg="del">
          <ac:chgData name="Mussa Makran" userId="daa170424860ceeb" providerId="LiveId" clId="{53C4F19C-C60F-454F-ADB1-3DB602893F6B}" dt="2020-09-18T08:40:36.702" v="1897" actId="478"/>
          <ac:spMkLst>
            <pc:docMk/>
            <pc:sldMk cId="0" sldId="311"/>
            <ac:spMk id="29" creationId="{00000000-0000-0000-0000-000000000000}"/>
          </ac:spMkLst>
        </pc:spChg>
        <pc:spChg chg="add del">
          <ac:chgData name="Mussa Makran" userId="daa170424860ceeb" providerId="LiveId" clId="{53C4F19C-C60F-454F-ADB1-3DB602893F6B}" dt="2020-09-18T08:40:05.055" v="1893" actId="22"/>
          <ac:spMkLst>
            <pc:docMk/>
            <pc:sldMk cId="0" sldId="311"/>
            <ac:spMk id="33" creationId="{2283E420-C47C-42DF-B718-F5DC016C8F90}"/>
          </ac:spMkLst>
        </pc:spChg>
        <pc:spChg chg="add del">
          <ac:chgData name="Mussa Makran" userId="daa170424860ceeb" providerId="LiveId" clId="{53C4F19C-C60F-454F-ADB1-3DB602893F6B}" dt="2020-09-18T08:40:05.055" v="1893" actId="22"/>
          <ac:spMkLst>
            <pc:docMk/>
            <pc:sldMk cId="0" sldId="311"/>
            <ac:spMk id="35" creationId="{85FE5690-58A7-4179-A28E-5A615841F3C3}"/>
          </ac:spMkLst>
        </pc:spChg>
        <pc:spChg chg="add del">
          <ac:chgData name="Mussa Makran" userId="daa170424860ceeb" providerId="LiveId" clId="{53C4F19C-C60F-454F-ADB1-3DB602893F6B}" dt="2020-09-18T08:40:05.055" v="1893" actId="22"/>
          <ac:spMkLst>
            <pc:docMk/>
            <pc:sldMk cId="0" sldId="311"/>
            <ac:spMk id="37" creationId="{81BF9E52-4DCB-4426-B1AF-37CF597A65EA}"/>
          </ac:spMkLst>
        </pc:spChg>
        <pc:spChg chg="add del">
          <ac:chgData name="Mussa Makran" userId="daa170424860ceeb" providerId="LiveId" clId="{53C4F19C-C60F-454F-ADB1-3DB602893F6B}" dt="2020-09-18T08:40:05.055" v="1893" actId="22"/>
          <ac:spMkLst>
            <pc:docMk/>
            <pc:sldMk cId="0" sldId="311"/>
            <ac:spMk id="39" creationId="{C8063174-8A6C-4B73-A49E-65672429F0D9}"/>
          </ac:spMkLst>
        </pc:spChg>
        <pc:spChg chg="add del">
          <ac:chgData name="Mussa Makran" userId="daa170424860ceeb" providerId="LiveId" clId="{53C4F19C-C60F-454F-ADB1-3DB602893F6B}" dt="2020-09-18T08:40:05.055" v="1893" actId="22"/>
          <ac:spMkLst>
            <pc:docMk/>
            <pc:sldMk cId="0" sldId="311"/>
            <ac:spMk id="41" creationId="{A097B718-6ACE-4D28-8009-476A13A3A50A}"/>
          </ac:spMkLst>
        </pc:spChg>
        <pc:spChg chg="add">
          <ac:chgData name="Mussa Makran" userId="daa170424860ceeb" providerId="LiveId" clId="{53C4F19C-C60F-454F-ADB1-3DB602893F6B}" dt="2020-09-18T08:40:06.954" v="1895" actId="22"/>
          <ac:spMkLst>
            <pc:docMk/>
            <pc:sldMk cId="0" sldId="311"/>
            <ac:spMk id="43" creationId="{68D26F7A-DA94-429E-9132-1F471508B06A}"/>
          </ac:spMkLst>
        </pc:spChg>
        <pc:spChg chg="add">
          <ac:chgData name="Mussa Makran" userId="daa170424860ceeb" providerId="LiveId" clId="{53C4F19C-C60F-454F-ADB1-3DB602893F6B}" dt="2020-09-18T08:40:06.954" v="1895" actId="22"/>
          <ac:spMkLst>
            <pc:docMk/>
            <pc:sldMk cId="0" sldId="311"/>
            <ac:spMk id="45" creationId="{FDF13F14-0BFF-4F68-86BC-1289434D352A}"/>
          </ac:spMkLst>
        </pc:spChg>
        <pc:spChg chg="add">
          <ac:chgData name="Mussa Makran" userId="daa170424860ceeb" providerId="LiveId" clId="{53C4F19C-C60F-454F-ADB1-3DB602893F6B}" dt="2020-09-18T08:40:06.954" v="1895" actId="22"/>
          <ac:spMkLst>
            <pc:docMk/>
            <pc:sldMk cId="0" sldId="311"/>
            <ac:spMk id="47" creationId="{E5771B47-8D5C-4DF4-89A2-6EA1C846AE48}"/>
          </ac:spMkLst>
        </pc:spChg>
        <pc:spChg chg="add">
          <ac:chgData name="Mussa Makran" userId="daa170424860ceeb" providerId="LiveId" clId="{53C4F19C-C60F-454F-ADB1-3DB602893F6B}" dt="2020-09-18T08:40:06.954" v="1895" actId="22"/>
          <ac:spMkLst>
            <pc:docMk/>
            <pc:sldMk cId="0" sldId="311"/>
            <ac:spMk id="49" creationId="{B6CCABAF-B494-447D-88F0-EE0507834EE4}"/>
          </ac:spMkLst>
        </pc:spChg>
        <pc:spChg chg="add">
          <ac:chgData name="Mussa Makran" userId="daa170424860ceeb" providerId="LiveId" clId="{53C4F19C-C60F-454F-ADB1-3DB602893F6B}" dt="2020-09-18T08:40:06.954" v="1895" actId="22"/>
          <ac:spMkLst>
            <pc:docMk/>
            <pc:sldMk cId="0" sldId="311"/>
            <ac:spMk id="51" creationId="{FAE00049-C11A-4605-AA4D-FB72D345FAE2}"/>
          </ac:spMkLst>
        </pc:spChg>
        <pc:spChg chg="add">
          <ac:chgData name="Mussa Makran" userId="daa170424860ceeb" providerId="LiveId" clId="{53C4F19C-C60F-454F-ADB1-3DB602893F6B}" dt="2020-09-18T08:40:06.954" v="1895" actId="22"/>
          <ac:spMkLst>
            <pc:docMk/>
            <pc:sldMk cId="0" sldId="311"/>
            <ac:spMk id="53" creationId="{21808C2A-445E-4F46-B6D7-EC0A07F17CF9}"/>
          </ac:spMkLst>
        </pc:spChg>
        <pc:spChg chg="add">
          <ac:chgData name="Mussa Makran" userId="daa170424860ceeb" providerId="LiveId" clId="{53C4F19C-C60F-454F-ADB1-3DB602893F6B}" dt="2020-09-18T08:40:06.954" v="1895" actId="22"/>
          <ac:spMkLst>
            <pc:docMk/>
            <pc:sldMk cId="0" sldId="311"/>
            <ac:spMk id="55" creationId="{E280EB9F-062C-4B01-A961-CBD48EE8773A}"/>
          </ac:spMkLst>
        </pc:spChg>
        <pc:spChg chg="add mod">
          <ac:chgData name="Mussa Makran" userId="daa170424860ceeb" providerId="LiveId" clId="{53C4F19C-C60F-454F-ADB1-3DB602893F6B}" dt="2020-09-18T08:40:42.553" v="1899" actId="1076"/>
          <ac:spMkLst>
            <pc:docMk/>
            <pc:sldMk cId="0" sldId="311"/>
            <ac:spMk id="57" creationId="{609827F8-2D42-491D-BF76-EFEA81D5D8FA}"/>
          </ac:spMkLst>
        </pc:spChg>
        <pc:graphicFrameChg chg="mod">
          <ac:chgData name="Mussa Makran" userId="daa170424860ceeb" providerId="LiveId" clId="{53C4F19C-C60F-454F-ADB1-3DB602893F6B}" dt="2020-09-18T08:44:35.359" v="1928"/>
          <ac:graphicFrameMkLst>
            <pc:docMk/>
            <pc:sldMk cId="0" sldId="311"/>
            <ac:graphicFrameMk id="12" creationId="{00000000-0008-0000-0D00-000006000000}"/>
          </ac:graphicFrameMkLst>
        </pc:graphicFrameChg>
        <pc:cxnChg chg="mod">
          <ac:chgData name="Mussa Makran" userId="daa170424860ceeb" providerId="LiveId" clId="{53C4F19C-C60F-454F-ADB1-3DB602893F6B}" dt="2020-09-18T08:44:54.075" v="1931" actId="14100"/>
          <ac:cxnSpMkLst>
            <pc:docMk/>
            <pc:sldMk cId="0" sldId="311"/>
            <ac:cxnSpMk id="11" creationId="{00000000-0000-0000-0000-000000000000}"/>
          </ac:cxnSpMkLst>
        </pc:cxnChg>
      </pc:sldChg>
    </pc:docChg>
  </pc:docChgLst>
  <pc:docChgLst>
    <pc:chgData name="Mussa Makran" userId="daa170424860ceeb" providerId="LiveId" clId="{2073BF95-198F-4DBE-BF58-9534F52B524B}"/>
    <pc:docChg chg="undo custSel addSld delSld modSld modMainMaster">
      <pc:chgData name="Mussa Makran" userId="daa170424860ceeb" providerId="LiveId" clId="{2073BF95-198F-4DBE-BF58-9534F52B524B}" dt="2020-10-01T16:04:21.561" v="1177" actId="20577"/>
      <pc:docMkLst>
        <pc:docMk/>
      </pc:docMkLst>
      <pc:sldChg chg="modSp mod setBg">
        <pc:chgData name="Mussa Makran" userId="daa170424860ceeb" providerId="LiveId" clId="{2073BF95-198F-4DBE-BF58-9534F52B524B}" dt="2020-10-01T11:34:15.539" v="56"/>
        <pc:sldMkLst>
          <pc:docMk/>
          <pc:sldMk cId="0" sldId="257"/>
        </pc:sldMkLst>
        <pc:spChg chg="mod">
          <ac:chgData name="Mussa Makran" userId="daa170424860ceeb" providerId="LiveId" clId="{2073BF95-198F-4DBE-BF58-9534F52B524B}" dt="2020-10-01T11:29:56.237" v="40" actId="14100"/>
          <ac:spMkLst>
            <pc:docMk/>
            <pc:sldMk cId="0" sldId="257"/>
            <ac:spMk id="3" creationId="{00000000-0000-0000-0000-000000000000}"/>
          </ac:spMkLst>
        </pc:spChg>
        <pc:spChg chg="mod">
          <ac:chgData name="Mussa Makran" userId="daa170424860ceeb" providerId="LiveId" clId="{2073BF95-198F-4DBE-BF58-9534F52B524B}" dt="2020-10-01T11:28:43.032" v="26" actId="255"/>
          <ac:spMkLst>
            <pc:docMk/>
            <pc:sldMk cId="0" sldId="257"/>
            <ac:spMk id="4" creationId="{00000000-0000-0000-0000-000000000000}"/>
          </ac:spMkLst>
        </pc:spChg>
      </pc:sldChg>
      <pc:sldChg chg="addSp modSp mod setBg">
        <pc:chgData name="Mussa Makran" userId="daa170424860ceeb" providerId="LiveId" clId="{2073BF95-198F-4DBE-BF58-9534F52B524B}" dt="2020-10-01T14:52:45.534" v="745" actId="255"/>
        <pc:sldMkLst>
          <pc:docMk/>
          <pc:sldMk cId="0" sldId="258"/>
        </pc:sldMkLst>
        <pc:spChg chg="mod">
          <ac:chgData name="Mussa Makran" userId="daa170424860ceeb" providerId="LiveId" clId="{2073BF95-198F-4DBE-BF58-9534F52B524B}" dt="2020-10-01T14:52:04.662" v="734" actId="1076"/>
          <ac:spMkLst>
            <pc:docMk/>
            <pc:sldMk cId="0" sldId="258"/>
            <ac:spMk id="2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52:45.534" v="745" actId="255"/>
          <ac:spMkLst>
            <pc:docMk/>
            <pc:sldMk cId="0" sldId="258"/>
            <ac:spMk id="3" creationId="{00000000-0000-0000-0000-000000000000}"/>
          </ac:spMkLst>
        </pc:spChg>
        <pc:spChg chg="add">
          <ac:chgData name="Mussa Makran" userId="daa170424860ceeb" providerId="LiveId" clId="{2073BF95-198F-4DBE-BF58-9534F52B524B}" dt="2020-10-01T14:51:10.923" v="722" actId="26606"/>
          <ac:spMkLst>
            <pc:docMk/>
            <pc:sldMk cId="0" sldId="258"/>
            <ac:spMk id="8" creationId="{8E8DBDA3-652C-4F87-B53B-7F73AC8F4FF9}"/>
          </ac:spMkLst>
        </pc:spChg>
        <pc:spChg chg="add">
          <ac:chgData name="Mussa Makran" userId="daa170424860ceeb" providerId="LiveId" clId="{2073BF95-198F-4DBE-BF58-9534F52B524B}" dt="2020-10-01T14:51:10.923" v="722" actId="26606"/>
          <ac:spMkLst>
            <pc:docMk/>
            <pc:sldMk cId="0" sldId="258"/>
            <ac:spMk id="10" creationId="{42187232-3845-418F-A17C-C138F01D98AB}"/>
          </ac:spMkLst>
        </pc:spChg>
      </pc:sldChg>
      <pc:sldChg chg="addSp delSp modSp mod">
        <pc:chgData name="Mussa Makran" userId="daa170424860ceeb" providerId="LiveId" clId="{2073BF95-198F-4DBE-BF58-9534F52B524B}" dt="2020-10-01T14:59:27.609" v="860" actId="1076"/>
        <pc:sldMkLst>
          <pc:docMk/>
          <pc:sldMk cId="0" sldId="260"/>
        </pc:sldMkLst>
        <pc:spChg chg="del mod">
          <ac:chgData name="Mussa Makran" userId="daa170424860ceeb" providerId="LiveId" clId="{2073BF95-198F-4DBE-BF58-9534F52B524B}" dt="2020-10-01T11:37:19.416" v="103" actId="478"/>
          <ac:spMkLst>
            <pc:docMk/>
            <pc:sldMk cId="0" sldId="260"/>
            <ac:spMk id="2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04:29.874" v="285" actId="255"/>
          <ac:spMkLst>
            <pc:docMk/>
            <pc:sldMk cId="0" sldId="260"/>
            <ac:spMk id="3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01:38.747" v="260" actId="14100"/>
          <ac:spMkLst>
            <pc:docMk/>
            <pc:sldMk cId="0" sldId="260"/>
            <ac:spMk id="4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02:14.828" v="267" actId="1076"/>
          <ac:spMkLst>
            <pc:docMk/>
            <pc:sldMk cId="0" sldId="260"/>
            <ac:spMk id="5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02:17.817" v="268" actId="1076"/>
          <ac:spMkLst>
            <pc:docMk/>
            <pc:sldMk cId="0" sldId="260"/>
            <ac:spMk id="6" creationId="{00000000-0000-0000-0000-000000000000}"/>
          </ac:spMkLst>
        </pc:spChg>
        <pc:spChg chg="add mod ord">
          <ac:chgData name="Mussa Makran" userId="daa170424860ceeb" providerId="LiveId" clId="{2073BF95-198F-4DBE-BF58-9534F52B524B}" dt="2020-10-01T14:58:50.181" v="854" actId="1076"/>
          <ac:spMkLst>
            <pc:docMk/>
            <pc:sldMk cId="0" sldId="260"/>
            <ac:spMk id="7" creationId="{755D1059-3F7B-4D11-BD35-BE33A9B8F23A}"/>
          </ac:spMkLst>
        </pc:spChg>
        <pc:spChg chg="mod">
          <ac:chgData name="Mussa Makran" userId="daa170424860ceeb" providerId="LiveId" clId="{2073BF95-198F-4DBE-BF58-9534F52B524B}" dt="2020-10-01T14:02:39.186" v="273" actId="1076"/>
          <ac:spMkLst>
            <pc:docMk/>
            <pc:sldMk cId="0" sldId="260"/>
            <ac:spMk id="8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59:00.486" v="856" actId="14100"/>
          <ac:spMkLst>
            <pc:docMk/>
            <pc:sldMk cId="0" sldId="260"/>
            <ac:spMk id="11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57:04.565" v="835" actId="1076"/>
          <ac:spMkLst>
            <pc:docMk/>
            <pc:sldMk cId="0" sldId="260"/>
            <ac:spMk id="12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57:29.692" v="839" actId="948"/>
          <ac:spMkLst>
            <pc:docMk/>
            <pc:sldMk cId="0" sldId="260"/>
            <ac:spMk id="14" creationId="{00000000-0000-0000-0000-000000000000}"/>
          </ac:spMkLst>
        </pc:spChg>
        <pc:spChg chg="mod">
          <ac:chgData name="Mussa Makran" userId="daa170424860ceeb" providerId="LiveId" clId="{2073BF95-198F-4DBE-BF58-9534F52B524B}" dt="2020-10-01T11:50:03.478" v="239" actId="1076"/>
          <ac:spMkLst>
            <pc:docMk/>
            <pc:sldMk cId="0" sldId="260"/>
            <ac:spMk id="281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59:05.483" v="857" actId="1076"/>
          <ac:spMkLst>
            <pc:docMk/>
            <pc:sldMk cId="0" sldId="260"/>
            <ac:spMk id="283" creationId="{00000000-0000-0000-0000-000000000000}"/>
          </ac:spMkLst>
        </pc:spChg>
        <pc:spChg chg="add mod">
          <ac:chgData name="Mussa Makran" userId="daa170424860ceeb" providerId="LiveId" clId="{2073BF95-198F-4DBE-BF58-9534F52B524B}" dt="2020-10-01T14:56:24.525" v="827" actId="1076"/>
          <ac:spMkLst>
            <pc:docMk/>
            <pc:sldMk cId="0" sldId="260"/>
            <ac:spMk id="284" creationId="{4814067E-C325-4683-9F0E-013BCBA67FC5}"/>
          </ac:spMkLst>
        </pc:spChg>
        <pc:spChg chg="add mod">
          <ac:chgData name="Mussa Makran" userId="daa170424860ceeb" providerId="LiveId" clId="{2073BF95-198F-4DBE-BF58-9534F52B524B}" dt="2020-10-01T11:34:39.914" v="58" actId="571"/>
          <ac:spMkLst>
            <pc:docMk/>
            <pc:sldMk cId="0" sldId="260"/>
            <ac:spMk id="285" creationId="{D529DDF8-4AF4-4B4A-B105-0EC5AF0D970B}"/>
          </ac:spMkLst>
        </pc:spChg>
        <pc:spChg chg="add mod">
          <ac:chgData name="Mussa Makran" userId="daa170424860ceeb" providerId="LiveId" clId="{2073BF95-198F-4DBE-BF58-9534F52B524B}" dt="2020-10-01T11:34:39.914" v="58" actId="571"/>
          <ac:spMkLst>
            <pc:docMk/>
            <pc:sldMk cId="0" sldId="260"/>
            <ac:spMk id="286" creationId="{C22B5D9B-A9ED-4A22-AE9B-91B76C375AB6}"/>
          </ac:spMkLst>
        </pc:spChg>
        <pc:spChg chg="mod">
          <ac:chgData name="Mussa Makran" userId="daa170424860ceeb" providerId="LiveId" clId="{2073BF95-198F-4DBE-BF58-9534F52B524B}" dt="2020-10-01T14:02:30.913" v="271" actId="1076"/>
          <ac:spMkLst>
            <pc:docMk/>
            <pc:sldMk cId="0" sldId="260"/>
            <ac:spMk id="287" creationId="{40E5D84D-9451-4F63-A2DD-86B9F7558C5E}"/>
          </ac:spMkLst>
        </pc:spChg>
        <pc:spChg chg="add del mod">
          <ac:chgData name="Mussa Makran" userId="daa170424860ceeb" providerId="LiveId" clId="{2073BF95-198F-4DBE-BF58-9534F52B524B}" dt="2020-10-01T14:55:31.979" v="804" actId="478"/>
          <ac:spMkLst>
            <pc:docMk/>
            <pc:sldMk cId="0" sldId="260"/>
            <ac:spMk id="288" creationId="{503B8642-5FA2-4B7E-9080-AA54B2A60AF8}"/>
          </ac:spMkLst>
        </pc:spChg>
        <pc:spChg chg="add mod">
          <ac:chgData name="Mussa Makran" userId="daa170424860ceeb" providerId="LiveId" clId="{2073BF95-198F-4DBE-BF58-9534F52B524B}" dt="2020-10-01T11:34:39.914" v="58" actId="571"/>
          <ac:spMkLst>
            <pc:docMk/>
            <pc:sldMk cId="0" sldId="260"/>
            <ac:spMk id="288" creationId="{5BC7B6FE-09B8-42EF-87FE-1AB9173B4BED}"/>
          </ac:spMkLst>
        </pc:spChg>
        <pc:spChg chg="mod">
          <ac:chgData name="Mussa Makran" userId="daa170424860ceeb" providerId="LiveId" clId="{2073BF95-198F-4DBE-BF58-9534F52B524B}" dt="2020-10-01T14:02:20.444" v="269" actId="1076"/>
          <ac:spMkLst>
            <pc:docMk/>
            <pc:sldMk cId="0" sldId="260"/>
            <ac:spMk id="289" creationId="{96DCA3FB-570B-43D0-B61E-438D647E6C98}"/>
          </ac:spMkLst>
        </pc:spChg>
        <pc:spChg chg="add mod">
          <ac:chgData name="Mussa Makran" userId="daa170424860ceeb" providerId="LiveId" clId="{2073BF95-198F-4DBE-BF58-9534F52B524B}" dt="2020-10-01T11:34:39.914" v="58" actId="571"/>
          <ac:spMkLst>
            <pc:docMk/>
            <pc:sldMk cId="0" sldId="260"/>
            <ac:spMk id="290" creationId="{123C7917-90FA-4FCB-B4E4-9C02BB8A8A53}"/>
          </ac:spMkLst>
        </pc:spChg>
        <pc:spChg chg="add mod">
          <ac:chgData name="Mussa Makran" userId="daa170424860ceeb" providerId="LiveId" clId="{2073BF95-198F-4DBE-BF58-9534F52B524B}" dt="2020-10-01T11:34:39.914" v="58" actId="571"/>
          <ac:spMkLst>
            <pc:docMk/>
            <pc:sldMk cId="0" sldId="260"/>
            <ac:spMk id="291" creationId="{2E6561DA-2E32-4195-BE99-1A3A3D07263D}"/>
          </ac:spMkLst>
        </pc:spChg>
        <pc:spChg chg="add mod">
          <ac:chgData name="Mussa Makran" userId="daa170424860ceeb" providerId="LiveId" clId="{2073BF95-198F-4DBE-BF58-9534F52B524B}" dt="2020-10-01T11:41:41.495" v="161" actId="571"/>
          <ac:spMkLst>
            <pc:docMk/>
            <pc:sldMk cId="0" sldId="260"/>
            <ac:spMk id="293" creationId="{C736C75E-E863-40F0-ADBA-C468E08433F3}"/>
          </ac:spMkLst>
        </pc:spChg>
        <pc:grpChg chg="mod">
          <ac:chgData name="Mussa Makran" userId="daa170424860ceeb" providerId="LiveId" clId="{2073BF95-198F-4DBE-BF58-9534F52B524B}" dt="2020-10-01T14:54:48.466" v="779" actId="14100"/>
          <ac:grpSpMkLst>
            <pc:docMk/>
            <pc:sldMk cId="0" sldId="260"/>
            <ac:grpSpMk id="15" creationId="{00000000-0000-0000-0000-000000000000}"/>
          </ac:grpSpMkLst>
        </pc:grpChg>
        <pc:picChg chg="mod ord">
          <ac:chgData name="Mussa Makran" userId="daa170424860ceeb" providerId="LiveId" clId="{2073BF95-198F-4DBE-BF58-9534F52B524B}" dt="2020-10-01T14:56:37.652" v="830" actId="1076"/>
          <ac:picMkLst>
            <pc:docMk/>
            <pc:sldMk cId="0" sldId="260"/>
            <ac:picMk id="9" creationId="{00000000-0000-0000-0000-000000000000}"/>
          </ac:picMkLst>
        </pc:picChg>
        <pc:picChg chg="mod">
          <ac:chgData name="Mussa Makran" userId="daa170424860ceeb" providerId="LiveId" clId="{2073BF95-198F-4DBE-BF58-9534F52B524B}" dt="2020-10-01T14:59:27.609" v="860" actId="1076"/>
          <ac:picMkLst>
            <pc:docMk/>
            <pc:sldMk cId="0" sldId="260"/>
            <ac:picMk id="10" creationId="{00000000-0000-0000-0000-000000000000}"/>
          </ac:picMkLst>
        </pc:picChg>
        <pc:cxnChg chg="mod">
          <ac:chgData name="Mussa Makran" userId="daa170424860ceeb" providerId="LiveId" clId="{2073BF95-198F-4DBE-BF58-9534F52B524B}" dt="2020-10-01T14:57:17.312" v="837" actId="1076"/>
          <ac:cxnSpMkLst>
            <pc:docMk/>
            <pc:sldMk cId="0" sldId="260"/>
            <ac:cxnSpMk id="13" creationId="{00000000-0000-0000-0000-000000000000}"/>
          </ac:cxnSpMkLst>
        </pc:cxnChg>
        <pc:cxnChg chg="mod">
          <ac:chgData name="Mussa Makran" userId="daa170424860ceeb" providerId="LiveId" clId="{2073BF95-198F-4DBE-BF58-9534F52B524B}" dt="2020-10-01T11:50:03.478" v="239" actId="1076"/>
          <ac:cxnSpMkLst>
            <pc:docMk/>
            <pc:sldMk cId="0" sldId="260"/>
            <ac:cxnSpMk id="282" creationId="{00000000-0000-0000-0000-000000000000}"/>
          </ac:cxnSpMkLst>
        </pc:cxnChg>
        <pc:cxnChg chg="add del mod">
          <ac:chgData name="Mussa Makran" userId="daa170424860ceeb" providerId="LiveId" clId="{2073BF95-198F-4DBE-BF58-9534F52B524B}" dt="2020-10-01T14:54:09.436" v="748" actId="478"/>
          <ac:cxnSpMkLst>
            <pc:docMk/>
            <pc:sldMk cId="0" sldId="260"/>
            <ac:cxnSpMk id="285" creationId="{914D3909-AF9E-4C8A-A0AD-E401DC7A8C7C}"/>
          </ac:cxnSpMkLst>
        </pc:cxnChg>
      </pc:sldChg>
      <pc:sldChg chg="addSp delSp modSp mod">
        <pc:chgData name="Mussa Makran" userId="daa170424860ceeb" providerId="LiveId" clId="{2073BF95-198F-4DBE-BF58-9534F52B524B}" dt="2020-10-01T15:00:35.205" v="870" actId="1076"/>
        <pc:sldMkLst>
          <pc:docMk/>
          <pc:sldMk cId="0" sldId="262"/>
        </pc:sldMkLst>
        <pc:spChg chg="mod">
          <ac:chgData name="Mussa Makran" userId="daa170424860ceeb" providerId="LiveId" clId="{2073BF95-198F-4DBE-BF58-9534F52B524B}" dt="2020-10-01T14:45:15.044" v="688" actId="1076"/>
          <ac:spMkLst>
            <pc:docMk/>
            <pc:sldMk cId="0" sldId="262"/>
            <ac:spMk id="2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4:42:51.176" v="648" actId="478"/>
          <ac:spMkLst>
            <pc:docMk/>
            <pc:sldMk cId="0" sldId="262"/>
            <ac:spMk id="4" creationId="{AE52E758-9B7C-4A6A-A1BE-5C2C6400D16A}"/>
          </ac:spMkLst>
        </pc:spChg>
        <pc:spChg chg="add del mod">
          <ac:chgData name="Mussa Makran" userId="daa170424860ceeb" providerId="LiveId" clId="{2073BF95-198F-4DBE-BF58-9534F52B524B}" dt="2020-10-01T14:42:56.491" v="651" actId="478"/>
          <ac:spMkLst>
            <pc:docMk/>
            <pc:sldMk cId="0" sldId="262"/>
            <ac:spMk id="6" creationId="{6AF9566E-5EEF-48A2-B430-55F300FA1E14}"/>
          </ac:spMkLst>
        </pc:spChg>
        <pc:spChg chg="mod">
          <ac:chgData name="Mussa Makran" userId="daa170424860ceeb" providerId="LiveId" clId="{2073BF95-198F-4DBE-BF58-9534F52B524B}" dt="2020-10-01T15:00:28.139" v="868" actId="1076"/>
          <ac:spMkLst>
            <pc:docMk/>
            <pc:sldMk cId="0" sldId="262"/>
            <ac:spMk id="8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4:44:36.693" v="684" actId="478"/>
          <ac:spMkLst>
            <pc:docMk/>
            <pc:sldMk cId="0" sldId="262"/>
            <ac:spMk id="9" creationId="{F5409C1E-2E70-43FE-824D-9FCE2B72EC5C}"/>
          </ac:spMkLst>
        </pc:spChg>
        <pc:spChg chg="add">
          <ac:chgData name="Mussa Makran" userId="daa170424860ceeb" providerId="LiveId" clId="{2073BF95-198F-4DBE-BF58-9534F52B524B}" dt="2020-10-01T14:44:39.012" v="686" actId="22"/>
          <ac:spMkLst>
            <pc:docMk/>
            <pc:sldMk cId="0" sldId="262"/>
            <ac:spMk id="10" creationId="{89012A54-8930-41CB-870B-EC6AF025ED04}"/>
          </ac:spMkLst>
        </pc:spChg>
        <pc:spChg chg="add del mod">
          <ac:chgData name="Mussa Makran" userId="daa170424860ceeb" providerId="LiveId" clId="{2073BF95-198F-4DBE-BF58-9534F52B524B}" dt="2020-10-01T14:42:49.379" v="647" actId="478"/>
          <ac:spMkLst>
            <pc:docMk/>
            <pc:sldMk cId="0" sldId="262"/>
            <ac:spMk id="12" creationId="{1C082845-E04E-4A46-9E93-B651ACE0C424}"/>
          </ac:spMkLst>
        </pc:spChg>
        <pc:spChg chg="add del mod">
          <ac:chgData name="Mussa Makran" userId="daa170424860ceeb" providerId="LiveId" clId="{2073BF95-198F-4DBE-BF58-9534F52B524B}" dt="2020-10-01T14:42:49.379" v="647" actId="478"/>
          <ac:spMkLst>
            <pc:docMk/>
            <pc:sldMk cId="0" sldId="262"/>
            <ac:spMk id="13" creationId="{447325FF-49A6-45D9-AFE2-271713E86DAE}"/>
          </ac:spMkLst>
        </pc:spChg>
        <pc:spChg chg="del">
          <ac:chgData name="Mussa Makran" userId="daa170424860ceeb" providerId="LiveId" clId="{2073BF95-198F-4DBE-BF58-9534F52B524B}" dt="2020-10-01T14:42:46.865" v="645" actId="478"/>
          <ac:spMkLst>
            <pc:docMk/>
            <pc:sldMk cId="0" sldId="262"/>
            <ac:spMk id="14" creationId="{8347DE64-D38C-4E97-99AB-130A77957992}"/>
          </ac:spMkLst>
        </pc:spChg>
        <pc:spChg chg="add del mod">
          <ac:chgData name="Mussa Makran" userId="daa170424860ceeb" providerId="LiveId" clId="{2073BF95-198F-4DBE-BF58-9534F52B524B}" dt="2020-10-01T14:42:49.379" v="647" actId="478"/>
          <ac:spMkLst>
            <pc:docMk/>
            <pc:sldMk cId="0" sldId="262"/>
            <ac:spMk id="15" creationId="{EC72A7F9-27BD-4C37-9F1A-AF6E82C0C231}"/>
          </ac:spMkLst>
        </pc:spChg>
        <pc:spChg chg="del">
          <ac:chgData name="Mussa Makran" userId="daa170424860ceeb" providerId="LiveId" clId="{2073BF95-198F-4DBE-BF58-9534F52B524B}" dt="2020-10-01T14:42:46.865" v="645" actId="478"/>
          <ac:spMkLst>
            <pc:docMk/>
            <pc:sldMk cId="0" sldId="262"/>
            <ac:spMk id="16" creationId="{08D98C7D-0406-4729-B607-8F0F149E5CCC}"/>
          </ac:spMkLst>
        </pc:spChg>
        <pc:spChg chg="add del mod">
          <ac:chgData name="Mussa Makran" userId="daa170424860ceeb" providerId="LiveId" clId="{2073BF95-198F-4DBE-BF58-9534F52B524B}" dt="2020-10-01T14:42:49.379" v="647" actId="478"/>
          <ac:spMkLst>
            <pc:docMk/>
            <pc:sldMk cId="0" sldId="262"/>
            <ac:spMk id="17" creationId="{5A733B11-C14B-47D7-8918-8994C088B7FB}"/>
          </ac:spMkLst>
        </pc:spChg>
        <pc:spChg chg="add del mod">
          <ac:chgData name="Mussa Makran" userId="daa170424860ceeb" providerId="LiveId" clId="{2073BF95-198F-4DBE-BF58-9534F52B524B}" dt="2020-10-01T14:42:49.379" v="647" actId="478"/>
          <ac:spMkLst>
            <pc:docMk/>
            <pc:sldMk cId="0" sldId="262"/>
            <ac:spMk id="18" creationId="{37A98372-A4A2-4818-8C99-8A8A8440C37E}"/>
          </ac:spMkLst>
        </pc:spChg>
        <pc:spChg chg="add del mod">
          <ac:chgData name="Mussa Makran" userId="daa170424860ceeb" providerId="LiveId" clId="{2073BF95-198F-4DBE-BF58-9534F52B524B}" dt="2020-10-01T14:42:49.379" v="647" actId="478"/>
          <ac:spMkLst>
            <pc:docMk/>
            <pc:sldMk cId="0" sldId="262"/>
            <ac:spMk id="19" creationId="{F43C294A-EDF7-4D00-8AEC-4322998449FD}"/>
          </ac:spMkLst>
        </pc:spChg>
        <pc:spChg chg="del">
          <ac:chgData name="Mussa Makran" userId="daa170424860ceeb" providerId="LiveId" clId="{2073BF95-198F-4DBE-BF58-9534F52B524B}" dt="2020-10-01T14:42:46.865" v="645" actId="478"/>
          <ac:spMkLst>
            <pc:docMk/>
            <pc:sldMk cId="0" sldId="262"/>
            <ac:spMk id="20" creationId="{60A6F4E0-C669-4040-A192-5B578AC6C66C}"/>
          </ac:spMkLst>
        </pc:spChg>
        <pc:spChg chg="add del mod">
          <ac:chgData name="Mussa Makran" userId="daa170424860ceeb" providerId="LiveId" clId="{2073BF95-198F-4DBE-BF58-9534F52B524B}" dt="2020-10-01T14:42:49.379" v="647" actId="478"/>
          <ac:spMkLst>
            <pc:docMk/>
            <pc:sldMk cId="0" sldId="262"/>
            <ac:spMk id="21" creationId="{C15E414C-7F11-47F8-8DC4-99338FDC72A5}"/>
          </ac:spMkLst>
        </pc:spChg>
        <pc:spChg chg="del">
          <ac:chgData name="Mussa Makran" userId="daa170424860ceeb" providerId="LiveId" clId="{2073BF95-198F-4DBE-BF58-9534F52B524B}" dt="2020-10-01T14:42:46.865" v="645" actId="478"/>
          <ac:spMkLst>
            <pc:docMk/>
            <pc:sldMk cId="0" sldId="262"/>
            <ac:spMk id="22" creationId="{AFD4AA0E-EE05-46AC-A6D4-DB4FB19572E9}"/>
          </ac:spMkLst>
        </pc:spChg>
        <pc:spChg chg="add del mod">
          <ac:chgData name="Mussa Makran" userId="daa170424860ceeb" providerId="LiveId" clId="{2073BF95-198F-4DBE-BF58-9534F52B524B}" dt="2020-10-01T14:44:38.546" v="685" actId="478"/>
          <ac:spMkLst>
            <pc:docMk/>
            <pc:sldMk cId="0" sldId="262"/>
            <ac:spMk id="23" creationId="{232351D6-908F-4FC8-9CBC-DDE40FE7BFE7}"/>
          </ac:spMkLst>
        </pc:spChg>
        <pc:spChg chg="add mod">
          <ac:chgData name="Mussa Makran" userId="daa170424860ceeb" providerId="LiveId" clId="{2073BF95-198F-4DBE-BF58-9534F52B524B}" dt="2020-10-01T14:43:22.173" v="654" actId="207"/>
          <ac:spMkLst>
            <pc:docMk/>
            <pc:sldMk cId="0" sldId="262"/>
            <ac:spMk id="25" creationId="{31CF791F-4203-4978-99F1-87DB572927CC}"/>
          </ac:spMkLst>
        </pc:spChg>
        <pc:spChg chg="del">
          <ac:chgData name="Mussa Makran" userId="daa170424860ceeb" providerId="LiveId" clId="{2073BF95-198F-4DBE-BF58-9534F52B524B}" dt="2020-10-01T14:42:46.865" v="645" actId="478"/>
          <ac:spMkLst>
            <pc:docMk/>
            <pc:sldMk cId="0" sldId="262"/>
            <ac:spMk id="26" creationId="{DE992D58-5AF5-4819-8650-16E9A21E9ED9}"/>
          </ac:spMkLst>
        </pc:spChg>
        <pc:spChg chg="add mod">
          <ac:chgData name="Mussa Makran" userId="daa170424860ceeb" providerId="LiveId" clId="{2073BF95-198F-4DBE-BF58-9534F52B524B}" dt="2020-10-01T14:42:51.666" v="649"/>
          <ac:spMkLst>
            <pc:docMk/>
            <pc:sldMk cId="0" sldId="262"/>
            <ac:spMk id="27" creationId="{50B7AFDF-61AD-4F6D-A571-9EC94AC66413}"/>
          </ac:spMkLst>
        </pc:spChg>
        <pc:spChg chg="del">
          <ac:chgData name="Mussa Makran" userId="daa170424860ceeb" providerId="LiveId" clId="{2073BF95-198F-4DBE-BF58-9534F52B524B}" dt="2020-10-01T14:42:46.865" v="645" actId="478"/>
          <ac:spMkLst>
            <pc:docMk/>
            <pc:sldMk cId="0" sldId="262"/>
            <ac:spMk id="28" creationId="{C137EA4B-1B01-4B0B-80F7-384244E930C3}"/>
          </ac:spMkLst>
        </pc:spChg>
        <pc:spChg chg="add mod">
          <ac:chgData name="Mussa Makran" userId="daa170424860ceeb" providerId="LiveId" clId="{2073BF95-198F-4DBE-BF58-9534F52B524B}" dt="2020-10-01T14:42:51.666" v="649"/>
          <ac:spMkLst>
            <pc:docMk/>
            <pc:sldMk cId="0" sldId="262"/>
            <ac:spMk id="29" creationId="{FF77ECA0-6A10-473F-9BC8-415D8747D788}"/>
          </ac:spMkLst>
        </pc:spChg>
        <pc:spChg chg="add mod">
          <ac:chgData name="Mussa Makran" userId="daa170424860ceeb" providerId="LiveId" clId="{2073BF95-198F-4DBE-BF58-9534F52B524B}" dt="2020-10-01T14:42:51.666" v="649"/>
          <ac:spMkLst>
            <pc:docMk/>
            <pc:sldMk cId="0" sldId="262"/>
            <ac:spMk id="30" creationId="{DD23547F-F666-4D7E-906E-672811A8DC7A}"/>
          </ac:spMkLst>
        </pc:spChg>
        <pc:spChg chg="add mod">
          <ac:chgData name="Mussa Makran" userId="daa170424860ceeb" providerId="LiveId" clId="{2073BF95-198F-4DBE-BF58-9534F52B524B}" dt="2020-10-01T14:42:51.666" v="649"/>
          <ac:spMkLst>
            <pc:docMk/>
            <pc:sldMk cId="0" sldId="262"/>
            <ac:spMk id="31" creationId="{604040C3-C740-4E5B-8C9C-70624F95A93D}"/>
          </ac:spMkLst>
        </pc:spChg>
        <pc:spChg chg="add del mod">
          <ac:chgData name="Mussa Makran" userId="daa170424860ceeb" providerId="LiveId" clId="{2073BF95-198F-4DBE-BF58-9534F52B524B}" dt="2020-10-01T14:42:54.676" v="650" actId="478"/>
          <ac:spMkLst>
            <pc:docMk/>
            <pc:sldMk cId="0" sldId="262"/>
            <ac:spMk id="32" creationId="{5FB86E58-7627-478A-A8DA-7EADBE7F020C}"/>
          </ac:spMkLst>
        </pc:spChg>
        <pc:picChg chg="mod">
          <ac:chgData name="Mussa Makran" userId="daa170424860ceeb" providerId="LiveId" clId="{2073BF95-198F-4DBE-BF58-9534F52B524B}" dt="2020-10-01T15:00:35.205" v="870" actId="1076"/>
          <ac:picMkLst>
            <pc:docMk/>
            <pc:sldMk cId="0" sldId="262"/>
            <ac:picMk id="24" creationId="{A7F59BA2-BFEC-4B75-9F80-6806953AD13A}"/>
          </ac:picMkLst>
        </pc:picChg>
        <pc:cxnChg chg="mod">
          <ac:chgData name="Mussa Makran" userId="daa170424860ceeb" providerId="LiveId" clId="{2073BF95-198F-4DBE-BF58-9534F52B524B}" dt="2020-10-01T14:45:15.044" v="688" actId="1076"/>
          <ac:cxnSpMkLst>
            <pc:docMk/>
            <pc:sldMk cId="0" sldId="262"/>
            <ac:cxnSpMk id="7" creationId="{00000000-0000-0000-0000-000000000000}"/>
          </ac:cxnSpMkLst>
        </pc:cxnChg>
      </pc:sldChg>
      <pc:sldChg chg="addSp delSp modSp mod">
        <pc:chgData name="Mussa Makran" userId="daa170424860ceeb" providerId="LiveId" clId="{2073BF95-198F-4DBE-BF58-9534F52B524B}" dt="2020-10-01T15:52:24.079" v="1027" actId="1076"/>
        <pc:sldMkLst>
          <pc:docMk/>
          <pc:sldMk cId="0" sldId="265"/>
        </pc:sldMkLst>
        <pc:spChg chg="del">
          <ac:chgData name="Mussa Makran" userId="daa170424860ceeb" providerId="LiveId" clId="{2073BF95-198F-4DBE-BF58-9534F52B524B}" dt="2020-10-01T14:29:06.667" v="514" actId="478"/>
          <ac:spMkLst>
            <pc:docMk/>
            <pc:sldMk cId="0" sldId="265"/>
            <ac:spMk id="2" creationId="{BA50C999-0810-47A7-B579-9A99AF2974D6}"/>
          </ac:spMkLst>
        </pc:spChg>
        <pc:spChg chg="mod">
          <ac:chgData name="Mussa Makran" userId="daa170424860ceeb" providerId="LiveId" clId="{2073BF95-198F-4DBE-BF58-9534F52B524B}" dt="2020-10-01T14:36:39.660" v="594" actId="1076"/>
          <ac:spMkLst>
            <pc:docMk/>
            <pc:sldMk cId="0" sldId="265"/>
            <ac:spMk id="3" creationId="{00000000-0000-0000-0000-000000000000}"/>
          </ac:spMkLst>
        </pc:spChg>
        <pc:spChg chg="del">
          <ac:chgData name="Mussa Makran" userId="daa170424860ceeb" providerId="LiveId" clId="{2073BF95-198F-4DBE-BF58-9534F52B524B}" dt="2020-10-01T14:29:06.667" v="514" actId="478"/>
          <ac:spMkLst>
            <pc:docMk/>
            <pc:sldMk cId="0" sldId="265"/>
            <ac:spMk id="4" creationId="{716E3440-B9F6-4921-97DE-20B340A5D420}"/>
          </ac:spMkLst>
        </pc:spChg>
        <pc:spChg chg="add del mod">
          <ac:chgData name="Mussa Makran" userId="daa170424860ceeb" providerId="LiveId" clId="{2073BF95-198F-4DBE-BF58-9534F52B524B}" dt="2020-10-01T14:29:11.643" v="516" actId="478"/>
          <ac:spMkLst>
            <pc:docMk/>
            <pc:sldMk cId="0" sldId="265"/>
            <ac:spMk id="6" creationId="{B72BFE1B-7760-445B-85EE-D2493967C758}"/>
          </ac:spMkLst>
        </pc:spChg>
        <pc:spChg chg="mod">
          <ac:chgData name="Mussa Makran" userId="daa170424860ceeb" providerId="LiveId" clId="{2073BF95-198F-4DBE-BF58-9534F52B524B}" dt="2020-10-01T15:52:24.079" v="1027" actId="1076"/>
          <ac:spMkLst>
            <pc:docMk/>
            <pc:sldMk cId="0" sldId="265"/>
            <ac:spMk id="7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30:53.585" v="530" actId="1076"/>
          <ac:spMkLst>
            <pc:docMk/>
            <pc:sldMk cId="0" sldId="265"/>
            <ac:spMk id="8" creationId="{00000000-0000-0000-0000-000000000000}"/>
          </ac:spMkLst>
        </pc:spChg>
        <pc:spChg chg="del">
          <ac:chgData name="Mussa Makran" userId="daa170424860ceeb" providerId="LiveId" clId="{2073BF95-198F-4DBE-BF58-9534F52B524B}" dt="2020-10-01T14:29:06.667" v="514" actId="478"/>
          <ac:spMkLst>
            <pc:docMk/>
            <pc:sldMk cId="0" sldId="265"/>
            <ac:spMk id="15" creationId="{0075B483-B9F0-4E6B-B974-08ADAF82E567}"/>
          </ac:spMkLst>
        </pc:spChg>
        <pc:spChg chg="del">
          <ac:chgData name="Mussa Makran" userId="daa170424860ceeb" providerId="LiveId" clId="{2073BF95-198F-4DBE-BF58-9534F52B524B}" dt="2020-10-01T14:29:06.667" v="514" actId="478"/>
          <ac:spMkLst>
            <pc:docMk/>
            <pc:sldMk cId="0" sldId="265"/>
            <ac:spMk id="17" creationId="{24E01611-4C98-45FE-BEB3-0BC6E98C2E7F}"/>
          </ac:spMkLst>
        </pc:spChg>
        <pc:spChg chg="add mod">
          <ac:chgData name="Mussa Makran" userId="daa170424860ceeb" providerId="LiveId" clId="{2073BF95-198F-4DBE-BF58-9534F52B524B}" dt="2020-10-01T14:29:12.113" v="517"/>
          <ac:spMkLst>
            <pc:docMk/>
            <pc:sldMk cId="0" sldId="265"/>
            <ac:spMk id="18" creationId="{B06CC7D4-BBE0-4078-BD7E-00FB6C35F875}"/>
          </ac:spMkLst>
        </pc:spChg>
        <pc:spChg chg="del">
          <ac:chgData name="Mussa Makran" userId="daa170424860ceeb" providerId="LiveId" clId="{2073BF95-198F-4DBE-BF58-9534F52B524B}" dt="2020-10-01T14:29:06.667" v="514" actId="478"/>
          <ac:spMkLst>
            <pc:docMk/>
            <pc:sldMk cId="0" sldId="265"/>
            <ac:spMk id="19" creationId="{318962D1-1835-420A-8FC7-2920B02926B7}"/>
          </ac:spMkLst>
        </pc:spChg>
        <pc:spChg chg="add mod">
          <ac:chgData name="Mussa Makran" userId="daa170424860ceeb" providerId="LiveId" clId="{2073BF95-198F-4DBE-BF58-9534F52B524B}" dt="2020-10-01T14:29:12.113" v="517"/>
          <ac:spMkLst>
            <pc:docMk/>
            <pc:sldMk cId="0" sldId="265"/>
            <ac:spMk id="20" creationId="{3ED7B54A-8323-4A94-8905-04E8E80D36A3}"/>
          </ac:spMkLst>
        </pc:spChg>
        <pc:spChg chg="add mod">
          <ac:chgData name="Mussa Makran" userId="daa170424860ceeb" providerId="LiveId" clId="{2073BF95-198F-4DBE-BF58-9534F52B524B}" dt="2020-10-01T14:29:12.113" v="517"/>
          <ac:spMkLst>
            <pc:docMk/>
            <pc:sldMk cId="0" sldId="265"/>
            <ac:spMk id="21" creationId="{5B6CD952-D83D-42E7-AD52-7B0A0842ADF0}"/>
          </ac:spMkLst>
        </pc:spChg>
        <pc:spChg chg="add mod">
          <ac:chgData name="Mussa Makran" userId="daa170424860ceeb" providerId="LiveId" clId="{2073BF95-198F-4DBE-BF58-9534F52B524B}" dt="2020-10-01T14:29:12.113" v="517"/>
          <ac:spMkLst>
            <pc:docMk/>
            <pc:sldMk cId="0" sldId="265"/>
            <ac:spMk id="22" creationId="{CFDF88AC-9B59-47C7-8125-D21732D93CA9}"/>
          </ac:spMkLst>
        </pc:spChg>
        <pc:spChg chg="del">
          <ac:chgData name="Mussa Makran" userId="daa170424860ceeb" providerId="LiveId" clId="{2073BF95-198F-4DBE-BF58-9534F52B524B}" dt="2020-10-01T14:29:06.667" v="514" actId="478"/>
          <ac:spMkLst>
            <pc:docMk/>
            <pc:sldMk cId="0" sldId="265"/>
            <ac:spMk id="23" creationId="{6532F6FC-CFAA-4719-BAE2-03F2F53BD872}"/>
          </ac:spMkLst>
        </pc:spChg>
        <pc:spChg chg="add mod">
          <ac:chgData name="Mussa Makran" userId="daa170424860ceeb" providerId="LiveId" clId="{2073BF95-198F-4DBE-BF58-9534F52B524B}" dt="2020-10-01T14:29:12.113" v="517"/>
          <ac:spMkLst>
            <pc:docMk/>
            <pc:sldMk cId="0" sldId="265"/>
            <ac:spMk id="24" creationId="{7D106E12-52DB-4F9F-908E-83DC7C0FBBF6}"/>
          </ac:spMkLst>
        </pc:spChg>
        <pc:spChg chg="add mod">
          <ac:chgData name="Mussa Makran" userId="daa170424860ceeb" providerId="LiveId" clId="{2073BF95-198F-4DBE-BF58-9534F52B524B}" dt="2020-10-01T14:29:12.113" v="517"/>
          <ac:spMkLst>
            <pc:docMk/>
            <pc:sldMk cId="0" sldId="265"/>
            <ac:spMk id="25" creationId="{D107AC92-48A8-422C-ACA5-5DCA43E5AF6B}"/>
          </ac:spMkLst>
        </pc:spChg>
        <pc:spChg chg="add mod">
          <ac:chgData name="Mussa Makran" userId="daa170424860ceeb" providerId="LiveId" clId="{2073BF95-198F-4DBE-BF58-9534F52B524B}" dt="2020-10-01T14:29:12.113" v="517"/>
          <ac:spMkLst>
            <pc:docMk/>
            <pc:sldMk cId="0" sldId="265"/>
            <ac:spMk id="26" creationId="{4BC137C3-E441-472F-885A-96C5469438F1}"/>
          </ac:spMkLst>
        </pc:spChg>
        <pc:spChg chg="del">
          <ac:chgData name="Mussa Makran" userId="daa170424860ceeb" providerId="LiveId" clId="{2073BF95-198F-4DBE-BF58-9534F52B524B}" dt="2020-10-01T14:29:09.048" v="515" actId="478"/>
          <ac:spMkLst>
            <pc:docMk/>
            <pc:sldMk cId="0" sldId="265"/>
            <ac:spMk id="27" creationId="{86194FAF-A3BE-4AA2-BAB4-2F04491EA772}"/>
          </ac:spMkLst>
        </pc:spChg>
        <pc:cxnChg chg="mod">
          <ac:chgData name="Mussa Makran" userId="daa170424860ceeb" providerId="LiveId" clId="{2073BF95-198F-4DBE-BF58-9534F52B524B}" dt="2020-10-01T14:35:50.164" v="591" actId="1076"/>
          <ac:cxnSpMkLst>
            <pc:docMk/>
            <pc:sldMk cId="0" sldId="265"/>
            <ac:cxnSpMk id="9" creationId="{00000000-0000-0000-0000-000000000000}"/>
          </ac:cxnSpMkLst>
        </pc:cxnChg>
        <pc:cxnChg chg="mod">
          <ac:chgData name="Mussa Makran" userId="daa170424860ceeb" providerId="LiveId" clId="{2073BF95-198F-4DBE-BF58-9534F52B524B}" dt="2020-10-01T15:52:20.402" v="1026" actId="1076"/>
          <ac:cxnSpMkLst>
            <pc:docMk/>
            <pc:sldMk cId="0" sldId="265"/>
            <ac:cxnSpMk id="12" creationId="{00000000-0000-0000-0000-000000000000}"/>
          </ac:cxnSpMkLst>
        </pc:cxnChg>
        <pc:cxnChg chg="mod">
          <ac:chgData name="Mussa Makran" userId="daa170424860ceeb" providerId="LiveId" clId="{2073BF95-198F-4DBE-BF58-9534F52B524B}" dt="2020-10-01T15:52:16.353" v="1025" actId="14100"/>
          <ac:cxnSpMkLst>
            <pc:docMk/>
            <pc:sldMk cId="0" sldId="265"/>
            <ac:cxnSpMk id="13" creationId="{00000000-0000-0000-0000-000000000000}"/>
          </ac:cxnSpMkLst>
        </pc:cxnChg>
      </pc:sldChg>
      <pc:sldChg chg="addSp delSp modSp mod">
        <pc:chgData name="Mussa Makran" userId="daa170424860ceeb" providerId="LiveId" clId="{2073BF95-198F-4DBE-BF58-9534F52B524B}" dt="2020-10-01T15:02:42.912" v="888" actId="732"/>
        <pc:sldMkLst>
          <pc:docMk/>
          <pc:sldMk cId="0" sldId="266"/>
        </pc:sldMkLst>
        <pc:spChg chg="mod">
          <ac:chgData name="Mussa Makran" userId="daa170424860ceeb" providerId="LiveId" clId="{2073BF95-198F-4DBE-BF58-9534F52B524B}" dt="2020-10-01T14:39:03.808" v="606" actId="255"/>
          <ac:spMkLst>
            <pc:docMk/>
            <pc:sldMk cId="0" sldId="266"/>
            <ac:spMk id="5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39:06.971" v="607" actId="14100"/>
          <ac:spMkLst>
            <pc:docMk/>
            <pc:sldMk cId="0" sldId="266"/>
            <ac:spMk id="11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01:25.876" v="873" actId="1076"/>
          <ac:spMkLst>
            <pc:docMk/>
            <pc:sldMk cId="0" sldId="266"/>
            <ac:spMk id="13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38:36.559" v="603" actId="1076"/>
          <ac:spMkLst>
            <pc:docMk/>
            <pc:sldMk cId="0" sldId="266"/>
            <ac:spMk id="15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38:36.559" v="603" actId="1076"/>
          <ac:spMkLst>
            <pc:docMk/>
            <pc:sldMk cId="0" sldId="266"/>
            <ac:spMk id="16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01:40.063" v="876" actId="1076"/>
          <ac:spMkLst>
            <pc:docMk/>
            <pc:sldMk cId="0" sldId="266"/>
            <ac:spMk id="17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01:44.286" v="877" actId="1076"/>
          <ac:spMkLst>
            <pc:docMk/>
            <pc:sldMk cId="0" sldId="266"/>
            <ac:spMk id="21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01:50.325" v="878" actId="1076"/>
          <ac:spMkLst>
            <pc:docMk/>
            <pc:sldMk cId="0" sldId="266"/>
            <ac:spMk id="23" creationId="{00000000-0000-0000-0000-000000000000}"/>
          </ac:spMkLst>
        </pc:spChg>
        <pc:spChg chg="mod">
          <ac:chgData name="Mussa Makran" userId="daa170424860ceeb" providerId="LiveId" clId="{2073BF95-198F-4DBE-BF58-9534F52B524B}" dt="2020-10-01T14:38:11.689" v="602" actId="1076"/>
          <ac:spMkLst>
            <pc:docMk/>
            <pc:sldMk cId="0" sldId="266"/>
            <ac:spMk id="24" creationId="{00000000-0000-0000-0000-000000000000}"/>
          </ac:spMkLst>
        </pc:spChg>
        <pc:spChg chg="del">
          <ac:chgData name="Mussa Makran" userId="daa170424860ceeb" providerId="LiveId" clId="{2073BF95-198F-4DBE-BF58-9534F52B524B}" dt="2020-10-01T14:36:57.612" v="595" actId="478"/>
          <ac:spMkLst>
            <pc:docMk/>
            <pc:sldMk cId="0" sldId="266"/>
            <ac:spMk id="29" creationId="{61F957D5-0BA9-45ED-8F4B-B709EBB9D6D6}"/>
          </ac:spMkLst>
        </pc:spChg>
        <pc:spChg chg="add mod">
          <ac:chgData name="Mussa Makran" userId="daa170424860ceeb" providerId="LiveId" clId="{2073BF95-198F-4DBE-BF58-9534F52B524B}" dt="2020-10-01T14:37:00.798" v="597"/>
          <ac:spMkLst>
            <pc:docMk/>
            <pc:sldMk cId="0" sldId="266"/>
            <ac:spMk id="30" creationId="{59AA996B-E0E9-477D-AB5D-9302A18BEAEA}"/>
          </ac:spMkLst>
        </pc:spChg>
        <pc:spChg chg="del">
          <ac:chgData name="Mussa Makran" userId="daa170424860ceeb" providerId="LiveId" clId="{2073BF95-198F-4DBE-BF58-9534F52B524B}" dt="2020-10-01T14:36:57.612" v="595" actId="478"/>
          <ac:spMkLst>
            <pc:docMk/>
            <pc:sldMk cId="0" sldId="266"/>
            <ac:spMk id="31" creationId="{96315414-C2B7-4124-86BA-306157699431}"/>
          </ac:spMkLst>
        </pc:spChg>
        <pc:spChg chg="add mod">
          <ac:chgData name="Mussa Makran" userId="daa170424860ceeb" providerId="LiveId" clId="{2073BF95-198F-4DBE-BF58-9534F52B524B}" dt="2020-10-01T14:37:00.798" v="597"/>
          <ac:spMkLst>
            <pc:docMk/>
            <pc:sldMk cId="0" sldId="266"/>
            <ac:spMk id="32" creationId="{D6870828-5403-4176-9DC0-279F3173CAC8}"/>
          </ac:spMkLst>
        </pc:spChg>
        <pc:spChg chg="del">
          <ac:chgData name="Mussa Makran" userId="daa170424860ceeb" providerId="LiveId" clId="{2073BF95-198F-4DBE-BF58-9534F52B524B}" dt="2020-10-01T14:36:57.612" v="595" actId="478"/>
          <ac:spMkLst>
            <pc:docMk/>
            <pc:sldMk cId="0" sldId="266"/>
            <ac:spMk id="33" creationId="{4AE21074-E3E0-4251-AA35-BA643760159D}"/>
          </ac:spMkLst>
        </pc:spChg>
        <pc:spChg chg="add mod">
          <ac:chgData name="Mussa Makran" userId="daa170424860ceeb" providerId="LiveId" clId="{2073BF95-198F-4DBE-BF58-9534F52B524B}" dt="2020-10-01T14:37:00.798" v="597"/>
          <ac:spMkLst>
            <pc:docMk/>
            <pc:sldMk cId="0" sldId="266"/>
            <ac:spMk id="34" creationId="{01580D92-5A05-4621-985A-A5BAEEA3290C}"/>
          </ac:spMkLst>
        </pc:spChg>
        <pc:spChg chg="add mod">
          <ac:chgData name="Mussa Makran" userId="daa170424860ceeb" providerId="LiveId" clId="{2073BF95-198F-4DBE-BF58-9534F52B524B}" dt="2020-10-01T14:37:00.798" v="597"/>
          <ac:spMkLst>
            <pc:docMk/>
            <pc:sldMk cId="0" sldId="266"/>
            <ac:spMk id="35" creationId="{139D2407-6D61-47FF-8121-4793ADDBDA3A}"/>
          </ac:spMkLst>
        </pc:spChg>
        <pc:spChg chg="add mod">
          <ac:chgData name="Mussa Makran" userId="daa170424860ceeb" providerId="LiveId" clId="{2073BF95-198F-4DBE-BF58-9534F52B524B}" dt="2020-10-01T14:37:00.798" v="597"/>
          <ac:spMkLst>
            <pc:docMk/>
            <pc:sldMk cId="0" sldId="266"/>
            <ac:spMk id="36" creationId="{A9B17373-D2D7-4049-ABED-D49418B335E6}"/>
          </ac:spMkLst>
        </pc:spChg>
        <pc:spChg chg="del">
          <ac:chgData name="Mussa Makran" userId="daa170424860ceeb" providerId="LiveId" clId="{2073BF95-198F-4DBE-BF58-9534F52B524B}" dt="2020-10-01T14:36:57.612" v="595" actId="478"/>
          <ac:spMkLst>
            <pc:docMk/>
            <pc:sldMk cId="0" sldId="266"/>
            <ac:spMk id="37" creationId="{563BA4AC-6C14-44B9-9A50-B749A535F345}"/>
          </ac:spMkLst>
        </pc:spChg>
        <pc:spChg chg="add mod">
          <ac:chgData name="Mussa Makran" userId="daa170424860ceeb" providerId="LiveId" clId="{2073BF95-198F-4DBE-BF58-9534F52B524B}" dt="2020-10-01T14:37:00.798" v="597"/>
          <ac:spMkLst>
            <pc:docMk/>
            <pc:sldMk cId="0" sldId="266"/>
            <ac:spMk id="38" creationId="{C33CF659-F9FE-4A92-A8C9-C0D63EAB89AA}"/>
          </ac:spMkLst>
        </pc:spChg>
        <pc:spChg chg="add mod">
          <ac:chgData name="Mussa Makran" userId="daa170424860ceeb" providerId="LiveId" clId="{2073BF95-198F-4DBE-BF58-9534F52B524B}" dt="2020-10-01T14:37:00.798" v="597"/>
          <ac:spMkLst>
            <pc:docMk/>
            <pc:sldMk cId="0" sldId="266"/>
            <ac:spMk id="39" creationId="{F1FDACB2-809D-4C2F-81EB-3C2D1245731C}"/>
          </ac:spMkLst>
        </pc:spChg>
        <pc:spChg chg="del">
          <ac:chgData name="Mussa Makran" userId="daa170424860ceeb" providerId="LiveId" clId="{2073BF95-198F-4DBE-BF58-9534F52B524B}" dt="2020-10-01T14:37:00.307" v="596" actId="478"/>
          <ac:spMkLst>
            <pc:docMk/>
            <pc:sldMk cId="0" sldId="266"/>
            <ac:spMk id="40" creationId="{DCB3B9BD-853F-4733-9727-A0D80CC71499}"/>
          </ac:spMkLst>
        </pc:spChg>
        <pc:spChg chg="add del mod">
          <ac:chgData name="Mussa Makran" userId="daa170424860ceeb" providerId="LiveId" clId="{2073BF95-198F-4DBE-BF58-9534F52B524B}" dt="2020-10-01T15:01:31.498" v="875" actId="478"/>
          <ac:spMkLst>
            <pc:docMk/>
            <pc:sldMk cId="0" sldId="266"/>
            <ac:spMk id="41" creationId="{AB01783C-E795-41BC-8D04-332690FFE237}"/>
          </ac:spMkLst>
        </pc:spChg>
        <pc:spChg chg="del">
          <ac:chgData name="Mussa Makran" userId="daa170424860ceeb" providerId="LiveId" clId="{2073BF95-198F-4DBE-BF58-9534F52B524B}" dt="2020-10-01T14:36:57.612" v="595" actId="478"/>
          <ac:spMkLst>
            <pc:docMk/>
            <pc:sldMk cId="0" sldId="266"/>
            <ac:spMk id="45" creationId="{29B6F435-63BF-4B68-8D5B-968473D6BF5B}"/>
          </ac:spMkLst>
        </pc:spChg>
        <pc:spChg chg="del">
          <ac:chgData name="Mussa Makran" userId="daa170424860ceeb" providerId="LiveId" clId="{2073BF95-198F-4DBE-BF58-9534F52B524B}" dt="2020-10-01T14:36:57.612" v="595" actId="478"/>
          <ac:spMkLst>
            <pc:docMk/>
            <pc:sldMk cId="0" sldId="266"/>
            <ac:spMk id="47" creationId="{D1296044-03A9-43B9-A83A-F82A859B7C03}"/>
          </ac:spMkLst>
        </pc:spChg>
        <pc:picChg chg="mod">
          <ac:chgData name="Mussa Makran" userId="daa170424860ceeb" providerId="LiveId" clId="{2073BF95-198F-4DBE-BF58-9534F52B524B}" dt="2020-10-01T14:40:59.340" v="635" actId="1076"/>
          <ac:picMkLst>
            <pc:docMk/>
            <pc:sldMk cId="0" sldId="266"/>
            <ac:picMk id="2" creationId="{00000000-0000-0000-0000-000000000000}"/>
          </ac:picMkLst>
        </pc:picChg>
        <pc:picChg chg="mod">
          <ac:chgData name="Mussa Makran" userId="daa170424860ceeb" providerId="LiveId" clId="{2073BF95-198F-4DBE-BF58-9534F52B524B}" dt="2020-10-01T14:39:55.796" v="619" actId="1076"/>
          <ac:picMkLst>
            <pc:docMk/>
            <pc:sldMk cId="0" sldId="266"/>
            <ac:picMk id="3" creationId="{00000000-0000-0000-0000-000000000000}"/>
          </ac:picMkLst>
        </pc:picChg>
        <pc:picChg chg="add mod modCrop">
          <ac:chgData name="Mussa Makran" userId="daa170424860ceeb" providerId="LiveId" clId="{2073BF95-198F-4DBE-BF58-9534F52B524B}" dt="2020-10-01T15:02:42.912" v="888" actId="732"/>
          <ac:picMkLst>
            <pc:docMk/>
            <pc:sldMk cId="0" sldId="266"/>
            <ac:picMk id="4" creationId="{ADD51294-7601-4C2E-B49E-791C3916A498}"/>
          </ac:picMkLst>
        </pc:picChg>
        <pc:picChg chg="mod">
          <ac:chgData name="Mussa Makran" userId="daa170424860ceeb" providerId="LiveId" clId="{2073BF95-198F-4DBE-BF58-9534F52B524B}" dt="2020-10-01T14:39:26.226" v="610" actId="1076"/>
          <ac:picMkLst>
            <pc:docMk/>
            <pc:sldMk cId="0" sldId="266"/>
            <ac:picMk id="12" creationId="{00000000-0000-0000-0000-000000000000}"/>
          </ac:picMkLst>
        </pc:picChg>
        <pc:picChg chg="mod">
          <ac:chgData name="Mussa Makran" userId="daa170424860ceeb" providerId="LiveId" clId="{2073BF95-198F-4DBE-BF58-9534F52B524B}" dt="2020-10-01T14:41:19.774" v="639" actId="14100"/>
          <ac:picMkLst>
            <pc:docMk/>
            <pc:sldMk cId="0" sldId="266"/>
            <ac:picMk id="18" creationId="{00000000-0000-0000-0000-000000000000}"/>
          </ac:picMkLst>
        </pc:picChg>
        <pc:picChg chg="mod">
          <ac:chgData name="Mussa Makran" userId="daa170424860ceeb" providerId="LiveId" clId="{2073BF95-198F-4DBE-BF58-9534F52B524B}" dt="2020-10-01T14:41:40.230" v="643" actId="1076"/>
          <ac:picMkLst>
            <pc:docMk/>
            <pc:sldMk cId="0" sldId="266"/>
            <ac:picMk id="19" creationId="{00000000-0000-0000-0000-000000000000}"/>
          </ac:picMkLst>
        </pc:picChg>
        <pc:picChg chg="mod">
          <ac:chgData name="Mussa Makran" userId="daa170424860ceeb" providerId="LiveId" clId="{2073BF95-198F-4DBE-BF58-9534F52B524B}" dt="2020-10-01T14:40:09.437" v="621" actId="1076"/>
          <ac:picMkLst>
            <pc:docMk/>
            <pc:sldMk cId="0" sldId="266"/>
            <ac:picMk id="27" creationId="{00000000-0000-0000-0000-000000000000}"/>
          </ac:picMkLst>
        </pc:picChg>
        <pc:cxnChg chg="mod">
          <ac:chgData name="Mussa Makran" userId="daa170424860ceeb" providerId="LiveId" clId="{2073BF95-198F-4DBE-BF58-9534F52B524B}" dt="2020-10-01T14:39:33.307" v="612" actId="1076"/>
          <ac:cxnSpMkLst>
            <pc:docMk/>
            <pc:sldMk cId="0" sldId="266"/>
            <ac:cxnSpMk id="14" creationId="{00000000-0000-0000-0000-000000000000}"/>
          </ac:cxnSpMkLst>
        </pc:cxnChg>
        <pc:cxnChg chg="mod">
          <ac:chgData name="Mussa Makran" userId="daa170424860ceeb" providerId="LiveId" clId="{2073BF95-198F-4DBE-BF58-9534F52B524B}" dt="2020-10-01T14:38:36.559" v="603" actId="1076"/>
          <ac:cxnSpMkLst>
            <pc:docMk/>
            <pc:sldMk cId="0" sldId="266"/>
            <ac:cxnSpMk id="20" creationId="{00000000-0000-0000-0000-000000000000}"/>
          </ac:cxnSpMkLst>
        </pc:cxnChg>
        <pc:cxnChg chg="mod">
          <ac:chgData name="Mussa Makran" userId="daa170424860ceeb" providerId="LiveId" clId="{2073BF95-198F-4DBE-BF58-9534F52B524B}" dt="2020-10-01T14:41:16.725" v="638" actId="1076"/>
          <ac:cxnSpMkLst>
            <pc:docMk/>
            <pc:sldMk cId="0" sldId="266"/>
            <ac:cxnSpMk id="22" creationId="{00000000-0000-0000-0000-000000000000}"/>
          </ac:cxnSpMkLst>
        </pc:cxnChg>
      </pc:sldChg>
      <pc:sldChg chg="addSp delSp modSp mod">
        <pc:chgData name="Mussa Makran" userId="daa170424860ceeb" providerId="LiveId" clId="{2073BF95-198F-4DBE-BF58-9534F52B524B}" dt="2020-10-01T14:31:23.084" v="533" actId="20577"/>
        <pc:sldMkLst>
          <pc:docMk/>
          <pc:sldMk cId="0" sldId="267"/>
        </pc:sldMkLst>
        <pc:spChg chg="add">
          <ac:chgData name="Mussa Makran" userId="daa170424860ceeb" providerId="LiveId" clId="{2073BF95-198F-4DBE-BF58-9534F52B524B}" dt="2020-10-01T14:02:52.846" v="275" actId="22"/>
          <ac:spMkLst>
            <pc:docMk/>
            <pc:sldMk cId="0" sldId="267"/>
            <ac:spMk id="2" creationId="{0B299F6A-0962-4D19-A2EA-CE30D8349CF8}"/>
          </ac:spMkLst>
        </pc:spChg>
        <pc:spChg chg="del">
          <ac:chgData name="Mussa Makran" userId="daa170424860ceeb" providerId="LiveId" clId="{2073BF95-198F-4DBE-BF58-9534F52B524B}" dt="2020-10-01T11:41:54.500" v="164" actId="478"/>
          <ac:spMkLst>
            <pc:docMk/>
            <pc:sldMk cId="0" sldId="267"/>
            <ac:spMk id="2" creationId="{8CB8E6FC-3A73-47DC-B7BC-28474F3161C1}"/>
          </ac:spMkLst>
        </pc:spChg>
        <pc:spChg chg="mod">
          <ac:chgData name="Mussa Makran" userId="daa170424860ceeb" providerId="LiveId" clId="{2073BF95-198F-4DBE-BF58-9534F52B524B}" dt="2020-10-01T11:54:18.272" v="247" actId="1076"/>
          <ac:spMkLst>
            <pc:docMk/>
            <pc:sldMk cId="0" sldId="267"/>
            <ac:spMk id="4" creationId="{7ABE30E7-3123-44C3-B553-103D5CDC3D7C}"/>
          </ac:spMkLst>
        </pc:spChg>
        <pc:spChg chg="mod">
          <ac:chgData name="Mussa Makran" userId="daa170424860ceeb" providerId="LiveId" clId="{2073BF95-198F-4DBE-BF58-9534F52B524B}" dt="2020-10-01T11:54:18.272" v="247" actId="1076"/>
          <ac:spMkLst>
            <pc:docMk/>
            <pc:sldMk cId="0" sldId="267"/>
            <ac:spMk id="5" creationId="{7BDEA7BE-5374-4B5B-9EAE-26C4ACD95C93}"/>
          </ac:spMkLst>
        </pc:spChg>
        <pc:spChg chg="add">
          <ac:chgData name="Mussa Makran" userId="daa170424860ceeb" providerId="LiveId" clId="{2073BF95-198F-4DBE-BF58-9534F52B524B}" dt="2020-10-01T14:02:52.846" v="275" actId="22"/>
          <ac:spMkLst>
            <pc:docMk/>
            <pc:sldMk cId="0" sldId="267"/>
            <ac:spMk id="6" creationId="{158CEE47-4408-4291-B3F5-49C585B4CA3B}"/>
          </ac:spMkLst>
        </pc:spChg>
        <pc:spChg chg="del">
          <ac:chgData name="Mussa Makran" userId="daa170424860ceeb" providerId="LiveId" clId="{2073BF95-198F-4DBE-BF58-9534F52B524B}" dt="2020-10-01T11:41:54.500" v="164" actId="478"/>
          <ac:spMkLst>
            <pc:docMk/>
            <pc:sldMk cId="0" sldId="267"/>
            <ac:spMk id="6" creationId="{66FD6D2A-FA68-4A5C-920C-3DF92F4302C1}"/>
          </ac:spMkLst>
        </pc:spChg>
        <pc:spChg chg="mod">
          <ac:chgData name="Mussa Makran" userId="daa170424860ceeb" providerId="LiveId" clId="{2073BF95-198F-4DBE-BF58-9534F52B524B}" dt="2020-10-01T14:31:23.084" v="533" actId="20577"/>
          <ac:spMkLst>
            <pc:docMk/>
            <pc:sldMk cId="0" sldId="267"/>
            <ac:spMk id="7" creationId="{00000000-0000-0000-0000-000000000000}"/>
          </ac:spMkLst>
        </pc:spChg>
        <pc:spChg chg="add del">
          <ac:chgData name="Mussa Makran" userId="daa170424860ceeb" providerId="LiveId" clId="{2073BF95-198F-4DBE-BF58-9534F52B524B}" dt="2020-10-01T14:02:51.903" v="274" actId="478"/>
          <ac:spMkLst>
            <pc:docMk/>
            <pc:sldMk cId="0" sldId="267"/>
            <ac:spMk id="8" creationId="{60E1081E-E7AB-43E7-808D-C9D69CA8CD17}"/>
          </ac:spMkLst>
        </pc:spChg>
        <pc:spChg chg="add del">
          <ac:chgData name="Mussa Makran" userId="daa170424860ceeb" providerId="LiveId" clId="{2073BF95-198F-4DBE-BF58-9534F52B524B}" dt="2020-10-01T14:02:51.903" v="274" actId="478"/>
          <ac:spMkLst>
            <pc:docMk/>
            <pc:sldMk cId="0" sldId="267"/>
            <ac:spMk id="9" creationId="{600689AF-2430-4103-A2EA-FA7B67FC2BA5}"/>
          </ac:spMkLst>
        </pc:spChg>
        <pc:spChg chg="del mod">
          <ac:chgData name="Mussa Makran" userId="daa170424860ceeb" providerId="LiveId" clId="{2073BF95-198F-4DBE-BF58-9534F52B524B}" dt="2020-10-01T11:46:25.917" v="219" actId="478"/>
          <ac:spMkLst>
            <pc:docMk/>
            <pc:sldMk cId="0" sldId="267"/>
            <ac:spMk id="10" creationId="{00000000-0000-0000-0000-000000000000}"/>
          </ac:spMkLst>
        </pc:spChg>
        <pc:spChg chg="add">
          <ac:chgData name="Mussa Makran" userId="daa170424860ceeb" providerId="LiveId" clId="{2073BF95-198F-4DBE-BF58-9534F52B524B}" dt="2020-10-01T14:02:52.846" v="275" actId="22"/>
          <ac:spMkLst>
            <pc:docMk/>
            <pc:sldMk cId="0" sldId="267"/>
            <ac:spMk id="10" creationId="{F9159EF9-68B1-4057-9295-1DB142570BE4}"/>
          </ac:spMkLst>
        </pc:spChg>
        <pc:spChg chg="add">
          <ac:chgData name="Mussa Makran" userId="daa170424860ceeb" providerId="LiveId" clId="{2073BF95-198F-4DBE-BF58-9534F52B524B}" dt="2020-10-01T14:02:52.846" v="275" actId="22"/>
          <ac:spMkLst>
            <pc:docMk/>
            <pc:sldMk cId="0" sldId="267"/>
            <ac:spMk id="11" creationId="{1854F6C0-92E7-42FC-A1C1-6BC711BA64B0}"/>
          </ac:spMkLst>
        </pc:spChg>
        <pc:spChg chg="del">
          <ac:chgData name="Mussa Makran" userId="daa170424860ceeb" providerId="LiveId" clId="{2073BF95-198F-4DBE-BF58-9534F52B524B}" dt="2020-10-01T11:41:54.500" v="164" actId="478"/>
          <ac:spMkLst>
            <pc:docMk/>
            <pc:sldMk cId="0" sldId="267"/>
            <ac:spMk id="11" creationId="{E91EC348-CA87-4E5E-9509-9D663BAD9E86}"/>
          </ac:spMkLst>
        </pc:spChg>
        <pc:spChg chg="add del">
          <ac:chgData name="Mussa Makran" userId="daa170424860ceeb" providerId="LiveId" clId="{2073BF95-198F-4DBE-BF58-9534F52B524B}" dt="2020-10-01T14:02:51.903" v="274" actId="478"/>
          <ac:spMkLst>
            <pc:docMk/>
            <pc:sldMk cId="0" sldId="267"/>
            <ac:spMk id="12" creationId="{BD6B2C6C-8D5A-4E03-8A2D-84B0C22FCE9A}"/>
          </ac:spMkLst>
        </pc:spChg>
        <pc:spChg chg="add del">
          <ac:chgData name="Mussa Makran" userId="daa170424860ceeb" providerId="LiveId" clId="{2073BF95-198F-4DBE-BF58-9534F52B524B}" dt="2020-10-01T14:02:51.903" v="274" actId="478"/>
          <ac:spMkLst>
            <pc:docMk/>
            <pc:sldMk cId="0" sldId="267"/>
            <ac:spMk id="13" creationId="{C730332D-290B-4B74-BE92-A4C9D302BFBD}"/>
          </ac:spMkLst>
        </pc:spChg>
        <pc:spChg chg="add del">
          <ac:chgData name="Mussa Makran" userId="daa170424860ceeb" providerId="LiveId" clId="{2073BF95-198F-4DBE-BF58-9534F52B524B}" dt="2020-10-01T14:02:51.903" v="274" actId="478"/>
          <ac:spMkLst>
            <pc:docMk/>
            <pc:sldMk cId="0" sldId="267"/>
            <ac:spMk id="15" creationId="{73B74EAF-0449-4C4C-B2F1-BC04C7BE6B90}"/>
          </ac:spMkLst>
        </pc:spChg>
        <pc:spChg chg="del">
          <ac:chgData name="Mussa Makran" userId="daa170424860ceeb" providerId="LiveId" clId="{2073BF95-198F-4DBE-BF58-9534F52B524B}" dt="2020-10-01T11:41:54.500" v="164" actId="478"/>
          <ac:spMkLst>
            <pc:docMk/>
            <pc:sldMk cId="0" sldId="267"/>
            <ac:spMk id="16" creationId="{1E618AAE-1068-4E90-9FA3-F6D8ECC4D74A}"/>
          </ac:spMkLst>
        </pc:spChg>
        <pc:spChg chg="add">
          <ac:chgData name="Mussa Makran" userId="daa170424860ceeb" providerId="LiveId" clId="{2073BF95-198F-4DBE-BF58-9534F52B524B}" dt="2020-10-01T14:02:52.846" v="275" actId="22"/>
          <ac:spMkLst>
            <pc:docMk/>
            <pc:sldMk cId="0" sldId="267"/>
            <ac:spMk id="17" creationId="{87C43E46-F6E3-4855-83B8-CA8E296FBAD1}"/>
          </ac:spMkLst>
        </pc:spChg>
        <pc:spChg chg="del">
          <ac:chgData name="Mussa Makran" userId="daa170424860ceeb" providerId="LiveId" clId="{2073BF95-198F-4DBE-BF58-9534F52B524B}" dt="2020-10-01T11:41:54.500" v="164" actId="478"/>
          <ac:spMkLst>
            <pc:docMk/>
            <pc:sldMk cId="0" sldId="267"/>
            <ac:spMk id="18" creationId="{D2AE87D5-AB1F-4929-A074-FF3138DFC9B3}"/>
          </ac:spMkLst>
        </pc:spChg>
        <pc:spChg chg="add">
          <ac:chgData name="Mussa Makran" userId="daa170424860ceeb" providerId="LiveId" clId="{2073BF95-198F-4DBE-BF58-9534F52B524B}" dt="2020-10-01T14:02:52.846" v="275" actId="22"/>
          <ac:spMkLst>
            <pc:docMk/>
            <pc:sldMk cId="0" sldId="267"/>
            <ac:spMk id="19" creationId="{7E7B5D87-2C3D-4C5D-89A0-090906B370EE}"/>
          </ac:spMkLst>
        </pc:spChg>
        <pc:spChg chg="add del">
          <ac:chgData name="Mussa Makran" userId="daa170424860ceeb" providerId="LiveId" clId="{2073BF95-198F-4DBE-BF58-9534F52B524B}" dt="2020-10-01T14:02:51.903" v="274" actId="478"/>
          <ac:spMkLst>
            <pc:docMk/>
            <pc:sldMk cId="0" sldId="267"/>
            <ac:spMk id="21" creationId="{1D75E2A9-CC6F-434E-8A19-4B84AD18257B}"/>
          </ac:spMkLst>
        </pc:spChg>
        <pc:spChg chg="del">
          <ac:chgData name="Mussa Makran" userId="daa170424860ceeb" providerId="LiveId" clId="{2073BF95-198F-4DBE-BF58-9534F52B524B}" dt="2020-10-01T11:41:54.500" v="164" actId="478"/>
          <ac:spMkLst>
            <pc:docMk/>
            <pc:sldMk cId="0" sldId="267"/>
            <ac:spMk id="22" creationId="{F0DE9CA5-5786-4A41-8BE2-54DDBB37E3CC}"/>
          </ac:spMkLst>
        </pc:spChg>
        <pc:spChg chg="add del mod">
          <ac:chgData name="Mussa Makran" userId="daa170424860ceeb" providerId="LiveId" clId="{2073BF95-198F-4DBE-BF58-9534F52B524B}" dt="2020-10-01T14:06:48.917" v="318" actId="478"/>
          <ac:spMkLst>
            <pc:docMk/>
            <pc:sldMk cId="0" sldId="267"/>
            <ac:spMk id="25" creationId="{447EE79F-6CC5-4265-844E-22FE5C6553C5}"/>
          </ac:spMkLst>
        </pc:spChg>
        <pc:spChg chg="add del mod">
          <ac:chgData name="Mussa Makran" userId="daa170424860ceeb" providerId="LiveId" clId="{2073BF95-198F-4DBE-BF58-9534F52B524B}" dt="2020-10-01T14:06:41.342" v="315" actId="478"/>
          <ac:spMkLst>
            <pc:docMk/>
            <pc:sldMk cId="0" sldId="267"/>
            <ac:spMk id="26" creationId="{B742CDA0-A2C4-4F53-8C2E-4A2F5F6360AF}"/>
          </ac:spMkLst>
        </pc:spChg>
        <pc:spChg chg="del mod">
          <ac:chgData name="Mussa Makran" userId="daa170424860ceeb" providerId="LiveId" clId="{2073BF95-198F-4DBE-BF58-9534F52B524B}" dt="2020-10-01T14:04:35.951" v="286" actId="478"/>
          <ac:spMkLst>
            <pc:docMk/>
            <pc:sldMk cId="0" sldId="267"/>
            <ac:spMk id="27" creationId="{D7B831AC-60F3-414C-BD0A-166C6045F322}"/>
          </ac:spMkLst>
        </pc:spChg>
        <pc:spChg chg="add mod">
          <ac:chgData name="Mussa Makran" userId="daa170424860ceeb" providerId="LiveId" clId="{2073BF95-198F-4DBE-BF58-9534F52B524B}" dt="2020-10-01T11:43:09.408" v="177" actId="571"/>
          <ac:spMkLst>
            <pc:docMk/>
            <pc:sldMk cId="0" sldId="267"/>
            <ac:spMk id="28" creationId="{DDF69B42-B9BF-453F-910E-8A3A5EE84EEA}"/>
          </ac:spMkLst>
        </pc:spChg>
        <pc:spChg chg="add del mod">
          <ac:chgData name="Mussa Makran" userId="daa170424860ceeb" providerId="LiveId" clId="{2073BF95-198F-4DBE-BF58-9534F52B524B}" dt="2020-10-01T11:44:22.960" v="190" actId="478"/>
          <ac:spMkLst>
            <pc:docMk/>
            <pc:sldMk cId="0" sldId="267"/>
            <ac:spMk id="29" creationId="{3B5B6319-DCCE-4D0E-B557-095E83920EF2}"/>
          </ac:spMkLst>
        </pc:spChg>
        <pc:spChg chg="add mod">
          <ac:chgData name="Mussa Makran" userId="daa170424860ceeb" providerId="LiveId" clId="{2073BF95-198F-4DBE-BF58-9534F52B524B}" dt="2020-10-01T14:06:51.851" v="319" actId="14100"/>
          <ac:spMkLst>
            <pc:docMk/>
            <pc:sldMk cId="0" sldId="267"/>
            <ac:spMk id="29" creationId="{67685186-200D-4EFF-9C48-01B8B7BC0AC8}"/>
          </ac:spMkLst>
        </pc:spChg>
        <pc:spChg chg="add mod">
          <ac:chgData name="Mussa Makran" userId="daa170424860ceeb" providerId="LiveId" clId="{2073BF95-198F-4DBE-BF58-9534F52B524B}" dt="2020-10-01T11:54:30.643" v="250" actId="1076"/>
          <ac:spMkLst>
            <pc:docMk/>
            <pc:sldMk cId="0" sldId="267"/>
            <ac:spMk id="30" creationId="{246A0418-75D0-41D0-8294-47A78528542E}"/>
          </ac:spMkLst>
        </pc:spChg>
        <pc:picChg chg="mod">
          <ac:chgData name="Mussa Makran" userId="daa170424860ceeb" providerId="LiveId" clId="{2073BF95-198F-4DBE-BF58-9534F52B524B}" dt="2020-10-01T11:54:22.870" v="249" actId="1076"/>
          <ac:picMkLst>
            <pc:docMk/>
            <pc:sldMk cId="0" sldId="267"/>
            <ac:picMk id="3" creationId="{F338BDDC-4603-4946-A9D6-36B0303530B0}"/>
          </ac:picMkLst>
        </pc:picChg>
        <pc:picChg chg="add mod">
          <ac:chgData name="Mussa Makran" userId="daa170424860ceeb" providerId="LiveId" clId="{2073BF95-198F-4DBE-BF58-9534F52B524B}" dt="2020-10-01T11:43:09.408" v="177" actId="571"/>
          <ac:picMkLst>
            <pc:docMk/>
            <pc:sldMk cId="0" sldId="267"/>
            <ac:picMk id="26" creationId="{D8380070-49DE-4521-801E-101AFE7B5462}"/>
          </ac:picMkLst>
        </pc:picChg>
      </pc:sldChg>
      <pc:sldChg chg="addSp delSp modSp mod">
        <pc:chgData name="Mussa Makran" userId="daa170424860ceeb" providerId="LiveId" clId="{2073BF95-198F-4DBE-BF58-9534F52B524B}" dt="2020-10-01T15:59:27.634" v="1121" actId="478"/>
        <pc:sldMkLst>
          <pc:docMk/>
          <pc:sldMk cId="0" sldId="271"/>
        </pc:sldMkLst>
        <pc:spChg chg="del mod">
          <ac:chgData name="Mussa Makran" userId="daa170424860ceeb" providerId="LiveId" clId="{2073BF95-198F-4DBE-BF58-9534F52B524B}" dt="2020-10-01T15:59:15.167" v="1089" actId="478"/>
          <ac:spMkLst>
            <pc:docMk/>
            <pc:sldMk cId="0" sldId="271"/>
            <ac:spMk id="2" creationId="{00000000-0000-0000-0000-000000000000}"/>
          </ac:spMkLst>
        </pc:spChg>
        <pc:spChg chg="add del">
          <ac:chgData name="Mussa Makran" userId="daa170424860ceeb" providerId="LiveId" clId="{2073BF95-198F-4DBE-BF58-9534F52B524B}" dt="2020-10-01T15:05:19.226" v="894" actId="478"/>
          <ac:spMkLst>
            <pc:docMk/>
            <pc:sldMk cId="0" sldId="271"/>
            <ac:spMk id="3" creationId="{DA64A9D7-DDDC-42E5-83D5-1DC25AA7967C}"/>
          </ac:spMkLst>
        </pc:spChg>
        <pc:spChg chg="add mod">
          <ac:chgData name="Mussa Makran" userId="daa170424860ceeb" providerId="LiveId" clId="{2073BF95-198F-4DBE-BF58-9534F52B524B}" dt="2020-10-01T15:05:09.892" v="893" actId="207"/>
          <ac:spMkLst>
            <pc:docMk/>
            <pc:sldMk cId="0" sldId="271"/>
            <ac:spMk id="4" creationId="{7CAB68FB-5DDB-45A0-9008-715C32FA7096}"/>
          </ac:spMkLst>
        </pc:spChg>
        <pc:spChg chg="add">
          <ac:chgData name="Mussa Makran" userId="daa170424860ceeb" providerId="LiveId" clId="{2073BF95-198F-4DBE-BF58-9534F52B524B}" dt="2020-10-01T15:04:49.670" v="890" actId="22"/>
          <ac:spMkLst>
            <pc:docMk/>
            <pc:sldMk cId="0" sldId="271"/>
            <ac:spMk id="5" creationId="{74E993CE-F0BA-4212-8CE3-67A29C3B9CF1}"/>
          </ac:spMkLst>
        </pc:spChg>
        <pc:spChg chg="mod">
          <ac:chgData name="Mussa Makran" userId="daa170424860ceeb" providerId="LiveId" clId="{2073BF95-198F-4DBE-BF58-9534F52B524B}" dt="2020-10-01T15:07:10.381" v="909" actId="1076"/>
          <ac:spMkLst>
            <pc:docMk/>
            <pc:sldMk cId="0" sldId="271"/>
            <ac:spMk id="7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07:10.381" v="909" actId="1076"/>
          <ac:spMkLst>
            <pc:docMk/>
            <pc:sldMk cId="0" sldId="271"/>
            <ac:spMk id="10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07:10.381" v="909" actId="1076"/>
          <ac:spMkLst>
            <pc:docMk/>
            <pc:sldMk cId="0" sldId="271"/>
            <ac:spMk id="11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07:10.381" v="909" actId="1076"/>
          <ac:spMkLst>
            <pc:docMk/>
            <pc:sldMk cId="0" sldId="271"/>
            <ac:spMk id="13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07:40.425" v="940" actId="20577"/>
          <ac:spMkLst>
            <pc:docMk/>
            <pc:sldMk cId="0" sldId="271"/>
            <ac:spMk id="14" creationId="{00000000-0000-0000-0000-000000000000}"/>
          </ac:spMkLst>
        </pc:spChg>
        <pc:spChg chg="add">
          <ac:chgData name="Mussa Makran" userId="daa170424860ceeb" providerId="LiveId" clId="{2073BF95-198F-4DBE-BF58-9534F52B524B}" dt="2020-10-01T15:04:49.670" v="890" actId="22"/>
          <ac:spMkLst>
            <pc:docMk/>
            <pc:sldMk cId="0" sldId="271"/>
            <ac:spMk id="15" creationId="{DD93A8CE-B6A9-4C97-BB2B-B5C63353E135}"/>
          </ac:spMkLst>
        </pc:spChg>
        <pc:spChg chg="add">
          <ac:chgData name="Mussa Makran" userId="daa170424860ceeb" providerId="LiveId" clId="{2073BF95-198F-4DBE-BF58-9534F52B524B}" dt="2020-10-01T15:04:49.670" v="890" actId="22"/>
          <ac:spMkLst>
            <pc:docMk/>
            <pc:sldMk cId="0" sldId="271"/>
            <ac:spMk id="16" creationId="{EFCBF2EB-7B21-4441-9998-9C5E6E0798BB}"/>
          </ac:spMkLst>
        </pc:spChg>
        <pc:spChg chg="add">
          <ac:chgData name="Mussa Makran" userId="daa170424860ceeb" providerId="LiveId" clId="{2073BF95-198F-4DBE-BF58-9534F52B524B}" dt="2020-10-01T15:04:49.670" v="890" actId="22"/>
          <ac:spMkLst>
            <pc:docMk/>
            <pc:sldMk cId="0" sldId="271"/>
            <ac:spMk id="17" creationId="{905E7FF8-5F4B-406E-8C43-93552E6A456C}"/>
          </ac:spMkLst>
        </pc:spChg>
        <pc:spChg chg="add del mod">
          <ac:chgData name="Mussa Makran" userId="daa170424860ceeb" providerId="LiveId" clId="{2073BF95-198F-4DBE-BF58-9534F52B524B}" dt="2020-10-01T15:59:27.634" v="1121" actId="478"/>
          <ac:spMkLst>
            <pc:docMk/>
            <pc:sldMk cId="0" sldId="271"/>
            <ac:spMk id="18" creationId="{CB09D302-5AFA-4446-871D-DD6E0D1A709B}"/>
          </ac:spMkLst>
        </pc:spChg>
        <pc:spChg chg="add">
          <ac:chgData name="Mussa Makran" userId="daa170424860ceeb" providerId="LiveId" clId="{2073BF95-198F-4DBE-BF58-9534F52B524B}" dt="2020-10-01T15:05:19.776" v="895" actId="22"/>
          <ac:spMkLst>
            <pc:docMk/>
            <pc:sldMk cId="0" sldId="271"/>
            <ac:spMk id="19" creationId="{4DC31BC3-F7D0-4DA2-8737-E4F8A7FD92AB}"/>
          </ac:spMkLst>
        </pc:spChg>
        <pc:spChg chg="del">
          <ac:chgData name="Mussa Makran" userId="daa170424860ceeb" providerId="LiveId" clId="{2073BF95-198F-4DBE-BF58-9534F52B524B}" dt="2020-10-01T15:04:49.085" v="889" actId="478"/>
          <ac:spMkLst>
            <pc:docMk/>
            <pc:sldMk cId="0" sldId="271"/>
            <ac:spMk id="20" creationId="{14EE2C7D-D04C-425D-8425-F9D492C1B5DF}"/>
          </ac:spMkLst>
        </pc:spChg>
        <pc:spChg chg="add mod">
          <ac:chgData name="Mussa Makran" userId="daa170424860ceeb" providerId="LiveId" clId="{2073BF95-198F-4DBE-BF58-9534F52B524B}" dt="2020-10-01T15:59:25.364" v="1120" actId="20577"/>
          <ac:spMkLst>
            <pc:docMk/>
            <pc:sldMk cId="0" sldId="271"/>
            <ac:spMk id="20" creationId="{B4DB09D2-E5C3-459D-AA22-E9CA8FC33606}"/>
          </ac:spMkLst>
        </pc:spChg>
        <pc:spChg chg="del">
          <ac:chgData name="Mussa Makran" userId="daa170424860ceeb" providerId="LiveId" clId="{2073BF95-198F-4DBE-BF58-9534F52B524B}" dt="2020-10-01T15:04:49.085" v="889" actId="478"/>
          <ac:spMkLst>
            <pc:docMk/>
            <pc:sldMk cId="0" sldId="271"/>
            <ac:spMk id="22" creationId="{C82D396F-1D36-4B66-B221-70A077BC6A0E}"/>
          </ac:spMkLst>
        </pc:spChg>
        <pc:spChg chg="del">
          <ac:chgData name="Mussa Makran" userId="daa170424860ceeb" providerId="LiveId" clId="{2073BF95-198F-4DBE-BF58-9534F52B524B}" dt="2020-10-01T15:04:49.085" v="889" actId="478"/>
          <ac:spMkLst>
            <pc:docMk/>
            <pc:sldMk cId="0" sldId="271"/>
            <ac:spMk id="26" creationId="{8A9B2142-6476-4E52-811E-BCF7FBA34EE3}"/>
          </ac:spMkLst>
        </pc:spChg>
        <pc:spChg chg="del">
          <ac:chgData name="Mussa Makran" userId="daa170424860ceeb" providerId="LiveId" clId="{2073BF95-198F-4DBE-BF58-9534F52B524B}" dt="2020-10-01T15:04:49.085" v="889" actId="478"/>
          <ac:spMkLst>
            <pc:docMk/>
            <pc:sldMk cId="0" sldId="271"/>
            <ac:spMk id="28" creationId="{FAB6633F-DDCD-40CC-9802-3B7E184B70CD}"/>
          </ac:spMkLst>
        </pc:spChg>
        <pc:spChg chg="del">
          <ac:chgData name="Mussa Makran" userId="daa170424860ceeb" providerId="LiveId" clId="{2073BF95-198F-4DBE-BF58-9534F52B524B}" dt="2020-10-01T15:04:49.085" v="889" actId="478"/>
          <ac:spMkLst>
            <pc:docMk/>
            <pc:sldMk cId="0" sldId="271"/>
            <ac:spMk id="30" creationId="{71B61585-C7B9-4DE0-A022-0A4DFC2739F2}"/>
          </ac:spMkLst>
        </pc:spChg>
        <pc:spChg chg="del">
          <ac:chgData name="Mussa Makran" userId="daa170424860ceeb" providerId="LiveId" clId="{2073BF95-198F-4DBE-BF58-9534F52B524B}" dt="2020-10-01T15:04:49.085" v="889" actId="478"/>
          <ac:spMkLst>
            <pc:docMk/>
            <pc:sldMk cId="0" sldId="271"/>
            <ac:spMk id="32" creationId="{B646E79C-B516-4EDD-8971-01EDDE4220B3}"/>
          </ac:spMkLst>
        </pc:spChg>
        <pc:picChg chg="mod">
          <ac:chgData name="Mussa Makran" userId="daa170424860ceeb" providerId="LiveId" clId="{2073BF95-198F-4DBE-BF58-9534F52B524B}" dt="2020-10-01T15:07:10.381" v="909" actId="1076"/>
          <ac:picMkLst>
            <pc:docMk/>
            <pc:sldMk cId="0" sldId="271"/>
            <ac:picMk id="6" creationId="{00000000-0000-0000-0000-000000000000}"/>
          </ac:picMkLst>
        </pc:picChg>
        <pc:picChg chg="mod">
          <ac:chgData name="Mussa Makran" userId="daa170424860ceeb" providerId="LiveId" clId="{2073BF95-198F-4DBE-BF58-9534F52B524B}" dt="2020-10-01T15:07:10.381" v="909" actId="1076"/>
          <ac:picMkLst>
            <pc:docMk/>
            <pc:sldMk cId="0" sldId="271"/>
            <ac:picMk id="9" creationId="{00000000-0000-0000-0000-000000000000}"/>
          </ac:picMkLst>
        </pc:picChg>
        <pc:cxnChg chg="mod">
          <ac:chgData name="Mussa Makran" userId="daa170424860ceeb" providerId="LiveId" clId="{2073BF95-198F-4DBE-BF58-9534F52B524B}" dt="2020-10-01T15:07:10.381" v="909" actId="1076"/>
          <ac:cxnSpMkLst>
            <pc:docMk/>
            <pc:sldMk cId="0" sldId="271"/>
            <ac:cxnSpMk id="8" creationId="{00000000-0000-0000-0000-000000000000}"/>
          </ac:cxnSpMkLst>
        </pc:cxnChg>
        <pc:cxnChg chg="mod">
          <ac:chgData name="Mussa Makran" userId="daa170424860ceeb" providerId="LiveId" clId="{2073BF95-198F-4DBE-BF58-9534F52B524B}" dt="2020-10-01T15:07:10.381" v="909" actId="1076"/>
          <ac:cxnSpMkLst>
            <pc:docMk/>
            <pc:sldMk cId="0" sldId="271"/>
            <ac:cxnSpMk id="12" creationId="{00000000-0000-0000-0000-000000000000}"/>
          </ac:cxnSpMkLst>
        </pc:cxnChg>
      </pc:sldChg>
      <pc:sldChg chg="addSp delSp modSp mod">
        <pc:chgData name="Mussa Makran" userId="daa170424860ceeb" providerId="LiveId" clId="{2073BF95-198F-4DBE-BF58-9534F52B524B}" dt="2020-10-01T15:47:40.245" v="1005" actId="1076"/>
        <pc:sldMkLst>
          <pc:docMk/>
          <pc:sldMk cId="0" sldId="272"/>
        </pc:sldMkLst>
        <pc:spChg chg="del mod">
          <ac:chgData name="Mussa Makran" userId="daa170424860ceeb" providerId="LiveId" clId="{2073BF95-198F-4DBE-BF58-9534F52B524B}" dt="2020-10-01T15:43:58.541" v="962" actId="478"/>
          <ac:spMkLst>
            <pc:docMk/>
            <pc:sldMk cId="0" sldId="272"/>
            <ac:spMk id="2" creationId="{00000000-0000-0000-0000-000000000000}"/>
          </ac:spMkLst>
        </pc:spChg>
        <pc:spChg chg="add">
          <ac:chgData name="Mussa Makran" userId="daa170424860ceeb" providerId="LiveId" clId="{2073BF95-198F-4DBE-BF58-9534F52B524B}" dt="2020-10-01T15:12:22.279" v="942" actId="22"/>
          <ac:spMkLst>
            <pc:docMk/>
            <pc:sldMk cId="0" sldId="272"/>
            <ac:spMk id="3" creationId="{4FF44D37-B6B2-4A19-B3B9-3C8AB38C1A1E}"/>
          </ac:spMkLst>
        </pc:spChg>
        <pc:spChg chg="add">
          <ac:chgData name="Mussa Makran" userId="daa170424860ceeb" providerId="LiveId" clId="{2073BF95-198F-4DBE-BF58-9534F52B524B}" dt="2020-10-01T15:12:22.279" v="942" actId="22"/>
          <ac:spMkLst>
            <pc:docMk/>
            <pc:sldMk cId="0" sldId="272"/>
            <ac:spMk id="4" creationId="{1A1316F2-F7D0-4A5A-9846-E0B4A3D84BA9}"/>
          </ac:spMkLst>
        </pc:spChg>
        <pc:spChg chg="add">
          <ac:chgData name="Mussa Makran" userId="daa170424860ceeb" providerId="LiveId" clId="{2073BF95-198F-4DBE-BF58-9534F52B524B}" dt="2020-10-01T15:12:22.279" v="942" actId="22"/>
          <ac:spMkLst>
            <pc:docMk/>
            <pc:sldMk cId="0" sldId="272"/>
            <ac:spMk id="5" creationId="{BA6851BD-EDE0-4A3A-A446-6E44E047D327}"/>
          </ac:spMkLst>
        </pc:spChg>
        <pc:spChg chg="add del mod">
          <ac:chgData name="Mussa Makran" userId="daa170424860ceeb" providerId="LiveId" clId="{2073BF95-198F-4DBE-BF58-9534F52B524B}" dt="2020-10-01T15:44:11.244" v="964" actId="1076"/>
          <ac:spMkLst>
            <pc:docMk/>
            <pc:sldMk cId="0" sldId="272"/>
            <ac:spMk id="9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45:32.008" v="984" actId="1076"/>
          <ac:spMkLst>
            <pc:docMk/>
            <pc:sldMk cId="0" sldId="272"/>
            <ac:spMk id="10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46:25.977" v="996" actId="1076"/>
          <ac:spMkLst>
            <pc:docMk/>
            <pc:sldMk cId="0" sldId="272"/>
            <ac:spMk id="11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6:09.107" v="994" actId="1076"/>
          <ac:spMkLst>
            <pc:docMk/>
            <pc:sldMk cId="0" sldId="272"/>
            <ac:spMk id="12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53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54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55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56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57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58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59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0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1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2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3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4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5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6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7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8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69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70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71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72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73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74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75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76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78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79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40.245" v="1005" actId="1076"/>
          <ac:spMkLst>
            <pc:docMk/>
            <pc:sldMk cId="0" sldId="272"/>
            <ac:spMk id="480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47:17.405" v="1000" actId="1076"/>
          <ac:spMkLst>
            <pc:docMk/>
            <pc:sldMk cId="0" sldId="272"/>
            <ac:spMk id="484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47:17.405" v="1000" actId="1076"/>
          <ac:spMkLst>
            <pc:docMk/>
            <pc:sldMk cId="0" sldId="272"/>
            <ac:spMk id="485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47:17.405" v="1000" actId="1076"/>
          <ac:spMkLst>
            <pc:docMk/>
            <pc:sldMk cId="0" sldId="272"/>
            <ac:spMk id="486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47:17.405" v="1000" actId="1076"/>
          <ac:spMkLst>
            <pc:docMk/>
            <pc:sldMk cId="0" sldId="272"/>
            <ac:spMk id="487" creationId="{00000000-0000-0000-0000-000000000000}"/>
          </ac:spMkLst>
        </pc:spChg>
        <pc:spChg chg="mod">
          <ac:chgData name="Mussa Makran" userId="daa170424860ceeb" providerId="LiveId" clId="{2073BF95-198F-4DBE-BF58-9534F52B524B}" dt="2020-10-01T15:45:59.760" v="992" actId="1076"/>
          <ac:spMkLst>
            <pc:docMk/>
            <pc:sldMk cId="0" sldId="272"/>
            <ac:spMk id="488" creationId="{00000000-0000-0000-0000-000000000000}"/>
          </ac:spMkLst>
        </pc:spChg>
        <pc:spChg chg="add">
          <ac:chgData name="Mussa Makran" userId="daa170424860ceeb" providerId="LiveId" clId="{2073BF95-198F-4DBE-BF58-9534F52B524B}" dt="2020-10-01T15:12:22.279" v="942" actId="22"/>
          <ac:spMkLst>
            <pc:docMk/>
            <pc:sldMk cId="0" sldId="272"/>
            <ac:spMk id="489" creationId="{8FB5B1FF-DBC5-40C5-86B0-77B40A9879CF}"/>
          </ac:spMkLst>
        </pc:spChg>
        <pc:spChg chg="add">
          <ac:chgData name="Mussa Makran" userId="daa170424860ceeb" providerId="LiveId" clId="{2073BF95-198F-4DBE-BF58-9534F52B524B}" dt="2020-10-01T15:12:22.279" v="942" actId="22"/>
          <ac:spMkLst>
            <pc:docMk/>
            <pc:sldMk cId="0" sldId="272"/>
            <ac:spMk id="490" creationId="{3C8FCF34-A174-4192-9179-5DC758CB2FA1}"/>
          </ac:spMkLst>
        </pc:spChg>
        <pc:spChg chg="mod">
          <ac:chgData name="Mussa Makran" userId="daa170424860ceeb" providerId="LiveId" clId="{2073BF95-198F-4DBE-BF58-9534F52B524B}" dt="2020-10-01T15:47:17.405" v="1000" actId="1076"/>
          <ac:spMkLst>
            <pc:docMk/>
            <pc:sldMk cId="0" sldId="272"/>
            <ac:spMk id="493" creationId="{00000000-0000-0000-0000-000000000000}"/>
          </ac:spMkLst>
        </pc:spChg>
        <pc:spChg chg="add">
          <ac:chgData name="Mussa Makran" userId="daa170424860ceeb" providerId="LiveId" clId="{2073BF95-198F-4DBE-BF58-9534F52B524B}" dt="2020-10-01T15:12:22.279" v="942" actId="22"/>
          <ac:spMkLst>
            <pc:docMk/>
            <pc:sldMk cId="0" sldId="272"/>
            <ac:spMk id="494" creationId="{9A3BBBBC-FAD2-49EE-A925-C30DBC0B45C0}"/>
          </ac:spMkLst>
        </pc:spChg>
        <pc:spChg chg="del">
          <ac:chgData name="Mussa Makran" userId="daa170424860ceeb" providerId="LiveId" clId="{2073BF95-198F-4DBE-BF58-9534F52B524B}" dt="2020-10-01T15:12:21.894" v="941" actId="478"/>
          <ac:spMkLst>
            <pc:docMk/>
            <pc:sldMk cId="0" sldId="272"/>
            <ac:spMk id="495" creationId="{0F7085B0-6961-4D28-8785-77FF259879BF}"/>
          </ac:spMkLst>
        </pc:spChg>
        <pc:spChg chg="del">
          <ac:chgData name="Mussa Makran" userId="daa170424860ceeb" providerId="LiveId" clId="{2073BF95-198F-4DBE-BF58-9534F52B524B}" dt="2020-10-01T15:12:21.894" v="941" actId="478"/>
          <ac:spMkLst>
            <pc:docMk/>
            <pc:sldMk cId="0" sldId="272"/>
            <ac:spMk id="497" creationId="{BE981DDA-C7EF-4BD4-8970-6C083128FF69}"/>
          </ac:spMkLst>
        </pc:spChg>
        <pc:spChg chg="del">
          <ac:chgData name="Mussa Makran" userId="daa170424860ceeb" providerId="LiveId" clId="{2073BF95-198F-4DBE-BF58-9534F52B524B}" dt="2020-10-01T15:12:21.894" v="941" actId="478"/>
          <ac:spMkLst>
            <pc:docMk/>
            <pc:sldMk cId="0" sldId="272"/>
            <ac:spMk id="501" creationId="{1DE739A1-B019-420D-8380-ACE0B8B7FB88}"/>
          </ac:spMkLst>
        </pc:spChg>
        <pc:spChg chg="del">
          <ac:chgData name="Mussa Makran" userId="daa170424860ceeb" providerId="LiveId" clId="{2073BF95-198F-4DBE-BF58-9534F52B524B}" dt="2020-10-01T15:12:21.894" v="941" actId="478"/>
          <ac:spMkLst>
            <pc:docMk/>
            <pc:sldMk cId="0" sldId="272"/>
            <ac:spMk id="503" creationId="{B7CB51F3-A5B7-450D-97CF-C55681E83F7D}"/>
          </ac:spMkLst>
        </pc:spChg>
        <pc:spChg chg="del">
          <ac:chgData name="Mussa Makran" userId="daa170424860ceeb" providerId="LiveId" clId="{2073BF95-198F-4DBE-BF58-9534F52B524B}" dt="2020-10-01T15:12:21.894" v="941" actId="478"/>
          <ac:spMkLst>
            <pc:docMk/>
            <pc:sldMk cId="0" sldId="272"/>
            <ac:spMk id="505" creationId="{69F9CE51-1B91-4AB5-97B1-BC991489D050}"/>
          </ac:spMkLst>
        </pc:spChg>
        <pc:spChg chg="del">
          <ac:chgData name="Mussa Makran" userId="daa170424860ceeb" providerId="LiveId" clId="{2073BF95-198F-4DBE-BF58-9534F52B524B}" dt="2020-10-01T15:12:21.894" v="941" actId="478"/>
          <ac:spMkLst>
            <pc:docMk/>
            <pc:sldMk cId="0" sldId="272"/>
            <ac:spMk id="507" creationId="{165269E9-A3A5-4B02-8DE6-A51735BA66D9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508" creationId="{5C26006A-902F-467A-A753-EEBB82CE7FAA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512" creationId="{AE222C4B-38E9-4070-9AB2-0CA4D33A2423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513" creationId="{9D84DD3E-187A-4C16-A4E4-67986239E771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514" creationId="{64ECBF9D-352E-49CB-9186-FA9AB6F5E277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515" creationId="{18A468E5-27F1-44A3-B780-7F7997CC0A4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19" creationId="{594AD3F0-B9D6-425E-9C86-96D04606F5B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0" creationId="{F6F18DFF-46BD-4328-81CD-E4D5B2AFC83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1" creationId="{EFD91E36-037F-4879-8DEF-9704669E2DE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2" creationId="{DA16430D-CF64-4719-8860-C35038230CD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3" creationId="{2DC5FCE0-434D-4219-8678-8950524B01B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4" creationId="{4C560BC2-83B8-4DFB-9A22-FE5B16DD8CE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5" creationId="{C37DB221-9E6E-4A11-98E7-082D6BA5CB5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6" creationId="{60CE78B1-31E4-4724-85C4-85BF1A219D9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7" creationId="{58CEE48F-CC75-4D55-BC4D-E8EA5D80095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8" creationId="{F5B26B63-D803-4335-B33B-22CAD30DDE7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29" creationId="{72B471D3-C985-487E-A766-95AFD7FBF4F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0" creationId="{B1259C38-6710-420F-9630-B00258CD2F4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1" creationId="{FBC1CE97-23DF-4727-8606-C872B183FE4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2" creationId="{420542BC-FF76-498E-A1F7-258B993DCB6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3" creationId="{0DF925AA-76F8-43DA-A87C-712CFCE3C80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4" creationId="{D4119BAC-123A-4D70-A793-B6FF5C827C8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5" creationId="{6CF532B5-A716-4DF9-9949-ADE049E095C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6" creationId="{0D3FA025-E0B3-4129-931B-51C1648F6DD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7" creationId="{B83C9B31-7FD5-45DC-8466-9D45F4BE978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8" creationId="{B9826511-FE6B-4498-818F-F6B10A57865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39" creationId="{7F69E464-74A2-4786-BFB0-A117BBFC933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0" creationId="{7FF4C26E-4D73-4E8A-A6CF-2C7340A80EE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1" creationId="{5D393781-5013-48BD-B2E0-AB30AB15B5E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2" creationId="{AF753A19-62A8-4DC6-9930-AA805C3F1F4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3" creationId="{8587A824-EEEA-494F-AC82-4ADF29E1BE7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4" creationId="{15FBA918-80AE-40F5-B41D-F689BA85DDF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5" creationId="{C2832B24-E7CC-44F1-BBC4-32D2BDE6751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6" creationId="{886FBB22-421D-4D8B-92BC-F3772C2453A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7" creationId="{ED814120-CC63-4F09-9463-85A76D17757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8" creationId="{53C44EF3-7659-4F72-984B-C8D3F296542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49" creationId="{ABFA9C7A-896B-4431-9259-97634F8AB62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0" creationId="{56C9EC68-8AA5-4D40-A8CC-C8D9F7D8909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1" creationId="{F46E1246-1B2E-4D6B-9087-28FCF94B58B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2" creationId="{FDE4DA5E-3A45-4DE1-98B6-069A4C84E61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3" creationId="{CB88FDB8-9A03-4A7D-9268-A14AA69264C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4" creationId="{64C2CA8D-94F3-4881-844D-5502825A6B5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5" creationId="{C860C98D-E6A6-42BB-94A7-96E7ED488DA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6" creationId="{3C569E4B-7B38-44CF-ADDF-40D3327CB0D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7" creationId="{530F02CE-799D-4C9A-8D97-55EF66BCE91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8" creationId="{27E42C20-2A83-45FB-BC98-BBE584030E5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59" creationId="{992BE825-8CD8-4029-AA79-5F64BF50C82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0" creationId="{7D3F1F03-D2F4-4BF5-B066-C1794045716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1" creationId="{D6C471C1-1881-40AB-AB96-A6BB2CC0761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2" creationId="{D7B0C59A-3694-47EE-ABF4-BBBBE86A19A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3" creationId="{5D3DBF11-7400-48EC-8724-A1DA60B8E8E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4" creationId="{71DA334C-247D-4730-B35C-1F9C41A654F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5" creationId="{57F2839C-088A-480B-8C9B-DCD5E0B99DA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6" creationId="{BAC2D938-96D5-4119-B884-CBD287309B8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7" creationId="{E65BC5A7-8202-4FCA-A5AE-F8C13224ADA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8" creationId="{0E87900F-F36A-45F8-A3C2-6EEE34FAAC8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69" creationId="{BE249A49-6DDF-498F-AA98-9F63D5F6C09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0" creationId="{D3477885-6A46-4418-ABBD-2CFE13FB79F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1" creationId="{9F31BFCA-AECE-4811-89CD-CB2E52934D6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2" creationId="{E9439847-C24D-4D3A-923E-E1172351777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3" creationId="{A19DEDB5-72E3-41C7-9DCA-9F0F3AE590E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4" creationId="{714344BA-5BC6-45F7-AAE4-25054A49E3E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5" creationId="{87B40534-DC7E-4D3A-99D3-70E1EE0785E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6" creationId="{0816ED7B-CE34-4328-B9F2-5ACC5E20BFF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7" creationId="{19A3F4B2-81C2-4938-817D-246FF4FA56F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8" creationId="{51C3CD51-013E-4D7B-B9F8-979444BB372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79" creationId="{7EB8710E-FACB-4A33-B6CA-0B59B1862D3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0" creationId="{0686578D-1A6B-45A3-B66B-D401E80F519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1" creationId="{B34E918A-0017-438C-A87E-34531EF9299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2" creationId="{7184E50C-61CE-47EC-9C77-964F060D954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3" creationId="{E971076B-86F3-4DB0-9AC9-69672F28299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4" creationId="{4932EAB2-8CB3-4BD0-B8F7-4DA16A8EC76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5" creationId="{BAF4C268-D34D-45D3-99D0-2B11750C4F5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6" creationId="{2C64312B-CCB3-4788-8915-669070F1291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7" creationId="{431FC6F1-B391-4FC3-9046-A6511A24E11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8" creationId="{6EC2A75F-024C-41B3-AEB8-3DA819CE1AE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89" creationId="{213B6A6A-C809-4BFF-9DA0-A92902986DD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0" creationId="{921CBD33-9BEA-49C8-BD62-C85174FDF2E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1" creationId="{CE54E172-70C0-4509-BE85-F0811CB84E5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2" creationId="{7C839777-14BB-41D2-9979-03A39B6CB05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3" creationId="{CCDC166D-ED51-4CF0-91DB-B535E969110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4" creationId="{6C3BD926-9223-4626-8256-CF966578F70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5" creationId="{1BE2C86E-0887-449D-B5A0-FA58AD1491E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6" creationId="{36119A8A-4349-4287-B3EA-359A1466527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7" creationId="{4965521C-ABE7-4F67-8E06-79146FEC2D1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8" creationId="{449B4A7B-2D3A-4475-B5C5-DA4D453BABB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599" creationId="{BA960AC3-0A44-4DB0-A8FA-62CFA12BA08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0" creationId="{E6A6FEBF-8D81-4AA1-A131-5AC95394B68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1" creationId="{8FD3E823-2B73-458F-BABA-B7CDDC8BCD8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2" creationId="{8F6E9B02-B806-4ADE-87C7-2B5C0FCF9A8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3" creationId="{E9516041-5288-4ABD-AD6D-F9BF34E25B7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4" creationId="{ECB4E9F8-09BB-4B03-8E1C-01C08B1C478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5" creationId="{C0BCA690-FA7D-4DDA-884E-C7402BA867A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6" creationId="{92FB1EBD-D773-4A33-8A52-A649334D3B2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7" creationId="{3CDA1513-1084-4059-BF46-FF320C07BF4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8" creationId="{5DE5D03E-0801-48A5-892C-3D6A0B12305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09" creationId="{5348DE49-A44D-4368-83FD-C1877790C48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0" creationId="{0874DAF0-3B35-4BC5-972B-DB033853C8B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1" creationId="{D3E804E5-97B4-435B-A865-6C3A27DCF7A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2" creationId="{79D47C9D-2236-453C-9EE9-2A63B2E9BCF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3" creationId="{9B73C9B9-5C04-4BD5-AA12-DD6A0FC8949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4" creationId="{4AC25085-E98A-42ED-9580-97EA0B8CF49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5" creationId="{1D77DBBE-8DB9-440F-A34D-A3081866424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6" creationId="{A8882E89-B269-4526-8D2D-8739E566E9F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7" creationId="{EB11B411-B75A-4F6A-9E76-2CAB8006316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8" creationId="{6A27917C-1C92-41E0-87C1-F42164C668C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19" creationId="{A86E0E2B-5B6D-4801-AF8C-FE706BDD755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0" creationId="{5BAEBE28-62F6-41FF-B920-7BE5BCDD560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1" creationId="{0B4909E7-ED5A-41FC-93AE-5D1D29ED110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2" creationId="{15D3F5E4-E82E-47EB-925F-B9DC169B1A4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3" creationId="{BA8E66E3-E904-4721-912A-86151741FFC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4" creationId="{46688EA7-A193-4889-9684-C2875003034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5" creationId="{566596B7-251B-43D2-AEB5-501249C63EE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6" creationId="{4132B053-A065-48D0-B4E5-551BC80B6AD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7" creationId="{5FEAF19D-5E7A-4035-BB52-D050EBD869F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8" creationId="{D68262BA-DC07-48A9-A67D-7F42B1400DC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29" creationId="{1B7D2689-48D6-4B54-9B13-4002FD92032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0" creationId="{2204B9F1-0AA3-4DAE-9F06-DD86DF6A1C0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1" creationId="{BA4C263B-9F92-4979-8B31-EBC29F40C09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2" creationId="{AF921473-F07C-4EF9-B024-083A0FC7DBD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3" creationId="{D3EC05CA-71DB-43D9-9908-415FD6A7D34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4" creationId="{EA009C47-E563-49B1-85A5-2E076A0F0FA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5" creationId="{93CBDB8B-0349-4D77-83A7-31D24FCD2B5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6" creationId="{CED79529-C0ED-4120-BCED-006BEC27B4A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7" creationId="{6FE91E5E-F731-41F6-AF19-CF896AF4075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8" creationId="{EAD64E46-58EA-48A5-88D9-D9262106544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39" creationId="{7A134879-0982-4854-A96A-2AB93FB9A26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0" creationId="{009FACF8-06E5-46DA-8D59-FB3A5223A07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1" creationId="{2D17F815-4101-4C30-AAA4-A56C00BCF0B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2" creationId="{8B714E4F-30E5-40BA-92DB-0D324B5701A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3" creationId="{ED7DBBBF-8D93-4293-8725-F24F448F1DD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4" creationId="{C4AB0AA8-9CD9-49D2-AC53-6A6150DAADE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5" creationId="{1E014B0B-1B5B-4DD3-8AE3-E21AE665E1D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6" creationId="{E39708D8-7159-427F-BE9F-B1E1A0CC94B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7" creationId="{792346A9-FF32-406B-A861-68063160E53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8" creationId="{E8453528-5DEB-4DDF-8848-02F5EF7719F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49" creationId="{991D3EA7-488F-43D0-A271-1AD73E7C186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0" creationId="{E4B9A076-665D-4597-BE91-102556CA37F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1" creationId="{73B6D92F-A054-4F55-A703-12433A7F042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2" creationId="{65506B85-4793-4DAD-BDF1-317A05F1A5A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3" creationId="{AB3C0BF2-9C8F-493E-9BE7-9AB0D9D108E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4" creationId="{80D0A84C-DDEE-4C43-BFBB-3787CE2E6B5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5" creationId="{991BAA38-60FD-4F02-86CE-173C0154484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6" creationId="{EB37DBB1-3E35-4DE0-9118-27654D946EE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7" creationId="{4927F4A5-C411-42B2-A1F9-1C7045FC215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8" creationId="{100482A4-C291-4A57-869C-6EE61C4AAA2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59" creationId="{22548303-4E15-4964-BA5B-157EF1D8D57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0" creationId="{E2CDFCB7-237C-40E3-B9D3-02CE712A66E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1" creationId="{81CE22B9-8333-4920-80FE-D0FE613BBF4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2" creationId="{8068EE04-F0C4-45E0-A19A-F99F0B5A76E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3" creationId="{AD258DFB-4AA6-4DC3-8CF3-49BD863972F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4" creationId="{20D2A89C-58FA-45D8-AB2F-7192CBE40EB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5" creationId="{E9408A1E-69A3-4E39-96EC-C9871DED335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6" creationId="{07556653-E923-4F24-95F1-877CB593BE1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7" creationId="{B569FB52-1FE3-48E3-BD8F-BD1F23E1DA5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8" creationId="{5F560387-3538-429F-87BC-57AE45625DC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69" creationId="{EF4568B0-ACCA-4171-BA98-35B0BCAFDF2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0" creationId="{A488A86F-1A3B-46C2-96BE-F74A76967BE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1" creationId="{1ADFA0BC-8F0F-4781-98E5-FE784AA516D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2" creationId="{EB82E9A1-737D-4BEC-A800-3038CFBD651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3" creationId="{01194F8B-E770-4557-8933-203B8DB7405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4" creationId="{353DDE42-F909-462C-A067-95D86AF6E79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5" creationId="{EDC8CC66-81CA-431E-827B-6DB8CDB5054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6" creationId="{86245C33-1A38-4E65-8FA2-D73F29A482A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7" creationId="{F0D2DE31-0B44-49F2-85AA-3E9D404BA4D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8" creationId="{248BA826-6BFA-41FD-8702-E0EFA73743D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79" creationId="{570C08B6-8906-4CAA-ADB3-2E2BB32A6ED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0" creationId="{2868F2D7-CAF3-470C-AAC5-9AAF60109FA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1" creationId="{FC9EBA7D-250E-4B4A-A955-3A513E2B05D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2" creationId="{B6F309A2-3F0E-46DD-9280-4AED1B2F001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3" creationId="{B00EC72E-E7D6-4EC6-B8E6-A1A5339F966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4" creationId="{5220E273-A7B1-4762-9B1C-089E04B289E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5" creationId="{C1DAD224-9C95-466F-91B4-1447D0DB892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6" creationId="{D98897C8-020A-471F-9C80-62224ABAA34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7" creationId="{6598C092-5E0A-42C0-B33B-31DEABF7370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8" creationId="{47DE155A-B1D9-4BA9-9C57-14861A24825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89" creationId="{D1A1D53C-49E1-43B7-9F7F-12C0F851115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0" creationId="{55E77878-C98E-42BB-BF72-34314D91FD0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1" creationId="{A9822683-CF89-4868-A4BE-C43B2736047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2" creationId="{0E243EE7-0CEA-4F28-8F06-1B5CA35E343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3" creationId="{97BC2615-4259-44EA-B3BB-384C0E7F8B0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4" creationId="{22364F86-00EA-4F36-B381-B63580D9338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5" creationId="{0D52D46C-3204-4A00-9F93-D7D1940D461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6" creationId="{D08FD72B-4B5B-4988-910A-EFF12572947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7" creationId="{8C219727-A87B-4980-B1B6-A7DE28EB967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8" creationId="{D91386EB-8FB8-4F90-A7CA-76AC3380A8F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699" creationId="{44B2AA24-E5C6-4258-936C-FED0DBF29EF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0" creationId="{540FC4B9-AE2E-46F5-A673-BC6F17BFF58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1" creationId="{C6C81506-1C8B-4C4B-B7E1-527F08CBC24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2" creationId="{B9F9F48B-E905-4070-A350-9341929C8ED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3" creationId="{F85AE0F2-AFED-4CF3-B966-AAAACCCF41B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4" creationId="{A68115EA-9A3D-4CF4-89EF-CBBD9FED820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5" creationId="{17C4381E-2545-4AFB-8FE3-D6714B02E59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6" creationId="{313A3AEF-FD0F-4139-9136-CE18EC42467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7" creationId="{6B3E4C24-24A9-406D-A08B-64ECE9133F9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8" creationId="{208F79F9-2DF7-433C-920D-E4398B9AFD0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09" creationId="{9946ED6B-1047-41A3-9D6B-A5A7D478C92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0" creationId="{2939F909-9C6F-407D-8925-31AC48A07BF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1" creationId="{645D8172-19D9-461D-B2FB-FD0D80E0691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2" creationId="{D4C8C5A4-4DA7-43CB-BE68-56EFB198732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3" creationId="{C13077C3-F97C-40BF-AFBF-7088C7C93F5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4" creationId="{35496EB0-4483-4740-9904-FC4582C35BC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5" creationId="{7A99A47F-05BB-43B6-B63F-A678B33C2D8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6" creationId="{A56BA9B9-4D3B-4BD6-9B04-A512B820879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7" creationId="{7B9C4F50-979C-4359-BA1F-FAF24D6FFE4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8" creationId="{7796342C-2828-41E7-A7DB-553955AEE4E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19" creationId="{5CDA211F-392E-41B3-A2AF-4E91C034A7F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0" creationId="{7F7BD372-C9B7-4C5D-B88F-DFBBB400DAB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1" creationId="{EE61DB78-60C6-48D3-B3D0-DD087808E63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2" creationId="{0BA5A87B-0176-46E2-9CD0-04C01BC5A23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3" creationId="{1774A668-8A44-47E8-9E88-8EC677DF422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4" creationId="{A2B22DD6-555F-415D-8647-EE06DA6B7C9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5" creationId="{CD694F49-37FB-41D2-B615-8088893EBA7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6" creationId="{26210841-D67E-4B97-803F-2DB94096751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7" creationId="{B5C0806C-E940-40F5-81F5-B651292BB79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8" creationId="{FE6965D1-3F73-4A06-A540-4CEFB48DF3F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29" creationId="{64C835A5-4B73-4548-884F-7DD8790ACF2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0" creationId="{D2736417-CFD2-4CE3-8E26-F7EACA08283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1" creationId="{2F693CC1-D9C5-41BD-A232-ACD53C953F7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2" creationId="{070D05B6-04AB-42B9-BA52-1CBC85EB52B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3" creationId="{C2A12566-476C-4FB5-88D6-369791323CA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4" creationId="{D3B960D0-D39A-4F2A-946E-0673832F14C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5" creationId="{B911989A-1450-4CCC-869D-7B327EF6ECF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6" creationId="{9E91036B-F37B-45BF-A278-3F18022CEC3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7" creationId="{C5758E56-36E2-437C-A13B-CA84A2B6CF9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8" creationId="{EE7C6C52-81C2-4C3E-BD20-E22C9CFBFC1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39" creationId="{20754DBF-D800-43BC-AEA6-322239FCA26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0" creationId="{8FC20D6A-0CB6-4D6A-926A-B12229BC0FE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1" creationId="{F0615C77-00A7-4C0F-8105-8231D2B75DD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2" creationId="{763F0498-167E-48E7-B580-A3A49B8B878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3" creationId="{FE6B6E5E-AE2D-4E07-AEBE-8240FDD5924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4" creationId="{BFBC1409-5DA1-4DE1-AC63-A6355D2CCE0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5" creationId="{4757ED63-40BF-45EC-AFBD-D3DB25569A8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6" creationId="{1DF1C138-6D53-4D86-A3F4-0C7A5C3FE90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7" creationId="{8F8FB14C-C337-4C89-8A51-BB2D3F66ED5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8" creationId="{E812F5FB-9F4C-4BF0-8AC1-0E5FE9308F6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49" creationId="{D2038C7C-9F7A-458A-A910-474865606D5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0" creationId="{C01832D1-F43A-4A3E-A4E9-14E467C58CE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1" creationId="{D09B7FC7-7FBA-43A3-AD29-F51BBF9350E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2" creationId="{175958C9-2846-470F-A4A5-2ABA20AC735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3" creationId="{A4165673-059A-4C98-AA89-4180EF5CCE3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4" creationId="{F28F393A-37E7-4B89-B04A-6E1F3B7F552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5" creationId="{80E99642-8DF9-4800-82CE-918E84567FC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6" creationId="{18DAFBCE-B04E-4487-83E8-CC58B28DBF3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7" creationId="{BFE78EDA-A2CD-4356-8944-9F1B99459A6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8" creationId="{BB42BE9D-6326-40A8-96A1-077DC7A9BF4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59" creationId="{650BEC2E-F1F6-470B-B0D0-E6C7F567DAA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0" creationId="{C7B59914-6793-4EF5-B9D9-CBDDE31E50E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1" creationId="{1168DC69-C7D7-461B-A368-EA5CF1828C8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2" creationId="{B6A1ED15-7FA1-40CA-8145-EFD6478D97A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3" creationId="{6FCDBA10-8C5D-418D-A417-99A1D681A21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4" creationId="{8DA6D11B-15FE-4CE2-9FB9-DECBB5F1672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5" creationId="{EBA82642-C4E7-4180-9FD9-D17749DE2AB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6" creationId="{EF6AD0CD-8399-4E13-AF16-C1052C08BCB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7" creationId="{79963593-6697-41EA-93E0-939E63B1C27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8" creationId="{6E37B063-B11C-4AC5-B40B-1DC98EBC37B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69" creationId="{84482AB4-3BEF-4349-8A64-7D6E1E0D10A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0" creationId="{BECCFBCB-89A4-4741-B251-030F6E70B6D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1" creationId="{486DE677-0963-4C3A-8214-917923161B6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2" creationId="{402F5101-9E28-466D-8C0C-6ABD2B2687A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3" creationId="{D72791EB-F9B4-49F4-A6D4-37ADB2B75FE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4" creationId="{BD92A382-8E8E-494E-BA2B-53A517883EC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5" creationId="{A5A6FF28-2709-44B6-AED2-BC2F8C37723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6" creationId="{5AA84123-CE09-48B1-BE85-572CBD3D76C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7" creationId="{86818814-AEAB-4B85-84E7-977515FCEC2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8" creationId="{E6937CAD-B264-4651-A4C4-1CCBEC15D1E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79" creationId="{E8D3FEF7-C95A-4A09-8DC7-5E43C1BD573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0" creationId="{3DAD204F-B8C8-4472-9B69-CF3A8718C4D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1" creationId="{2E76AC58-1BCA-47C9-BAC7-2888924C5C8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2" creationId="{0728AE6A-7A09-4868-B5E3-63EF2B165FA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3" creationId="{2EF79E18-7B87-4891-9B5B-010B2C2A1EE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4" creationId="{EE2F1438-2184-4392-B724-341FFBC98F6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5" creationId="{BBF11DD9-47B6-4E1E-9688-35912D65EDB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6" creationId="{28A24C72-C63E-453D-B038-51262680A60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7" creationId="{91AEB168-E71B-45A0-90D6-69012B68A95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8" creationId="{E9F99B26-8EC2-483D-8A15-DC41924DF2D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89" creationId="{F8A9E90B-3563-42CC-9449-8EC42BEDD19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0" creationId="{845A9657-FED5-4C5A-89E1-9278871239D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1" creationId="{81F2B450-FD91-4641-9B20-653E34FD033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2" creationId="{3C7EC7FB-E39E-4080-A2B0-AEDEE8D2647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3" creationId="{1CD1CADB-088F-46D0-BBF9-74FFFF836BD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4" creationId="{D800C4C4-CB8E-4FBB-B524-AE9C7F7071E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5" creationId="{69342AC4-F18A-4FD6-82C8-3A96235E4F1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6" creationId="{0AF8CB00-CCE6-4607-9397-AD99A5EF5AE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7" creationId="{6810E3D6-BBC7-47E9-9095-02C75C3A20F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8" creationId="{4D042FFB-445B-481D-B804-BBADD9127F3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799" creationId="{97C5A1A6-FAEE-4BF2-ACFD-3F3AF7B8402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0" creationId="{8D86F9F9-2E66-40C6-8F9F-04C6682F5DB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1" creationId="{5E745BFB-B416-4B4F-8153-8BA96F534F2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2" creationId="{6906E11D-1DF0-45D9-B92D-DABE52F4BC0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3" creationId="{EBB490A8-C91A-423B-A03B-3F174483EFE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4" creationId="{7412375A-7C7E-434A-8864-F5D4A3ED225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5" creationId="{92AA331F-C750-44CB-B54D-AC46199FB01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6" creationId="{FDEF755D-8587-4C7E-AC08-B8A11BCA14E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7" creationId="{4798F399-2070-4F42-8918-6EF87721963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8" creationId="{12757B9D-2136-4217-A01E-6BD133DAA85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09" creationId="{ED0CBE28-A1ED-4E8F-A4A4-AE07C48FCAE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0" creationId="{0055EAFA-B634-4929-B095-4AAD3145EDD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1" creationId="{0F6B0A81-9FE3-46EB-A191-24F4F38A2A0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2" creationId="{F0752F7D-C3B7-4D7C-B818-28F55281F36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3" creationId="{E75108B7-99E5-4EB9-9C7E-395C6EA7A50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4" creationId="{D47AAF31-04AA-4DBD-918B-56E02C55A71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5" creationId="{0E9D5C6D-A251-461B-8F67-8D856184F40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6" creationId="{52605382-4E77-4EDF-8232-D8D2DEE7025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7" creationId="{1329A8CA-2A95-49D0-BCBC-6D143DBA9C6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8" creationId="{D09AE81F-D730-4F49-953A-644989C245E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19" creationId="{821EF81B-127D-490C-9B4C-048A4C67518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0" creationId="{23D0A433-186D-43C3-8355-367B264AB87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1" creationId="{F1B29D2C-4A6A-4B86-AD4E-10F8993DDE0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2" creationId="{B9226785-C002-405B-8E36-B60AAA9951E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3" creationId="{9DBBD651-836F-4131-ADC7-DFD2CDB9AAD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4" creationId="{23C22BB0-EAEF-4777-92E3-49AEA5B2D53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5" creationId="{2796F886-554B-49CB-94DA-BBA66E46189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6" creationId="{A8F7B7AE-572C-4FA9-9AFB-1558DF6C43D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7" creationId="{D2BDA095-D497-459C-B402-57282D6F835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8" creationId="{5ED34D8E-BE87-4323-BD9E-38BD0BDAC32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29" creationId="{F34F58F6-B9A2-49D9-9152-04093B9C2AC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0" creationId="{8A277DDC-935C-4178-89EC-1ECECC47CC1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1" creationId="{CB52F1E4-2E8C-41C2-B5C3-F11C42A9B1C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2" creationId="{44738343-4326-4D46-8575-F1361F9D2DC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3" creationId="{F9EAEB1E-8803-4722-9583-656EAA5BA34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4" creationId="{DD14D06B-C8F8-4418-A0D7-25D6E536A92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5" creationId="{7C406766-A948-4FD3-B58C-DDF3D95F7CA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6" creationId="{C0108FBB-29AC-48E0-B425-57BD4B51ACB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7" creationId="{ED19F772-4012-4CC5-9E1E-47AD93D506E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8" creationId="{DFFF1786-1C54-409F-85FA-95687D9C9D8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39" creationId="{D4F93928-F1D3-4520-832B-6F7F4081A44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0" creationId="{979B3C2D-0ACE-40E1-8C82-8945011C97E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1" creationId="{9A4B032F-0684-45DB-BA13-DDCF603578E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2" creationId="{6A5E0F42-486F-4984-B9CB-9626EC69B36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3" creationId="{0DED9F47-F24C-46D3-A411-9FA0A1D74DE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4" creationId="{770EF139-0DC6-43C4-88EC-BA62463F17C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5" creationId="{ED75F038-0570-4CB4-A2CD-8E54B71EDE7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6" creationId="{C6057FE7-9DE7-4E1A-AF8A-B47AE5666FA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7" creationId="{0C28ECED-00B8-4273-B3F2-12D7CB51830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8" creationId="{16C9D231-A75E-4D93-9F68-A59EC47A0DD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49" creationId="{EFD55AEF-4C61-4F7A-9508-E15F7F3372D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0" creationId="{041A59A9-A054-44D8-ACF9-B36D4DB892F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1" creationId="{2C5FA0AC-26C1-45DA-8231-138930C7527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2" creationId="{198738AD-D6F1-4B2B-A143-9DAE88D3C11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3" creationId="{F083F060-B5F5-42DA-A2BD-D2D834BA6F7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4" creationId="{E754D6D7-61AE-4170-8D88-5D6F6125EA2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5" creationId="{8CA3D061-26D9-439A-BD2A-8F62D0FD836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6" creationId="{E2A9025D-C1B0-45DA-AF31-E4AD15F9A74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7" creationId="{BAD2518B-4BB7-4248-B2B6-42C6D14E3DB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8" creationId="{B25AFD9F-9707-4C34-B202-74A48106437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59" creationId="{5F0D61C1-6EEA-4C86-A278-B62D96D592C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0" creationId="{00394E18-2658-4281-994A-591A3EC3501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1" creationId="{30519DFE-B8A8-4AF1-992E-525304E6F1F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2" creationId="{38B39D6F-74FB-47AF-BAC5-913C3C10102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3" creationId="{F452282F-62DC-4768-A2B9-2DED131D72A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4" creationId="{86CF66F3-324C-4934-A11A-A6266E85160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5" creationId="{1939C3BA-55B7-4D66-982B-3DBD795C9D6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6" creationId="{8AC836BA-0D63-424D-BFF8-EDF0F713F0E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7" creationId="{0485C8CD-5F85-4147-8D75-21E26D06A0A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8" creationId="{6BD5FBD7-EA53-4CE5-B8FF-9BD65B0D8F5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69" creationId="{1E0EF6E6-CB3A-428F-8458-D47CEE2DBBC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0" creationId="{8B7C4651-615F-4258-B9D6-522812EE2B8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1" creationId="{EA33CA7F-11F0-4D78-AB0D-251BDAAB86D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2" creationId="{904E084D-9AF1-47CB-8808-C84BF743845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3" creationId="{C4E7FB82-FF7A-48DE-9158-203125F82F4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4" creationId="{68A31001-A2DC-462B-80A1-FCEA79BC769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5" creationId="{4E03A539-A5DF-4A64-AEB7-FFA51A1636B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6" creationId="{7D7E240C-CB29-4139-B48C-245E09C5DFB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7" creationId="{E82F725A-1CD5-4FF1-934C-97BE55888AD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8" creationId="{19BE4022-B3CA-450C-B6A7-E3DA6797452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79" creationId="{D0260693-F093-4B55-A003-F9AE71F3F48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0" creationId="{C5DA9E98-D42D-4F83-9A16-796138DD1C8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1" creationId="{11809485-6337-4722-8590-4E0DFC0EEFA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2" creationId="{AD957B05-E530-4DF3-ACB2-DA0752C7BD6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3" creationId="{1565C8CF-DBD1-4572-97B9-9FB84C50B5D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4" creationId="{1B8423E1-88D8-43ED-A4C1-6EB26079232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5" creationId="{6F35CEAF-2FAE-4197-BA4F-EB4D1145994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6" creationId="{A6461997-0203-421E-A57C-88867869894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7" creationId="{769466F5-58A2-40CB-8B1B-6291FD36E23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8" creationId="{3D698552-AAAD-4315-A6E7-5D271034887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89" creationId="{ACF502A0-A3C8-4463-B460-E54A55B29B9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0" creationId="{47709912-DD17-4893-A94F-77669EFC499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1" creationId="{17F90458-4087-4F05-A0B2-FD864954157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2" creationId="{4EAE8CEA-D881-49E9-AE4D-066B48DBB3D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3" creationId="{412D65F4-EAA3-456A-991D-16F6B933A2E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4" creationId="{D307A2B5-EEE2-4A18-86BB-019FF8CF16BD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5" creationId="{C572A726-1122-4F70-825C-7E9887355DE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6" creationId="{48CD2576-69FD-4621-AABC-4FE8DBCE77D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7" creationId="{879C7E6E-BEAD-4507-8DA8-06065E35B11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8" creationId="{A0DCE1C3-89F4-496F-9545-16D82CEECA4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899" creationId="{8ECA42D9-CA1F-4C81-9AB8-F1E0FFAD576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0" creationId="{F2E97A62-C1A0-476F-B74B-14A3444C64B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1" creationId="{EA525192-E971-4D33-A1A6-15D9DB37B90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2" creationId="{7F3463E6-1A94-446C-8716-B40B3BE96FD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3" creationId="{3DA258F1-18E7-41CF-B5A0-F92ED3AF6E6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4" creationId="{F87A1CD5-0749-4A02-AE7E-CBC063C051B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5" creationId="{0DA2C77F-D0A4-4750-9D84-BCA8984E0B1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6" creationId="{5E64E527-631B-4F9B-9022-1073AFDB417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7" creationId="{ADD15A42-BB2B-4BA4-B78E-9D66252E7F7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8" creationId="{4A3EC043-22E1-45BC-9E47-D3FCB4C426C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09" creationId="{5CE7BE59-F887-444B-AD98-A90D8A7FC5B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0" creationId="{0036F403-D9CD-473F-889E-B0B4926807F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1" creationId="{E43D70BD-73A3-4713-861A-D266BCE71F3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2" creationId="{2EB3354E-34D2-4A5E-B5AE-8F19B7C18FB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3" creationId="{F80A1F03-4B68-4D1F-B634-7E160D51B4AC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4" creationId="{DD0664FC-F41E-464B-B9E1-A6447AD07B0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5" creationId="{2B28BEEF-A440-4F56-A754-FB6C8CADBC7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6" creationId="{B31D506A-43D5-4C58-B4F1-F1D88790903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7" creationId="{5217A902-D102-41E1-B4A6-DA88099A7CB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8" creationId="{E5AA953F-7DDF-49AC-83CF-5427C5207C2A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19" creationId="{96F5AA71-5027-4933-BCBB-BF210F74860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20" creationId="{AA99EAC4-B2F6-4D39-9357-D6D214A871D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21" creationId="{132AC396-4D0D-4AA0-8429-17A8A1EE255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22" creationId="{C2E9BF86-3958-4BA8-BF17-F9AD9BEAB61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23" creationId="{1A4F1AFF-28CB-4CF6-A669-DD548C00982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24" creationId="{BC4035A2-C4D4-4C12-AEA1-8CFA61986C8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32" creationId="{0D5D52A7-F777-4981-A4C0-199598EA013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33" creationId="{3753389A-3AAE-4458-83A8-AB6A7F24EA0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34" creationId="{BD5EAD2B-8BCB-4E20-A1F5-C4615427196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35" creationId="{23D3E9D6-87C7-49AB-8D32-1EEF6B97CCD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36" creationId="{F216E0A1-07B2-433E-A537-077ED10FFE9E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37" creationId="{888931B7-6591-4B19-BD7A-CA5E4066D10B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38" creationId="{C346B672-0536-4C65-AB90-A2803F2B1CA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39" creationId="{46126B41-4C0C-44B6-B4B2-12987B73F19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0" creationId="{DC8E164C-6E55-433C-AB26-CC62FB0FE2E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1" creationId="{02F1D7AA-7100-4159-9DE0-D4EEDFD7158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2" creationId="{BAB00F0A-7427-4EBF-B7F6-A4CA3115CD2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3" creationId="{B377AF86-A18F-42BE-B417-037AFFA2FC8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4" creationId="{342C348F-2393-4427-B8AB-0D7DCC01CEFF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5" creationId="{F3F72F38-4CEB-4F48-A1B4-00ECB1F98B00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6" creationId="{099A1DC4-592D-478F-9DBC-2F152FFA2A9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7" creationId="{F4AF8D43-F42D-4405-9688-E19A4359EFE5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8" creationId="{D592901D-9EEC-438D-8C20-1D6A4D2C3886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49" creationId="{C0801386-21A9-44F2-80E9-72089489CC22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50" creationId="{B48FE86E-3279-4644-8A6F-C2E9A0D39F1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51" creationId="{42DC05DD-CAAC-4F34-A8EB-98BCCC4C4834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52" creationId="{7493892E-7F3C-4544-BAF3-D5DD88FDA181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53" creationId="{464A9EF6-4BFC-4AD9-B3F4-D2D01EDCF333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54" creationId="{32CAEB57-9855-433F-B236-F2F27BD9EC88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55" creationId="{D2B16B2B-5683-458A-BF8F-22CBE3F6C672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56" creationId="{6835444C-C399-41D2-A190-35B3E69C2181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57" creationId="{2362C5B4-09B2-474E-B4C0-6324EB8954D3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58" creationId="{167E3E4B-8E83-43B0-99B5-3460EAA72E4E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59" creationId="{AD751564-96C8-4EBA-846F-2CED8793DA73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0" creationId="{761EBAC5-D35A-430D-931C-13287B179ECC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1" creationId="{393384F5-2449-46AB-8932-8E347C2529D8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2" creationId="{6FDE2835-C663-4683-84CB-4F7018E13450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3" creationId="{8F15B4EE-748D-40C0-87DB-CFBB5768F1EC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4" creationId="{AAF2F332-8487-4123-A79B-33BCA7181F2E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5" creationId="{816EB469-ACA0-411A-B69C-AC92D969B849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6" creationId="{F598C443-4BA8-4753-9D6B-A9D7ED62695B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7" creationId="{E0C94015-CD58-4081-9055-B3AE1E90886E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8" creationId="{89152531-04B5-4C20-92D5-991F75E7C542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69" creationId="{A0F49B6A-882F-4226-A016-B7743FF463A1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0" creationId="{3A8CF6E2-5A81-43ED-9D60-7CA5B66561CB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1" creationId="{D0323847-0158-4650-9D65-453F2754D899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2" creationId="{CEC2DF26-ABC0-4610-9100-82D7E4626DC6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3" creationId="{9BE63EBF-48BC-4A79-AA5E-5F9557DBC5E6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4" creationId="{14DDF251-8725-4D4B-B84A-7837FA3C4216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5" creationId="{91AB0D26-B632-438D-A57C-57FA5D05B02D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6" creationId="{DC2F7407-4776-4979-A8A4-ADE2BF06CCBD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7" creationId="{2EC29140-B9ED-4059-BEDC-9D96806DCE05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8" creationId="{560BE005-7712-4E79-942C-3F6BC931704A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79" creationId="{DEAFBD93-B420-40C9-A16A-48B6ED10940E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81" creationId="{2D3BDE14-24B6-4232-BCBB-1E98C7823D94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82" creationId="{4BAF53B8-F4B0-4F84-91AD-018B58FB05EA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83" creationId="{76419A7E-1ACE-40A0-8A16-AB7E07CE25E7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85" creationId="{DAC93CE3-142A-4927-BE1A-406BBE649D99}"/>
          </ac:spMkLst>
        </pc:spChg>
        <pc:spChg chg="mod">
          <ac:chgData name="Mussa Makran" userId="daa170424860ceeb" providerId="LiveId" clId="{2073BF95-198F-4DBE-BF58-9534F52B524B}" dt="2020-10-01T15:12:46.065" v="945"/>
          <ac:spMkLst>
            <pc:docMk/>
            <pc:sldMk cId="0" sldId="272"/>
            <ac:spMk id="986" creationId="{ED96259C-EC69-48C7-A12D-2D1CBDD869F8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87" creationId="{22E9CC2B-941A-4FCD-B498-773624A525B1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88" creationId="{D8CACE32-0FE3-4A23-840A-333253E66EAC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89" creationId="{C8892E32-F9CB-42D4-A848-EE95EA9823CC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90" creationId="{E9068FFD-1F4E-4B13-9AE5-C78BB9164D50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91" creationId="{ECDCF0F4-1656-4E46-BE8D-C44DED3ED1DF}"/>
          </ac:spMkLst>
        </pc:spChg>
        <pc:spChg chg="add del mod">
          <ac:chgData name="Mussa Makran" userId="daa170424860ceeb" providerId="LiveId" clId="{2073BF95-198F-4DBE-BF58-9534F52B524B}" dt="2020-10-01T15:12:47.123" v="946"/>
          <ac:spMkLst>
            <pc:docMk/>
            <pc:sldMk cId="0" sldId="272"/>
            <ac:spMk id="994" creationId="{7E4ED2F1-2E29-471A-BC3E-56B1E6203A5B}"/>
          </ac:spMkLst>
        </pc:spChg>
        <pc:spChg chg="add del mod">
          <ac:chgData name="Mussa Makran" userId="daa170424860ceeb" providerId="LiveId" clId="{2073BF95-198F-4DBE-BF58-9534F52B524B}" dt="2020-10-01T15:44:01.368" v="963" actId="478"/>
          <ac:spMkLst>
            <pc:docMk/>
            <pc:sldMk cId="0" sldId="272"/>
            <ac:spMk id="995" creationId="{2C2C3C9E-BD1A-4694-A4F1-E731231A10BE}"/>
          </ac:spMkLst>
        </pc:spChg>
        <pc:spChg chg="add mod">
          <ac:chgData name="Mussa Makran" userId="daa170424860ceeb" providerId="LiveId" clId="{2073BF95-198F-4DBE-BF58-9534F52B524B}" dt="2020-10-01T15:44:48.397" v="971" actId="20577"/>
          <ac:spMkLst>
            <pc:docMk/>
            <pc:sldMk cId="0" sldId="272"/>
            <ac:spMk id="996" creationId="{4E87C51E-9663-47AE-8A18-6246E8B22DB0}"/>
          </ac:spMkLst>
        </pc:spChg>
        <pc:grpChg chg="add del mod">
          <ac:chgData name="Mussa Makran" userId="daa170424860ceeb" providerId="LiveId" clId="{2073BF95-198F-4DBE-BF58-9534F52B524B}" dt="2020-10-01T15:47:40.245" v="1005" actId="1076"/>
          <ac:grpSpMkLst>
            <pc:docMk/>
            <pc:sldMk cId="0" sldId="272"/>
            <ac:grpSpMk id="13" creationId="{00000000-0000-0000-0000-000000000000}"/>
          </ac:grpSpMkLst>
        </pc:grpChg>
        <pc:grpChg chg="add del mod">
          <ac:chgData name="Mussa Makran" userId="daa170424860ceeb" providerId="LiveId" clId="{2073BF95-198F-4DBE-BF58-9534F52B524B}" dt="2020-10-01T15:47:40.245" v="1005" actId="1076"/>
          <ac:grpSpMkLst>
            <pc:docMk/>
            <pc:sldMk cId="0" sldId="272"/>
            <ac:grpSpMk id="422" creationId="{00000000-0000-0000-0000-000000000000}"/>
          </ac:grpSpMkLst>
        </pc:grpChg>
        <pc:grpChg chg="mod">
          <ac:chgData name="Mussa Makran" userId="daa170424860ceeb" providerId="LiveId" clId="{2073BF95-198F-4DBE-BF58-9534F52B524B}" dt="2020-10-01T15:47:17.405" v="1000" actId="1076"/>
          <ac:grpSpMkLst>
            <pc:docMk/>
            <pc:sldMk cId="0" sldId="272"/>
            <ac:grpSpMk id="481" creationId="{00000000-0000-0000-0000-000000000000}"/>
          </ac:grpSpMkLst>
        </pc:grpChg>
        <pc:grpChg chg="add del mod">
          <ac:chgData name="Mussa Makran" userId="daa170424860ceeb" providerId="LiveId" clId="{2073BF95-198F-4DBE-BF58-9534F52B524B}" dt="2020-10-01T15:12:47.123" v="946"/>
          <ac:grpSpMkLst>
            <pc:docMk/>
            <pc:sldMk cId="0" sldId="272"/>
            <ac:grpSpMk id="516" creationId="{A1973AE7-BC25-4AAC-992C-22B1F36EF86B}"/>
          </ac:grpSpMkLst>
        </pc:grpChg>
        <pc:grpChg chg="mod">
          <ac:chgData name="Mussa Makran" userId="daa170424860ceeb" providerId="LiveId" clId="{2073BF95-198F-4DBE-BF58-9534F52B524B}" dt="2020-10-01T15:12:46.065" v="945"/>
          <ac:grpSpMkLst>
            <pc:docMk/>
            <pc:sldMk cId="0" sldId="272"/>
            <ac:grpSpMk id="517" creationId="{54140A72-7977-4076-B345-BC5DE12E24E7}"/>
          </ac:grpSpMkLst>
        </pc:grpChg>
        <pc:grpChg chg="mod">
          <ac:chgData name="Mussa Makran" userId="daa170424860ceeb" providerId="LiveId" clId="{2073BF95-198F-4DBE-BF58-9534F52B524B}" dt="2020-10-01T15:12:46.065" v="945"/>
          <ac:grpSpMkLst>
            <pc:docMk/>
            <pc:sldMk cId="0" sldId="272"/>
            <ac:grpSpMk id="518" creationId="{E5384F14-AB08-4ECD-B2E0-006AB16ED864}"/>
          </ac:grpSpMkLst>
        </pc:grpChg>
        <pc:grpChg chg="add del mod">
          <ac:chgData name="Mussa Makran" userId="daa170424860ceeb" providerId="LiveId" clId="{2073BF95-198F-4DBE-BF58-9534F52B524B}" dt="2020-10-01T15:12:47.123" v="946"/>
          <ac:grpSpMkLst>
            <pc:docMk/>
            <pc:sldMk cId="0" sldId="272"/>
            <ac:grpSpMk id="925" creationId="{CBDDA5DE-8D0A-4573-961B-D3A31FBC5A58}"/>
          </ac:grpSpMkLst>
        </pc:grpChg>
        <pc:grpChg chg="mod">
          <ac:chgData name="Mussa Makran" userId="daa170424860ceeb" providerId="LiveId" clId="{2073BF95-198F-4DBE-BF58-9534F52B524B}" dt="2020-10-01T15:12:46.065" v="945"/>
          <ac:grpSpMkLst>
            <pc:docMk/>
            <pc:sldMk cId="0" sldId="272"/>
            <ac:grpSpMk id="926" creationId="{48F2970D-FB7C-4172-857D-995E8EF0ED26}"/>
          </ac:grpSpMkLst>
        </pc:grpChg>
        <pc:grpChg chg="mod">
          <ac:chgData name="Mussa Makran" userId="daa170424860ceeb" providerId="LiveId" clId="{2073BF95-198F-4DBE-BF58-9534F52B524B}" dt="2020-10-01T15:12:46.065" v="945"/>
          <ac:grpSpMkLst>
            <pc:docMk/>
            <pc:sldMk cId="0" sldId="272"/>
            <ac:grpSpMk id="927" creationId="{445F3281-3E27-450E-89D2-B6183718328F}"/>
          </ac:grpSpMkLst>
        </pc:grpChg>
        <pc:grpChg chg="mod">
          <ac:chgData name="Mussa Makran" userId="daa170424860ceeb" providerId="LiveId" clId="{2073BF95-198F-4DBE-BF58-9534F52B524B}" dt="2020-10-01T15:12:46.065" v="945"/>
          <ac:grpSpMkLst>
            <pc:docMk/>
            <pc:sldMk cId="0" sldId="272"/>
            <ac:grpSpMk id="928" creationId="{A82E1328-B2B0-40C9-9417-5CB14ACE2BAF}"/>
          </ac:grpSpMkLst>
        </pc:grpChg>
        <pc:grpChg chg="mod">
          <ac:chgData name="Mussa Makran" userId="daa170424860ceeb" providerId="LiveId" clId="{2073BF95-198F-4DBE-BF58-9534F52B524B}" dt="2020-10-01T15:12:46.065" v="945"/>
          <ac:grpSpMkLst>
            <pc:docMk/>
            <pc:sldMk cId="0" sldId="272"/>
            <ac:grpSpMk id="929" creationId="{367CF91C-AD79-4129-B611-08B9047F31F6}"/>
          </ac:grpSpMkLst>
        </pc:grpChg>
        <pc:grpChg chg="mod">
          <ac:chgData name="Mussa Makran" userId="daa170424860ceeb" providerId="LiveId" clId="{2073BF95-198F-4DBE-BF58-9534F52B524B}" dt="2020-10-01T15:12:46.065" v="945"/>
          <ac:grpSpMkLst>
            <pc:docMk/>
            <pc:sldMk cId="0" sldId="272"/>
            <ac:grpSpMk id="930" creationId="{97D6B3A6-C7CA-4079-AD07-AC57A744D47F}"/>
          </ac:grpSpMkLst>
        </pc:grpChg>
        <pc:grpChg chg="mod">
          <ac:chgData name="Mussa Makran" userId="daa170424860ceeb" providerId="LiveId" clId="{2073BF95-198F-4DBE-BF58-9534F52B524B}" dt="2020-10-01T15:12:46.065" v="945"/>
          <ac:grpSpMkLst>
            <pc:docMk/>
            <pc:sldMk cId="0" sldId="272"/>
            <ac:grpSpMk id="931" creationId="{63FAB450-0EB6-4C35-B8A8-8A612FA5EB7D}"/>
          </ac:grpSpMkLst>
        </pc:grpChg>
        <pc:grpChg chg="add del mod">
          <ac:chgData name="Mussa Makran" userId="daa170424860ceeb" providerId="LiveId" clId="{2073BF95-198F-4DBE-BF58-9534F52B524B}" dt="2020-10-01T15:12:47.123" v="946"/>
          <ac:grpSpMkLst>
            <pc:docMk/>
            <pc:sldMk cId="0" sldId="272"/>
            <ac:grpSpMk id="984" creationId="{70A7FB4C-4D2C-406D-95EB-A30D98F68F84}"/>
          </ac:grpSpMkLst>
        </pc:grpChg>
        <pc:picChg chg="mod">
          <ac:chgData name="Mussa Makran" userId="daa170424860ceeb" providerId="LiveId" clId="{2073BF95-198F-4DBE-BF58-9534F52B524B}" dt="2020-10-01T15:45:03.704" v="978" actId="1076"/>
          <ac:picMkLst>
            <pc:docMk/>
            <pc:sldMk cId="0" sldId="272"/>
            <ac:picMk id="6" creationId="{00000000-0000-0000-0000-000000000000}"/>
          </ac:picMkLst>
        </pc:picChg>
        <pc:picChg chg="mod">
          <ac:chgData name="Mussa Makran" userId="daa170424860ceeb" providerId="LiveId" clId="{2073BF95-198F-4DBE-BF58-9534F52B524B}" dt="2020-10-01T15:46:35.803" v="997" actId="1076"/>
          <ac:picMkLst>
            <pc:docMk/>
            <pc:sldMk cId="0" sldId="272"/>
            <ac:picMk id="7" creationId="{00000000-0000-0000-0000-000000000000}"/>
          </ac:picMkLst>
        </pc:picChg>
        <pc:picChg chg="add del mod">
          <ac:chgData name="Mussa Makran" userId="daa170424860ceeb" providerId="LiveId" clId="{2073BF95-198F-4DBE-BF58-9534F52B524B}" dt="2020-10-01T15:12:47.123" v="946"/>
          <ac:picMkLst>
            <pc:docMk/>
            <pc:sldMk cId="0" sldId="272"/>
            <ac:picMk id="509" creationId="{42618648-7B97-4056-BB96-BE356F89690F}"/>
          </ac:picMkLst>
        </pc:picChg>
        <pc:picChg chg="add del mod">
          <ac:chgData name="Mussa Makran" userId="daa170424860ceeb" providerId="LiveId" clId="{2073BF95-198F-4DBE-BF58-9534F52B524B}" dt="2020-10-01T15:12:47.123" v="946"/>
          <ac:picMkLst>
            <pc:docMk/>
            <pc:sldMk cId="0" sldId="272"/>
            <ac:picMk id="510" creationId="{2485E1CE-55B3-4A7A-B911-AF9D69C282CF}"/>
          </ac:picMkLst>
        </pc:picChg>
        <pc:cxnChg chg="mod">
          <ac:chgData name="Mussa Makran" userId="daa170424860ceeb" providerId="LiveId" clId="{2073BF95-198F-4DBE-BF58-9534F52B524B}" dt="2020-10-01T15:45:25.963" v="983" actId="1076"/>
          <ac:cxnSpMkLst>
            <pc:docMk/>
            <pc:sldMk cId="0" sldId="272"/>
            <ac:cxnSpMk id="8" creationId="{00000000-0000-0000-0000-000000000000}"/>
          </ac:cxnSpMkLst>
        </pc:cxnChg>
        <pc:cxnChg chg="add del mod">
          <ac:chgData name="Mussa Makran" userId="daa170424860ceeb" providerId="LiveId" clId="{2073BF95-198F-4DBE-BF58-9534F52B524B}" dt="2020-10-01T15:47:40.245" v="1005" actId="1076"/>
          <ac:cxnSpMkLst>
            <pc:docMk/>
            <pc:sldMk cId="0" sldId="272"/>
            <ac:cxnSpMk id="477" creationId="{00000000-0000-0000-0000-000000000000}"/>
          </ac:cxnSpMkLst>
        </pc:cxnChg>
        <pc:cxnChg chg="mod">
          <ac:chgData name="Mussa Makran" userId="daa170424860ceeb" providerId="LiveId" clId="{2073BF95-198F-4DBE-BF58-9534F52B524B}" dt="2020-10-01T15:47:17.405" v="1000" actId="1076"/>
          <ac:cxnSpMkLst>
            <pc:docMk/>
            <pc:sldMk cId="0" sldId="272"/>
            <ac:cxnSpMk id="491" creationId="{00000000-0000-0000-0000-000000000000}"/>
          </ac:cxnSpMkLst>
        </pc:cxnChg>
        <pc:cxnChg chg="add del mod">
          <ac:chgData name="Mussa Makran" userId="daa170424860ceeb" providerId="LiveId" clId="{2073BF95-198F-4DBE-BF58-9534F52B524B}" dt="2020-10-01T15:47:17.405" v="1000" actId="1076"/>
          <ac:cxnSpMkLst>
            <pc:docMk/>
            <pc:sldMk cId="0" sldId="272"/>
            <ac:cxnSpMk id="492" creationId="{00000000-0000-0000-0000-000000000000}"/>
          </ac:cxnSpMkLst>
        </pc:cxnChg>
        <pc:cxnChg chg="add del mod">
          <ac:chgData name="Mussa Makran" userId="daa170424860ceeb" providerId="LiveId" clId="{2073BF95-198F-4DBE-BF58-9534F52B524B}" dt="2020-10-01T15:12:47.123" v="946"/>
          <ac:cxnSpMkLst>
            <pc:docMk/>
            <pc:sldMk cId="0" sldId="272"/>
            <ac:cxnSpMk id="511" creationId="{B25C362D-2852-4C16-A7A7-67BE14FFE42F}"/>
          </ac:cxnSpMkLst>
        </pc:cxnChg>
        <pc:cxnChg chg="add del mod">
          <ac:chgData name="Mussa Makran" userId="daa170424860ceeb" providerId="LiveId" clId="{2073BF95-198F-4DBE-BF58-9534F52B524B}" dt="2020-10-01T15:12:47.123" v="946"/>
          <ac:cxnSpMkLst>
            <pc:docMk/>
            <pc:sldMk cId="0" sldId="272"/>
            <ac:cxnSpMk id="980" creationId="{03BA4BA1-64D6-4F5B-889E-98BFBD457765}"/>
          </ac:cxnSpMkLst>
        </pc:cxnChg>
        <pc:cxnChg chg="add del mod">
          <ac:chgData name="Mussa Makran" userId="daa170424860ceeb" providerId="LiveId" clId="{2073BF95-198F-4DBE-BF58-9534F52B524B}" dt="2020-10-01T15:12:47.123" v="946"/>
          <ac:cxnSpMkLst>
            <pc:docMk/>
            <pc:sldMk cId="0" sldId="272"/>
            <ac:cxnSpMk id="992" creationId="{F5BE3F05-D817-49C2-BAA3-E9FA0171794E}"/>
          </ac:cxnSpMkLst>
        </pc:cxnChg>
        <pc:cxnChg chg="add del mod">
          <ac:chgData name="Mussa Makran" userId="daa170424860ceeb" providerId="LiveId" clId="{2073BF95-198F-4DBE-BF58-9534F52B524B}" dt="2020-10-01T15:12:47.123" v="946"/>
          <ac:cxnSpMkLst>
            <pc:docMk/>
            <pc:sldMk cId="0" sldId="272"/>
            <ac:cxnSpMk id="993" creationId="{F17513C2-4B0D-47F7-AF26-67C2B6572B64}"/>
          </ac:cxnSpMkLst>
        </pc:cxnChg>
      </pc:sldChg>
      <pc:sldChg chg="addSp delSp modSp mod">
        <pc:chgData name="Mussa Makran" userId="daa170424860ceeb" providerId="LiveId" clId="{2073BF95-198F-4DBE-BF58-9534F52B524B}" dt="2020-10-01T16:04:21.561" v="1177" actId="20577"/>
        <pc:sldMkLst>
          <pc:docMk/>
          <pc:sldMk cId="0" sldId="289"/>
        </pc:sldMkLst>
        <pc:spChg chg="del">
          <ac:chgData name="Mussa Makran" userId="daa170424860ceeb" providerId="LiveId" clId="{2073BF95-198F-4DBE-BF58-9534F52B524B}" dt="2020-10-01T15:54:07.029" v="1038" actId="478"/>
          <ac:spMkLst>
            <pc:docMk/>
            <pc:sldMk cId="0" sldId="289"/>
            <ac:spMk id="2" creationId="{00000000-0000-0000-0000-000000000000}"/>
          </ac:spMkLst>
        </pc:spChg>
        <pc:spChg chg="add mod">
          <ac:chgData name="Mussa Makran" userId="daa170424860ceeb" providerId="LiveId" clId="{2073BF95-198F-4DBE-BF58-9534F52B524B}" dt="2020-10-01T16:04:21.561" v="1177" actId="20577"/>
          <ac:spMkLst>
            <pc:docMk/>
            <pc:sldMk cId="0" sldId="289"/>
            <ac:spMk id="2" creationId="{872BF09C-76FD-4C68-BD36-4BE907EDD3E1}"/>
          </ac:spMkLst>
        </pc:spChg>
        <pc:spChg chg="del">
          <ac:chgData name="Mussa Makran" userId="daa170424860ceeb" providerId="LiveId" clId="{2073BF95-198F-4DBE-BF58-9534F52B524B}" dt="2020-10-01T15:54:08.879" v="1039" actId="478"/>
          <ac:spMkLst>
            <pc:docMk/>
            <pc:sldMk cId="0" sldId="289"/>
            <ac:spMk id="3" creationId="{00000000-0000-0000-0000-000000000000}"/>
          </ac:spMkLst>
        </pc:spChg>
        <pc:spChg chg="add del">
          <ac:chgData name="Mussa Makran" userId="daa170424860ceeb" providerId="LiveId" clId="{2073BF95-198F-4DBE-BF58-9534F52B524B}" dt="2020-10-01T15:53:30.907" v="1035" actId="478"/>
          <ac:spMkLst>
            <pc:docMk/>
            <pc:sldMk cId="0" sldId="289"/>
            <ac:spMk id="4" creationId="{7B784A38-0001-452F-ABF6-4116F77A61E3}"/>
          </ac:spMkLst>
        </pc:spChg>
        <pc:spChg chg="add">
          <ac:chgData name="Mussa Makran" userId="daa170424860ceeb" providerId="LiveId" clId="{2073BF95-198F-4DBE-BF58-9534F52B524B}" dt="2020-10-01T15:52:51.416" v="1029" actId="22"/>
          <ac:spMkLst>
            <pc:docMk/>
            <pc:sldMk cId="0" sldId="289"/>
            <ac:spMk id="5" creationId="{7BBC6F5D-C354-4F36-B6EE-EC6D0E9D5175}"/>
          </ac:spMkLst>
        </pc:spChg>
        <pc:spChg chg="add">
          <ac:chgData name="Mussa Makran" userId="daa170424860ceeb" providerId="LiveId" clId="{2073BF95-198F-4DBE-BF58-9534F52B524B}" dt="2020-10-01T15:52:51.416" v="1029" actId="22"/>
          <ac:spMkLst>
            <pc:docMk/>
            <pc:sldMk cId="0" sldId="289"/>
            <ac:spMk id="6" creationId="{36CFD702-436B-46AE-BFE0-BD6E494974AF}"/>
          </ac:spMkLst>
        </pc:spChg>
        <pc:spChg chg="add mod">
          <ac:chgData name="Mussa Makran" userId="daa170424860ceeb" providerId="LiveId" clId="{2073BF95-198F-4DBE-BF58-9534F52B524B}" dt="2020-10-01T15:53:12.648" v="1034" actId="113"/>
          <ac:spMkLst>
            <pc:docMk/>
            <pc:sldMk cId="0" sldId="289"/>
            <ac:spMk id="7" creationId="{6CF9B4E8-B62D-46AB-8E6F-54B1CCC8B2DF}"/>
          </ac:spMkLst>
        </pc:spChg>
        <pc:spChg chg="add">
          <ac:chgData name="Mussa Makran" userId="daa170424860ceeb" providerId="LiveId" clId="{2073BF95-198F-4DBE-BF58-9534F52B524B}" dt="2020-10-01T15:52:51.416" v="1029" actId="22"/>
          <ac:spMkLst>
            <pc:docMk/>
            <pc:sldMk cId="0" sldId="289"/>
            <ac:spMk id="8" creationId="{1019FD3B-4B45-41A2-834E-6E46374AB6A8}"/>
          </ac:spMkLst>
        </pc:spChg>
        <pc:spChg chg="del mod">
          <ac:chgData name="Mussa Makran" userId="daa170424860ceeb" providerId="LiveId" clId="{2073BF95-198F-4DBE-BF58-9534F52B524B}" dt="2020-10-01T15:59:41.185" v="1122" actId="478"/>
          <ac:spMkLst>
            <pc:docMk/>
            <pc:sldMk cId="0" sldId="289"/>
            <ac:spMk id="9" creationId="{00000000-0000-0000-0000-000000000000}"/>
          </ac:spMkLst>
        </pc:spChg>
        <pc:spChg chg="add">
          <ac:chgData name="Mussa Makran" userId="daa170424860ceeb" providerId="LiveId" clId="{2073BF95-198F-4DBE-BF58-9534F52B524B}" dt="2020-10-01T15:52:51.416" v="1029" actId="22"/>
          <ac:spMkLst>
            <pc:docMk/>
            <pc:sldMk cId="0" sldId="289"/>
            <ac:spMk id="10" creationId="{B5874B1C-375C-4961-B83B-88D84ACCF85B}"/>
          </ac:spMkLst>
        </pc:spChg>
        <pc:spChg chg="mod">
          <ac:chgData name="Mussa Makran" userId="daa170424860ceeb" providerId="LiveId" clId="{2073BF95-198F-4DBE-BF58-9534F52B524B}" dt="2020-10-01T16:01:16.704" v="1158" actId="1076"/>
          <ac:spMkLst>
            <pc:docMk/>
            <pc:sldMk cId="0" sldId="289"/>
            <ac:spMk id="13" creationId="{00000000-0000-0000-0000-000000000000}"/>
          </ac:spMkLst>
        </pc:spChg>
        <pc:spChg chg="del">
          <ac:chgData name="Mussa Makran" userId="daa170424860ceeb" providerId="LiveId" clId="{2073BF95-198F-4DBE-BF58-9534F52B524B}" dt="2020-10-01T15:52:50.371" v="1028" actId="478"/>
          <ac:spMkLst>
            <pc:docMk/>
            <pc:sldMk cId="0" sldId="289"/>
            <ac:spMk id="14" creationId="{C0A6C1C0-E3CD-4E4A-A6E1-6C4F0E186FCF}"/>
          </ac:spMkLst>
        </pc:spChg>
        <pc:spChg chg="add">
          <ac:chgData name="Mussa Makran" userId="daa170424860ceeb" providerId="LiveId" clId="{2073BF95-198F-4DBE-BF58-9534F52B524B}" dt="2020-10-01T15:53:31.328" v="1036" actId="22"/>
          <ac:spMkLst>
            <pc:docMk/>
            <pc:sldMk cId="0" sldId="289"/>
            <ac:spMk id="15" creationId="{E15DE768-A3CB-4EC2-961A-CD4C399AEE68}"/>
          </ac:spMkLst>
        </pc:spChg>
        <pc:spChg chg="del">
          <ac:chgData name="Mussa Makran" userId="daa170424860ceeb" providerId="LiveId" clId="{2073BF95-198F-4DBE-BF58-9534F52B524B}" dt="2020-10-01T15:54:07.029" v="1038" actId="478"/>
          <ac:spMkLst>
            <pc:docMk/>
            <pc:sldMk cId="0" sldId="289"/>
            <ac:spMk id="16" creationId="{00000000-0000-0000-0000-000000000000}"/>
          </ac:spMkLst>
        </pc:spChg>
        <pc:spChg chg="add mod">
          <ac:chgData name="Mussa Makran" userId="daa170424860ceeb" providerId="LiveId" clId="{2073BF95-198F-4DBE-BF58-9534F52B524B}" dt="2020-10-01T15:59:47.837" v="1144" actId="20577"/>
          <ac:spMkLst>
            <pc:docMk/>
            <pc:sldMk cId="0" sldId="289"/>
            <ac:spMk id="16" creationId="{88109147-DFDB-4AD2-B459-8640742406FA}"/>
          </ac:spMkLst>
        </pc:spChg>
        <pc:spChg chg="del">
          <ac:chgData name="Mussa Makran" userId="daa170424860ceeb" providerId="LiveId" clId="{2073BF95-198F-4DBE-BF58-9534F52B524B}" dt="2020-10-01T15:52:50.371" v="1028" actId="478"/>
          <ac:spMkLst>
            <pc:docMk/>
            <pc:sldMk cId="0" sldId="289"/>
            <ac:spMk id="20" creationId="{56418045-BB97-4ACF-AEC6-F9276C981BBB}"/>
          </ac:spMkLst>
        </pc:spChg>
        <pc:spChg chg="del">
          <ac:chgData name="Mussa Makran" userId="daa170424860ceeb" providerId="LiveId" clId="{2073BF95-198F-4DBE-BF58-9534F52B524B}" dt="2020-10-01T15:52:50.371" v="1028" actId="478"/>
          <ac:spMkLst>
            <pc:docMk/>
            <pc:sldMk cId="0" sldId="289"/>
            <ac:spMk id="22" creationId="{AE2EF0DB-91A7-4388-81AF-4F37016A0FD4}"/>
          </ac:spMkLst>
        </pc:spChg>
        <pc:spChg chg="del">
          <ac:chgData name="Mussa Makran" userId="daa170424860ceeb" providerId="LiveId" clId="{2073BF95-198F-4DBE-BF58-9534F52B524B}" dt="2020-10-01T15:52:50.371" v="1028" actId="478"/>
          <ac:spMkLst>
            <pc:docMk/>
            <pc:sldMk cId="0" sldId="289"/>
            <ac:spMk id="24" creationId="{7F3D6D0E-063A-435E-8BB1-B569B3AF8F09}"/>
          </ac:spMkLst>
        </pc:spChg>
        <pc:spChg chg="del">
          <ac:chgData name="Mussa Makran" userId="daa170424860ceeb" providerId="LiveId" clId="{2073BF95-198F-4DBE-BF58-9534F52B524B}" dt="2020-10-01T15:52:50.371" v="1028" actId="478"/>
          <ac:spMkLst>
            <pc:docMk/>
            <pc:sldMk cId="0" sldId="289"/>
            <ac:spMk id="26" creationId="{D9844473-DC98-4E82-A3BF-10AE50453302}"/>
          </ac:spMkLst>
        </pc:spChg>
        <pc:spChg chg="del">
          <ac:chgData name="Mussa Makran" userId="daa170424860ceeb" providerId="LiveId" clId="{2073BF95-198F-4DBE-BF58-9534F52B524B}" dt="2020-10-01T15:54:07.029" v="1038" actId="478"/>
          <ac:spMkLst>
            <pc:docMk/>
            <pc:sldMk cId="0" sldId="289"/>
            <ac:spMk id="30" creationId="{8C8C8595-B3C3-4850-90CA-1803AA74EE7B}"/>
          </ac:spMkLst>
        </pc:spChg>
        <pc:spChg chg="add mod">
          <ac:chgData name="Mussa Makran" userId="daa170424860ceeb" providerId="LiveId" clId="{2073BF95-198F-4DBE-BF58-9534F52B524B}" dt="2020-10-01T16:02:00.698" v="1164" actId="1076"/>
          <ac:spMkLst>
            <pc:docMk/>
            <pc:sldMk cId="0" sldId="289"/>
            <ac:spMk id="33" creationId="{AB5636EB-F834-4DE0-9F11-CBD226570EB8}"/>
          </ac:spMkLst>
        </pc:spChg>
        <pc:spChg chg="del">
          <ac:chgData name="Mussa Makran" userId="daa170424860ceeb" providerId="LiveId" clId="{2073BF95-198F-4DBE-BF58-9534F52B524B}" dt="2020-10-01T15:52:50.371" v="1028" actId="478"/>
          <ac:spMkLst>
            <pc:docMk/>
            <pc:sldMk cId="0" sldId="289"/>
            <ac:spMk id="34" creationId="{9C8A1F52-1E5F-45DF-9F9E-855A3EDDB12D}"/>
          </ac:spMkLst>
        </pc:spChg>
        <pc:spChg chg="add del mod">
          <ac:chgData name="Mussa Makran" userId="daa170424860ceeb" providerId="LiveId" clId="{2073BF95-198F-4DBE-BF58-9534F52B524B}" dt="2020-10-01T15:58:25.731" v="1083" actId="478"/>
          <ac:spMkLst>
            <pc:docMk/>
            <pc:sldMk cId="0" sldId="289"/>
            <ac:spMk id="35" creationId="{D630EAA8-EA12-4A33-B755-34039567BC48}"/>
          </ac:spMkLst>
        </pc:spChg>
        <pc:spChg chg="add mod">
          <ac:chgData name="Mussa Makran" userId="daa170424860ceeb" providerId="LiveId" clId="{2073BF95-198F-4DBE-BF58-9534F52B524B}" dt="2020-10-01T16:01:47.959" v="1163" actId="1076"/>
          <ac:spMkLst>
            <pc:docMk/>
            <pc:sldMk cId="0" sldId="289"/>
            <ac:spMk id="37" creationId="{B6341A84-8B29-4372-BB3E-6903A56C0649}"/>
          </ac:spMkLst>
        </pc:spChg>
        <pc:spChg chg="add mod">
          <ac:chgData name="Mussa Makran" userId="daa170424860ceeb" providerId="LiveId" clId="{2073BF95-198F-4DBE-BF58-9534F52B524B}" dt="2020-10-01T16:01:43.239" v="1162" actId="1076"/>
          <ac:spMkLst>
            <pc:docMk/>
            <pc:sldMk cId="0" sldId="289"/>
            <ac:spMk id="38" creationId="{AB56C1D4-1FD5-4B81-AB5D-CA0D14CAE0E4}"/>
          </ac:spMkLst>
        </pc:spChg>
        <pc:graphicFrameChg chg="del">
          <ac:chgData name="Mussa Makran" userId="daa170424860ceeb" providerId="LiveId" clId="{2073BF95-198F-4DBE-BF58-9534F52B524B}" dt="2020-10-01T15:54:03.412" v="1037" actId="478"/>
          <ac:graphicFrameMkLst>
            <pc:docMk/>
            <pc:sldMk cId="0" sldId="289"/>
            <ac:graphicFrameMk id="12" creationId="{00000000-0008-0000-0D00-000003000000}"/>
          </ac:graphicFrameMkLst>
        </pc:graphicFrameChg>
        <pc:graphicFrameChg chg="add del">
          <ac:chgData name="Mussa Makran" userId="daa170424860ceeb" providerId="LiveId" clId="{2073BF95-198F-4DBE-BF58-9534F52B524B}" dt="2020-10-01T15:54:11.559" v="1041" actId="22"/>
          <ac:graphicFrameMkLst>
            <pc:docMk/>
            <pc:sldMk cId="0" sldId="289"/>
            <ac:graphicFrameMk id="19" creationId="{210CBDBF-0606-43B0-96F1-9191A9190CD3}"/>
          </ac:graphicFrameMkLst>
        </pc:graphicFrameChg>
        <pc:graphicFrameChg chg="add mod">
          <ac:chgData name="Mussa Makran" userId="daa170424860ceeb" providerId="LiveId" clId="{2073BF95-198F-4DBE-BF58-9534F52B524B}" dt="2020-10-01T16:03:31.638" v="1166"/>
          <ac:graphicFrameMkLst>
            <pc:docMk/>
            <pc:sldMk cId="0" sldId="289"/>
            <ac:graphicFrameMk id="32" creationId="{6AB0B1B9-B3C3-4D7E-9EE9-20CA3241689C}"/>
          </ac:graphicFrameMkLst>
        </pc:graphicFrameChg>
        <pc:cxnChg chg="del">
          <ac:chgData name="Mussa Makran" userId="daa170424860ceeb" providerId="LiveId" clId="{2073BF95-198F-4DBE-BF58-9534F52B524B}" dt="2020-10-01T15:54:08.879" v="1039" actId="478"/>
          <ac:cxnSpMkLst>
            <pc:docMk/>
            <pc:sldMk cId="0" sldId="289"/>
            <ac:cxnSpMk id="11" creationId="{00000000-0000-0000-0000-000000000000}"/>
          </ac:cxnSpMkLst>
        </pc:cxnChg>
        <pc:cxnChg chg="add mod">
          <ac:chgData name="Mussa Makran" userId="daa170424860ceeb" providerId="LiveId" clId="{2073BF95-198F-4DBE-BF58-9534F52B524B}" dt="2020-10-01T16:02:00.698" v="1164" actId="1076"/>
          <ac:cxnSpMkLst>
            <pc:docMk/>
            <pc:sldMk cId="0" sldId="289"/>
            <ac:cxnSpMk id="36" creationId="{36C1825B-0923-4EFE-9502-01E5AF5227F2}"/>
          </ac:cxnSpMkLst>
        </pc:cxnChg>
      </pc:sldChg>
      <pc:sldChg chg="modSp del mod">
        <pc:chgData name="Mussa Makran" userId="daa170424860ceeb" providerId="LiveId" clId="{2073BF95-198F-4DBE-BF58-9534F52B524B}" dt="2020-10-01T15:51:32.510" v="1024" actId="47"/>
        <pc:sldMkLst>
          <pc:docMk/>
          <pc:sldMk cId="2023903220" sldId="320"/>
        </pc:sldMkLst>
        <pc:spChg chg="mod">
          <ac:chgData name="Mussa Makran" userId="daa170424860ceeb" providerId="LiveId" clId="{2073BF95-198F-4DBE-BF58-9534F52B524B}" dt="2020-10-01T11:27:06.150" v="4" actId="27636"/>
          <ac:spMkLst>
            <pc:docMk/>
            <pc:sldMk cId="2023903220" sldId="320"/>
            <ac:spMk id="3" creationId="{00000000-0000-0000-0000-000000000000}"/>
          </ac:spMkLst>
        </pc:spChg>
      </pc:sldChg>
      <pc:sldChg chg="addSp delSp modSp mod">
        <pc:chgData name="Mussa Makran" userId="daa170424860ceeb" providerId="LiveId" clId="{2073BF95-198F-4DBE-BF58-9534F52B524B}" dt="2020-10-01T14:28:39.518" v="513" actId="20577"/>
        <pc:sldMkLst>
          <pc:docMk/>
          <pc:sldMk cId="1622024428" sldId="322"/>
        </pc:sldMkLst>
        <pc:spChg chg="del mod">
          <ac:chgData name="Mussa Makran" userId="daa170424860ceeb" providerId="LiveId" clId="{2073BF95-198F-4DBE-BF58-9534F52B524B}" dt="2020-10-01T14:05:00.353" v="290" actId="478"/>
          <ac:spMkLst>
            <pc:docMk/>
            <pc:sldMk cId="1622024428" sldId="322"/>
            <ac:spMk id="2" creationId="{00000000-0000-0000-0000-000000000000}"/>
          </ac:spMkLst>
        </pc:spChg>
        <pc:spChg chg="del">
          <ac:chgData name="Mussa Makran" userId="daa170424860ceeb" providerId="LiveId" clId="{2073BF95-198F-4DBE-BF58-9534F52B524B}" dt="2020-10-01T14:03:18.449" v="277" actId="478"/>
          <ac:spMkLst>
            <pc:docMk/>
            <pc:sldMk cId="1622024428" sldId="322"/>
            <ac:spMk id="3" creationId="{3113C2DD-4BF9-46C1-8C47-64370E29DE17}"/>
          </ac:spMkLst>
        </pc:spChg>
        <pc:spChg chg="del">
          <ac:chgData name="Mussa Makran" userId="daa170424860ceeb" providerId="LiveId" clId="{2073BF95-198F-4DBE-BF58-9534F52B524B}" dt="2020-10-01T14:03:18.449" v="277" actId="478"/>
          <ac:spMkLst>
            <pc:docMk/>
            <pc:sldMk cId="1622024428" sldId="322"/>
            <ac:spMk id="4" creationId="{A6C55C2B-4FFC-49EB-A362-DDA2DA3C5C77}"/>
          </ac:spMkLst>
        </pc:spChg>
        <pc:spChg chg="del">
          <ac:chgData name="Mussa Makran" userId="daa170424860ceeb" providerId="LiveId" clId="{2073BF95-198F-4DBE-BF58-9534F52B524B}" dt="2020-10-01T14:03:18.449" v="277" actId="478"/>
          <ac:spMkLst>
            <pc:docMk/>
            <pc:sldMk cId="1622024428" sldId="322"/>
            <ac:spMk id="5" creationId="{10D59329-A25B-4B1A-9D19-853F616A3F0C}"/>
          </ac:spMkLst>
        </pc:spChg>
        <pc:spChg chg="add">
          <ac:chgData name="Mussa Makran" userId="daa170424860ceeb" providerId="LiveId" clId="{2073BF95-198F-4DBE-BF58-9534F52B524B}" dt="2020-10-01T14:03:18.866" v="278" actId="22"/>
          <ac:spMkLst>
            <pc:docMk/>
            <pc:sldMk cId="1622024428" sldId="322"/>
            <ac:spMk id="6" creationId="{C7B900B4-5F52-4E9F-BE4F-33D7C263BCAC}"/>
          </ac:spMkLst>
        </pc:spChg>
        <pc:spChg chg="del">
          <ac:chgData name="Mussa Makran" userId="daa170424860ceeb" providerId="LiveId" clId="{2073BF95-198F-4DBE-BF58-9534F52B524B}" dt="2020-10-01T14:03:18.449" v="277" actId="478"/>
          <ac:spMkLst>
            <pc:docMk/>
            <pc:sldMk cId="1622024428" sldId="322"/>
            <ac:spMk id="7" creationId="{C3C0E6AF-0F50-4E8B-86F0-FA980CAB569F}"/>
          </ac:spMkLst>
        </pc:spChg>
        <pc:spChg chg="add">
          <ac:chgData name="Mussa Makran" userId="daa170424860ceeb" providerId="LiveId" clId="{2073BF95-198F-4DBE-BF58-9534F52B524B}" dt="2020-10-01T14:03:18.866" v="278" actId="22"/>
          <ac:spMkLst>
            <pc:docMk/>
            <pc:sldMk cId="1622024428" sldId="322"/>
            <ac:spMk id="8" creationId="{36E8DE60-6D41-41AD-9689-BFCA43BC78C2}"/>
          </ac:spMkLst>
        </pc:spChg>
        <pc:spChg chg="add">
          <ac:chgData name="Mussa Makran" userId="daa170424860ceeb" providerId="LiveId" clId="{2073BF95-198F-4DBE-BF58-9534F52B524B}" dt="2020-10-01T14:03:18.866" v="278" actId="22"/>
          <ac:spMkLst>
            <pc:docMk/>
            <pc:sldMk cId="1622024428" sldId="322"/>
            <ac:spMk id="9" creationId="{72F51216-2A27-4BDE-8CA4-65BB6B6E8B74}"/>
          </ac:spMkLst>
        </pc:spChg>
        <pc:spChg chg="add">
          <ac:chgData name="Mussa Makran" userId="daa170424860ceeb" providerId="LiveId" clId="{2073BF95-198F-4DBE-BF58-9534F52B524B}" dt="2020-10-01T14:03:18.866" v="278" actId="22"/>
          <ac:spMkLst>
            <pc:docMk/>
            <pc:sldMk cId="1622024428" sldId="322"/>
            <ac:spMk id="10" creationId="{22FF47F9-7A8D-40C1-B2D8-94D4B013B76A}"/>
          </ac:spMkLst>
        </pc:spChg>
        <pc:spChg chg="del">
          <ac:chgData name="Mussa Makran" userId="daa170424860ceeb" providerId="LiveId" clId="{2073BF95-198F-4DBE-BF58-9534F52B524B}" dt="2020-10-01T14:03:18.449" v="277" actId="478"/>
          <ac:spMkLst>
            <pc:docMk/>
            <pc:sldMk cId="1622024428" sldId="322"/>
            <ac:spMk id="11" creationId="{0B27687F-0609-4C0E-8B31-23E49050518E}"/>
          </ac:spMkLst>
        </pc:spChg>
        <pc:spChg chg="mod">
          <ac:chgData name="Mussa Makran" userId="daa170424860ceeb" providerId="LiveId" clId="{2073BF95-198F-4DBE-BF58-9534F52B524B}" dt="2020-10-01T14:13:51.088" v="379" actId="1076"/>
          <ac:spMkLst>
            <pc:docMk/>
            <pc:sldMk cId="1622024428" sldId="322"/>
            <ac:spMk id="15" creationId="{00000000-0000-0000-0000-000000000000}"/>
          </ac:spMkLst>
        </pc:spChg>
        <pc:spChg chg="add">
          <ac:chgData name="Mussa Makran" userId="daa170424860ceeb" providerId="LiveId" clId="{2073BF95-198F-4DBE-BF58-9534F52B524B}" dt="2020-10-01T14:03:18.866" v="278" actId="22"/>
          <ac:spMkLst>
            <pc:docMk/>
            <pc:sldMk cId="1622024428" sldId="322"/>
            <ac:spMk id="18" creationId="{D0DDA782-F468-48F1-B015-02041C988201}"/>
          </ac:spMkLst>
        </pc:spChg>
        <pc:spChg chg="del">
          <ac:chgData name="Mussa Makran" userId="daa170424860ceeb" providerId="LiveId" clId="{2073BF95-198F-4DBE-BF58-9534F52B524B}" dt="2020-10-01T14:03:18.449" v="277" actId="478"/>
          <ac:spMkLst>
            <pc:docMk/>
            <pc:sldMk cId="1622024428" sldId="322"/>
            <ac:spMk id="19" creationId="{FF637D68-2245-48F2-9369-E9BB868C4670}"/>
          </ac:spMkLst>
        </pc:spChg>
        <pc:spChg chg="add">
          <ac:chgData name="Mussa Makran" userId="daa170424860ceeb" providerId="LiveId" clId="{2073BF95-198F-4DBE-BF58-9534F52B524B}" dt="2020-10-01T14:03:18.866" v="278" actId="22"/>
          <ac:spMkLst>
            <pc:docMk/>
            <pc:sldMk cId="1622024428" sldId="322"/>
            <ac:spMk id="22" creationId="{AFE8FCB0-844F-46B1-BFCA-CAAADDFBD5E9}"/>
          </ac:spMkLst>
        </pc:spChg>
        <pc:spChg chg="add del mod">
          <ac:chgData name="Mussa Makran" userId="daa170424860ceeb" providerId="LiveId" clId="{2073BF95-198F-4DBE-BF58-9534F52B524B}" dt="2020-10-01T14:06:20.217" v="312" actId="478"/>
          <ac:spMkLst>
            <pc:docMk/>
            <pc:sldMk cId="1622024428" sldId="322"/>
            <ac:spMk id="23" creationId="{7CE661EE-8B96-46F1-89C2-994B037BA4E6}"/>
          </ac:spMkLst>
        </pc:spChg>
        <pc:spChg chg="add del mod">
          <ac:chgData name="Mussa Makran" userId="daa170424860ceeb" providerId="LiveId" clId="{2073BF95-198F-4DBE-BF58-9534F52B524B}" dt="2020-10-01T14:05:08.846" v="292" actId="478"/>
          <ac:spMkLst>
            <pc:docMk/>
            <pc:sldMk cId="1622024428" sldId="322"/>
            <ac:spMk id="25" creationId="{1612708E-5ED5-4126-9583-AF16FA8C282D}"/>
          </ac:spMkLst>
        </pc:spChg>
        <pc:spChg chg="add mod">
          <ac:chgData name="Mussa Makran" userId="daa170424860ceeb" providerId="LiveId" clId="{2073BF95-198F-4DBE-BF58-9534F52B524B}" dt="2020-10-01T14:10:29.439" v="354" actId="14100"/>
          <ac:spMkLst>
            <pc:docMk/>
            <pc:sldMk cId="1622024428" sldId="322"/>
            <ac:spMk id="26" creationId="{88F45BBC-AB7E-491A-B3BA-CE3F37E99F82}"/>
          </ac:spMkLst>
        </pc:spChg>
        <pc:graphicFrameChg chg="mod modGraphic">
          <ac:chgData name="Mussa Makran" userId="daa170424860ceeb" providerId="LiveId" clId="{2073BF95-198F-4DBE-BF58-9534F52B524B}" dt="2020-10-01T14:28:39.518" v="513" actId="20577"/>
          <ac:graphicFrameMkLst>
            <pc:docMk/>
            <pc:sldMk cId="1622024428" sldId="322"/>
            <ac:graphicFrameMk id="13" creationId="{00000000-0000-0000-0000-000000000000}"/>
          </ac:graphicFrameMkLst>
        </pc:graphicFrameChg>
      </pc:sldChg>
      <pc:sldChg chg="add del">
        <pc:chgData name="Mussa Makran" userId="daa170424860ceeb" providerId="LiveId" clId="{2073BF95-198F-4DBE-BF58-9534F52B524B}" dt="2020-10-01T15:49:58.336" v="1006" actId="47"/>
        <pc:sldMkLst>
          <pc:docMk/>
          <pc:sldMk cId="2152002428" sldId="323"/>
        </pc:sldMkLst>
      </pc:sldChg>
      <pc:sldChg chg="addSp delSp modSp add mod setBg">
        <pc:chgData name="Mussa Makran" userId="daa170424860ceeb" providerId="LiveId" clId="{2073BF95-198F-4DBE-BF58-9534F52B524B}" dt="2020-10-01T15:51:30.030" v="1023" actId="1076"/>
        <pc:sldMkLst>
          <pc:docMk/>
          <pc:sldMk cId="4121093413" sldId="323"/>
        </pc:sldMkLst>
        <pc:spChg chg="del">
          <ac:chgData name="Mussa Makran" userId="daa170424860ceeb" providerId="LiveId" clId="{2073BF95-198F-4DBE-BF58-9534F52B524B}" dt="2020-10-01T15:50:37.488" v="1008" actId="478"/>
          <ac:spMkLst>
            <pc:docMk/>
            <pc:sldMk cId="4121093413" sldId="323"/>
            <ac:spMk id="4" creationId="{00000000-0000-0000-0000-000000000000}"/>
          </ac:spMkLst>
        </pc:spChg>
        <pc:spChg chg="add del mod">
          <ac:chgData name="Mussa Makran" userId="daa170424860ceeb" providerId="LiveId" clId="{2073BF95-198F-4DBE-BF58-9534F52B524B}" dt="2020-10-01T15:50:41.954" v="1010" actId="478"/>
          <ac:spMkLst>
            <pc:docMk/>
            <pc:sldMk cId="4121093413" sldId="323"/>
            <ac:spMk id="5" creationId="{AC7857E4-BA43-4207-87CF-EE3FDB1F8FD1}"/>
          </ac:spMkLst>
        </pc:spChg>
        <pc:spChg chg="add mod">
          <ac:chgData name="Mussa Makran" userId="daa170424860ceeb" providerId="LiveId" clId="{2073BF95-198F-4DBE-BF58-9534F52B524B}" dt="2020-10-01T15:51:30.030" v="1023" actId="1076"/>
          <ac:spMkLst>
            <pc:docMk/>
            <pc:sldMk cId="4121093413" sldId="323"/>
            <ac:spMk id="6" creationId="{A8E5F3BF-C3D5-4145-A4F1-6AE1AD67DBD4}"/>
          </ac:spMkLst>
        </pc:spChg>
      </pc:sldChg>
      <pc:sldMasterChg chg="setBg modSldLayout">
        <pc:chgData name="Mussa Makran" userId="daa170424860ceeb" providerId="LiveId" clId="{2073BF95-198F-4DBE-BF58-9534F52B524B}" dt="2020-10-01T11:34:14.276" v="54"/>
        <pc:sldMasterMkLst>
          <pc:docMk/>
          <pc:sldMasterMk cId="496504420" sldId="2147483665"/>
        </pc:sldMasterMkLst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2385404797" sldId="2147483666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1809443587" sldId="2147483667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135464036" sldId="2147483668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3153501793" sldId="2147483669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1301289597" sldId="2147483670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100648719" sldId="2147483671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1167304921" sldId="2147483672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3807951993" sldId="2147483673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1142912897" sldId="2147483674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966789459" sldId="2147483675"/>
          </pc:sldLayoutMkLst>
        </pc:sldLayoutChg>
        <pc:sldLayoutChg chg="setBg">
          <pc:chgData name="Mussa Makran" userId="daa170424860ceeb" providerId="LiveId" clId="{2073BF95-198F-4DBE-BF58-9534F52B524B}" dt="2020-10-01T11:34:14.276" v="54"/>
          <pc:sldLayoutMkLst>
            <pc:docMk/>
            <pc:sldMasterMk cId="496504420" sldId="2147483665"/>
            <pc:sldLayoutMk cId="2166436409" sldId="2147483676"/>
          </pc:sldLayoutMkLst>
        </pc:sldLayoutChg>
      </pc:sldMasterChg>
    </pc:docChg>
  </pc:docChgLst>
  <pc:docChgLst>
    <pc:chgData name="Mussa Makran" userId="daa170424860ceeb" providerId="LiveId" clId="{8A163988-B49B-46DE-A64B-B279A689D89B}"/>
    <pc:docChg chg="undo custSel modSld">
      <pc:chgData name="Mussa Makran" userId="daa170424860ceeb" providerId="LiveId" clId="{8A163988-B49B-46DE-A64B-B279A689D89B}" dt="2020-09-17T13:01:43.678" v="15" actId="20577"/>
      <pc:docMkLst>
        <pc:docMk/>
      </pc:docMkLst>
      <pc:sldChg chg="modSp mod">
        <pc:chgData name="Mussa Makran" userId="daa170424860ceeb" providerId="LiveId" clId="{8A163988-B49B-46DE-A64B-B279A689D89B}" dt="2020-09-17T13:01:43.678" v="15" actId="20577"/>
        <pc:sldMkLst>
          <pc:docMk/>
          <pc:sldMk cId="0" sldId="257"/>
        </pc:sldMkLst>
        <pc:spChg chg="mod">
          <ac:chgData name="Mussa Makran" userId="daa170424860ceeb" providerId="LiveId" clId="{8A163988-B49B-46DE-A64B-B279A689D89B}" dt="2020-09-17T13:01:43.678" v="15" actId="20577"/>
          <ac:spMkLst>
            <pc:docMk/>
            <pc:sldMk cId="0" sldId="257"/>
            <ac:spMk id="4" creationId="{00000000-0000-0000-0000-000000000000}"/>
          </ac:spMkLst>
        </pc:spChg>
      </pc:sldChg>
    </pc:docChg>
  </pc:docChgLst>
  <pc:docChgLst>
    <pc:chgData name="Mussa Makran" userId="daa170424860ceeb" providerId="LiveId" clId="{862E9BF4-5371-4D7E-A7AD-63ECD21AC582}"/>
    <pc:docChg chg="undo redo custSel mod modSld">
      <pc:chgData name="Mussa Makran" userId="daa170424860ceeb" providerId="LiveId" clId="{862E9BF4-5371-4D7E-A7AD-63ECD21AC582}" dt="2020-09-17T11:12:13.150" v="515" actId="1076"/>
      <pc:docMkLst>
        <pc:docMk/>
      </pc:docMkLst>
      <pc:sldChg chg="addSp delSp modSp mod setBg">
        <pc:chgData name="Mussa Makran" userId="daa170424860ceeb" providerId="LiveId" clId="{862E9BF4-5371-4D7E-A7AD-63ECD21AC582}" dt="2020-09-17T11:10:30.981" v="510" actId="113"/>
        <pc:sldMkLst>
          <pc:docMk/>
          <pc:sldMk cId="0" sldId="257"/>
        </pc:sldMkLst>
        <pc:spChg chg="mod">
          <ac:chgData name="Mussa Makran" userId="daa170424860ceeb" providerId="LiveId" clId="{862E9BF4-5371-4D7E-A7AD-63ECD21AC582}" dt="2020-09-17T10:41:44.022" v="289" actId="1076"/>
          <ac:spMkLst>
            <pc:docMk/>
            <pc:sldMk cId="0" sldId="257"/>
            <ac:spMk id="3" creationId="{00000000-0000-0000-0000-000000000000}"/>
          </ac:spMkLst>
        </pc:spChg>
        <pc:spChg chg="mod">
          <ac:chgData name="Mussa Makran" userId="daa170424860ceeb" providerId="LiveId" clId="{862E9BF4-5371-4D7E-A7AD-63ECD21AC582}" dt="2020-09-17T11:10:30.981" v="510" actId="113"/>
          <ac:spMkLst>
            <pc:docMk/>
            <pc:sldMk cId="0" sldId="257"/>
            <ac:spMk id="4" creationId="{00000000-0000-0000-0000-000000000000}"/>
          </ac:spMkLst>
        </pc:spChg>
        <pc:spChg chg="del mod">
          <ac:chgData name="Mussa Makran" userId="daa170424860ceeb" providerId="LiveId" clId="{862E9BF4-5371-4D7E-A7AD-63ECD21AC582}" dt="2020-09-17T10:33:08.006" v="16" actId="478"/>
          <ac:spMkLst>
            <pc:docMk/>
            <pc:sldMk cId="0" sldId="257"/>
            <ac:spMk id="5" creationId="{00000000-0000-0000-0000-000000000000}"/>
          </ac:spMkLst>
        </pc:spChg>
        <pc:spChg chg="add mod ord">
          <ac:chgData name="Mussa Makran" userId="daa170424860ceeb" providerId="LiveId" clId="{862E9BF4-5371-4D7E-A7AD-63ECD21AC582}" dt="2020-09-17T10:43:32.856" v="298" actId="1076"/>
          <ac:spMkLst>
            <pc:docMk/>
            <pc:sldMk cId="0" sldId="257"/>
            <ac:spMk id="7" creationId="{4BF7CB35-D41A-48E0-B889-A74794B6D756}"/>
          </ac:spMkLst>
        </pc:spChg>
        <pc:spChg chg="add del">
          <ac:chgData name="Mussa Makran" userId="daa170424860ceeb" providerId="LiveId" clId="{862E9BF4-5371-4D7E-A7AD-63ECD21AC582}" dt="2020-09-17T10:39:59.539" v="255" actId="26606"/>
          <ac:spMkLst>
            <pc:docMk/>
            <pc:sldMk cId="0" sldId="257"/>
            <ac:spMk id="71" creationId="{594D6AA1-A0E1-45F9-8E25-BAB8092293CC}"/>
          </ac:spMkLst>
        </pc:spChg>
        <pc:spChg chg="add del">
          <ac:chgData name="Mussa Makran" userId="daa170424860ceeb" providerId="LiveId" clId="{862E9BF4-5371-4D7E-A7AD-63ECD21AC582}" dt="2020-09-17T10:40:02.159" v="257" actId="26606"/>
          <ac:spMkLst>
            <pc:docMk/>
            <pc:sldMk cId="0" sldId="257"/>
            <ac:spMk id="1028" creationId="{81AEB8A9-B768-4E30-BA55-D919E6687343}"/>
          </ac:spMkLst>
        </pc:spChg>
        <pc:picChg chg="del">
          <ac:chgData name="Mussa Makran" userId="daa170424860ceeb" providerId="LiveId" clId="{862E9BF4-5371-4D7E-A7AD-63ECD21AC582}" dt="2020-09-17T10:36:04.898" v="221" actId="478"/>
          <ac:picMkLst>
            <pc:docMk/>
            <pc:sldMk cId="0" sldId="257"/>
            <ac:picMk id="2" creationId="{00000000-0000-0000-0000-000000000000}"/>
          </ac:picMkLst>
        </pc:picChg>
        <pc:picChg chg="add mod">
          <ac:chgData name="Mussa Makran" userId="daa170424860ceeb" providerId="LiveId" clId="{862E9BF4-5371-4D7E-A7AD-63ECD21AC582}" dt="2020-09-17T10:40:54.615" v="281" actId="1076"/>
          <ac:picMkLst>
            <pc:docMk/>
            <pc:sldMk cId="0" sldId="257"/>
            <ac:picMk id="1026" creationId="{66CFE7FF-E769-4A80-A571-108CE86EA424}"/>
          </ac:picMkLst>
        </pc:picChg>
      </pc:sldChg>
      <pc:sldChg chg="addSp delSp modSp mod">
        <pc:chgData name="Mussa Makran" userId="daa170424860ceeb" providerId="LiveId" clId="{862E9BF4-5371-4D7E-A7AD-63ECD21AC582}" dt="2020-09-17T10:54:43.598" v="464" actId="255"/>
        <pc:sldMkLst>
          <pc:docMk/>
          <pc:sldMk cId="0" sldId="258"/>
        </pc:sldMkLst>
        <pc:spChg chg="mod">
          <ac:chgData name="Mussa Makran" userId="daa170424860ceeb" providerId="LiveId" clId="{862E9BF4-5371-4D7E-A7AD-63ECD21AC582}" dt="2020-09-17T10:54:43.598" v="464" actId="255"/>
          <ac:spMkLst>
            <pc:docMk/>
            <pc:sldMk cId="0" sldId="258"/>
            <ac:spMk id="2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4:34.681" v="462" actId="255"/>
          <ac:spMkLst>
            <pc:docMk/>
            <pc:sldMk cId="0" sldId="258"/>
            <ac:spMk id="3" creationId="{00000000-0000-0000-0000-000000000000}"/>
          </ac:spMkLst>
        </pc:spChg>
        <pc:spChg chg="add del mod">
          <ac:chgData name="Mussa Makran" userId="daa170424860ceeb" providerId="LiveId" clId="{862E9BF4-5371-4D7E-A7AD-63ECD21AC582}" dt="2020-09-17T10:49:00.374" v="353" actId="478"/>
          <ac:spMkLst>
            <pc:docMk/>
            <pc:sldMk cId="0" sldId="258"/>
            <ac:spMk id="5" creationId="{A1486976-FF09-4771-BBF5-C8E21BE8140F}"/>
          </ac:spMkLst>
        </pc:spChg>
      </pc:sldChg>
      <pc:sldChg chg="modSp mod">
        <pc:chgData name="Mussa Makran" userId="daa170424860ceeb" providerId="LiveId" clId="{862E9BF4-5371-4D7E-A7AD-63ECD21AC582}" dt="2020-09-17T10:57:24.682" v="477" actId="14100"/>
        <pc:sldMkLst>
          <pc:docMk/>
          <pc:sldMk cId="0" sldId="260"/>
        </pc:sldMkLst>
        <pc:spChg chg="mod">
          <ac:chgData name="Mussa Makran" userId="daa170424860ceeb" providerId="LiveId" clId="{862E9BF4-5371-4D7E-A7AD-63ECD21AC582}" dt="2020-09-17T10:53:05.201" v="456" actId="1076"/>
          <ac:spMkLst>
            <pc:docMk/>
            <pc:sldMk cId="0" sldId="260"/>
            <ac:spMk id="2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5:37.053" v="473" actId="255"/>
          <ac:spMkLst>
            <pc:docMk/>
            <pc:sldMk cId="0" sldId="260"/>
            <ac:spMk id="3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5:06.427" v="469" actId="255"/>
          <ac:spMkLst>
            <pc:docMk/>
            <pc:sldMk cId="0" sldId="260"/>
            <ac:spMk id="4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5:06.427" v="469" actId="255"/>
          <ac:spMkLst>
            <pc:docMk/>
            <pc:sldMk cId="0" sldId="260"/>
            <ac:spMk id="5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5:06.427" v="469" actId="255"/>
          <ac:spMkLst>
            <pc:docMk/>
            <pc:sldMk cId="0" sldId="260"/>
            <ac:spMk id="6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5:06.427" v="469" actId="255"/>
          <ac:spMkLst>
            <pc:docMk/>
            <pc:sldMk cId="0" sldId="260"/>
            <ac:spMk id="7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5:06.427" v="469" actId="255"/>
          <ac:spMkLst>
            <pc:docMk/>
            <pc:sldMk cId="0" sldId="260"/>
            <ac:spMk id="8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3:41.721" v="459" actId="688"/>
          <ac:spMkLst>
            <pc:docMk/>
            <pc:sldMk cId="0" sldId="260"/>
            <ac:spMk id="11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5:56.128" v="476" actId="255"/>
          <ac:spMkLst>
            <pc:docMk/>
            <pc:sldMk cId="0" sldId="260"/>
            <ac:spMk id="12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5:56.128" v="476" actId="255"/>
          <ac:spMkLst>
            <pc:docMk/>
            <pc:sldMk cId="0" sldId="260"/>
            <ac:spMk id="14" creationId="{00000000-0000-0000-0000-000000000000}"/>
          </ac:spMkLst>
        </pc:spChg>
        <pc:spChg chg="mod">
          <ac:chgData name="Mussa Makran" userId="daa170424860ceeb" providerId="LiveId" clId="{862E9BF4-5371-4D7E-A7AD-63ECD21AC582}" dt="2020-09-17T10:57:24.682" v="477" actId="14100"/>
          <ac:spMkLst>
            <pc:docMk/>
            <pc:sldMk cId="0" sldId="260"/>
            <ac:spMk id="283" creationId="{00000000-0000-0000-0000-000000000000}"/>
          </ac:spMkLst>
        </pc:spChg>
        <pc:cxnChg chg="mod">
          <ac:chgData name="Mussa Makran" userId="daa170424860ceeb" providerId="LiveId" clId="{862E9BF4-5371-4D7E-A7AD-63ECD21AC582}" dt="2020-09-17T10:53:24.261" v="458" actId="1076"/>
          <ac:cxnSpMkLst>
            <pc:docMk/>
            <pc:sldMk cId="0" sldId="260"/>
            <ac:cxnSpMk id="13" creationId="{00000000-0000-0000-0000-000000000000}"/>
          </ac:cxnSpMkLst>
        </pc:cxnChg>
      </pc:sldChg>
      <pc:sldChg chg="modSp mod">
        <pc:chgData name="Mussa Makran" userId="daa170424860ceeb" providerId="LiveId" clId="{862E9BF4-5371-4D7E-A7AD-63ECD21AC582}" dt="2020-09-17T11:12:13.150" v="515" actId="1076"/>
        <pc:sldMkLst>
          <pc:docMk/>
          <pc:sldMk cId="0" sldId="261"/>
        </pc:sldMkLst>
        <pc:spChg chg="mod">
          <ac:chgData name="Mussa Makran" userId="daa170424860ceeb" providerId="LiveId" clId="{862E9BF4-5371-4D7E-A7AD-63ECD21AC582}" dt="2020-09-17T11:12:13.150" v="515" actId="1076"/>
          <ac:spMkLst>
            <pc:docMk/>
            <pc:sldMk cId="0" sldId="261"/>
            <ac:spMk id="15" creationId="{00000000-0000-0000-0000-000000000000}"/>
          </ac:spMkLst>
        </pc:spChg>
      </pc:sldChg>
      <pc:sldChg chg="addSp delSp modSp mod">
        <pc:chgData name="Mussa Makran" userId="daa170424860ceeb" providerId="LiveId" clId="{862E9BF4-5371-4D7E-A7AD-63ECD21AC582}" dt="2020-09-17T11:10:49.251" v="514" actId="20577"/>
        <pc:sldMkLst>
          <pc:docMk/>
          <pc:sldMk cId="0" sldId="267"/>
        </pc:sldMkLst>
        <pc:spChg chg="del mod">
          <ac:chgData name="Mussa Makran" userId="daa170424860ceeb" providerId="LiveId" clId="{862E9BF4-5371-4D7E-A7AD-63ECD21AC582}" dt="2020-09-17T11:06:36.812" v="503" actId="478"/>
          <ac:spMkLst>
            <pc:docMk/>
            <pc:sldMk cId="0" sldId="267"/>
            <ac:spMk id="2" creationId="{00000000-0000-0000-0000-000000000000}"/>
          </ac:spMkLst>
        </pc:spChg>
        <pc:spChg chg="del mod">
          <ac:chgData name="Mussa Makran" userId="daa170424860ceeb" providerId="LiveId" clId="{862E9BF4-5371-4D7E-A7AD-63ECD21AC582}" dt="2020-09-17T10:59:49.462" v="483" actId="478"/>
          <ac:spMkLst>
            <pc:docMk/>
            <pc:sldMk cId="0" sldId="267"/>
            <ac:spMk id="3" creationId="{00000000-0000-0000-0000-000000000000}"/>
          </ac:spMkLst>
        </pc:spChg>
        <pc:spChg chg="del">
          <ac:chgData name="Mussa Makran" userId="daa170424860ceeb" providerId="LiveId" clId="{862E9BF4-5371-4D7E-A7AD-63ECD21AC582}" dt="2020-09-17T10:59:42.767" v="480" actId="478"/>
          <ac:spMkLst>
            <pc:docMk/>
            <pc:sldMk cId="0" sldId="267"/>
            <ac:spMk id="4" creationId="{00000000-0000-0000-0000-000000000000}"/>
          </ac:spMkLst>
        </pc:spChg>
        <pc:spChg chg="del">
          <ac:chgData name="Mussa Makran" userId="daa170424860ceeb" providerId="LiveId" clId="{862E9BF4-5371-4D7E-A7AD-63ECD21AC582}" dt="2020-09-17T10:59:42.767" v="480" actId="478"/>
          <ac:spMkLst>
            <pc:docMk/>
            <pc:sldMk cId="0" sldId="267"/>
            <ac:spMk id="5" creationId="{00000000-0000-0000-0000-000000000000}"/>
          </ac:spMkLst>
        </pc:spChg>
        <pc:spChg chg="mod">
          <ac:chgData name="Mussa Makran" userId="daa170424860ceeb" providerId="LiveId" clId="{862E9BF4-5371-4D7E-A7AD-63ECD21AC582}" dt="2020-09-17T11:10:49.251" v="514" actId="20577"/>
          <ac:spMkLst>
            <pc:docMk/>
            <pc:sldMk cId="0" sldId="267"/>
            <ac:spMk id="7" creationId="{00000000-0000-0000-0000-000000000000}"/>
          </ac:spMkLst>
        </pc:spChg>
        <pc:spChg chg="del">
          <ac:chgData name="Mussa Makran" userId="daa170424860ceeb" providerId="LiveId" clId="{862E9BF4-5371-4D7E-A7AD-63ECD21AC582}" dt="2020-09-17T10:59:42.767" v="480" actId="478"/>
          <ac:spMkLst>
            <pc:docMk/>
            <pc:sldMk cId="0" sldId="267"/>
            <ac:spMk id="8" creationId="{00000000-0000-0000-0000-000000000000}"/>
          </ac:spMkLst>
        </pc:spChg>
        <pc:spChg chg="del">
          <ac:chgData name="Mussa Makran" userId="daa170424860ceeb" providerId="LiveId" clId="{862E9BF4-5371-4D7E-A7AD-63ECD21AC582}" dt="2020-09-17T10:59:50.568" v="484" actId="478"/>
          <ac:spMkLst>
            <pc:docMk/>
            <pc:sldMk cId="0" sldId="267"/>
            <ac:spMk id="9" creationId="{00000000-0000-0000-0000-000000000000}"/>
          </ac:spMkLst>
        </pc:spChg>
        <pc:spChg chg="add">
          <ac:chgData name="Mussa Makran" userId="daa170424860ceeb" providerId="LiveId" clId="{862E9BF4-5371-4D7E-A7AD-63ECD21AC582}" dt="2020-09-17T10:59:51.799" v="485" actId="22"/>
          <ac:spMkLst>
            <pc:docMk/>
            <pc:sldMk cId="0" sldId="267"/>
            <ac:spMk id="11" creationId="{E91EC348-CA87-4E5E-9509-9D663BAD9E86}"/>
          </ac:spMkLst>
        </pc:spChg>
        <pc:spChg chg="add">
          <ac:chgData name="Mussa Makran" userId="daa170424860ceeb" providerId="LiveId" clId="{862E9BF4-5371-4D7E-A7AD-63ECD21AC582}" dt="2020-09-17T10:59:51.799" v="485" actId="22"/>
          <ac:spMkLst>
            <pc:docMk/>
            <pc:sldMk cId="0" sldId="267"/>
            <ac:spMk id="16" creationId="{1E618AAE-1068-4E90-9FA3-F6D8ECC4D74A}"/>
          </ac:spMkLst>
        </pc:spChg>
        <pc:spChg chg="add">
          <ac:chgData name="Mussa Makran" userId="daa170424860ceeb" providerId="LiveId" clId="{862E9BF4-5371-4D7E-A7AD-63ECD21AC582}" dt="2020-09-17T10:59:51.799" v="485" actId="22"/>
          <ac:spMkLst>
            <pc:docMk/>
            <pc:sldMk cId="0" sldId="267"/>
            <ac:spMk id="18" creationId="{D2AE87D5-AB1F-4929-A074-FF3138DFC9B3}"/>
          </ac:spMkLst>
        </pc:spChg>
        <pc:spChg chg="add">
          <ac:chgData name="Mussa Makran" userId="daa170424860ceeb" providerId="LiveId" clId="{862E9BF4-5371-4D7E-A7AD-63ECD21AC582}" dt="2020-09-17T10:59:51.799" v="485" actId="22"/>
          <ac:spMkLst>
            <pc:docMk/>
            <pc:sldMk cId="0" sldId="267"/>
            <ac:spMk id="20" creationId="{75C58A81-3E7D-41FA-B4C3-7380317E1986}"/>
          </ac:spMkLst>
        </pc:spChg>
        <pc:spChg chg="add">
          <ac:chgData name="Mussa Makran" userId="daa170424860ceeb" providerId="LiveId" clId="{862E9BF4-5371-4D7E-A7AD-63ECD21AC582}" dt="2020-09-17T10:59:51.799" v="485" actId="22"/>
          <ac:spMkLst>
            <pc:docMk/>
            <pc:sldMk cId="0" sldId="267"/>
            <ac:spMk id="22" creationId="{F0DE9CA5-5786-4A41-8BE2-54DDBB37E3CC}"/>
          </ac:spMkLst>
        </pc:spChg>
        <pc:spChg chg="add del mod">
          <ac:chgData name="Mussa Makran" userId="daa170424860ceeb" providerId="LiveId" clId="{862E9BF4-5371-4D7E-A7AD-63ECD21AC582}" dt="2020-09-17T11:06:47.400" v="506" actId="478"/>
          <ac:spMkLst>
            <pc:docMk/>
            <pc:sldMk cId="0" sldId="267"/>
            <ac:spMk id="26" creationId="{9738D2A5-B5B6-433D-914E-DE24DC517336}"/>
          </ac:spMkLst>
        </pc:spChg>
        <pc:spChg chg="add mod">
          <ac:chgData name="Mussa Makran" userId="daa170424860ceeb" providerId="LiveId" clId="{862E9BF4-5371-4D7E-A7AD-63ECD21AC582}" dt="2020-09-17T11:06:37.228" v="504"/>
          <ac:spMkLst>
            <pc:docMk/>
            <pc:sldMk cId="0" sldId="267"/>
            <ac:spMk id="27" creationId="{D7B831AC-60F3-414C-BD0A-166C6045F322}"/>
          </ac:spMkLst>
        </pc:spChg>
        <pc:picChg chg="del">
          <ac:chgData name="Mussa Makran" userId="daa170424860ceeb" providerId="LiveId" clId="{862E9BF4-5371-4D7E-A7AD-63ECD21AC582}" dt="2020-09-17T11:04:50.915" v="494" actId="478"/>
          <ac:picMkLst>
            <pc:docMk/>
            <pc:sldMk cId="0" sldId="267"/>
            <ac:picMk id="6" creationId="{00000000-0000-0000-0000-000000000000}"/>
          </ac:picMkLst>
        </pc:picChg>
        <pc:picChg chg="add del mod modCrop">
          <ac:chgData name="Mussa Makran" userId="daa170424860ceeb" providerId="LiveId" clId="{862E9BF4-5371-4D7E-A7AD-63ECD21AC582}" dt="2020-09-17T11:06:18.198" v="502" actId="478"/>
          <ac:picMkLst>
            <pc:docMk/>
            <pc:sldMk cId="0" sldId="267"/>
            <ac:picMk id="24" creationId="{A3B79D73-B3B0-4C0E-83AB-1491C844C0A2}"/>
          </ac:picMkLst>
        </pc:picChg>
      </pc:sldChg>
    </pc:docChg>
  </pc:docChgLst>
  <pc:docChgLst>
    <pc:chgData name="Mussa Makran" userId="daa170424860ceeb" providerId="LiveId" clId="{B9DED362-7C4F-4449-BC4C-E06CCA2FD09B}"/>
    <pc:docChg chg="undo redo custSel addSld delSld modSld modNotesMaster modHandout">
      <pc:chgData name="Mussa Makran" userId="daa170424860ceeb" providerId="LiveId" clId="{B9DED362-7C4F-4449-BC4C-E06CCA2FD09B}" dt="2020-10-22T10:15:24.294" v="1762" actId="20577"/>
      <pc:docMkLst>
        <pc:docMk/>
      </pc:docMkLst>
      <pc:sldChg chg="addSp delSp modSp modTransition modAnim">
        <pc:chgData name="Mussa Makran" userId="daa170424860ceeb" providerId="LiveId" clId="{B9DED362-7C4F-4449-BC4C-E06CCA2FD09B}" dt="2020-10-10T11:59:59.298" v="1670"/>
        <pc:sldMkLst>
          <pc:docMk/>
          <pc:sldMk cId="0" sldId="257"/>
        </pc:sldMkLst>
        <pc:picChg chg="add del mod">
          <ac:chgData name="Mussa Makran" userId="daa170424860ceeb" providerId="LiveId" clId="{B9DED362-7C4F-4449-BC4C-E06CCA2FD09B}" dt="2020-10-10T11:55:50.392" v="1666"/>
          <ac:picMkLst>
            <pc:docMk/>
            <pc:sldMk cId="0" sldId="257"/>
            <ac:picMk id="2" creationId="{AD871C32-12FB-4DFB-8B8E-4F9A18E82DF5}"/>
          </ac:picMkLst>
        </pc:picChg>
        <pc:picChg chg="add del mod">
          <ac:chgData name="Mussa Makran" userId="daa170424860ceeb" providerId="LiveId" clId="{B9DED362-7C4F-4449-BC4C-E06CCA2FD09B}" dt="2020-10-10T11:59:59.298" v="1670"/>
          <ac:picMkLst>
            <pc:docMk/>
            <pc:sldMk cId="0" sldId="257"/>
            <ac:picMk id="5" creationId="{853470C5-9E92-4409-870F-8ED9CCE35B33}"/>
          </ac:picMkLst>
        </pc:picChg>
      </pc:sldChg>
      <pc:sldChg chg="addSp delSp modSp mod modTransition modAnim modNotes">
        <pc:chgData name="Mussa Makran" userId="daa170424860ceeb" providerId="LiveId" clId="{B9DED362-7C4F-4449-BC4C-E06CCA2FD09B}" dt="2020-10-22T08:28:29.677" v="1747"/>
        <pc:sldMkLst>
          <pc:docMk/>
          <pc:sldMk cId="0" sldId="258"/>
        </pc:sldMkLst>
        <pc:picChg chg="add del mod">
          <ac:chgData name="Mussa Makran" userId="daa170424860ceeb" providerId="LiveId" clId="{B9DED362-7C4F-4449-BC4C-E06CCA2FD09B}" dt="2020-10-10T11:55:33.785" v="1664"/>
          <ac:picMkLst>
            <pc:docMk/>
            <pc:sldMk cId="0" sldId="258"/>
            <ac:picMk id="4" creationId="{976077A0-A4CE-41D8-BB63-13DFEAFFF923}"/>
          </ac:picMkLst>
        </pc:picChg>
        <pc:picChg chg="add del mod">
          <ac:chgData name="Mussa Makran" userId="daa170424860ceeb" providerId="LiveId" clId="{B9DED362-7C4F-4449-BC4C-E06CCA2FD09B}" dt="2020-10-10T11:55:40.084" v="1665"/>
          <ac:picMkLst>
            <pc:docMk/>
            <pc:sldMk cId="0" sldId="258"/>
            <ac:picMk id="6" creationId="{3E6DD3E8-284B-41D5-B34B-945A1474ADC6}"/>
          </ac:picMkLst>
        </pc:picChg>
        <pc:picChg chg="add del mod">
          <ac:chgData name="Mussa Makran" userId="daa170424860ceeb" providerId="LiveId" clId="{B9DED362-7C4F-4449-BC4C-E06CCA2FD09B}" dt="2020-10-10T11:59:59.298" v="1670"/>
          <ac:picMkLst>
            <pc:docMk/>
            <pc:sldMk cId="0" sldId="258"/>
            <ac:picMk id="7" creationId="{D1207E3D-B82E-4AEE-B9B0-2B6A291B1E6C}"/>
          </ac:picMkLst>
        </pc:picChg>
        <pc:inkChg chg="add del">
          <ac:chgData name="Mussa Makran" userId="daa170424860ceeb" providerId="LiveId" clId="{B9DED362-7C4F-4449-BC4C-E06CCA2FD09B}" dt="2020-10-10T11:55:55.784" v="1667" actId="478"/>
          <ac:inkMkLst>
            <pc:docMk/>
            <pc:sldMk cId="0" sldId="258"/>
            <ac:inkMk id="5" creationId="{3590AB23-A764-4862-BA31-DD4A302BA7A8}"/>
          </ac:inkMkLst>
        </pc:inkChg>
      </pc:sldChg>
      <pc:sldChg chg="addSp delSp modSp modTransition modAnim modNotes">
        <pc:chgData name="Mussa Makran" userId="daa170424860ceeb" providerId="LiveId" clId="{B9DED362-7C4F-4449-BC4C-E06CCA2FD09B}" dt="2020-10-22T08:28:29.677" v="1747"/>
        <pc:sldMkLst>
          <pc:docMk/>
          <pc:sldMk cId="0" sldId="260"/>
        </pc:sldMkLst>
        <pc:picChg chg="add del mod">
          <ac:chgData name="Mussa Makran" userId="daa170424860ceeb" providerId="LiveId" clId="{B9DED362-7C4F-4449-BC4C-E06CCA2FD09B}" dt="2020-10-10T11:59:59.298" v="1670"/>
          <ac:picMkLst>
            <pc:docMk/>
            <pc:sldMk cId="0" sldId="260"/>
            <ac:picMk id="2" creationId="{DD42E1AF-EE39-4453-9598-8027613FF9A0}"/>
          </ac:picMkLst>
        </pc:picChg>
      </pc:sldChg>
      <pc:sldChg chg="modTransition modNotes">
        <pc:chgData name="Mussa Makran" userId="daa170424860ceeb" providerId="LiveId" clId="{B9DED362-7C4F-4449-BC4C-E06CCA2FD09B}" dt="2020-10-22T08:28:29.677" v="1747"/>
        <pc:sldMkLst>
          <pc:docMk/>
          <pc:sldMk cId="0" sldId="262"/>
        </pc:sldMkLst>
      </pc:sldChg>
      <pc:sldChg chg="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65"/>
        </pc:sldMkLst>
        <pc:spChg chg="mod">
          <ac:chgData name="Mussa Makran" userId="daa170424860ceeb" providerId="LiveId" clId="{B9DED362-7C4F-4449-BC4C-E06CCA2FD09B}" dt="2020-10-01T11:10:04.341" v="9" actId="20577"/>
          <ac:spMkLst>
            <pc:docMk/>
            <pc:sldMk cId="0" sldId="265"/>
            <ac:spMk id="3" creationId="{00000000-0000-0000-0000-000000000000}"/>
          </ac:spMkLst>
        </pc:spChg>
      </pc:sldChg>
      <pc:sldChg chg="modTransition modNotes">
        <pc:chgData name="Mussa Makran" userId="daa170424860ceeb" providerId="LiveId" clId="{B9DED362-7C4F-4449-BC4C-E06CCA2FD09B}" dt="2020-10-22T08:28:29.677" v="1747"/>
        <pc:sldMkLst>
          <pc:docMk/>
          <pc:sldMk cId="0" sldId="266"/>
        </pc:sldMkLst>
      </pc:sldChg>
      <pc:sldChg chg="addSp delSp modSp modTransition modAnim modNotes">
        <pc:chgData name="Mussa Makran" userId="daa170424860ceeb" providerId="LiveId" clId="{B9DED362-7C4F-4449-BC4C-E06CCA2FD09B}" dt="2020-10-22T08:28:29.677" v="1747"/>
        <pc:sldMkLst>
          <pc:docMk/>
          <pc:sldMk cId="0" sldId="267"/>
        </pc:sldMkLst>
        <pc:picChg chg="add del mod">
          <ac:chgData name="Mussa Makran" userId="daa170424860ceeb" providerId="LiveId" clId="{B9DED362-7C4F-4449-BC4C-E06CCA2FD09B}" dt="2020-10-10T11:59:59.298" v="1670"/>
          <ac:picMkLst>
            <pc:docMk/>
            <pc:sldMk cId="0" sldId="267"/>
            <ac:picMk id="8" creationId="{4CDF1091-391E-4540-AA11-AA805860CB08}"/>
          </ac:picMkLst>
        </pc:picChg>
      </pc:sldChg>
      <pc:sldChg chg="modSp mod modTransition">
        <pc:chgData name="Mussa Makran" userId="daa170424860ceeb" providerId="LiveId" clId="{B9DED362-7C4F-4449-BC4C-E06CCA2FD09B}" dt="2020-10-21T19:37:10.658" v="1734" actId="20577"/>
        <pc:sldMkLst>
          <pc:docMk/>
          <pc:sldMk cId="0" sldId="271"/>
        </pc:sldMkLst>
        <pc:spChg chg="mod">
          <ac:chgData name="Mussa Makran" userId="daa170424860ceeb" providerId="LiveId" clId="{B9DED362-7C4F-4449-BC4C-E06CCA2FD09B}" dt="2020-10-05T08:13:22.906" v="874" actId="20577"/>
          <ac:spMkLst>
            <pc:docMk/>
            <pc:sldMk cId="0" sldId="271"/>
            <ac:spMk id="10" creationId="{00000000-0000-0000-0000-000000000000}"/>
          </ac:spMkLst>
        </pc:spChg>
        <pc:spChg chg="mod">
          <ac:chgData name="Mussa Makran" userId="daa170424860ceeb" providerId="LiveId" clId="{B9DED362-7C4F-4449-BC4C-E06CCA2FD09B}" dt="2020-10-21T19:37:10.658" v="1734" actId="20577"/>
          <ac:spMkLst>
            <pc:docMk/>
            <pc:sldMk cId="0" sldId="271"/>
            <ac:spMk id="14" creationId="{00000000-0000-0000-0000-000000000000}"/>
          </ac:spMkLst>
        </pc:spChg>
      </pc:sldChg>
      <pc:sldChg chg="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72"/>
        </pc:sldMkLst>
        <pc:spChg chg="mod">
          <ac:chgData name="Mussa Makran" userId="daa170424860ceeb" providerId="LiveId" clId="{B9DED362-7C4F-4449-BC4C-E06CCA2FD09B}" dt="2020-10-21T19:37:52.664" v="1738" actId="20577"/>
          <ac:spMkLst>
            <pc:docMk/>
            <pc:sldMk cId="0" sldId="272"/>
            <ac:spMk id="485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21:45.689" v="812" actId="20577"/>
          <ac:spMkLst>
            <pc:docMk/>
            <pc:sldMk cId="0" sldId="272"/>
            <ac:spMk id="996" creationId="{4E87C51E-9663-47AE-8A18-6246E8B22DB0}"/>
          </ac:spMkLst>
        </pc:sp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74"/>
        </pc:sldMkLst>
        <pc:spChg chg="add mod">
          <ac:chgData name="Mussa Makran" userId="daa170424860ceeb" providerId="LiveId" clId="{B9DED362-7C4F-4449-BC4C-E06CCA2FD09B}" dt="2020-10-05T10:09:52.535" v="1348" actId="1076"/>
          <ac:spMkLst>
            <pc:docMk/>
            <pc:sldMk cId="0" sldId="274"/>
            <ac:spMk id="2" creationId="{1999EB4A-A708-4350-9DF8-625CE29509B3}"/>
          </ac:spMkLst>
        </pc:spChg>
        <pc:spChg chg="mod">
          <ac:chgData name="Mussa Makran" userId="daa170424860ceeb" providerId="LiveId" clId="{B9DED362-7C4F-4449-BC4C-E06CCA2FD09B}" dt="2020-10-02T14:19:38.775" v="293" actId="1076"/>
          <ac:spMkLst>
            <pc:docMk/>
            <pc:sldMk cId="0" sldId="274"/>
            <ac:spMk id="3" creationId="{DF57FC87-ECDE-4B4F-85EF-4A491FFB025B}"/>
          </ac:spMkLst>
        </pc:spChg>
        <pc:spChg chg="mod">
          <ac:chgData name="Mussa Makran" userId="daa170424860ceeb" providerId="LiveId" clId="{B9DED362-7C4F-4449-BC4C-E06CCA2FD09B}" dt="2020-10-02T14:16:46.849" v="246" actId="1076"/>
          <ac:spMkLst>
            <pc:docMk/>
            <pc:sldMk cId="0" sldId="274"/>
            <ac:spMk id="10" creationId="{00000000-0000-0000-0000-000000000000}"/>
          </ac:spMkLst>
        </pc:spChg>
        <pc:spChg chg="mod">
          <ac:chgData name="Mussa Makran" userId="daa170424860ceeb" providerId="LiveId" clId="{B9DED362-7C4F-4449-BC4C-E06CCA2FD09B}" dt="2020-10-21T19:38:22.433" v="1741" actId="1076"/>
          <ac:spMkLst>
            <pc:docMk/>
            <pc:sldMk cId="0" sldId="274"/>
            <ac:spMk id="13" creationId="{00000000-0000-0000-0000-000000000000}"/>
          </ac:spMkLst>
        </pc:spChg>
        <pc:spChg chg="mod">
          <ac:chgData name="Mussa Makran" userId="daa170424860ceeb" providerId="LiveId" clId="{B9DED362-7C4F-4449-BC4C-E06CCA2FD09B}" dt="2020-10-21T19:38:27.608" v="1742" actId="1076"/>
          <ac:spMkLst>
            <pc:docMk/>
            <pc:sldMk cId="0" sldId="274"/>
            <ac:spMk id="14" creationId="{00000000-0000-0000-0000-000000000000}"/>
          </ac:spMkLst>
        </pc:spChg>
        <pc:spChg chg="mod">
          <ac:chgData name="Mussa Makran" userId="daa170424860ceeb" providerId="LiveId" clId="{B9DED362-7C4F-4449-BC4C-E06CCA2FD09B}" dt="2020-10-21T19:38:33.282" v="1743" actId="1076"/>
          <ac:spMkLst>
            <pc:docMk/>
            <pc:sldMk cId="0" sldId="274"/>
            <ac:spMk id="15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8:42.740" v="1344" actId="1076"/>
          <ac:spMkLst>
            <pc:docMk/>
            <pc:sldMk cId="0" sldId="274"/>
            <ac:spMk id="16" creationId="{00000000-0000-0000-0000-000000000000}"/>
          </ac:spMkLst>
        </pc:spChg>
        <pc:spChg chg="add del mod">
          <ac:chgData name="Mussa Makran" userId="daa170424860ceeb" providerId="LiveId" clId="{B9DED362-7C4F-4449-BC4C-E06CCA2FD09B}" dt="2020-10-05T10:09:46.783" v="1347" actId="478"/>
          <ac:spMkLst>
            <pc:docMk/>
            <pc:sldMk cId="0" sldId="274"/>
            <ac:spMk id="20" creationId="{D530EB9D-CD17-4161-884C-D1E6CC5914BE}"/>
          </ac:spMkLst>
        </pc:spChg>
        <pc:spChg chg="mod">
          <ac:chgData name="Mussa Makran" userId="daa170424860ceeb" providerId="LiveId" clId="{B9DED362-7C4F-4449-BC4C-E06CCA2FD09B}" dt="2020-10-02T14:18:27.492" v="262" actId="1076"/>
          <ac:spMkLst>
            <pc:docMk/>
            <pc:sldMk cId="0" sldId="274"/>
            <ac:spMk id="34" creationId="{D48F140D-6F69-4E4D-88CD-8EEBA2D045BE}"/>
          </ac:spMkLst>
        </pc:spChg>
        <pc:spChg chg="mod">
          <ac:chgData name="Mussa Makran" userId="daa170424860ceeb" providerId="LiveId" clId="{B9DED362-7C4F-4449-BC4C-E06CCA2FD09B}" dt="2020-10-02T14:19:17.698" v="288" actId="20577"/>
          <ac:spMkLst>
            <pc:docMk/>
            <pc:sldMk cId="0" sldId="274"/>
            <ac:spMk id="36" creationId="{15D2A43E-6326-4388-971C-BA26502D1B61}"/>
          </ac:spMkLst>
        </pc:spChg>
        <pc:graphicFrameChg chg="mod">
          <ac:chgData name="Mussa Makran" userId="daa170424860ceeb" providerId="LiveId" clId="{B9DED362-7C4F-4449-BC4C-E06CCA2FD09B}" dt="2020-10-21T19:38:17.810" v="1740"/>
          <ac:graphicFrameMkLst>
            <pc:docMk/>
            <pc:sldMk cId="0" sldId="274"/>
            <ac:graphicFrameMk id="12" creationId="{00000000-0008-0000-0D00-000005000000}"/>
          </ac:graphicFrameMkLst>
        </pc:graphicFrameChg>
        <pc:cxnChg chg="mod">
          <ac:chgData name="Mussa Makran" userId="daa170424860ceeb" providerId="LiveId" clId="{B9DED362-7C4F-4449-BC4C-E06CCA2FD09B}" dt="2020-10-02T14:16:46.849" v="246" actId="1076"/>
          <ac:cxnSpMkLst>
            <pc:docMk/>
            <pc:sldMk cId="0" sldId="274"/>
            <ac:cxnSpMk id="11" creationId="{00000000-0000-0000-0000-000000000000}"/>
          </ac:cxnSpMkLst>
        </pc:cxn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75"/>
        </pc:sldMkLst>
        <pc:spChg chg="add del mod">
          <ac:chgData name="Mussa Makran" userId="daa170424860ceeb" providerId="LiveId" clId="{B9DED362-7C4F-4449-BC4C-E06CCA2FD09B}" dt="2020-10-02T14:39:18.330" v="363" actId="478"/>
          <ac:spMkLst>
            <pc:docMk/>
            <pc:sldMk cId="0" sldId="275"/>
            <ac:spMk id="2" creationId="{51A5D3D4-CD52-4939-9E2D-FD5EA491F849}"/>
          </ac:spMkLst>
        </pc:spChg>
        <pc:spChg chg="add mod">
          <ac:chgData name="Mussa Makran" userId="daa170424860ceeb" providerId="LiveId" clId="{B9DED362-7C4F-4449-BC4C-E06CCA2FD09B}" dt="2020-10-21T19:38:57.226" v="1745" actId="1076"/>
          <ac:spMkLst>
            <pc:docMk/>
            <pc:sldMk cId="0" sldId="275"/>
            <ac:spMk id="2" creationId="{8F911BC7-0A77-435C-8571-6F03628BA62B}"/>
          </ac:spMkLst>
        </pc:spChg>
        <pc:spChg chg="mod">
          <ac:chgData name="Mussa Makran" userId="daa170424860ceeb" providerId="LiveId" clId="{B9DED362-7C4F-4449-BC4C-E06CCA2FD09B}" dt="2020-10-02T14:40:09.421" v="376" actId="1076"/>
          <ac:spMkLst>
            <pc:docMk/>
            <pc:sldMk cId="0" sldId="275"/>
            <ac:spMk id="4" creationId="{B8EFF5F9-2721-4AC7-9F5A-2958A85E9DD2}"/>
          </ac:spMkLst>
        </pc:spChg>
        <pc:spChg chg="mod">
          <ac:chgData name="Mussa Makran" userId="daa170424860ceeb" providerId="LiveId" clId="{B9DED362-7C4F-4449-BC4C-E06CCA2FD09B}" dt="2020-10-02T14:40:09.421" v="376" actId="1076"/>
          <ac:spMkLst>
            <pc:docMk/>
            <pc:sldMk cId="0" sldId="275"/>
            <ac:spMk id="5" creationId="{5F40A601-F887-494F-90D2-766EDB081900}"/>
          </ac:spMkLst>
        </pc:spChg>
        <pc:spChg chg="add del mod">
          <ac:chgData name="Mussa Makran" userId="daa170424860ceeb" providerId="LiveId" clId="{B9DED362-7C4F-4449-BC4C-E06CCA2FD09B}" dt="2020-10-02T14:39:16.001" v="362" actId="478"/>
          <ac:spMkLst>
            <pc:docMk/>
            <pc:sldMk cId="0" sldId="275"/>
            <ac:spMk id="7" creationId="{7BEB11FE-B231-4744-92C5-A2C4D4F39ACD}"/>
          </ac:spMkLst>
        </pc:spChg>
        <pc:spChg chg="mod">
          <ac:chgData name="Mussa Makran" userId="daa170424860ceeb" providerId="LiveId" clId="{B9DED362-7C4F-4449-BC4C-E06CCA2FD09B}" dt="2020-10-02T14:36:37.696" v="348" actId="1076"/>
          <ac:spMkLst>
            <pc:docMk/>
            <pc:sldMk cId="0" sldId="275"/>
            <ac:spMk id="10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5T10:10:02.595" v="1349" actId="2711"/>
          <ac:spMkLst>
            <pc:docMk/>
            <pc:sldMk cId="0" sldId="275"/>
            <ac:spMk id="13" creationId="{CCF074EE-DD57-49D2-B7C5-E7F099BFBAA9}"/>
          </ac:spMkLst>
        </pc:spChg>
        <pc:spChg chg="del mod">
          <ac:chgData name="Mussa Makran" userId="daa170424860ceeb" providerId="LiveId" clId="{B9DED362-7C4F-4449-BC4C-E06CCA2FD09B}" dt="2020-10-05T10:12:07.428" v="1373" actId="478"/>
          <ac:spMkLst>
            <pc:docMk/>
            <pc:sldMk cId="0" sldId="275"/>
            <ac:spMk id="14" creationId="{00000000-0000-0000-0000-000000000000}"/>
          </ac:spMkLst>
        </pc:spChg>
        <pc:spChg chg="mod">
          <ac:chgData name="Mussa Makran" userId="daa170424860ceeb" providerId="LiveId" clId="{B9DED362-7C4F-4449-BC4C-E06CCA2FD09B}" dt="2020-10-09T15:24:19.372" v="1654" actId="1076"/>
          <ac:spMkLst>
            <pc:docMk/>
            <pc:sldMk cId="0" sldId="275"/>
            <ac:spMk id="15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5T10:11:43.764" v="1366" actId="478"/>
          <ac:spMkLst>
            <pc:docMk/>
            <pc:sldMk cId="0" sldId="275"/>
            <ac:spMk id="16" creationId="{00000000-0000-0000-0000-000000000000}"/>
          </ac:spMkLst>
        </pc:spChg>
        <pc:spChg chg="mod">
          <ac:chgData name="Mussa Makran" userId="daa170424860ceeb" providerId="LiveId" clId="{B9DED362-7C4F-4449-BC4C-E06CCA2FD09B}" dt="2020-10-21T19:39:06.908" v="1746" actId="1076"/>
          <ac:spMkLst>
            <pc:docMk/>
            <pc:sldMk cId="0" sldId="275"/>
            <ac:spMk id="17" creationId="{00000000-0000-0000-0000-000000000000}"/>
          </ac:spMkLst>
        </pc:spChg>
        <pc:spChg chg="mod">
          <ac:chgData name="Mussa Makran" userId="daa170424860ceeb" providerId="LiveId" clId="{B9DED362-7C4F-4449-BC4C-E06CCA2FD09B}" dt="2020-10-09T15:24:13.477" v="1653" actId="1076"/>
          <ac:spMkLst>
            <pc:docMk/>
            <pc:sldMk cId="0" sldId="275"/>
            <ac:spMk id="18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9T15:23:56.569" v="1650" actId="1076"/>
          <ac:spMkLst>
            <pc:docMk/>
            <pc:sldMk cId="0" sldId="275"/>
            <ac:spMk id="19" creationId="{67983F5B-944B-499E-8BA2-B9D0482DEAAA}"/>
          </ac:spMkLst>
        </pc:spChg>
        <pc:spChg chg="mod">
          <ac:chgData name="Mussa Makran" userId="daa170424860ceeb" providerId="LiveId" clId="{B9DED362-7C4F-4449-BC4C-E06CCA2FD09B}" dt="2020-10-05T10:11:58.297" v="1371" actId="1076"/>
          <ac:spMkLst>
            <pc:docMk/>
            <pc:sldMk cId="0" sldId="275"/>
            <ac:spMk id="20" creationId="{00000000-0000-0000-0000-000000000000}"/>
          </ac:spMkLst>
        </pc:spChg>
        <pc:spChg chg="mod">
          <ac:chgData name="Mussa Makran" userId="daa170424860ceeb" providerId="LiveId" clId="{B9DED362-7C4F-4449-BC4C-E06CCA2FD09B}" dt="2020-10-21T19:38:51.991" v="1744" actId="1076"/>
          <ac:spMkLst>
            <pc:docMk/>
            <pc:sldMk cId="0" sldId="275"/>
            <ac:spMk id="21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5T10:11:46.655" v="1368" actId="478"/>
          <ac:spMkLst>
            <pc:docMk/>
            <pc:sldMk cId="0" sldId="275"/>
            <ac:spMk id="22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5T10:11:16.054" v="1355" actId="478"/>
          <ac:spMkLst>
            <pc:docMk/>
            <pc:sldMk cId="0" sldId="275"/>
            <ac:spMk id="23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5T10:11:45.103" v="1367" actId="478"/>
          <ac:spMkLst>
            <pc:docMk/>
            <pc:sldMk cId="0" sldId="275"/>
            <ac:spMk id="24" creationId="{00000000-0000-0000-0000-000000000000}"/>
          </ac:spMkLst>
        </pc:spChg>
        <pc:spChg chg="add del mod">
          <ac:chgData name="Mussa Makran" userId="daa170424860ceeb" providerId="LiveId" clId="{B9DED362-7C4F-4449-BC4C-E06CCA2FD09B}" dt="2020-10-05T10:10:02.595" v="1349" actId="2711"/>
          <ac:spMkLst>
            <pc:docMk/>
            <pc:sldMk cId="0" sldId="275"/>
            <ac:spMk id="25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0:02.595" v="1349" actId="2711"/>
          <ac:spMkLst>
            <pc:docMk/>
            <pc:sldMk cId="0" sldId="275"/>
            <ac:spMk id="26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5T08:57:29.229" v="1113" actId="255"/>
          <ac:spMkLst>
            <pc:docMk/>
            <pc:sldMk cId="0" sldId="275"/>
            <ac:spMk id="27" creationId="{FD09903D-2245-44E7-BC22-EA3B566E0936}"/>
          </ac:spMkLst>
        </pc:spChg>
        <pc:spChg chg="del mod">
          <ac:chgData name="Mussa Makran" userId="daa170424860ceeb" providerId="LiveId" clId="{B9DED362-7C4F-4449-BC4C-E06CCA2FD09B}" dt="2020-10-02T14:38:52.985" v="360" actId="478"/>
          <ac:spMkLst>
            <pc:docMk/>
            <pc:sldMk cId="0" sldId="275"/>
            <ac:spMk id="28" creationId="{00000000-0000-0000-0000-000000000000}"/>
          </ac:spMkLst>
        </pc:spChg>
        <pc:spChg chg="add del mod">
          <ac:chgData name="Mussa Makran" userId="daa170424860ceeb" providerId="LiveId" clId="{B9DED362-7C4F-4449-BC4C-E06CCA2FD09B}" dt="2020-10-05T10:11:02.274" v="1352" actId="478"/>
          <ac:spMkLst>
            <pc:docMk/>
            <pc:sldMk cId="0" sldId="275"/>
            <ac:spMk id="29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0:02.595" v="1349" actId="2711"/>
          <ac:spMkLst>
            <pc:docMk/>
            <pc:sldMk cId="0" sldId="275"/>
            <ac:spMk id="30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2T14:38:58.505" v="361" actId="478"/>
          <ac:spMkLst>
            <pc:docMk/>
            <pc:sldMk cId="0" sldId="275"/>
            <ac:spMk id="31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2T14:39:22.598" v="365" actId="478"/>
          <ac:spMkLst>
            <pc:docMk/>
            <pc:sldMk cId="0" sldId="275"/>
            <ac:spMk id="32" creationId="{00000000-0000-0000-0000-000000000000}"/>
          </ac:spMkLst>
        </pc:spChg>
        <pc:spChg chg="del">
          <ac:chgData name="Mussa Makran" userId="daa170424860ceeb" providerId="LiveId" clId="{B9DED362-7C4F-4449-BC4C-E06CCA2FD09B}" dt="2020-10-02T14:39:24.164" v="366" actId="478"/>
          <ac:spMkLst>
            <pc:docMk/>
            <pc:sldMk cId="0" sldId="275"/>
            <ac:spMk id="33" creationId="{00000000-0000-0000-0000-000000000000}"/>
          </ac:spMkLst>
        </pc:spChg>
        <pc:spChg chg="mod">
          <ac:chgData name="Mussa Makran" userId="daa170424860ceeb" providerId="LiveId" clId="{B9DED362-7C4F-4449-BC4C-E06CCA2FD09B}" dt="2020-10-09T15:23:59.790" v="1651" actId="1076"/>
          <ac:spMkLst>
            <pc:docMk/>
            <pc:sldMk cId="0" sldId="275"/>
            <ac:spMk id="34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0:02.595" v="1349" actId="2711"/>
          <ac:spMkLst>
            <pc:docMk/>
            <pc:sldMk cId="0" sldId="275"/>
            <ac:spMk id="36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2T14:52:39.892" v="461" actId="478"/>
          <ac:spMkLst>
            <pc:docMk/>
            <pc:sldMk cId="0" sldId="275"/>
            <ac:spMk id="37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2T14:41:16.040" v="384" actId="571"/>
          <ac:spMkLst>
            <pc:docMk/>
            <pc:sldMk cId="0" sldId="275"/>
            <ac:spMk id="42" creationId="{FC79DDBF-167D-4C83-B40F-393BFB151389}"/>
          </ac:spMkLst>
        </pc:spChg>
        <pc:spChg chg="add mod">
          <ac:chgData name="Mussa Makran" userId="daa170424860ceeb" providerId="LiveId" clId="{B9DED362-7C4F-4449-BC4C-E06CCA2FD09B}" dt="2020-10-02T14:41:16.040" v="384" actId="571"/>
          <ac:spMkLst>
            <pc:docMk/>
            <pc:sldMk cId="0" sldId="275"/>
            <ac:spMk id="43" creationId="{B85E93CE-CFAA-4369-9C6D-D5CC1396B610}"/>
          </ac:spMkLst>
        </pc:spChg>
        <pc:spChg chg="mod">
          <ac:chgData name="Mussa Makran" userId="daa170424860ceeb" providerId="LiveId" clId="{B9DED362-7C4F-4449-BC4C-E06CCA2FD09B}" dt="2020-10-02T14:51:44.980" v="459" actId="20577"/>
          <ac:spMkLst>
            <pc:docMk/>
            <pc:sldMk cId="0" sldId="275"/>
            <ac:spMk id="50" creationId="{9E19561B-56D0-4F72-B11D-E21F6332D7F7}"/>
          </ac:spMkLst>
        </pc:spChg>
        <pc:graphicFrameChg chg="mod">
          <ac:chgData name="Mussa Makran" userId="daa170424860ceeb" providerId="LiveId" clId="{B9DED362-7C4F-4449-BC4C-E06CCA2FD09B}" dt="2020-10-09T15:24:35.314" v="1656"/>
          <ac:graphicFrameMkLst>
            <pc:docMk/>
            <pc:sldMk cId="0" sldId="275"/>
            <ac:graphicFrameMk id="12" creationId="{00000000-0008-0000-0D00-000004000000}"/>
          </ac:graphicFrameMkLst>
        </pc:graphicFrameChg>
        <pc:cxnChg chg="mod">
          <ac:chgData name="Mussa Makran" userId="daa170424860ceeb" providerId="LiveId" clId="{B9DED362-7C4F-4449-BC4C-E06CCA2FD09B}" dt="2020-10-02T14:36:37.696" v="348" actId="1076"/>
          <ac:cxnSpMkLst>
            <pc:docMk/>
            <pc:sldMk cId="0" sldId="275"/>
            <ac:cxnSpMk id="11" creationId="{00000000-0000-0000-0000-000000000000}"/>
          </ac:cxnSpMkLst>
        </pc:cxn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77"/>
        </pc:sldMkLst>
        <pc:spChg chg="del">
          <ac:chgData name="Mussa Makran" userId="daa170424860ceeb" providerId="LiveId" clId="{B9DED362-7C4F-4449-BC4C-E06CCA2FD09B}" dt="2020-10-02T13:50:58.706" v="27" actId="478"/>
          <ac:spMkLst>
            <pc:docMk/>
            <pc:sldMk cId="0" sldId="277"/>
            <ac:spMk id="7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2T13:51:10.411" v="51" actId="20577"/>
          <ac:spMkLst>
            <pc:docMk/>
            <pc:sldMk cId="0" sldId="277"/>
            <ac:spMk id="18" creationId="{94154B28-C625-4758-8940-BF359F829FD8}"/>
          </ac:spMkLst>
        </pc:sp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83"/>
        </pc:sldMkLst>
        <pc:spChg chg="add mod">
          <ac:chgData name="Mussa Makran" userId="daa170424860ceeb" providerId="LiveId" clId="{B9DED362-7C4F-4449-BC4C-E06CCA2FD09B}" dt="2020-10-05T10:33:04.870" v="1408" actId="1076"/>
          <ac:spMkLst>
            <pc:docMk/>
            <pc:sldMk cId="0" sldId="283"/>
            <ac:spMk id="2" creationId="{6937754F-B848-44EF-9B2F-FAE5D3970073}"/>
          </ac:spMkLst>
        </pc:spChg>
        <pc:spChg chg="mod">
          <ac:chgData name="Mussa Makran" userId="daa170424860ceeb" providerId="LiveId" clId="{B9DED362-7C4F-4449-BC4C-E06CCA2FD09B}" dt="2020-10-02T14:02:03.231" v="209" actId="1076"/>
          <ac:spMkLst>
            <pc:docMk/>
            <pc:sldMk cId="0" sldId="283"/>
            <ac:spMk id="4" creationId="{83E87AB4-4FCB-4378-9A49-C17BB0FC4366}"/>
          </ac:spMkLst>
        </pc:spChg>
        <pc:spChg chg="add mod">
          <ac:chgData name="Mussa Makran" userId="daa170424860ceeb" providerId="LiveId" clId="{B9DED362-7C4F-4449-BC4C-E06CCA2FD09B}" dt="2020-10-05T10:32:45.300" v="1404" actId="1076"/>
          <ac:spMkLst>
            <pc:docMk/>
            <pc:sldMk cId="0" sldId="283"/>
            <ac:spMk id="7" creationId="{3672D23D-8DB7-44B3-8F28-A84EA0CBB14B}"/>
          </ac:spMkLst>
        </pc:spChg>
        <pc:spChg chg="mod">
          <ac:chgData name="Mussa Makran" userId="daa170424860ceeb" providerId="LiveId" clId="{B9DED362-7C4F-4449-BC4C-E06CCA2FD09B}" dt="2020-10-02T13:55:10.506" v="145" actId="1076"/>
          <ac:spMkLst>
            <pc:docMk/>
            <pc:sldMk cId="0" sldId="283"/>
            <ac:spMk id="10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5T08:56:53.547" v="1083" actId="20577"/>
          <ac:spMkLst>
            <pc:docMk/>
            <pc:sldMk cId="0" sldId="283"/>
            <ac:spMk id="13" creationId="{A3A672F3-55F1-4F97-90D6-78438B906AF8}"/>
          </ac:spMkLst>
        </pc:spChg>
        <pc:spChg chg="mod">
          <ac:chgData name="Mussa Makran" userId="daa170424860ceeb" providerId="LiveId" clId="{B9DED362-7C4F-4449-BC4C-E06CCA2FD09B}" dt="2020-10-05T10:16:39.754" v="1398" actId="1076"/>
          <ac:spMkLst>
            <pc:docMk/>
            <pc:sldMk cId="0" sldId="283"/>
            <ac:spMk id="14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5T08:40:00.778" v="927" actId="478"/>
          <ac:spMkLst>
            <pc:docMk/>
            <pc:sldMk cId="0" sldId="283"/>
            <ac:spMk id="15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5T08:40:49.792" v="937" actId="478"/>
          <ac:spMkLst>
            <pc:docMk/>
            <pc:sldMk cId="0" sldId="283"/>
            <ac:spMk id="16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2T13:58:02.347" v="171" actId="478"/>
          <ac:spMkLst>
            <pc:docMk/>
            <pc:sldMk cId="0" sldId="283"/>
            <ac:spMk id="17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8:03.189" v="1339" actId="1076"/>
          <ac:spMkLst>
            <pc:docMk/>
            <pc:sldMk cId="0" sldId="283"/>
            <ac:spMk id="18" creationId="{00000000-0000-0000-0000-000000000000}"/>
          </ac:spMkLst>
        </pc:spChg>
        <pc:spChg chg="add del mod">
          <ac:chgData name="Mussa Makran" userId="daa170424860ceeb" providerId="LiveId" clId="{B9DED362-7C4F-4449-BC4C-E06CCA2FD09B}" dt="2020-10-05T10:16:14.961" v="1396" actId="1076"/>
          <ac:spMkLst>
            <pc:docMk/>
            <pc:sldMk cId="0" sldId="283"/>
            <ac:spMk id="19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7:44.537" v="1335" actId="1076"/>
          <ac:spMkLst>
            <pc:docMk/>
            <pc:sldMk cId="0" sldId="283"/>
            <ac:spMk id="20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7:29.033" v="1331" actId="1076"/>
          <ac:spMkLst>
            <pc:docMk/>
            <pc:sldMk cId="0" sldId="283"/>
            <ac:spMk id="21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7:49.744" v="1336" actId="1076"/>
          <ac:spMkLst>
            <pc:docMk/>
            <pc:sldMk cId="0" sldId="283"/>
            <ac:spMk id="22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2T13:58:05.459" v="172" actId="478"/>
          <ac:spMkLst>
            <pc:docMk/>
            <pc:sldMk cId="0" sldId="283"/>
            <ac:spMk id="23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32:58.820" v="1406" actId="1076"/>
          <ac:spMkLst>
            <pc:docMk/>
            <pc:sldMk cId="0" sldId="283"/>
            <ac:spMk id="24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5T08:41:24.206" v="941" actId="478"/>
          <ac:spMkLst>
            <pc:docMk/>
            <pc:sldMk cId="0" sldId="283"/>
            <ac:spMk id="25" creationId="{00000000-0000-0000-0000-000000000000}"/>
          </ac:spMkLst>
        </pc:spChg>
        <pc:spChg chg="add del mod">
          <ac:chgData name="Mussa Makran" userId="daa170424860ceeb" providerId="LiveId" clId="{B9DED362-7C4F-4449-BC4C-E06CCA2FD09B}" dt="2020-10-02T13:56:35.742" v="153" actId="478"/>
          <ac:spMkLst>
            <pc:docMk/>
            <pc:sldMk cId="0" sldId="283"/>
            <ac:spMk id="26" creationId="{5181EEC3-3016-4730-B659-93B0FF3203A5}"/>
          </ac:spMkLst>
        </pc:spChg>
        <pc:spChg chg="add mod">
          <ac:chgData name="Mussa Makran" userId="daa170424860ceeb" providerId="LiveId" clId="{B9DED362-7C4F-4449-BC4C-E06CCA2FD09B}" dt="2020-10-02T13:57:03.386" v="159" actId="571"/>
          <ac:spMkLst>
            <pc:docMk/>
            <pc:sldMk cId="0" sldId="283"/>
            <ac:spMk id="28" creationId="{8C3E1CF7-534A-486A-9B67-7A87C96A234D}"/>
          </ac:spMkLst>
        </pc:spChg>
        <pc:spChg chg="add mod">
          <ac:chgData name="Mussa Makran" userId="daa170424860ceeb" providerId="LiveId" clId="{B9DED362-7C4F-4449-BC4C-E06CCA2FD09B}" dt="2020-10-05T10:07:40.780" v="1334" actId="1076"/>
          <ac:spMkLst>
            <pc:docMk/>
            <pc:sldMk cId="0" sldId="283"/>
            <ac:spMk id="28" creationId="{FF8FED96-B1A4-4DB3-9FC1-E130F2C56048}"/>
          </ac:spMkLst>
        </pc:spChg>
        <pc:spChg chg="add mod">
          <ac:chgData name="Mussa Makran" userId="daa170424860ceeb" providerId="LiveId" clId="{B9DED362-7C4F-4449-BC4C-E06CCA2FD09B}" dt="2020-10-05T10:33:01.840" v="1407" actId="1076"/>
          <ac:spMkLst>
            <pc:docMk/>
            <pc:sldMk cId="0" sldId="283"/>
            <ac:spMk id="29" creationId="{E074080C-9B80-4BE8-9E4A-EC1C0110F748}"/>
          </ac:spMkLst>
        </pc:spChg>
        <pc:spChg chg="add mod">
          <ac:chgData name="Mussa Makran" userId="daa170424860ceeb" providerId="LiveId" clId="{B9DED362-7C4F-4449-BC4C-E06CCA2FD09B}" dt="2020-10-05T08:40:30.839" v="935" actId="571"/>
          <ac:spMkLst>
            <pc:docMk/>
            <pc:sldMk cId="0" sldId="283"/>
            <ac:spMk id="30" creationId="{DE8DEB0F-0D7D-4466-8659-50B2E572BEAD}"/>
          </ac:spMkLst>
        </pc:spChg>
        <pc:spChg chg="mod">
          <ac:chgData name="Mussa Makran" userId="daa170424860ceeb" providerId="LiveId" clId="{B9DED362-7C4F-4449-BC4C-E06CCA2FD09B}" dt="2020-10-02T14:01:49.783" v="207" actId="20577"/>
          <ac:spMkLst>
            <pc:docMk/>
            <pc:sldMk cId="0" sldId="283"/>
            <ac:spMk id="39" creationId="{15DEB149-52CB-4FC4-AF9B-C328F0A5248A}"/>
          </ac:spMkLst>
        </pc:spChg>
        <pc:graphicFrameChg chg="mod">
          <ac:chgData name="Mussa Makran" userId="daa170424860ceeb" providerId="LiveId" clId="{B9DED362-7C4F-4449-BC4C-E06CCA2FD09B}" dt="2020-10-05T10:32:34.651" v="1403"/>
          <ac:graphicFrameMkLst>
            <pc:docMk/>
            <pc:sldMk cId="0" sldId="283"/>
            <ac:graphicFrameMk id="12" creationId="{00000000-0008-0000-0D00-000005000000}"/>
          </ac:graphicFrameMkLst>
        </pc:graphicFrameChg>
        <pc:cxnChg chg="mod">
          <ac:chgData name="Mussa Makran" userId="daa170424860ceeb" providerId="LiveId" clId="{B9DED362-7C4F-4449-BC4C-E06CCA2FD09B}" dt="2020-10-02T13:55:10.506" v="145" actId="1076"/>
          <ac:cxnSpMkLst>
            <pc:docMk/>
            <pc:sldMk cId="0" sldId="283"/>
            <ac:cxnSpMk id="11" creationId="{00000000-0000-0000-0000-000000000000}"/>
          </ac:cxnSpMkLst>
        </pc:cxn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84"/>
        </pc:sldMkLst>
        <pc:spChg chg="add mod">
          <ac:chgData name="Mussa Makran" userId="daa170424860ceeb" providerId="LiveId" clId="{B9DED362-7C4F-4449-BC4C-E06CCA2FD09B}" dt="2020-10-05T08:57:47.576" v="1145" actId="20577"/>
          <ac:spMkLst>
            <pc:docMk/>
            <pc:sldMk cId="0" sldId="284"/>
            <ac:spMk id="2" creationId="{4ABAA707-0376-4C9A-BA80-527B27C0315F}"/>
          </ac:spMkLst>
        </pc:spChg>
        <pc:spChg chg="add mod">
          <ac:chgData name="Mussa Makran" userId="daa170424860ceeb" providerId="LiveId" clId="{B9DED362-7C4F-4449-BC4C-E06CCA2FD09B}" dt="2020-10-05T10:12:57.643" v="1380" actId="1076"/>
          <ac:spMkLst>
            <pc:docMk/>
            <pc:sldMk cId="0" sldId="284"/>
            <ac:spMk id="9" creationId="{256BC829-2978-4851-96C2-8078BCC95F62}"/>
          </ac:spMkLst>
        </pc:spChg>
        <pc:spChg chg="mod">
          <ac:chgData name="Mussa Makran" userId="daa170424860ceeb" providerId="LiveId" clId="{B9DED362-7C4F-4449-BC4C-E06CCA2FD09B}" dt="2020-10-05T10:12:43.921" v="1377" actId="2711"/>
          <ac:spMkLst>
            <pc:docMk/>
            <pc:sldMk cId="0" sldId="284"/>
            <ac:spMk id="10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2T15:18:56.235" v="807" actId="478"/>
          <ac:spMkLst>
            <pc:docMk/>
            <pc:sldMk cId="0" sldId="284"/>
            <ac:spMk id="13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5T10:12:53.943" v="1379" actId="1076"/>
          <ac:spMkLst>
            <pc:docMk/>
            <pc:sldMk cId="0" sldId="284"/>
            <ac:spMk id="13" creationId="{FC1EA7B8-C8C2-4590-B2FE-79B4ED265D8E}"/>
          </ac:spMkLst>
        </pc:spChg>
        <pc:spChg chg="mod">
          <ac:chgData name="Mussa Makran" userId="daa170424860ceeb" providerId="LiveId" clId="{B9DED362-7C4F-4449-BC4C-E06CCA2FD09B}" dt="2020-10-05T10:12:43.921" v="1377" actId="2711"/>
          <ac:spMkLst>
            <pc:docMk/>
            <pc:sldMk cId="0" sldId="284"/>
            <ac:spMk id="14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2:43.921" v="1377" actId="2711"/>
          <ac:spMkLst>
            <pc:docMk/>
            <pc:sldMk cId="0" sldId="284"/>
            <ac:spMk id="15" creationId="{00000000-0000-0000-0000-000000000000}"/>
          </ac:spMkLst>
        </pc:spChg>
        <pc:graphicFrameChg chg="mod">
          <ac:chgData name="Mussa Makran" userId="daa170424860ceeb" providerId="LiveId" clId="{B9DED362-7C4F-4449-BC4C-E06CCA2FD09B}" dt="2020-10-02T15:18:16.729" v="802" actId="255"/>
          <ac:graphicFrameMkLst>
            <pc:docMk/>
            <pc:sldMk cId="0" sldId="284"/>
            <ac:graphicFrameMk id="12" creationId="{00000000-0008-0000-0D00-000004000000}"/>
          </ac:graphicFrameMkLst>
        </pc:graphicFrameChg>
        <pc:cxnChg chg="mod">
          <ac:chgData name="Mussa Makran" userId="daa170424860ceeb" providerId="LiveId" clId="{B9DED362-7C4F-4449-BC4C-E06CCA2FD09B}" dt="2020-10-02T15:17:30.963" v="794" actId="1076"/>
          <ac:cxnSpMkLst>
            <pc:docMk/>
            <pc:sldMk cId="0" sldId="284"/>
            <ac:cxnSpMk id="11" creationId="{00000000-0000-0000-0000-000000000000}"/>
          </ac:cxnSpMkLst>
        </pc:cxnChg>
      </pc:sldChg>
      <pc:sldChg chg="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85"/>
        </pc:sldMkLst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2" creationId="{24D839C3-2946-4622-B1A6-861688290DF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6" creationId="{A5D91457-8FBF-4097-99B5-F2553B8AE7AA}"/>
          </ac:spMkLst>
        </pc:spChg>
        <pc:spChg chg="mod">
          <ac:chgData name="Mussa Makran" userId="daa170424860ceeb" providerId="LiveId" clId="{B9DED362-7C4F-4449-BC4C-E06CCA2FD09B}" dt="2020-10-10T00:49:49.389" v="1658" actId="1076"/>
          <ac:spMkLst>
            <pc:docMk/>
            <pc:sldMk cId="0" sldId="285"/>
            <ac:spMk id="9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15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2:16.058" v="1281" actId="1076"/>
          <ac:spMkLst>
            <pc:docMk/>
            <pc:sldMk cId="0" sldId="285"/>
            <ac:spMk id="18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53.235" v="1278" actId="1076"/>
          <ac:spMkLst>
            <pc:docMk/>
            <pc:sldMk cId="0" sldId="285"/>
            <ac:spMk id="19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57.473" v="1279" actId="1076"/>
          <ac:spMkLst>
            <pc:docMk/>
            <pc:sldMk cId="0" sldId="285"/>
            <ac:spMk id="20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21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22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24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9.495" v="1277" actId="14100"/>
          <ac:spMkLst>
            <pc:docMk/>
            <pc:sldMk cId="0" sldId="285"/>
            <ac:spMk id="25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27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28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31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32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06.885" v="1381" actId="1076"/>
          <ac:spMkLst>
            <pc:docMk/>
            <pc:sldMk cId="0" sldId="285"/>
            <ac:spMk id="33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36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37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01:33.527" v="1276" actId="2711"/>
          <ac:spMkLst>
            <pc:docMk/>
            <pc:sldMk cId="0" sldId="285"/>
            <ac:spMk id="38" creationId="{646DB091-29B3-4B35-A563-D924E705D4AC}"/>
          </ac:spMkLst>
        </pc:spChg>
        <pc:spChg chg="mod">
          <ac:chgData name="Mussa Makran" userId="daa170424860ceeb" providerId="LiveId" clId="{B9DED362-7C4F-4449-BC4C-E06CCA2FD09B}" dt="2020-10-05T10:03:15.335" v="1288" actId="1076"/>
          <ac:spMkLst>
            <pc:docMk/>
            <pc:sldMk cId="0" sldId="285"/>
            <ac:spMk id="39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24:05.405" v="853" actId="255"/>
          <ac:spMkLst>
            <pc:docMk/>
            <pc:sldMk cId="0" sldId="285"/>
            <ac:spMk id="46" creationId="{521CFDD1-1F52-4A85-A90F-5DBC5AD62B60}"/>
          </ac:spMkLst>
        </pc:spChg>
        <pc:graphicFrameChg chg="mod">
          <ac:chgData name="Mussa Makran" userId="daa170424860ceeb" providerId="LiveId" clId="{B9DED362-7C4F-4449-BC4C-E06CCA2FD09B}" dt="2020-10-02T15:24:32.842" v="858" actId="208"/>
          <ac:graphicFrameMkLst>
            <pc:docMk/>
            <pc:sldMk cId="0" sldId="285"/>
            <ac:graphicFrameMk id="11" creationId="{00000000-0008-0000-0D00-000006000000}"/>
          </ac:graphicFrameMkLst>
        </pc:graphicFrameChg>
        <pc:cxnChg chg="mod">
          <ac:chgData name="Mussa Makran" userId="daa170424860ceeb" providerId="LiveId" clId="{B9DED362-7C4F-4449-BC4C-E06CCA2FD09B}" dt="2020-10-10T00:49:49.389" v="1658" actId="1076"/>
          <ac:cxnSpMkLst>
            <pc:docMk/>
            <pc:sldMk cId="0" sldId="285"/>
            <ac:cxnSpMk id="10" creationId="{00000000-0000-0000-0000-000000000000}"/>
          </ac:cxnSpMkLst>
        </pc:cxn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88"/>
        </pc:sldMkLst>
        <pc:spChg chg="del">
          <ac:chgData name="Mussa Makran" userId="daa170424860ceeb" providerId="LiveId" clId="{B9DED362-7C4F-4449-BC4C-E06CCA2FD09B}" dt="2020-10-02T13:49:13.048" v="22" actId="478"/>
          <ac:spMkLst>
            <pc:docMk/>
            <pc:sldMk cId="0" sldId="288"/>
            <ac:spMk id="13" creationId="{219BC022-1E18-401C-834F-B9468E4E630C}"/>
          </ac:spMkLst>
        </pc:spChg>
        <pc:spChg chg="add del mod">
          <ac:chgData name="Mussa Makran" userId="daa170424860ceeb" providerId="LiveId" clId="{B9DED362-7C4F-4449-BC4C-E06CCA2FD09B}" dt="2020-10-02T13:49:23.736" v="23" actId="1076"/>
          <ac:spMkLst>
            <pc:docMk/>
            <pc:sldMk cId="0" sldId="288"/>
            <ac:spMk id="36" creationId="{E1D5AA36-991C-4C98-A52B-6559DEEA9109}"/>
          </ac:spMkLst>
        </pc:spChg>
        <pc:spChg chg="del mod">
          <ac:chgData name="Mussa Makran" userId="daa170424860ceeb" providerId="LiveId" clId="{B9DED362-7C4F-4449-BC4C-E06CCA2FD09B}" dt="2020-10-02T13:49:31.011" v="24" actId="478"/>
          <ac:spMkLst>
            <pc:docMk/>
            <pc:sldMk cId="0" sldId="288"/>
            <ac:spMk id="38" creationId="{C9B75967-E820-4825-AF6A-7035B6EC2AFC}"/>
          </ac:spMkLst>
        </pc:spChg>
        <pc:graphicFrameChg chg="mod">
          <ac:chgData name="Mussa Makran" userId="daa170424860ceeb" providerId="LiveId" clId="{B9DED362-7C4F-4449-BC4C-E06CCA2FD09B}" dt="2020-10-02T14:17:47.952" v="255" actId="255"/>
          <ac:graphicFrameMkLst>
            <pc:docMk/>
            <pc:sldMk cId="0" sldId="288"/>
            <ac:graphicFrameMk id="12" creationId="{00000000-0008-0000-0D00-000003000000}"/>
          </ac:graphicFrameMkLst>
        </pc:graphicFrame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89"/>
        </pc:sldMkLst>
        <pc:spChg chg="add del">
          <ac:chgData name="Mussa Makran" userId="daa170424860ceeb" providerId="LiveId" clId="{B9DED362-7C4F-4449-BC4C-E06CCA2FD09B}" dt="2020-10-05T08:41:13.177" v="940" actId="22"/>
          <ac:spMkLst>
            <pc:docMk/>
            <pc:sldMk cId="0" sldId="289"/>
            <ac:spMk id="3" creationId="{03069E18-6792-4095-9C5A-0FBB399E2F30}"/>
          </ac:spMkLst>
        </pc:spChg>
        <pc:spChg chg="mod">
          <ac:chgData name="Mussa Makran" userId="daa170424860ceeb" providerId="LiveId" clId="{B9DED362-7C4F-4449-BC4C-E06CCA2FD09B}" dt="2020-10-05T08:56:27.555" v="1040" actId="20577"/>
          <ac:spMkLst>
            <pc:docMk/>
            <pc:sldMk cId="0" sldId="289"/>
            <ac:spMk id="13" creationId="{00000000-0000-0000-0000-000000000000}"/>
          </ac:spMkLst>
        </pc:spChg>
        <pc:spChg chg="mod">
          <ac:chgData name="Mussa Makran" userId="daa170424860ceeb" providerId="LiveId" clId="{B9DED362-7C4F-4449-BC4C-E06CCA2FD09B}" dt="2020-10-05T08:55:41.987" v="1030" actId="20577"/>
          <ac:spMkLst>
            <pc:docMk/>
            <pc:sldMk cId="0" sldId="289"/>
            <ac:spMk id="37" creationId="{B6341A84-8B29-4372-BB3E-6903A56C0649}"/>
          </ac:spMkLst>
        </pc:spChg>
        <pc:spChg chg="mod">
          <ac:chgData name="Mussa Makran" userId="daa170424860ceeb" providerId="LiveId" clId="{B9DED362-7C4F-4449-BC4C-E06CCA2FD09B}" dt="2020-10-05T08:55:39.602" v="1028" actId="20577"/>
          <ac:spMkLst>
            <pc:docMk/>
            <pc:sldMk cId="0" sldId="289"/>
            <ac:spMk id="38" creationId="{AB56C1D4-1FD5-4B81-AB5D-CA0D14CAE0E4}"/>
          </ac:spMkLst>
        </pc:spChg>
        <pc:graphicFrameChg chg="mod">
          <ac:chgData name="Mussa Makran" userId="daa170424860ceeb" providerId="LiveId" clId="{B9DED362-7C4F-4449-BC4C-E06CCA2FD09B}" dt="2020-10-02T14:17:43.587" v="254" actId="255"/>
          <ac:graphicFrameMkLst>
            <pc:docMk/>
            <pc:sldMk cId="0" sldId="289"/>
            <ac:graphicFrameMk id="32" creationId="{6AB0B1B9-B3C3-4D7E-9EE9-20CA3241689C}"/>
          </ac:graphicFrameMkLst>
        </pc:graphicFrame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294"/>
        </pc:sldMkLst>
        <pc:spChg chg="del mod ord">
          <ac:chgData name="Mussa Makran" userId="daa170424860ceeb" providerId="LiveId" clId="{B9DED362-7C4F-4449-BC4C-E06CCA2FD09B}" dt="2020-10-02T15:10:43.632" v="731" actId="478"/>
          <ac:spMkLst>
            <pc:docMk/>
            <pc:sldMk cId="0" sldId="294"/>
            <ac:spMk id="2" creationId="{00000000-0000-0000-0000-000000000000}"/>
          </ac:spMkLst>
        </pc:spChg>
        <pc:spChg chg="add del mod ord">
          <ac:chgData name="Mussa Makran" userId="daa170424860ceeb" providerId="LiveId" clId="{B9DED362-7C4F-4449-BC4C-E06CCA2FD09B}" dt="2020-10-02T15:11:27.494" v="746" actId="20577"/>
          <ac:spMkLst>
            <pc:docMk/>
            <pc:sldMk cId="0" sldId="294"/>
            <ac:spMk id="6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9:30.111" v="724" actId="1076"/>
          <ac:spMkLst>
            <pc:docMk/>
            <pc:sldMk cId="0" sldId="294"/>
            <ac:spMk id="11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9:58.920" v="725" actId="1076"/>
          <ac:spMkLst>
            <pc:docMk/>
            <pc:sldMk cId="0" sldId="294"/>
            <ac:spMk id="12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9:12.147" v="721" actId="1076"/>
          <ac:spMkLst>
            <pc:docMk/>
            <pc:sldMk cId="0" sldId="294"/>
            <ac:spMk id="16" creationId="{00000000-0000-0000-0000-000000000000}"/>
          </ac:spMkLst>
        </pc:spChg>
        <pc:spChg chg="add del mod">
          <ac:chgData name="Mussa Makran" userId="daa170424860ceeb" providerId="LiveId" clId="{B9DED362-7C4F-4449-BC4C-E06CCA2FD09B}" dt="2020-10-02T15:08:19.485" v="671" actId="22"/>
          <ac:spMkLst>
            <pc:docMk/>
            <pc:sldMk cId="0" sldId="294"/>
            <ac:spMk id="18" creationId="{C1E58DED-66AA-446A-9B52-B0884438F32E}"/>
          </ac:spMkLst>
        </pc:spChg>
        <pc:spChg chg="add mod">
          <ac:chgData name="Mussa Makran" userId="daa170424860ceeb" providerId="LiveId" clId="{B9DED362-7C4F-4449-BC4C-E06CCA2FD09B}" dt="2020-10-02T15:10:55.945" v="739" actId="20577"/>
          <ac:spMkLst>
            <pc:docMk/>
            <pc:sldMk cId="0" sldId="294"/>
            <ac:spMk id="20" creationId="{E3EFF4DF-84D3-4067-9BD5-06AD883296B4}"/>
          </ac:spMkLst>
        </pc:spChg>
        <pc:spChg chg="add mod">
          <ac:chgData name="Mussa Makran" userId="daa170424860ceeb" providerId="LiveId" clId="{B9DED362-7C4F-4449-BC4C-E06CCA2FD09B}" dt="2020-10-02T15:09:16.487" v="723" actId="571"/>
          <ac:spMkLst>
            <pc:docMk/>
            <pc:sldMk cId="0" sldId="294"/>
            <ac:spMk id="23" creationId="{BF033263-5789-4FD0-A7A5-C835BAFCFD8D}"/>
          </ac:spMkLst>
        </pc:spChg>
        <pc:spChg chg="add del mod">
          <ac:chgData name="Mussa Makran" userId="daa170424860ceeb" providerId="LiveId" clId="{B9DED362-7C4F-4449-BC4C-E06CCA2FD09B}" dt="2020-10-02T15:10:46.630" v="732" actId="478"/>
          <ac:spMkLst>
            <pc:docMk/>
            <pc:sldMk cId="0" sldId="294"/>
            <ac:spMk id="24" creationId="{E0D8DDAB-A13A-4FA8-BC34-BE70CC27D1BB}"/>
          </ac:spMkLst>
        </pc:spChg>
        <pc:picChg chg="mod">
          <ac:chgData name="Mussa Makran" userId="daa170424860ceeb" providerId="LiveId" clId="{B9DED362-7C4F-4449-BC4C-E06CCA2FD09B}" dt="2020-10-02T15:09:30.111" v="724" actId="1076"/>
          <ac:picMkLst>
            <pc:docMk/>
            <pc:sldMk cId="0" sldId="294"/>
            <ac:picMk id="10" creationId="{00000000-0000-0000-0000-000000000000}"/>
          </ac:picMkLst>
        </pc:picChg>
        <pc:picChg chg="mod">
          <ac:chgData name="Mussa Makran" userId="daa170424860ceeb" providerId="LiveId" clId="{B9DED362-7C4F-4449-BC4C-E06CCA2FD09B}" dt="2020-10-02T15:09:30.111" v="724" actId="1076"/>
          <ac:picMkLst>
            <pc:docMk/>
            <pc:sldMk cId="0" sldId="294"/>
            <ac:picMk id="13" creationId="{00000000-0000-0000-0000-000000000000}"/>
          </ac:picMkLst>
        </pc:picChg>
        <pc:cxnChg chg="mod">
          <ac:chgData name="Mussa Makran" userId="daa170424860ceeb" providerId="LiveId" clId="{B9DED362-7C4F-4449-BC4C-E06CCA2FD09B}" dt="2020-10-02T15:11:12.979" v="743" actId="1076"/>
          <ac:cxnSpMkLst>
            <pc:docMk/>
            <pc:sldMk cId="0" sldId="294"/>
            <ac:cxnSpMk id="8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9:12.147" v="721" actId="1076"/>
          <ac:cxnSpMkLst>
            <pc:docMk/>
            <pc:sldMk cId="0" sldId="294"/>
            <ac:cxnSpMk id="9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11:19.744" v="745" actId="1076"/>
          <ac:cxnSpMkLst>
            <pc:docMk/>
            <pc:sldMk cId="0" sldId="294"/>
            <ac:cxnSpMk id="29" creationId="{75EC8B2B-FB7B-4E9F-852B-D2D25A3E509B}"/>
          </ac:cxnSpMkLst>
        </pc:cxnChg>
      </pc:sldChg>
      <pc:sldChg chg="addSp delSp modSp mod modTransition modNotes">
        <pc:chgData name="Mussa Makran" userId="daa170424860ceeb" providerId="LiveId" clId="{B9DED362-7C4F-4449-BC4C-E06CCA2FD09B}" dt="2020-10-22T10:15:24.294" v="1762" actId="20577"/>
        <pc:sldMkLst>
          <pc:docMk/>
          <pc:sldMk cId="0" sldId="295"/>
        </pc:sldMkLst>
        <pc:spChg chg="mod">
          <ac:chgData name="Mussa Makran" userId="daa170424860ceeb" providerId="LiveId" clId="{B9DED362-7C4F-4449-BC4C-E06CCA2FD09B}" dt="2020-10-05T10:45:00.036" v="1518" actId="1076"/>
          <ac:spMkLst>
            <pc:docMk/>
            <pc:sldMk cId="0" sldId="295"/>
            <ac:spMk id="2" creationId="{00000000-0000-0000-0000-000000000000}"/>
          </ac:spMkLst>
        </pc:spChg>
        <pc:spChg chg="add del mod">
          <ac:chgData name="Mussa Makran" userId="daa170424860ceeb" providerId="LiveId" clId="{B9DED362-7C4F-4449-BC4C-E06CCA2FD09B}" dt="2020-10-05T10:49:06.266" v="1608" actId="20577"/>
          <ac:spMkLst>
            <pc:docMk/>
            <pc:sldMk cId="0" sldId="295"/>
            <ac:spMk id="8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45:00.036" v="1518" actId="1076"/>
          <ac:spMkLst>
            <pc:docMk/>
            <pc:sldMk cId="0" sldId="295"/>
            <ac:spMk id="13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45:06.289" v="1519" actId="1076"/>
          <ac:spMkLst>
            <pc:docMk/>
            <pc:sldMk cId="0" sldId="295"/>
            <ac:spMk id="14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45:00.036" v="1518" actId="1076"/>
          <ac:spMkLst>
            <pc:docMk/>
            <pc:sldMk cId="0" sldId="295"/>
            <ac:spMk id="16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5T10:44:13.814" v="1516" actId="20577"/>
          <ac:spMkLst>
            <pc:docMk/>
            <pc:sldMk cId="0" sldId="295"/>
            <ac:spMk id="19" creationId="{C5906901-C0FC-46D0-80CF-3E80AB593862}"/>
          </ac:spMkLst>
        </pc:spChg>
        <pc:spChg chg="add mod">
          <ac:chgData name="Mussa Makran" userId="daa170424860ceeb" providerId="LiveId" clId="{B9DED362-7C4F-4449-BC4C-E06CCA2FD09B}" dt="2020-10-05T10:49:54.258" v="1609"/>
          <ac:spMkLst>
            <pc:docMk/>
            <pc:sldMk cId="0" sldId="295"/>
            <ac:spMk id="31" creationId="{396B5B56-BA96-458C-9656-EE27EAE6A5C0}"/>
          </ac:spMkLst>
        </pc:spChg>
        <pc:spChg chg="mod">
          <ac:chgData name="Mussa Makran" userId="daa170424860ceeb" providerId="LiveId" clId="{B9DED362-7C4F-4449-BC4C-E06CCA2FD09B}" dt="2020-10-05T10:45:00.036" v="1518" actId="1076"/>
          <ac:spMkLst>
            <pc:docMk/>
            <pc:sldMk cId="0" sldId="295"/>
            <ac:spMk id="32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45:25.550" v="1523" actId="1076"/>
          <ac:spMkLst>
            <pc:docMk/>
            <pc:sldMk cId="0" sldId="295"/>
            <ac:spMk id="33" creationId="{B3A7B29F-E2B8-450A-8968-74708CB5FE9D}"/>
          </ac:spMkLst>
        </pc:spChg>
        <pc:spChg chg="del">
          <ac:chgData name="Mussa Makran" userId="daa170424860ceeb" providerId="LiveId" clId="{B9DED362-7C4F-4449-BC4C-E06CCA2FD09B}" dt="2020-10-02T13:52:27.476" v="107" actId="478"/>
          <ac:spMkLst>
            <pc:docMk/>
            <pc:sldMk cId="0" sldId="295"/>
            <ac:spMk id="41" creationId="{94E3439F-97C5-474B-8B9E-502D9B000BF0}"/>
          </ac:spMkLst>
        </pc:spChg>
        <pc:spChg chg="mod">
          <ac:chgData name="Mussa Makran" userId="daa170424860ceeb" providerId="LiveId" clId="{B9DED362-7C4F-4449-BC4C-E06CCA2FD09B}" dt="2020-10-22T10:15:24.294" v="1762" actId="20577"/>
          <ac:spMkLst>
            <pc:docMk/>
            <pc:sldMk cId="0" sldId="295"/>
            <ac:spMk id="48" creationId="{5465F5BD-8FEF-491A-B6E2-B7D51E3F8315}"/>
          </ac:spMkLst>
        </pc:spChg>
        <pc:spChg chg="mod">
          <ac:chgData name="Mussa Makran" userId="daa170424860ceeb" providerId="LiveId" clId="{B9DED362-7C4F-4449-BC4C-E06CCA2FD09B}" dt="2020-10-02T15:00:30.692" v="562" actId="1076"/>
          <ac:spMkLst>
            <pc:docMk/>
            <pc:sldMk cId="0" sldId="295"/>
            <ac:spMk id="55" creationId="{7BBEA100-AB53-400C-8E5E-F220EA3CDC18}"/>
          </ac:spMkLst>
        </pc:spChg>
        <pc:picChg chg="mod">
          <ac:chgData name="Mussa Makran" userId="daa170424860ceeb" providerId="LiveId" clId="{B9DED362-7C4F-4449-BC4C-E06CCA2FD09B}" dt="2020-10-05T10:45:00.036" v="1518" actId="1076"/>
          <ac:picMkLst>
            <pc:docMk/>
            <pc:sldMk cId="0" sldId="295"/>
            <ac:picMk id="11" creationId="{00000000-0000-0000-0000-000000000000}"/>
          </ac:picMkLst>
        </pc:picChg>
        <pc:cxnChg chg="mod">
          <ac:chgData name="Mussa Makran" userId="daa170424860ceeb" providerId="LiveId" clId="{B9DED362-7C4F-4449-BC4C-E06CCA2FD09B}" dt="2020-10-05T10:45:29.435" v="1524" actId="1076"/>
          <ac:cxnSpMkLst>
            <pc:docMk/>
            <pc:sldMk cId="0" sldId="295"/>
            <ac:cxnSpMk id="15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5T10:45:00.036" v="1518" actId="1076"/>
          <ac:cxnSpMkLst>
            <pc:docMk/>
            <pc:sldMk cId="0" sldId="295"/>
            <ac:cxnSpMk id="28" creationId="{00000000-0000-0000-0000-000000000000}"/>
          </ac:cxnSpMkLst>
        </pc:cxnChg>
        <pc:cxnChg chg="add mod">
          <ac:chgData name="Mussa Makran" userId="daa170424860ceeb" providerId="LiveId" clId="{B9DED362-7C4F-4449-BC4C-E06CCA2FD09B}" dt="2020-10-05T10:48:46.653" v="1605" actId="1076"/>
          <ac:cxnSpMkLst>
            <pc:docMk/>
            <pc:sldMk cId="0" sldId="295"/>
            <ac:cxnSpMk id="34" creationId="{2146CCAD-4747-4DE7-A2E1-7644D327C536}"/>
          </ac:cxnSpMkLst>
        </pc:cxnChg>
      </pc:sldChg>
      <pc:sldChg chg="addSp delSp modSp del mod">
        <pc:chgData name="Mussa Makran" userId="daa170424860ceeb" providerId="LiveId" clId="{B9DED362-7C4F-4449-BC4C-E06CCA2FD09B}" dt="2020-10-02T15:06:53.940" v="634" actId="47"/>
        <pc:sldMkLst>
          <pc:docMk/>
          <pc:sldMk cId="0" sldId="296"/>
        </pc:sldMkLst>
        <pc:spChg chg="add mod">
          <ac:chgData name="Mussa Makran" userId="daa170424860ceeb" providerId="LiveId" clId="{B9DED362-7C4F-4449-BC4C-E06CCA2FD09B}" dt="2020-10-02T15:01:34.702" v="591" actId="20577"/>
          <ac:spMkLst>
            <pc:docMk/>
            <pc:sldMk cId="0" sldId="296"/>
            <ac:spMk id="3" creationId="{FE575B77-EC5C-4AB9-95BA-AE318D4C8E2A}"/>
          </ac:spMkLst>
        </pc:spChg>
        <pc:spChg chg="del">
          <ac:chgData name="Mussa Makran" userId="daa170424860ceeb" providerId="LiveId" clId="{B9DED362-7C4F-4449-BC4C-E06CCA2FD09B}" dt="2020-10-02T15:01:27.154" v="565" actId="478"/>
          <ac:spMkLst>
            <pc:docMk/>
            <pc:sldMk cId="0" sldId="296"/>
            <ac:spMk id="6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0:55.962" v="563" actId="1076"/>
          <ac:spMkLst>
            <pc:docMk/>
            <pc:sldMk cId="0" sldId="296"/>
            <ac:spMk id="10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0:55.962" v="563" actId="1076"/>
          <ac:spMkLst>
            <pc:docMk/>
            <pc:sldMk cId="0" sldId="296"/>
            <ac:spMk id="13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0:55.962" v="563" actId="1076"/>
          <ac:spMkLst>
            <pc:docMk/>
            <pc:sldMk cId="0" sldId="296"/>
            <ac:spMk id="15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0:55.962" v="563" actId="1076"/>
          <ac:spMkLst>
            <pc:docMk/>
            <pc:sldMk cId="0" sldId="296"/>
            <ac:spMk id="19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0:55.962" v="563" actId="1076"/>
          <ac:spMkLst>
            <pc:docMk/>
            <pc:sldMk cId="0" sldId="296"/>
            <ac:spMk id="20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0:55.962" v="563" actId="1076"/>
          <ac:spMkLst>
            <pc:docMk/>
            <pc:sldMk cId="0" sldId="296"/>
            <ac:spMk id="22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0:55.962" v="563" actId="1076"/>
          <ac:spMkLst>
            <pc:docMk/>
            <pc:sldMk cId="0" sldId="296"/>
            <ac:spMk id="23" creationId="{00000000-0000-0000-0000-000000000000}"/>
          </ac:spMkLst>
        </pc:spChg>
        <pc:picChg chg="mod">
          <ac:chgData name="Mussa Makran" userId="daa170424860ceeb" providerId="LiveId" clId="{B9DED362-7C4F-4449-BC4C-E06CCA2FD09B}" dt="2020-10-02T15:00:55.962" v="563" actId="1076"/>
          <ac:picMkLst>
            <pc:docMk/>
            <pc:sldMk cId="0" sldId="296"/>
            <ac:picMk id="8" creationId="{00000000-0000-0000-0000-000000000000}"/>
          </ac:picMkLst>
        </pc:picChg>
        <pc:picChg chg="mod">
          <ac:chgData name="Mussa Makran" userId="daa170424860ceeb" providerId="LiveId" clId="{B9DED362-7C4F-4449-BC4C-E06CCA2FD09B}" dt="2020-10-02T15:00:55.962" v="563" actId="1076"/>
          <ac:picMkLst>
            <pc:docMk/>
            <pc:sldMk cId="0" sldId="296"/>
            <ac:picMk id="9" creationId="{00000000-0000-0000-0000-000000000000}"/>
          </ac:picMkLst>
        </pc:picChg>
        <pc:picChg chg="mod">
          <ac:chgData name="Mussa Makran" userId="daa170424860ceeb" providerId="LiveId" clId="{B9DED362-7C4F-4449-BC4C-E06CCA2FD09B}" dt="2020-10-02T15:00:55.962" v="563" actId="1076"/>
          <ac:picMkLst>
            <pc:docMk/>
            <pc:sldMk cId="0" sldId="296"/>
            <ac:picMk id="16" creationId="{00000000-0000-0000-0000-000000000000}"/>
          </ac:picMkLst>
        </pc:picChg>
        <pc:cxnChg chg="mod">
          <ac:chgData name="Mussa Makran" userId="daa170424860ceeb" providerId="LiveId" clId="{B9DED362-7C4F-4449-BC4C-E06CCA2FD09B}" dt="2020-10-02T15:00:55.962" v="563" actId="1076"/>
          <ac:cxnSpMkLst>
            <pc:docMk/>
            <pc:sldMk cId="0" sldId="296"/>
            <ac:cxnSpMk id="11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0:55.962" v="563" actId="1076"/>
          <ac:cxnSpMkLst>
            <pc:docMk/>
            <pc:sldMk cId="0" sldId="296"/>
            <ac:cxnSpMk id="12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0:55.962" v="563" actId="1076"/>
          <ac:cxnSpMkLst>
            <pc:docMk/>
            <pc:sldMk cId="0" sldId="296"/>
            <ac:cxnSpMk id="14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0:55.962" v="563" actId="1076"/>
          <ac:cxnSpMkLst>
            <pc:docMk/>
            <pc:sldMk cId="0" sldId="296"/>
            <ac:cxnSpMk id="17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0:55.962" v="563" actId="1076"/>
          <ac:cxnSpMkLst>
            <pc:docMk/>
            <pc:sldMk cId="0" sldId="296"/>
            <ac:cxnSpMk id="18" creationId="{00000000-0000-0000-0000-000000000000}"/>
          </ac:cxnSpMkLst>
        </pc:cxn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303"/>
        </pc:sldMkLst>
        <pc:spChg chg="add mod">
          <ac:chgData name="Mussa Makran" userId="daa170424860ceeb" providerId="LiveId" clId="{B9DED362-7C4F-4449-BC4C-E06CCA2FD09B}" dt="2020-10-02T15:07:22.121" v="658" actId="20577"/>
          <ac:spMkLst>
            <pc:docMk/>
            <pc:sldMk cId="0" sldId="303"/>
            <ac:spMk id="3" creationId="{4C3481F6-5570-4946-9D2F-FCAF63966318}"/>
          </ac:spMkLst>
        </pc:spChg>
        <pc:spChg chg="del">
          <ac:chgData name="Mussa Makran" userId="daa170424860ceeb" providerId="LiveId" clId="{B9DED362-7C4F-4449-BC4C-E06CCA2FD09B}" dt="2020-10-02T15:07:14.781" v="635" actId="478"/>
          <ac:spMkLst>
            <pc:docMk/>
            <pc:sldMk cId="0" sldId="303"/>
            <ac:spMk id="6" creationId="{00000000-0000-0000-0000-000000000000}"/>
          </ac:spMkLst>
        </pc:spChg>
        <pc:spChg chg="mod">
          <ac:chgData name="Mussa Makran" userId="daa170424860ceeb" providerId="LiveId" clId="{B9DED362-7C4F-4449-BC4C-E06CCA2FD09B}" dt="2020-10-10T00:51:46.737" v="1660" actId="1076"/>
          <ac:spMkLst>
            <pc:docMk/>
            <pc:sldMk cId="0" sldId="303"/>
            <ac:spMk id="11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7:39.428" v="660" actId="1076"/>
          <ac:spMkLst>
            <pc:docMk/>
            <pc:sldMk cId="0" sldId="303"/>
            <ac:spMk id="12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7:39.428" v="660" actId="1076"/>
          <ac:spMkLst>
            <pc:docMk/>
            <pc:sldMk cId="0" sldId="303"/>
            <ac:spMk id="13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7:39.428" v="660" actId="1076"/>
          <ac:spMkLst>
            <pc:docMk/>
            <pc:sldMk cId="0" sldId="303"/>
            <ac:spMk id="14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7:39.428" v="660" actId="1076"/>
          <ac:spMkLst>
            <pc:docMk/>
            <pc:sldMk cId="0" sldId="303"/>
            <ac:spMk id="15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7:39.428" v="660" actId="1076"/>
          <ac:spMkLst>
            <pc:docMk/>
            <pc:sldMk cId="0" sldId="303"/>
            <ac:spMk id="16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7:39.428" v="660" actId="1076"/>
          <ac:spMkLst>
            <pc:docMk/>
            <pc:sldMk cId="0" sldId="303"/>
            <ac:spMk id="17" creationId="{00000000-0000-0000-0000-000000000000}"/>
          </ac:spMkLst>
        </pc:spChg>
        <pc:picChg chg="mod">
          <ac:chgData name="Mussa Makran" userId="daa170424860ceeb" providerId="LiveId" clId="{B9DED362-7C4F-4449-BC4C-E06CCA2FD09B}" dt="2020-10-02T15:07:39.428" v="660" actId="1076"/>
          <ac:picMkLst>
            <pc:docMk/>
            <pc:sldMk cId="0" sldId="303"/>
            <ac:picMk id="9" creationId="{00000000-0000-0000-0000-000000000000}"/>
          </ac:picMkLst>
        </pc:picChg>
        <pc:picChg chg="mod">
          <ac:chgData name="Mussa Makran" userId="daa170424860ceeb" providerId="LiveId" clId="{B9DED362-7C4F-4449-BC4C-E06CCA2FD09B}" dt="2020-10-02T15:07:39.428" v="660" actId="1076"/>
          <ac:picMkLst>
            <pc:docMk/>
            <pc:sldMk cId="0" sldId="303"/>
            <ac:picMk id="10" creationId="{00000000-0000-0000-0000-000000000000}"/>
          </ac:picMkLst>
        </pc:picChg>
        <pc:cxnChg chg="mod">
          <ac:chgData name="Mussa Makran" userId="daa170424860ceeb" providerId="LiveId" clId="{B9DED362-7C4F-4449-BC4C-E06CCA2FD09B}" dt="2020-10-02T15:07:39.428" v="660" actId="1076"/>
          <ac:cxnSpMkLst>
            <pc:docMk/>
            <pc:sldMk cId="0" sldId="303"/>
            <ac:cxnSpMk id="18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7:39.428" v="660" actId="1076"/>
          <ac:cxnSpMkLst>
            <pc:docMk/>
            <pc:sldMk cId="0" sldId="303"/>
            <ac:cxnSpMk id="19" creationId="{00000000-0000-0000-0000-000000000000}"/>
          </ac:cxnSpMkLst>
        </pc:cxnChg>
      </pc:sldChg>
      <pc:sldChg chg="addSp delSp del mod">
        <pc:chgData name="Mussa Makran" userId="daa170424860ceeb" providerId="LiveId" clId="{B9DED362-7C4F-4449-BC4C-E06CCA2FD09B}" dt="2020-10-02T14:59:32.517" v="527" actId="47"/>
        <pc:sldMkLst>
          <pc:docMk/>
          <pc:sldMk cId="0" sldId="305"/>
        </pc:sldMkLst>
        <pc:spChg chg="add">
          <ac:chgData name="Mussa Makran" userId="daa170424860ceeb" providerId="LiveId" clId="{B9DED362-7C4F-4449-BC4C-E06CCA2FD09B}" dt="2020-10-02T13:52:22.499" v="106" actId="22"/>
          <ac:spMkLst>
            <pc:docMk/>
            <pc:sldMk cId="0" sldId="305"/>
            <ac:spMk id="8" creationId="{C329C11D-FF59-459B-84CA-B011AEECBBC6}"/>
          </ac:spMkLst>
        </pc:spChg>
        <pc:spChg chg="del">
          <ac:chgData name="Mussa Makran" userId="daa170424860ceeb" providerId="LiveId" clId="{B9DED362-7C4F-4449-BC4C-E06CCA2FD09B}" dt="2020-10-02T13:52:21.938" v="105" actId="478"/>
          <ac:spMkLst>
            <pc:docMk/>
            <pc:sldMk cId="0" sldId="305"/>
            <ac:spMk id="10" creationId="{75F7B53E-A1BA-404C-9D2A-09BCA8523225}"/>
          </ac:spMkLst>
        </pc:sp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307"/>
        </pc:sldMkLst>
        <pc:spChg chg="mod">
          <ac:chgData name="Mussa Makran" userId="daa170424860ceeb" providerId="LiveId" clId="{B9DED362-7C4F-4449-BC4C-E06CCA2FD09B}" dt="2020-10-02T14:54:58.695" v="467" actId="1076"/>
          <ac:spMkLst>
            <pc:docMk/>
            <pc:sldMk cId="0" sldId="307"/>
            <ac:spMk id="2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2T13:52:06.161" v="104" actId="20577"/>
          <ac:spMkLst>
            <pc:docMk/>
            <pc:sldMk cId="0" sldId="307"/>
            <ac:spMk id="5" creationId="{232382BA-62F8-4AD1-8D4B-AA0B4054FF34}"/>
          </ac:spMkLst>
        </pc:spChg>
        <pc:spChg chg="del">
          <ac:chgData name="Mussa Makran" userId="daa170424860ceeb" providerId="LiveId" clId="{B9DED362-7C4F-4449-BC4C-E06CCA2FD09B}" dt="2020-10-02T13:51:49.846" v="52" actId="478"/>
          <ac:spMkLst>
            <pc:docMk/>
            <pc:sldMk cId="0" sldId="307"/>
            <ac:spMk id="7" creationId="{00000000-0000-0000-0000-000000000000}"/>
          </ac:spMkLst>
        </pc:spChg>
        <pc:spChg chg="del">
          <ac:chgData name="Mussa Makran" userId="daa170424860ceeb" providerId="LiveId" clId="{B9DED362-7C4F-4449-BC4C-E06CCA2FD09B}" dt="2020-10-05T09:50:03.244" v="1168" actId="478"/>
          <ac:spMkLst>
            <pc:docMk/>
            <pc:sldMk cId="0" sldId="307"/>
            <ac:spMk id="11" creationId="{00000000-0000-0000-0000-000000000000}"/>
          </ac:spMkLst>
        </pc:spChg>
        <pc:spChg chg="mod">
          <ac:chgData name="Mussa Makran" userId="daa170424860ceeb" providerId="LiveId" clId="{B9DED362-7C4F-4449-BC4C-E06CCA2FD09B}" dt="2020-10-02T14:54:41.317" v="466" actId="14100"/>
          <ac:spMkLst>
            <pc:docMk/>
            <pc:sldMk cId="0" sldId="307"/>
            <ac:spMk id="12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2T14:58:19.918" v="521" actId="14100"/>
          <ac:spMkLst>
            <pc:docMk/>
            <pc:sldMk cId="0" sldId="307"/>
            <ac:spMk id="15" creationId="{F30CA921-6D1B-4AE1-82DD-3E821D0CA286}"/>
          </ac:spMkLst>
        </pc:spChg>
        <pc:spChg chg="add mod">
          <ac:chgData name="Mussa Makran" userId="daa170424860ceeb" providerId="LiveId" clId="{B9DED362-7C4F-4449-BC4C-E06CCA2FD09B}" dt="2020-10-02T14:58:59.538" v="526" actId="1076"/>
          <ac:spMkLst>
            <pc:docMk/>
            <pc:sldMk cId="0" sldId="307"/>
            <ac:spMk id="18" creationId="{4136D779-8F29-4D1B-A57B-2BEBBDBDFCD3}"/>
          </ac:spMkLst>
        </pc:spChg>
        <pc:spChg chg="mod">
          <ac:chgData name="Mussa Makran" userId="daa170424860ceeb" providerId="LiveId" clId="{B9DED362-7C4F-4449-BC4C-E06CCA2FD09B}" dt="2020-10-02T14:54:58.695" v="467" actId="1076"/>
          <ac:spMkLst>
            <pc:docMk/>
            <pc:sldMk cId="0" sldId="307"/>
            <ac:spMk id="29" creationId="{206E6001-5A9A-4781-A1D2-168F17D97FB1}"/>
          </ac:spMkLst>
        </pc:spChg>
        <pc:graphicFrameChg chg="mod">
          <ac:chgData name="Mussa Makran" userId="daa170424860ceeb" providerId="LiveId" clId="{B9DED362-7C4F-4449-BC4C-E06CCA2FD09B}" dt="2020-10-02T14:54:58.695" v="467" actId="1076"/>
          <ac:graphicFrameMkLst>
            <pc:docMk/>
            <pc:sldMk cId="0" sldId="307"/>
            <ac:graphicFrameMk id="10" creationId="{00000000-0000-0000-0000-000000000000}"/>
          </ac:graphicFrameMkLst>
        </pc:graphicFrameChg>
      </pc:sldChg>
      <pc:sldChg chg="modTransition modNotes">
        <pc:chgData name="Mussa Makran" userId="daa170424860ceeb" providerId="LiveId" clId="{B9DED362-7C4F-4449-BC4C-E06CCA2FD09B}" dt="2020-10-22T08:28:29.677" v="1747"/>
        <pc:sldMkLst>
          <pc:docMk/>
          <pc:sldMk cId="0" sldId="308"/>
        </pc:sldMkLst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0" sldId="311"/>
        </pc:sldMkLst>
        <pc:spChg chg="add mod">
          <ac:chgData name="Mussa Makran" userId="daa170424860ceeb" providerId="LiveId" clId="{B9DED362-7C4F-4449-BC4C-E06CCA2FD09B}" dt="2020-10-05T10:13:24.986" v="1382" actId="2711"/>
          <ac:spMkLst>
            <pc:docMk/>
            <pc:sldMk cId="0" sldId="311"/>
            <ac:spMk id="9" creationId="{D8AD8875-2F16-4859-B1B9-142E814E7310}"/>
          </ac:spMkLst>
        </pc:spChg>
        <pc:spChg chg="del">
          <ac:chgData name="Mussa Makran" userId="daa170424860ceeb" providerId="LiveId" clId="{B9DED362-7C4F-4449-BC4C-E06CCA2FD09B}" dt="2020-10-05T09:55:33.408" v="1225" actId="478"/>
          <ac:spMkLst>
            <pc:docMk/>
            <pc:sldMk cId="0" sldId="311"/>
            <ac:spMk id="13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24.986" v="1382" actId="2711"/>
          <ac:spMkLst>
            <pc:docMk/>
            <pc:sldMk cId="0" sldId="311"/>
            <ac:spMk id="14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37.124" v="1384" actId="1076"/>
          <ac:spMkLst>
            <pc:docMk/>
            <pc:sldMk cId="0" sldId="311"/>
            <ac:spMk id="15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24.986" v="1382" actId="2711"/>
          <ac:spMkLst>
            <pc:docMk/>
            <pc:sldMk cId="0" sldId="311"/>
            <ac:spMk id="16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4:05.764" v="1386" actId="1076"/>
          <ac:spMkLst>
            <pc:docMk/>
            <pc:sldMk cId="0" sldId="311"/>
            <ac:spMk id="17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24.986" v="1382" actId="2711"/>
          <ac:spMkLst>
            <pc:docMk/>
            <pc:sldMk cId="0" sldId="311"/>
            <ac:spMk id="18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4:17.918" v="1388" actId="1076"/>
          <ac:spMkLst>
            <pc:docMk/>
            <pc:sldMk cId="0" sldId="311"/>
            <ac:spMk id="19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4:13.308" v="1387" actId="1076"/>
          <ac:spMkLst>
            <pc:docMk/>
            <pc:sldMk cId="0" sldId="311"/>
            <ac:spMk id="20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24.986" v="1382" actId="2711"/>
          <ac:spMkLst>
            <pc:docMk/>
            <pc:sldMk cId="0" sldId="311"/>
            <ac:spMk id="21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24.986" v="1382" actId="2711"/>
          <ac:spMkLst>
            <pc:docMk/>
            <pc:sldMk cId="0" sldId="311"/>
            <ac:spMk id="22" creationId="{00000000-0000-0000-0000-000000000000}"/>
          </ac:spMkLst>
        </pc:spChg>
        <pc:spChg chg="add mod">
          <ac:chgData name="Mussa Makran" userId="daa170424860ceeb" providerId="LiveId" clId="{B9DED362-7C4F-4449-BC4C-E06CCA2FD09B}" dt="2020-10-05T10:05:58.049" v="1326" actId="1076"/>
          <ac:spMkLst>
            <pc:docMk/>
            <pc:sldMk cId="0" sldId="311"/>
            <ac:spMk id="23" creationId="{EF05413E-473E-43FE-B0D7-46153F10F8A3}"/>
          </ac:spMkLst>
        </pc:spChg>
        <pc:spChg chg="mod">
          <ac:chgData name="Mussa Makran" userId="daa170424860ceeb" providerId="LiveId" clId="{B9DED362-7C4F-4449-BC4C-E06CCA2FD09B}" dt="2020-10-05T10:14:01.946" v="1385" actId="1076"/>
          <ac:spMkLst>
            <pc:docMk/>
            <pc:sldMk cId="0" sldId="311"/>
            <ac:spMk id="24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24.986" v="1382" actId="2711"/>
          <ac:spMkLst>
            <pc:docMk/>
            <pc:sldMk cId="0" sldId="311"/>
            <ac:spMk id="25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24.986" v="1382" actId="2711"/>
          <ac:spMkLst>
            <pc:docMk/>
            <pc:sldMk cId="0" sldId="311"/>
            <ac:spMk id="26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24.986" v="1382" actId="2711"/>
          <ac:spMkLst>
            <pc:docMk/>
            <pc:sldMk cId="0" sldId="311"/>
            <ac:spMk id="27" creationId="{00000000-0000-0000-0000-000000000000}"/>
          </ac:spMkLst>
        </pc:spChg>
        <pc:spChg chg="mod">
          <ac:chgData name="Mussa Makran" userId="daa170424860ceeb" providerId="LiveId" clId="{B9DED362-7C4F-4449-BC4C-E06CCA2FD09B}" dt="2020-10-05T10:13:33.068" v="1383" actId="1076"/>
          <ac:spMkLst>
            <pc:docMk/>
            <pc:sldMk cId="0" sldId="311"/>
            <ac:spMk id="28" creationId="{00000000-0000-0000-0000-000000000000}"/>
          </ac:spMkLst>
        </pc:spChg>
        <pc:spChg chg="del">
          <ac:chgData name="Mussa Makran" userId="daa170424860ceeb" providerId="LiveId" clId="{B9DED362-7C4F-4449-BC4C-E06CCA2FD09B}" dt="2020-10-05T09:57:01.644" v="1246" actId="478"/>
          <ac:spMkLst>
            <pc:docMk/>
            <pc:sldMk cId="0" sldId="311"/>
            <ac:spMk id="57" creationId="{609827F8-2D42-491D-BF76-EFEA81D5D8FA}"/>
          </ac:spMkLst>
        </pc:spChg>
      </pc:sldChg>
      <pc:sldChg chg="addSp delSp modSp mod">
        <pc:chgData name="Mussa Makran" userId="daa170424860ceeb" providerId="LiveId" clId="{B9DED362-7C4F-4449-BC4C-E06CCA2FD09B}" dt="2020-10-02T15:01:49.467" v="595" actId="22"/>
        <pc:sldMkLst>
          <pc:docMk/>
          <pc:sldMk cId="607953017" sldId="315"/>
        </pc:sldMkLst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3" creationId="{109B9D07-3F2E-4C39-B709-BC8C7623F695}"/>
          </ac:spMkLst>
        </pc:spChg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4" creationId="{E7A5ADAB-F3EF-4FBE-8DE2-D51879ABE1AD}"/>
          </ac:spMkLst>
        </pc:spChg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5" creationId="{54FD2F5A-93DF-4304-B096-A5251B89D13C}"/>
          </ac:spMkLst>
        </pc:spChg>
        <pc:spChg chg="del">
          <ac:chgData name="Mussa Makran" userId="daa170424860ceeb" providerId="LiveId" clId="{B9DED362-7C4F-4449-BC4C-E06CCA2FD09B}" dt="2020-10-02T15:01:43.539" v="592" actId="478"/>
          <ac:spMkLst>
            <pc:docMk/>
            <pc:sldMk cId="607953017" sldId="315"/>
            <ac:spMk id="6" creationId="{00000000-0000-0000-0000-000000000000}"/>
          </ac:spMkLst>
        </pc:spChg>
        <pc:spChg chg="add del">
          <ac:chgData name="Mussa Makran" userId="daa170424860ceeb" providerId="LiveId" clId="{B9DED362-7C4F-4449-BC4C-E06CCA2FD09B}" dt="2020-10-02T15:01:45.236" v="594" actId="22"/>
          <ac:spMkLst>
            <pc:docMk/>
            <pc:sldMk cId="607953017" sldId="315"/>
            <ac:spMk id="7" creationId="{F7CCC56F-E52E-4507-B65B-7565615D3556}"/>
          </ac:spMkLst>
        </pc:spChg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10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13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15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19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20" creationId="{00000000-0000-0000-0000-000000000000}"/>
          </ac:spMkLst>
        </pc:spChg>
        <pc:spChg chg="add">
          <ac:chgData name="Mussa Makran" userId="daa170424860ceeb" providerId="LiveId" clId="{B9DED362-7C4F-4449-BC4C-E06CCA2FD09B}" dt="2020-10-02T15:01:49.467" v="595" actId="22"/>
          <ac:spMkLst>
            <pc:docMk/>
            <pc:sldMk cId="607953017" sldId="315"/>
            <ac:spMk id="21" creationId="{FCF8CD1E-B179-45F9-B66A-DE00D4475D4A}"/>
          </ac:spMkLst>
        </pc:spChg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22" creationId="{00000000-0000-0000-0000-000000000000}"/>
          </ac:spMkLst>
        </pc:spChg>
        <pc:spChg chg="mod">
          <ac:chgData name="Mussa Makran" userId="daa170424860ceeb" providerId="LiveId" clId="{B9DED362-7C4F-4449-BC4C-E06CCA2FD09B}" dt="2020-10-02T15:01:10.414" v="564" actId="1076"/>
          <ac:spMkLst>
            <pc:docMk/>
            <pc:sldMk cId="607953017" sldId="315"/>
            <ac:spMk id="23" creationId="{00000000-0000-0000-0000-000000000000}"/>
          </ac:spMkLst>
        </pc:spChg>
        <pc:picChg chg="mod">
          <ac:chgData name="Mussa Makran" userId="daa170424860ceeb" providerId="LiveId" clId="{B9DED362-7C4F-4449-BC4C-E06CCA2FD09B}" dt="2020-10-02T15:01:10.414" v="564" actId="1076"/>
          <ac:picMkLst>
            <pc:docMk/>
            <pc:sldMk cId="607953017" sldId="315"/>
            <ac:picMk id="8" creationId="{00000000-0000-0000-0000-000000000000}"/>
          </ac:picMkLst>
        </pc:picChg>
        <pc:picChg chg="mod">
          <ac:chgData name="Mussa Makran" userId="daa170424860ceeb" providerId="LiveId" clId="{B9DED362-7C4F-4449-BC4C-E06CCA2FD09B}" dt="2020-10-02T15:01:10.414" v="564" actId="1076"/>
          <ac:picMkLst>
            <pc:docMk/>
            <pc:sldMk cId="607953017" sldId="315"/>
            <ac:picMk id="9" creationId="{00000000-0000-0000-0000-000000000000}"/>
          </ac:picMkLst>
        </pc:picChg>
        <pc:picChg chg="mod">
          <ac:chgData name="Mussa Makran" userId="daa170424860ceeb" providerId="LiveId" clId="{B9DED362-7C4F-4449-BC4C-E06CCA2FD09B}" dt="2020-10-02T15:01:10.414" v="564" actId="1076"/>
          <ac:picMkLst>
            <pc:docMk/>
            <pc:sldMk cId="607953017" sldId="315"/>
            <ac:picMk id="16" creationId="{00000000-0000-0000-0000-000000000000}"/>
          </ac:picMkLst>
        </pc:picChg>
        <pc:cxnChg chg="mod">
          <ac:chgData name="Mussa Makran" userId="daa170424860ceeb" providerId="LiveId" clId="{B9DED362-7C4F-4449-BC4C-E06CCA2FD09B}" dt="2020-10-02T15:01:10.414" v="564" actId="1076"/>
          <ac:cxnSpMkLst>
            <pc:docMk/>
            <pc:sldMk cId="607953017" sldId="315"/>
            <ac:cxnSpMk id="11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1:10.414" v="564" actId="1076"/>
          <ac:cxnSpMkLst>
            <pc:docMk/>
            <pc:sldMk cId="607953017" sldId="315"/>
            <ac:cxnSpMk id="12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1:10.414" v="564" actId="1076"/>
          <ac:cxnSpMkLst>
            <pc:docMk/>
            <pc:sldMk cId="607953017" sldId="315"/>
            <ac:cxnSpMk id="14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1:10.414" v="564" actId="1076"/>
          <ac:cxnSpMkLst>
            <pc:docMk/>
            <pc:sldMk cId="607953017" sldId="315"/>
            <ac:cxnSpMk id="17" creationId="{00000000-0000-0000-0000-000000000000}"/>
          </ac:cxnSpMkLst>
        </pc:cxnChg>
        <pc:cxnChg chg="mod">
          <ac:chgData name="Mussa Makran" userId="daa170424860ceeb" providerId="LiveId" clId="{B9DED362-7C4F-4449-BC4C-E06CCA2FD09B}" dt="2020-10-02T15:01:10.414" v="564" actId="1076"/>
          <ac:cxnSpMkLst>
            <pc:docMk/>
            <pc:sldMk cId="607953017" sldId="315"/>
            <ac:cxnSpMk id="18" creationId="{00000000-0000-0000-0000-000000000000}"/>
          </ac:cxnSpMkLst>
        </pc:cxnChg>
      </pc:sldChg>
      <pc:sldChg chg="addSp delSp del mod">
        <pc:chgData name="Mussa Makran" userId="daa170424860ceeb" providerId="LiveId" clId="{B9DED362-7C4F-4449-BC4C-E06CCA2FD09B}" dt="2020-10-02T15:05:16.396" v="622" actId="47"/>
        <pc:sldMkLst>
          <pc:docMk/>
          <pc:sldMk cId="3604791149" sldId="316"/>
        </pc:sldMkLst>
        <pc:spChg chg="del">
          <ac:chgData name="Mussa Makran" userId="daa170424860ceeb" providerId="LiveId" clId="{B9DED362-7C4F-4449-BC4C-E06CCA2FD09B}" dt="2020-10-02T15:01:53.801" v="596" actId="478"/>
          <ac:spMkLst>
            <pc:docMk/>
            <pc:sldMk cId="3604791149" sldId="316"/>
            <ac:spMk id="6" creationId="{00000000-0000-0000-0000-000000000000}"/>
          </ac:spMkLst>
        </pc:spChg>
        <pc:spChg chg="add">
          <ac:chgData name="Mussa Makran" userId="daa170424860ceeb" providerId="LiveId" clId="{B9DED362-7C4F-4449-BC4C-E06CCA2FD09B}" dt="2020-10-02T15:01:54.141" v="597" actId="22"/>
          <ac:spMkLst>
            <pc:docMk/>
            <pc:sldMk cId="3604791149" sldId="316"/>
            <ac:spMk id="24" creationId="{5F0E08AB-A1EC-4CC6-B3CE-C1490689D860}"/>
          </ac:spMkLst>
        </pc:spChg>
      </pc:sldChg>
      <pc:sldChg chg="addSp delSp del mod">
        <pc:chgData name="Mussa Makran" userId="daa170424860ceeb" providerId="LiveId" clId="{B9DED362-7C4F-4449-BC4C-E06CCA2FD09B}" dt="2020-10-02T15:06:31.254" v="633" actId="47"/>
        <pc:sldMkLst>
          <pc:docMk/>
          <pc:sldMk cId="3135075500" sldId="317"/>
        </pc:sldMkLst>
        <pc:spChg chg="add">
          <ac:chgData name="Mussa Makran" userId="daa170424860ceeb" providerId="LiveId" clId="{B9DED362-7C4F-4449-BC4C-E06CCA2FD09B}" dt="2020-10-02T15:01:59.392" v="599" actId="22"/>
          <ac:spMkLst>
            <pc:docMk/>
            <pc:sldMk cId="3135075500" sldId="317"/>
            <ac:spMk id="3" creationId="{0FD764A2-623A-4BD7-8C43-67E06C58BAF9}"/>
          </ac:spMkLst>
        </pc:spChg>
        <pc:spChg chg="del">
          <ac:chgData name="Mussa Makran" userId="daa170424860ceeb" providerId="LiveId" clId="{B9DED362-7C4F-4449-BC4C-E06CCA2FD09B}" dt="2020-10-02T15:01:58.932" v="598" actId="478"/>
          <ac:spMkLst>
            <pc:docMk/>
            <pc:sldMk cId="3135075500" sldId="317"/>
            <ac:spMk id="6" creationId="{00000000-0000-0000-0000-000000000000}"/>
          </ac:spMkLst>
        </pc:spChg>
      </pc:sldChg>
      <pc:sldChg chg="modSp modTransition modNotes">
        <pc:chgData name="Mussa Makran" userId="daa170424860ceeb" providerId="LiveId" clId="{B9DED362-7C4F-4449-BC4C-E06CCA2FD09B}" dt="2020-10-22T08:28:29.677" v="1747"/>
        <pc:sldMkLst>
          <pc:docMk/>
          <pc:sldMk cId="1622024428" sldId="322"/>
        </pc:sldMkLst>
        <pc:graphicFrameChg chg="mod">
          <ac:chgData name="Mussa Makran" userId="daa170424860ceeb" providerId="LiveId" clId="{B9DED362-7C4F-4449-BC4C-E06CCA2FD09B}" dt="2020-10-05T15:31:32.238" v="1647"/>
          <ac:graphicFrameMkLst>
            <pc:docMk/>
            <pc:sldMk cId="1622024428" sldId="322"/>
            <ac:graphicFrameMk id="13" creationId="{00000000-0000-0000-0000-000000000000}"/>
          </ac:graphicFrameMkLst>
        </pc:graphicFrameChg>
      </pc:sldChg>
      <pc:sldChg chg="modTransition">
        <pc:chgData name="Mussa Makran" userId="daa170424860ceeb" providerId="LiveId" clId="{B9DED362-7C4F-4449-BC4C-E06CCA2FD09B}" dt="2020-10-10T11:59:59.298" v="1670"/>
        <pc:sldMkLst>
          <pc:docMk/>
          <pc:sldMk cId="4121093413" sldId="323"/>
        </pc:sldMkLst>
      </pc:sldChg>
      <pc:sldChg chg="modTransition modNotes">
        <pc:chgData name="Mussa Makran" userId="daa170424860ceeb" providerId="LiveId" clId="{B9DED362-7C4F-4449-BC4C-E06CCA2FD09B}" dt="2020-10-22T08:28:29.677" v="1747"/>
        <pc:sldMkLst>
          <pc:docMk/>
          <pc:sldMk cId="2191800769" sldId="324"/>
        </pc:sldMkLst>
      </pc:sldChg>
      <pc:sldChg chg="modTransition modNotes">
        <pc:chgData name="Mussa Makran" userId="daa170424860ceeb" providerId="LiveId" clId="{B9DED362-7C4F-4449-BC4C-E06CCA2FD09B}" dt="2020-10-22T08:28:29.677" v="1747"/>
        <pc:sldMkLst>
          <pc:docMk/>
          <pc:sldMk cId="1864816095" sldId="325"/>
        </pc:sldMkLst>
      </pc:sldChg>
      <pc:sldChg chg="addSp modSp add del mod">
        <pc:chgData name="Mussa Makran" userId="daa170424860ceeb" providerId="LiveId" clId="{B9DED362-7C4F-4449-BC4C-E06CCA2FD09B}" dt="2020-10-02T15:03:11.045" v="603" actId="47"/>
        <pc:sldMkLst>
          <pc:docMk/>
          <pc:sldMk cId="1318128497" sldId="326"/>
        </pc:sldMkLst>
        <pc:spChg chg="add">
          <ac:chgData name="Mussa Makran" userId="daa170424860ceeb" providerId="LiveId" clId="{B9DED362-7C4F-4449-BC4C-E06CCA2FD09B}" dt="2020-10-02T15:02:40.807" v="602" actId="22"/>
          <ac:spMkLst>
            <pc:docMk/>
            <pc:sldMk cId="1318128497" sldId="326"/>
            <ac:spMk id="4" creationId="{4F6D9AEA-6D6C-4AE4-8E99-A3D02BE05BD7}"/>
          </ac:spMkLst>
        </pc:spChg>
        <pc:spChg chg="add">
          <ac:chgData name="Mussa Makran" userId="daa170424860ceeb" providerId="LiveId" clId="{B9DED362-7C4F-4449-BC4C-E06CCA2FD09B}" dt="2020-10-02T15:02:40.807" v="602" actId="22"/>
          <ac:spMkLst>
            <pc:docMk/>
            <pc:sldMk cId="1318128497" sldId="326"/>
            <ac:spMk id="5" creationId="{17D3EEE2-E9C5-473D-BE79-8A6C7F1E51E5}"/>
          </ac:spMkLst>
        </pc:spChg>
        <pc:spChg chg="mod">
          <ac:chgData name="Mussa Makran" userId="daa170424860ceeb" providerId="LiveId" clId="{B9DED362-7C4F-4449-BC4C-E06CCA2FD09B}" dt="2020-10-02T15:02:32.856" v="601" actId="20577"/>
          <ac:spMkLst>
            <pc:docMk/>
            <pc:sldMk cId="1318128497" sldId="326"/>
            <ac:spMk id="19" creationId="{00000000-0000-0000-0000-000000000000}"/>
          </ac:spMkLst>
        </pc:spChg>
      </pc:sldChg>
      <pc:sldChg chg="addSp delSp modSp add mod modTransition modNotes">
        <pc:chgData name="Mussa Makran" userId="daa170424860ceeb" providerId="LiveId" clId="{B9DED362-7C4F-4449-BC4C-E06CCA2FD09B}" dt="2020-10-22T08:28:29.677" v="1747"/>
        <pc:sldMkLst>
          <pc:docMk/>
          <pc:sldMk cId="2785838122" sldId="326"/>
        </pc:sldMkLst>
        <pc:spChg chg="del">
          <ac:chgData name="Mussa Makran" userId="daa170424860ceeb" providerId="LiveId" clId="{B9DED362-7C4F-4449-BC4C-E06CCA2FD09B}" dt="2020-10-02T15:03:30.217" v="607" actId="478"/>
          <ac:spMkLst>
            <pc:docMk/>
            <pc:sldMk cId="2785838122" sldId="326"/>
            <ac:spMk id="3" creationId="{109B9D07-3F2E-4C39-B709-BC8C7623F695}"/>
          </ac:spMkLst>
        </pc:spChg>
        <pc:spChg chg="del">
          <ac:chgData name="Mussa Makran" userId="daa170424860ceeb" providerId="LiveId" clId="{B9DED362-7C4F-4449-BC4C-E06CCA2FD09B}" dt="2020-10-02T15:03:25.642" v="605" actId="478"/>
          <ac:spMkLst>
            <pc:docMk/>
            <pc:sldMk cId="2785838122" sldId="326"/>
            <ac:spMk id="4" creationId="{E7A5ADAB-F3EF-4FBE-8DE2-D51879ABE1AD}"/>
          </ac:spMkLst>
        </pc:spChg>
        <pc:spChg chg="del">
          <ac:chgData name="Mussa Makran" userId="daa170424860ceeb" providerId="LiveId" clId="{B9DED362-7C4F-4449-BC4C-E06CCA2FD09B}" dt="2020-10-02T15:03:27.909" v="606" actId="478"/>
          <ac:spMkLst>
            <pc:docMk/>
            <pc:sldMk cId="2785838122" sldId="326"/>
            <ac:spMk id="5" creationId="{54FD2F5A-93DF-4304-B096-A5251B89D13C}"/>
          </ac:spMkLst>
        </pc:spChg>
        <pc:spChg chg="add del">
          <ac:chgData name="Mussa Makran" userId="daa170424860ceeb" providerId="LiveId" clId="{B9DED362-7C4F-4449-BC4C-E06CCA2FD09B}" dt="2020-10-02T15:03:46.072" v="610" actId="22"/>
          <ac:spMkLst>
            <pc:docMk/>
            <pc:sldMk cId="2785838122" sldId="326"/>
            <ac:spMk id="6" creationId="{D9D1DF75-06BD-4EC3-8279-F4F46B0F293A}"/>
          </ac:spMkLst>
        </pc:spChg>
        <pc:spChg chg="add del mod">
          <ac:chgData name="Mussa Makran" userId="daa170424860ceeb" providerId="LiveId" clId="{B9DED362-7C4F-4449-BC4C-E06CCA2FD09B}" dt="2020-10-02T15:03:50.358" v="613"/>
          <ac:spMkLst>
            <pc:docMk/>
            <pc:sldMk cId="2785838122" sldId="326"/>
            <ac:spMk id="19" creationId="{00000000-0000-0000-0000-000000000000}"/>
          </ac:spMkLst>
        </pc:spChg>
      </pc:sldChg>
      <pc:sldChg chg="addSp delSp modSp add mod">
        <pc:chgData name="Mussa Makran" userId="daa170424860ceeb" providerId="LiveId" clId="{B9DED362-7C4F-4449-BC4C-E06CCA2FD09B}" dt="2020-10-02T15:05:04.235" v="621" actId="1076"/>
        <pc:sldMkLst>
          <pc:docMk/>
          <pc:sldMk cId="1172786507" sldId="327"/>
        </pc:sldMkLst>
        <pc:spChg chg="mod">
          <ac:chgData name="Mussa Makran" userId="daa170424860ceeb" providerId="LiveId" clId="{B9DED362-7C4F-4449-BC4C-E06CCA2FD09B}" dt="2020-10-02T15:04:11.857" v="616" actId="20577"/>
          <ac:spMkLst>
            <pc:docMk/>
            <pc:sldMk cId="1172786507" sldId="327"/>
            <ac:spMk id="19" creationId="{00000000-0000-0000-0000-000000000000}"/>
          </ac:spMkLst>
        </pc:spChg>
        <pc:spChg chg="add del mod">
          <ac:chgData name="Mussa Makran" userId="daa170424860ceeb" providerId="LiveId" clId="{B9DED362-7C4F-4449-BC4C-E06CCA2FD09B}" dt="2020-10-02T15:04:35.090" v="618"/>
          <ac:spMkLst>
            <pc:docMk/>
            <pc:sldMk cId="1172786507" sldId="327"/>
            <ac:spMk id="27" creationId="{401E374C-6B9C-4FA3-BD5F-1114A46D505B}"/>
          </ac:spMkLst>
        </pc:spChg>
        <pc:spChg chg="add mod">
          <ac:chgData name="Mussa Makran" userId="daa170424860ceeb" providerId="LiveId" clId="{B9DED362-7C4F-4449-BC4C-E06CCA2FD09B}" dt="2020-10-02T15:05:04.235" v="621" actId="1076"/>
          <ac:spMkLst>
            <pc:docMk/>
            <pc:sldMk cId="1172786507" sldId="327"/>
            <ac:spMk id="30" creationId="{087B3735-1A87-4172-9CD6-2FE8A37271A7}"/>
          </ac:spMkLst>
        </pc:spChg>
        <pc:spChg chg="add mod">
          <ac:chgData name="Mussa Makran" userId="daa170424860ceeb" providerId="LiveId" clId="{B9DED362-7C4F-4449-BC4C-E06CCA2FD09B}" dt="2020-10-02T15:05:04.235" v="621" actId="1076"/>
          <ac:spMkLst>
            <pc:docMk/>
            <pc:sldMk cId="1172786507" sldId="327"/>
            <ac:spMk id="31" creationId="{85562FB1-E2F1-44F4-9928-9A981EEF57BB}"/>
          </ac:spMkLst>
        </pc:spChg>
        <pc:picChg chg="add del mod">
          <ac:chgData name="Mussa Makran" userId="daa170424860ceeb" providerId="LiveId" clId="{B9DED362-7C4F-4449-BC4C-E06CCA2FD09B}" dt="2020-10-02T15:04:35.090" v="618"/>
          <ac:picMkLst>
            <pc:docMk/>
            <pc:sldMk cId="1172786507" sldId="327"/>
            <ac:picMk id="25" creationId="{04667F3A-E396-4C4F-BDE2-B26D9DE97C62}"/>
          </ac:picMkLst>
        </pc:picChg>
        <pc:picChg chg="add del mod">
          <ac:chgData name="Mussa Makran" userId="daa170424860ceeb" providerId="LiveId" clId="{B9DED362-7C4F-4449-BC4C-E06CCA2FD09B}" dt="2020-10-02T15:04:35.090" v="618"/>
          <ac:picMkLst>
            <pc:docMk/>
            <pc:sldMk cId="1172786507" sldId="327"/>
            <ac:picMk id="26" creationId="{02CF5820-B7B1-4951-9788-EBF2A985491E}"/>
          </ac:picMkLst>
        </pc:picChg>
        <pc:picChg chg="add mod">
          <ac:chgData name="Mussa Makran" userId="daa170424860ceeb" providerId="LiveId" clId="{B9DED362-7C4F-4449-BC4C-E06CCA2FD09B}" dt="2020-10-02T15:05:04.235" v="621" actId="1076"/>
          <ac:picMkLst>
            <pc:docMk/>
            <pc:sldMk cId="1172786507" sldId="327"/>
            <ac:picMk id="29" creationId="{0E23A8E6-E91B-4C9F-A217-1FA05962C0DB}"/>
          </ac:picMkLst>
        </pc:picChg>
        <pc:cxnChg chg="add del mod">
          <ac:chgData name="Mussa Makran" userId="daa170424860ceeb" providerId="LiveId" clId="{B9DED362-7C4F-4449-BC4C-E06CCA2FD09B}" dt="2020-10-02T15:04:35.090" v="618"/>
          <ac:cxnSpMkLst>
            <pc:docMk/>
            <pc:sldMk cId="1172786507" sldId="327"/>
            <ac:cxnSpMk id="28" creationId="{0286779E-1B22-4490-8064-B99E0AB34304}"/>
          </ac:cxnSpMkLst>
        </pc:cxnChg>
        <pc:cxnChg chg="add mod">
          <ac:chgData name="Mussa Makran" userId="daa170424860ceeb" providerId="LiveId" clId="{B9DED362-7C4F-4449-BC4C-E06CCA2FD09B}" dt="2020-10-02T15:05:04.235" v="621" actId="1076"/>
          <ac:cxnSpMkLst>
            <pc:docMk/>
            <pc:sldMk cId="1172786507" sldId="327"/>
            <ac:cxnSpMk id="32" creationId="{0E0C7C87-6843-4F95-99AE-A290CB7C0EE1}"/>
          </ac:cxnSpMkLst>
        </pc:cxnChg>
      </pc:sldChg>
      <pc:sldChg chg="addSp delSp modSp add mod">
        <pc:chgData name="Mussa Makran" userId="daa170424860ceeb" providerId="LiveId" clId="{B9DED362-7C4F-4449-BC4C-E06CCA2FD09B}" dt="2020-10-02T15:06:21.416" v="632" actId="1076"/>
        <pc:sldMkLst>
          <pc:docMk/>
          <pc:sldMk cId="38679335" sldId="328"/>
        </pc:sldMkLst>
        <pc:spChg chg="mod">
          <ac:chgData name="Mussa Makran" userId="daa170424860ceeb" providerId="LiveId" clId="{B9DED362-7C4F-4449-BC4C-E06CCA2FD09B}" dt="2020-10-02T15:05:49.982" v="629"/>
          <ac:spMkLst>
            <pc:docMk/>
            <pc:sldMk cId="38679335" sldId="328"/>
            <ac:spMk id="19" creationId="{00000000-0000-0000-0000-000000000000}"/>
          </ac:spMkLst>
        </pc:spChg>
        <pc:spChg chg="del mod">
          <ac:chgData name="Mussa Makran" userId="daa170424860ceeb" providerId="LiveId" clId="{B9DED362-7C4F-4449-BC4C-E06CCA2FD09B}" dt="2020-10-02T15:05:28.985" v="625" actId="478"/>
          <ac:spMkLst>
            <pc:docMk/>
            <pc:sldMk cId="38679335" sldId="328"/>
            <ac:spMk id="30" creationId="{087B3735-1A87-4172-9CD6-2FE8A37271A7}"/>
          </ac:spMkLst>
        </pc:spChg>
        <pc:spChg chg="del">
          <ac:chgData name="Mussa Makran" userId="daa170424860ceeb" providerId="LiveId" clId="{B9DED362-7C4F-4449-BC4C-E06CCA2FD09B}" dt="2020-10-02T15:05:30.504" v="626" actId="478"/>
          <ac:spMkLst>
            <pc:docMk/>
            <pc:sldMk cId="38679335" sldId="328"/>
            <ac:spMk id="31" creationId="{85562FB1-E2F1-44F4-9928-9A981EEF57BB}"/>
          </ac:spMkLst>
        </pc:spChg>
        <pc:spChg chg="add mod">
          <ac:chgData name="Mussa Makran" userId="daa170424860ceeb" providerId="LiveId" clId="{B9DED362-7C4F-4449-BC4C-E06CCA2FD09B}" dt="2020-10-02T15:06:21.416" v="632" actId="1076"/>
          <ac:spMkLst>
            <pc:docMk/>
            <pc:sldMk cId="38679335" sldId="328"/>
            <ac:spMk id="36" creationId="{DDC30325-2AFB-4751-BF53-F08B4F06BF74}"/>
          </ac:spMkLst>
        </pc:spChg>
        <pc:picChg chg="del">
          <ac:chgData name="Mussa Makran" userId="daa170424860ceeb" providerId="LiveId" clId="{B9DED362-7C4F-4449-BC4C-E06CCA2FD09B}" dt="2020-10-02T15:05:32.601" v="628" actId="478"/>
          <ac:picMkLst>
            <pc:docMk/>
            <pc:sldMk cId="38679335" sldId="328"/>
            <ac:picMk id="29" creationId="{0E23A8E6-E91B-4C9F-A217-1FA05962C0DB}"/>
          </ac:picMkLst>
        </pc:picChg>
        <pc:cxnChg chg="del">
          <ac:chgData name="Mussa Makran" userId="daa170424860ceeb" providerId="LiveId" clId="{B9DED362-7C4F-4449-BC4C-E06CCA2FD09B}" dt="2020-10-02T15:05:31.139" v="627" actId="478"/>
          <ac:cxnSpMkLst>
            <pc:docMk/>
            <pc:sldMk cId="38679335" sldId="328"/>
            <ac:cxnSpMk id="32" creationId="{0E0C7C87-6843-4F95-99AE-A290CB7C0EE1}"/>
          </ac:cxnSpMkLst>
        </pc:cxnChg>
        <pc:cxnChg chg="add mod">
          <ac:chgData name="Mussa Makran" userId="daa170424860ceeb" providerId="LiveId" clId="{B9DED362-7C4F-4449-BC4C-E06CCA2FD09B}" dt="2020-10-02T15:06:21.416" v="632" actId="1076"/>
          <ac:cxnSpMkLst>
            <pc:docMk/>
            <pc:sldMk cId="38679335" sldId="328"/>
            <ac:cxnSpMk id="34" creationId="{47EA3B9D-FDE0-4E10-9C64-4427219320C3}"/>
          </ac:cxnSpMkLst>
        </pc:cxnChg>
        <pc:cxnChg chg="add mod">
          <ac:chgData name="Mussa Makran" userId="daa170424860ceeb" providerId="LiveId" clId="{B9DED362-7C4F-4449-BC4C-E06CCA2FD09B}" dt="2020-10-02T15:06:21.416" v="632" actId="1076"/>
          <ac:cxnSpMkLst>
            <pc:docMk/>
            <pc:sldMk cId="38679335" sldId="328"/>
            <ac:cxnSpMk id="37" creationId="{9D399177-ADD1-4D09-9131-A54F3690A12D}"/>
          </ac:cxnSpMkLst>
        </pc:cxnChg>
      </pc:sldChg>
      <pc:sldChg chg="add del setBg">
        <pc:chgData name="Mussa Makran" userId="daa170424860ceeb" providerId="LiveId" clId="{B9DED362-7C4F-4449-BC4C-E06CCA2FD09B}" dt="2020-10-02T15:22:34.010" v="814"/>
        <pc:sldMkLst>
          <pc:docMk/>
          <pc:sldMk cId="1621983729" sldId="329"/>
        </pc:sldMkLst>
      </pc:sldChg>
      <pc:sldChg chg="addSp modSp mod modTransition modNotes">
        <pc:chgData name="Mussa Makran" userId="daa170424860ceeb" providerId="LiveId" clId="{B9DED362-7C4F-4449-BC4C-E06CCA2FD09B}" dt="2020-10-22T08:28:29.677" v="1747"/>
        <pc:sldMkLst>
          <pc:docMk/>
          <pc:sldMk cId="2049188679" sldId="330"/>
        </pc:sldMkLst>
        <pc:spChg chg="mod">
          <ac:chgData name="Mussa Makran" userId="daa170424860ceeb" providerId="LiveId" clId="{B9DED362-7C4F-4449-BC4C-E06CCA2FD09B}" dt="2020-10-05T15:04:05.223" v="1613" actId="688"/>
          <ac:spMkLst>
            <pc:docMk/>
            <pc:sldMk cId="2049188679" sldId="330"/>
            <ac:spMk id="6" creationId="{B17A63C8-415E-411C-BBAC-7DE90C4BA8D9}"/>
          </ac:spMkLst>
        </pc:spChg>
        <pc:spChg chg="add mod">
          <ac:chgData name="Mussa Makran" userId="daa170424860ceeb" providerId="LiveId" clId="{B9DED362-7C4F-4449-BC4C-E06CCA2FD09B}" dt="2020-10-05T15:03:29.601" v="1610"/>
          <ac:spMkLst>
            <pc:docMk/>
            <pc:sldMk cId="2049188679" sldId="330"/>
            <ac:spMk id="28" creationId="{B1FEA9B1-7C6D-47DC-8F31-0F88B8143ECF}"/>
          </ac:spMkLst>
        </pc:spChg>
        <pc:cxnChg chg="add mod">
          <ac:chgData name="Mussa Makran" userId="daa170424860ceeb" providerId="LiveId" clId="{B9DED362-7C4F-4449-BC4C-E06CCA2FD09B}" dt="2020-10-05T15:03:29.601" v="1610"/>
          <ac:cxnSpMkLst>
            <pc:docMk/>
            <pc:sldMk cId="2049188679" sldId="330"/>
            <ac:cxnSpMk id="29" creationId="{FB11591D-0AF4-426E-AA0A-DBCDA7B99CA4}"/>
          </ac:cxnSpMkLst>
        </pc:cxnChg>
      </pc:sldChg>
      <pc:sldChg chg="addSp delSp modSp mod modTransition modNotes">
        <pc:chgData name="Mussa Makran" userId="daa170424860ceeb" providerId="LiveId" clId="{B9DED362-7C4F-4449-BC4C-E06CCA2FD09B}" dt="2020-10-22T08:28:29.677" v="1747"/>
        <pc:sldMkLst>
          <pc:docMk/>
          <pc:sldMk cId="27486576" sldId="332"/>
        </pc:sldMkLst>
        <pc:spChg chg="mod">
          <ac:chgData name="Mussa Makran" userId="daa170424860ceeb" providerId="LiveId" clId="{B9DED362-7C4F-4449-BC4C-E06CCA2FD09B}" dt="2020-10-05T15:07:10.195" v="1640" actId="113"/>
          <ac:spMkLst>
            <pc:docMk/>
            <pc:sldMk cId="27486576" sldId="332"/>
            <ac:spMk id="3" creationId="{2BDB4105-DCFA-421F-A859-E4C532C06550}"/>
          </ac:spMkLst>
        </pc:spChg>
        <pc:spChg chg="mod">
          <ac:chgData name="Mussa Makran" userId="daa170424860ceeb" providerId="LiveId" clId="{B9DED362-7C4F-4449-BC4C-E06CCA2FD09B}" dt="2020-10-05T15:06:05.044" v="1634" actId="1076"/>
          <ac:spMkLst>
            <pc:docMk/>
            <pc:sldMk cId="27486576" sldId="332"/>
            <ac:spMk id="29" creationId="{01FDFDA5-B8FD-4DAE-A878-10098CF2EBE8}"/>
          </ac:spMkLst>
        </pc:spChg>
        <pc:spChg chg="mod">
          <ac:chgData name="Mussa Makran" userId="daa170424860ceeb" providerId="LiveId" clId="{B9DED362-7C4F-4449-BC4C-E06CCA2FD09B}" dt="2020-10-05T15:06:15.396" v="1635" actId="1076"/>
          <ac:spMkLst>
            <pc:docMk/>
            <pc:sldMk cId="27486576" sldId="332"/>
            <ac:spMk id="30" creationId="{E2458ACF-2756-4C74-9F8B-3C8E43167EBD}"/>
          </ac:spMkLst>
        </pc:spChg>
        <pc:spChg chg="add mod">
          <ac:chgData name="Mussa Makran" userId="daa170424860ceeb" providerId="LiveId" clId="{B9DED362-7C4F-4449-BC4C-E06CCA2FD09B}" dt="2020-10-05T15:03:32.065" v="1611"/>
          <ac:spMkLst>
            <pc:docMk/>
            <pc:sldMk cId="27486576" sldId="332"/>
            <ac:spMk id="32" creationId="{84586C9A-D59D-410D-A5C0-9B6AC9C1748F}"/>
          </ac:spMkLst>
        </pc:spChg>
        <pc:picChg chg="mod">
          <ac:chgData name="Mussa Makran" userId="daa170424860ceeb" providerId="LiveId" clId="{B9DED362-7C4F-4449-BC4C-E06CCA2FD09B}" dt="2020-10-05T15:06:00.386" v="1633" actId="1076"/>
          <ac:picMkLst>
            <pc:docMk/>
            <pc:sldMk cId="27486576" sldId="332"/>
            <ac:picMk id="8" creationId="{00000000-0000-0000-0000-000000000000}"/>
          </ac:picMkLst>
        </pc:picChg>
        <pc:picChg chg="mod">
          <ac:chgData name="Mussa Makran" userId="daa170424860ceeb" providerId="LiveId" clId="{B9DED362-7C4F-4449-BC4C-E06CCA2FD09B}" dt="2020-10-05T15:05:09.920" v="1624" actId="1076"/>
          <ac:picMkLst>
            <pc:docMk/>
            <pc:sldMk cId="27486576" sldId="332"/>
            <ac:picMk id="28" creationId="{F26E6258-924D-490A-8425-D416BB268248}"/>
          </ac:picMkLst>
        </pc:picChg>
        <pc:cxnChg chg="del mod">
          <ac:chgData name="Mussa Makran" userId="daa170424860ceeb" providerId="LiveId" clId="{B9DED362-7C4F-4449-BC4C-E06CCA2FD09B}" dt="2020-10-05T15:06:59.577" v="1639" actId="478"/>
          <ac:cxnSpMkLst>
            <pc:docMk/>
            <pc:sldMk cId="27486576" sldId="332"/>
            <ac:cxnSpMk id="31" creationId="{77581620-5B8A-47F3-819D-797B3A1B8A0E}"/>
          </ac:cxnSpMkLst>
        </pc:cxnChg>
        <pc:cxnChg chg="add mod">
          <ac:chgData name="Mussa Makran" userId="daa170424860ceeb" providerId="LiveId" clId="{B9DED362-7C4F-4449-BC4C-E06CCA2FD09B}" dt="2020-10-05T15:03:32.065" v="1611"/>
          <ac:cxnSpMkLst>
            <pc:docMk/>
            <pc:sldMk cId="27486576" sldId="332"/>
            <ac:cxnSpMk id="34" creationId="{2272CC8F-CB20-4C69-A535-D0504DDC0DB8}"/>
          </ac:cxnSpMkLst>
        </pc:cxnChg>
      </pc:sldChg>
      <pc:sldChg chg="modTransition modNotes">
        <pc:chgData name="Mussa Makran" userId="daa170424860ceeb" providerId="LiveId" clId="{B9DED362-7C4F-4449-BC4C-E06CCA2FD09B}" dt="2020-10-22T08:28:29.677" v="1747"/>
        <pc:sldMkLst>
          <pc:docMk/>
          <pc:sldMk cId="2308710118" sldId="334"/>
        </pc:sldMkLst>
      </pc:sldChg>
      <pc:sldChg chg="modTransition modNotes">
        <pc:chgData name="Mussa Makran" userId="daa170424860ceeb" providerId="LiveId" clId="{B9DED362-7C4F-4449-BC4C-E06CCA2FD09B}" dt="2020-10-22T08:28:29.677" v="1747"/>
        <pc:sldMkLst>
          <pc:docMk/>
          <pc:sldMk cId="4229814542" sldId="336"/>
        </pc:sldMkLst>
      </pc:sldChg>
      <pc:sldChg chg="add del">
        <pc:chgData name="Mussa Makran" userId="daa170424860ceeb" providerId="LiveId" clId="{B9DED362-7C4F-4449-BC4C-E06CCA2FD09B}" dt="2020-10-05T15:31:37.289" v="1648" actId="47"/>
        <pc:sldMkLst>
          <pc:docMk/>
          <pc:sldMk cId="3890953028" sldId="33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ssa\OneDrive\Escritorio\Doctorado\Congresos%20y%20seminarios\Foods-2021\Combinaci&#243;n%20LG%20y%20CE\Presentation\Gr&#225;fico%20presentaci&#243;n%20Foods%202021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ssa\OneDrive\Escritorio\Doctorado\Congresos%20y%20seminarios\Foods-2021\Combinaci&#243;n%20LG%20y%20CE\Presentation\Gr&#225;fico%20presentaci&#243;n%20Foods%202021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ssa\OneDrive\Escritorio\Doctorado\Congresos%20y%20seminarios\Foods-2021\Combinaci&#243;n%20LG%20y%20CE\Presentation\Gr&#225;fico%20presentaci&#243;n%20Foods%202021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ssa\OneDrive\Escritorio\Doctorado\Congresos%20y%20seminarios\Foods-2021\Combinaci&#243;n%20LG%20y%20CE\Presentation\Gr&#225;fico%20presentaci&#243;n%20Foods%202021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344787612013"/>
          <c:y val="6.7167543700947768E-2"/>
          <c:w val="0.8582073958751768"/>
          <c:h val="0.705160438463745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'10 VS. 17,5 mM'!$B$1:$E$1</c:f>
              <c:strCache>
                <c:ptCount val="1"/>
                <c:pt idx="0">
                  <c:v>GL + CE (0.075 U/mL)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59E-4EAB-AF41-535640B53EFA}"/>
              </c:ext>
            </c:extLst>
          </c:dPt>
          <c:errBars>
            <c:errBarType val="both"/>
            <c:errValType val="cust"/>
            <c:noEndCap val="0"/>
            <c:plus>
              <c:numRef>
                <c:f>'10 VS. 17,5 mM'!$D$4:$D$10</c:f>
                <c:numCache>
                  <c:formatCode>General</c:formatCode>
                  <c:ptCount val="7"/>
                  <c:pt idx="0">
                    <c:v>2.8</c:v>
                  </c:pt>
                  <c:pt idx="1">
                    <c:v>0.5</c:v>
                  </c:pt>
                  <c:pt idx="2">
                    <c:v>1.5</c:v>
                  </c:pt>
                  <c:pt idx="3">
                    <c:v>0.3</c:v>
                  </c:pt>
                  <c:pt idx="4">
                    <c:v>0.2</c:v>
                  </c:pt>
                  <c:pt idx="5">
                    <c:v>0.6</c:v>
                  </c:pt>
                  <c:pt idx="6">
                    <c:v>0.3</c:v>
                  </c:pt>
                </c:numCache>
              </c:numRef>
            </c:plus>
            <c:minus>
              <c:numRef>
                <c:f>'10 VS. 17,5 mM'!$D$4:$D$10</c:f>
                <c:numCache>
                  <c:formatCode>General</c:formatCode>
                  <c:ptCount val="7"/>
                  <c:pt idx="0">
                    <c:v>2.8</c:v>
                  </c:pt>
                  <c:pt idx="1">
                    <c:v>0.5</c:v>
                  </c:pt>
                  <c:pt idx="2">
                    <c:v>1.5</c:v>
                  </c:pt>
                  <c:pt idx="3">
                    <c:v>0.3</c:v>
                  </c:pt>
                  <c:pt idx="4">
                    <c:v>0.2</c:v>
                  </c:pt>
                  <c:pt idx="5">
                    <c:v>0.6</c:v>
                  </c:pt>
                  <c:pt idx="6">
                    <c:v>0.3</c:v>
                  </c:pt>
                </c:numCache>
              </c:numRef>
            </c:minus>
          </c:errBars>
          <c:cat>
            <c:strRef>
              <c:f>'10 VS. 17,5 mM'!$A$16:$A$22</c:f>
              <c:strCache>
                <c:ptCount val="7"/>
                <c:pt idx="0">
                  <c:v>Cholesterol</c:v>
                </c:pt>
                <c:pt idx="1">
                  <c:v>Campesterol</c:v>
                </c:pt>
                <c:pt idx="2">
                  <c:v>Campestanol </c:v>
                </c:pt>
                <c:pt idx="3">
                  <c:v>Stigmasterol</c:v>
                </c:pt>
                <c:pt idx="4">
                  <c:v>β-Sitosterol</c:v>
                </c:pt>
                <c:pt idx="5">
                  <c:v>Sitostanol</c:v>
                </c:pt>
                <c:pt idx="6">
                  <c:v>Total PS</c:v>
                </c:pt>
              </c:strCache>
            </c:strRef>
          </c:cat>
          <c:val>
            <c:numRef>
              <c:f>'10 VS. 17,5 mM'!$B$4:$B$10</c:f>
              <c:numCache>
                <c:formatCode>General</c:formatCode>
                <c:ptCount val="7"/>
                <c:pt idx="0">
                  <c:v>20.9</c:v>
                </c:pt>
                <c:pt idx="1">
                  <c:v>10.9</c:v>
                </c:pt>
                <c:pt idx="2">
                  <c:v>16.600000000000001</c:v>
                </c:pt>
                <c:pt idx="3">
                  <c:v>5.5</c:v>
                </c:pt>
                <c:pt idx="4">
                  <c:v>7.3</c:v>
                </c:pt>
                <c:pt idx="5">
                  <c:v>10.1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9E-4EAB-AF41-535640B53EFA}"/>
            </c:ext>
          </c:extLst>
        </c:ser>
        <c:ser>
          <c:idx val="0"/>
          <c:order val="1"/>
          <c:tx>
            <c:strRef>
              <c:f>'10 VS. 17,5 mM'!$B$13:$E$13</c:f>
              <c:strCache>
                <c:ptCount val="1"/>
                <c:pt idx="0">
                  <c:v>GL + CE (2 U/mL)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'10 VS. 17,5 mM'!$D$16:$D$22</c:f>
                <c:numCache>
                  <c:formatCode>General</c:formatCode>
                  <c:ptCount val="7"/>
                  <c:pt idx="0">
                    <c:v>2.2000000000000002</c:v>
                  </c:pt>
                  <c:pt idx="1">
                    <c:v>0.8</c:v>
                  </c:pt>
                  <c:pt idx="2">
                    <c:v>0.5</c:v>
                  </c:pt>
                  <c:pt idx="3">
                    <c:v>0.6</c:v>
                  </c:pt>
                  <c:pt idx="4">
                    <c:v>0.1</c:v>
                  </c:pt>
                  <c:pt idx="5">
                    <c:v>0.5</c:v>
                  </c:pt>
                  <c:pt idx="6">
                    <c:v>0.1</c:v>
                  </c:pt>
                </c:numCache>
              </c:numRef>
            </c:plus>
            <c:minus>
              <c:numRef>
                <c:f>'10 VS. 17,5 mM'!$D$16:$D$22</c:f>
                <c:numCache>
                  <c:formatCode>General</c:formatCode>
                  <c:ptCount val="7"/>
                  <c:pt idx="0">
                    <c:v>2.2000000000000002</c:v>
                  </c:pt>
                  <c:pt idx="1">
                    <c:v>0.8</c:v>
                  </c:pt>
                  <c:pt idx="2">
                    <c:v>0.5</c:v>
                  </c:pt>
                  <c:pt idx="3">
                    <c:v>0.6</c:v>
                  </c:pt>
                  <c:pt idx="4">
                    <c:v>0.1</c:v>
                  </c:pt>
                  <c:pt idx="5">
                    <c:v>0.5</c:v>
                  </c:pt>
                  <c:pt idx="6">
                    <c:v>0.1</c:v>
                  </c:pt>
                </c:numCache>
              </c:numRef>
            </c:minus>
          </c:errBars>
          <c:cat>
            <c:strRef>
              <c:f>'10 VS. 17,5 mM'!$A$16:$A$22</c:f>
              <c:strCache>
                <c:ptCount val="7"/>
                <c:pt idx="0">
                  <c:v>Cholesterol</c:v>
                </c:pt>
                <c:pt idx="1">
                  <c:v>Campesterol</c:v>
                </c:pt>
                <c:pt idx="2">
                  <c:v>Campestanol </c:v>
                </c:pt>
                <c:pt idx="3">
                  <c:v>Stigmasterol</c:v>
                </c:pt>
                <c:pt idx="4">
                  <c:v>β-Sitosterol</c:v>
                </c:pt>
                <c:pt idx="5">
                  <c:v>Sitostanol</c:v>
                </c:pt>
                <c:pt idx="6">
                  <c:v>Total PS</c:v>
                </c:pt>
              </c:strCache>
            </c:strRef>
          </c:cat>
          <c:val>
            <c:numRef>
              <c:f>'10 VS. 17,5 mM'!$B$16:$B$22</c:f>
              <c:numCache>
                <c:formatCode>General</c:formatCode>
                <c:ptCount val="7"/>
                <c:pt idx="0">
                  <c:v>26.1</c:v>
                </c:pt>
                <c:pt idx="1">
                  <c:v>9.9</c:v>
                </c:pt>
                <c:pt idx="2">
                  <c:v>15</c:v>
                </c:pt>
                <c:pt idx="3">
                  <c:v>5.0999999999999996</c:v>
                </c:pt>
                <c:pt idx="4">
                  <c:v>6.3</c:v>
                </c:pt>
                <c:pt idx="5">
                  <c:v>8.8000000000000007</c:v>
                </c:pt>
                <c:pt idx="6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9E-4EAB-AF41-535640B53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293184"/>
        <c:axId val="901292352"/>
      </c:barChart>
      <c:valAx>
        <c:axId val="901292352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s-ES" sz="1500"/>
                  <a:t>Bioaccessibbility (%)</a:t>
                </a:r>
              </a:p>
            </c:rich>
          </c:tx>
          <c:layout>
            <c:manualLayout>
              <c:xMode val="edge"/>
              <c:yMode val="edge"/>
              <c:x val="9.750770620455573E-3"/>
              <c:y val="0.254116535433070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500">
                <a:solidFill>
                  <a:schemeClr val="tx1"/>
                </a:solidFill>
              </a:defRPr>
            </a:pPr>
            <a:endParaRPr lang="es-ES"/>
          </a:p>
        </c:txPr>
        <c:crossAx val="901293184"/>
        <c:crosses val="autoZero"/>
        <c:crossBetween val="between"/>
        <c:majorUnit val="10"/>
      </c:valAx>
      <c:catAx>
        <c:axId val="90129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350"/>
            </a:pPr>
            <a:endParaRPr lang="es-ES"/>
          </a:p>
        </c:txPr>
        <c:crossAx val="901292352"/>
        <c:crosses val="autoZero"/>
        <c:auto val="0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6691489947272374"/>
          <c:y val="0.22990544456814066"/>
          <c:w val="0.4578867098776267"/>
          <c:h val="0.17241631916426273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500"/>
          </a:pPr>
          <a:endParaRPr lang="es-ES"/>
        </a:p>
      </c:txPr>
    </c:legend>
    <c:plotVisOnly val="1"/>
    <c:dispBlanksAs val="gap"/>
    <c:showDLblsOverMax val="0"/>
  </c:chart>
  <c:spPr>
    <a:noFill/>
    <a:ln w="9528" cap="flat">
      <a:noFill/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s-ES" sz="1400" b="0" i="0" u="none" strike="noStrike" kern="1200" baseline="0">
          <a:solidFill>
            <a:srgbClr val="000000"/>
          </a:solidFill>
          <a:latin typeface="Source Sans Pro" panose="020B0503030403020204" pitchFamily="34" charset="0"/>
          <a:ea typeface="Source Sans Pro" panose="020B0503030403020204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344787612013"/>
          <c:y val="6.7167543700947768E-2"/>
          <c:w val="0.8582073958751768"/>
          <c:h val="0.705160438463745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'10 VS. 17,5 mM'!$B$1:$E$1</c:f>
              <c:strCache>
                <c:ptCount val="1"/>
                <c:pt idx="0">
                  <c:v>GL + CE (0.075 U/mL)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59E-4EAB-AF41-535640B53EFA}"/>
              </c:ext>
            </c:extLst>
          </c:dPt>
          <c:errBars>
            <c:errBarType val="both"/>
            <c:errValType val="cust"/>
            <c:noEndCap val="0"/>
            <c:plus>
              <c:numRef>
                <c:f>'10 VS. 17,5 mM'!$D$4:$D$10</c:f>
                <c:numCache>
                  <c:formatCode>General</c:formatCode>
                  <c:ptCount val="7"/>
                  <c:pt idx="0">
                    <c:v>2.8</c:v>
                  </c:pt>
                  <c:pt idx="1">
                    <c:v>0.5</c:v>
                  </c:pt>
                  <c:pt idx="2">
                    <c:v>1.5</c:v>
                  </c:pt>
                  <c:pt idx="3">
                    <c:v>0.3</c:v>
                  </c:pt>
                  <c:pt idx="4">
                    <c:v>0.2</c:v>
                  </c:pt>
                  <c:pt idx="5">
                    <c:v>0.6</c:v>
                  </c:pt>
                  <c:pt idx="6">
                    <c:v>0.3</c:v>
                  </c:pt>
                </c:numCache>
              </c:numRef>
            </c:plus>
            <c:minus>
              <c:numRef>
                <c:f>'10 VS. 17,5 mM'!$D$4:$D$10</c:f>
                <c:numCache>
                  <c:formatCode>General</c:formatCode>
                  <c:ptCount val="7"/>
                  <c:pt idx="0">
                    <c:v>2.8</c:v>
                  </c:pt>
                  <c:pt idx="1">
                    <c:v>0.5</c:v>
                  </c:pt>
                  <c:pt idx="2">
                    <c:v>1.5</c:v>
                  </c:pt>
                  <c:pt idx="3">
                    <c:v>0.3</c:v>
                  </c:pt>
                  <c:pt idx="4">
                    <c:v>0.2</c:v>
                  </c:pt>
                  <c:pt idx="5">
                    <c:v>0.6</c:v>
                  </c:pt>
                  <c:pt idx="6">
                    <c:v>0.3</c:v>
                  </c:pt>
                </c:numCache>
              </c:numRef>
            </c:minus>
          </c:errBars>
          <c:cat>
            <c:strRef>
              <c:f>'10 VS. 17,5 mM'!$A$16:$A$22</c:f>
              <c:strCache>
                <c:ptCount val="7"/>
                <c:pt idx="0">
                  <c:v>Cholesterol</c:v>
                </c:pt>
                <c:pt idx="1">
                  <c:v>Campesterol</c:v>
                </c:pt>
                <c:pt idx="2">
                  <c:v>Campestanol </c:v>
                </c:pt>
                <c:pt idx="3">
                  <c:v>Stigmasterol</c:v>
                </c:pt>
                <c:pt idx="4">
                  <c:v>β-Sitosterol</c:v>
                </c:pt>
                <c:pt idx="5">
                  <c:v>Sitostanol</c:v>
                </c:pt>
                <c:pt idx="6">
                  <c:v>Total PS</c:v>
                </c:pt>
              </c:strCache>
            </c:strRef>
          </c:cat>
          <c:val>
            <c:numRef>
              <c:f>'10 VS. 17,5 mM'!$B$4:$B$10</c:f>
              <c:numCache>
                <c:formatCode>General</c:formatCode>
                <c:ptCount val="7"/>
                <c:pt idx="0">
                  <c:v>20.9</c:v>
                </c:pt>
                <c:pt idx="1">
                  <c:v>10.9</c:v>
                </c:pt>
                <c:pt idx="2">
                  <c:v>16.600000000000001</c:v>
                </c:pt>
                <c:pt idx="3">
                  <c:v>5.5</c:v>
                </c:pt>
                <c:pt idx="4">
                  <c:v>7.3</c:v>
                </c:pt>
                <c:pt idx="5">
                  <c:v>10.1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9E-4EAB-AF41-535640B53EFA}"/>
            </c:ext>
          </c:extLst>
        </c:ser>
        <c:ser>
          <c:idx val="0"/>
          <c:order val="1"/>
          <c:tx>
            <c:strRef>
              <c:f>'10 VS. 17,5 mM'!$B$13:$E$13</c:f>
              <c:strCache>
                <c:ptCount val="1"/>
                <c:pt idx="0">
                  <c:v>GL + CE (2 U/mL)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'10 VS. 17,5 mM'!$D$16:$D$22</c:f>
                <c:numCache>
                  <c:formatCode>General</c:formatCode>
                  <c:ptCount val="7"/>
                  <c:pt idx="0">
                    <c:v>2.2000000000000002</c:v>
                  </c:pt>
                  <c:pt idx="1">
                    <c:v>0.8</c:v>
                  </c:pt>
                  <c:pt idx="2">
                    <c:v>0.5</c:v>
                  </c:pt>
                  <c:pt idx="3">
                    <c:v>0.6</c:v>
                  </c:pt>
                  <c:pt idx="4">
                    <c:v>0.1</c:v>
                  </c:pt>
                  <c:pt idx="5">
                    <c:v>0.5</c:v>
                  </c:pt>
                  <c:pt idx="6">
                    <c:v>0.1</c:v>
                  </c:pt>
                </c:numCache>
              </c:numRef>
            </c:plus>
            <c:minus>
              <c:numRef>
                <c:f>'10 VS. 17,5 mM'!$D$16:$D$22</c:f>
                <c:numCache>
                  <c:formatCode>General</c:formatCode>
                  <c:ptCount val="7"/>
                  <c:pt idx="0">
                    <c:v>2.2000000000000002</c:v>
                  </c:pt>
                  <c:pt idx="1">
                    <c:v>0.8</c:v>
                  </c:pt>
                  <c:pt idx="2">
                    <c:v>0.5</c:v>
                  </c:pt>
                  <c:pt idx="3">
                    <c:v>0.6</c:v>
                  </c:pt>
                  <c:pt idx="4">
                    <c:v>0.1</c:v>
                  </c:pt>
                  <c:pt idx="5">
                    <c:v>0.5</c:v>
                  </c:pt>
                  <c:pt idx="6">
                    <c:v>0.1</c:v>
                  </c:pt>
                </c:numCache>
              </c:numRef>
            </c:minus>
          </c:errBars>
          <c:cat>
            <c:strRef>
              <c:f>'10 VS. 17,5 mM'!$A$16:$A$22</c:f>
              <c:strCache>
                <c:ptCount val="7"/>
                <c:pt idx="0">
                  <c:v>Cholesterol</c:v>
                </c:pt>
                <c:pt idx="1">
                  <c:v>Campesterol</c:v>
                </c:pt>
                <c:pt idx="2">
                  <c:v>Campestanol </c:v>
                </c:pt>
                <c:pt idx="3">
                  <c:v>Stigmasterol</c:v>
                </c:pt>
                <c:pt idx="4">
                  <c:v>β-Sitosterol</c:v>
                </c:pt>
                <c:pt idx="5">
                  <c:v>Sitostanol</c:v>
                </c:pt>
                <c:pt idx="6">
                  <c:v>Total PS</c:v>
                </c:pt>
              </c:strCache>
            </c:strRef>
          </c:cat>
          <c:val>
            <c:numRef>
              <c:f>'10 VS. 17,5 mM'!$B$16:$B$22</c:f>
              <c:numCache>
                <c:formatCode>General</c:formatCode>
                <c:ptCount val="7"/>
                <c:pt idx="0">
                  <c:v>26.1</c:v>
                </c:pt>
                <c:pt idx="1">
                  <c:v>9.9</c:v>
                </c:pt>
                <c:pt idx="2">
                  <c:v>15</c:v>
                </c:pt>
                <c:pt idx="3">
                  <c:v>5.0999999999999996</c:v>
                </c:pt>
                <c:pt idx="4">
                  <c:v>6.3</c:v>
                </c:pt>
                <c:pt idx="5">
                  <c:v>8.8000000000000007</c:v>
                </c:pt>
                <c:pt idx="6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9E-4EAB-AF41-535640B53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293184"/>
        <c:axId val="901292352"/>
      </c:barChart>
      <c:valAx>
        <c:axId val="901292352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s-ES" sz="1500"/>
                  <a:t>Bioaccessibbility (%)</a:t>
                </a:r>
              </a:p>
            </c:rich>
          </c:tx>
          <c:layout>
            <c:manualLayout>
              <c:xMode val="edge"/>
              <c:yMode val="edge"/>
              <c:x val="9.750770620455573E-3"/>
              <c:y val="0.254116535433070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500">
                <a:solidFill>
                  <a:schemeClr val="tx1"/>
                </a:solidFill>
              </a:defRPr>
            </a:pPr>
            <a:endParaRPr lang="es-ES"/>
          </a:p>
        </c:txPr>
        <c:crossAx val="901293184"/>
        <c:crosses val="autoZero"/>
        <c:crossBetween val="between"/>
        <c:majorUnit val="10"/>
      </c:valAx>
      <c:catAx>
        <c:axId val="90129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350"/>
            </a:pPr>
            <a:endParaRPr lang="es-ES"/>
          </a:p>
        </c:txPr>
        <c:crossAx val="901292352"/>
        <c:crosses val="autoZero"/>
        <c:auto val="0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6691489947272374"/>
          <c:y val="0.22990544456814066"/>
          <c:w val="0.4578867098776267"/>
          <c:h val="0.17241631916426273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500"/>
          </a:pPr>
          <a:endParaRPr lang="es-ES"/>
        </a:p>
      </c:txPr>
    </c:legend>
    <c:plotVisOnly val="1"/>
    <c:dispBlanksAs val="gap"/>
    <c:showDLblsOverMax val="0"/>
  </c:chart>
  <c:spPr>
    <a:noFill/>
    <a:ln w="9528" cap="flat">
      <a:noFill/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s-ES" sz="1400" b="0" i="0" u="none" strike="noStrike" kern="1200" baseline="0">
          <a:solidFill>
            <a:srgbClr val="000000"/>
          </a:solidFill>
          <a:latin typeface="Source Sans Pro" panose="020B0503030403020204" pitchFamily="34" charset="0"/>
          <a:ea typeface="Source Sans Pro" panose="020B0503030403020204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344787612013"/>
          <c:y val="6.7167543700947768E-2"/>
          <c:w val="0.8582073958751768"/>
          <c:h val="0.705160438463745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'10 VS. 17,5 mM'!$B$1:$E$1</c:f>
              <c:strCache>
                <c:ptCount val="1"/>
                <c:pt idx="0">
                  <c:v>GL + CE (0.075 U/mL)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59E-4EAB-AF41-535640B53EFA}"/>
              </c:ext>
            </c:extLst>
          </c:dPt>
          <c:errBars>
            <c:errBarType val="both"/>
            <c:errValType val="cust"/>
            <c:noEndCap val="0"/>
            <c:plus>
              <c:numRef>
                <c:f>'10 VS. 17,5 mM'!$D$4:$D$10</c:f>
                <c:numCache>
                  <c:formatCode>General</c:formatCode>
                  <c:ptCount val="7"/>
                  <c:pt idx="0">
                    <c:v>2.8</c:v>
                  </c:pt>
                  <c:pt idx="1">
                    <c:v>0.5</c:v>
                  </c:pt>
                  <c:pt idx="2">
                    <c:v>1.5</c:v>
                  </c:pt>
                  <c:pt idx="3">
                    <c:v>0.3</c:v>
                  </c:pt>
                  <c:pt idx="4">
                    <c:v>0.2</c:v>
                  </c:pt>
                  <c:pt idx="5">
                    <c:v>0.6</c:v>
                  </c:pt>
                  <c:pt idx="6">
                    <c:v>0.3</c:v>
                  </c:pt>
                </c:numCache>
              </c:numRef>
            </c:plus>
            <c:minus>
              <c:numRef>
                <c:f>'10 VS. 17,5 mM'!$D$4:$D$10</c:f>
                <c:numCache>
                  <c:formatCode>General</c:formatCode>
                  <c:ptCount val="7"/>
                  <c:pt idx="0">
                    <c:v>2.8</c:v>
                  </c:pt>
                  <c:pt idx="1">
                    <c:v>0.5</c:v>
                  </c:pt>
                  <c:pt idx="2">
                    <c:v>1.5</c:v>
                  </c:pt>
                  <c:pt idx="3">
                    <c:v>0.3</c:v>
                  </c:pt>
                  <c:pt idx="4">
                    <c:v>0.2</c:v>
                  </c:pt>
                  <c:pt idx="5">
                    <c:v>0.6</c:v>
                  </c:pt>
                  <c:pt idx="6">
                    <c:v>0.3</c:v>
                  </c:pt>
                </c:numCache>
              </c:numRef>
            </c:minus>
          </c:errBars>
          <c:cat>
            <c:strRef>
              <c:f>'10 VS. 17,5 mM'!$A$16:$A$22</c:f>
              <c:strCache>
                <c:ptCount val="7"/>
                <c:pt idx="0">
                  <c:v>Cholesterol</c:v>
                </c:pt>
                <c:pt idx="1">
                  <c:v>Campesterol</c:v>
                </c:pt>
                <c:pt idx="2">
                  <c:v>Campestanol </c:v>
                </c:pt>
                <c:pt idx="3">
                  <c:v>Stigmasterol</c:v>
                </c:pt>
                <c:pt idx="4">
                  <c:v>β-Sitosterol</c:v>
                </c:pt>
                <c:pt idx="5">
                  <c:v>Sitostanol</c:v>
                </c:pt>
                <c:pt idx="6">
                  <c:v>Total PS</c:v>
                </c:pt>
              </c:strCache>
            </c:strRef>
          </c:cat>
          <c:val>
            <c:numRef>
              <c:f>'10 VS. 17,5 mM'!$B$4:$B$10</c:f>
              <c:numCache>
                <c:formatCode>General</c:formatCode>
                <c:ptCount val="7"/>
                <c:pt idx="0">
                  <c:v>20.9</c:v>
                </c:pt>
                <c:pt idx="1">
                  <c:v>10.9</c:v>
                </c:pt>
                <c:pt idx="2">
                  <c:v>16.600000000000001</c:v>
                </c:pt>
                <c:pt idx="3">
                  <c:v>5.5</c:v>
                </c:pt>
                <c:pt idx="4">
                  <c:v>7.3</c:v>
                </c:pt>
                <c:pt idx="5">
                  <c:v>10.1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9E-4EAB-AF41-535640B53EFA}"/>
            </c:ext>
          </c:extLst>
        </c:ser>
        <c:ser>
          <c:idx val="0"/>
          <c:order val="1"/>
          <c:tx>
            <c:strRef>
              <c:f>'10 VS. 17,5 mM'!$B$13:$E$13</c:f>
              <c:strCache>
                <c:ptCount val="1"/>
                <c:pt idx="0">
                  <c:v>GL + CE (2 U/mL)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'10 VS. 17,5 mM'!$D$16:$D$22</c:f>
                <c:numCache>
                  <c:formatCode>General</c:formatCode>
                  <c:ptCount val="7"/>
                  <c:pt idx="0">
                    <c:v>2.2000000000000002</c:v>
                  </c:pt>
                  <c:pt idx="1">
                    <c:v>0.8</c:v>
                  </c:pt>
                  <c:pt idx="2">
                    <c:v>0.5</c:v>
                  </c:pt>
                  <c:pt idx="3">
                    <c:v>0.6</c:v>
                  </c:pt>
                  <c:pt idx="4">
                    <c:v>0.1</c:v>
                  </c:pt>
                  <c:pt idx="5">
                    <c:v>0.5</c:v>
                  </c:pt>
                  <c:pt idx="6">
                    <c:v>0.1</c:v>
                  </c:pt>
                </c:numCache>
              </c:numRef>
            </c:plus>
            <c:minus>
              <c:numRef>
                <c:f>'10 VS. 17,5 mM'!$D$16:$D$22</c:f>
                <c:numCache>
                  <c:formatCode>General</c:formatCode>
                  <c:ptCount val="7"/>
                  <c:pt idx="0">
                    <c:v>2.2000000000000002</c:v>
                  </c:pt>
                  <c:pt idx="1">
                    <c:v>0.8</c:v>
                  </c:pt>
                  <c:pt idx="2">
                    <c:v>0.5</c:v>
                  </c:pt>
                  <c:pt idx="3">
                    <c:v>0.6</c:v>
                  </c:pt>
                  <c:pt idx="4">
                    <c:v>0.1</c:v>
                  </c:pt>
                  <c:pt idx="5">
                    <c:v>0.5</c:v>
                  </c:pt>
                  <c:pt idx="6">
                    <c:v>0.1</c:v>
                  </c:pt>
                </c:numCache>
              </c:numRef>
            </c:minus>
          </c:errBars>
          <c:cat>
            <c:strRef>
              <c:f>'10 VS. 17,5 mM'!$A$16:$A$22</c:f>
              <c:strCache>
                <c:ptCount val="7"/>
                <c:pt idx="0">
                  <c:v>Cholesterol</c:v>
                </c:pt>
                <c:pt idx="1">
                  <c:v>Campesterol</c:v>
                </c:pt>
                <c:pt idx="2">
                  <c:v>Campestanol </c:v>
                </c:pt>
                <c:pt idx="3">
                  <c:v>Stigmasterol</c:v>
                </c:pt>
                <c:pt idx="4">
                  <c:v>β-Sitosterol</c:v>
                </c:pt>
                <c:pt idx="5">
                  <c:v>Sitostanol</c:v>
                </c:pt>
                <c:pt idx="6">
                  <c:v>Total PS</c:v>
                </c:pt>
              </c:strCache>
            </c:strRef>
          </c:cat>
          <c:val>
            <c:numRef>
              <c:f>'10 VS. 17,5 mM'!$B$16:$B$22</c:f>
              <c:numCache>
                <c:formatCode>General</c:formatCode>
                <c:ptCount val="7"/>
                <c:pt idx="0">
                  <c:v>26.1</c:v>
                </c:pt>
                <c:pt idx="1">
                  <c:v>9.9</c:v>
                </c:pt>
                <c:pt idx="2">
                  <c:v>15</c:v>
                </c:pt>
                <c:pt idx="3">
                  <c:v>5.0999999999999996</c:v>
                </c:pt>
                <c:pt idx="4">
                  <c:v>6.3</c:v>
                </c:pt>
                <c:pt idx="5">
                  <c:v>8.8000000000000007</c:v>
                </c:pt>
                <c:pt idx="6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9E-4EAB-AF41-535640B53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293184"/>
        <c:axId val="901292352"/>
      </c:barChart>
      <c:valAx>
        <c:axId val="901292352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s-ES" sz="1500"/>
                  <a:t>Bioaccessibbility (%)</a:t>
                </a:r>
              </a:p>
            </c:rich>
          </c:tx>
          <c:layout>
            <c:manualLayout>
              <c:xMode val="edge"/>
              <c:yMode val="edge"/>
              <c:x val="9.750770620455573E-3"/>
              <c:y val="0.254116535433070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500">
                <a:solidFill>
                  <a:schemeClr val="tx1"/>
                </a:solidFill>
              </a:defRPr>
            </a:pPr>
            <a:endParaRPr lang="es-ES"/>
          </a:p>
        </c:txPr>
        <c:crossAx val="901293184"/>
        <c:crosses val="autoZero"/>
        <c:crossBetween val="between"/>
        <c:majorUnit val="10"/>
      </c:valAx>
      <c:catAx>
        <c:axId val="90129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350"/>
            </a:pPr>
            <a:endParaRPr lang="es-ES"/>
          </a:p>
        </c:txPr>
        <c:crossAx val="901292352"/>
        <c:crosses val="autoZero"/>
        <c:auto val="0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421132901223733"/>
          <c:y val="1.5472505225022843E-3"/>
          <c:w val="0.4578867098776267"/>
          <c:h val="0.17241631916426273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500"/>
          </a:pPr>
          <a:endParaRPr lang="es-ES"/>
        </a:p>
      </c:txPr>
    </c:legend>
    <c:plotVisOnly val="1"/>
    <c:dispBlanksAs val="gap"/>
    <c:showDLblsOverMax val="0"/>
  </c:chart>
  <c:spPr>
    <a:noFill/>
    <a:ln w="9528" cap="flat">
      <a:noFill/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s-ES" sz="1400" b="0" i="0" u="none" strike="noStrike" kern="1200" baseline="0">
          <a:solidFill>
            <a:srgbClr val="000000"/>
          </a:solidFill>
          <a:latin typeface="Source Sans Pro" panose="020B0503030403020204" pitchFamily="34" charset="0"/>
          <a:ea typeface="Source Sans Pro" panose="020B0503030403020204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344787612013"/>
          <c:y val="6.7167543700947768E-2"/>
          <c:w val="0.8582073958751768"/>
          <c:h val="0.705160438463745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'10 VS. 17,5 mM'!$B$1:$E$1</c:f>
              <c:strCache>
                <c:ptCount val="1"/>
                <c:pt idx="0">
                  <c:v>Cholesterol esterase 0.075 U/mL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59E-4EAB-AF41-535640B53EFA}"/>
              </c:ext>
            </c:extLst>
          </c:dPt>
          <c:errBars>
            <c:errBarType val="both"/>
            <c:errValType val="cust"/>
            <c:noEndCap val="0"/>
            <c:plus>
              <c:numRef>
                <c:f>'10 VS. 17,5 mM'!$D$4:$D$10</c:f>
                <c:numCache>
                  <c:formatCode>General</c:formatCode>
                  <c:ptCount val="7"/>
                  <c:pt idx="0">
                    <c:v>2.8</c:v>
                  </c:pt>
                  <c:pt idx="1">
                    <c:v>0.5</c:v>
                  </c:pt>
                  <c:pt idx="2">
                    <c:v>1.5</c:v>
                  </c:pt>
                  <c:pt idx="3">
                    <c:v>0.3</c:v>
                  </c:pt>
                  <c:pt idx="4">
                    <c:v>0.2</c:v>
                  </c:pt>
                  <c:pt idx="5">
                    <c:v>0.6</c:v>
                  </c:pt>
                  <c:pt idx="6">
                    <c:v>0.3</c:v>
                  </c:pt>
                </c:numCache>
              </c:numRef>
            </c:plus>
            <c:minus>
              <c:numRef>
                <c:f>'10 VS. 17,5 mM'!$D$4:$D$10</c:f>
                <c:numCache>
                  <c:formatCode>General</c:formatCode>
                  <c:ptCount val="7"/>
                  <c:pt idx="0">
                    <c:v>2.8</c:v>
                  </c:pt>
                  <c:pt idx="1">
                    <c:v>0.5</c:v>
                  </c:pt>
                  <c:pt idx="2">
                    <c:v>1.5</c:v>
                  </c:pt>
                  <c:pt idx="3">
                    <c:v>0.3</c:v>
                  </c:pt>
                  <c:pt idx="4">
                    <c:v>0.2</c:v>
                  </c:pt>
                  <c:pt idx="5">
                    <c:v>0.6</c:v>
                  </c:pt>
                  <c:pt idx="6">
                    <c:v>0.3</c:v>
                  </c:pt>
                </c:numCache>
              </c:numRef>
            </c:minus>
          </c:errBars>
          <c:cat>
            <c:strRef>
              <c:f>'10 VS. 17,5 mM'!$A$16:$A$22</c:f>
              <c:strCache>
                <c:ptCount val="7"/>
                <c:pt idx="0">
                  <c:v>Cholesterol</c:v>
                </c:pt>
                <c:pt idx="1">
                  <c:v>Campesterol</c:v>
                </c:pt>
                <c:pt idx="2">
                  <c:v>Campestanol </c:v>
                </c:pt>
                <c:pt idx="3">
                  <c:v>Stigmasterol</c:v>
                </c:pt>
                <c:pt idx="4">
                  <c:v>β-Sitosterol</c:v>
                </c:pt>
                <c:pt idx="5">
                  <c:v>Sitostanol</c:v>
                </c:pt>
                <c:pt idx="6">
                  <c:v>Total PS</c:v>
                </c:pt>
              </c:strCache>
            </c:strRef>
          </c:cat>
          <c:val>
            <c:numRef>
              <c:f>'10 VS. 17,5 mM'!$B$4:$B$10</c:f>
              <c:numCache>
                <c:formatCode>General</c:formatCode>
                <c:ptCount val="7"/>
                <c:pt idx="0">
                  <c:v>20.9</c:v>
                </c:pt>
                <c:pt idx="1">
                  <c:v>10.9</c:v>
                </c:pt>
                <c:pt idx="2">
                  <c:v>16.600000000000001</c:v>
                </c:pt>
                <c:pt idx="3">
                  <c:v>5.5</c:v>
                </c:pt>
                <c:pt idx="4">
                  <c:v>7.3</c:v>
                </c:pt>
                <c:pt idx="5">
                  <c:v>10.1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9E-4EAB-AF41-535640B53EFA}"/>
            </c:ext>
          </c:extLst>
        </c:ser>
        <c:ser>
          <c:idx val="0"/>
          <c:order val="1"/>
          <c:tx>
            <c:strRef>
              <c:f>'10 VS. 17,5 mM'!$B$13:$E$13</c:f>
              <c:strCache>
                <c:ptCount val="1"/>
                <c:pt idx="0">
                  <c:v>Cholesterol esterase 2 U/mL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'10 VS. 17,5 mM'!$D$16:$D$22</c:f>
                <c:numCache>
                  <c:formatCode>General</c:formatCode>
                  <c:ptCount val="7"/>
                  <c:pt idx="0">
                    <c:v>2.2000000000000002</c:v>
                  </c:pt>
                  <c:pt idx="1">
                    <c:v>0.8</c:v>
                  </c:pt>
                  <c:pt idx="2">
                    <c:v>0.5</c:v>
                  </c:pt>
                  <c:pt idx="3">
                    <c:v>0.6</c:v>
                  </c:pt>
                  <c:pt idx="4">
                    <c:v>0.1</c:v>
                  </c:pt>
                  <c:pt idx="5">
                    <c:v>0.5</c:v>
                  </c:pt>
                  <c:pt idx="6">
                    <c:v>0.1</c:v>
                  </c:pt>
                </c:numCache>
              </c:numRef>
            </c:plus>
            <c:minus>
              <c:numRef>
                <c:f>'10 VS. 17,5 mM'!$D$16:$D$22</c:f>
                <c:numCache>
                  <c:formatCode>General</c:formatCode>
                  <c:ptCount val="7"/>
                  <c:pt idx="0">
                    <c:v>2.2000000000000002</c:v>
                  </c:pt>
                  <c:pt idx="1">
                    <c:v>0.8</c:v>
                  </c:pt>
                  <c:pt idx="2">
                    <c:v>0.5</c:v>
                  </c:pt>
                  <c:pt idx="3">
                    <c:v>0.6</c:v>
                  </c:pt>
                  <c:pt idx="4">
                    <c:v>0.1</c:v>
                  </c:pt>
                  <c:pt idx="5">
                    <c:v>0.5</c:v>
                  </c:pt>
                  <c:pt idx="6">
                    <c:v>0.1</c:v>
                  </c:pt>
                </c:numCache>
              </c:numRef>
            </c:minus>
          </c:errBars>
          <c:cat>
            <c:strRef>
              <c:f>'10 VS. 17,5 mM'!$A$16:$A$22</c:f>
              <c:strCache>
                <c:ptCount val="7"/>
                <c:pt idx="0">
                  <c:v>Cholesterol</c:v>
                </c:pt>
                <c:pt idx="1">
                  <c:v>Campesterol</c:v>
                </c:pt>
                <c:pt idx="2">
                  <c:v>Campestanol </c:v>
                </c:pt>
                <c:pt idx="3">
                  <c:v>Stigmasterol</c:v>
                </c:pt>
                <c:pt idx="4">
                  <c:v>β-Sitosterol</c:v>
                </c:pt>
                <c:pt idx="5">
                  <c:v>Sitostanol</c:v>
                </c:pt>
                <c:pt idx="6">
                  <c:v>Total PS</c:v>
                </c:pt>
              </c:strCache>
            </c:strRef>
          </c:cat>
          <c:val>
            <c:numRef>
              <c:f>'10 VS. 17,5 mM'!$B$16:$B$22</c:f>
              <c:numCache>
                <c:formatCode>General</c:formatCode>
                <c:ptCount val="7"/>
                <c:pt idx="0">
                  <c:v>26.1</c:v>
                </c:pt>
                <c:pt idx="1">
                  <c:v>9.9</c:v>
                </c:pt>
                <c:pt idx="2">
                  <c:v>15</c:v>
                </c:pt>
                <c:pt idx="3">
                  <c:v>5.0999999999999996</c:v>
                </c:pt>
                <c:pt idx="4">
                  <c:v>6.3</c:v>
                </c:pt>
                <c:pt idx="5">
                  <c:v>8.8000000000000007</c:v>
                </c:pt>
                <c:pt idx="6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9E-4EAB-AF41-535640B53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293184"/>
        <c:axId val="901292352"/>
      </c:barChart>
      <c:valAx>
        <c:axId val="901292352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s-ES" sz="1500"/>
                  <a:t>Bioaccessibbility (%)</a:t>
                </a:r>
              </a:p>
            </c:rich>
          </c:tx>
          <c:layout>
            <c:manualLayout>
              <c:xMode val="edge"/>
              <c:yMode val="edge"/>
              <c:x val="9.750770620455573E-3"/>
              <c:y val="0.254116535433070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500"/>
            </a:pPr>
            <a:endParaRPr lang="es-ES"/>
          </a:p>
        </c:txPr>
        <c:crossAx val="901293184"/>
        <c:crosses val="autoZero"/>
        <c:crossBetween val="between"/>
        <c:majorUnit val="10"/>
      </c:valAx>
      <c:catAx>
        <c:axId val="90129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350"/>
            </a:pPr>
            <a:endParaRPr lang="es-ES"/>
          </a:p>
        </c:txPr>
        <c:crossAx val="901292352"/>
        <c:crosses val="autoZero"/>
        <c:auto val="0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8" cap="flat">
      <a:noFill/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s-ES" sz="1400" b="0" i="0" u="none" strike="noStrike" kern="1200" baseline="0">
          <a:solidFill>
            <a:srgbClr val="000000"/>
          </a:solidFill>
          <a:latin typeface="Source Sans Pro" panose="020B0503030403020204" pitchFamily="34" charset="0"/>
          <a:ea typeface="Source Sans Pro" panose="020B0503030403020204" pitchFamily="34" charset="0"/>
        </a:defRPr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894054" cy="495980"/>
          </a:xfrm>
          <a:prstGeom prst="rect">
            <a:avLst/>
          </a:prstGeom>
          <a:noFill/>
          <a:ln>
            <a:noFill/>
          </a:ln>
        </p:spPr>
        <p:txBody>
          <a:bodyPr vert="horz" wrap="none" lIns="83767" tIns="41879" rIns="83767" bIns="41879" anchor="t" anchorCtr="0" compatLnSpc="0">
            <a:noAutofit/>
          </a:bodyPr>
          <a:lstStyle/>
          <a:p>
            <a:pPr defTabSz="851032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00">
              <a:solidFill>
                <a:srgbClr val="000000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Marcador de fecha 2"/>
          <p:cNvSpPr txBox="1">
            <a:spLocks noGrp="1"/>
          </p:cNvSpPr>
          <p:nvPr>
            <p:ph type="dt" sz="quarter" idx="1"/>
          </p:nvPr>
        </p:nvSpPr>
        <p:spPr>
          <a:xfrm>
            <a:off x="3774719" y="0"/>
            <a:ext cx="2894054" cy="495980"/>
          </a:xfrm>
          <a:prstGeom prst="rect">
            <a:avLst/>
          </a:prstGeom>
          <a:noFill/>
          <a:ln>
            <a:noFill/>
          </a:ln>
        </p:spPr>
        <p:txBody>
          <a:bodyPr vert="horz" wrap="none" lIns="83767" tIns="41879" rIns="83767" bIns="41879" anchor="t" anchorCtr="0" compatLnSpc="0">
            <a:noAutofit/>
          </a:bodyPr>
          <a:lstStyle/>
          <a:p>
            <a:pPr algn="r" defTabSz="851032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00">
              <a:solidFill>
                <a:srgbClr val="000000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Marcador de pie de página 3"/>
          <p:cNvSpPr txBox="1">
            <a:spLocks noGrp="1"/>
          </p:cNvSpPr>
          <p:nvPr>
            <p:ph type="ftr" sz="quarter" idx="2"/>
          </p:nvPr>
        </p:nvSpPr>
        <p:spPr>
          <a:xfrm>
            <a:off x="1" y="9430306"/>
            <a:ext cx="2894054" cy="495980"/>
          </a:xfrm>
          <a:prstGeom prst="rect">
            <a:avLst/>
          </a:prstGeom>
          <a:noFill/>
          <a:ln>
            <a:noFill/>
          </a:ln>
        </p:spPr>
        <p:txBody>
          <a:bodyPr vert="horz" wrap="none" lIns="83767" tIns="41879" rIns="83767" bIns="41879" anchor="b" anchorCtr="0" compatLnSpc="0">
            <a:noAutofit/>
          </a:bodyPr>
          <a:lstStyle/>
          <a:p>
            <a:pPr defTabSz="851032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00">
              <a:solidFill>
                <a:srgbClr val="000000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Marcador de número de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>
            <a:noFill/>
          </a:ln>
        </p:spPr>
        <p:txBody>
          <a:bodyPr vert="horz" wrap="none" lIns="83767" tIns="41879" rIns="83767" bIns="41879" anchor="b" anchorCtr="0" compatLnSpc="0">
            <a:noAutofit/>
          </a:bodyPr>
          <a:lstStyle/>
          <a:p>
            <a:pPr algn="r" defTabSz="851032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803F235-8A00-4F0A-8333-BE9F7ED2109B}" type="slidenum">
              <a:pPr algn="r" defTabSz="851032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‹Nº›</a:t>
            </a:fld>
            <a:endParaRPr lang="en-US" sz="1300">
              <a:solidFill>
                <a:srgbClr val="000000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84972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54063"/>
            <a:ext cx="6616700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3"/>
          </p:nvPr>
        </p:nvSpPr>
        <p:spPr>
          <a:xfrm>
            <a:off x="666909" y="4714973"/>
            <a:ext cx="5334964" cy="44666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Marcador de encabezado 3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894054" cy="4959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85103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Marcador de fecha 4"/>
          <p:cNvSpPr txBox="1">
            <a:spLocks noGrp="1"/>
          </p:cNvSpPr>
          <p:nvPr>
            <p:ph type="dt" idx="1"/>
          </p:nvPr>
        </p:nvSpPr>
        <p:spPr>
          <a:xfrm>
            <a:off x="3774719" y="0"/>
            <a:ext cx="2894054" cy="4959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85103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Marcador de pie de página 5"/>
          <p:cNvSpPr txBox="1">
            <a:spLocks noGrp="1"/>
          </p:cNvSpPr>
          <p:nvPr>
            <p:ph type="ftr" sz="quarter" idx="4"/>
          </p:nvPr>
        </p:nvSpPr>
        <p:spPr>
          <a:xfrm>
            <a:off x="1" y="9430306"/>
            <a:ext cx="2894054" cy="4959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85103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85103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7CA14EE-BC40-487C-8A33-78ACD6C07AAE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6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87CA14EE-BC40-487C-8A33-78ACD6C07AA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05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429C30-EEC6-4446-864B-174CC110146C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24141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C219BE-0A2F-4710-9F27-9A75217EB743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23064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C219BE-0A2F-4710-9F27-9A75217EB743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31220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A76336-611D-4340-BA01-181C41B91E4D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87CA14EE-BC40-487C-8A33-78ACD6C07AA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66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C219BE-0A2F-4710-9F27-9A75217EB743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C219BE-0A2F-4710-9F27-9A75217EB743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20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C219BE-0A2F-4710-9F27-9A75217EB743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9121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87CA14EE-BC40-487C-8A33-78ACD6C07AA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9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429C30-EEC6-4446-864B-174CC110146C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26180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429C30-EEC6-4446-864B-174CC110146C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79473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429C30-EEC6-4446-864B-174CC110146C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10074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" y="754063"/>
            <a:ext cx="6616700" cy="3722687"/>
          </a:xfrm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 txBox="1"/>
          <p:nvPr/>
        </p:nvSpPr>
        <p:spPr>
          <a:xfrm>
            <a:off x="3774719" y="9430306"/>
            <a:ext cx="2894054" cy="4959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103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429C30-EEC6-4446-864B-174CC110146C}" type="slidenum">
              <a:pPr algn="r" defTabSz="851032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en-US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9211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91112" y="201620"/>
            <a:ext cx="9694201" cy="527361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757" y="729594"/>
            <a:ext cx="8240911" cy="241943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953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478" y="3199614"/>
            <a:ext cx="7249468" cy="1147807"/>
          </a:xfrm>
        </p:spPr>
        <p:txBody>
          <a:bodyPr>
            <a:normAutofit/>
          </a:bodyPr>
          <a:lstStyle>
            <a:lvl1pPr marL="0" indent="0" algn="ctr">
              <a:buNone/>
              <a:defRPr sz="1819">
                <a:solidFill>
                  <a:srgbClr val="FFFFFF"/>
                </a:solidFill>
              </a:defRPr>
            </a:lvl1pPr>
            <a:lvl2pPr marL="378013" indent="0" algn="ctr">
              <a:buNone/>
              <a:defRPr sz="1819"/>
            </a:lvl2pPr>
            <a:lvl3pPr marL="756026" indent="0" algn="ctr">
              <a:buNone/>
              <a:defRPr sz="1819"/>
            </a:lvl3pPr>
            <a:lvl4pPr marL="1134039" indent="0" algn="ctr">
              <a:buNone/>
              <a:defRPr sz="1654"/>
            </a:lvl4pPr>
            <a:lvl5pPr marL="1512052" indent="0" algn="ctr">
              <a:buNone/>
              <a:defRPr sz="1654"/>
            </a:lvl5pPr>
            <a:lvl6pPr marL="1890065" indent="0" algn="ctr">
              <a:buNone/>
              <a:defRPr sz="1654"/>
            </a:lvl6pPr>
            <a:lvl7pPr marL="2268078" indent="0" algn="ctr">
              <a:buNone/>
              <a:defRPr sz="1654"/>
            </a:lvl7pPr>
            <a:lvl8pPr marL="2646091" indent="0" algn="ctr">
              <a:buNone/>
              <a:defRPr sz="1654"/>
            </a:lvl8pPr>
            <a:lvl9pPr marL="3024104" indent="0" algn="ctr">
              <a:buNone/>
              <a:defRPr sz="165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9C7B4E34-73EE-44CA-A7A5-5DDDD94BF748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636002" y="3087299"/>
            <a:ext cx="680442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40479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86B1C6-45DF-4667-A977-1CB0340F5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78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7" y="630061"/>
            <a:ext cx="1921619" cy="447343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5059" y="630061"/>
            <a:ext cx="6142881" cy="44734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AB31FE-62B5-4F49-81C2-AD6F69B07E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43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90979D-16A1-403E-9F1F-8F159E8BB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44358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817" y="970372"/>
            <a:ext cx="8240911" cy="241943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953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3807" y="3435172"/>
            <a:ext cx="7250490" cy="1127666"/>
          </a:xfrm>
        </p:spPr>
        <p:txBody>
          <a:bodyPr anchor="t">
            <a:normAutofit/>
          </a:bodyPr>
          <a:lstStyle>
            <a:lvl1pPr marL="0" indent="0" algn="ctr">
              <a:buNone/>
              <a:defRPr sz="1819">
                <a:solidFill>
                  <a:schemeClr val="accent1"/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BF4A80-C9AE-4138-BCB9-85F1AFA6B59F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1638102" y="3324282"/>
            <a:ext cx="680442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6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5058" y="1701164"/>
            <a:ext cx="3931444" cy="3326723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2205" y="1701165"/>
            <a:ext cx="3931444" cy="3326723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3117FC-737B-4383-9963-586DE3A82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50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058" y="1654953"/>
            <a:ext cx="3931444" cy="64266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5058" y="2250263"/>
            <a:ext cx="3931444" cy="2797471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3496" y="1652903"/>
            <a:ext cx="3931444" cy="64266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3496" y="2248477"/>
            <a:ext cx="3931444" cy="2797471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588FFD-F0E0-4CE6-9489-3BF2F8BE3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2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791229-8EC5-4015-98EA-120FE27FE0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4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C9B489-BC61-42DF-B456-7EFAF3426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30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058" y="907288"/>
            <a:ext cx="3251002" cy="1436539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307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699" y="907288"/>
            <a:ext cx="4309467" cy="3855974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5058" y="2343827"/>
            <a:ext cx="3251002" cy="249504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27"/>
              </a:spcBef>
              <a:buNone/>
              <a:defRPr sz="1406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466546-D2D9-4968-B9DC-B2B372071D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95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058" y="907288"/>
            <a:ext cx="3251002" cy="1436539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307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5797" y="884605"/>
            <a:ext cx="5042833" cy="396938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315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5058" y="2343827"/>
            <a:ext cx="3251002" cy="23816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27"/>
              </a:spcBef>
              <a:buNone/>
              <a:defRPr sz="1406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73BB82-8533-48C2-8248-1F7E7920C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91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91112" y="201620"/>
            <a:ext cx="9694201" cy="527361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5059" y="504049"/>
            <a:ext cx="8165306" cy="1121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059" y="1701165"/>
            <a:ext cx="8163116" cy="3339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5055" y="5146184"/>
            <a:ext cx="1925732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accent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5246" y="5146184"/>
            <a:ext cx="3900764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accent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870" y="5146184"/>
            <a:ext cx="1410739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lvl="0"/>
            <a:fld id="{EBCE36B3-C9A1-41E4-A589-260F4B8D9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50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9006" indent="-151205" algn="l" defTabSz="756026" rtl="0" eaLnBrk="1" latinLnBrk="0" hangingPunct="1">
        <a:lnSpc>
          <a:spcPct val="90000"/>
        </a:lnSpc>
        <a:spcBef>
          <a:spcPts val="1158"/>
        </a:spcBef>
        <a:buClr>
          <a:schemeClr val="accent1"/>
        </a:buClr>
        <a:buSzPct val="80000"/>
        <a:buFont typeface="Corbel" pitchFamily="34" charset="0"/>
        <a:buChar char="•"/>
        <a:defRPr sz="1819" kern="1200">
          <a:solidFill>
            <a:schemeClr val="accent1"/>
          </a:solidFill>
          <a:latin typeface="+mn-lt"/>
          <a:ea typeface="+mn-ea"/>
          <a:cs typeface="+mn-cs"/>
        </a:defRPr>
      </a:lvl1pPr>
      <a:lvl2pPr marL="378013" indent="-151205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654" kern="1200">
          <a:solidFill>
            <a:schemeClr val="accent1"/>
          </a:solidFill>
          <a:latin typeface="+mn-lt"/>
          <a:ea typeface="+mn-ea"/>
          <a:cs typeface="+mn-cs"/>
        </a:defRPr>
      </a:lvl2pPr>
      <a:lvl3pPr marL="604821" indent="-151205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488" kern="1200">
          <a:solidFill>
            <a:schemeClr val="accent1"/>
          </a:solidFill>
          <a:latin typeface="+mn-lt"/>
          <a:ea typeface="+mn-ea"/>
          <a:cs typeface="+mn-cs"/>
        </a:defRPr>
      </a:lvl3pPr>
      <a:lvl4pPr marL="831629" indent="-151205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58436" indent="-151205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5pPr>
      <a:lvl6pPr marL="1322880" indent="-189006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6pPr>
      <a:lvl7pPr marL="1570920" indent="-189006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7pPr>
      <a:lvl8pPr marL="1818960" indent="-189006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8pPr>
      <a:lvl9pPr marL="2067000" indent="-189006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665758" y="1261591"/>
            <a:ext cx="9055757" cy="1821790"/>
          </a:xfrm>
        </p:spPr>
        <p:txBody>
          <a:bodyPr anchorCtr="1">
            <a:normAutofit/>
          </a:bodyPr>
          <a:lstStyle/>
          <a:p>
            <a:pPr lvl="0" algn="ctr"/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Updating the INFOGEST digestion method for sterol bioaccessibility by the simultaneous addition of gastric lipase and cholesterol esterase </a:t>
            </a:r>
            <a:endParaRPr lang="es-ES" sz="26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286279" y="3234432"/>
            <a:ext cx="9508066" cy="2034797"/>
          </a:xfrm>
        </p:spPr>
        <p:txBody>
          <a:bodyPr anchorCtr="1">
            <a:normAutofit fontScale="85000" lnSpcReduction="10000"/>
          </a:bodyPr>
          <a:lstStyle/>
          <a:p>
            <a:pPr lvl="0" algn="ctr">
              <a:lnSpc>
                <a:spcPct val="120000"/>
              </a:lnSpc>
            </a:pPr>
            <a:r>
              <a:rPr lang="es-ES" sz="17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Mussa Makran, PhD Student</a:t>
            </a:r>
          </a:p>
          <a:p>
            <a:pPr lvl="0" algn="ctr">
              <a:lnSpc>
                <a:spcPct val="120000"/>
              </a:lnSpc>
            </a:pPr>
            <a:r>
              <a:rPr lang="es-ES" dirty="0">
                <a:solidFill>
                  <a:schemeClr val="tx1"/>
                </a:solidFill>
              </a:rPr>
              <a:t>Manuel Muñoz-Checa, Gabriel López-García, Antonio Cilla, Reyes Barberá, Amparo Alegría, Guadalupe Garcia-Llatas</a:t>
            </a:r>
          </a:p>
          <a:p>
            <a:pPr lvl="0" algn="ctr">
              <a:lnSpc>
                <a:spcPct val="120000"/>
              </a:lnSpc>
            </a:pPr>
            <a:r>
              <a:rPr lang="es-ES" sz="17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Nutrition and Food Science Area. Faculty of Pharmacy</a:t>
            </a:r>
          </a:p>
          <a:p>
            <a:pPr lvl="0" algn="ctr">
              <a:lnSpc>
                <a:spcPct val="120000"/>
              </a:lnSpc>
            </a:pPr>
            <a:r>
              <a:rPr lang="es-ES" sz="17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University of Valencia, Spain</a:t>
            </a:r>
          </a:p>
          <a:p>
            <a:pPr lvl="0" algn="ctr">
              <a:lnSpc>
                <a:spcPct val="120000"/>
              </a:lnSpc>
            </a:pPr>
            <a:r>
              <a:rPr lang="es-ES" sz="17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BIONUTEST research group</a:t>
            </a:r>
          </a:p>
          <a:p>
            <a:pPr lvl="0" algn="ctr">
              <a:lnSpc>
                <a:spcPct val="150000"/>
              </a:lnSpc>
            </a:pPr>
            <a:endParaRPr lang="es-ES" sz="1200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BF7CB35-D41A-48E0-B889-A74794B6D756}"/>
              </a:ext>
            </a:extLst>
          </p:cNvPr>
          <p:cNvSpPr txBox="1"/>
          <p:nvPr/>
        </p:nvSpPr>
        <p:spPr>
          <a:xfrm>
            <a:off x="2094864" y="464209"/>
            <a:ext cx="48807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4A4A4A"/>
                </a:solidFill>
                <a:latin typeface="Source Sans Pro" panose="020B0503030403020204" pitchFamily="34" charset="0"/>
              </a:rPr>
              <a:t>The 2nd</a:t>
            </a:r>
            <a:r>
              <a:rPr lang="en-US" b="1" i="0" dirty="0">
                <a:solidFill>
                  <a:srgbClr val="4A4A4A"/>
                </a:solidFill>
                <a:effectLst/>
                <a:latin typeface="Source Sans Pro" panose="020B0503030403020204" pitchFamily="34" charset="0"/>
              </a:rPr>
              <a:t> International Electronic Conference on Food Science and Functional Foods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563B89A-9E43-471E-AAA4-464CE46697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" t="6548" r="85102" b="63541"/>
          <a:stretch/>
        </p:blipFill>
        <p:spPr bwMode="auto">
          <a:xfrm>
            <a:off x="665758" y="174599"/>
            <a:ext cx="1250950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42"/>
    </mc:Choice>
    <mc:Fallback xmlns="">
      <p:transition spd="slow" advTm="2114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3A103EEC-CAD8-4FF5-8043-7844FC8E2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445669"/>
              </p:ext>
            </p:extLst>
          </p:nvPr>
        </p:nvGraphicFramePr>
        <p:xfrm>
          <a:off x="1433528" y="1017393"/>
          <a:ext cx="7702984" cy="450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0765539A-5157-4698-86A0-232F2376D7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769" t="22649" r="69890" b="4360"/>
          <a:stretch/>
        </p:blipFill>
        <p:spPr>
          <a:xfrm>
            <a:off x="2396067" y="1284358"/>
            <a:ext cx="639233" cy="413884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224DFF7-A173-49D0-98E3-BCF1FDB8D1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333" t="80778" r="69890" b="4360"/>
          <a:stretch/>
        </p:blipFill>
        <p:spPr>
          <a:xfrm>
            <a:off x="2150533" y="4580466"/>
            <a:ext cx="884767" cy="842731"/>
          </a:xfrm>
          <a:prstGeom prst="rect">
            <a:avLst/>
          </a:prstGeom>
        </p:spPr>
      </p:pic>
      <p:sp>
        <p:nvSpPr>
          <p:cNvPr id="14" name="Título 12">
            <a:extLst>
              <a:ext uri="{FF2B5EF4-FFF2-40B4-BE49-F238E27FC236}">
                <a16:creationId xmlns:a16="http://schemas.microsoft.com/office/drawing/2014/main" id="{08EF2E34-10EC-44D3-B037-0D03ABF171BF}"/>
              </a:ext>
            </a:extLst>
          </p:cNvPr>
          <p:cNvSpPr txBox="1"/>
          <p:nvPr/>
        </p:nvSpPr>
        <p:spPr>
          <a:xfrm>
            <a:off x="592207" y="247353"/>
            <a:ext cx="1477251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dirty="0">
                <a:solidFill>
                  <a:srgbClr val="BBB4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  <a:endParaRPr lang="es-ES" sz="1000" b="0" i="0" u="none" strike="noStrike" kern="1200" cap="none" spc="0" baseline="0" dirty="0">
              <a:solidFill>
                <a:srgbClr val="BBB487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15" name="Título 12">
            <a:extLst>
              <a:ext uri="{FF2B5EF4-FFF2-40B4-BE49-F238E27FC236}">
                <a16:creationId xmlns:a16="http://schemas.microsoft.com/office/drawing/2014/main" id="{37F64B06-DDFD-4E48-BB22-DD79D4EA3AD7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23" name="Título 12">
            <a:extLst>
              <a:ext uri="{FF2B5EF4-FFF2-40B4-BE49-F238E27FC236}">
                <a16:creationId xmlns:a16="http://schemas.microsoft.com/office/drawing/2014/main" id="{04D64F35-A42C-48FE-8347-5C7F51A454E0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24" name="Título 12">
            <a:extLst>
              <a:ext uri="{FF2B5EF4-FFF2-40B4-BE49-F238E27FC236}">
                <a16:creationId xmlns:a16="http://schemas.microsoft.com/office/drawing/2014/main" id="{E86C5A2D-F483-4C09-B3E5-C176941B43E7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  <p:sp>
        <p:nvSpPr>
          <p:cNvPr id="25" name="Título 12">
            <a:extLst>
              <a:ext uri="{FF2B5EF4-FFF2-40B4-BE49-F238E27FC236}">
                <a16:creationId xmlns:a16="http://schemas.microsoft.com/office/drawing/2014/main" id="{98655C50-51BB-4521-B99A-95ED4A48E540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9112B22-1B17-4765-A518-9E0B3484A1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69" t="23888" r="69890"/>
          <a:stretch/>
        </p:blipFill>
        <p:spPr>
          <a:xfrm>
            <a:off x="2396067" y="1354667"/>
            <a:ext cx="639233" cy="431578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1B06AF7-33A8-414E-851A-EEBE7818BB6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1328" t="23889" r="32725" b="63270"/>
          <a:stretch/>
        </p:blipFill>
        <p:spPr>
          <a:xfrm>
            <a:off x="5512779" y="2541642"/>
            <a:ext cx="3623733" cy="728133"/>
          </a:xfrm>
          <a:prstGeom prst="rect">
            <a:avLst/>
          </a:prstGeom>
        </p:spPr>
      </p:pic>
      <p:sp>
        <p:nvSpPr>
          <p:cNvPr id="19" name="Marcador de contenido 2">
            <a:extLst>
              <a:ext uri="{FF2B5EF4-FFF2-40B4-BE49-F238E27FC236}">
                <a16:creationId xmlns:a16="http://schemas.microsoft.com/office/drawing/2014/main" id="{A8028403-6724-4EBE-A818-FC266B335020}"/>
              </a:ext>
            </a:extLst>
          </p:cNvPr>
          <p:cNvSpPr txBox="1">
            <a:spLocks/>
          </p:cNvSpPr>
          <p:nvPr/>
        </p:nvSpPr>
        <p:spPr>
          <a:xfrm>
            <a:off x="604839" y="615190"/>
            <a:ext cx="7107923" cy="580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9006" indent="-151205" algn="l" defTabSz="756026" rtl="0" eaLnBrk="1" latinLnBrk="0" hangingPunct="1">
              <a:lnSpc>
                <a:spcPct val="90000"/>
              </a:lnSpc>
              <a:spcBef>
                <a:spcPts val="1158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181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78013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54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04821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88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31629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58436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32288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57092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81896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06700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801" indent="0">
              <a:lnSpc>
                <a:spcPct val="150000"/>
              </a:lnSpc>
              <a:buNone/>
            </a:pPr>
            <a:r>
              <a:rPr lang="es-ES" sz="20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STEROL BIOACCESSIBILITY </a:t>
            </a:r>
            <a:endParaRPr lang="es-E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50B9473-668A-4B81-B99F-31A0E3235CEE}"/>
              </a:ext>
            </a:extLst>
          </p:cNvPr>
          <p:cNvSpPr txBox="1"/>
          <p:nvPr/>
        </p:nvSpPr>
        <p:spPr>
          <a:xfrm>
            <a:off x="3093562" y="1563847"/>
            <a:ext cx="6871639" cy="950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Blanco-Morales et al. (2018): </a:t>
            </a:r>
            <a:r>
              <a:rPr lang="es-ES" sz="1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Higher bioaccessibility without GL or CE: 9.7-15.8% </a:t>
            </a:r>
            <a:r>
              <a:rPr lang="es-ES" sz="1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s-ES" sz="1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Lopez-García et al. (2021): </a:t>
            </a:r>
            <a:r>
              <a:rPr lang="es-ES" sz="1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Similar bioaccessibility with GL or</a:t>
            </a:r>
            <a:r>
              <a:rPr lang="es-ES" sz="1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 sz="1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CE: 6.4-17.9%</a:t>
            </a:r>
            <a:endParaRPr lang="es-ES" sz="15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9A43362-9C9F-49D5-B95C-C009801818AD}"/>
              </a:ext>
            </a:extLst>
          </p:cNvPr>
          <p:cNvSpPr txBox="1"/>
          <p:nvPr/>
        </p:nvSpPr>
        <p:spPr>
          <a:xfrm>
            <a:off x="4708123" y="1313954"/>
            <a:ext cx="55523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Comparison with previous studies</a:t>
            </a:r>
          </a:p>
        </p:txBody>
      </p:sp>
    </p:spTree>
    <p:extLst>
      <p:ext uri="{BB962C8B-B14F-4D97-AF65-F5344CB8AC3E}">
        <p14:creationId xmlns:p14="http://schemas.microsoft.com/office/powerpoint/2010/main" val="3617948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arcador de contenido 2">
            <a:extLst>
              <a:ext uri="{FF2B5EF4-FFF2-40B4-BE49-F238E27FC236}">
                <a16:creationId xmlns:a16="http://schemas.microsoft.com/office/drawing/2014/main" id="{9FDDAD0E-8AC0-4E91-8E4D-E205BF23DEF3}"/>
              </a:ext>
            </a:extLst>
          </p:cNvPr>
          <p:cNvSpPr txBox="1"/>
          <p:nvPr/>
        </p:nvSpPr>
        <p:spPr>
          <a:xfrm>
            <a:off x="499628" y="1126009"/>
            <a:ext cx="9229239" cy="36601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i="0" u="none" strike="noStrike" kern="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		          Why is </a:t>
            </a:r>
            <a:r>
              <a:rPr lang="en-US" b="1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st</a:t>
            </a:r>
            <a:r>
              <a:rPr lang="en-US" b="1" i="0" u="none" strike="noStrike" kern="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erol bioaccessibility reduced?</a:t>
            </a:r>
          </a:p>
        </p:txBody>
      </p:sp>
      <p:sp>
        <p:nvSpPr>
          <p:cNvPr id="39" name="Marcador de contenido 2">
            <a:extLst>
              <a:ext uri="{FF2B5EF4-FFF2-40B4-BE49-F238E27FC236}">
                <a16:creationId xmlns:a16="http://schemas.microsoft.com/office/drawing/2014/main" id="{14653D5E-9074-4891-B261-95EA1AC0DB21}"/>
              </a:ext>
            </a:extLst>
          </p:cNvPr>
          <p:cNvSpPr txBox="1"/>
          <p:nvPr/>
        </p:nvSpPr>
        <p:spPr>
          <a:xfrm>
            <a:off x="499628" y="1116384"/>
            <a:ext cx="9229239" cy="36601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b="0" i="0" u="none" strike="noStrike" kern="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D7E9B32-D42D-46AF-93FB-DFF7C5AF97E2}"/>
              </a:ext>
            </a:extLst>
          </p:cNvPr>
          <p:cNvSpPr txBox="1"/>
          <p:nvPr/>
        </p:nvSpPr>
        <p:spPr>
          <a:xfrm>
            <a:off x="1167938" y="2143382"/>
            <a:ext cx="44481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  TAG + H</a:t>
            </a:r>
            <a:r>
              <a:rPr lang="es-ES" baseline="-25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2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O                                   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MAG 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+ 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FFA</a:t>
            </a:r>
            <a:endParaRPr lang="es-ES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3724B619-2FAC-4D8C-9F6E-8EFC948D0F45}"/>
              </a:ext>
            </a:extLst>
          </p:cNvPr>
          <p:cNvSpPr txBox="1">
            <a:spLocks/>
          </p:cNvSpPr>
          <p:nvPr/>
        </p:nvSpPr>
        <p:spPr>
          <a:xfrm>
            <a:off x="604839" y="615190"/>
            <a:ext cx="7107923" cy="580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9006" indent="-151205" algn="l" defTabSz="756026" rtl="0" eaLnBrk="1" latinLnBrk="0" hangingPunct="1">
              <a:lnSpc>
                <a:spcPct val="90000"/>
              </a:lnSpc>
              <a:spcBef>
                <a:spcPts val="1158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181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78013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54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04821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88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31629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58436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32288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57092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81896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06700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801" indent="0">
              <a:lnSpc>
                <a:spcPct val="150000"/>
              </a:lnSpc>
              <a:buNone/>
            </a:pPr>
            <a:r>
              <a:rPr lang="es-ES" sz="20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STEROL BIOACCESSIBILITY </a:t>
            </a:r>
            <a:endParaRPr lang="es-E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1987E148-5F6D-422E-9E19-5C676AE7CF89}"/>
              </a:ext>
            </a:extLst>
          </p:cNvPr>
          <p:cNvCxnSpPr>
            <a:cxnSpLocks/>
          </p:cNvCxnSpPr>
          <p:nvPr/>
        </p:nvCxnSpPr>
        <p:spPr>
          <a:xfrm>
            <a:off x="2427458" y="2360425"/>
            <a:ext cx="14672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F685473-2579-4F9F-8859-6A12BBD0B219}"/>
              </a:ext>
            </a:extLst>
          </p:cNvPr>
          <p:cNvSpPr txBox="1"/>
          <p:nvPr/>
        </p:nvSpPr>
        <p:spPr>
          <a:xfrm>
            <a:off x="2410524" y="1983372"/>
            <a:ext cx="20740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Gastric lipase</a:t>
            </a:r>
            <a:endParaRPr lang="es-ES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D7D7254A-FF19-4C4F-A8E9-F06298FD7CB7}"/>
              </a:ext>
            </a:extLst>
          </p:cNvPr>
          <p:cNvSpPr/>
          <p:nvPr/>
        </p:nvSpPr>
        <p:spPr>
          <a:xfrm>
            <a:off x="3976552" y="2322647"/>
            <a:ext cx="2413541" cy="1499150"/>
          </a:xfrm>
          <a:prstGeom prst="arc">
            <a:avLst>
              <a:gd name="adj1" fmla="val 15676451"/>
              <a:gd name="adj2" fmla="val 21448603"/>
            </a:avLst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Arco 24">
            <a:extLst>
              <a:ext uri="{FF2B5EF4-FFF2-40B4-BE49-F238E27FC236}">
                <a16:creationId xmlns:a16="http://schemas.microsoft.com/office/drawing/2014/main" id="{FE8FEDB6-003F-4643-B99A-0482AAE2E5B1}"/>
              </a:ext>
            </a:extLst>
          </p:cNvPr>
          <p:cNvSpPr/>
          <p:nvPr/>
        </p:nvSpPr>
        <p:spPr>
          <a:xfrm rot="6551144">
            <a:off x="5005867" y="2619718"/>
            <a:ext cx="1254223" cy="1499150"/>
          </a:xfrm>
          <a:prstGeom prst="arc">
            <a:avLst>
              <a:gd name="adj1" fmla="val 15499320"/>
              <a:gd name="adj2" fmla="val 20603993"/>
            </a:avLst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28" name="Título 12">
            <a:extLst>
              <a:ext uri="{FF2B5EF4-FFF2-40B4-BE49-F238E27FC236}">
                <a16:creationId xmlns:a16="http://schemas.microsoft.com/office/drawing/2014/main" id="{75E0033B-76BF-4EF5-93B9-414CA9838476}"/>
              </a:ext>
            </a:extLst>
          </p:cNvPr>
          <p:cNvSpPr txBox="1"/>
          <p:nvPr/>
        </p:nvSpPr>
        <p:spPr>
          <a:xfrm>
            <a:off x="592207" y="247353"/>
            <a:ext cx="1477251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dirty="0">
                <a:solidFill>
                  <a:srgbClr val="BBB4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  <a:endParaRPr lang="es-ES" sz="1000" b="0" i="0" u="none" strike="noStrike" kern="1200" cap="none" spc="0" baseline="0" dirty="0">
              <a:solidFill>
                <a:srgbClr val="BBB487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40" name="Título 12">
            <a:extLst>
              <a:ext uri="{FF2B5EF4-FFF2-40B4-BE49-F238E27FC236}">
                <a16:creationId xmlns:a16="http://schemas.microsoft.com/office/drawing/2014/main" id="{D6AB80E2-24AB-494D-8F44-FB3CCFD36E17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43" name="Título 12">
            <a:extLst>
              <a:ext uri="{FF2B5EF4-FFF2-40B4-BE49-F238E27FC236}">
                <a16:creationId xmlns:a16="http://schemas.microsoft.com/office/drawing/2014/main" id="{6CDC1B6D-0AF4-4C8C-B295-6F17B5AD575E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44" name="Título 12">
            <a:extLst>
              <a:ext uri="{FF2B5EF4-FFF2-40B4-BE49-F238E27FC236}">
                <a16:creationId xmlns:a16="http://schemas.microsoft.com/office/drawing/2014/main" id="{A5A03928-0769-4CD9-B474-5D22881EA2C4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  <p:sp>
        <p:nvSpPr>
          <p:cNvPr id="45" name="Título 12">
            <a:extLst>
              <a:ext uri="{FF2B5EF4-FFF2-40B4-BE49-F238E27FC236}">
                <a16:creationId xmlns:a16="http://schemas.microsoft.com/office/drawing/2014/main" id="{AD0F135F-3977-4C8C-B855-9FAEC3D9E129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AA3E3BD-5354-409F-807C-6C1118F2327D}"/>
              </a:ext>
            </a:extLst>
          </p:cNvPr>
          <p:cNvSpPr txBox="1"/>
          <p:nvPr/>
        </p:nvSpPr>
        <p:spPr>
          <a:xfrm>
            <a:off x="1071429" y="3816936"/>
            <a:ext cx="5223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Sterol from beverage displaced from </a:t>
            </a:r>
            <a:r>
              <a:rPr lang="es-ES" dirty="0" err="1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micelles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0105F03-5386-46F5-80EF-1C07625BEAA0}"/>
              </a:ext>
            </a:extLst>
          </p:cNvPr>
          <p:cNvSpPr txBox="1"/>
          <p:nvPr/>
        </p:nvSpPr>
        <p:spPr>
          <a:xfrm>
            <a:off x="5855877" y="2157231"/>
            <a:ext cx="2250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Solubility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Increase </a:t>
            </a:r>
            <a:r>
              <a:rPr lang="es-ES" baseline="30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1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242055B-1BDB-4B7D-8A0C-BBA413ADDAFB}"/>
              </a:ext>
            </a:extLst>
          </p:cNvPr>
          <p:cNvSpPr txBox="1"/>
          <p:nvPr/>
        </p:nvSpPr>
        <p:spPr>
          <a:xfrm>
            <a:off x="4466137" y="5240586"/>
            <a:ext cx="55856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[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1] </a:t>
            </a:r>
            <a:r>
              <a:rPr lang="en-US" sz="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Nagao</a:t>
            </a:r>
            <a:r>
              <a:rPr lang="en-U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et al.</a:t>
            </a:r>
            <a:r>
              <a:rPr lang="en-US" sz="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Biosci Biotechnol Biochem</a:t>
            </a:r>
            <a:r>
              <a:rPr lang="en-U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, 2013, 77,</a:t>
            </a:r>
            <a:r>
              <a:rPr lang="en-US" sz="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1055–1060; </a:t>
            </a:r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[2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] </a:t>
            </a:r>
            <a:r>
              <a:rPr lang="en-US" sz="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Nissinen et al. Am J Physiol, 2002, 282, G1009–G1015. </a:t>
            </a:r>
            <a:endParaRPr lang="es-ES" sz="8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DCFBB2B-756A-4D01-B580-7A01DD8639BF}"/>
              </a:ext>
            </a:extLst>
          </p:cNvPr>
          <p:cNvSpPr txBox="1"/>
          <p:nvPr/>
        </p:nvSpPr>
        <p:spPr>
          <a:xfrm>
            <a:off x="1304822" y="3047756"/>
            <a:ext cx="23817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Cholesterol esterase</a:t>
            </a:r>
            <a:endParaRPr lang="es-ES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06A8E4B0-4E90-41AA-9380-D2B21F7BE5E8}"/>
              </a:ext>
            </a:extLst>
          </p:cNvPr>
          <p:cNvCxnSpPr>
            <a:cxnSpLocks/>
          </p:cNvCxnSpPr>
          <p:nvPr/>
        </p:nvCxnSpPr>
        <p:spPr>
          <a:xfrm>
            <a:off x="3458114" y="3226700"/>
            <a:ext cx="2040245" cy="59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0E36257-FFFA-4148-8676-362A74928FA3}"/>
              </a:ext>
            </a:extLst>
          </p:cNvPr>
          <p:cNvSpPr txBox="1"/>
          <p:nvPr/>
        </p:nvSpPr>
        <p:spPr>
          <a:xfrm>
            <a:off x="3911081" y="2824274"/>
            <a:ext cx="12525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err="1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Hydrolysis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A1C537A-199C-4CF2-80D9-0040C48C1603}"/>
              </a:ext>
            </a:extLst>
          </p:cNvPr>
          <p:cNvSpPr txBox="1"/>
          <p:nvPr/>
        </p:nvSpPr>
        <p:spPr>
          <a:xfrm>
            <a:off x="3340957" y="3268556"/>
            <a:ext cx="2250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Solubility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Increase </a:t>
            </a:r>
            <a:r>
              <a:rPr lang="es-ES" baseline="30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2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8D0728B-CB34-465D-BE61-E3F5BB16AC4F}"/>
              </a:ext>
            </a:extLst>
          </p:cNvPr>
          <p:cNvSpPr txBox="1"/>
          <p:nvPr/>
        </p:nvSpPr>
        <p:spPr>
          <a:xfrm>
            <a:off x="5473905" y="3067369"/>
            <a:ext cx="405109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Cholesterol from digestion </a:t>
            </a:r>
            <a:r>
              <a:rPr lang="es-ES" dirty="0" err="1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reagents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2A88948-87C3-4F0B-9AC2-79E9EC1B1BDC}"/>
              </a:ext>
            </a:extLst>
          </p:cNvPr>
          <p:cNvSpPr txBox="1"/>
          <p:nvPr/>
        </p:nvSpPr>
        <p:spPr>
          <a:xfrm>
            <a:off x="213261" y="5222796"/>
            <a:ext cx="505036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TAG: </a:t>
            </a:r>
            <a:r>
              <a:rPr lang="es-ES" sz="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triacylglycerols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 MAG: </a:t>
            </a:r>
            <a:r>
              <a:rPr lang="es-ES" sz="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monoacylglycerols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; FFA: free </a:t>
            </a:r>
            <a:r>
              <a:rPr lang="es-ES" sz="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fatty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 sz="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acids</a:t>
            </a:r>
            <a:endParaRPr lang="es-ES" sz="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9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arcador de contenido 2">
            <a:extLst>
              <a:ext uri="{FF2B5EF4-FFF2-40B4-BE49-F238E27FC236}">
                <a16:creationId xmlns:a16="http://schemas.microsoft.com/office/drawing/2014/main" id="{9FDDAD0E-8AC0-4E91-8E4D-E205BF23DEF3}"/>
              </a:ext>
            </a:extLst>
          </p:cNvPr>
          <p:cNvSpPr txBox="1"/>
          <p:nvPr/>
        </p:nvSpPr>
        <p:spPr>
          <a:xfrm>
            <a:off x="499628" y="1126009"/>
            <a:ext cx="9229239" cy="36601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i="0" u="none" strike="noStrike" kern="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	</a:t>
            </a:r>
            <a:r>
              <a:rPr lang="en-US" b="1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             </a:t>
            </a:r>
            <a:r>
              <a:rPr lang="en-US" b="1" i="0" u="none" strike="noStrike" kern="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  Why does </a:t>
            </a:r>
            <a:r>
              <a:rPr lang="en-US" b="1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gastric lipase allow</a:t>
            </a:r>
            <a:r>
              <a:rPr lang="en-US" b="1" i="0" u="none" strike="noStrike" kern="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 cholesterol quantification?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D7E9B32-D42D-46AF-93FB-DFF7C5AF97E2}"/>
              </a:ext>
            </a:extLst>
          </p:cNvPr>
          <p:cNvSpPr txBox="1"/>
          <p:nvPr/>
        </p:nvSpPr>
        <p:spPr>
          <a:xfrm>
            <a:off x="1167938" y="2143382"/>
            <a:ext cx="44481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  TAG + H</a:t>
            </a:r>
            <a:r>
              <a:rPr lang="es-ES" baseline="-25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2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O                                   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MAG 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+ 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FFA</a:t>
            </a:r>
            <a:endParaRPr lang="es-ES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3724B619-2FAC-4D8C-9F6E-8EFC948D0F45}"/>
              </a:ext>
            </a:extLst>
          </p:cNvPr>
          <p:cNvSpPr txBox="1">
            <a:spLocks/>
          </p:cNvSpPr>
          <p:nvPr/>
        </p:nvSpPr>
        <p:spPr>
          <a:xfrm>
            <a:off x="604839" y="615190"/>
            <a:ext cx="7107923" cy="580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9006" indent="-151205" algn="l" defTabSz="756026" rtl="0" eaLnBrk="1" latinLnBrk="0" hangingPunct="1">
              <a:lnSpc>
                <a:spcPct val="90000"/>
              </a:lnSpc>
              <a:spcBef>
                <a:spcPts val="1158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181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78013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54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04821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88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31629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58436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32288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57092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81896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06700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801" indent="0">
              <a:lnSpc>
                <a:spcPct val="150000"/>
              </a:lnSpc>
              <a:buNone/>
            </a:pPr>
            <a:r>
              <a:rPr lang="es-ES" sz="20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STEROL BIOACCESSIBILITY </a:t>
            </a:r>
            <a:endParaRPr lang="es-E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1987E148-5F6D-422E-9E19-5C676AE7CF89}"/>
              </a:ext>
            </a:extLst>
          </p:cNvPr>
          <p:cNvCxnSpPr>
            <a:cxnSpLocks/>
          </p:cNvCxnSpPr>
          <p:nvPr/>
        </p:nvCxnSpPr>
        <p:spPr>
          <a:xfrm>
            <a:off x="2427458" y="2360425"/>
            <a:ext cx="14672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F685473-2579-4F9F-8859-6A12BBD0B219}"/>
              </a:ext>
            </a:extLst>
          </p:cNvPr>
          <p:cNvSpPr txBox="1"/>
          <p:nvPr/>
        </p:nvSpPr>
        <p:spPr>
          <a:xfrm>
            <a:off x="2410524" y="1983372"/>
            <a:ext cx="20740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Gastric lipase</a:t>
            </a:r>
            <a:endParaRPr lang="es-ES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D7D7254A-FF19-4C4F-A8E9-F06298FD7CB7}"/>
              </a:ext>
            </a:extLst>
          </p:cNvPr>
          <p:cNvSpPr/>
          <p:nvPr/>
        </p:nvSpPr>
        <p:spPr>
          <a:xfrm>
            <a:off x="3976552" y="2322647"/>
            <a:ext cx="2413541" cy="1499150"/>
          </a:xfrm>
          <a:prstGeom prst="arc">
            <a:avLst>
              <a:gd name="adj1" fmla="val 15676451"/>
              <a:gd name="adj2" fmla="val 21448603"/>
            </a:avLst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Título 12">
            <a:extLst>
              <a:ext uri="{FF2B5EF4-FFF2-40B4-BE49-F238E27FC236}">
                <a16:creationId xmlns:a16="http://schemas.microsoft.com/office/drawing/2014/main" id="{75E0033B-76BF-4EF5-93B9-414CA9838476}"/>
              </a:ext>
            </a:extLst>
          </p:cNvPr>
          <p:cNvSpPr txBox="1"/>
          <p:nvPr/>
        </p:nvSpPr>
        <p:spPr>
          <a:xfrm>
            <a:off x="592207" y="247353"/>
            <a:ext cx="1477251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dirty="0">
                <a:solidFill>
                  <a:srgbClr val="BBB4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  <a:endParaRPr lang="es-ES" sz="1000" b="0" i="0" u="none" strike="noStrike" kern="1200" cap="none" spc="0" baseline="0" dirty="0">
              <a:solidFill>
                <a:srgbClr val="BBB487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40" name="Título 12">
            <a:extLst>
              <a:ext uri="{FF2B5EF4-FFF2-40B4-BE49-F238E27FC236}">
                <a16:creationId xmlns:a16="http://schemas.microsoft.com/office/drawing/2014/main" id="{D6AB80E2-24AB-494D-8F44-FB3CCFD36E17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43" name="Título 12">
            <a:extLst>
              <a:ext uri="{FF2B5EF4-FFF2-40B4-BE49-F238E27FC236}">
                <a16:creationId xmlns:a16="http://schemas.microsoft.com/office/drawing/2014/main" id="{6CDC1B6D-0AF4-4C8C-B295-6F17B5AD575E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44" name="Título 12">
            <a:extLst>
              <a:ext uri="{FF2B5EF4-FFF2-40B4-BE49-F238E27FC236}">
                <a16:creationId xmlns:a16="http://schemas.microsoft.com/office/drawing/2014/main" id="{A5A03928-0769-4CD9-B474-5D22881EA2C4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  <p:sp>
        <p:nvSpPr>
          <p:cNvPr id="45" name="Título 12">
            <a:extLst>
              <a:ext uri="{FF2B5EF4-FFF2-40B4-BE49-F238E27FC236}">
                <a16:creationId xmlns:a16="http://schemas.microsoft.com/office/drawing/2014/main" id="{AD0F135F-3977-4C8C-B855-9FAEC3D9E129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B0F90BA-C2C9-4D3C-BA3E-13E99906F63B}"/>
              </a:ext>
            </a:extLst>
          </p:cNvPr>
          <p:cNvSpPr txBox="1"/>
          <p:nvPr/>
        </p:nvSpPr>
        <p:spPr>
          <a:xfrm>
            <a:off x="5183322" y="3072222"/>
            <a:ext cx="2958527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Cholesterol quantification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0D856D0-1FEF-4EBA-930E-C00C6A23F919}"/>
              </a:ext>
            </a:extLst>
          </p:cNvPr>
          <p:cNvSpPr txBox="1"/>
          <p:nvPr/>
        </p:nvSpPr>
        <p:spPr>
          <a:xfrm>
            <a:off x="6006406" y="2175759"/>
            <a:ext cx="5041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Improves micellarization capacity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5BE38B4-7324-4FD4-882F-8E6D6BFAD12B}"/>
              </a:ext>
            </a:extLst>
          </p:cNvPr>
          <p:cNvSpPr txBox="1"/>
          <p:nvPr/>
        </p:nvSpPr>
        <p:spPr>
          <a:xfrm>
            <a:off x="213261" y="5222796"/>
            <a:ext cx="505036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TAG: </a:t>
            </a:r>
            <a:r>
              <a:rPr lang="es-ES" sz="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triacylglycerols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 MAG: </a:t>
            </a:r>
            <a:r>
              <a:rPr lang="es-ES" sz="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monoacylglycerols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; FFA: free </a:t>
            </a:r>
            <a:r>
              <a:rPr lang="es-ES" sz="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fatty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 sz="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acids</a:t>
            </a:r>
            <a:endParaRPr lang="es-ES" sz="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57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 noGrp="1"/>
          </p:cNvSpPr>
          <p:nvPr>
            <p:ph idx="1"/>
          </p:nvPr>
        </p:nvSpPr>
        <p:spPr>
          <a:xfrm>
            <a:off x="558817" y="1356356"/>
            <a:ext cx="7575685" cy="4221483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endParaRPr lang="es-ES" sz="149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150000"/>
              </a:lnSpc>
            </a:pPr>
            <a:endParaRPr lang="es-ES" sz="149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150000"/>
              </a:lnSpc>
            </a:pPr>
            <a:endParaRPr lang="es-ES" sz="149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  <a:p>
            <a:pPr lvl="0">
              <a:lnSpc>
                <a:spcPct val="150000"/>
              </a:lnSpc>
            </a:pPr>
            <a:endParaRPr lang="es-ES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9" name="Rectángulo 9">
            <a:extLst>
              <a:ext uri="{FF2B5EF4-FFF2-40B4-BE49-F238E27FC236}">
                <a16:creationId xmlns:a16="http://schemas.microsoft.com/office/drawing/2014/main" id="{B358BF16-DD12-4385-83DA-21955CD67131}"/>
              </a:ext>
            </a:extLst>
          </p:cNvPr>
          <p:cNvSpPr/>
          <p:nvPr/>
        </p:nvSpPr>
        <p:spPr>
          <a:xfrm>
            <a:off x="681865" y="831854"/>
            <a:ext cx="8716893" cy="33820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b="1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  <a:endParaRPr lang="es-ES" sz="2200" b="0" i="0" u="none" strike="noStrike" kern="120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T</a:t>
            </a:r>
            <a:r>
              <a:rPr lang="en-US" sz="2200" b="0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he INFOGEST method considering the use of gastric lipase and cholesterol esterase is an adequate protocol for the evaluation of sterol bioaccessibility since reproduces more faithfully the physiological gastrointestinal conditions</a:t>
            </a:r>
            <a:endParaRPr lang="es-ES" sz="2000" b="0" i="0" u="none" strike="noStrike" kern="120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10" name="Título 12">
            <a:extLst>
              <a:ext uri="{FF2B5EF4-FFF2-40B4-BE49-F238E27FC236}">
                <a16:creationId xmlns:a16="http://schemas.microsoft.com/office/drawing/2014/main" id="{96FF9B4A-1DC4-46D8-98E9-DB4EF7514E03}"/>
              </a:ext>
            </a:extLst>
          </p:cNvPr>
          <p:cNvSpPr txBox="1"/>
          <p:nvPr/>
        </p:nvSpPr>
        <p:spPr>
          <a:xfrm>
            <a:off x="592207" y="247353"/>
            <a:ext cx="1477251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dirty="0">
                <a:solidFill>
                  <a:srgbClr val="BBB4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  <a:endParaRPr lang="es-ES" sz="1000" b="0" i="0" u="none" strike="noStrike" kern="1200" cap="none" spc="0" baseline="0" dirty="0">
              <a:solidFill>
                <a:srgbClr val="BBB487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17" name="Título 12">
            <a:extLst>
              <a:ext uri="{FF2B5EF4-FFF2-40B4-BE49-F238E27FC236}">
                <a16:creationId xmlns:a16="http://schemas.microsoft.com/office/drawing/2014/main" id="{47549826-A31E-4FEB-B8AE-AAA0091DE9B3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18" name="Título 12">
            <a:extLst>
              <a:ext uri="{FF2B5EF4-FFF2-40B4-BE49-F238E27FC236}">
                <a16:creationId xmlns:a16="http://schemas.microsoft.com/office/drawing/2014/main" id="{88DF915A-D530-4317-BADE-046FBD042F76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20" name="Título 12">
            <a:extLst>
              <a:ext uri="{FF2B5EF4-FFF2-40B4-BE49-F238E27FC236}">
                <a16:creationId xmlns:a16="http://schemas.microsoft.com/office/drawing/2014/main" id="{26A30A58-5CF4-49BE-A63C-78CC3ACD26AD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sp>
        <p:nvSpPr>
          <p:cNvPr id="11" name="Título 12">
            <a:extLst>
              <a:ext uri="{FF2B5EF4-FFF2-40B4-BE49-F238E27FC236}">
                <a16:creationId xmlns:a16="http://schemas.microsoft.com/office/drawing/2014/main" id="{A0030496-F012-4A21-BB52-FC542DD9704F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665758" y="1261591"/>
            <a:ext cx="9055757" cy="1821790"/>
          </a:xfrm>
        </p:spPr>
        <p:txBody>
          <a:bodyPr anchorCtr="1">
            <a:normAutofit/>
          </a:bodyPr>
          <a:lstStyle/>
          <a:p>
            <a:pPr lvl="0" algn="ctr"/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Updating the INFOGEST digestion method for sterol bioaccessibility by the simultaneous addition of gastric lipase and cholesterol esterase </a:t>
            </a:r>
            <a:endParaRPr lang="es-ES" sz="26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BF7CB35-D41A-48E0-B889-A74794B6D756}"/>
              </a:ext>
            </a:extLst>
          </p:cNvPr>
          <p:cNvSpPr txBox="1"/>
          <p:nvPr/>
        </p:nvSpPr>
        <p:spPr>
          <a:xfrm>
            <a:off x="2094864" y="464209"/>
            <a:ext cx="48807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4A4A4A"/>
                </a:solidFill>
                <a:latin typeface="Source Sans Pro" panose="020B0503030403020204" pitchFamily="34" charset="0"/>
              </a:rPr>
              <a:t>The 2nd</a:t>
            </a:r>
            <a:r>
              <a:rPr lang="en-US" b="1" i="0" dirty="0">
                <a:solidFill>
                  <a:srgbClr val="4A4A4A"/>
                </a:solidFill>
                <a:effectLst/>
                <a:latin typeface="Source Sans Pro" panose="020B0503030403020204" pitchFamily="34" charset="0"/>
              </a:rPr>
              <a:t> International Electronic Conference on Food Science and Functional Foods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563B89A-9E43-471E-AAA4-464CE46697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" t="6548" r="85102" b="63541"/>
          <a:stretch/>
        </p:blipFill>
        <p:spPr bwMode="auto">
          <a:xfrm>
            <a:off x="665758" y="174599"/>
            <a:ext cx="1250950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09FEDA57-AEE9-4D76-9EAE-989059F636E4}"/>
              </a:ext>
            </a:extLst>
          </p:cNvPr>
          <p:cNvSpPr txBox="1"/>
          <p:nvPr/>
        </p:nvSpPr>
        <p:spPr>
          <a:xfrm>
            <a:off x="1760399" y="3484744"/>
            <a:ext cx="7146534" cy="15192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50000"/>
              </a:lnSpc>
              <a:spcBef>
                <a:spcPts val="82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500" b="1" i="0" u="none" strike="noStrike" kern="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THANKS FOR YOUR ATTENTION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CF06885-C3A7-4805-8BD0-DE5CC8AC9BE8}"/>
              </a:ext>
            </a:extLst>
          </p:cNvPr>
          <p:cNvSpPr txBox="1"/>
          <p:nvPr/>
        </p:nvSpPr>
        <p:spPr>
          <a:xfrm>
            <a:off x="2601117" y="4328249"/>
            <a:ext cx="5465097" cy="546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378012" rtl="0" fontAlgn="auto" hangingPunct="1">
              <a:lnSpc>
                <a:spcPct val="150000"/>
              </a:lnSpc>
              <a:spcBef>
                <a:spcPts val="82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b="1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Mussa Makran (Mussa.Makran@uv.es)</a:t>
            </a:r>
            <a:endParaRPr lang="es-ES" sz="2200" b="1" i="0" u="none" strike="noStrike" kern="120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2947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 noGrp="1"/>
          </p:cNvSpPr>
          <p:nvPr>
            <p:ph type="title"/>
          </p:nvPr>
        </p:nvSpPr>
        <p:spPr>
          <a:xfrm>
            <a:off x="499628" y="590626"/>
            <a:ext cx="9229239" cy="1029111"/>
          </a:xfrm>
        </p:spPr>
        <p:txBody>
          <a:bodyPr>
            <a:noAutofit/>
          </a:bodyPr>
          <a:lstStyle/>
          <a:p>
            <a:pPr lvl="1" algn="l" defTabSz="378012" rtl="0"/>
            <a:r>
              <a:rPr lang="es-ES" sz="2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BACKGROUND</a:t>
            </a:r>
            <a:br>
              <a:rPr lang="es-ES" sz="22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</a:br>
            <a:endParaRPr lang="es-ES" sz="2200" dirty="0">
              <a:solidFill>
                <a:srgbClr val="455F5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8" name="CuadroTexto 287">
            <a:extLst>
              <a:ext uri="{FF2B5EF4-FFF2-40B4-BE49-F238E27FC236}">
                <a16:creationId xmlns:a16="http://schemas.microsoft.com/office/drawing/2014/main" id="{F6673181-4B5B-420E-BB6C-B64EF8FB3100}"/>
              </a:ext>
            </a:extLst>
          </p:cNvPr>
          <p:cNvSpPr txBox="1"/>
          <p:nvPr/>
        </p:nvSpPr>
        <p:spPr>
          <a:xfrm>
            <a:off x="7169599" y="5122908"/>
            <a:ext cx="26862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[1] Minekus et al. Food Funct, 2014, 5, 1113-1124                                   [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2]    Brodkorb et al. Nat Protoc, 2019, 14, 991-1014                        </a:t>
            </a:r>
            <a:endParaRPr lang="es-ES" sz="8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Marcador de contenido 2">
            <a:extLst>
              <a:ext uri="{FF2B5EF4-FFF2-40B4-BE49-F238E27FC236}">
                <a16:creationId xmlns:a16="http://schemas.microsoft.com/office/drawing/2014/main" id="{0FB19105-C06A-4EC7-B773-7B9087635059}"/>
              </a:ext>
            </a:extLst>
          </p:cNvPr>
          <p:cNvSpPr txBox="1"/>
          <p:nvPr/>
        </p:nvSpPr>
        <p:spPr>
          <a:xfrm>
            <a:off x="499628" y="1105182"/>
            <a:ext cx="9087801" cy="36601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i="0" u="none" strike="noStrike" kern="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Gastrointestinal digestion simulation methods                     </a:t>
            </a:r>
            <a:r>
              <a:rPr lang="en-US" b="0" i="0" u="none" strike="noStrike" kern="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Bioaccessibility evaluation</a:t>
            </a:r>
          </a:p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                                    Factors                 </a:t>
            </a:r>
            <a:r>
              <a:rPr lang="en-US" b="0" i="0" u="none" strike="noStrike" kern="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Temperature, time, pH, agitation, enzymes, bile salts</a:t>
            </a: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…</a:t>
            </a:r>
          </a:p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b="0" i="0" u="none" strike="noStrike" kern="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b="0" i="0" u="none" strike="noStrike" kern="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cxnSp>
        <p:nvCxnSpPr>
          <p:cNvPr id="285" name="Conector recto de flecha 284">
            <a:extLst>
              <a:ext uri="{FF2B5EF4-FFF2-40B4-BE49-F238E27FC236}">
                <a16:creationId xmlns:a16="http://schemas.microsoft.com/office/drawing/2014/main" id="{29EA08FE-5DDF-43C8-A5E1-639F35D1C9B2}"/>
              </a:ext>
            </a:extLst>
          </p:cNvPr>
          <p:cNvCxnSpPr/>
          <p:nvPr/>
        </p:nvCxnSpPr>
        <p:spPr>
          <a:xfrm>
            <a:off x="5376717" y="1473201"/>
            <a:ext cx="77628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o 1">
            <a:extLst>
              <a:ext uri="{FF2B5EF4-FFF2-40B4-BE49-F238E27FC236}">
                <a16:creationId xmlns:a16="http://schemas.microsoft.com/office/drawing/2014/main" id="{54B60659-C113-445A-8F85-419F82AA2A77}"/>
              </a:ext>
            </a:extLst>
          </p:cNvPr>
          <p:cNvSpPr/>
          <p:nvPr/>
        </p:nvSpPr>
        <p:spPr>
          <a:xfrm rot="4160343" flipV="1">
            <a:off x="2768512" y="393973"/>
            <a:ext cx="1565071" cy="1654566"/>
          </a:xfrm>
          <a:prstGeom prst="arc">
            <a:avLst>
              <a:gd name="adj1" fmla="val 16691813"/>
              <a:gd name="adj2" fmla="val 20727501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0A799B6-BA20-47BA-A509-4B0D199F037C}"/>
              </a:ext>
            </a:extLst>
          </p:cNvPr>
          <p:cNvCxnSpPr/>
          <p:nvPr/>
        </p:nvCxnSpPr>
        <p:spPr>
          <a:xfrm>
            <a:off x="599938" y="1619737"/>
            <a:ext cx="46808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B67EE669-09F5-437B-9E69-2087CEEF56A1}"/>
              </a:ext>
            </a:extLst>
          </p:cNvPr>
          <p:cNvSpPr/>
          <p:nvPr/>
        </p:nvSpPr>
        <p:spPr>
          <a:xfrm>
            <a:off x="5835651" y="2245358"/>
            <a:ext cx="234949" cy="486463"/>
          </a:xfrm>
          <a:prstGeom prst="downArrow">
            <a:avLst>
              <a:gd name="adj1" fmla="val 50000"/>
              <a:gd name="adj2" fmla="val 64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91D6B65-1FF3-48B5-BF54-D5FE93F76FF0}"/>
              </a:ext>
            </a:extLst>
          </p:cNvPr>
          <p:cNvSpPr txBox="1"/>
          <p:nvPr/>
        </p:nvSpPr>
        <p:spPr>
          <a:xfrm>
            <a:off x="4350754" y="2731823"/>
            <a:ext cx="3501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Harmonized INFOGEST method </a:t>
            </a:r>
            <a:r>
              <a:rPr lang="es-ES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1,2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31" name="Group 5">
            <a:extLst>
              <a:ext uri="{FF2B5EF4-FFF2-40B4-BE49-F238E27FC236}">
                <a16:creationId xmlns:a16="http://schemas.microsoft.com/office/drawing/2014/main" id="{239D5A00-9BBA-4A6D-91AD-9A777598FDD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12638" y="2573928"/>
            <a:ext cx="921060" cy="2849159"/>
            <a:chOff x="1048" y="709"/>
            <a:chExt cx="913" cy="3360"/>
          </a:xfrm>
        </p:grpSpPr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B9F49F17-3F85-4581-87BF-7D6002BD7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2527"/>
              <a:ext cx="183" cy="312"/>
            </a:xfrm>
            <a:custGeom>
              <a:avLst/>
              <a:gdLst>
                <a:gd name="T0" fmla="*/ 134 w 143"/>
                <a:gd name="T1" fmla="*/ 5 h 244"/>
                <a:gd name="T2" fmla="*/ 197 w 143"/>
                <a:gd name="T3" fmla="*/ 29 h 244"/>
                <a:gd name="T4" fmla="*/ 298 w 143"/>
                <a:gd name="T5" fmla="*/ 254 h 244"/>
                <a:gd name="T6" fmla="*/ 201 w 143"/>
                <a:gd name="T7" fmla="*/ 464 h 244"/>
                <a:gd name="T8" fmla="*/ 69 w 143"/>
                <a:gd name="T9" fmla="*/ 481 h 244"/>
                <a:gd name="T10" fmla="*/ 47 w 143"/>
                <a:gd name="T11" fmla="*/ 354 h 244"/>
                <a:gd name="T12" fmla="*/ 86 w 143"/>
                <a:gd name="T13" fmla="*/ 159 h 244"/>
                <a:gd name="T14" fmla="*/ 76 w 143"/>
                <a:gd name="T15" fmla="*/ 63 h 244"/>
                <a:gd name="T16" fmla="*/ 134 w 143"/>
                <a:gd name="T17" fmla="*/ 5 h 2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3" h="244">
                  <a:moveTo>
                    <a:pt x="64" y="2"/>
                  </a:moveTo>
                  <a:cubicBezTo>
                    <a:pt x="74" y="0"/>
                    <a:pt x="86" y="8"/>
                    <a:pt x="94" y="14"/>
                  </a:cubicBezTo>
                  <a:cubicBezTo>
                    <a:pt x="126" y="36"/>
                    <a:pt x="143" y="79"/>
                    <a:pt x="142" y="122"/>
                  </a:cubicBezTo>
                  <a:cubicBezTo>
                    <a:pt x="141" y="159"/>
                    <a:pt x="118" y="197"/>
                    <a:pt x="96" y="222"/>
                  </a:cubicBezTo>
                  <a:cubicBezTo>
                    <a:pt x="78" y="242"/>
                    <a:pt x="53" y="244"/>
                    <a:pt x="33" y="230"/>
                  </a:cubicBezTo>
                  <a:cubicBezTo>
                    <a:pt x="25" y="225"/>
                    <a:pt x="0" y="202"/>
                    <a:pt x="23" y="170"/>
                  </a:cubicBezTo>
                  <a:cubicBezTo>
                    <a:pt x="43" y="140"/>
                    <a:pt x="51" y="119"/>
                    <a:pt x="41" y="76"/>
                  </a:cubicBezTo>
                  <a:cubicBezTo>
                    <a:pt x="37" y="62"/>
                    <a:pt x="33" y="46"/>
                    <a:pt x="36" y="30"/>
                  </a:cubicBezTo>
                  <a:cubicBezTo>
                    <a:pt x="39" y="13"/>
                    <a:pt x="52" y="2"/>
                    <a:pt x="64" y="2"/>
                  </a:cubicBezTo>
                  <a:close/>
                </a:path>
              </a:pathLst>
            </a:custGeom>
            <a:solidFill>
              <a:srgbClr val="A576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9EBD63A3-3813-4DE1-911B-1CB4CF7E0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6" y="2556"/>
              <a:ext cx="91" cy="228"/>
            </a:xfrm>
            <a:custGeom>
              <a:avLst/>
              <a:gdLst>
                <a:gd name="T0" fmla="*/ 72 w 71"/>
                <a:gd name="T1" fmla="*/ 0 h 179"/>
                <a:gd name="T2" fmla="*/ 97 w 71"/>
                <a:gd name="T3" fmla="*/ 32 h 179"/>
                <a:gd name="T4" fmla="*/ 128 w 71"/>
                <a:gd name="T5" fmla="*/ 59 h 179"/>
                <a:gd name="T6" fmla="*/ 147 w 71"/>
                <a:gd name="T7" fmla="*/ 144 h 179"/>
                <a:gd name="T8" fmla="*/ 140 w 71"/>
                <a:gd name="T9" fmla="*/ 186 h 179"/>
                <a:gd name="T10" fmla="*/ 136 w 71"/>
                <a:gd name="T11" fmla="*/ 206 h 179"/>
                <a:gd name="T12" fmla="*/ 129 w 71"/>
                <a:gd name="T13" fmla="*/ 225 h 179"/>
                <a:gd name="T14" fmla="*/ 115 w 71"/>
                <a:gd name="T15" fmla="*/ 266 h 179"/>
                <a:gd name="T16" fmla="*/ 105 w 71"/>
                <a:gd name="T17" fmla="*/ 307 h 179"/>
                <a:gd name="T18" fmla="*/ 88 w 71"/>
                <a:gd name="T19" fmla="*/ 312 h 179"/>
                <a:gd name="T20" fmla="*/ 76 w 71"/>
                <a:gd name="T21" fmla="*/ 326 h 179"/>
                <a:gd name="T22" fmla="*/ 53 w 71"/>
                <a:gd name="T23" fmla="*/ 354 h 179"/>
                <a:gd name="T24" fmla="*/ 24 w 71"/>
                <a:gd name="T25" fmla="*/ 368 h 179"/>
                <a:gd name="T26" fmla="*/ 13 w 71"/>
                <a:gd name="T27" fmla="*/ 357 h 179"/>
                <a:gd name="T28" fmla="*/ 0 w 71"/>
                <a:gd name="T29" fmla="*/ 343 h 179"/>
                <a:gd name="T30" fmla="*/ 36 w 71"/>
                <a:gd name="T31" fmla="*/ 343 h 179"/>
                <a:gd name="T32" fmla="*/ 68 w 71"/>
                <a:gd name="T33" fmla="*/ 302 h 179"/>
                <a:gd name="T34" fmla="*/ 82 w 71"/>
                <a:gd name="T35" fmla="*/ 284 h 179"/>
                <a:gd name="T36" fmla="*/ 90 w 71"/>
                <a:gd name="T37" fmla="*/ 256 h 179"/>
                <a:gd name="T38" fmla="*/ 113 w 71"/>
                <a:gd name="T39" fmla="*/ 214 h 179"/>
                <a:gd name="T40" fmla="*/ 113 w 71"/>
                <a:gd name="T41" fmla="*/ 196 h 179"/>
                <a:gd name="T42" fmla="*/ 122 w 71"/>
                <a:gd name="T43" fmla="*/ 168 h 179"/>
                <a:gd name="T44" fmla="*/ 127 w 71"/>
                <a:gd name="T45" fmla="*/ 106 h 179"/>
                <a:gd name="T46" fmla="*/ 105 w 71"/>
                <a:gd name="T47" fmla="*/ 60 h 179"/>
                <a:gd name="T48" fmla="*/ 97 w 71"/>
                <a:gd name="T49" fmla="*/ 41 h 179"/>
                <a:gd name="T50" fmla="*/ 90 w 71"/>
                <a:gd name="T51" fmla="*/ 24 h 17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1" h="179">
                  <a:moveTo>
                    <a:pt x="34" y="0"/>
                  </a:moveTo>
                  <a:cubicBezTo>
                    <a:pt x="35" y="6"/>
                    <a:pt x="42" y="13"/>
                    <a:pt x="46" y="16"/>
                  </a:cubicBezTo>
                  <a:cubicBezTo>
                    <a:pt x="51" y="21"/>
                    <a:pt x="57" y="23"/>
                    <a:pt x="61" y="28"/>
                  </a:cubicBezTo>
                  <a:cubicBezTo>
                    <a:pt x="68" y="38"/>
                    <a:pt x="71" y="57"/>
                    <a:pt x="70" y="70"/>
                  </a:cubicBezTo>
                  <a:cubicBezTo>
                    <a:pt x="70" y="77"/>
                    <a:pt x="66" y="83"/>
                    <a:pt x="66" y="90"/>
                  </a:cubicBezTo>
                  <a:cubicBezTo>
                    <a:pt x="65" y="93"/>
                    <a:pt x="66" y="97"/>
                    <a:pt x="65" y="100"/>
                  </a:cubicBezTo>
                  <a:cubicBezTo>
                    <a:pt x="65" y="103"/>
                    <a:pt x="63" y="106"/>
                    <a:pt x="62" y="109"/>
                  </a:cubicBezTo>
                  <a:cubicBezTo>
                    <a:pt x="59" y="116"/>
                    <a:pt x="58" y="122"/>
                    <a:pt x="55" y="129"/>
                  </a:cubicBezTo>
                  <a:cubicBezTo>
                    <a:pt x="54" y="134"/>
                    <a:pt x="53" y="145"/>
                    <a:pt x="50" y="148"/>
                  </a:cubicBezTo>
                  <a:cubicBezTo>
                    <a:pt x="48" y="150"/>
                    <a:pt x="44" y="150"/>
                    <a:pt x="42" y="151"/>
                  </a:cubicBezTo>
                  <a:cubicBezTo>
                    <a:pt x="40" y="153"/>
                    <a:pt x="38" y="155"/>
                    <a:pt x="36" y="158"/>
                  </a:cubicBezTo>
                  <a:cubicBezTo>
                    <a:pt x="33" y="162"/>
                    <a:pt x="29" y="167"/>
                    <a:pt x="25" y="171"/>
                  </a:cubicBezTo>
                  <a:cubicBezTo>
                    <a:pt x="21" y="175"/>
                    <a:pt x="17" y="179"/>
                    <a:pt x="12" y="178"/>
                  </a:cubicBezTo>
                  <a:cubicBezTo>
                    <a:pt x="10" y="177"/>
                    <a:pt x="7" y="175"/>
                    <a:pt x="6" y="173"/>
                  </a:cubicBezTo>
                  <a:cubicBezTo>
                    <a:pt x="4" y="171"/>
                    <a:pt x="3" y="166"/>
                    <a:pt x="0" y="166"/>
                  </a:cubicBezTo>
                  <a:cubicBezTo>
                    <a:pt x="3" y="171"/>
                    <a:pt x="12" y="170"/>
                    <a:pt x="17" y="166"/>
                  </a:cubicBezTo>
                  <a:cubicBezTo>
                    <a:pt x="23" y="161"/>
                    <a:pt x="26" y="152"/>
                    <a:pt x="32" y="146"/>
                  </a:cubicBezTo>
                  <a:cubicBezTo>
                    <a:pt x="34" y="143"/>
                    <a:pt x="37" y="141"/>
                    <a:pt x="39" y="137"/>
                  </a:cubicBezTo>
                  <a:cubicBezTo>
                    <a:pt x="41" y="133"/>
                    <a:pt x="41" y="128"/>
                    <a:pt x="43" y="124"/>
                  </a:cubicBezTo>
                  <a:cubicBezTo>
                    <a:pt x="47" y="118"/>
                    <a:pt x="54" y="113"/>
                    <a:pt x="54" y="104"/>
                  </a:cubicBezTo>
                  <a:cubicBezTo>
                    <a:pt x="54" y="100"/>
                    <a:pt x="53" y="99"/>
                    <a:pt x="54" y="95"/>
                  </a:cubicBezTo>
                  <a:cubicBezTo>
                    <a:pt x="56" y="91"/>
                    <a:pt x="57" y="87"/>
                    <a:pt x="58" y="82"/>
                  </a:cubicBezTo>
                  <a:cubicBezTo>
                    <a:pt x="60" y="73"/>
                    <a:pt x="62" y="60"/>
                    <a:pt x="60" y="51"/>
                  </a:cubicBezTo>
                  <a:cubicBezTo>
                    <a:pt x="58" y="43"/>
                    <a:pt x="53" y="36"/>
                    <a:pt x="50" y="29"/>
                  </a:cubicBezTo>
                  <a:cubicBezTo>
                    <a:pt x="49" y="25"/>
                    <a:pt x="48" y="23"/>
                    <a:pt x="46" y="20"/>
                  </a:cubicBezTo>
                  <a:cubicBezTo>
                    <a:pt x="45" y="18"/>
                    <a:pt x="45" y="14"/>
                    <a:pt x="43" y="12"/>
                  </a:cubicBezTo>
                </a:path>
              </a:pathLst>
            </a:custGeom>
            <a:solidFill>
              <a:srgbClr val="98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A69EEC13-104E-465C-BB44-CF988EDC5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1" y="2616"/>
              <a:ext cx="32" cy="96"/>
            </a:xfrm>
            <a:custGeom>
              <a:avLst/>
              <a:gdLst>
                <a:gd name="T0" fmla="*/ 28 w 25"/>
                <a:gd name="T1" fmla="*/ 0 h 75"/>
                <a:gd name="T2" fmla="*/ 22 w 25"/>
                <a:gd name="T3" fmla="*/ 81 h 75"/>
                <a:gd name="T4" fmla="*/ 17 w 25"/>
                <a:gd name="T5" fmla="*/ 118 h 75"/>
                <a:gd name="T6" fmla="*/ 5 w 25"/>
                <a:gd name="T7" fmla="*/ 156 h 75"/>
                <a:gd name="T8" fmla="*/ 6 w 25"/>
                <a:gd name="T9" fmla="*/ 157 h 75"/>
                <a:gd name="T10" fmla="*/ 15 w 25"/>
                <a:gd name="T11" fmla="*/ 156 h 75"/>
                <a:gd name="T12" fmla="*/ 46 w 25"/>
                <a:gd name="T13" fmla="*/ 81 h 75"/>
                <a:gd name="T14" fmla="*/ 51 w 25"/>
                <a:gd name="T15" fmla="*/ 37 h 75"/>
                <a:gd name="T16" fmla="*/ 31 w 25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75">
                  <a:moveTo>
                    <a:pt x="13" y="0"/>
                  </a:moveTo>
                  <a:cubicBezTo>
                    <a:pt x="0" y="7"/>
                    <a:pt x="9" y="27"/>
                    <a:pt x="10" y="38"/>
                  </a:cubicBezTo>
                  <a:cubicBezTo>
                    <a:pt x="11" y="45"/>
                    <a:pt x="10" y="50"/>
                    <a:pt x="8" y="56"/>
                  </a:cubicBezTo>
                  <a:cubicBezTo>
                    <a:pt x="7" y="60"/>
                    <a:pt x="1" y="70"/>
                    <a:pt x="2" y="74"/>
                  </a:cubicBezTo>
                  <a:cubicBezTo>
                    <a:pt x="2" y="75"/>
                    <a:pt x="2" y="75"/>
                    <a:pt x="3" y="75"/>
                  </a:cubicBezTo>
                  <a:cubicBezTo>
                    <a:pt x="4" y="74"/>
                    <a:pt x="6" y="75"/>
                    <a:pt x="7" y="74"/>
                  </a:cubicBezTo>
                  <a:cubicBezTo>
                    <a:pt x="16" y="67"/>
                    <a:pt x="19" y="49"/>
                    <a:pt x="22" y="38"/>
                  </a:cubicBezTo>
                  <a:cubicBezTo>
                    <a:pt x="23" y="31"/>
                    <a:pt x="25" y="25"/>
                    <a:pt x="24" y="18"/>
                  </a:cubicBezTo>
                  <a:cubicBezTo>
                    <a:pt x="24" y="12"/>
                    <a:pt x="21" y="1"/>
                    <a:pt x="15" y="0"/>
                  </a:cubicBezTo>
                </a:path>
              </a:pathLst>
            </a:custGeom>
            <a:solidFill>
              <a:srgbClr val="9D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F8D127E7-FAFB-4943-8773-FA34E6B74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6" y="2623"/>
              <a:ext cx="132" cy="223"/>
            </a:xfrm>
            <a:custGeom>
              <a:avLst/>
              <a:gdLst>
                <a:gd name="T0" fmla="*/ 197 w 103"/>
                <a:gd name="T1" fmla="*/ 0 h 174"/>
                <a:gd name="T2" fmla="*/ 187 w 103"/>
                <a:gd name="T3" fmla="*/ 136 h 174"/>
                <a:gd name="T4" fmla="*/ 173 w 103"/>
                <a:gd name="T5" fmla="*/ 164 h 174"/>
                <a:gd name="T6" fmla="*/ 156 w 103"/>
                <a:gd name="T7" fmla="*/ 194 h 174"/>
                <a:gd name="T8" fmla="*/ 141 w 103"/>
                <a:gd name="T9" fmla="*/ 211 h 174"/>
                <a:gd name="T10" fmla="*/ 136 w 103"/>
                <a:gd name="T11" fmla="*/ 237 h 174"/>
                <a:gd name="T12" fmla="*/ 127 w 103"/>
                <a:gd name="T13" fmla="*/ 255 h 174"/>
                <a:gd name="T14" fmla="*/ 83 w 103"/>
                <a:gd name="T15" fmla="*/ 285 h 174"/>
                <a:gd name="T16" fmla="*/ 76 w 103"/>
                <a:gd name="T17" fmla="*/ 304 h 174"/>
                <a:gd name="T18" fmla="*/ 0 w 103"/>
                <a:gd name="T19" fmla="*/ 322 h 174"/>
                <a:gd name="T20" fmla="*/ 187 w 103"/>
                <a:gd name="T21" fmla="*/ 194 h 174"/>
                <a:gd name="T22" fmla="*/ 197 w 103"/>
                <a:gd name="T23" fmla="*/ 0 h 1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3" h="174">
                  <a:moveTo>
                    <a:pt x="94" y="0"/>
                  </a:moveTo>
                  <a:cubicBezTo>
                    <a:pt x="98" y="19"/>
                    <a:pt x="95" y="43"/>
                    <a:pt x="89" y="65"/>
                  </a:cubicBezTo>
                  <a:cubicBezTo>
                    <a:pt x="87" y="70"/>
                    <a:pt x="85" y="74"/>
                    <a:pt x="82" y="78"/>
                  </a:cubicBezTo>
                  <a:cubicBezTo>
                    <a:pt x="80" y="83"/>
                    <a:pt x="77" y="88"/>
                    <a:pt x="74" y="92"/>
                  </a:cubicBezTo>
                  <a:cubicBezTo>
                    <a:pt x="72" y="95"/>
                    <a:pt x="68" y="98"/>
                    <a:pt x="67" y="101"/>
                  </a:cubicBezTo>
                  <a:cubicBezTo>
                    <a:pt x="66" y="104"/>
                    <a:pt x="66" y="109"/>
                    <a:pt x="65" y="112"/>
                  </a:cubicBezTo>
                  <a:cubicBezTo>
                    <a:pt x="63" y="115"/>
                    <a:pt x="62" y="119"/>
                    <a:pt x="60" y="121"/>
                  </a:cubicBezTo>
                  <a:cubicBezTo>
                    <a:pt x="55" y="128"/>
                    <a:pt x="48" y="134"/>
                    <a:pt x="40" y="135"/>
                  </a:cubicBezTo>
                  <a:cubicBezTo>
                    <a:pt x="40" y="138"/>
                    <a:pt x="38" y="142"/>
                    <a:pt x="36" y="144"/>
                  </a:cubicBezTo>
                  <a:cubicBezTo>
                    <a:pt x="21" y="152"/>
                    <a:pt x="7" y="154"/>
                    <a:pt x="0" y="153"/>
                  </a:cubicBezTo>
                  <a:cubicBezTo>
                    <a:pt x="42" y="174"/>
                    <a:pt x="74" y="123"/>
                    <a:pt x="89" y="92"/>
                  </a:cubicBezTo>
                  <a:cubicBezTo>
                    <a:pt x="103" y="60"/>
                    <a:pt x="98" y="20"/>
                    <a:pt x="94" y="0"/>
                  </a:cubicBezTo>
                  <a:close/>
                </a:path>
              </a:pathLst>
            </a:custGeom>
            <a:solidFill>
              <a:srgbClr val="98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" name="Freeform 10">
              <a:extLst>
                <a:ext uri="{FF2B5EF4-FFF2-40B4-BE49-F238E27FC236}">
                  <a16:creationId xmlns:a16="http://schemas.microsoft.com/office/drawing/2014/main" id="{774C9398-B761-4893-99BB-05F399C00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" y="2550"/>
              <a:ext cx="44" cy="49"/>
            </a:xfrm>
            <a:custGeom>
              <a:avLst/>
              <a:gdLst>
                <a:gd name="T0" fmla="*/ 0 w 34"/>
                <a:gd name="T1" fmla="*/ 1 h 38"/>
                <a:gd name="T2" fmla="*/ 16 w 34"/>
                <a:gd name="T3" fmla="*/ 25 h 38"/>
                <a:gd name="T4" fmla="*/ 36 w 34"/>
                <a:gd name="T5" fmla="*/ 44 h 38"/>
                <a:gd name="T6" fmla="*/ 74 w 34"/>
                <a:gd name="T7" fmla="*/ 81 h 38"/>
                <a:gd name="T8" fmla="*/ 58 w 34"/>
                <a:gd name="T9" fmla="*/ 58 h 38"/>
                <a:gd name="T10" fmla="*/ 39 w 34"/>
                <a:gd name="T11" fmla="*/ 35 h 38"/>
                <a:gd name="T12" fmla="*/ 21 w 34"/>
                <a:gd name="T13" fmla="*/ 19 h 38"/>
                <a:gd name="T14" fmla="*/ 0 w 34"/>
                <a:gd name="T15" fmla="*/ 0 h 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" h="38">
                  <a:moveTo>
                    <a:pt x="0" y="1"/>
                  </a:moveTo>
                  <a:cubicBezTo>
                    <a:pt x="3" y="4"/>
                    <a:pt x="4" y="9"/>
                    <a:pt x="7" y="12"/>
                  </a:cubicBezTo>
                  <a:cubicBezTo>
                    <a:pt x="10" y="15"/>
                    <a:pt x="13" y="17"/>
                    <a:pt x="17" y="20"/>
                  </a:cubicBezTo>
                  <a:cubicBezTo>
                    <a:pt x="23" y="25"/>
                    <a:pt x="27" y="34"/>
                    <a:pt x="34" y="38"/>
                  </a:cubicBezTo>
                  <a:cubicBezTo>
                    <a:pt x="30" y="37"/>
                    <a:pt x="28" y="30"/>
                    <a:pt x="27" y="27"/>
                  </a:cubicBezTo>
                  <a:cubicBezTo>
                    <a:pt x="25" y="22"/>
                    <a:pt x="22" y="19"/>
                    <a:pt x="18" y="16"/>
                  </a:cubicBezTo>
                  <a:cubicBezTo>
                    <a:pt x="15" y="14"/>
                    <a:pt x="12" y="12"/>
                    <a:pt x="9" y="9"/>
                  </a:cubicBezTo>
                  <a:cubicBezTo>
                    <a:pt x="5" y="7"/>
                    <a:pt x="3" y="2"/>
                    <a:pt x="0" y="0"/>
                  </a:cubicBezTo>
                </a:path>
              </a:pathLst>
            </a:custGeom>
            <a:solidFill>
              <a:srgbClr val="C7A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94A3B022-4EDF-423D-BDA6-F1F465248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" y="2619"/>
              <a:ext cx="53" cy="149"/>
            </a:xfrm>
            <a:custGeom>
              <a:avLst/>
              <a:gdLst>
                <a:gd name="T0" fmla="*/ 50 w 42"/>
                <a:gd name="T1" fmla="*/ 0 h 116"/>
                <a:gd name="T2" fmla="*/ 48 w 42"/>
                <a:gd name="T3" fmla="*/ 155 h 116"/>
                <a:gd name="T4" fmla="*/ 0 w 42"/>
                <a:gd name="T5" fmla="*/ 245 h 116"/>
                <a:gd name="T6" fmla="*/ 54 w 42"/>
                <a:gd name="T7" fmla="*/ 162 h 116"/>
                <a:gd name="T8" fmla="*/ 50 w 42"/>
                <a:gd name="T9" fmla="*/ 0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116">
                  <a:moveTo>
                    <a:pt x="25" y="0"/>
                  </a:moveTo>
                  <a:cubicBezTo>
                    <a:pt x="29" y="17"/>
                    <a:pt x="38" y="44"/>
                    <a:pt x="24" y="73"/>
                  </a:cubicBezTo>
                  <a:cubicBezTo>
                    <a:pt x="10" y="102"/>
                    <a:pt x="2" y="104"/>
                    <a:pt x="0" y="116"/>
                  </a:cubicBezTo>
                  <a:cubicBezTo>
                    <a:pt x="4" y="107"/>
                    <a:pt x="20" y="88"/>
                    <a:pt x="27" y="76"/>
                  </a:cubicBezTo>
                  <a:cubicBezTo>
                    <a:pt x="34" y="64"/>
                    <a:pt x="42" y="35"/>
                    <a:pt x="25" y="0"/>
                  </a:cubicBezTo>
                  <a:close/>
                </a:path>
              </a:pathLst>
            </a:custGeom>
            <a:solidFill>
              <a:srgbClr val="98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9A2ED2B1-D892-4CAE-8613-F585680A4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2696"/>
              <a:ext cx="19" cy="46"/>
            </a:xfrm>
            <a:custGeom>
              <a:avLst/>
              <a:gdLst>
                <a:gd name="T0" fmla="*/ 18 w 15"/>
                <a:gd name="T1" fmla="*/ 36 h 36"/>
                <a:gd name="T2" fmla="*/ 6 w 15"/>
                <a:gd name="T3" fmla="*/ 75 h 36"/>
                <a:gd name="T4" fmla="*/ 14 w 15"/>
                <a:gd name="T5" fmla="*/ 36 h 36"/>
                <a:gd name="T6" fmla="*/ 25 w 15"/>
                <a:gd name="T7" fmla="*/ 0 h 36"/>
                <a:gd name="T8" fmla="*/ 18 w 15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36">
                  <a:moveTo>
                    <a:pt x="9" y="17"/>
                  </a:moveTo>
                  <a:cubicBezTo>
                    <a:pt x="6" y="21"/>
                    <a:pt x="2" y="33"/>
                    <a:pt x="3" y="36"/>
                  </a:cubicBezTo>
                  <a:cubicBezTo>
                    <a:pt x="0" y="33"/>
                    <a:pt x="3" y="25"/>
                    <a:pt x="7" y="17"/>
                  </a:cubicBezTo>
                  <a:cubicBezTo>
                    <a:pt x="11" y="9"/>
                    <a:pt x="12" y="5"/>
                    <a:pt x="13" y="0"/>
                  </a:cubicBezTo>
                  <a:cubicBezTo>
                    <a:pt x="13" y="4"/>
                    <a:pt x="15" y="5"/>
                    <a:pt x="9" y="17"/>
                  </a:cubicBezTo>
                  <a:close/>
                </a:path>
              </a:pathLst>
            </a:custGeom>
            <a:solidFill>
              <a:srgbClr val="C7A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" name="Freeform 13">
              <a:extLst>
                <a:ext uri="{FF2B5EF4-FFF2-40B4-BE49-F238E27FC236}">
                  <a16:creationId xmlns:a16="http://schemas.microsoft.com/office/drawing/2014/main" id="{9E3B42BC-CF89-44B9-BC86-C20FC742F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0" y="2654"/>
              <a:ext cx="10" cy="33"/>
            </a:xfrm>
            <a:custGeom>
              <a:avLst/>
              <a:gdLst>
                <a:gd name="T0" fmla="*/ 5 w 8"/>
                <a:gd name="T1" fmla="*/ 53 h 26"/>
                <a:gd name="T2" fmla="*/ 16 w 8"/>
                <a:gd name="T3" fmla="*/ 0 h 26"/>
                <a:gd name="T4" fmla="*/ 5 w 8"/>
                <a:gd name="T5" fmla="*/ 53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26">
                  <a:moveTo>
                    <a:pt x="2" y="26"/>
                  </a:moveTo>
                  <a:cubicBezTo>
                    <a:pt x="0" y="17"/>
                    <a:pt x="3" y="9"/>
                    <a:pt x="8" y="0"/>
                  </a:cubicBezTo>
                  <a:cubicBezTo>
                    <a:pt x="7" y="5"/>
                    <a:pt x="1" y="19"/>
                    <a:pt x="2" y="26"/>
                  </a:cubicBezTo>
                  <a:close/>
                </a:path>
              </a:pathLst>
            </a:custGeom>
            <a:solidFill>
              <a:srgbClr val="C7A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" name="Freeform 14">
              <a:extLst>
                <a:ext uri="{FF2B5EF4-FFF2-40B4-BE49-F238E27FC236}">
                  <a16:creationId xmlns:a16="http://schemas.microsoft.com/office/drawing/2014/main" id="{2D495B32-2C4F-4C75-8409-D5983DF64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" y="2609"/>
              <a:ext cx="7" cy="35"/>
            </a:xfrm>
            <a:custGeom>
              <a:avLst/>
              <a:gdLst>
                <a:gd name="T0" fmla="*/ 0 w 5"/>
                <a:gd name="T1" fmla="*/ 0 h 27"/>
                <a:gd name="T2" fmla="*/ 11 w 5"/>
                <a:gd name="T3" fmla="*/ 58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27">
                  <a:moveTo>
                    <a:pt x="0" y="0"/>
                  </a:moveTo>
                  <a:cubicBezTo>
                    <a:pt x="3" y="4"/>
                    <a:pt x="5" y="23"/>
                    <a:pt x="4" y="27"/>
                  </a:cubicBezTo>
                </a:path>
              </a:pathLst>
            </a:custGeom>
            <a:solidFill>
              <a:srgbClr val="C7A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D28C64B4-E09A-4707-8277-D8B1DEA19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" y="2543"/>
              <a:ext cx="57" cy="78"/>
            </a:xfrm>
            <a:custGeom>
              <a:avLst/>
              <a:gdLst>
                <a:gd name="T0" fmla="*/ 0 w 44"/>
                <a:gd name="T1" fmla="*/ 0 h 61"/>
                <a:gd name="T2" fmla="*/ 96 w 44"/>
                <a:gd name="T3" fmla="*/ 128 h 61"/>
                <a:gd name="T4" fmla="*/ 0 w 44"/>
                <a:gd name="T5" fmla="*/ 0 h 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" h="61">
                  <a:moveTo>
                    <a:pt x="0" y="0"/>
                  </a:moveTo>
                  <a:cubicBezTo>
                    <a:pt x="6" y="4"/>
                    <a:pt x="31" y="19"/>
                    <a:pt x="44" y="61"/>
                  </a:cubicBezTo>
                  <a:cubicBezTo>
                    <a:pt x="42" y="56"/>
                    <a:pt x="29" y="25"/>
                    <a:pt x="0" y="0"/>
                  </a:cubicBezTo>
                  <a:close/>
                </a:path>
              </a:pathLst>
            </a:custGeom>
            <a:solidFill>
              <a:srgbClr val="98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10242B47-71AE-4A4B-BC65-146E9EFDF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2" y="2538"/>
              <a:ext cx="24" cy="53"/>
            </a:xfrm>
            <a:custGeom>
              <a:avLst/>
              <a:gdLst>
                <a:gd name="T0" fmla="*/ 10 w 19"/>
                <a:gd name="T1" fmla="*/ 85 h 42"/>
                <a:gd name="T2" fmla="*/ 38 w 19"/>
                <a:gd name="T3" fmla="*/ 0 h 42"/>
                <a:gd name="T4" fmla="*/ 10 w 19"/>
                <a:gd name="T5" fmla="*/ 85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42">
                  <a:moveTo>
                    <a:pt x="5" y="42"/>
                  </a:moveTo>
                  <a:cubicBezTo>
                    <a:pt x="0" y="19"/>
                    <a:pt x="13" y="4"/>
                    <a:pt x="19" y="0"/>
                  </a:cubicBezTo>
                  <a:cubicBezTo>
                    <a:pt x="16" y="3"/>
                    <a:pt x="3" y="17"/>
                    <a:pt x="5" y="42"/>
                  </a:cubicBezTo>
                  <a:close/>
                </a:path>
              </a:pathLst>
            </a:custGeom>
            <a:solidFill>
              <a:srgbClr val="C7A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id="{FA5B969E-E6B7-4038-91E3-2E1316B0C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" y="2636"/>
              <a:ext cx="28" cy="78"/>
            </a:xfrm>
            <a:custGeom>
              <a:avLst/>
              <a:gdLst>
                <a:gd name="T0" fmla="*/ 0 w 22"/>
                <a:gd name="T1" fmla="*/ 128 h 61"/>
                <a:gd name="T2" fmla="*/ 36 w 22"/>
                <a:gd name="T3" fmla="*/ 0 h 61"/>
                <a:gd name="T4" fmla="*/ 0 w 22"/>
                <a:gd name="T5" fmla="*/ 128 h 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1">
                  <a:moveTo>
                    <a:pt x="0" y="61"/>
                  </a:moveTo>
                  <a:cubicBezTo>
                    <a:pt x="22" y="38"/>
                    <a:pt x="18" y="9"/>
                    <a:pt x="17" y="0"/>
                  </a:cubicBezTo>
                  <a:cubicBezTo>
                    <a:pt x="17" y="6"/>
                    <a:pt x="17" y="36"/>
                    <a:pt x="0" y="61"/>
                  </a:cubicBezTo>
                  <a:close/>
                </a:path>
              </a:pathLst>
            </a:custGeom>
            <a:solidFill>
              <a:srgbClr val="C7A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4" name="Freeform 18">
              <a:extLst>
                <a:ext uri="{FF2B5EF4-FFF2-40B4-BE49-F238E27FC236}">
                  <a16:creationId xmlns:a16="http://schemas.microsoft.com/office/drawing/2014/main" id="{89CF90F0-A32B-4EE0-8038-7BDCB75E5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" y="2616"/>
              <a:ext cx="32" cy="97"/>
            </a:xfrm>
            <a:custGeom>
              <a:avLst/>
              <a:gdLst>
                <a:gd name="T0" fmla="*/ 29 w 25"/>
                <a:gd name="T1" fmla="*/ 0 h 76"/>
                <a:gd name="T2" fmla="*/ 29 w 25"/>
                <a:gd name="T3" fmla="*/ 0 h 76"/>
                <a:gd name="T4" fmla="*/ 45 w 25"/>
                <a:gd name="T5" fmla="*/ 29 h 76"/>
                <a:gd name="T6" fmla="*/ 13 w 25"/>
                <a:gd name="T7" fmla="*/ 152 h 76"/>
                <a:gd name="T8" fmla="*/ 5 w 25"/>
                <a:gd name="T9" fmla="*/ 157 h 76"/>
                <a:gd name="T10" fmla="*/ 1 w 25"/>
                <a:gd name="T11" fmla="*/ 149 h 76"/>
                <a:gd name="T12" fmla="*/ 10 w 25"/>
                <a:gd name="T13" fmla="*/ 135 h 76"/>
                <a:gd name="T14" fmla="*/ 22 w 25"/>
                <a:gd name="T15" fmla="*/ 107 h 76"/>
                <a:gd name="T16" fmla="*/ 17 w 25"/>
                <a:gd name="T17" fmla="*/ 70 h 76"/>
                <a:gd name="T18" fmla="*/ 13 w 25"/>
                <a:gd name="T19" fmla="*/ 28 h 76"/>
                <a:gd name="T20" fmla="*/ 13 w 25"/>
                <a:gd name="T21" fmla="*/ 28 h 76"/>
                <a:gd name="T22" fmla="*/ 15 w 25"/>
                <a:gd name="T23" fmla="*/ 70 h 76"/>
                <a:gd name="T24" fmla="*/ 19 w 25"/>
                <a:gd name="T25" fmla="*/ 107 h 76"/>
                <a:gd name="T26" fmla="*/ 8 w 25"/>
                <a:gd name="T27" fmla="*/ 134 h 76"/>
                <a:gd name="T28" fmla="*/ 0 w 25"/>
                <a:gd name="T29" fmla="*/ 149 h 76"/>
                <a:gd name="T30" fmla="*/ 5 w 25"/>
                <a:gd name="T31" fmla="*/ 158 h 76"/>
                <a:gd name="T32" fmla="*/ 15 w 25"/>
                <a:gd name="T33" fmla="*/ 157 h 76"/>
                <a:gd name="T34" fmla="*/ 47 w 25"/>
                <a:gd name="T35" fmla="*/ 29 h 76"/>
                <a:gd name="T36" fmla="*/ 29 w 25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" h="76"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9" y="1"/>
                    <a:pt x="21" y="9"/>
                    <a:pt x="21" y="14"/>
                  </a:cubicBezTo>
                  <a:cubicBezTo>
                    <a:pt x="24" y="33"/>
                    <a:pt x="15" y="66"/>
                    <a:pt x="6" y="73"/>
                  </a:cubicBezTo>
                  <a:cubicBezTo>
                    <a:pt x="5" y="75"/>
                    <a:pt x="4" y="75"/>
                    <a:pt x="2" y="75"/>
                  </a:cubicBezTo>
                  <a:cubicBezTo>
                    <a:pt x="2" y="75"/>
                    <a:pt x="1" y="74"/>
                    <a:pt x="1" y="72"/>
                  </a:cubicBezTo>
                  <a:cubicBezTo>
                    <a:pt x="2" y="70"/>
                    <a:pt x="3" y="67"/>
                    <a:pt x="5" y="65"/>
                  </a:cubicBezTo>
                  <a:cubicBezTo>
                    <a:pt x="7" y="61"/>
                    <a:pt x="9" y="56"/>
                    <a:pt x="10" y="52"/>
                  </a:cubicBezTo>
                  <a:cubicBezTo>
                    <a:pt x="11" y="45"/>
                    <a:pt x="10" y="39"/>
                    <a:pt x="8" y="34"/>
                  </a:cubicBezTo>
                  <a:cubicBezTo>
                    <a:pt x="7" y="29"/>
                    <a:pt x="5" y="18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9"/>
                    <a:pt x="6" y="29"/>
                    <a:pt x="7" y="34"/>
                  </a:cubicBezTo>
                  <a:cubicBezTo>
                    <a:pt x="9" y="40"/>
                    <a:pt x="10" y="45"/>
                    <a:pt x="9" y="52"/>
                  </a:cubicBezTo>
                  <a:cubicBezTo>
                    <a:pt x="8" y="55"/>
                    <a:pt x="6" y="60"/>
                    <a:pt x="4" y="64"/>
                  </a:cubicBezTo>
                  <a:cubicBezTo>
                    <a:pt x="2" y="68"/>
                    <a:pt x="1" y="70"/>
                    <a:pt x="0" y="72"/>
                  </a:cubicBezTo>
                  <a:cubicBezTo>
                    <a:pt x="0" y="73"/>
                    <a:pt x="0" y="75"/>
                    <a:pt x="2" y="76"/>
                  </a:cubicBezTo>
                  <a:cubicBezTo>
                    <a:pt x="4" y="76"/>
                    <a:pt x="5" y="76"/>
                    <a:pt x="7" y="75"/>
                  </a:cubicBezTo>
                  <a:cubicBezTo>
                    <a:pt x="16" y="67"/>
                    <a:pt x="25" y="33"/>
                    <a:pt x="23" y="14"/>
                  </a:cubicBezTo>
                  <a:cubicBezTo>
                    <a:pt x="22" y="6"/>
                    <a:pt x="18" y="1"/>
                    <a:pt x="14" y="0"/>
                  </a:cubicBezTo>
                  <a:close/>
                </a:path>
              </a:pathLst>
            </a:custGeom>
            <a:solidFill>
              <a:srgbClr val="BD9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5" name="Freeform 19">
              <a:extLst>
                <a:ext uri="{FF2B5EF4-FFF2-40B4-BE49-F238E27FC236}">
                  <a16:creationId xmlns:a16="http://schemas.microsoft.com/office/drawing/2014/main" id="{1E984F3F-65B2-4DFA-8450-81E7825A1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2738"/>
              <a:ext cx="64" cy="57"/>
            </a:xfrm>
            <a:custGeom>
              <a:avLst/>
              <a:gdLst>
                <a:gd name="T0" fmla="*/ 104 w 50"/>
                <a:gd name="T1" fmla="*/ 5 h 44"/>
                <a:gd name="T2" fmla="*/ 104 w 50"/>
                <a:gd name="T3" fmla="*/ 27 h 44"/>
                <a:gd name="T4" fmla="*/ 100 w 50"/>
                <a:gd name="T5" fmla="*/ 49 h 44"/>
                <a:gd name="T6" fmla="*/ 83 w 50"/>
                <a:gd name="T7" fmla="*/ 86 h 44"/>
                <a:gd name="T8" fmla="*/ 36 w 50"/>
                <a:gd name="T9" fmla="*/ 91 h 44"/>
                <a:gd name="T10" fmla="*/ 13 w 50"/>
                <a:gd name="T11" fmla="*/ 75 h 44"/>
                <a:gd name="T12" fmla="*/ 1 w 50"/>
                <a:gd name="T13" fmla="*/ 53 h 44"/>
                <a:gd name="T14" fmla="*/ 47 w 50"/>
                <a:gd name="T15" fmla="*/ 39 h 44"/>
                <a:gd name="T16" fmla="*/ 74 w 50"/>
                <a:gd name="T17" fmla="*/ 16 h 44"/>
                <a:gd name="T18" fmla="*/ 95 w 50"/>
                <a:gd name="T19" fmla="*/ 0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44">
                  <a:moveTo>
                    <a:pt x="49" y="2"/>
                  </a:moveTo>
                  <a:cubicBezTo>
                    <a:pt x="50" y="4"/>
                    <a:pt x="49" y="9"/>
                    <a:pt x="49" y="12"/>
                  </a:cubicBezTo>
                  <a:cubicBezTo>
                    <a:pt x="49" y="15"/>
                    <a:pt x="48" y="19"/>
                    <a:pt x="48" y="22"/>
                  </a:cubicBezTo>
                  <a:cubicBezTo>
                    <a:pt x="47" y="29"/>
                    <a:pt x="45" y="35"/>
                    <a:pt x="40" y="39"/>
                  </a:cubicBezTo>
                  <a:cubicBezTo>
                    <a:pt x="34" y="44"/>
                    <a:pt x="24" y="44"/>
                    <a:pt x="17" y="42"/>
                  </a:cubicBezTo>
                  <a:cubicBezTo>
                    <a:pt x="13" y="41"/>
                    <a:pt x="9" y="38"/>
                    <a:pt x="6" y="35"/>
                  </a:cubicBezTo>
                  <a:cubicBezTo>
                    <a:pt x="4" y="33"/>
                    <a:pt x="0" y="28"/>
                    <a:pt x="1" y="25"/>
                  </a:cubicBezTo>
                  <a:cubicBezTo>
                    <a:pt x="4" y="33"/>
                    <a:pt x="20" y="21"/>
                    <a:pt x="23" y="18"/>
                  </a:cubicBezTo>
                  <a:cubicBezTo>
                    <a:pt x="28" y="15"/>
                    <a:pt x="31" y="11"/>
                    <a:pt x="35" y="7"/>
                  </a:cubicBezTo>
                  <a:cubicBezTo>
                    <a:pt x="38" y="4"/>
                    <a:pt x="43" y="3"/>
                    <a:pt x="45" y="0"/>
                  </a:cubicBezTo>
                </a:path>
              </a:pathLst>
            </a:custGeom>
            <a:solidFill>
              <a:srgbClr val="98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6" name="Freeform 20">
              <a:extLst>
                <a:ext uri="{FF2B5EF4-FFF2-40B4-BE49-F238E27FC236}">
                  <a16:creationId xmlns:a16="http://schemas.microsoft.com/office/drawing/2014/main" id="{7C0D560E-4979-4375-A24E-13000B376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2527"/>
              <a:ext cx="183" cy="312"/>
            </a:xfrm>
            <a:custGeom>
              <a:avLst/>
              <a:gdLst>
                <a:gd name="T0" fmla="*/ 134 w 143"/>
                <a:gd name="T1" fmla="*/ 5 h 244"/>
                <a:gd name="T2" fmla="*/ 197 w 143"/>
                <a:gd name="T3" fmla="*/ 29 h 244"/>
                <a:gd name="T4" fmla="*/ 298 w 143"/>
                <a:gd name="T5" fmla="*/ 254 h 244"/>
                <a:gd name="T6" fmla="*/ 201 w 143"/>
                <a:gd name="T7" fmla="*/ 464 h 244"/>
                <a:gd name="T8" fmla="*/ 69 w 143"/>
                <a:gd name="T9" fmla="*/ 481 h 244"/>
                <a:gd name="T10" fmla="*/ 47 w 143"/>
                <a:gd name="T11" fmla="*/ 354 h 244"/>
                <a:gd name="T12" fmla="*/ 86 w 143"/>
                <a:gd name="T13" fmla="*/ 159 h 244"/>
                <a:gd name="T14" fmla="*/ 76 w 143"/>
                <a:gd name="T15" fmla="*/ 63 h 244"/>
                <a:gd name="T16" fmla="*/ 134 w 143"/>
                <a:gd name="T17" fmla="*/ 5 h 2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3" h="244">
                  <a:moveTo>
                    <a:pt x="64" y="2"/>
                  </a:moveTo>
                  <a:cubicBezTo>
                    <a:pt x="74" y="0"/>
                    <a:pt x="86" y="8"/>
                    <a:pt x="94" y="14"/>
                  </a:cubicBezTo>
                  <a:cubicBezTo>
                    <a:pt x="126" y="36"/>
                    <a:pt x="143" y="79"/>
                    <a:pt x="142" y="122"/>
                  </a:cubicBezTo>
                  <a:cubicBezTo>
                    <a:pt x="141" y="159"/>
                    <a:pt x="118" y="197"/>
                    <a:pt x="96" y="222"/>
                  </a:cubicBezTo>
                  <a:cubicBezTo>
                    <a:pt x="78" y="242"/>
                    <a:pt x="53" y="244"/>
                    <a:pt x="33" y="230"/>
                  </a:cubicBezTo>
                  <a:cubicBezTo>
                    <a:pt x="25" y="225"/>
                    <a:pt x="0" y="202"/>
                    <a:pt x="23" y="170"/>
                  </a:cubicBezTo>
                  <a:cubicBezTo>
                    <a:pt x="43" y="140"/>
                    <a:pt x="51" y="119"/>
                    <a:pt x="41" y="76"/>
                  </a:cubicBezTo>
                  <a:cubicBezTo>
                    <a:pt x="37" y="62"/>
                    <a:pt x="33" y="46"/>
                    <a:pt x="36" y="30"/>
                  </a:cubicBezTo>
                  <a:cubicBezTo>
                    <a:pt x="39" y="13"/>
                    <a:pt x="52" y="2"/>
                    <a:pt x="64" y="2"/>
                  </a:cubicBezTo>
                  <a:close/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7" name="Freeform 21">
              <a:extLst>
                <a:ext uri="{FF2B5EF4-FFF2-40B4-BE49-F238E27FC236}">
                  <a16:creationId xmlns:a16="http://schemas.microsoft.com/office/drawing/2014/main" id="{599EF0CA-0119-48B5-BDCE-35387BB12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" y="2549"/>
              <a:ext cx="52" cy="108"/>
            </a:xfrm>
            <a:custGeom>
              <a:avLst/>
              <a:gdLst>
                <a:gd name="T0" fmla="*/ 83 w 40"/>
                <a:gd name="T1" fmla="*/ 179 h 84"/>
                <a:gd name="T2" fmla="*/ 73 w 40"/>
                <a:gd name="T3" fmla="*/ 82 h 84"/>
                <a:gd name="T4" fmla="*/ 23 w 40"/>
                <a:gd name="T5" fmla="*/ 35 h 84"/>
                <a:gd name="T6" fmla="*/ 5 w 40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84">
                  <a:moveTo>
                    <a:pt x="38" y="84"/>
                  </a:moveTo>
                  <a:cubicBezTo>
                    <a:pt x="40" y="68"/>
                    <a:pt x="38" y="54"/>
                    <a:pt x="33" y="39"/>
                  </a:cubicBezTo>
                  <a:cubicBezTo>
                    <a:pt x="30" y="30"/>
                    <a:pt x="17" y="23"/>
                    <a:pt x="11" y="16"/>
                  </a:cubicBezTo>
                  <a:cubicBezTo>
                    <a:pt x="8" y="12"/>
                    <a:pt x="0" y="4"/>
                    <a:pt x="2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25FA2E32-F218-44E1-84E0-5FCC07768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" y="2686"/>
              <a:ext cx="35" cy="106"/>
            </a:xfrm>
            <a:custGeom>
              <a:avLst/>
              <a:gdLst>
                <a:gd name="T0" fmla="*/ 58 w 27"/>
                <a:gd name="T1" fmla="*/ 0 h 83"/>
                <a:gd name="T2" fmla="*/ 49 w 27"/>
                <a:gd name="T3" fmla="*/ 29 h 83"/>
                <a:gd name="T4" fmla="*/ 30 w 27"/>
                <a:gd name="T5" fmla="*/ 93 h 83"/>
                <a:gd name="T6" fmla="*/ 0 w 27"/>
                <a:gd name="T7" fmla="*/ 172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83">
                  <a:moveTo>
                    <a:pt x="27" y="0"/>
                  </a:moveTo>
                  <a:cubicBezTo>
                    <a:pt x="26" y="5"/>
                    <a:pt x="23" y="9"/>
                    <a:pt x="22" y="14"/>
                  </a:cubicBezTo>
                  <a:cubicBezTo>
                    <a:pt x="22" y="19"/>
                    <a:pt x="10" y="42"/>
                    <a:pt x="14" y="45"/>
                  </a:cubicBezTo>
                  <a:cubicBezTo>
                    <a:pt x="12" y="47"/>
                    <a:pt x="19" y="73"/>
                    <a:pt x="0" y="8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9" name="Freeform 23">
              <a:extLst>
                <a:ext uri="{FF2B5EF4-FFF2-40B4-BE49-F238E27FC236}">
                  <a16:creationId xmlns:a16="http://schemas.microsoft.com/office/drawing/2014/main" id="{9AF1CADF-CCC3-4DDD-894D-8FB922E83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5" y="2595"/>
              <a:ext cx="19" cy="16"/>
            </a:xfrm>
            <a:custGeom>
              <a:avLst/>
              <a:gdLst>
                <a:gd name="T0" fmla="*/ 0 w 15"/>
                <a:gd name="T1" fmla="*/ 0 h 12"/>
                <a:gd name="T2" fmla="*/ 30 w 15"/>
                <a:gd name="T3" fmla="*/ 28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2">
                  <a:moveTo>
                    <a:pt x="0" y="0"/>
                  </a:moveTo>
                  <a:cubicBezTo>
                    <a:pt x="4" y="5"/>
                    <a:pt x="8" y="10"/>
                    <a:pt x="15" y="12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id="{E5D63AEA-0979-4FBF-A649-A44E307B8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5" y="2644"/>
              <a:ext cx="15" cy="48"/>
            </a:xfrm>
            <a:custGeom>
              <a:avLst/>
              <a:gdLst>
                <a:gd name="T0" fmla="*/ 24 w 12"/>
                <a:gd name="T1" fmla="*/ 0 h 38"/>
                <a:gd name="T2" fmla="*/ 13 w 12"/>
                <a:gd name="T3" fmla="*/ 77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8">
                  <a:moveTo>
                    <a:pt x="12" y="0"/>
                  </a:moveTo>
                  <a:cubicBezTo>
                    <a:pt x="6" y="11"/>
                    <a:pt x="0" y="31"/>
                    <a:pt x="6" y="38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" name="Freeform 25">
              <a:extLst>
                <a:ext uri="{FF2B5EF4-FFF2-40B4-BE49-F238E27FC236}">
                  <a16:creationId xmlns:a16="http://schemas.microsoft.com/office/drawing/2014/main" id="{022E74BE-BA86-4149-AA0F-14FB31E5B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2550"/>
              <a:ext cx="8" cy="11"/>
            </a:xfrm>
            <a:custGeom>
              <a:avLst/>
              <a:gdLst>
                <a:gd name="T0" fmla="*/ 9 w 6"/>
                <a:gd name="T1" fmla="*/ 0 h 8"/>
                <a:gd name="T2" fmla="*/ 0 w 6"/>
                <a:gd name="T3" fmla="*/ 6 h 8"/>
                <a:gd name="T4" fmla="*/ 15 w 6"/>
                <a:gd name="T5" fmla="*/ 8 h 8"/>
                <a:gd name="T6" fmla="*/ 5 w 6"/>
                <a:gd name="T7" fmla="*/ 21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cubicBezTo>
                    <a:pt x="3" y="0"/>
                    <a:pt x="2" y="1"/>
                    <a:pt x="0" y="2"/>
                  </a:cubicBezTo>
                  <a:cubicBezTo>
                    <a:pt x="2" y="4"/>
                    <a:pt x="4" y="3"/>
                    <a:pt x="6" y="3"/>
                  </a:cubicBezTo>
                  <a:cubicBezTo>
                    <a:pt x="6" y="5"/>
                    <a:pt x="4" y="7"/>
                    <a:pt x="2" y="8"/>
                  </a:cubicBezTo>
                </a:path>
              </a:pathLst>
            </a:custGeom>
            <a:noFill/>
            <a:ln w="4763" cap="flat">
              <a:solidFill>
                <a:srgbClr val="A576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2" name="Freeform 26">
              <a:extLst>
                <a:ext uri="{FF2B5EF4-FFF2-40B4-BE49-F238E27FC236}">
                  <a16:creationId xmlns:a16="http://schemas.microsoft.com/office/drawing/2014/main" id="{74F01AF9-FA35-4C14-B94C-3527B1EF6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" y="2605"/>
              <a:ext cx="4" cy="9"/>
            </a:xfrm>
            <a:custGeom>
              <a:avLst/>
              <a:gdLst>
                <a:gd name="T0" fmla="*/ 5 w 3"/>
                <a:gd name="T1" fmla="*/ 15 h 7"/>
                <a:gd name="T2" fmla="*/ 7 w 3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2" y="7"/>
                  </a:moveTo>
                  <a:cubicBezTo>
                    <a:pt x="0" y="6"/>
                    <a:pt x="2" y="2"/>
                    <a:pt x="3" y="0"/>
                  </a:cubicBezTo>
                </a:path>
              </a:pathLst>
            </a:custGeom>
            <a:noFill/>
            <a:ln w="4763" cap="rnd">
              <a:solidFill>
                <a:srgbClr val="A5768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3" name="Freeform 27">
              <a:extLst>
                <a:ext uri="{FF2B5EF4-FFF2-40B4-BE49-F238E27FC236}">
                  <a16:creationId xmlns:a16="http://schemas.microsoft.com/office/drawing/2014/main" id="{120796ED-937B-41BC-B1B6-C71E95E76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2743"/>
              <a:ext cx="10" cy="9"/>
            </a:xfrm>
            <a:custGeom>
              <a:avLst/>
              <a:gdLst>
                <a:gd name="T0" fmla="*/ 0 w 8"/>
                <a:gd name="T1" fmla="*/ 0 h 7"/>
                <a:gd name="T2" fmla="*/ 16 w 8"/>
                <a:gd name="T3" fmla="*/ 1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cubicBezTo>
                    <a:pt x="2" y="6"/>
                    <a:pt x="6" y="7"/>
                    <a:pt x="8" y="7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4" name="Freeform 28">
              <a:extLst>
                <a:ext uri="{FF2B5EF4-FFF2-40B4-BE49-F238E27FC236}">
                  <a16:creationId xmlns:a16="http://schemas.microsoft.com/office/drawing/2014/main" id="{03FDA71A-DAB5-4C40-9351-BB313902D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" y="2749"/>
              <a:ext cx="4" cy="9"/>
            </a:xfrm>
            <a:custGeom>
              <a:avLst/>
              <a:gdLst>
                <a:gd name="T0" fmla="*/ 0 w 3"/>
                <a:gd name="T1" fmla="*/ 15 h 7"/>
                <a:gd name="T2" fmla="*/ 7 w 3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cubicBezTo>
                    <a:pt x="0" y="5"/>
                    <a:pt x="1" y="2"/>
                    <a:pt x="3" y="0"/>
                  </a:cubicBezTo>
                </a:path>
              </a:pathLst>
            </a:custGeom>
            <a:noFill/>
            <a:ln w="4763" cap="rnd">
              <a:solidFill>
                <a:srgbClr val="A5768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5" name="Freeform 29">
              <a:extLst>
                <a:ext uri="{FF2B5EF4-FFF2-40B4-BE49-F238E27FC236}">
                  <a16:creationId xmlns:a16="http://schemas.microsoft.com/office/drawing/2014/main" id="{C9651EA7-21E6-4BC7-895D-E06BE6697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9" y="2232"/>
              <a:ext cx="275" cy="1222"/>
            </a:xfrm>
            <a:custGeom>
              <a:avLst/>
              <a:gdLst>
                <a:gd name="T0" fmla="*/ 450 w 215"/>
                <a:gd name="T1" fmla="*/ 1938 h 956"/>
                <a:gd name="T2" fmla="*/ 299 w 215"/>
                <a:gd name="T3" fmla="*/ 1499 h 956"/>
                <a:gd name="T4" fmla="*/ 298 w 215"/>
                <a:gd name="T5" fmla="*/ 0 h 956"/>
                <a:gd name="T6" fmla="*/ 159 w 215"/>
                <a:gd name="T7" fmla="*/ 0 h 956"/>
                <a:gd name="T8" fmla="*/ 151 w 215"/>
                <a:gd name="T9" fmla="*/ 1499 h 956"/>
                <a:gd name="T10" fmla="*/ 0 w 215"/>
                <a:gd name="T11" fmla="*/ 1938 h 956"/>
                <a:gd name="T12" fmla="*/ 74 w 215"/>
                <a:gd name="T13" fmla="*/ 1990 h 956"/>
                <a:gd name="T14" fmla="*/ 226 w 215"/>
                <a:gd name="T15" fmla="*/ 1833 h 956"/>
                <a:gd name="T16" fmla="*/ 373 w 215"/>
                <a:gd name="T17" fmla="*/ 1997 h 9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5" h="956">
                  <a:moveTo>
                    <a:pt x="215" y="928"/>
                  </a:moveTo>
                  <a:cubicBezTo>
                    <a:pt x="157" y="844"/>
                    <a:pt x="149" y="860"/>
                    <a:pt x="143" y="718"/>
                  </a:cubicBezTo>
                  <a:cubicBezTo>
                    <a:pt x="137" y="576"/>
                    <a:pt x="142" y="116"/>
                    <a:pt x="142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116"/>
                    <a:pt x="78" y="576"/>
                    <a:pt x="72" y="718"/>
                  </a:cubicBezTo>
                  <a:cubicBezTo>
                    <a:pt x="66" y="860"/>
                    <a:pt x="58" y="844"/>
                    <a:pt x="0" y="928"/>
                  </a:cubicBezTo>
                  <a:cubicBezTo>
                    <a:pt x="35" y="953"/>
                    <a:pt x="35" y="953"/>
                    <a:pt x="35" y="953"/>
                  </a:cubicBezTo>
                  <a:cubicBezTo>
                    <a:pt x="59" y="915"/>
                    <a:pt x="80" y="878"/>
                    <a:pt x="108" y="878"/>
                  </a:cubicBezTo>
                  <a:cubicBezTo>
                    <a:pt x="136" y="878"/>
                    <a:pt x="178" y="956"/>
                    <a:pt x="178" y="956"/>
                  </a:cubicBezTo>
                </a:path>
              </a:pathLst>
            </a:custGeom>
            <a:solidFill>
              <a:srgbClr val="E56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6" name="Freeform 30">
              <a:extLst>
                <a:ext uri="{FF2B5EF4-FFF2-40B4-BE49-F238E27FC236}">
                  <a16:creationId xmlns:a16="http://schemas.microsoft.com/office/drawing/2014/main" id="{8DCBF5DE-6A2B-46CF-83C1-C09DB0C47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" y="3355"/>
              <a:ext cx="183" cy="99"/>
            </a:xfrm>
            <a:custGeom>
              <a:avLst/>
              <a:gdLst>
                <a:gd name="T0" fmla="*/ 0 w 143"/>
                <a:gd name="T1" fmla="*/ 154 h 78"/>
                <a:gd name="T2" fmla="*/ 152 w 143"/>
                <a:gd name="T3" fmla="*/ 0 h 78"/>
                <a:gd name="T4" fmla="*/ 299 w 143"/>
                <a:gd name="T5" fmla="*/ 160 h 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3" h="78">
                  <a:moveTo>
                    <a:pt x="0" y="75"/>
                  </a:moveTo>
                  <a:cubicBezTo>
                    <a:pt x="24" y="37"/>
                    <a:pt x="45" y="0"/>
                    <a:pt x="73" y="0"/>
                  </a:cubicBezTo>
                  <a:cubicBezTo>
                    <a:pt x="101" y="0"/>
                    <a:pt x="143" y="78"/>
                    <a:pt x="143" y="78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7" name="Freeform 31">
              <a:extLst>
                <a:ext uri="{FF2B5EF4-FFF2-40B4-BE49-F238E27FC236}">
                  <a16:creationId xmlns:a16="http://schemas.microsoft.com/office/drawing/2014/main" id="{C1AB5BB5-BD0B-45CC-9DD7-148758678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9" y="2232"/>
              <a:ext cx="100" cy="1187"/>
            </a:xfrm>
            <a:custGeom>
              <a:avLst/>
              <a:gdLst>
                <a:gd name="T0" fmla="*/ 159 w 78"/>
                <a:gd name="T1" fmla="*/ 0 h 928"/>
                <a:gd name="T2" fmla="*/ 151 w 78"/>
                <a:gd name="T3" fmla="*/ 1502 h 928"/>
                <a:gd name="T4" fmla="*/ 0 w 78"/>
                <a:gd name="T5" fmla="*/ 1942 h 9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8" h="928">
                  <a:moveTo>
                    <a:pt x="76" y="0"/>
                  </a:moveTo>
                  <a:cubicBezTo>
                    <a:pt x="76" y="116"/>
                    <a:pt x="78" y="576"/>
                    <a:pt x="72" y="718"/>
                  </a:cubicBezTo>
                  <a:cubicBezTo>
                    <a:pt x="66" y="860"/>
                    <a:pt x="58" y="844"/>
                    <a:pt x="0" y="928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8" name="Freeform 32">
              <a:extLst>
                <a:ext uri="{FF2B5EF4-FFF2-40B4-BE49-F238E27FC236}">
                  <a16:creationId xmlns:a16="http://schemas.microsoft.com/office/drawing/2014/main" id="{55509FE1-7870-43C1-9CCE-0C240A499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" y="2232"/>
              <a:ext cx="99" cy="1187"/>
            </a:xfrm>
            <a:custGeom>
              <a:avLst/>
              <a:gdLst>
                <a:gd name="T0" fmla="*/ 160 w 78"/>
                <a:gd name="T1" fmla="*/ 1942 h 928"/>
                <a:gd name="T2" fmla="*/ 13 w 78"/>
                <a:gd name="T3" fmla="*/ 1502 h 928"/>
                <a:gd name="T4" fmla="*/ 10 w 78"/>
                <a:gd name="T5" fmla="*/ 0 h 9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8" h="928">
                  <a:moveTo>
                    <a:pt x="78" y="928"/>
                  </a:moveTo>
                  <a:cubicBezTo>
                    <a:pt x="20" y="844"/>
                    <a:pt x="12" y="860"/>
                    <a:pt x="6" y="718"/>
                  </a:cubicBezTo>
                  <a:cubicBezTo>
                    <a:pt x="0" y="576"/>
                    <a:pt x="5" y="116"/>
                    <a:pt x="5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9" name="Freeform 33">
              <a:extLst>
                <a:ext uri="{FF2B5EF4-FFF2-40B4-BE49-F238E27FC236}">
                  <a16:creationId xmlns:a16="http://schemas.microsoft.com/office/drawing/2014/main" id="{49AC6861-B3C9-4F5D-BEF3-300767C42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2250"/>
              <a:ext cx="11" cy="352"/>
            </a:xfrm>
            <a:custGeom>
              <a:avLst/>
              <a:gdLst>
                <a:gd name="T0" fmla="*/ 21 w 8"/>
                <a:gd name="T1" fmla="*/ 577 h 275"/>
                <a:gd name="T2" fmla="*/ 21 w 8"/>
                <a:gd name="T3" fmla="*/ 0 h 2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75">
                  <a:moveTo>
                    <a:pt x="8" y="275"/>
                  </a:moveTo>
                  <a:cubicBezTo>
                    <a:pt x="1" y="251"/>
                    <a:pt x="0" y="51"/>
                    <a:pt x="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0" name="Freeform 34">
              <a:extLst>
                <a:ext uri="{FF2B5EF4-FFF2-40B4-BE49-F238E27FC236}">
                  <a16:creationId xmlns:a16="http://schemas.microsoft.com/office/drawing/2014/main" id="{AFEE7051-2FBC-4D6B-A93C-610391AE9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5" y="2999"/>
              <a:ext cx="87" cy="397"/>
            </a:xfrm>
            <a:custGeom>
              <a:avLst/>
              <a:gdLst>
                <a:gd name="T0" fmla="*/ 0 w 68"/>
                <a:gd name="T1" fmla="*/ 651 h 310"/>
                <a:gd name="T2" fmla="*/ 110 w 68"/>
                <a:gd name="T3" fmla="*/ 433 h 310"/>
                <a:gd name="T4" fmla="*/ 129 w 68"/>
                <a:gd name="T5" fmla="*/ 0 h 310"/>
                <a:gd name="T6" fmla="*/ 110 w 68"/>
                <a:gd name="T7" fmla="*/ 484 h 310"/>
                <a:gd name="T8" fmla="*/ 0 w 68"/>
                <a:gd name="T9" fmla="*/ 651 h 3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310">
                  <a:moveTo>
                    <a:pt x="0" y="310"/>
                  </a:moveTo>
                  <a:cubicBezTo>
                    <a:pt x="17" y="290"/>
                    <a:pt x="47" y="246"/>
                    <a:pt x="52" y="206"/>
                  </a:cubicBezTo>
                  <a:cubicBezTo>
                    <a:pt x="57" y="166"/>
                    <a:pt x="62" y="0"/>
                    <a:pt x="62" y="0"/>
                  </a:cubicBezTo>
                  <a:cubicBezTo>
                    <a:pt x="68" y="110"/>
                    <a:pt x="65" y="189"/>
                    <a:pt x="52" y="230"/>
                  </a:cubicBezTo>
                  <a:cubicBezTo>
                    <a:pt x="39" y="271"/>
                    <a:pt x="0" y="310"/>
                    <a:pt x="0" y="3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1" name="Freeform 35">
              <a:extLst>
                <a:ext uri="{FF2B5EF4-FFF2-40B4-BE49-F238E27FC236}">
                  <a16:creationId xmlns:a16="http://schemas.microsoft.com/office/drawing/2014/main" id="{4AEF3EE4-A0F5-4EB4-AF00-A1C9A6512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3339"/>
              <a:ext cx="88" cy="97"/>
            </a:xfrm>
            <a:custGeom>
              <a:avLst/>
              <a:gdLst>
                <a:gd name="T0" fmla="*/ 0 w 69"/>
                <a:gd name="T1" fmla="*/ 13 h 76"/>
                <a:gd name="T2" fmla="*/ 143 w 69"/>
                <a:gd name="T3" fmla="*/ 158 h 76"/>
                <a:gd name="T4" fmla="*/ 0 w 69"/>
                <a:gd name="T5" fmla="*/ 13 h 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76">
                  <a:moveTo>
                    <a:pt x="0" y="6"/>
                  </a:moveTo>
                  <a:cubicBezTo>
                    <a:pt x="12" y="3"/>
                    <a:pt x="32" y="16"/>
                    <a:pt x="69" y="76"/>
                  </a:cubicBezTo>
                  <a:cubicBezTo>
                    <a:pt x="54" y="38"/>
                    <a:pt x="26" y="0"/>
                    <a:pt x="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2" name="Freeform 36">
              <a:extLst>
                <a:ext uri="{FF2B5EF4-FFF2-40B4-BE49-F238E27FC236}">
                  <a16:creationId xmlns:a16="http://schemas.microsoft.com/office/drawing/2014/main" id="{D79937CA-5176-469E-A3B5-6B32542B7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59"/>
              <a:ext cx="85" cy="308"/>
            </a:xfrm>
            <a:custGeom>
              <a:avLst/>
              <a:gdLst>
                <a:gd name="T0" fmla="*/ 103 w 66"/>
                <a:gd name="T1" fmla="*/ 263 h 241"/>
                <a:gd name="T2" fmla="*/ 140 w 66"/>
                <a:gd name="T3" fmla="*/ 504 h 241"/>
                <a:gd name="T4" fmla="*/ 140 w 66"/>
                <a:gd name="T5" fmla="*/ 37 h 241"/>
                <a:gd name="T6" fmla="*/ 81 w 66"/>
                <a:gd name="T7" fmla="*/ 0 h 241"/>
                <a:gd name="T8" fmla="*/ 36 w 66"/>
                <a:gd name="T9" fmla="*/ 13 h 241"/>
                <a:gd name="T10" fmla="*/ 13 w 66"/>
                <a:gd name="T11" fmla="*/ 37 h 241"/>
                <a:gd name="T12" fmla="*/ 15 w 66"/>
                <a:gd name="T13" fmla="*/ 51 h 241"/>
                <a:gd name="T14" fmla="*/ 73 w 66"/>
                <a:gd name="T15" fmla="*/ 52 h 241"/>
                <a:gd name="T16" fmla="*/ 117 w 66"/>
                <a:gd name="T17" fmla="*/ 141 h 241"/>
                <a:gd name="T18" fmla="*/ 126 w 66"/>
                <a:gd name="T19" fmla="*/ 305 h 241"/>
                <a:gd name="T20" fmla="*/ 103 w 66"/>
                <a:gd name="T21" fmla="*/ 263 h 2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" h="241">
                  <a:moveTo>
                    <a:pt x="48" y="126"/>
                  </a:moveTo>
                  <a:cubicBezTo>
                    <a:pt x="46" y="142"/>
                    <a:pt x="56" y="222"/>
                    <a:pt x="66" y="241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0" y="20"/>
                    <a:pt x="7" y="24"/>
                  </a:cubicBezTo>
                  <a:cubicBezTo>
                    <a:pt x="14" y="28"/>
                    <a:pt x="20" y="24"/>
                    <a:pt x="34" y="25"/>
                  </a:cubicBezTo>
                  <a:cubicBezTo>
                    <a:pt x="47" y="26"/>
                    <a:pt x="52" y="46"/>
                    <a:pt x="55" y="67"/>
                  </a:cubicBezTo>
                  <a:cubicBezTo>
                    <a:pt x="58" y="88"/>
                    <a:pt x="62" y="121"/>
                    <a:pt x="59" y="146"/>
                  </a:cubicBezTo>
                  <a:cubicBezTo>
                    <a:pt x="56" y="165"/>
                    <a:pt x="45" y="132"/>
                    <a:pt x="48" y="126"/>
                  </a:cubicBezTo>
                  <a:close/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3" name="Freeform 37">
              <a:extLst>
                <a:ext uri="{FF2B5EF4-FFF2-40B4-BE49-F238E27FC236}">
                  <a16:creationId xmlns:a16="http://schemas.microsoft.com/office/drawing/2014/main" id="{581CA46A-6ABF-4C9C-8447-239BD78B4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" y="2318"/>
              <a:ext cx="9" cy="327"/>
            </a:xfrm>
            <a:custGeom>
              <a:avLst/>
              <a:gdLst>
                <a:gd name="T0" fmla="*/ 15 w 7"/>
                <a:gd name="T1" fmla="*/ 0 h 256"/>
                <a:gd name="T2" fmla="*/ 15 w 7"/>
                <a:gd name="T3" fmla="*/ 534 h 256"/>
                <a:gd name="T4" fmla="*/ 5 w 7"/>
                <a:gd name="T5" fmla="*/ 511 h 256"/>
                <a:gd name="T6" fmla="*/ 8 w 7"/>
                <a:gd name="T7" fmla="*/ 404 h 256"/>
                <a:gd name="T8" fmla="*/ 15 w 7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256">
                  <a:moveTo>
                    <a:pt x="7" y="0"/>
                  </a:moveTo>
                  <a:cubicBezTo>
                    <a:pt x="7" y="21"/>
                    <a:pt x="7" y="256"/>
                    <a:pt x="7" y="256"/>
                  </a:cubicBezTo>
                  <a:cubicBezTo>
                    <a:pt x="7" y="256"/>
                    <a:pt x="4" y="252"/>
                    <a:pt x="2" y="245"/>
                  </a:cubicBezTo>
                  <a:cubicBezTo>
                    <a:pt x="0" y="237"/>
                    <a:pt x="3" y="211"/>
                    <a:pt x="4" y="193"/>
                  </a:cubicBezTo>
                  <a:cubicBezTo>
                    <a:pt x="5" y="175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4" name="Freeform 38">
              <a:extLst>
                <a:ext uri="{FF2B5EF4-FFF2-40B4-BE49-F238E27FC236}">
                  <a16:creationId xmlns:a16="http://schemas.microsoft.com/office/drawing/2014/main" id="{7AC4934A-87FA-4848-9155-15B417B3F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2899"/>
              <a:ext cx="58" cy="352"/>
            </a:xfrm>
            <a:custGeom>
              <a:avLst/>
              <a:gdLst>
                <a:gd name="T0" fmla="*/ 0 w 45"/>
                <a:gd name="T1" fmla="*/ 0 h 275"/>
                <a:gd name="T2" fmla="*/ 75 w 45"/>
                <a:gd name="T3" fmla="*/ 210 h 275"/>
                <a:gd name="T4" fmla="*/ 76 w 45"/>
                <a:gd name="T5" fmla="*/ 310 h 275"/>
                <a:gd name="T6" fmla="*/ 97 w 45"/>
                <a:gd name="T7" fmla="*/ 577 h 275"/>
                <a:gd name="T8" fmla="*/ 58 w 45"/>
                <a:gd name="T9" fmla="*/ 261 h 275"/>
                <a:gd name="T10" fmla="*/ 0 w 45"/>
                <a:gd name="T11" fmla="*/ 0 h 2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" h="275">
                  <a:moveTo>
                    <a:pt x="0" y="0"/>
                  </a:moveTo>
                  <a:cubicBezTo>
                    <a:pt x="4" y="24"/>
                    <a:pt x="20" y="86"/>
                    <a:pt x="35" y="100"/>
                  </a:cubicBezTo>
                  <a:cubicBezTo>
                    <a:pt x="40" y="106"/>
                    <a:pt x="35" y="106"/>
                    <a:pt x="36" y="148"/>
                  </a:cubicBezTo>
                  <a:cubicBezTo>
                    <a:pt x="37" y="189"/>
                    <a:pt x="41" y="257"/>
                    <a:pt x="45" y="275"/>
                  </a:cubicBezTo>
                  <a:cubicBezTo>
                    <a:pt x="41" y="262"/>
                    <a:pt x="29" y="154"/>
                    <a:pt x="27" y="124"/>
                  </a:cubicBezTo>
                  <a:cubicBezTo>
                    <a:pt x="26" y="93"/>
                    <a:pt x="0" y="55"/>
                    <a:pt x="0" y="0"/>
                  </a:cubicBezTo>
                  <a:close/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5" name="Freeform 39">
              <a:extLst>
                <a:ext uri="{FF2B5EF4-FFF2-40B4-BE49-F238E27FC236}">
                  <a16:creationId xmlns:a16="http://schemas.microsoft.com/office/drawing/2014/main" id="{EC32684F-ACC3-4013-BDCB-3ECC8221F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3277"/>
              <a:ext cx="47" cy="20"/>
            </a:xfrm>
            <a:custGeom>
              <a:avLst/>
              <a:gdLst>
                <a:gd name="T0" fmla="*/ 0 w 37"/>
                <a:gd name="T1" fmla="*/ 0 h 16"/>
                <a:gd name="T2" fmla="*/ 60 w 37"/>
                <a:gd name="T3" fmla="*/ 30 h 16"/>
                <a:gd name="T4" fmla="*/ 74 w 37"/>
                <a:gd name="T5" fmla="*/ 5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16">
                  <a:moveTo>
                    <a:pt x="0" y="0"/>
                  </a:moveTo>
                  <a:cubicBezTo>
                    <a:pt x="7" y="10"/>
                    <a:pt x="21" y="16"/>
                    <a:pt x="29" y="15"/>
                  </a:cubicBezTo>
                  <a:cubicBezTo>
                    <a:pt x="37" y="14"/>
                    <a:pt x="36" y="2"/>
                    <a:pt x="36" y="2"/>
                  </a:cubicBezTo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" name="Freeform 40">
              <a:extLst>
                <a:ext uri="{FF2B5EF4-FFF2-40B4-BE49-F238E27FC236}">
                  <a16:creationId xmlns:a16="http://schemas.microsoft.com/office/drawing/2014/main" id="{5AE0F8A3-C5DC-4F40-A4B6-0301BF599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" y="3348"/>
              <a:ext cx="82" cy="86"/>
            </a:xfrm>
            <a:custGeom>
              <a:avLst/>
              <a:gdLst>
                <a:gd name="T0" fmla="*/ 0 w 64"/>
                <a:gd name="T1" fmla="*/ 141 h 67"/>
                <a:gd name="T2" fmla="*/ 135 w 64"/>
                <a:gd name="T3" fmla="*/ 1 h 67"/>
                <a:gd name="T4" fmla="*/ 0 w 64"/>
                <a:gd name="T5" fmla="*/ 141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67">
                  <a:moveTo>
                    <a:pt x="0" y="67"/>
                  </a:moveTo>
                  <a:cubicBezTo>
                    <a:pt x="14" y="45"/>
                    <a:pt x="38" y="5"/>
                    <a:pt x="64" y="1"/>
                  </a:cubicBezTo>
                  <a:cubicBezTo>
                    <a:pt x="42" y="0"/>
                    <a:pt x="12" y="30"/>
                    <a:pt x="0" y="67"/>
                  </a:cubicBezTo>
                  <a:close/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7" name="Freeform 41">
              <a:extLst>
                <a:ext uri="{FF2B5EF4-FFF2-40B4-BE49-F238E27FC236}">
                  <a16:creationId xmlns:a16="http://schemas.microsoft.com/office/drawing/2014/main" id="{E581A062-89FA-4EB0-9310-C5D1536B2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" y="3254"/>
              <a:ext cx="21" cy="37"/>
            </a:xfrm>
            <a:custGeom>
              <a:avLst/>
              <a:gdLst>
                <a:gd name="T0" fmla="*/ 1 w 16"/>
                <a:gd name="T1" fmla="*/ 28 h 29"/>
                <a:gd name="T2" fmla="*/ 22 w 16"/>
                <a:gd name="T3" fmla="*/ 1 h 29"/>
                <a:gd name="T4" fmla="*/ 34 w 16"/>
                <a:gd name="T5" fmla="*/ 33 h 29"/>
                <a:gd name="T6" fmla="*/ 12 w 16"/>
                <a:gd name="T7" fmla="*/ 59 h 29"/>
                <a:gd name="T8" fmla="*/ 1 w 16"/>
                <a:gd name="T9" fmla="*/ 28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29">
                  <a:moveTo>
                    <a:pt x="1" y="13"/>
                  </a:moveTo>
                  <a:cubicBezTo>
                    <a:pt x="2" y="6"/>
                    <a:pt x="7" y="0"/>
                    <a:pt x="10" y="1"/>
                  </a:cubicBezTo>
                  <a:cubicBezTo>
                    <a:pt x="14" y="2"/>
                    <a:pt x="16" y="8"/>
                    <a:pt x="15" y="16"/>
                  </a:cubicBezTo>
                  <a:cubicBezTo>
                    <a:pt x="13" y="23"/>
                    <a:pt x="9" y="29"/>
                    <a:pt x="5" y="28"/>
                  </a:cubicBezTo>
                  <a:cubicBezTo>
                    <a:pt x="2" y="27"/>
                    <a:pt x="0" y="21"/>
                    <a:pt x="1" y="13"/>
                  </a:cubicBezTo>
                  <a:close/>
                </a:path>
              </a:pathLst>
            </a:custGeom>
            <a:solidFill>
              <a:srgbClr val="F5C0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8" name="Freeform 42">
              <a:extLst>
                <a:ext uri="{FF2B5EF4-FFF2-40B4-BE49-F238E27FC236}">
                  <a16:creationId xmlns:a16="http://schemas.microsoft.com/office/drawing/2014/main" id="{1E4DE547-B577-4E6A-9E48-522248BA7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" y="3261"/>
              <a:ext cx="11" cy="22"/>
            </a:xfrm>
            <a:custGeom>
              <a:avLst/>
              <a:gdLst>
                <a:gd name="T0" fmla="*/ 6 w 8"/>
                <a:gd name="T1" fmla="*/ 36 h 17"/>
                <a:gd name="T2" fmla="*/ 1 w 8"/>
                <a:gd name="T3" fmla="*/ 36 h 17"/>
                <a:gd name="T4" fmla="*/ 1 w 8"/>
                <a:gd name="T5" fmla="*/ 17 h 17"/>
                <a:gd name="T6" fmla="*/ 1 w 8"/>
                <a:gd name="T7" fmla="*/ 17 h 17"/>
                <a:gd name="T8" fmla="*/ 11 w 8"/>
                <a:gd name="T9" fmla="*/ 0 h 17"/>
                <a:gd name="T10" fmla="*/ 14 w 8"/>
                <a:gd name="T11" fmla="*/ 0 h 17"/>
                <a:gd name="T12" fmla="*/ 19 w 8"/>
                <a:gd name="T13" fmla="*/ 21 h 17"/>
                <a:gd name="T14" fmla="*/ 6 w 8"/>
                <a:gd name="T15" fmla="*/ 36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17">
                  <a:moveTo>
                    <a:pt x="2" y="17"/>
                  </a:moveTo>
                  <a:cubicBezTo>
                    <a:pt x="2" y="17"/>
                    <a:pt x="2" y="17"/>
                    <a:pt x="1" y="17"/>
                  </a:cubicBezTo>
                  <a:cubicBezTo>
                    <a:pt x="0" y="15"/>
                    <a:pt x="0" y="12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4"/>
                    <a:pt x="3" y="1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8" y="4"/>
                    <a:pt x="7" y="9"/>
                  </a:cubicBezTo>
                  <a:cubicBezTo>
                    <a:pt x="6" y="15"/>
                    <a:pt x="3" y="17"/>
                    <a:pt x="2" y="17"/>
                  </a:cubicBezTo>
                  <a:close/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9" name="Freeform 43">
              <a:extLst>
                <a:ext uri="{FF2B5EF4-FFF2-40B4-BE49-F238E27FC236}">
                  <a16:creationId xmlns:a16="http://schemas.microsoft.com/office/drawing/2014/main" id="{7718DC44-6266-4F91-9885-B0CFB9393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0" y="2687"/>
              <a:ext cx="15" cy="12"/>
            </a:xfrm>
            <a:custGeom>
              <a:avLst/>
              <a:gdLst>
                <a:gd name="T0" fmla="*/ 23 w 12"/>
                <a:gd name="T1" fmla="*/ 16 h 9"/>
                <a:gd name="T2" fmla="*/ 8 w 12"/>
                <a:gd name="T3" fmla="*/ 16 h 9"/>
                <a:gd name="T4" fmla="*/ 1 w 12"/>
                <a:gd name="T5" fmla="*/ 5 h 9"/>
                <a:gd name="T6" fmla="*/ 14 w 12"/>
                <a:gd name="T7" fmla="*/ 5 h 9"/>
                <a:gd name="T8" fmla="*/ 23 w 12"/>
                <a:gd name="T9" fmla="*/ 16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9">
                  <a:moveTo>
                    <a:pt x="11" y="7"/>
                  </a:moveTo>
                  <a:cubicBezTo>
                    <a:pt x="10" y="9"/>
                    <a:pt x="7" y="9"/>
                    <a:pt x="4" y="7"/>
                  </a:cubicBezTo>
                  <a:cubicBezTo>
                    <a:pt x="1" y="6"/>
                    <a:pt x="0" y="3"/>
                    <a:pt x="1" y="2"/>
                  </a:cubicBezTo>
                  <a:cubicBezTo>
                    <a:pt x="1" y="0"/>
                    <a:pt x="5" y="0"/>
                    <a:pt x="7" y="2"/>
                  </a:cubicBezTo>
                  <a:cubicBezTo>
                    <a:pt x="10" y="3"/>
                    <a:pt x="12" y="6"/>
                    <a:pt x="11" y="7"/>
                  </a:cubicBezTo>
                  <a:close/>
                </a:path>
              </a:pathLst>
            </a:custGeom>
            <a:solidFill>
              <a:srgbClr val="F5C0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0" name="Freeform 44">
              <a:extLst>
                <a:ext uri="{FF2B5EF4-FFF2-40B4-BE49-F238E27FC236}">
                  <a16:creationId xmlns:a16="http://schemas.microsoft.com/office/drawing/2014/main" id="{13915939-8F06-41B9-87BE-5E1C61A3F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" y="2669"/>
              <a:ext cx="11" cy="8"/>
            </a:xfrm>
            <a:custGeom>
              <a:avLst/>
              <a:gdLst>
                <a:gd name="T0" fmla="*/ 16 w 9"/>
                <a:gd name="T1" fmla="*/ 12 h 6"/>
                <a:gd name="T2" fmla="*/ 7 w 9"/>
                <a:gd name="T3" fmla="*/ 12 h 6"/>
                <a:gd name="T4" fmla="*/ 1 w 9"/>
                <a:gd name="T5" fmla="*/ 1 h 6"/>
                <a:gd name="T6" fmla="*/ 11 w 9"/>
                <a:gd name="T7" fmla="*/ 1 h 6"/>
                <a:gd name="T8" fmla="*/ 16 w 9"/>
                <a:gd name="T9" fmla="*/ 12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6">
                  <a:moveTo>
                    <a:pt x="9" y="5"/>
                  </a:moveTo>
                  <a:cubicBezTo>
                    <a:pt x="8" y="6"/>
                    <a:pt x="6" y="6"/>
                    <a:pt x="4" y="5"/>
                  </a:cubicBezTo>
                  <a:cubicBezTo>
                    <a:pt x="2" y="4"/>
                    <a:pt x="0" y="3"/>
                    <a:pt x="1" y="1"/>
                  </a:cubicBezTo>
                  <a:cubicBezTo>
                    <a:pt x="1" y="0"/>
                    <a:pt x="3" y="0"/>
                    <a:pt x="6" y="1"/>
                  </a:cubicBezTo>
                  <a:cubicBezTo>
                    <a:pt x="8" y="2"/>
                    <a:pt x="9" y="4"/>
                    <a:pt x="9" y="5"/>
                  </a:cubicBezTo>
                  <a:close/>
                </a:path>
              </a:pathLst>
            </a:custGeom>
            <a:solidFill>
              <a:srgbClr val="F5C0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" name="Freeform 45">
              <a:extLst>
                <a:ext uri="{FF2B5EF4-FFF2-40B4-BE49-F238E27FC236}">
                  <a16:creationId xmlns:a16="http://schemas.microsoft.com/office/drawing/2014/main" id="{BBC83C15-55D0-448E-82D0-7EFFEE2AC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9" y="2632"/>
              <a:ext cx="14" cy="10"/>
            </a:xfrm>
            <a:custGeom>
              <a:avLst/>
              <a:gdLst>
                <a:gd name="T0" fmla="*/ 22 w 11"/>
                <a:gd name="T1" fmla="*/ 13 h 8"/>
                <a:gd name="T2" fmla="*/ 8 w 11"/>
                <a:gd name="T3" fmla="*/ 13 h 8"/>
                <a:gd name="T4" fmla="*/ 1 w 11"/>
                <a:gd name="T5" fmla="*/ 1 h 8"/>
                <a:gd name="T6" fmla="*/ 14 w 11"/>
                <a:gd name="T7" fmla="*/ 1 h 8"/>
                <a:gd name="T8" fmla="*/ 22 w 11"/>
                <a:gd name="T9" fmla="*/ 13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8">
                  <a:moveTo>
                    <a:pt x="10" y="6"/>
                  </a:moveTo>
                  <a:cubicBezTo>
                    <a:pt x="10" y="8"/>
                    <a:pt x="7" y="7"/>
                    <a:pt x="4" y="6"/>
                  </a:cubicBezTo>
                  <a:cubicBezTo>
                    <a:pt x="2" y="5"/>
                    <a:pt x="0" y="2"/>
                    <a:pt x="1" y="1"/>
                  </a:cubicBezTo>
                  <a:cubicBezTo>
                    <a:pt x="2" y="0"/>
                    <a:pt x="5" y="0"/>
                    <a:pt x="7" y="1"/>
                  </a:cubicBezTo>
                  <a:cubicBezTo>
                    <a:pt x="10" y="3"/>
                    <a:pt x="11" y="5"/>
                    <a:pt x="10" y="6"/>
                  </a:cubicBezTo>
                  <a:close/>
                </a:path>
              </a:pathLst>
            </a:custGeom>
            <a:solidFill>
              <a:srgbClr val="F5C0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" name="Freeform 46">
              <a:extLst>
                <a:ext uri="{FF2B5EF4-FFF2-40B4-BE49-F238E27FC236}">
                  <a16:creationId xmlns:a16="http://schemas.microsoft.com/office/drawing/2014/main" id="{AE91FBA6-2D06-4BF8-8B9A-CFA11E4B2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" y="2658"/>
              <a:ext cx="17" cy="28"/>
            </a:xfrm>
            <a:custGeom>
              <a:avLst/>
              <a:gdLst>
                <a:gd name="T0" fmla="*/ 1 w 13"/>
                <a:gd name="T1" fmla="*/ 18 h 22"/>
                <a:gd name="T2" fmla="*/ 22 w 13"/>
                <a:gd name="T3" fmla="*/ 1 h 22"/>
                <a:gd name="T4" fmla="*/ 24 w 13"/>
                <a:gd name="T5" fmla="*/ 24 h 22"/>
                <a:gd name="T6" fmla="*/ 7 w 13"/>
                <a:gd name="T7" fmla="*/ 43 h 22"/>
                <a:gd name="T8" fmla="*/ 1 w 13"/>
                <a:gd name="T9" fmla="*/ 1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22">
                  <a:moveTo>
                    <a:pt x="1" y="9"/>
                  </a:moveTo>
                  <a:cubicBezTo>
                    <a:pt x="3" y="4"/>
                    <a:pt x="7" y="0"/>
                    <a:pt x="10" y="1"/>
                  </a:cubicBezTo>
                  <a:cubicBezTo>
                    <a:pt x="12" y="2"/>
                    <a:pt x="13" y="7"/>
                    <a:pt x="11" y="12"/>
                  </a:cubicBezTo>
                  <a:cubicBezTo>
                    <a:pt x="10" y="18"/>
                    <a:pt x="6" y="22"/>
                    <a:pt x="3" y="21"/>
                  </a:cubicBezTo>
                  <a:cubicBezTo>
                    <a:pt x="0" y="20"/>
                    <a:pt x="0" y="15"/>
                    <a:pt x="1" y="9"/>
                  </a:cubicBezTo>
                  <a:close/>
                </a:path>
              </a:pathLst>
            </a:custGeom>
            <a:solidFill>
              <a:srgbClr val="F5C0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3" name="Freeform 47">
              <a:extLst>
                <a:ext uri="{FF2B5EF4-FFF2-40B4-BE49-F238E27FC236}">
                  <a16:creationId xmlns:a16="http://schemas.microsoft.com/office/drawing/2014/main" id="{3C3DC590-5C4F-4FE7-8D44-99FA31B6B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" y="2570"/>
              <a:ext cx="220" cy="126"/>
            </a:xfrm>
            <a:custGeom>
              <a:avLst/>
              <a:gdLst>
                <a:gd name="T0" fmla="*/ 219 w 172"/>
                <a:gd name="T1" fmla="*/ 53 h 99"/>
                <a:gd name="T2" fmla="*/ 193 w 172"/>
                <a:gd name="T3" fmla="*/ 118 h 99"/>
                <a:gd name="T4" fmla="*/ 67 w 172"/>
                <a:gd name="T5" fmla="*/ 0 h 99"/>
                <a:gd name="T6" fmla="*/ 46 w 172"/>
                <a:gd name="T7" fmla="*/ 1 h 99"/>
                <a:gd name="T8" fmla="*/ 40 w 172"/>
                <a:gd name="T9" fmla="*/ 1 h 99"/>
                <a:gd name="T10" fmla="*/ 40 w 172"/>
                <a:gd name="T11" fmla="*/ 50 h 99"/>
                <a:gd name="T12" fmla="*/ 23 w 172"/>
                <a:gd name="T13" fmla="*/ 1 h 99"/>
                <a:gd name="T14" fmla="*/ 23 w 172"/>
                <a:gd name="T15" fmla="*/ 1 h 99"/>
                <a:gd name="T16" fmla="*/ 17 w 172"/>
                <a:gd name="T17" fmla="*/ 10 h 99"/>
                <a:gd name="T18" fmla="*/ 0 w 172"/>
                <a:gd name="T19" fmla="*/ 24 h 99"/>
                <a:gd name="T20" fmla="*/ 8 w 172"/>
                <a:gd name="T21" fmla="*/ 41 h 99"/>
                <a:gd name="T22" fmla="*/ 23 w 172"/>
                <a:gd name="T23" fmla="*/ 103 h 99"/>
                <a:gd name="T24" fmla="*/ 29 w 172"/>
                <a:gd name="T25" fmla="*/ 126 h 99"/>
                <a:gd name="T26" fmla="*/ 31 w 172"/>
                <a:gd name="T27" fmla="*/ 143 h 99"/>
                <a:gd name="T28" fmla="*/ 24 w 172"/>
                <a:gd name="T29" fmla="*/ 165 h 99"/>
                <a:gd name="T30" fmla="*/ 24 w 172"/>
                <a:gd name="T31" fmla="*/ 165 h 99"/>
                <a:gd name="T32" fmla="*/ 24 w 172"/>
                <a:gd name="T33" fmla="*/ 164 h 99"/>
                <a:gd name="T34" fmla="*/ 36 w 172"/>
                <a:gd name="T35" fmla="*/ 164 h 99"/>
                <a:gd name="T36" fmla="*/ 42 w 172"/>
                <a:gd name="T37" fmla="*/ 172 h 99"/>
                <a:gd name="T38" fmla="*/ 46 w 172"/>
                <a:gd name="T39" fmla="*/ 157 h 99"/>
                <a:gd name="T40" fmla="*/ 51 w 172"/>
                <a:gd name="T41" fmla="*/ 154 h 99"/>
                <a:gd name="T42" fmla="*/ 81 w 172"/>
                <a:gd name="T43" fmla="*/ 174 h 99"/>
                <a:gd name="T44" fmla="*/ 81 w 172"/>
                <a:gd name="T45" fmla="*/ 179 h 99"/>
                <a:gd name="T46" fmla="*/ 65 w 172"/>
                <a:gd name="T47" fmla="*/ 191 h 99"/>
                <a:gd name="T48" fmla="*/ 65 w 172"/>
                <a:gd name="T49" fmla="*/ 191 h 99"/>
                <a:gd name="T50" fmla="*/ 77 w 172"/>
                <a:gd name="T51" fmla="*/ 195 h 99"/>
                <a:gd name="T52" fmla="*/ 86 w 172"/>
                <a:gd name="T53" fmla="*/ 204 h 99"/>
                <a:gd name="T54" fmla="*/ 110 w 172"/>
                <a:gd name="T55" fmla="*/ 190 h 99"/>
                <a:gd name="T56" fmla="*/ 118 w 172"/>
                <a:gd name="T57" fmla="*/ 190 h 99"/>
                <a:gd name="T58" fmla="*/ 196 w 172"/>
                <a:gd name="T59" fmla="*/ 182 h 99"/>
                <a:gd name="T60" fmla="*/ 253 w 172"/>
                <a:gd name="T61" fmla="*/ 160 h 99"/>
                <a:gd name="T62" fmla="*/ 347 w 172"/>
                <a:gd name="T63" fmla="*/ 186 h 99"/>
                <a:gd name="T64" fmla="*/ 344 w 172"/>
                <a:gd name="T65" fmla="*/ 160 h 99"/>
                <a:gd name="T66" fmla="*/ 358 w 172"/>
                <a:gd name="T67" fmla="*/ 144 h 99"/>
                <a:gd name="T68" fmla="*/ 339 w 172"/>
                <a:gd name="T69" fmla="*/ 143 h 99"/>
                <a:gd name="T70" fmla="*/ 339 w 172"/>
                <a:gd name="T71" fmla="*/ 137 h 99"/>
                <a:gd name="T72" fmla="*/ 359 w 172"/>
                <a:gd name="T73" fmla="*/ 113 h 99"/>
                <a:gd name="T74" fmla="*/ 359 w 172"/>
                <a:gd name="T75" fmla="*/ 113 h 99"/>
                <a:gd name="T76" fmla="*/ 347 w 172"/>
                <a:gd name="T77" fmla="*/ 113 h 99"/>
                <a:gd name="T78" fmla="*/ 340 w 172"/>
                <a:gd name="T79" fmla="*/ 103 h 99"/>
                <a:gd name="T80" fmla="*/ 340 w 172"/>
                <a:gd name="T81" fmla="*/ 103 h 99"/>
                <a:gd name="T82" fmla="*/ 340 w 172"/>
                <a:gd name="T83" fmla="*/ 103 h 99"/>
                <a:gd name="T84" fmla="*/ 310 w 172"/>
                <a:gd name="T85" fmla="*/ 129 h 99"/>
                <a:gd name="T86" fmla="*/ 303 w 172"/>
                <a:gd name="T87" fmla="*/ 126 h 99"/>
                <a:gd name="T88" fmla="*/ 285 w 172"/>
                <a:gd name="T89" fmla="*/ 61 h 9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72" h="99">
                  <a:moveTo>
                    <a:pt x="105" y="26"/>
                  </a:moveTo>
                  <a:cubicBezTo>
                    <a:pt x="105" y="26"/>
                    <a:pt x="106" y="46"/>
                    <a:pt x="92" y="57"/>
                  </a:cubicBezTo>
                  <a:cubicBezTo>
                    <a:pt x="74" y="70"/>
                    <a:pt x="22" y="73"/>
                    <a:pt x="32" y="0"/>
                  </a:cubicBezTo>
                  <a:cubicBezTo>
                    <a:pt x="29" y="0"/>
                    <a:pt x="25" y="1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7" y="12"/>
                    <a:pt x="19" y="24"/>
                    <a:pt x="19" y="24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4"/>
                    <a:pt x="8" y="5"/>
                  </a:cubicBezTo>
                  <a:cubicBezTo>
                    <a:pt x="6" y="8"/>
                    <a:pt x="3" y="10"/>
                    <a:pt x="0" y="12"/>
                  </a:cubicBezTo>
                  <a:cubicBezTo>
                    <a:pt x="1" y="15"/>
                    <a:pt x="3" y="17"/>
                    <a:pt x="4" y="20"/>
                  </a:cubicBezTo>
                  <a:cubicBezTo>
                    <a:pt x="6" y="24"/>
                    <a:pt x="10" y="44"/>
                    <a:pt x="11" y="50"/>
                  </a:cubicBezTo>
                  <a:cubicBezTo>
                    <a:pt x="12" y="54"/>
                    <a:pt x="13" y="57"/>
                    <a:pt x="14" y="61"/>
                  </a:cubicBezTo>
                  <a:cubicBezTo>
                    <a:pt x="14" y="62"/>
                    <a:pt x="15" y="68"/>
                    <a:pt x="15" y="69"/>
                  </a:cubicBezTo>
                  <a:cubicBezTo>
                    <a:pt x="14" y="75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0"/>
                    <a:pt x="12" y="80"/>
                    <a:pt x="12" y="79"/>
                  </a:cubicBezTo>
                  <a:cubicBezTo>
                    <a:pt x="12" y="78"/>
                    <a:pt x="14" y="78"/>
                    <a:pt x="17" y="79"/>
                  </a:cubicBezTo>
                  <a:cubicBezTo>
                    <a:pt x="19" y="80"/>
                    <a:pt x="20" y="82"/>
                    <a:pt x="20" y="83"/>
                  </a:cubicBezTo>
                  <a:cubicBezTo>
                    <a:pt x="20" y="82"/>
                    <a:pt x="21" y="79"/>
                    <a:pt x="22" y="76"/>
                  </a:cubicBezTo>
                  <a:cubicBezTo>
                    <a:pt x="22" y="75"/>
                    <a:pt x="24" y="74"/>
                    <a:pt x="24" y="75"/>
                  </a:cubicBezTo>
                  <a:cubicBezTo>
                    <a:pt x="28" y="79"/>
                    <a:pt x="33" y="82"/>
                    <a:pt x="38" y="85"/>
                  </a:cubicBezTo>
                  <a:cubicBezTo>
                    <a:pt x="39" y="86"/>
                    <a:pt x="38" y="86"/>
                    <a:pt x="38" y="87"/>
                  </a:cubicBezTo>
                  <a:cubicBezTo>
                    <a:pt x="36" y="88"/>
                    <a:pt x="33" y="91"/>
                    <a:pt x="31" y="93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2" y="92"/>
                    <a:pt x="35" y="92"/>
                    <a:pt x="37" y="94"/>
                  </a:cubicBezTo>
                  <a:cubicBezTo>
                    <a:pt x="40" y="95"/>
                    <a:pt x="42" y="98"/>
                    <a:pt x="41" y="99"/>
                  </a:cubicBezTo>
                  <a:cubicBezTo>
                    <a:pt x="44" y="96"/>
                    <a:pt x="49" y="93"/>
                    <a:pt x="52" y="92"/>
                  </a:cubicBezTo>
                  <a:cubicBezTo>
                    <a:pt x="54" y="91"/>
                    <a:pt x="56" y="91"/>
                    <a:pt x="56" y="92"/>
                  </a:cubicBezTo>
                  <a:cubicBezTo>
                    <a:pt x="71" y="94"/>
                    <a:pt x="87" y="91"/>
                    <a:pt x="94" y="88"/>
                  </a:cubicBezTo>
                  <a:cubicBezTo>
                    <a:pt x="111" y="80"/>
                    <a:pt x="111" y="72"/>
                    <a:pt x="121" y="78"/>
                  </a:cubicBezTo>
                  <a:cubicBezTo>
                    <a:pt x="138" y="87"/>
                    <a:pt x="155" y="90"/>
                    <a:pt x="166" y="90"/>
                  </a:cubicBezTo>
                  <a:cubicBezTo>
                    <a:pt x="163" y="89"/>
                    <a:pt x="163" y="84"/>
                    <a:pt x="164" y="78"/>
                  </a:cubicBezTo>
                  <a:cubicBezTo>
                    <a:pt x="166" y="74"/>
                    <a:pt x="169" y="70"/>
                    <a:pt x="171" y="70"/>
                  </a:cubicBezTo>
                  <a:cubicBezTo>
                    <a:pt x="168" y="70"/>
                    <a:pt x="165" y="69"/>
                    <a:pt x="162" y="69"/>
                  </a:cubicBezTo>
                  <a:cubicBezTo>
                    <a:pt x="161" y="69"/>
                    <a:pt x="161" y="68"/>
                    <a:pt x="162" y="67"/>
                  </a:cubicBezTo>
                  <a:cubicBezTo>
                    <a:pt x="167" y="62"/>
                    <a:pt x="172" y="55"/>
                    <a:pt x="172" y="55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1" y="56"/>
                    <a:pt x="169" y="56"/>
                    <a:pt x="166" y="55"/>
                  </a:cubicBezTo>
                  <a:cubicBezTo>
                    <a:pt x="164" y="54"/>
                    <a:pt x="162" y="51"/>
                    <a:pt x="163" y="50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2" y="51"/>
                    <a:pt x="156" y="59"/>
                    <a:pt x="148" y="62"/>
                  </a:cubicBezTo>
                  <a:cubicBezTo>
                    <a:pt x="146" y="63"/>
                    <a:pt x="145" y="62"/>
                    <a:pt x="145" y="61"/>
                  </a:cubicBezTo>
                  <a:cubicBezTo>
                    <a:pt x="137" y="55"/>
                    <a:pt x="133" y="44"/>
                    <a:pt x="136" y="30"/>
                  </a:cubicBezTo>
                </a:path>
              </a:pathLst>
            </a:custGeom>
            <a:solidFill>
              <a:srgbClr val="E56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4" name="Freeform 48">
              <a:extLst>
                <a:ext uri="{FF2B5EF4-FFF2-40B4-BE49-F238E27FC236}">
                  <a16:creationId xmlns:a16="http://schemas.microsoft.com/office/drawing/2014/main" id="{26469831-EB9E-4893-BD50-5CCF92A13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" y="2570"/>
              <a:ext cx="220" cy="126"/>
            </a:xfrm>
            <a:custGeom>
              <a:avLst/>
              <a:gdLst>
                <a:gd name="T0" fmla="*/ 219 w 172"/>
                <a:gd name="T1" fmla="*/ 53 h 99"/>
                <a:gd name="T2" fmla="*/ 193 w 172"/>
                <a:gd name="T3" fmla="*/ 118 h 99"/>
                <a:gd name="T4" fmla="*/ 67 w 172"/>
                <a:gd name="T5" fmla="*/ 0 h 99"/>
                <a:gd name="T6" fmla="*/ 46 w 172"/>
                <a:gd name="T7" fmla="*/ 1 h 99"/>
                <a:gd name="T8" fmla="*/ 40 w 172"/>
                <a:gd name="T9" fmla="*/ 1 h 99"/>
                <a:gd name="T10" fmla="*/ 40 w 172"/>
                <a:gd name="T11" fmla="*/ 50 h 99"/>
                <a:gd name="T12" fmla="*/ 23 w 172"/>
                <a:gd name="T13" fmla="*/ 1 h 99"/>
                <a:gd name="T14" fmla="*/ 23 w 172"/>
                <a:gd name="T15" fmla="*/ 1 h 99"/>
                <a:gd name="T16" fmla="*/ 17 w 172"/>
                <a:gd name="T17" fmla="*/ 10 h 99"/>
                <a:gd name="T18" fmla="*/ 0 w 172"/>
                <a:gd name="T19" fmla="*/ 24 h 99"/>
                <a:gd name="T20" fmla="*/ 8 w 172"/>
                <a:gd name="T21" fmla="*/ 41 h 99"/>
                <a:gd name="T22" fmla="*/ 23 w 172"/>
                <a:gd name="T23" fmla="*/ 103 h 99"/>
                <a:gd name="T24" fmla="*/ 29 w 172"/>
                <a:gd name="T25" fmla="*/ 126 h 99"/>
                <a:gd name="T26" fmla="*/ 31 w 172"/>
                <a:gd name="T27" fmla="*/ 143 h 99"/>
                <a:gd name="T28" fmla="*/ 24 w 172"/>
                <a:gd name="T29" fmla="*/ 165 h 99"/>
                <a:gd name="T30" fmla="*/ 24 w 172"/>
                <a:gd name="T31" fmla="*/ 165 h 99"/>
                <a:gd name="T32" fmla="*/ 24 w 172"/>
                <a:gd name="T33" fmla="*/ 164 h 99"/>
                <a:gd name="T34" fmla="*/ 36 w 172"/>
                <a:gd name="T35" fmla="*/ 164 h 99"/>
                <a:gd name="T36" fmla="*/ 42 w 172"/>
                <a:gd name="T37" fmla="*/ 172 h 99"/>
                <a:gd name="T38" fmla="*/ 46 w 172"/>
                <a:gd name="T39" fmla="*/ 157 h 99"/>
                <a:gd name="T40" fmla="*/ 51 w 172"/>
                <a:gd name="T41" fmla="*/ 154 h 99"/>
                <a:gd name="T42" fmla="*/ 81 w 172"/>
                <a:gd name="T43" fmla="*/ 174 h 99"/>
                <a:gd name="T44" fmla="*/ 81 w 172"/>
                <a:gd name="T45" fmla="*/ 179 h 99"/>
                <a:gd name="T46" fmla="*/ 65 w 172"/>
                <a:gd name="T47" fmla="*/ 191 h 99"/>
                <a:gd name="T48" fmla="*/ 65 w 172"/>
                <a:gd name="T49" fmla="*/ 191 h 99"/>
                <a:gd name="T50" fmla="*/ 77 w 172"/>
                <a:gd name="T51" fmla="*/ 195 h 99"/>
                <a:gd name="T52" fmla="*/ 86 w 172"/>
                <a:gd name="T53" fmla="*/ 204 h 99"/>
                <a:gd name="T54" fmla="*/ 110 w 172"/>
                <a:gd name="T55" fmla="*/ 190 h 99"/>
                <a:gd name="T56" fmla="*/ 118 w 172"/>
                <a:gd name="T57" fmla="*/ 190 h 99"/>
                <a:gd name="T58" fmla="*/ 196 w 172"/>
                <a:gd name="T59" fmla="*/ 182 h 99"/>
                <a:gd name="T60" fmla="*/ 253 w 172"/>
                <a:gd name="T61" fmla="*/ 160 h 99"/>
                <a:gd name="T62" fmla="*/ 347 w 172"/>
                <a:gd name="T63" fmla="*/ 186 h 99"/>
                <a:gd name="T64" fmla="*/ 344 w 172"/>
                <a:gd name="T65" fmla="*/ 160 h 99"/>
                <a:gd name="T66" fmla="*/ 358 w 172"/>
                <a:gd name="T67" fmla="*/ 144 h 99"/>
                <a:gd name="T68" fmla="*/ 339 w 172"/>
                <a:gd name="T69" fmla="*/ 143 h 99"/>
                <a:gd name="T70" fmla="*/ 339 w 172"/>
                <a:gd name="T71" fmla="*/ 137 h 99"/>
                <a:gd name="T72" fmla="*/ 359 w 172"/>
                <a:gd name="T73" fmla="*/ 113 h 99"/>
                <a:gd name="T74" fmla="*/ 359 w 172"/>
                <a:gd name="T75" fmla="*/ 113 h 99"/>
                <a:gd name="T76" fmla="*/ 347 w 172"/>
                <a:gd name="T77" fmla="*/ 113 h 99"/>
                <a:gd name="T78" fmla="*/ 340 w 172"/>
                <a:gd name="T79" fmla="*/ 103 h 99"/>
                <a:gd name="T80" fmla="*/ 340 w 172"/>
                <a:gd name="T81" fmla="*/ 103 h 99"/>
                <a:gd name="T82" fmla="*/ 340 w 172"/>
                <a:gd name="T83" fmla="*/ 103 h 99"/>
                <a:gd name="T84" fmla="*/ 310 w 172"/>
                <a:gd name="T85" fmla="*/ 129 h 99"/>
                <a:gd name="T86" fmla="*/ 303 w 172"/>
                <a:gd name="T87" fmla="*/ 126 h 99"/>
                <a:gd name="T88" fmla="*/ 285 w 172"/>
                <a:gd name="T89" fmla="*/ 61 h 9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72" h="99">
                  <a:moveTo>
                    <a:pt x="105" y="26"/>
                  </a:moveTo>
                  <a:cubicBezTo>
                    <a:pt x="105" y="26"/>
                    <a:pt x="106" y="46"/>
                    <a:pt x="92" y="57"/>
                  </a:cubicBezTo>
                  <a:cubicBezTo>
                    <a:pt x="74" y="70"/>
                    <a:pt x="22" y="73"/>
                    <a:pt x="32" y="0"/>
                  </a:cubicBezTo>
                  <a:cubicBezTo>
                    <a:pt x="29" y="0"/>
                    <a:pt x="25" y="1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7" y="12"/>
                    <a:pt x="19" y="24"/>
                    <a:pt x="19" y="24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4"/>
                    <a:pt x="8" y="5"/>
                  </a:cubicBezTo>
                  <a:cubicBezTo>
                    <a:pt x="6" y="8"/>
                    <a:pt x="3" y="10"/>
                    <a:pt x="0" y="12"/>
                  </a:cubicBezTo>
                  <a:cubicBezTo>
                    <a:pt x="1" y="15"/>
                    <a:pt x="3" y="17"/>
                    <a:pt x="4" y="20"/>
                  </a:cubicBezTo>
                  <a:cubicBezTo>
                    <a:pt x="6" y="24"/>
                    <a:pt x="10" y="44"/>
                    <a:pt x="11" y="50"/>
                  </a:cubicBezTo>
                  <a:cubicBezTo>
                    <a:pt x="12" y="54"/>
                    <a:pt x="13" y="57"/>
                    <a:pt x="14" y="61"/>
                  </a:cubicBezTo>
                  <a:cubicBezTo>
                    <a:pt x="14" y="62"/>
                    <a:pt x="15" y="68"/>
                    <a:pt x="15" y="69"/>
                  </a:cubicBezTo>
                  <a:cubicBezTo>
                    <a:pt x="14" y="75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0"/>
                    <a:pt x="12" y="80"/>
                    <a:pt x="12" y="79"/>
                  </a:cubicBezTo>
                  <a:cubicBezTo>
                    <a:pt x="12" y="78"/>
                    <a:pt x="14" y="78"/>
                    <a:pt x="17" y="79"/>
                  </a:cubicBezTo>
                  <a:cubicBezTo>
                    <a:pt x="19" y="80"/>
                    <a:pt x="20" y="82"/>
                    <a:pt x="20" y="83"/>
                  </a:cubicBezTo>
                  <a:cubicBezTo>
                    <a:pt x="20" y="82"/>
                    <a:pt x="21" y="79"/>
                    <a:pt x="22" y="76"/>
                  </a:cubicBezTo>
                  <a:cubicBezTo>
                    <a:pt x="22" y="75"/>
                    <a:pt x="24" y="74"/>
                    <a:pt x="24" y="75"/>
                  </a:cubicBezTo>
                  <a:cubicBezTo>
                    <a:pt x="28" y="79"/>
                    <a:pt x="33" y="82"/>
                    <a:pt x="38" y="85"/>
                  </a:cubicBezTo>
                  <a:cubicBezTo>
                    <a:pt x="39" y="86"/>
                    <a:pt x="38" y="86"/>
                    <a:pt x="38" y="87"/>
                  </a:cubicBezTo>
                  <a:cubicBezTo>
                    <a:pt x="36" y="88"/>
                    <a:pt x="33" y="91"/>
                    <a:pt x="31" y="93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2" y="92"/>
                    <a:pt x="35" y="92"/>
                    <a:pt x="37" y="94"/>
                  </a:cubicBezTo>
                  <a:cubicBezTo>
                    <a:pt x="40" y="95"/>
                    <a:pt x="42" y="98"/>
                    <a:pt x="41" y="99"/>
                  </a:cubicBezTo>
                  <a:cubicBezTo>
                    <a:pt x="44" y="96"/>
                    <a:pt x="49" y="93"/>
                    <a:pt x="52" y="92"/>
                  </a:cubicBezTo>
                  <a:cubicBezTo>
                    <a:pt x="54" y="91"/>
                    <a:pt x="56" y="91"/>
                    <a:pt x="56" y="92"/>
                  </a:cubicBezTo>
                  <a:cubicBezTo>
                    <a:pt x="71" y="94"/>
                    <a:pt x="87" y="91"/>
                    <a:pt x="94" y="88"/>
                  </a:cubicBezTo>
                  <a:cubicBezTo>
                    <a:pt x="111" y="80"/>
                    <a:pt x="111" y="72"/>
                    <a:pt x="121" y="78"/>
                  </a:cubicBezTo>
                  <a:cubicBezTo>
                    <a:pt x="138" y="87"/>
                    <a:pt x="155" y="90"/>
                    <a:pt x="166" y="90"/>
                  </a:cubicBezTo>
                  <a:cubicBezTo>
                    <a:pt x="163" y="89"/>
                    <a:pt x="163" y="84"/>
                    <a:pt x="164" y="78"/>
                  </a:cubicBezTo>
                  <a:cubicBezTo>
                    <a:pt x="166" y="74"/>
                    <a:pt x="169" y="70"/>
                    <a:pt x="171" y="70"/>
                  </a:cubicBezTo>
                  <a:cubicBezTo>
                    <a:pt x="168" y="70"/>
                    <a:pt x="165" y="69"/>
                    <a:pt x="162" y="69"/>
                  </a:cubicBezTo>
                  <a:cubicBezTo>
                    <a:pt x="161" y="69"/>
                    <a:pt x="161" y="68"/>
                    <a:pt x="162" y="67"/>
                  </a:cubicBezTo>
                  <a:cubicBezTo>
                    <a:pt x="167" y="62"/>
                    <a:pt x="172" y="55"/>
                    <a:pt x="172" y="55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1" y="56"/>
                    <a:pt x="169" y="56"/>
                    <a:pt x="166" y="55"/>
                  </a:cubicBezTo>
                  <a:cubicBezTo>
                    <a:pt x="164" y="54"/>
                    <a:pt x="162" y="51"/>
                    <a:pt x="163" y="50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2" y="51"/>
                    <a:pt x="156" y="59"/>
                    <a:pt x="148" y="62"/>
                  </a:cubicBezTo>
                  <a:cubicBezTo>
                    <a:pt x="146" y="63"/>
                    <a:pt x="145" y="62"/>
                    <a:pt x="145" y="61"/>
                  </a:cubicBezTo>
                  <a:cubicBezTo>
                    <a:pt x="137" y="55"/>
                    <a:pt x="133" y="44"/>
                    <a:pt x="136" y="3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5" name="Freeform 49">
              <a:extLst>
                <a:ext uri="{FF2B5EF4-FFF2-40B4-BE49-F238E27FC236}">
                  <a16:creationId xmlns:a16="http://schemas.microsoft.com/office/drawing/2014/main" id="{FAF6B836-FC60-46BE-887A-2AF6A5B1C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692"/>
              <a:ext cx="3" cy="2"/>
            </a:xfrm>
            <a:custGeom>
              <a:avLst/>
              <a:gdLst>
                <a:gd name="T0" fmla="*/ 5 w 2"/>
                <a:gd name="T1" fmla="*/ 8 h 1"/>
                <a:gd name="T2" fmla="*/ 0 w 2"/>
                <a:gd name="T3" fmla="*/ 0 h 1"/>
                <a:gd name="T4" fmla="*/ 5 w 2"/>
                <a:gd name="T5" fmla="*/ 0 h 1"/>
                <a:gd name="T6" fmla="*/ 8 w 2"/>
                <a:gd name="T7" fmla="*/ 8 h 1"/>
                <a:gd name="T8" fmla="*/ 5 w 2"/>
                <a:gd name="T9" fmla="*/ 8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56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6" name="Freeform 50">
              <a:extLst>
                <a:ext uri="{FF2B5EF4-FFF2-40B4-BE49-F238E27FC236}">
                  <a16:creationId xmlns:a16="http://schemas.microsoft.com/office/drawing/2014/main" id="{1D0425AF-EE41-45CF-8CCF-830396E12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2635"/>
              <a:ext cx="4" cy="4"/>
            </a:xfrm>
            <a:custGeom>
              <a:avLst/>
              <a:gdLst>
                <a:gd name="T0" fmla="*/ 1 w 3"/>
                <a:gd name="T1" fmla="*/ 5 h 3"/>
                <a:gd name="T2" fmla="*/ 0 w 3"/>
                <a:gd name="T3" fmla="*/ 0 h 3"/>
                <a:gd name="T4" fmla="*/ 5 w 3"/>
                <a:gd name="T5" fmla="*/ 1 h 3"/>
                <a:gd name="T6" fmla="*/ 7 w 3"/>
                <a:gd name="T7" fmla="*/ 7 h 3"/>
                <a:gd name="T8" fmla="*/ 1 w 3"/>
                <a:gd name="T9" fmla="*/ 5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E56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7" name="Freeform 51">
              <a:extLst>
                <a:ext uri="{FF2B5EF4-FFF2-40B4-BE49-F238E27FC236}">
                  <a16:creationId xmlns:a16="http://schemas.microsoft.com/office/drawing/2014/main" id="{FEEDA6C8-C326-466B-932C-4A222297C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" y="3289"/>
              <a:ext cx="21" cy="14"/>
            </a:xfrm>
            <a:custGeom>
              <a:avLst/>
              <a:gdLst>
                <a:gd name="T0" fmla="*/ 19 w 17"/>
                <a:gd name="T1" fmla="*/ 5 h 11"/>
                <a:gd name="T2" fmla="*/ 31 w 17"/>
                <a:gd name="T3" fmla="*/ 18 h 11"/>
                <a:gd name="T4" fmla="*/ 14 w 17"/>
                <a:gd name="T5" fmla="*/ 18 h 11"/>
                <a:gd name="T6" fmla="*/ 1 w 17"/>
                <a:gd name="T7" fmla="*/ 5 h 11"/>
                <a:gd name="T8" fmla="*/ 19 w 17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11">
                  <a:moveTo>
                    <a:pt x="10" y="2"/>
                  </a:moveTo>
                  <a:cubicBezTo>
                    <a:pt x="14" y="4"/>
                    <a:pt x="17" y="7"/>
                    <a:pt x="16" y="9"/>
                  </a:cubicBezTo>
                  <a:cubicBezTo>
                    <a:pt x="15" y="11"/>
                    <a:pt x="11" y="11"/>
                    <a:pt x="7" y="9"/>
                  </a:cubicBezTo>
                  <a:cubicBezTo>
                    <a:pt x="3" y="7"/>
                    <a:pt x="0" y="4"/>
                    <a:pt x="1" y="2"/>
                  </a:cubicBezTo>
                  <a:cubicBezTo>
                    <a:pt x="2" y="0"/>
                    <a:pt x="6" y="0"/>
                    <a:pt x="10" y="2"/>
                  </a:cubicBezTo>
                  <a:close/>
                </a:path>
              </a:pathLst>
            </a:custGeom>
            <a:solidFill>
              <a:srgbClr val="F5C0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8" name="Freeform 52">
              <a:extLst>
                <a:ext uri="{FF2B5EF4-FFF2-40B4-BE49-F238E27FC236}">
                  <a16:creationId xmlns:a16="http://schemas.microsoft.com/office/drawing/2014/main" id="{6CAEF477-ED75-4AB5-9B4D-C4C961DD0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3231"/>
              <a:ext cx="50" cy="58"/>
            </a:xfrm>
            <a:custGeom>
              <a:avLst/>
              <a:gdLst>
                <a:gd name="T0" fmla="*/ 0 w 39"/>
                <a:gd name="T1" fmla="*/ 59 h 46"/>
                <a:gd name="T2" fmla="*/ 72 w 39"/>
                <a:gd name="T3" fmla="*/ 92 h 46"/>
                <a:gd name="T4" fmla="*/ 72 w 39"/>
                <a:gd name="T5" fmla="*/ 92 h 46"/>
                <a:gd name="T6" fmla="*/ 63 w 39"/>
                <a:gd name="T7" fmla="*/ 62 h 46"/>
                <a:gd name="T8" fmla="*/ 82 w 39"/>
                <a:gd name="T9" fmla="*/ 38 h 46"/>
                <a:gd name="T10" fmla="*/ 19 w 39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46">
                  <a:moveTo>
                    <a:pt x="0" y="29"/>
                  </a:moveTo>
                  <a:cubicBezTo>
                    <a:pt x="8" y="41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1" y="45"/>
                    <a:pt x="29" y="39"/>
                    <a:pt x="30" y="31"/>
                  </a:cubicBezTo>
                  <a:cubicBezTo>
                    <a:pt x="31" y="24"/>
                    <a:pt x="35" y="19"/>
                    <a:pt x="39" y="19"/>
                  </a:cubicBezTo>
                  <a:cubicBezTo>
                    <a:pt x="34" y="18"/>
                    <a:pt x="13" y="14"/>
                    <a:pt x="9" y="0"/>
                  </a:cubicBezTo>
                </a:path>
              </a:pathLst>
            </a:custGeom>
            <a:solidFill>
              <a:srgbClr val="E56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9" name="Freeform 53">
              <a:extLst>
                <a:ext uri="{FF2B5EF4-FFF2-40B4-BE49-F238E27FC236}">
                  <a16:creationId xmlns:a16="http://schemas.microsoft.com/office/drawing/2014/main" id="{BC1C7C59-F5F5-4442-A428-B0208B8EA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9" y="2778"/>
              <a:ext cx="233" cy="523"/>
            </a:xfrm>
            <a:custGeom>
              <a:avLst/>
              <a:gdLst>
                <a:gd name="T0" fmla="*/ 261 w 182"/>
                <a:gd name="T1" fmla="*/ 839 h 409"/>
                <a:gd name="T2" fmla="*/ 277 w 182"/>
                <a:gd name="T3" fmla="*/ 840 h 409"/>
                <a:gd name="T4" fmla="*/ 291 w 182"/>
                <a:gd name="T5" fmla="*/ 855 h 409"/>
                <a:gd name="T6" fmla="*/ 215 w 182"/>
                <a:gd name="T7" fmla="*/ 492 h 409"/>
                <a:gd name="T8" fmla="*/ 106 w 182"/>
                <a:gd name="T9" fmla="*/ 354 h 409"/>
                <a:gd name="T10" fmla="*/ 51 w 182"/>
                <a:gd name="T11" fmla="*/ 40 h 409"/>
                <a:gd name="T12" fmla="*/ 0 w 182"/>
                <a:gd name="T13" fmla="*/ 31 h 409"/>
                <a:gd name="T14" fmla="*/ 63 w 182"/>
                <a:gd name="T15" fmla="*/ 370 h 409"/>
                <a:gd name="T16" fmla="*/ 188 w 182"/>
                <a:gd name="T17" fmla="*/ 524 h 409"/>
                <a:gd name="T18" fmla="*/ 261 w 182"/>
                <a:gd name="T19" fmla="*/ 839 h 4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409">
                  <a:moveTo>
                    <a:pt x="124" y="401"/>
                  </a:moveTo>
                  <a:cubicBezTo>
                    <a:pt x="125" y="400"/>
                    <a:pt x="129" y="400"/>
                    <a:pt x="132" y="402"/>
                  </a:cubicBezTo>
                  <a:cubicBezTo>
                    <a:pt x="136" y="404"/>
                    <a:pt x="139" y="407"/>
                    <a:pt x="138" y="409"/>
                  </a:cubicBezTo>
                  <a:cubicBezTo>
                    <a:pt x="182" y="315"/>
                    <a:pt x="144" y="274"/>
                    <a:pt x="102" y="235"/>
                  </a:cubicBezTo>
                  <a:cubicBezTo>
                    <a:pt x="81" y="216"/>
                    <a:pt x="64" y="199"/>
                    <a:pt x="51" y="170"/>
                  </a:cubicBezTo>
                  <a:cubicBezTo>
                    <a:pt x="28" y="117"/>
                    <a:pt x="24" y="59"/>
                    <a:pt x="24" y="19"/>
                  </a:cubicBezTo>
                  <a:cubicBezTo>
                    <a:pt x="24" y="2"/>
                    <a:pt x="0" y="0"/>
                    <a:pt x="0" y="15"/>
                  </a:cubicBezTo>
                  <a:cubicBezTo>
                    <a:pt x="0" y="56"/>
                    <a:pt x="5" y="119"/>
                    <a:pt x="30" y="177"/>
                  </a:cubicBezTo>
                  <a:cubicBezTo>
                    <a:pt x="44" y="209"/>
                    <a:pt x="68" y="232"/>
                    <a:pt x="90" y="251"/>
                  </a:cubicBezTo>
                  <a:cubicBezTo>
                    <a:pt x="130" y="289"/>
                    <a:pt x="163" y="319"/>
                    <a:pt x="124" y="401"/>
                  </a:cubicBezTo>
                  <a:close/>
                </a:path>
              </a:pathLst>
            </a:custGeom>
            <a:solidFill>
              <a:srgbClr val="E56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0" name="Freeform 54">
              <a:extLst>
                <a:ext uri="{FF2B5EF4-FFF2-40B4-BE49-F238E27FC236}">
                  <a16:creationId xmlns:a16="http://schemas.microsoft.com/office/drawing/2014/main" id="{5018B2A3-08D4-4930-BEDF-EE5051D58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9" y="2836"/>
              <a:ext cx="193" cy="444"/>
            </a:xfrm>
            <a:custGeom>
              <a:avLst/>
              <a:gdLst>
                <a:gd name="T0" fmla="*/ 0 w 151"/>
                <a:gd name="T1" fmla="*/ 0 h 348"/>
                <a:gd name="T2" fmla="*/ 46 w 151"/>
                <a:gd name="T3" fmla="*/ 265 h 348"/>
                <a:gd name="T4" fmla="*/ 155 w 151"/>
                <a:gd name="T5" fmla="*/ 401 h 348"/>
                <a:gd name="T6" fmla="*/ 247 w 151"/>
                <a:gd name="T7" fmla="*/ 722 h 348"/>
                <a:gd name="T8" fmla="*/ 247 w 151"/>
                <a:gd name="T9" fmla="*/ 722 h 348"/>
                <a:gd name="T10" fmla="*/ 158 w 151"/>
                <a:gd name="T11" fmla="*/ 394 h 348"/>
                <a:gd name="T12" fmla="*/ 54 w 151"/>
                <a:gd name="T13" fmla="*/ 262 h 348"/>
                <a:gd name="T14" fmla="*/ 0 w 151"/>
                <a:gd name="T15" fmla="*/ 0 h 3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1" h="348">
                  <a:moveTo>
                    <a:pt x="0" y="0"/>
                  </a:moveTo>
                  <a:cubicBezTo>
                    <a:pt x="2" y="49"/>
                    <a:pt x="7" y="92"/>
                    <a:pt x="22" y="128"/>
                  </a:cubicBezTo>
                  <a:cubicBezTo>
                    <a:pt x="35" y="156"/>
                    <a:pt x="51" y="172"/>
                    <a:pt x="74" y="193"/>
                  </a:cubicBezTo>
                  <a:cubicBezTo>
                    <a:pt x="113" y="229"/>
                    <a:pt x="150" y="268"/>
                    <a:pt x="118" y="348"/>
                  </a:cubicBezTo>
                  <a:cubicBezTo>
                    <a:pt x="118" y="348"/>
                    <a:pt x="118" y="348"/>
                    <a:pt x="118" y="348"/>
                  </a:cubicBezTo>
                  <a:cubicBezTo>
                    <a:pt x="151" y="266"/>
                    <a:pt x="117" y="227"/>
                    <a:pt x="76" y="190"/>
                  </a:cubicBezTo>
                  <a:cubicBezTo>
                    <a:pt x="54" y="170"/>
                    <a:pt x="38" y="154"/>
                    <a:pt x="26" y="126"/>
                  </a:cubicBezTo>
                  <a:cubicBezTo>
                    <a:pt x="11" y="91"/>
                    <a:pt x="2" y="48"/>
                    <a:pt x="0" y="0"/>
                  </a:cubicBezTo>
                  <a:close/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1" name="Freeform 55">
              <a:extLst>
                <a:ext uri="{FF2B5EF4-FFF2-40B4-BE49-F238E27FC236}">
                  <a16:creationId xmlns:a16="http://schemas.microsoft.com/office/drawing/2014/main" id="{32FB70A4-CD9B-4F21-BB1A-4E13415ED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6" y="2828"/>
              <a:ext cx="202" cy="442"/>
            </a:xfrm>
            <a:custGeom>
              <a:avLst/>
              <a:gdLst>
                <a:gd name="T0" fmla="*/ 0 w 158"/>
                <a:gd name="T1" fmla="*/ 0 h 346"/>
                <a:gd name="T2" fmla="*/ 60 w 158"/>
                <a:gd name="T3" fmla="*/ 287 h 346"/>
                <a:gd name="T4" fmla="*/ 187 w 158"/>
                <a:gd name="T5" fmla="*/ 443 h 346"/>
                <a:gd name="T6" fmla="*/ 270 w 158"/>
                <a:gd name="T7" fmla="*/ 722 h 346"/>
                <a:gd name="T8" fmla="*/ 270 w 158"/>
                <a:gd name="T9" fmla="*/ 722 h 346"/>
                <a:gd name="T10" fmla="*/ 193 w 158"/>
                <a:gd name="T11" fmla="*/ 437 h 346"/>
                <a:gd name="T12" fmla="*/ 69 w 158"/>
                <a:gd name="T13" fmla="*/ 284 h 346"/>
                <a:gd name="T14" fmla="*/ 0 w 158"/>
                <a:gd name="T15" fmla="*/ 0 h 3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346">
                  <a:moveTo>
                    <a:pt x="0" y="0"/>
                  </a:moveTo>
                  <a:cubicBezTo>
                    <a:pt x="3" y="52"/>
                    <a:pt x="12" y="99"/>
                    <a:pt x="29" y="138"/>
                  </a:cubicBezTo>
                  <a:cubicBezTo>
                    <a:pt x="43" y="170"/>
                    <a:pt x="67" y="193"/>
                    <a:pt x="89" y="213"/>
                  </a:cubicBezTo>
                  <a:cubicBezTo>
                    <a:pt x="127" y="248"/>
                    <a:pt x="157" y="276"/>
                    <a:pt x="129" y="346"/>
                  </a:cubicBezTo>
                  <a:cubicBezTo>
                    <a:pt x="129" y="346"/>
                    <a:pt x="129" y="346"/>
                    <a:pt x="129" y="346"/>
                  </a:cubicBezTo>
                  <a:cubicBezTo>
                    <a:pt x="158" y="273"/>
                    <a:pt x="129" y="244"/>
                    <a:pt x="92" y="210"/>
                  </a:cubicBezTo>
                  <a:cubicBezTo>
                    <a:pt x="70" y="190"/>
                    <a:pt x="46" y="168"/>
                    <a:pt x="33" y="136"/>
                  </a:cubicBezTo>
                  <a:cubicBezTo>
                    <a:pt x="16" y="97"/>
                    <a:pt x="3" y="5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2" name="Freeform 56">
              <a:extLst>
                <a:ext uri="{FF2B5EF4-FFF2-40B4-BE49-F238E27FC236}">
                  <a16:creationId xmlns:a16="http://schemas.microsoft.com/office/drawing/2014/main" id="{F93D76C7-BDE0-4DBE-B7E5-C0851A6DD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" y="2556"/>
              <a:ext cx="119" cy="38"/>
            </a:xfrm>
            <a:custGeom>
              <a:avLst/>
              <a:gdLst>
                <a:gd name="T0" fmla="*/ 194 w 93"/>
                <a:gd name="T1" fmla="*/ 0 h 30"/>
                <a:gd name="T2" fmla="*/ 99 w 93"/>
                <a:gd name="T3" fmla="*/ 24 h 30"/>
                <a:gd name="T4" fmla="*/ 81 w 93"/>
                <a:gd name="T5" fmla="*/ 23 h 30"/>
                <a:gd name="T6" fmla="*/ 75 w 93"/>
                <a:gd name="T7" fmla="*/ 24 h 30"/>
                <a:gd name="T8" fmla="*/ 69 w 93"/>
                <a:gd name="T9" fmla="*/ 32 h 30"/>
                <a:gd name="T10" fmla="*/ 51 w 93"/>
                <a:gd name="T11" fmla="*/ 48 h 30"/>
                <a:gd name="T12" fmla="*/ 15 w 93"/>
                <a:gd name="T13" fmla="*/ 60 h 30"/>
                <a:gd name="T14" fmla="*/ 0 w 93"/>
                <a:gd name="T15" fmla="*/ 6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3" h="30">
                  <a:moveTo>
                    <a:pt x="93" y="0"/>
                  </a:moveTo>
                  <a:cubicBezTo>
                    <a:pt x="82" y="7"/>
                    <a:pt x="60" y="11"/>
                    <a:pt x="47" y="12"/>
                  </a:cubicBezTo>
                  <a:cubicBezTo>
                    <a:pt x="44" y="12"/>
                    <a:pt x="40" y="11"/>
                    <a:pt x="38" y="11"/>
                  </a:cubicBezTo>
                  <a:cubicBezTo>
                    <a:pt x="36" y="12"/>
                    <a:pt x="37" y="11"/>
                    <a:pt x="36" y="12"/>
                  </a:cubicBezTo>
                  <a:cubicBezTo>
                    <a:pt x="35" y="13"/>
                    <a:pt x="34" y="15"/>
                    <a:pt x="33" y="16"/>
                  </a:cubicBezTo>
                  <a:cubicBezTo>
                    <a:pt x="30" y="19"/>
                    <a:pt x="27" y="22"/>
                    <a:pt x="24" y="24"/>
                  </a:cubicBezTo>
                  <a:cubicBezTo>
                    <a:pt x="18" y="27"/>
                    <a:pt x="13" y="29"/>
                    <a:pt x="7" y="29"/>
                  </a:cubicBezTo>
                  <a:cubicBezTo>
                    <a:pt x="3" y="30"/>
                    <a:pt x="0" y="29"/>
                    <a:pt x="0" y="29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3" name="Freeform 57">
              <a:extLst>
                <a:ext uri="{FF2B5EF4-FFF2-40B4-BE49-F238E27FC236}">
                  <a16:creationId xmlns:a16="http://schemas.microsoft.com/office/drawing/2014/main" id="{45686544-9B12-44DA-A33D-DF79F000F0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" y="3254"/>
              <a:ext cx="21" cy="37"/>
            </a:xfrm>
            <a:custGeom>
              <a:avLst/>
              <a:gdLst>
                <a:gd name="T0" fmla="*/ 1 w 16"/>
                <a:gd name="T1" fmla="*/ 28 h 29"/>
                <a:gd name="T2" fmla="*/ 22 w 16"/>
                <a:gd name="T3" fmla="*/ 1 h 29"/>
                <a:gd name="T4" fmla="*/ 34 w 16"/>
                <a:gd name="T5" fmla="*/ 33 h 29"/>
                <a:gd name="T6" fmla="*/ 12 w 16"/>
                <a:gd name="T7" fmla="*/ 59 h 29"/>
                <a:gd name="T8" fmla="*/ 1 w 16"/>
                <a:gd name="T9" fmla="*/ 28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29">
                  <a:moveTo>
                    <a:pt x="1" y="13"/>
                  </a:moveTo>
                  <a:cubicBezTo>
                    <a:pt x="2" y="6"/>
                    <a:pt x="7" y="0"/>
                    <a:pt x="10" y="1"/>
                  </a:cubicBezTo>
                  <a:cubicBezTo>
                    <a:pt x="14" y="2"/>
                    <a:pt x="16" y="8"/>
                    <a:pt x="15" y="16"/>
                  </a:cubicBezTo>
                  <a:cubicBezTo>
                    <a:pt x="13" y="23"/>
                    <a:pt x="9" y="29"/>
                    <a:pt x="5" y="28"/>
                  </a:cubicBezTo>
                  <a:cubicBezTo>
                    <a:pt x="2" y="27"/>
                    <a:pt x="0" y="21"/>
                    <a:pt x="1" y="13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4" name="Freeform 58">
              <a:extLst>
                <a:ext uri="{FF2B5EF4-FFF2-40B4-BE49-F238E27FC236}">
                  <a16:creationId xmlns:a16="http://schemas.microsoft.com/office/drawing/2014/main" id="{C97ADC52-1621-4D04-B24F-7D8C18455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0" y="2687"/>
              <a:ext cx="15" cy="12"/>
            </a:xfrm>
            <a:custGeom>
              <a:avLst/>
              <a:gdLst>
                <a:gd name="T0" fmla="*/ 23 w 12"/>
                <a:gd name="T1" fmla="*/ 16 h 9"/>
                <a:gd name="T2" fmla="*/ 8 w 12"/>
                <a:gd name="T3" fmla="*/ 16 h 9"/>
                <a:gd name="T4" fmla="*/ 1 w 12"/>
                <a:gd name="T5" fmla="*/ 5 h 9"/>
                <a:gd name="T6" fmla="*/ 14 w 12"/>
                <a:gd name="T7" fmla="*/ 5 h 9"/>
                <a:gd name="T8" fmla="*/ 23 w 12"/>
                <a:gd name="T9" fmla="*/ 16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9">
                  <a:moveTo>
                    <a:pt x="11" y="7"/>
                  </a:moveTo>
                  <a:cubicBezTo>
                    <a:pt x="10" y="9"/>
                    <a:pt x="7" y="9"/>
                    <a:pt x="4" y="7"/>
                  </a:cubicBezTo>
                  <a:cubicBezTo>
                    <a:pt x="1" y="6"/>
                    <a:pt x="0" y="3"/>
                    <a:pt x="1" y="2"/>
                  </a:cubicBezTo>
                  <a:cubicBezTo>
                    <a:pt x="1" y="0"/>
                    <a:pt x="5" y="0"/>
                    <a:pt x="7" y="2"/>
                  </a:cubicBezTo>
                  <a:cubicBezTo>
                    <a:pt x="10" y="3"/>
                    <a:pt x="12" y="6"/>
                    <a:pt x="11" y="7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5" name="Freeform 59">
              <a:extLst>
                <a:ext uri="{FF2B5EF4-FFF2-40B4-BE49-F238E27FC236}">
                  <a16:creationId xmlns:a16="http://schemas.microsoft.com/office/drawing/2014/main" id="{7795ED18-CC44-4731-AA21-D17352416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" y="2669"/>
              <a:ext cx="11" cy="8"/>
            </a:xfrm>
            <a:custGeom>
              <a:avLst/>
              <a:gdLst>
                <a:gd name="T0" fmla="*/ 16 w 9"/>
                <a:gd name="T1" fmla="*/ 12 h 6"/>
                <a:gd name="T2" fmla="*/ 7 w 9"/>
                <a:gd name="T3" fmla="*/ 12 h 6"/>
                <a:gd name="T4" fmla="*/ 1 w 9"/>
                <a:gd name="T5" fmla="*/ 1 h 6"/>
                <a:gd name="T6" fmla="*/ 11 w 9"/>
                <a:gd name="T7" fmla="*/ 1 h 6"/>
                <a:gd name="T8" fmla="*/ 16 w 9"/>
                <a:gd name="T9" fmla="*/ 12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6">
                  <a:moveTo>
                    <a:pt x="9" y="5"/>
                  </a:moveTo>
                  <a:cubicBezTo>
                    <a:pt x="8" y="6"/>
                    <a:pt x="6" y="6"/>
                    <a:pt x="4" y="5"/>
                  </a:cubicBezTo>
                  <a:cubicBezTo>
                    <a:pt x="2" y="4"/>
                    <a:pt x="0" y="3"/>
                    <a:pt x="1" y="1"/>
                  </a:cubicBezTo>
                  <a:cubicBezTo>
                    <a:pt x="1" y="0"/>
                    <a:pt x="3" y="0"/>
                    <a:pt x="6" y="1"/>
                  </a:cubicBezTo>
                  <a:cubicBezTo>
                    <a:pt x="8" y="2"/>
                    <a:pt x="9" y="4"/>
                    <a:pt x="9" y="5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6" name="Freeform 60">
              <a:extLst>
                <a:ext uri="{FF2B5EF4-FFF2-40B4-BE49-F238E27FC236}">
                  <a16:creationId xmlns:a16="http://schemas.microsoft.com/office/drawing/2014/main" id="{34FC2CA0-8101-4D8F-94BB-13C0835AD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9" y="2632"/>
              <a:ext cx="14" cy="10"/>
            </a:xfrm>
            <a:custGeom>
              <a:avLst/>
              <a:gdLst>
                <a:gd name="T0" fmla="*/ 22 w 11"/>
                <a:gd name="T1" fmla="*/ 13 h 8"/>
                <a:gd name="T2" fmla="*/ 8 w 11"/>
                <a:gd name="T3" fmla="*/ 13 h 8"/>
                <a:gd name="T4" fmla="*/ 1 w 11"/>
                <a:gd name="T5" fmla="*/ 1 h 8"/>
                <a:gd name="T6" fmla="*/ 14 w 11"/>
                <a:gd name="T7" fmla="*/ 1 h 8"/>
                <a:gd name="T8" fmla="*/ 22 w 11"/>
                <a:gd name="T9" fmla="*/ 13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8">
                  <a:moveTo>
                    <a:pt x="10" y="6"/>
                  </a:moveTo>
                  <a:cubicBezTo>
                    <a:pt x="10" y="8"/>
                    <a:pt x="7" y="7"/>
                    <a:pt x="4" y="6"/>
                  </a:cubicBezTo>
                  <a:cubicBezTo>
                    <a:pt x="2" y="5"/>
                    <a:pt x="0" y="2"/>
                    <a:pt x="1" y="1"/>
                  </a:cubicBezTo>
                  <a:cubicBezTo>
                    <a:pt x="2" y="0"/>
                    <a:pt x="5" y="0"/>
                    <a:pt x="7" y="1"/>
                  </a:cubicBezTo>
                  <a:cubicBezTo>
                    <a:pt x="10" y="3"/>
                    <a:pt x="11" y="5"/>
                    <a:pt x="10" y="6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7" name="Freeform 61">
              <a:extLst>
                <a:ext uri="{FF2B5EF4-FFF2-40B4-BE49-F238E27FC236}">
                  <a16:creationId xmlns:a16="http://schemas.microsoft.com/office/drawing/2014/main" id="{1DD277C1-9D01-4330-9744-2A558AE60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" y="2658"/>
              <a:ext cx="17" cy="28"/>
            </a:xfrm>
            <a:custGeom>
              <a:avLst/>
              <a:gdLst>
                <a:gd name="T0" fmla="*/ 1 w 13"/>
                <a:gd name="T1" fmla="*/ 18 h 22"/>
                <a:gd name="T2" fmla="*/ 22 w 13"/>
                <a:gd name="T3" fmla="*/ 1 h 22"/>
                <a:gd name="T4" fmla="*/ 24 w 13"/>
                <a:gd name="T5" fmla="*/ 24 h 22"/>
                <a:gd name="T6" fmla="*/ 7 w 13"/>
                <a:gd name="T7" fmla="*/ 43 h 22"/>
                <a:gd name="T8" fmla="*/ 1 w 13"/>
                <a:gd name="T9" fmla="*/ 1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22">
                  <a:moveTo>
                    <a:pt x="1" y="9"/>
                  </a:moveTo>
                  <a:cubicBezTo>
                    <a:pt x="3" y="4"/>
                    <a:pt x="7" y="0"/>
                    <a:pt x="10" y="1"/>
                  </a:cubicBezTo>
                  <a:cubicBezTo>
                    <a:pt x="12" y="2"/>
                    <a:pt x="13" y="7"/>
                    <a:pt x="11" y="12"/>
                  </a:cubicBezTo>
                  <a:cubicBezTo>
                    <a:pt x="10" y="18"/>
                    <a:pt x="6" y="22"/>
                    <a:pt x="3" y="21"/>
                  </a:cubicBezTo>
                  <a:cubicBezTo>
                    <a:pt x="0" y="20"/>
                    <a:pt x="0" y="15"/>
                    <a:pt x="1" y="9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8" name="Freeform 62">
              <a:extLst>
                <a:ext uri="{FF2B5EF4-FFF2-40B4-BE49-F238E27FC236}">
                  <a16:creationId xmlns:a16="http://schemas.microsoft.com/office/drawing/2014/main" id="{16EDABF2-7F39-4EAA-885F-A62402ED1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" y="2570"/>
              <a:ext cx="220" cy="126"/>
            </a:xfrm>
            <a:custGeom>
              <a:avLst/>
              <a:gdLst>
                <a:gd name="T0" fmla="*/ 219 w 172"/>
                <a:gd name="T1" fmla="*/ 53 h 99"/>
                <a:gd name="T2" fmla="*/ 193 w 172"/>
                <a:gd name="T3" fmla="*/ 118 h 99"/>
                <a:gd name="T4" fmla="*/ 67 w 172"/>
                <a:gd name="T5" fmla="*/ 0 h 99"/>
                <a:gd name="T6" fmla="*/ 46 w 172"/>
                <a:gd name="T7" fmla="*/ 1 h 99"/>
                <a:gd name="T8" fmla="*/ 40 w 172"/>
                <a:gd name="T9" fmla="*/ 1 h 99"/>
                <a:gd name="T10" fmla="*/ 40 w 172"/>
                <a:gd name="T11" fmla="*/ 50 h 99"/>
                <a:gd name="T12" fmla="*/ 23 w 172"/>
                <a:gd name="T13" fmla="*/ 1 h 99"/>
                <a:gd name="T14" fmla="*/ 23 w 172"/>
                <a:gd name="T15" fmla="*/ 1 h 99"/>
                <a:gd name="T16" fmla="*/ 17 w 172"/>
                <a:gd name="T17" fmla="*/ 10 h 99"/>
                <a:gd name="T18" fmla="*/ 0 w 172"/>
                <a:gd name="T19" fmla="*/ 24 h 99"/>
                <a:gd name="T20" fmla="*/ 8 w 172"/>
                <a:gd name="T21" fmla="*/ 41 h 99"/>
                <a:gd name="T22" fmla="*/ 23 w 172"/>
                <a:gd name="T23" fmla="*/ 103 h 99"/>
                <a:gd name="T24" fmla="*/ 29 w 172"/>
                <a:gd name="T25" fmla="*/ 126 h 99"/>
                <a:gd name="T26" fmla="*/ 31 w 172"/>
                <a:gd name="T27" fmla="*/ 143 h 99"/>
                <a:gd name="T28" fmla="*/ 24 w 172"/>
                <a:gd name="T29" fmla="*/ 165 h 99"/>
                <a:gd name="T30" fmla="*/ 24 w 172"/>
                <a:gd name="T31" fmla="*/ 165 h 99"/>
                <a:gd name="T32" fmla="*/ 24 w 172"/>
                <a:gd name="T33" fmla="*/ 164 h 99"/>
                <a:gd name="T34" fmla="*/ 36 w 172"/>
                <a:gd name="T35" fmla="*/ 164 h 99"/>
                <a:gd name="T36" fmla="*/ 42 w 172"/>
                <a:gd name="T37" fmla="*/ 172 h 99"/>
                <a:gd name="T38" fmla="*/ 46 w 172"/>
                <a:gd name="T39" fmla="*/ 157 h 99"/>
                <a:gd name="T40" fmla="*/ 51 w 172"/>
                <a:gd name="T41" fmla="*/ 154 h 99"/>
                <a:gd name="T42" fmla="*/ 81 w 172"/>
                <a:gd name="T43" fmla="*/ 174 h 99"/>
                <a:gd name="T44" fmla="*/ 81 w 172"/>
                <a:gd name="T45" fmla="*/ 179 h 99"/>
                <a:gd name="T46" fmla="*/ 65 w 172"/>
                <a:gd name="T47" fmla="*/ 191 h 99"/>
                <a:gd name="T48" fmla="*/ 65 w 172"/>
                <a:gd name="T49" fmla="*/ 191 h 99"/>
                <a:gd name="T50" fmla="*/ 77 w 172"/>
                <a:gd name="T51" fmla="*/ 195 h 99"/>
                <a:gd name="T52" fmla="*/ 86 w 172"/>
                <a:gd name="T53" fmla="*/ 204 h 99"/>
                <a:gd name="T54" fmla="*/ 110 w 172"/>
                <a:gd name="T55" fmla="*/ 190 h 99"/>
                <a:gd name="T56" fmla="*/ 118 w 172"/>
                <a:gd name="T57" fmla="*/ 190 h 99"/>
                <a:gd name="T58" fmla="*/ 196 w 172"/>
                <a:gd name="T59" fmla="*/ 182 h 99"/>
                <a:gd name="T60" fmla="*/ 253 w 172"/>
                <a:gd name="T61" fmla="*/ 160 h 99"/>
                <a:gd name="T62" fmla="*/ 347 w 172"/>
                <a:gd name="T63" fmla="*/ 186 h 99"/>
                <a:gd name="T64" fmla="*/ 344 w 172"/>
                <a:gd name="T65" fmla="*/ 160 h 99"/>
                <a:gd name="T66" fmla="*/ 358 w 172"/>
                <a:gd name="T67" fmla="*/ 144 h 99"/>
                <a:gd name="T68" fmla="*/ 339 w 172"/>
                <a:gd name="T69" fmla="*/ 143 h 99"/>
                <a:gd name="T70" fmla="*/ 339 w 172"/>
                <a:gd name="T71" fmla="*/ 137 h 99"/>
                <a:gd name="T72" fmla="*/ 359 w 172"/>
                <a:gd name="T73" fmla="*/ 113 h 99"/>
                <a:gd name="T74" fmla="*/ 359 w 172"/>
                <a:gd name="T75" fmla="*/ 113 h 99"/>
                <a:gd name="T76" fmla="*/ 347 w 172"/>
                <a:gd name="T77" fmla="*/ 113 h 99"/>
                <a:gd name="T78" fmla="*/ 340 w 172"/>
                <a:gd name="T79" fmla="*/ 103 h 99"/>
                <a:gd name="T80" fmla="*/ 340 w 172"/>
                <a:gd name="T81" fmla="*/ 103 h 99"/>
                <a:gd name="T82" fmla="*/ 340 w 172"/>
                <a:gd name="T83" fmla="*/ 103 h 99"/>
                <a:gd name="T84" fmla="*/ 310 w 172"/>
                <a:gd name="T85" fmla="*/ 129 h 99"/>
                <a:gd name="T86" fmla="*/ 303 w 172"/>
                <a:gd name="T87" fmla="*/ 126 h 99"/>
                <a:gd name="T88" fmla="*/ 285 w 172"/>
                <a:gd name="T89" fmla="*/ 61 h 9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72" h="99">
                  <a:moveTo>
                    <a:pt x="105" y="26"/>
                  </a:moveTo>
                  <a:cubicBezTo>
                    <a:pt x="105" y="26"/>
                    <a:pt x="106" y="46"/>
                    <a:pt x="92" y="57"/>
                  </a:cubicBezTo>
                  <a:cubicBezTo>
                    <a:pt x="74" y="70"/>
                    <a:pt x="22" y="73"/>
                    <a:pt x="32" y="0"/>
                  </a:cubicBezTo>
                  <a:cubicBezTo>
                    <a:pt x="29" y="0"/>
                    <a:pt x="25" y="1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7" y="12"/>
                    <a:pt x="19" y="24"/>
                    <a:pt x="19" y="24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2"/>
                    <a:pt x="9" y="4"/>
                    <a:pt x="8" y="5"/>
                  </a:cubicBezTo>
                  <a:cubicBezTo>
                    <a:pt x="6" y="8"/>
                    <a:pt x="3" y="10"/>
                    <a:pt x="0" y="12"/>
                  </a:cubicBezTo>
                  <a:cubicBezTo>
                    <a:pt x="1" y="15"/>
                    <a:pt x="3" y="17"/>
                    <a:pt x="4" y="20"/>
                  </a:cubicBezTo>
                  <a:cubicBezTo>
                    <a:pt x="6" y="24"/>
                    <a:pt x="10" y="44"/>
                    <a:pt x="11" y="50"/>
                  </a:cubicBezTo>
                  <a:cubicBezTo>
                    <a:pt x="12" y="54"/>
                    <a:pt x="13" y="57"/>
                    <a:pt x="14" y="61"/>
                  </a:cubicBezTo>
                  <a:cubicBezTo>
                    <a:pt x="14" y="62"/>
                    <a:pt x="15" y="68"/>
                    <a:pt x="15" y="69"/>
                  </a:cubicBezTo>
                  <a:cubicBezTo>
                    <a:pt x="14" y="75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0"/>
                    <a:pt x="12" y="80"/>
                    <a:pt x="12" y="79"/>
                  </a:cubicBezTo>
                  <a:cubicBezTo>
                    <a:pt x="12" y="78"/>
                    <a:pt x="14" y="78"/>
                    <a:pt x="17" y="79"/>
                  </a:cubicBezTo>
                  <a:cubicBezTo>
                    <a:pt x="19" y="80"/>
                    <a:pt x="20" y="82"/>
                    <a:pt x="20" y="83"/>
                  </a:cubicBezTo>
                  <a:cubicBezTo>
                    <a:pt x="20" y="82"/>
                    <a:pt x="21" y="79"/>
                    <a:pt x="22" y="76"/>
                  </a:cubicBezTo>
                  <a:cubicBezTo>
                    <a:pt x="22" y="75"/>
                    <a:pt x="24" y="74"/>
                    <a:pt x="24" y="75"/>
                  </a:cubicBezTo>
                  <a:cubicBezTo>
                    <a:pt x="28" y="79"/>
                    <a:pt x="33" y="82"/>
                    <a:pt x="38" y="85"/>
                  </a:cubicBezTo>
                  <a:cubicBezTo>
                    <a:pt x="39" y="86"/>
                    <a:pt x="38" y="86"/>
                    <a:pt x="38" y="87"/>
                  </a:cubicBezTo>
                  <a:cubicBezTo>
                    <a:pt x="36" y="88"/>
                    <a:pt x="33" y="91"/>
                    <a:pt x="31" y="93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2" y="92"/>
                    <a:pt x="35" y="92"/>
                    <a:pt x="37" y="94"/>
                  </a:cubicBezTo>
                  <a:cubicBezTo>
                    <a:pt x="40" y="95"/>
                    <a:pt x="42" y="98"/>
                    <a:pt x="41" y="99"/>
                  </a:cubicBezTo>
                  <a:cubicBezTo>
                    <a:pt x="44" y="96"/>
                    <a:pt x="49" y="93"/>
                    <a:pt x="52" y="92"/>
                  </a:cubicBezTo>
                  <a:cubicBezTo>
                    <a:pt x="54" y="91"/>
                    <a:pt x="56" y="91"/>
                    <a:pt x="56" y="92"/>
                  </a:cubicBezTo>
                  <a:cubicBezTo>
                    <a:pt x="71" y="94"/>
                    <a:pt x="87" y="91"/>
                    <a:pt x="94" y="88"/>
                  </a:cubicBezTo>
                  <a:cubicBezTo>
                    <a:pt x="111" y="80"/>
                    <a:pt x="111" y="72"/>
                    <a:pt x="121" y="78"/>
                  </a:cubicBezTo>
                  <a:cubicBezTo>
                    <a:pt x="138" y="87"/>
                    <a:pt x="155" y="90"/>
                    <a:pt x="166" y="90"/>
                  </a:cubicBezTo>
                  <a:cubicBezTo>
                    <a:pt x="163" y="89"/>
                    <a:pt x="163" y="84"/>
                    <a:pt x="164" y="78"/>
                  </a:cubicBezTo>
                  <a:cubicBezTo>
                    <a:pt x="166" y="74"/>
                    <a:pt x="169" y="70"/>
                    <a:pt x="171" y="70"/>
                  </a:cubicBezTo>
                  <a:cubicBezTo>
                    <a:pt x="168" y="70"/>
                    <a:pt x="165" y="69"/>
                    <a:pt x="162" y="69"/>
                  </a:cubicBezTo>
                  <a:cubicBezTo>
                    <a:pt x="161" y="69"/>
                    <a:pt x="161" y="68"/>
                    <a:pt x="162" y="67"/>
                  </a:cubicBezTo>
                  <a:cubicBezTo>
                    <a:pt x="167" y="62"/>
                    <a:pt x="172" y="55"/>
                    <a:pt x="172" y="55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1" y="56"/>
                    <a:pt x="169" y="56"/>
                    <a:pt x="166" y="55"/>
                  </a:cubicBezTo>
                  <a:cubicBezTo>
                    <a:pt x="164" y="54"/>
                    <a:pt x="162" y="51"/>
                    <a:pt x="163" y="50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2" y="51"/>
                    <a:pt x="156" y="59"/>
                    <a:pt x="148" y="62"/>
                  </a:cubicBezTo>
                  <a:cubicBezTo>
                    <a:pt x="146" y="63"/>
                    <a:pt x="145" y="62"/>
                    <a:pt x="145" y="61"/>
                  </a:cubicBezTo>
                  <a:cubicBezTo>
                    <a:pt x="137" y="55"/>
                    <a:pt x="133" y="44"/>
                    <a:pt x="136" y="3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" name="Freeform 63">
              <a:extLst>
                <a:ext uri="{FF2B5EF4-FFF2-40B4-BE49-F238E27FC236}">
                  <a16:creationId xmlns:a16="http://schemas.microsoft.com/office/drawing/2014/main" id="{78483381-1A37-4EE9-ADCC-46D4D956E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2673"/>
              <a:ext cx="1" cy="1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B0719"/>
            </a:solidFill>
            <a:ln w="3175" cap="rnd">
              <a:solidFill>
                <a:srgbClr val="BB071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" name="Freeform 64">
              <a:extLst>
                <a:ext uri="{FF2B5EF4-FFF2-40B4-BE49-F238E27FC236}">
                  <a16:creationId xmlns:a16="http://schemas.microsoft.com/office/drawing/2014/main" id="{311654C7-1BB2-4206-BBE0-7AFBA02E7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2663"/>
              <a:ext cx="9" cy="18"/>
            </a:xfrm>
            <a:custGeom>
              <a:avLst/>
              <a:gdLst>
                <a:gd name="T0" fmla="*/ 1 w 7"/>
                <a:gd name="T1" fmla="*/ 28 h 14"/>
                <a:gd name="T2" fmla="*/ 1 w 7"/>
                <a:gd name="T3" fmla="*/ 28 h 14"/>
                <a:gd name="T4" fmla="*/ 1 w 7"/>
                <a:gd name="T5" fmla="*/ 13 h 14"/>
                <a:gd name="T6" fmla="*/ 1 w 7"/>
                <a:gd name="T7" fmla="*/ 13 h 14"/>
                <a:gd name="T8" fmla="*/ 10 w 7"/>
                <a:gd name="T9" fmla="*/ 1 h 14"/>
                <a:gd name="T10" fmla="*/ 10 w 7"/>
                <a:gd name="T11" fmla="*/ 0 h 14"/>
                <a:gd name="T12" fmla="*/ 13 w 7"/>
                <a:gd name="T13" fmla="*/ 17 h 14"/>
                <a:gd name="T14" fmla="*/ 1 w 7"/>
                <a:gd name="T15" fmla="*/ 28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" h="14"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9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3"/>
                    <a:pt x="3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1"/>
                    <a:pt x="7" y="4"/>
                    <a:pt x="6" y="8"/>
                  </a:cubicBezTo>
                  <a:cubicBezTo>
                    <a:pt x="5" y="12"/>
                    <a:pt x="2" y="14"/>
                    <a:pt x="1" y="13"/>
                  </a:cubicBezTo>
                  <a:close/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1" name="Freeform 65">
              <a:extLst>
                <a:ext uri="{FF2B5EF4-FFF2-40B4-BE49-F238E27FC236}">
                  <a16:creationId xmlns:a16="http://schemas.microsoft.com/office/drawing/2014/main" id="{898A08D4-468B-473F-80EA-EA36BBEA6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" y="3289"/>
              <a:ext cx="21" cy="14"/>
            </a:xfrm>
            <a:custGeom>
              <a:avLst/>
              <a:gdLst>
                <a:gd name="T0" fmla="*/ 19 w 17"/>
                <a:gd name="T1" fmla="*/ 5 h 11"/>
                <a:gd name="T2" fmla="*/ 31 w 17"/>
                <a:gd name="T3" fmla="*/ 18 h 11"/>
                <a:gd name="T4" fmla="*/ 14 w 17"/>
                <a:gd name="T5" fmla="*/ 18 h 11"/>
                <a:gd name="T6" fmla="*/ 1 w 17"/>
                <a:gd name="T7" fmla="*/ 5 h 11"/>
                <a:gd name="T8" fmla="*/ 19 w 17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11">
                  <a:moveTo>
                    <a:pt x="10" y="2"/>
                  </a:moveTo>
                  <a:cubicBezTo>
                    <a:pt x="14" y="4"/>
                    <a:pt x="17" y="7"/>
                    <a:pt x="16" y="9"/>
                  </a:cubicBezTo>
                  <a:cubicBezTo>
                    <a:pt x="15" y="11"/>
                    <a:pt x="11" y="11"/>
                    <a:pt x="7" y="9"/>
                  </a:cubicBezTo>
                  <a:cubicBezTo>
                    <a:pt x="3" y="7"/>
                    <a:pt x="0" y="4"/>
                    <a:pt x="1" y="2"/>
                  </a:cubicBezTo>
                  <a:cubicBezTo>
                    <a:pt x="2" y="0"/>
                    <a:pt x="6" y="0"/>
                    <a:pt x="10" y="2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2" name="Freeform 66">
              <a:extLst>
                <a:ext uri="{FF2B5EF4-FFF2-40B4-BE49-F238E27FC236}">
                  <a16:creationId xmlns:a16="http://schemas.microsoft.com/office/drawing/2014/main" id="{B0B0E28D-7A7A-474F-8924-2C3CF812D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3293"/>
              <a:ext cx="10" cy="7"/>
            </a:xfrm>
            <a:custGeom>
              <a:avLst/>
              <a:gdLst>
                <a:gd name="T0" fmla="*/ 1 w 8"/>
                <a:gd name="T1" fmla="*/ 1 h 5"/>
                <a:gd name="T2" fmla="*/ 1 w 8"/>
                <a:gd name="T3" fmla="*/ 0 h 5"/>
                <a:gd name="T4" fmla="*/ 10 w 8"/>
                <a:gd name="T5" fmla="*/ 1 h 5"/>
                <a:gd name="T6" fmla="*/ 10 w 8"/>
                <a:gd name="T7" fmla="*/ 1 h 5"/>
                <a:gd name="T8" fmla="*/ 16 w 8"/>
                <a:gd name="T9" fmla="*/ 11 h 5"/>
                <a:gd name="T10" fmla="*/ 16 w 8"/>
                <a:gd name="T11" fmla="*/ 11 h 5"/>
                <a:gd name="T12" fmla="*/ 8 w 8"/>
                <a:gd name="T13" fmla="*/ 11 h 5"/>
                <a:gd name="T14" fmla="*/ 1 w 8"/>
                <a:gd name="T15" fmla="*/ 1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5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5"/>
                    <a:pt x="6" y="5"/>
                    <a:pt x="4" y="4"/>
                  </a:cubicBezTo>
                  <a:cubicBezTo>
                    <a:pt x="1" y="3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" name="Freeform 67">
              <a:extLst>
                <a:ext uri="{FF2B5EF4-FFF2-40B4-BE49-F238E27FC236}">
                  <a16:creationId xmlns:a16="http://schemas.microsoft.com/office/drawing/2014/main" id="{46AADE71-74BB-422A-994C-1066B72BD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3231"/>
              <a:ext cx="50" cy="58"/>
            </a:xfrm>
            <a:custGeom>
              <a:avLst/>
              <a:gdLst>
                <a:gd name="T0" fmla="*/ 0 w 39"/>
                <a:gd name="T1" fmla="*/ 59 h 46"/>
                <a:gd name="T2" fmla="*/ 72 w 39"/>
                <a:gd name="T3" fmla="*/ 92 h 46"/>
                <a:gd name="T4" fmla="*/ 72 w 39"/>
                <a:gd name="T5" fmla="*/ 92 h 46"/>
                <a:gd name="T6" fmla="*/ 63 w 39"/>
                <a:gd name="T7" fmla="*/ 62 h 46"/>
                <a:gd name="T8" fmla="*/ 82 w 39"/>
                <a:gd name="T9" fmla="*/ 38 h 46"/>
                <a:gd name="T10" fmla="*/ 19 w 39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46">
                  <a:moveTo>
                    <a:pt x="0" y="29"/>
                  </a:moveTo>
                  <a:cubicBezTo>
                    <a:pt x="8" y="41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1" y="45"/>
                    <a:pt x="29" y="39"/>
                    <a:pt x="30" y="31"/>
                  </a:cubicBezTo>
                  <a:cubicBezTo>
                    <a:pt x="31" y="24"/>
                    <a:pt x="35" y="19"/>
                    <a:pt x="39" y="19"/>
                  </a:cubicBezTo>
                  <a:cubicBezTo>
                    <a:pt x="34" y="18"/>
                    <a:pt x="13" y="14"/>
                    <a:pt x="9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4" name="Freeform 68">
              <a:extLst>
                <a:ext uri="{FF2B5EF4-FFF2-40B4-BE49-F238E27FC236}">
                  <a16:creationId xmlns:a16="http://schemas.microsoft.com/office/drawing/2014/main" id="{0318120E-DC74-4AA7-A630-26C3E1F37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9" y="2797"/>
              <a:ext cx="233" cy="504"/>
            </a:xfrm>
            <a:custGeom>
              <a:avLst/>
              <a:gdLst>
                <a:gd name="T0" fmla="*/ 0 w 182"/>
                <a:gd name="T1" fmla="*/ 0 h 394"/>
                <a:gd name="T2" fmla="*/ 63 w 182"/>
                <a:gd name="T3" fmla="*/ 339 h 394"/>
                <a:gd name="T4" fmla="*/ 188 w 182"/>
                <a:gd name="T5" fmla="*/ 494 h 394"/>
                <a:gd name="T6" fmla="*/ 261 w 182"/>
                <a:gd name="T7" fmla="*/ 808 h 394"/>
                <a:gd name="T8" fmla="*/ 277 w 182"/>
                <a:gd name="T9" fmla="*/ 810 h 394"/>
                <a:gd name="T10" fmla="*/ 291 w 182"/>
                <a:gd name="T11" fmla="*/ 825 h 394"/>
                <a:gd name="T12" fmla="*/ 215 w 182"/>
                <a:gd name="T13" fmla="*/ 459 h 394"/>
                <a:gd name="T14" fmla="*/ 106 w 182"/>
                <a:gd name="T15" fmla="*/ 324 h 394"/>
                <a:gd name="T16" fmla="*/ 51 w 182"/>
                <a:gd name="T17" fmla="*/ 8 h 3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2" h="394">
                  <a:moveTo>
                    <a:pt x="0" y="0"/>
                  </a:moveTo>
                  <a:cubicBezTo>
                    <a:pt x="0" y="41"/>
                    <a:pt x="5" y="104"/>
                    <a:pt x="30" y="162"/>
                  </a:cubicBezTo>
                  <a:cubicBezTo>
                    <a:pt x="44" y="194"/>
                    <a:pt x="68" y="217"/>
                    <a:pt x="90" y="236"/>
                  </a:cubicBezTo>
                  <a:cubicBezTo>
                    <a:pt x="130" y="274"/>
                    <a:pt x="163" y="304"/>
                    <a:pt x="124" y="386"/>
                  </a:cubicBezTo>
                  <a:cubicBezTo>
                    <a:pt x="125" y="385"/>
                    <a:pt x="129" y="385"/>
                    <a:pt x="132" y="387"/>
                  </a:cubicBezTo>
                  <a:cubicBezTo>
                    <a:pt x="136" y="389"/>
                    <a:pt x="139" y="392"/>
                    <a:pt x="138" y="394"/>
                  </a:cubicBezTo>
                  <a:cubicBezTo>
                    <a:pt x="182" y="300"/>
                    <a:pt x="144" y="259"/>
                    <a:pt x="102" y="220"/>
                  </a:cubicBezTo>
                  <a:cubicBezTo>
                    <a:pt x="81" y="201"/>
                    <a:pt x="64" y="184"/>
                    <a:pt x="51" y="155"/>
                  </a:cubicBezTo>
                  <a:cubicBezTo>
                    <a:pt x="28" y="102"/>
                    <a:pt x="24" y="44"/>
                    <a:pt x="24" y="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5" name="Freeform 69">
              <a:extLst>
                <a:ext uri="{FF2B5EF4-FFF2-40B4-BE49-F238E27FC236}">
                  <a16:creationId xmlns:a16="http://schemas.microsoft.com/office/drawing/2014/main" id="{2589D7B3-05AD-4EB6-9C80-82CF0A9A9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692"/>
              <a:ext cx="3" cy="2"/>
            </a:xfrm>
            <a:custGeom>
              <a:avLst/>
              <a:gdLst>
                <a:gd name="T0" fmla="*/ 5 w 2"/>
                <a:gd name="T1" fmla="*/ 8 h 1"/>
                <a:gd name="T2" fmla="*/ 0 w 2"/>
                <a:gd name="T3" fmla="*/ 0 h 1"/>
                <a:gd name="T4" fmla="*/ 5 w 2"/>
                <a:gd name="T5" fmla="*/ 0 h 1"/>
                <a:gd name="T6" fmla="*/ 8 w 2"/>
                <a:gd name="T7" fmla="*/ 8 h 1"/>
                <a:gd name="T8" fmla="*/ 5 w 2"/>
                <a:gd name="T9" fmla="*/ 8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BB0719"/>
            </a:solidFill>
            <a:ln w="4763" cap="rnd">
              <a:solidFill>
                <a:srgbClr val="BB071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6" name="Freeform 70">
              <a:extLst>
                <a:ext uri="{FF2B5EF4-FFF2-40B4-BE49-F238E27FC236}">
                  <a16:creationId xmlns:a16="http://schemas.microsoft.com/office/drawing/2014/main" id="{B8EF176C-80DA-4762-B8C1-1F2092EAF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2635"/>
              <a:ext cx="4" cy="4"/>
            </a:xfrm>
            <a:custGeom>
              <a:avLst/>
              <a:gdLst>
                <a:gd name="T0" fmla="*/ 1 w 3"/>
                <a:gd name="T1" fmla="*/ 5 h 3"/>
                <a:gd name="T2" fmla="*/ 0 w 3"/>
                <a:gd name="T3" fmla="*/ 0 h 3"/>
                <a:gd name="T4" fmla="*/ 5 w 3"/>
                <a:gd name="T5" fmla="*/ 1 h 3"/>
                <a:gd name="T6" fmla="*/ 7 w 3"/>
                <a:gd name="T7" fmla="*/ 7 h 3"/>
                <a:gd name="T8" fmla="*/ 1 w 3"/>
                <a:gd name="T9" fmla="*/ 5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BB0719"/>
            </a:solidFill>
            <a:ln w="3175" cap="rnd">
              <a:solidFill>
                <a:srgbClr val="BB071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7" name="Freeform 71">
              <a:extLst>
                <a:ext uri="{FF2B5EF4-FFF2-40B4-BE49-F238E27FC236}">
                  <a16:creationId xmlns:a16="http://schemas.microsoft.com/office/drawing/2014/main" id="{F795A3C9-0C96-4439-B1C8-FAE45F0A3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2" y="2605"/>
              <a:ext cx="12" cy="16"/>
            </a:xfrm>
            <a:custGeom>
              <a:avLst/>
              <a:gdLst>
                <a:gd name="T0" fmla="*/ 9 w 9"/>
                <a:gd name="T1" fmla="*/ 0 h 12"/>
                <a:gd name="T2" fmla="*/ 0 w 9"/>
                <a:gd name="T3" fmla="*/ 9 h 12"/>
                <a:gd name="T4" fmla="*/ 0 w 9"/>
                <a:gd name="T5" fmla="*/ 21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2">
                  <a:moveTo>
                    <a:pt x="4" y="0"/>
                  </a:moveTo>
                  <a:cubicBezTo>
                    <a:pt x="2" y="1"/>
                    <a:pt x="0" y="1"/>
                    <a:pt x="0" y="4"/>
                  </a:cubicBezTo>
                  <a:cubicBezTo>
                    <a:pt x="9" y="3"/>
                    <a:pt x="5" y="12"/>
                    <a:pt x="0" y="9"/>
                  </a:cubicBezTo>
                </a:path>
              </a:pathLst>
            </a:custGeom>
            <a:noFill/>
            <a:ln w="4763" cap="rnd">
              <a:solidFill>
                <a:srgbClr val="E569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" name="Freeform 72">
              <a:extLst>
                <a:ext uri="{FF2B5EF4-FFF2-40B4-BE49-F238E27FC236}">
                  <a16:creationId xmlns:a16="http://schemas.microsoft.com/office/drawing/2014/main" id="{8CEB7A8D-2B35-484B-AD90-62016BAA6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" y="2608"/>
              <a:ext cx="9" cy="10"/>
            </a:xfrm>
            <a:custGeom>
              <a:avLst/>
              <a:gdLst>
                <a:gd name="T0" fmla="*/ 15 w 7"/>
                <a:gd name="T1" fmla="*/ 0 h 8"/>
                <a:gd name="T2" fmla="*/ 5 w 7"/>
                <a:gd name="T3" fmla="*/ 5 h 8"/>
                <a:gd name="T4" fmla="*/ 13 w 7"/>
                <a:gd name="T5" fmla="*/ 8 h 8"/>
                <a:gd name="T6" fmla="*/ 0 w 7"/>
                <a:gd name="T7" fmla="*/ 16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5" y="0"/>
                    <a:pt x="3" y="0"/>
                    <a:pt x="2" y="2"/>
                  </a:cubicBezTo>
                  <a:cubicBezTo>
                    <a:pt x="3" y="2"/>
                    <a:pt x="5" y="3"/>
                    <a:pt x="6" y="4"/>
                  </a:cubicBezTo>
                  <a:cubicBezTo>
                    <a:pt x="6" y="7"/>
                    <a:pt x="3" y="8"/>
                    <a:pt x="0" y="8"/>
                  </a:cubicBezTo>
                </a:path>
              </a:pathLst>
            </a:custGeom>
            <a:noFill/>
            <a:ln w="4763" cap="rnd">
              <a:solidFill>
                <a:srgbClr val="E569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" name="Freeform 73">
              <a:extLst>
                <a:ext uri="{FF2B5EF4-FFF2-40B4-BE49-F238E27FC236}">
                  <a16:creationId xmlns:a16="http://schemas.microsoft.com/office/drawing/2014/main" id="{089B70FB-51DC-4D99-A180-5969D44F6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6" y="2798"/>
              <a:ext cx="16" cy="23"/>
            </a:xfrm>
            <a:custGeom>
              <a:avLst/>
              <a:gdLst>
                <a:gd name="T0" fmla="*/ 11 w 13"/>
                <a:gd name="T1" fmla="*/ 1 h 18"/>
                <a:gd name="T2" fmla="*/ 0 w 13"/>
                <a:gd name="T3" fmla="*/ 6 h 18"/>
                <a:gd name="T4" fmla="*/ 11 w 13"/>
                <a:gd name="T5" fmla="*/ 8 h 18"/>
                <a:gd name="T6" fmla="*/ 2 w 13"/>
                <a:gd name="T7" fmla="*/ 17 h 18"/>
                <a:gd name="T8" fmla="*/ 0 w 13"/>
                <a:gd name="T9" fmla="*/ 3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8">
                  <a:moveTo>
                    <a:pt x="6" y="1"/>
                  </a:moveTo>
                  <a:cubicBezTo>
                    <a:pt x="3" y="0"/>
                    <a:pt x="1" y="1"/>
                    <a:pt x="0" y="3"/>
                  </a:cubicBezTo>
                  <a:cubicBezTo>
                    <a:pt x="1" y="3"/>
                    <a:pt x="4" y="4"/>
                    <a:pt x="6" y="4"/>
                  </a:cubicBezTo>
                  <a:cubicBezTo>
                    <a:pt x="4" y="5"/>
                    <a:pt x="4" y="7"/>
                    <a:pt x="2" y="8"/>
                  </a:cubicBezTo>
                  <a:cubicBezTo>
                    <a:pt x="13" y="7"/>
                    <a:pt x="7" y="17"/>
                    <a:pt x="0" y="18"/>
                  </a:cubicBezTo>
                </a:path>
              </a:pathLst>
            </a:custGeom>
            <a:noFill/>
            <a:ln w="4763" cap="rnd">
              <a:solidFill>
                <a:srgbClr val="E569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" name="Freeform 74">
              <a:extLst>
                <a:ext uri="{FF2B5EF4-FFF2-40B4-BE49-F238E27FC236}">
                  <a16:creationId xmlns:a16="http://schemas.microsoft.com/office/drawing/2014/main" id="{2AFD5CD6-E61A-4CA3-85E6-B458C8729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2805"/>
              <a:ext cx="9" cy="2"/>
            </a:xfrm>
            <a:custGeom>
              <a:avLst/>
              <a:gdLst>
                <a:gd name="T0" fmla="*/ 15 w 7"/>
                <a:gd name="T1" fmla="*/ 0 h 2"/>
                <a:gd name="T2" fmla="*/ 0 w 7"/>
                <a:gd name="T3" fmla="*/ 2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">
                  <a:moveTo>
                    <a:pt x="7" y="0"/>
                  </a:moveTo>
                  <a:cubicBezTo>
                    <a:pt x="6" y="1"/>
                    <a:pt x="2" y="2"/>
                    <a:pt x="0" y="2"/>
                  </a:cubicBezTo>
                </a:path>
              </a:pathLst>
            </a:custGeom>
            <a:noFill/>
            <a:ln w="4763" cap="rnd">
              <a:solidFill>
                <a:srgbClr val="E569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1" name="Freeform 75">
              <a:extLst>
                <a:ext uri="{FF2B5EF4-FFF2-40B4-BE49-F238E27FC236}">
                  <a16:creationId xmlns:a16="http://schemas.microsoft.com/office/drawing/2014/main" id="{177A2E01-48FE-46F7-ADB5-CFED1F5C9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3231"/>
              <a:ext cx="9" cy="11"/>
            </a:xfrm>
            <a:custGeom>
              <a:avLst/>
              <a:gdLst>
                <a:gd name="T0" fmla="*/ 8 w 7"/>
                <a:gd name="T1" fmla="*/ 0 h 9"/>
                <a:gd name="T2" fmla="*/ 8 w 7"/>
                <a:gd name="T3" fmla="*/ 6 h 9"/>
                <a:gd name="T4" fmla="*/ 13 w 7"/>
                <a:gd name="T5" fmla="*/ 7 h 9"/>
                <a:gd name="T6" fmla="*/ 5 w 7"/>
                <a:gd name="T7" fmla="*/ 16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9">
                  <a:moveTo>
                    <a:pt x="4" y="0"/>
                  </a:moveTo>
                  <a:cubicBezTo>
                    <a:pt x="2" y="1"/>
                    <a:pt x="0" y="4"/>
                    <a:pt x="4" y="3"/>
                  </a:cubicBezTo>
                  <a:cubicBezTo>
                    <a:pt x="5" y="3"/>
                    <a:pt x="6" y="2"/>
                    <a:pt x="6" y="4"/>
                  </a:cubicBezTo>
                  <a:cubicBezTo>
                    <a:pt x="7" y="6"/>
                    <a:pt x="3" y="8"/>
                    <a:pt x="2" y="9"/>
                  </a:cubicBezTo>
                </a:path>
              </a:pathLst>
            </a:custGeom>
            <a:noFill/>
            <a:ln w="4763" cap="rnd">
              <a:solidFill>
                <a:srgbClr val="E569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2" name="Freeform 76">
              <a:extLst>
                <a:ext uri="{FF2B5EF4-FFF2-40B4-BE49-F238E27FC236}">
                  <a16:creationId xmlns:a16="http://schemas.microsoft.com/office/drawing/2014/main" id="{F1524F55-9719-4414-87E2-75EFF61F2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" y="3268"/>
              <a:ext cx="7" cy="9"/>
            </a:xfrm>
            <a:custGeom>
              <a:avLst/>
              <a:gdLst>
                <a:gd name="T0" fmla="*/ 14 w 5"/>
                <a:gd name="T1" fmla="*/ 0 h 7"/>
                <a:gd name="T2" fmla="*/ 0 w 5"/>
                <a:gd name="T3" fmla="*/ 1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2"/>
                    <a:pt x="2" y="5"/>
                    <a:pt x="0" y="7"/>
                  </a:cubicBezTo>
                </a:path>
              </a:pathLst>
            </a:custGeom>
            <a:noFill/>
            <a:ln w="4763" cap="rnd">
              <a:solidFill>
                <a:srgbClr val="E569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3" name="Freeform 77">
              <a:extLst>
                <a:ext uri="{FF2B5EF4-FFF2-40B4-BE49-F238E27FC236}">
                  <a16:creationId xmlns:a16="http://schemas.microsoft.com/office/drawing/2014/main" id="{C25C4AF1-9D9B-4314-A872-0F87BF675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9" y="2618"/>
              <a:ext cx="96" cy="44"/>
            </a:xfrm>
            <a:custGeom>
              <a:avLst/>
              <a:gdLst>
                <a:gd name="T0" fmla="*/ 0 w 75"/>
                <a:gd name="T1" fmla="*/ 0 h 34"/>
                <a:gd name="T2" fmla="*/ 82 w 75"/>
                <a:gd name="T3" fmla="*/ 63 h 34"/>
                <a:gd name="T4" fmla="*/ 157 w 75"/>
                <a:gd name="T5" fmla="*/ 17 h 34"/>
                <a:gd name="T6" fmla="*/ 82 w 75"/>
                <a:gd name="T7" fmla="*/ 74 h 34"/>
                <a:gd name="T8" fmla="*/ 0 w 75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" h="34">
                  <a:moveTo>
                    <a:pt x="0" y="0"/>
                  </a:moveTo>
                  <a:cubicBezTo>
                    <a:pt x="3" y="16"/>
                    <a:pt x="21" y="31"/>
                    <a:pt x="39" y="29"/>
                  </a:cubicBezTo>
                  <a:cubicBezTo>
                    <a:pt x="57" y="28"/>
                    <a:pt x="66" y="26"/>
                    <a:pt x="75" y="8"/>
                  </a:cubicBezTo>
                  <a:cubicBezTo>
                    <a:pt x="70" y="26"/>
                    <a:pt x="58" y="34"/>
                    <a:pt x="39" y="34"/>
                  </a:cubicBezTo>
                  <a:cubicBezTo>
                    <a:pt x="20" y="33"/>
                    <a:pt x="5" y="2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4" name="Freeform 78">
              <a:extLst>
                <a:ext uri="{FF2B5EF4-FFF2-40B4-BE49-F238E27FC236}">
                  <a16:creationId xmlns:a16="http://schemas.microsoft.com/office/drawing/2014/main" id="{3F89D81D-8F3E-40AE-ADDB-BE50C24B2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8" y="2645"/>
              <a:ext cx="24" cy="15"/>
            </a:xfrm>
            <a:custGeom>
              <a:avLst/>
              <a:gdLst>
                <a:gd name="T0" fmla="*/ 0 w 19"/>
                <a:gd name="T1" fmla="*/ 1 h 12"/>
                <a:gd name="T2" fmla="*/ 38 w 19"/>
                <a:gd name="T3" fmla="*/ 0 h 12"/>
                <a:gd name="T4" fmla="*/ 0 w 19"/>
                <a:gd name="T5" fmla="*/ 1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12">
                  <a:moveTo>
                    <a:pt x="0" y="1"/>
                  </a:moveTo>
                  <a:cubicBezTo>
                    <a:pt x="4" y="9"/>
                    <a:pt x="11" y="9"/>
                    <a:pt x="19" y="0"/>
                  </a:cubicBezTo>
                  <a:cubicBezTo>
                    <a:pt x="14" y="12"/>
                    <a:pt x="2" y="1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5" name="Freeform 79">
              <a:extLst>
                <a:ext uri="{FF2B5EF4-FFF2-40B4-BE49-F238E27FC236}">
                  <a16:creationId xmlns:a16="http://schemas.microsoft.com/office/drawing/2014/main" id="{57E1DCCC-2DB7-4563-BDCA-352AFF88B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4" y="2576"/>
              <a:ext cx="17" cy="19"/>
            </a:xfrm>
            <a:custGeom>
              <a:avLst/>
              <a:gdLst>
                <a:gd name="T0" fmla="*/ 0 w 13"/>
                <a:gd name="T1" fmla="*/ 18 h 15"/>
                <a:gd name="T2" fmla="*/ 21 w 13"/>
                <a:gd name="T3" fmla="*/ 0 h 15"/>
                <a:gd name="T4" fmla="*/ 29 w 13"/>
                <a:gd name="T5" fmla="*/ 30 h 15"/>
                <a:gd name="T6" fmla="*/ 5 w 13"/>
                <a:gd name="T7" fmla="*/ 23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5">
                  <a:moveTo>
                    <a:pt x="0" y="9"/>
                  </a:moveTo>
                  <a:cubicBezTo>
                    <a:pt x="3" y="7"/>
                    <a:pt x="6" y="3"/>
                    <a:pt x="9" y="0"/>
                  </a:cubicBezTo>
                  <a:cubicBezTo>
                    <a:pt x="10" y="5"/>
                    <a:pt x="12" y="10"/>
                    <a:pt x="13" y="15"/>
                  </a:cubicBezTo>
                  <a:cubicBezTo>
                    <a:pt x="11" y="11"/>
                    <a:pt x="6" y="7"/>
                    <a:pt x="2" y="11"/>
                  </a:cubicBezTo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6" name="Freeform 80">
              <a:extLst>
                <a:ext uri="{FF2B5EF4-FFF2-40B4-BE49-F238E27FC236}">
                  <a16:creationId xmlns:a16="http://schemas.microsoft.com/office/drawing/2014/main" id="{F288A796-AA96-4631-8B5F-C81B820F4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7" y="2572"/>
              <a:ext cx="12" cy="21"/>
            </a:xfrm>
            <a:custGeom>
              <a:avLst/>
              <a:gdLst>
                <a:gd name="T0" fmla="*/ 5 w 9"/>
                <a:gd name="T1" fmla="*/ 0 h 16"/>
                <a:gd name="T2" fmla="*/ 21 w 9"/>
                <a:gd name="T3" fmla="*/ 1 h 16"/>
                <a:gd name="T4" fmla="*/ 16 w 9"/>
                <a:gd name="T5" fmla="*/ 37 h 16"/>
                <a:gd name="T6" fmla="*/ 0 w 9"/>
                <a:gd name="T7" fmla="*/ 5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6">
                  <a:moveTo>
                    <a:pt x="2" y="0"/>
                  </a:moveTo>
                  <a:cubicBezTo>
                    <a:pt x="6" y="2"/>
                    <a:pt x="6" y="1"/>
                    <a:pt x="9" y="1"/>
                  </a:cubicBezTo>
                  <a:cubicBezTo>
                    <a:pt x="4" y="4"/>
                    <a:pt x="7" y="11"/>
                    <a:pt x="7" y="16"/>
                  </a:cubicBezTo>
                  <a:cubicBezTo>
                    <a:pt x="6" y="11"/>
                    <a:pt x="4" y="5"/>
                    <a:pt x="0" y="2"/>
                  </a:cubicBezTo>
                </a:path>
              </a:pathLst>
            </a:custGeom>
            <a:solidFill>
              <a:srgbClr val="BB0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7" name="Freeform 81">
              <a:extLst>
                <a:ext uri="{FF2B5EF4-FFF2-40B4-BE49-F238E27FC236}">
                  <a16:creationId xmlns:a16="http://schemas.microsoft.com/office/drawing/2014/main" id="{E6DAAB99-A345-4877-B1CA-925DF7247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3" y="3245"/>
              <a:ext cx="24" cy="33"/>
            </a:xfrm>
            <a:custGeom>
              <a:avLst/>
              <a:gdLst>
                <a:gd name="T0" fmla="*/ 0 w 19"/>
                <a:gd name="T1" fmla="*/ 0 h 26"/>
                <a:gd name="T2" fmla="*/ 30 w 19"/>
                <a:gd name="T3" fmla="*/ 18 h 26"/>
                <a:gd name="T4" fmla="*/ 30 w 19"/>
                <a:gd name="T5" fmla="*/ 37 h 26"/>
                <a:gd name="T6" fmla="*/ 29 w 19"/>
                <a:gd name="T7" fmla="*/ 53 h 26"/>
                <a:gd name="T8" fmla="*/ 29 w 19"/>
                <a:gd name="T9" fmla="*/ 29 h 26"/>
                <a:gd name="T10" fmla="*/ 16 w 19"/>
                <a:gd name="T11" fmla="*/ 17 h 26"/>
                <a:gd name="T12" fmla="*/ 0 w 19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26">
                  <a:moveTo>
                    <a:pt x="0" y="0"/>
                  </a:moveTo>
                  <a:cubicBezTo>
                    <a:pt x="4" y="5"/>
                    <a:pt x="11" y="7"/>
                    <a:pt x="15" y="9"/>
                  </a:cubicBezTo>
                  <a:cubicBezTo>
                    <a:pt x="19" y="10"/>
                    <a:pt x="16" y="14"/>
                    <a:pt x="15" y="18"/>
                  </a:cubicBezTo>
                  <a:cubicBezTo>
                    <a:pt x="14" y="21"/>
                    <a:pt x="14" y="23"/>
                    <a:pt x="14" y="26"/>
                  </a:cubicBezTo>
                  <a:cubicBezTo>
                    <a:pt x="13" y="22"/>
                    <a:pt x="13" y="17"/>
                    <a:pt x="14" y="14"/>
                  </a:cubicBezTo>
                  <a:cubicBezTo>
                    <a:pt x="14" y="11"/>
                    <a:pt x="11" y="9"/>
                    <a:pt x="8" y="8"/>
                  </a:cubicBezTo>
                  <a:cubicBezTo>
                    <a:pt x="6" y="6"/>
                    <a:pt x="1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8" name="Line 82">
              <a:extLst>
                <a:ext uri="{FF2B5EF4-FFF2-40B4-BE49-F238E27FC236}">
                  <a16:creationId xmlns:a16="http://schemas.microsoft.com/office/drawing/2014/main" id="{E3A53BC9-72AD-4B3F-AE7A-E4F5F8229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4" y="2593"/>
              <a:ext cx="1" cy="1"/>
            </a:xfrm>
            <a:prstGeom prst="line">
              <a:avLst/>
            </a:prstGeom>
            <a:noFill/>
            <a:ln w="7938" cap="rnd">
              <a:solidFill>
                <a:srgbClr val="1A17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9" name="Line 83">
              <a:extLst>
                <a:ext uri="{FF2B5EF4-FFF2-40B4-BE49-F238E27FC236}">
                  <a16:creationId xmlns:a16="http://schemas.microsoft.com/office/drawing/2014/main" id="{5D55BDB3-0A0D-47BB-8B05-55A1957F8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8" y="2864"/>
              <a:ext cx="1" cy="1"/>
            </a:xfrm>
            <a:prstGeom prst="line">
              <a:avLst/>
            </a:prstGeom>
            <a:noFill/>
            <a:ln w="7938" cap="rnd">
              <a:solidFill>
                <a:srgbClr val="1A17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0" name="Line 84">
              <a:extLst>
                <a:ext uri="{FF2B5EF4-FFF2-40B4-BE49-F238E27FC236}">
                  <a16:creationId xmlns:a16="http://schemas.microsoft.com/office/drawing/2014/main" id="{4D017BEA-6711-4EDD-A6C9-3FB057C4B9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2" y="2953"/>
              <a:ext cx="1" cy="1"/>
            </a:xfrm>
            <a:prstGeom prst="line">
              <a:avLst/>
            </a:prstGeom>
            <a:noFill/>
            <a:ln w="7938" cap="rnd">
              <a:solidFill>
                <a:srgbClr val="1A17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1" name="Line 85">
              <a:extLst>
                <a:ext uri="{FF2B5EF4-FFF2-40B4-BE49-F238E27FC236}">
                  <a16:creationId xmlns:a16="http://schemas.microsoft.com/office/drawing/2014/main" id="{CF0D5ED7-0101-42D2-8424-F6E4B7299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2" y="3027"/>
              <a:ext cx="1" cy="1"/>
            </a:xfrm>
            <a:prstGeom prst="line">
              <a:avLst/>
            </a:prstGeom>
            <a:noFill/>
            <a:ln w="7938" cap="rnd">
              <a:solidFill>
                <a:srgbClr val="1A17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" name="Line 86">
              <a:extLst>
                <a:ext uri="{FF2B5EF4-FFF2-40B4-BE49-F238E27FC236}">
                  <a16:creationId xmlns:a16="http://schemas.microsoft.com/office/drawing/2014/main" id="{52B75B14-BF74-4B98-80BD-9656E42C4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3" y="2726"/>
              <a:ext cx="1" cy="1"/>
            </a:xfrm>
            <a:prstGeom prst="line">
              <a:avLst/>
            </a:prstGeom>
            <a:noFill/>
            <a:ln w="7938" cap="rnd">
              <a:solidFill>
                <a:srgbClr val="1A17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3" name="Freeform 87">
              <a:extLst>
                <a:ext uri="{FF2B5EF4-FFF2-40B4-BE49-F238E27FC236}">
                  <a16:creationId xmlns:a16="http://schemas.microsoft.com/office/drawing/2014/main" id="{43BE801C-6E12-4A93-8999-C4BA3CA9BB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1" y="2558"/>
              <a:ext cx="460" cy="1005"/>
            </a:xfrm>
            <a:custGeom>
              <a:avLst/>
              <a:gdLst>
                <a:gd name="T0" fmla="*/ 688 w 359"/>
                <a:gd name="T1" fmla="*/ 1173 h 786"/>
                <a:gd name="T2" fmla="*/ 286 w 359"/>
                <a:gd name="T3" fmla="*/ 353 h 786"/>
                <a:gd name="T4" fmla="*/ 268 w 359"/>
                <a:gd name="T5" fmla="*/ 37 h 786"/>
                <a:gd name="T6" fmla="*/ 229 w 359"/>
                <a:gd name="T7" fmla="*/ 19 h 786"/>
                <a:gd name="T8" fmla="*/ 195 w 359"/>
                <a:gd name="T9" fmla="*/ 46 h 786"/>
                <a:gd name="T10" fmla="*/ 193 w 359"/>
                <a:gd name="T11" fmla="*/ 240 h 786"/>
                <a:gd name="T12" fmla="*/ 195 w 359"/>
                <a:gd name="T13" fmla="*/ 783 h 786"/>
                <a:gd name="T14" fmla="*/ 334 w 359"/>
                <a:gd name="T15" fmla="*/ 761 h 786"/>
                <a:gd name="T16" fmla="*/ 625 w 359"/>
                <a:gd name="T17" fmla="*/ 1202 h 786"/>
                <a:gd name="T18" fmla="*/ 24 w 359"/>
                <a:gd name="T19" fmla="*/ 1071 h 786"/>
                <a:gd name="T20" fmla="*/ 1 w 359"/>
                <a:gd name="T21" fmla="*/ 1034 h 786"/>
                <a:gd name="T22" fmla="*/ 74 w 359"/>
                <a:gd name="T23" fmla="*/ 1184 h 786"/>
                <a:gd name="T24" fmla="*/ 53 w 359"/>
                <a:gd name="T25" fmla="*/ 1262 h 786"/>
                <a:gd name="T26" fmla="*/ 46 w 359"/>
                <a:gd name="T27" fmla="*/ 1274 h 786"/>
                <a:gd name="T28" fmla="*/ 82 w 359"/>
                <a:gd name="T29" fmla="*/ 1389 h 786"/>
                <a:gd name="T30" fmla="*/ 24 w 359"/>
                <a:gd name="T31" fmla="*/ 1447 h 786"/>
                <a:gd name="T32" fmla="*/ 22 w 359"/>
                <a:gd name="T33" fmla="*/ 1455 h 786"/>
                <a:gd name="T34" fmla="*/ 36 w 359"/>
                <a:gd name="T35" fmla="*/ 1536 h 786"/>
                <a:gd name="T36" fmla="*/ 42 w 359"/>
                <a:gd name="T37" fmla="*/ 1539 h 786"/>
                <a:gd name="T38" fmla="*/ 140 w 359"/>
                <a:gd name="T39" fmla="*/ 1551 h 786"/>
                <a:gd name="T40" fmla="*/ 150 w 359"/>
                <a:gd name="T41" fmla="*/ 1551 h 786"/>
                <a:gd name="T42" fmla="*/ 391 w 359"/>
                <a:gd name="T43" fmla="*/ 1522 h 786"/>
                <a:gd name="T44" fmla="*/ 495 w 359"/>
                <a:gd name="T45" fmla="*/ 1502 h 786"/>
                <a:gd name="T46" fmla="*/ 600 w 359"/>
                <a:gd name="T47" fmla="*/ 1486 h 786"/>
                <a:gd name="T48" fmla="*/ 675 w 359"/>
                <a:gd name="T49" fmla="*/ 1395 h 786"/>
                <a:gd name="T50" fmla="*/ 90 w 359"/>
                <a:gd name="T51" fmla="*/ 1185 h 786"/>
                <a:gd name="T52" fmla="*/ 653 w 359"/>
                <a:gd name="T53" fmla="*/ 1184 h 786"/>
                <a:gd name="T54" fmla="*/ 643 w 359"/>
                <a:gd name="T55" fmla="*/ 1262 h 786"/>
                <a:gd name="T56" fmla="*/ 83 w 359"/>
                <a:gd name="T57" fmla="*/ 1244 h 786"/>
                <a:gd name="T58" fmla="*/ 54 w 359"/>
                <a:gd name="T59" fmla="*/ 1303 h 786"/>
                <a:gd name="T60" fmla="*/ 252 w 359"/>
                <a:gd name="T61" fmla="*/ 1284 h 786"/>
                <a:gd name="T62" fmla="*/ 616 w 359"/>
                <a:gd name="T63" fmla="*/ 1336 h 786"/>
                <a:gd name="T64" fmla="*/ 291 w 359"/>
                <a:gd name="T65" fmla="*/ 1381 h 786"/>
                <a:gd name="T66" fmla="*/ 122 w 359"/>
                <a:gd name="T67" fmla="*/ 1383 h 786"/>
                <a:gd name="T68" fmla="*/ 328 w 359"/>
                <a:gd name="T69" fmla="*/ 1529 h 786"/>
                <a:gd name="T70" fmla="*/ 473 w 359"/>
                <a:gd name="T71" fmla="*/ 1473 h 786"/>
                <a:gd name="T72" fmla="*/ 397 w 359"/>
                <a:gd name="T73" fmla="*/ 1510 h 786"/>
                <a:gd name="T74" fmla="*/ 473 w 359"/>
                <a:gd name="T75" fmla="*/ 1473 h 786"/>
                <a:gd name="T76" fmla="*/ 104 w 359"/>
                <a:gd name="T77" fmla="*/ 1532 h 786"/>
                <a:gd name="T78" fmla="*/ 211 w 359"/>
                <a:gd name="T79" fmla="*/ 1390 h 786"/>
                <a:gd name="T80" fmla="*/ 554 w 359"/>
                <a:gd name="T81" fmla="*/ 1403 h 786"/>
                <a:gd name="T82" fmla="*/ 328 w 359"/>
                <a:gd name="T83" fmla="*/ 1514 h 786"/>
                <a:gd name="T84" fmla="*/ 492 w 359"/>
                <a:gd name="T85" fmla="*/ 1468 h 786"/>
                <a:gd name="T86" fmla="*/ 578 w 359"/>
                <a:gd name="T87" fmla="*/ 1404 h 786"/>
                <a:gd name="T88" fmla="*/ 597 w 359"/>
                <a:gd name="T89" fmla="*/ 1477 h 786"/>
                <a:gd name="T90" fmla="*/ 589 w 359"/>
                <a:gd name="T91" fmla="*/ 1421 h 786"/>
                <a:gd name="T92" fmla="*/ 629 w 359"/>
                <a:gd name="T93" fmla="*/ 1438 h 786"/>
                <a:gd name="T94" fmla="*/ 643 w 359"/>
                <a:gd name="T95" fmla="*/ 1424 h 786"/>
                <a:gd name="T96" fmla="*/ 612 w 359"/>
                <a:gd name="T97" fmla="*/ 1426 h 786"/>
                <a:gd name="T98" fmla="*/ 629 w 359"/>
                <a:gd name="T99" fmla="*/ 1344 h 786"/>
                <a:gd name="T100" fmla="*/ 671 w 359"/>
                <a:gd name="T101" fmla="*/ 1369 h 786"/>
                <a:gd name="T102" fmla="*/ 689 w 359"/>
                <a:gd name="T103" fmla="*/ 1193 h 786"/>
                <a:gd name="T104" fmla="*/ 696 w 359"/>
                <a:gd name="T105" fmla="*/ 1291 h 786"/>
                <a:gd name="T106" fmla="*/ 679 w 359"/>
                <a:gd name="T107" fmla="*/ 1381 h 786"/>
                <a:gd name="T108" fmla="*/ 678 w 359"/>
                <a:gd name="T109" fmla="*/ 1307 h 786"/>
                <a:gd name="T110" fmla="*/ 730 w 359"/>
                <a:gd name="T111" fmla="*/ 1281 h 78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786">
                  <a:moveTo>
                    <a:pt x="351" y="606"/>
                  </a:moveTo>
                  <a:cubicBezTo>
                    <a:pt x="352" y="605"/>
                    <a:pt x="352" y="603"/>
                    <a:pt x="353" y="601"/>
                  </a:cubicBezTo>
                  <a:cubicBezTo>
                    <a:pt x="354" y="592"/>
                    <a:pt x="351" y="578"/>
                    <a:pt x="327" y="561"/>
                  </a:cubicBezTo>
                  <a:cubicBezTo>
                    <a:pt x="327" y="560"/>
                    <a:pt x="327" y="558"/>
                    <a:pt x="326" y="556"/>
                  </a:cubicBezTo>
                  <a:cubicBezTo>
                    <a:pt x="319" y="506"/>
                    <a:pt x="202" y="359"/>
                    <a:pt x="191" y="344"/>
                  </a:cubicBezTo>
                  <a:cubicBezTo>
                    <a:pt x="162" y="304"/>
                    <a:pt x="145" y="245"/>
                    <a:pt x="136" y="169"/>
                  </a:cubicBezTo>
                  <a:cubicBezTo>
                    <a:pt x="125" y="83"/>
                    <a:pt x="140" y="15"/>
                    <a:pt x="158" y="0"/>
                  </a:cubicBezTo>
                  <a:cubicBezTo>
                    <a:pt x="152" y="3"/>
                    <a:pt x="144" y="5"/>
                    <a:pt x="137" y="7"/>
                  </a:cubicBezTo>
                  <a:cubicBezTo>
                    <a:pt x="133" y="12"/>
                    <a:pt x="129" y="17"/>
                    <a:pt x="127" y="18"/>
                  </a:cubicBezTo>
                  <a:cubicBezTo>
                    <a:pt x="125" y="18"/>
                    <a:pt x="124" y="14"/>
                    <a:pt x="124" y="9"/>
                  </a:cubicBezTo>
                  <a:cubicBezTo>
                    <a:pt x="121" y="9"/>
                    <a:pt x="118" y="10"/>
                    <a:pt x="116" y="10"/>
                  </a:cubicBezTo>
                  <a:cubicBezTo>
                    <a:pt x="114" y="10"/>
                    <a:pt x="111" y="9"/>
                    <a:pt x="109" y="9"/>
                  </a:cubicBezTo>
                  <a:cubicBezTo>
                    <a:pt x="108" y="14"/>
                    <a:pt x="107" y="18"/>
                    <a:pt x="104" y="20"/>
                  </a:cubicBezTo>
                  <a:cubicBezTo>
                    <a:pt x="102" y="21"/>
                    <a:pt x="100" y="20"/>
                    <a:pt x="97" y="19"/>
                  </a:cubicBezTo>
                  <a:cubicBezTo>
                    <a:pt x="96" y="20"/>
                    <a:pt x="94" y="21"/>
                    <a:pt x="93" y="22"/>
                  </a:cubicBezTo>
                  <a:cubicBezTo>
                    <a:pt x="88" y="25"/>
                    <a:pt x="84" y="26"/>
                    <a:pt x="79" y="27"/>
                  </a:cubicBezTo>
                  <a:cubicBezTo>
                    <a:pt x="85" y="34"/>
                    <a:pt x="91" y="44"/>
                    <a:pt x="91" y="61"/>
                  </a:cubicBezTo>
                  <a:cubicBezTo>
                    <a:pt x="91" y="74"/>
                    <a:pt x="91" y="93"/>
                    <a:pt x="92" y="115"/>
                  </a:cubicBezTo>
                  <a:cubicBezTo>
                    <a:pt x="94" y="149"/>
                    <a:pt x="108" y="238"/>
                    <a:pt x="127" y="289"/>
                  </a:cubicBezTo>
                  <a:cubicBezTo>
                    <a:pt x="137" y="313"/>
                    <a:pt x="148" y="337"/>
                    <a:pt x="146" y="350"/>
                  </a:cubicBezTo>
                  <a:cubicBezTo>
                    <a:pt x="145" y="358"/>
                    <a:pt x="138" y="369"/>
                    <a:pt x="93" y="375"/>
                  </a:cubicBezTo>
                  <a:cubicBezTo>
                    <a:pt x="97" y="378"/>
                    <a:pt x="101" y="382"/>
                    <a:pt x="104" y="386"/>
                  </a:cubicBezTo>
                  <a:cubicBezTo>
                    <a:pt x="107" y="383"/>
                    <a:pt x="115" y="382"/>
                    <a:pt x="124" y="383"/>
                  </a:cubicBezTo>
                  <a:cubicBezTo>
                    <a:pt x="140" y="379"/>
                    <a:pt x="150" y="373"/>
                    <a:pt x="159" y="364"/>
                  </a:cubicBezTo>
                  <a:cubicBezTo>
                    <a:pt x="164" y="358"/>
                    <a:pt x="169" y="362"/>
                    <a:pt x="171" y="364"/>
                  </a:cubicBezTo>
                  <a:cubicBezTo>
                    <a:pt x="180" y="375"/>
                    <a:pt x="299" y="509"/>
                    <a:pt x="306" y="547"/>
                  </a:cubicBezTo>
                  <a:cubicBezTo>
                    <a:pt x="308" y="560"/>
                    <a:pt x="305" y="569"/>
                    <a:pt x="297" y="575"/>
                  </a:cubicBezTo>
                  <a:cubicBezTo>
                    <a:pt x="270" y="596"/>
                    <a:pt x="191" y="581"/>
                    <a:pt x="129" y="555"/>
                  </a:cubicBezTo>
                  <a:cubicBezTo>
                    <a:pt x="84" y="536"/>
                    <a:pt x="54" y="545"/>
                    <a:pt x="40" y="560"/>
                  </a:cubicBezTo>
                  <a:cubicBezTo>
                    <a:pt x="30" y="558"/>
                    <a:pt x="14" y="527"/>
                    <a:pt x="12" y="512"/>
                  </a:cubicBezTo>
                  <a:cubicBezTo>
                    <a:pt x="11" y="500"/>
                    <a:pt x="9" y="491"/>
                    <a:pt x="4" y="489"/>
                  </a:cubicBezTo>
                  <a:cubicBezTo>
                    <a:pt x="3" y="491"/>
                    <a:pt x="2" y="493"/>
                    <a:pt x="1" y="495"/>
                  </a:cubicBezTo>
                  <a:cubicBezTo>
                    <a:pt x="1" y="495"/>
                    <a:pt x="1" y="495"/>
                    <a:pt x="1" y="495"/>
                  </a:cubicBezTo>
                  <a:cubicBezTo>
                    <a:pt x="1" y="495"/>
                    <a:pt x="1" y="495"/>
                    <a:pt x="1" y="495"/>
                  </a:cubicBezTo>
                  <a:cubicBezTo>
                    <a:pt x="3" y="497"/>
                    <a:pt x="4" y="507"/>
                    <a:pt x="5" y="513"/>
                  </a:cubicBezTo>
                  <a:cubicBezTo>
                    <a:pt x="7" y="529"/>
                    <a:pt x="23" y="561"/>
                    <a:pt x="35" y="566"/>
                  </a:cubicBezTo>
                  <a:cubicBezTo>
                    <a:pt x="29" y="576"/>
                    <a:pt x="28" y="588"/>
                    <a:pt x="33" y="598"/>
                  </a:cubicBezTo>
                  <a:cubicBezTo>
                    <a:pt x="32" y="598"/>
                    <a:pt x="30" y="599"/>
                    <a:pt x="29" y="600"/>
                  </a:cubicBezTo>
                  <a:cubicBezTo>
                    <a:pt x="27" y="601"/>
                    <a:pt x="26" y="603"/>
                    <a:pt x="25" y="604"/>
                  </a:cubicBezTo>
                  <a:cubicBezTo>
                    <a:pt x="19" y="605"/>
                    <a:pt x="9" y="606"/>
                    <a:pt x="0" y="607"/>
                  </a:cubicBezTo>
                  <a:cubicBezTo>
                    <a:pt x="0" y="608"/>
                    <a:pt x="0" y="609"/>
                    <a:pt x="0" y="611"/>
                  </a:cubicBezTo>
                  <a:cubicBezTo>
                    <a:pt x="6" y="610"/>
                    <a:pt x="13" y="609"/>
                    <a:pt x="22" y="609"/>
                  </a:cubicBezTo>
                  <a:cubicBezTo>
                    <a:pt x="20" y="612"/>
                    <a:pt x="19" y="617"/>
                    <a:pt x="19" y="622"/>
                  </a:cubicBezTo>
                  <a:cubicBezTo>
                    <a:pt x="18" y="635"/>
                    <a:pt x="21" y="646"/>
                    <a:pt x="28" y="655"/>
                  </a:cubicBezTo>
                  <a:cubicBezTo>
                    <a:pt x="31" y="658"/>
                    <a:pt x="35" y="661"/>
                    <a:pt x="39" y="664"/>
                  </a:cubicBezTo>
                  <a:cubicBezTo>
                    <a:pt x="41" y="664"/>
                    <a:pt x="41" y="667"/>
                    <a:pt x="39" y="668"/>
                  </a:cubicBezTo>
                  <a:cubicBezTo>
                    <a:pt x="30" y="672"/>
                    <a:pt x="23" y="677"/>
                    <a:pt x="18" y="683"/>
                  </a:cubicBezTo>
                  <a:cubicBezTo>
                    <a:pt x="15" y="686"/>
                    <a:pt x="13" y="689"/>
                    <a:pt x="12" y="692"/>
                  </a:cubicBezTo>
                  <a:cubicBezTo>
                    <a:pt x="8" y="692"/>
                    <a:pt x="4" y="692"/>
                    <a:pt x="0" y="691"/>
                  </a:cubicBezTo>
                  <a:cubicBezTo>
                    <a:pt x="0" y="692"/>
                    <a:pt x="0" y="694"/>
                    <a:pt x="1" y="695"/>
                  </a:cubicBezTo>
                  <a:cubicBezTo>
                    <a:pt x="4" y="696"/>
                    <a:pt x="7" y="696"/>
                    <a:pt x="10" y="696"/>
                  </a:cubicBezTo>
                  <a:cubicBezTo>
                    <a:pt x="9" y="702"/>
                    <a:pt x="9" y="707"/>
                    <a:pt x="10" y="714"/>
                  </a:cubicBezTo>
                  <a:cubicBezTo>
                    <a:pt x="12" y="720"/>
                    <a:pt x="15" y="725"/>
                    <a:pt x="21" y="729"/>
                  </a:cubicBezTo>
                  <a:cubicBezTo>
                    <a:pt x="17" y="734"/>
                    <a:pt x="17" y="734"/>
                    <a:pt x="17" y="734"/>
                  </a:cubicBezTo>
                  <a:cubicBezTo>
                    <a:pt x="14" y="737"/>
                    <a:pt x="12" y="740"/>
                    <a:pt x="9" y="743"/>
                  </a:cubicBezTo>
                  <a:cubicBezTo>
                    <a:pt x="10" y="744"/>
                    <a:pt x="11" y="745"/>
                    <a:pt x="11" y="746"/>
                  </a:cubicBezTo>
                  <a:cubicBezTo>
                    <a:pt x="14" y="743"/>
                    <a:pt x="17" y="740"/>
                    <a:pt x="20" y="737"/>
                  </a:cubicBezTo>
                  <a:cubicBezTo>
                    <a:pt x="25" y="731"/>
                    <a:pt x="25" y="731"/>
                    <a:pt x="25" y="731"/>
                  </a:cubicBezTo>
                  <a:cubicBezTo>
                    <a:pt x="31" y="735"/>
                    <a:pt x="38" y="738"/>
                    <a:pt x="48" y="740"/>
                  </a:cubicBezTo>
                  <a:cubicBezTo>
                    <a:pt x="54" y="741"/>
                    <a:pt x="60" y="742"/>
                    <a:pt x="66" y="742"/>
                  </a:cubicBezTo>
                  <a:cubicBezTo>
                    <a:pt x="62" y="750"/>
                    <a:pt x="54" y="767"/>
                    <a:pt x="52" y="783"/>
                  </a:cubicBezTo>
                  <a:cubicBezTo>
                    <a:pt x="53" y="784"/>
                    <a:pt x="55" y="785"/>
                    <a:pt x="56" y="786"/>
                  </a:cubicBezTo>
                  <a:cubicBezTo>
                    <a:pt x="57" y="768"/>
                    <a:pt x="66" y="750"/>
                    <a:pt x="71" y="742"/>
                  </a:cubicBezTo>
                  <a:cubicBezTo>
                    <a:pt x="94" y="743"/>
                    <a:pt x="122" y="740"/>
                    <a:pt x="151" y="732"/>
                  </a:cubicBezTo>
                  <a:cubicBezTo>
                    <a:pt x="152" y="741"/>
                    <a:pt x="157" y="743"/>
                    <a:pt x="161" y="744"/>
                  </a:cubicBezTo>
                  <a:cubicBezTo>
                    <a:pt x="169" y="745"/>
                    <a:pt x="179" y="737"/>
                    <a:pt x="186" y="728"/>
                  </a:cubicBezTo>
                  <a:cubicBezTo>
                    <a:pt x="188" y="730"/>
                    <a:pt x="192" y="731"/>
                    <a:pt x="198" y="731"/>
                  </a:cubicBezTo>
                  <a:cubicBezTo>
                    <a:pt x="212" y="730"/>
                    <a:pt x="223" y="720"/>
                    <a:pt x="229" y="708"/>
                  </a:cubicBezTo>
                  <a:cubicBezTo>
                    <a:pt x="230" y="714"/>
                    <a:pt x="233" y="717"/>
                    <a:pt x="235" y="719"/>
                  </a:cubicBezTo>
                  <a:cubicBezTo>
                    <a:pt x="240" y="724"/>
                    <a:pt x="247" y="724"/>
                    <a:pt x="256" y="722"/>
                  </a:cubicBezTo>
                  <a:cubicBezTo>
                    <a:pt x="262" y="720"/>
                    <a:pt x="267" y="716"/>
                    <a:pt x="270" y="710"/>
                  </a:cubicBezTo>
                  <a:cubicBezTo>
                    <a:pt x="274" y="713"/>
                    <a:pt x="280" y="713"/>
                    <a:pt x="285" y="711"/>
                  </a:cubicBezTo>
                  <a:cubicBezTo>
                    <a:pt x="294" y="708"/>
                    <a:pt x="303" y="699"/>
                    <a:pt x="306" y="686"/>
                  </a:cubicBezTo>
                  <a:cubicBezTo>
                    <a:pt x="307" y="686"/>
                    <a:pt x="307" y="685"/>
                    <a:pt x="308" y="685"/>
                  </a:cubicBezTo>
                  <a:cubicBezTo>
                    <a:pt x="313" y="682"/>
                    <a:pt x="318" y="675"/>
                    <a:pt x="321" y="667"/>
                  </a:cubicBezTo>
                  <a:cubicBezTo>
                    <a:pt x="338" y="663"/>
                    <a:pt x="350" y="652"/>
                    <a:pt x="355" y="637"/>
                  </a:cubicBezTo>
                  <a:cubicBezTo>
                    <a:pt x="359" y="626"/>
                    <a:pt x="357" y="614"/>
                    <a:pt x="351" y="606"/>
                  </a:cubicBezTo>
                  <a:close/>
                  <a:moveTo>
                    <a:pt x="43" y="567"/>
                  </a:moveTo>
                  <a:cubicBezTo>
                    <a:pt x="54" y="552"/>
                    <a:pt x="82" y="543"/>
                    <a:pt x="126" y="561"/>
                  </a:cubicBezTo>
                  <a:cubicBezTo>
                    <a:pt x="189" y="588"/>
                    <a:pt x="272" y="604"/>
                    <a:pt x="301" y="580"/>
                  </a:cubicBezTo>
                  <a:cubicBezTo>
                    <a:pt x="306" y="576"/>
                    <a:pt x="310" y="572"/>
                    <a:pt x="311" y="566"/>
                  </a:cubicBezTo>
                  <a:cubicBezTo>
                    <a:pt x="312" y="564"/>
                    <a:pt x="315" y="564"/>
                    <a:pt x="315" y="565"/>
                  </a:cubicBezTo>
                  <a:cubicBezTo>
                    <a:pt x="315" y="571"/>
                    <a:pt x="315" y="578"/>
                    <a:pt x="314" y="585"/>
                  </a:cubicBezTo>
                  <a:cubicBezTo>
                    <a:pt x="314" y="594"/>
                    <a:pt x="308" y="602"/>
                    <a:pt x="306" y="604"/>
                  </a:cubicBezTo>
                  <a:cubicBezTo>
                    <a:pt x="262" y="642"/>
                    <a:pt x="185" y="623"/>
                    <a:pt x="121" y="608"/>
                  </a:cubicBezTo>
                  <a:cubicBezTo>
                    <a:pt x="103" y="603"/>
                    <a:pt x="85" y="599"/>
                    <a:pt x="71" y="597"/>
                  </a:cubicBezTo>
                  <a:cubicBezTo>
                    <a:pt x="58" y="595"/>
                    <a:pt x="48" y="594"/>
                    <a:pt x="40" y="595"/>
                  </a:cubicBezTo>
                  <a:cubicBezTo>
                    <a:pt x="35" y="587"/>
                    <a:pt x="36" y="576"/>
                    <a:pt x="43" y="567"/>
                  </a:cubicBezTo>
                  <a:close/>
                  <a:moveTo>
                    <a:pt x="34" y="650"/>
                  </a:moveTo>
                  <a:cubicBezTo>
                    <a:pt x="28" y="643"/>
                    <a:pt x="25" y="634"/>
                    <a:pt x="26" y="623"/>
                  </a:cubicBezTo>
                  <a:cubicBezTo>
                    <a:pt x="26" y="615"/>
                    <a:pt x="29" y="609"/>
                    <a:pt x="33" y="606"/>
                  </a:cubicBezTo>
                  <a:cubicBezTo>
                    <a:pt x="40" y="600"/>
                    <a:pt x="53" y="601"/>
                    <a:pt x="69" y="603"/>
                  </a:cubicBezTo>
                  <a:cubicBezTo>
                    <a:pt x="84" y="606"/>
                    <a:pt x="101" y="610"/>
                    <a:pt x="120" y="614"/>
                  </a:cubicBezTo>
                  <a:cubicBezTo>
                    <a:pt x="179" y="629"/>
                    <a:pt x="250" y="646"/>
                    <a:pt x="297" y="619"/>
                  </a:cubicBezTo>
                  <a:cubicBezTo>
                    <a:pt x="301" y="616"/>
                    <a:pt x="305" y="619"/>
                    <a:pt x="301" y="627"/>
                  </a:cubicBezTo>
                  <a:cubicBezTo>
                    <a:pt x="298" y="631"/>
                    <a:pt x="296" y="636"/>
                    <a:pt x="293" y="639"/>
                  </a:cubicBezTo>
                  <a:cubicBezTo>
                    <a:pt x="290" y="644"/>
                    <a:pt x="287" y="648"/>
                    <a:pt x="283" y="652"/>
                  </a:cubicBezTo>
                  <a:cubicBezTo>
                    <a:pt x="279" y="656"/>
                    <a:pt x="272" y="658"/>
                    <a:pt x="268" y="659"/>
                  </a:cubicBezTo>
                  <a:cubicBezTo>
                    <a:pt x="239" y="663"/>
                    <a:pt x="175" y="664"/>
                    <a:pt x="138" y="661"/>
                  </a:cubicBezTo>
                  <a:cubicBezTo>
                    <a:pt x="101" y="658"/>
                    <a:pt x="101" y="658"/>
                    <a:pt x="101" y="658"/>
                  </a:cubicBezTo>
                  <a:cubicBezTo>
                    <a:pt x="87" y="657"/>
                    <a:pt x="72" y="658"/>
                    <a:pt x="58" y="662"/>
                  </a:cubicBezTo>
                  <a:cubicBezTo>
                    <a:pt x="58" y="662"/>
                    <a:pt x="58" y="662"/>
                    <a:pt x="58" y="662"/>
                  </a:cubicBezTo>
                  <a:cubicBezTo>
                    <a:pt x="48" y="661"/>
                    <a:pt x="39" y="657"/>
                    <a:pt x="34" y="650"/>
                  </a:cubicBezTo>
                  <a:close/>
                  <a:moveTo>
                    <a:pt x="161" y="738"/>
                  </a:moveTo>
                  <a:cubicBezTo>
                    <a:pt x="158" y="738"/>
                    <a:pt x="156" y="735"/>
                    <a:pt x="156" y="731"/>
                  </a:cubicBezTo>
                  <a:cubicBezTo>
                    <a:pt x="165" y="729"/>
                    <a:pt x="174" y="726"/>
                    <a:pt x="183" y="722"/>
                  </a:cubicBezTo>
                  <a:cubicBezTo>
                    <a:pt x="178" y="731"/>
                    <a:pt x="168" y="739"/>
                    <a:pt x="161" y="738"/>
                  </a:cubicBezTo>
                  <a:close/>
                  <a:moveTo>
                    <a:pt x="225" y="705"/>
                  </a:moveTo>
                  <a:cubicBezTo>
                    <a:pt x="220" y="716"/>
                    <a:pt x="210" y="725"/>
                    <a:pt x="197" y="725"/>
                  </a:cubicBezTo>
                  <a:cubicBezTo>
                    <a:pt x="191" y="726"/>
                    <a:pt x="189" y="724"/>
                    <a:pt x="189" y="723"/>
                  </a:cubicBezTo>
                  <a:cubicBezTo>
                    <a:pt x="189" y="723"/>
                    <a:pt x="189" y="723"/>
                    <a:pt x="189" y="723"/>
                  </a:cubicBezTo>
                  <a:cubicBezTo>
                    <a:pt x="189" y="722"/>
                    <a:pt x="190" y="721"/>
                    <a:pt x="190" y="720"/>
                  </a:cubicBezTo>
                  <a:cubicBezTo>
                    <a:pt x="202" y="715"/>
                    <a:pt x="213" y="710"/>
                    <a:pt x="224" y="705"/>
                  </a:cubicBezTo>
                  <a:cubicBezTo>
                    <a:pt x="225" y="704"/>
                    <a:pt x="226" y="705"/>
                    <a:pt x="225" y="705"/>
                  </a:cubicBezTo>
                  <a:close/>
                  <a:moveTo>
                    <a:pt x="156" y="724"/>
                  </a:moveTo>
                  <a:cubicBezTo>
                    <a:pt x="155" y="724"/>
                    <a:pt x="152" y="725"/>
                    <a:pt x="151" y="725"/>
                  </a:cubicBezTo>
                  <a:cubicBezTo>
                    <a:pt x="112" y="735"/>
                    <a:pt x="75" y="738"/>
                    <a:pt x="49" y="733"/>
                  </a:cubicBezTo>
                  <a:cubicBezTo>
                    <a:pt x="36" y="730"/>
                    <a:pt x="20" y="725"/>
                    <a:pt x="17" y="712"/>
                  </a:cubicBezTo>
                  <a:cubicBezTo>
                    <a:pt x="15" y="703"/>
                    <a:pt x="17" y="694"/>
                    <a:pt x="23" y="687"/>
                  </a:cubicBezTo>
                  <a:cubicBezTo>
                    <a:pt x="38" y="670"/>
                    <a:pt x="74" y="663"/>
                    <a:pt x="101" y="665"/>
                  </a:cubicBezTo>
                  <a:cubicBezTo>
                    <a:pt x="137" y="668"/>
                    <a:pt x="137" y="668"/>
                    <a:pt x="137" y="668"/>
                  </a:cubicBezTo>
                  <a:cubicBezTo>
                    <a:pt x="173" y="671"/>
                    <a:pt x="229" y="670"/>
                    <a:pt x="261" y="667"/>
                  </a:cubicBezTo>
                  <a:cubicBezTo>
                    <a:pt x="264" y="666"/>
                    <a:pt x="265" y="669"/>
                    <a:pt x="263" y="671"/>
                  </a:cubicBezTo>
                  <a:cubicBezTo>
                    <a:pt x="255" y="678"/>
                    <a:pt x="246" y="684"/>
                    <a:pt x="237" y="689"/>
                  </a:cubicBezTo>
                  <a:cubicBezTo>
                    <a:pt x="236" y="690"/>
                    <a:pt x="232" y="693"/>
                    <a:pt x="230" y="694"/>
                  </a:cubicBezTo>
                  <a:cubicBezTo>
                    <a:pt x="226" y="696"/>
                    <a:pt x="181" y="717"/>
                    <a:pt x="156" y="724"/>
                  </a:cubicBezTo>
                  <a:close/>
                  <a:moveTo>
                    <a:pt x="255" y="717"/>
                  </a:moveTo>
                  <a:cubicBezTo>
                    <a:pt x="248" y="719"/>
                    <a:pt x="242" y="718"/>
                    <a:pt x="238" y="715"/>
                  </a:cubicBezTo>
                  <a:cubicBezTo>
                    <a:pt x="235" y="713"/>
                    <a:pt x="234" y="708"/>
                    <a:pt x="234" y="702"/>
                  </a:cubicBezTo>
                  <a:cubicBezTo>
                    <a:pt x="234" y="700"/>
                    <a:pt x="236" y="698"/>
                    <a:pt x="237" y="697"/>
                  </a:cubicBezTo>
                  <a:cubicBezTo>
                    <a:pt x="250" y="690"/>
                    <a:pt x="262" y="681"/>
                    <a:pt x="273" y="671"/>
                  </a:cubicBezTo>
                  <a:cubicBezTo>
                    <a:pt x="274" y="671"/>
                    <a:pt x="276" y="671"/>
                    <a:pt x="275" y="672"/>
                  </a:cubicBezTo>
                  <a:cubicBezTo>
                    <a:pt x="274" y="691"/>
                    <a:pt x="267" y="713"/>
                    <a:pt x="255" y="717"/>
                  </a:cubicBezTo>
                  <a:close/>
                  <a:moveTo>
                    <a:pt x="299" y="690"/>
                  </a:moveTo>
                  <a:cubicBezTo>
                    <a:pt x="296" y="699"/>
                    <a:pt x="289" y="704"/>
                    <a:pt x="284" y="706"/>
                  </a:cubicBezTo>
                  <a:cubicBezTo>
                    <a:pt x="281" y="707"/>
                    <a:pt x="278" y="708"/>
                    <a:pt x="275" y="707"/>
                  </a:cubicBezTo>
                  <a:cubicBezTo>
                    <a:pt x="273" y="706"/>
                    <a:pt x="273" y="705"/>
                    <a:pt x="273" y="704"/>
                  </a:cubicBezTo>
                  <a:cubicBezTo>
                    <a:pt x="277" y="697"/>
                    <a:pt x="279" y="688"/>
                    <a:pt x="280" y="680"/>
                  </a:cubicBezTo>
                  <a:cubicBezTo>
                    <a:pt x="280" y="679"/>
                    <a:pt x="281" y="679"/>
                    <a:pt x="281" y="680"/>
                  </a:cubicBezTo>
                  <a:cubicBezTo>
                    <a:pt x="283" y="683"/>
                    <a:pt x="286" y="685"/>
                    <a:pt x="289" y="686"/>
                  </a:cubicBezTo>
                  <a:cubicBezTo>
                    <a:pt x="292" y="688"/>
                    <a:pt x="295" y="688"/>
                    <a:pt x="299" y="688"/>
                  </a:cubicBezTo>
                  <a:cubicBezTo>
                    <a:pt x="299" y="688"/>
                    <a:pt x="300" y="689"/>
                    <a:pt x="299" y="690"/>
                  </a:cubicBezTo>
                  <a:close/>
                  <a:moveTo>
                    <a:pt x="319" y="655"/>
                  </a:moveTo>
                  <a:cubicBezTo>
                    <a:pt x="317" y="667"/>
                    <a:pt x="311" y="677"/>
                    <a:pt x="306" y="681"/>
                  </a:cubicBezTo>
                  <a:cubicBezTo>
                    <a:pt x="306" y="681"/>
                    <a:pt x="306" y="681"/>
                    <a:pt x="306" y="681"/>
                  </a:cubicBezTo>
                  <a:cubicBezTo>
                    <a:pt x="304" y="681"/>
                    <a:pt x="304" y="682"/>
                    <a:pt x="302" y="682"/>
                  </a:cubicBezTo>
                  <a:cubicBezTo>
                    <a:pt x="298" y="683"/>
                    <a:pt x="294" y="683"/>
                    <a:pt x="291" y="682"/>
                  </a:cubicBezTo>
                  <a:cubicBezTo>
                    <a:pt x="287" y="680"/>
                    <a:pt x="283" y="675"/>
                    <a:pt x="282" y="668"/>
                  </a:cubicBezTo>
                  <a:cubicBezTo>
                    <a:pt x="281" y="667"/>
                    <a:pt x="281" y="663"/>
                    <a:pt x="284" y="661"/>
                  </a:cubicBezTo>
                  <a:cubicBezTo>
                    <a:pt x="289" y="655"/>
                    <a:pt x="294" y="649"/>
                    <a:pt x="299" y="643"/>
                  </a:cubicBezTo>
                  <a:cubicBezTo>
                    <a:pt x="303" y="637"/>
                    <a:pt x="308" y="630"/>
                    <a:pt x="311" y="624"/>
                  </a:cubicBezTo>
                  <a:cubicBezTo>
                    <a:pt x="313" y="621"/>
                    <a:pt x="315" y="622"/>
                    <a:pt x="315" y="623"/>
                  </a:cubicBezTo>
                  <a:cubicBezTo>
                    <a:pt x="320" y="631"/>
                    <a:pt x="321" y="643"/>
                    <a:pt x="319" y="655"/>
                  </a:cubicBezTo>
                  <a:close/>
                  <a:moveTo>
                    <a:pt x="318" y="617"/>
                  </a:moveTo>
                  <a:cubicBezTo>
                    <a:pt x="316" y="616"/>
                    <a:pt x="317" y="613"/>
                    <a:pt x="317" y="612"/>
                  </a:cubicBezTo>
                  <a:cubicBezTo>
                    <a:pt x="324" y="598"/>
                    <a:pt x="328" y="584"/>
                    <a:pt x="328" y="571"/>
                  </a:cubicBezTo>
                  <a:cubicBezTo>
                    <a:pt x="327" y="569"/>
                    <a:pt x="329" y="569"/>
                    <a:pt x="330" y="570"/>
                  </a:cubicBezTo>
                  <a:cubicBezTo>
                    <a:pt x="343" y="580"/>
                    <a:pt x="349" y="591"/>
                    <a:pt x="348" y="600"/>
                  </a:cubicBezTo>
                  <a:cubicBezTo>
                    <a:pt x="346" y="610"/>
                    <a:pt x="338" y="616"/>
                    <a:pt x="331" y="618"/>
                  </a:cubicBezTo>
                  <a:cubicBezTo>
                    <a:pt x="326" y="619"/>
                    <a:pt x="322" y="619"/>
                    <a:pt x="318" y="617"/>
                  </a:cubicBezTo>
                  <a:close/>
                  <a:moveTo>
                    <a:pt x="350" y="636"/>
                  </a:moveTo>
                  <a:cubicBezTo>
                    <a:pt x="346" y="648"/>
                    <a:pt x="336" y="657"/>
                    <a:pt x="323" y="661"/>
                  </a:cubicBezTo>
                  <a:cubicBezTo>
                    <a:pt x="323" y="659"/>
                    <a:pt x="324" y="657"/>
                    <a:pt x="324" y="656"/>
                  </a:cubicBezTo>
                  <a:cubicBezTo>
                    <a:pt x="325" y="652"/>
                    <a:pt x="325" y="649"/>
                    <a:pt x="325" y="646"/>
                  </a:cubicBezTo>
                  <a:cubicBezTo>
                    <a:pt x="326" y="638"/>
                    <a:pt x="324" y="631"/>
                    <a:pt x="322" y="625"/>
                  </a:cubicBezTo>
                  <a:cubicBezTo>
                    <a:pt x="322" y="625"/>
                    <a:pt x="323" y="624"/>
                    <a:pt x="324" y="624"/>
                  </a:cubicBezTo>
                  <a:cubicBezTo>
                    <a:pt x="326" y="624"/>
                    <a:pt x="329" y="624"/>
                    <a:pt x="332" y="623"/>
                  </a:cubicBezTo>
                  <a:cubicBezTo>
                    <a:pt x="338" y="621"/>
                    <a:pt x="343" y="618"/>
                    <a:pt x="347" y="613"/>
                  </a:cubicBezTo>
                  <a:cubicBezTo>
                    <a:pt x="348" y="613"/>
                    <a:pt x="349" y="612"/>
                    <a:pt x="350" y="613"/>
                  </a:cubicBezTo>
                  <a:cubicBezTo>
                    <a:pt x="352" y="619"/>
                    <a:pt x="353" y="628"/>
                    <a:pt x="350" y="636"/>
                  </a:cubicBezTo>
                  <a:close/>
                </a:path>
              </a:pathLst>
            </a:custGeom>
            <a:solidFill>
              <a:srgbClr val="00A8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4" name="Freeform 88">
              <a:extLst>
                <a:ext uri="{FF2B5EF4-FFF2-40B4-BE49-F238E27FC236}">
                  <a16:creationId xmlns:a16="http://schemas.microsoft.com/office/drawing/2014/main" id="{14C8867B-D41A-485B-BF15-88B181262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" y="2735"/>
              <a:ext cx="9" cy="11"/>
            </a:xfrm>
            <a:custGeom>
              <a:avLst/>
              <a:gdLst>
                <a:gd name="T0" fmla="*/ 13 w 7"/>
                <a:gd name="T1" fmla="*/ 7 h 9"/>
                <a:gd name="T2" fmla="*/ 8 w 7"/>
                <a:gd name="T3" fmla="*/ 16 h 9"/>
                <a:gd name="T4" fmla="*/ 0 w 7"/>
                <a:gd name="T5" fmla="*/ 11 h 9"/>
                <a:gd name="T6" fmla="*/ 5 w 7"/>
                <a:gd name="T7" fmla="*/ 0 h 9"/>
                <a:gd name="T8" fmla="*/ 13 w 7"/>
                <a:gd name="T9" fmla="*/ 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9">
                  <a:moveTo>
                    <a:pt x="6" y="4"/>
                  </a:moveTo>
                  <a:cubicBezTo>
                    <a:pt x="7" y="6"/>
                    <a:pt x="6" y="8"/>
                    <a:pt x="4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3"/>
                    <a:pt x="0" y="1"/>
                    <a:pt x="2" y="0"/>
                  </a:cubicBezTo>
                  <a:cubicBezTo>
                    <a:pt x="3" y="0"/>
                    <a:pt x="5" y="1"/>
                    <a:pt x="6" y="4"/>
                  </a:cubicBezTo>
                  <a:close/>
                </a:path>
              </a:pathLst>
            </a:custGeom>
            <a:solidFill>
              <a:srgbClr val="007C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5" name="Freeform 89">
              <a:extLst>
                <a:ext uri="{FF2B5EF4-FFF2-40B4-BE49-F238E27FC236}">
                  <a16:creationId xmlns:a16="http://schemas.microsoft.com/office/drawing/2014/main" id="{7D958A22-F713-48F8-A44D-754A107A76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63" y="2687"/>
              <a:ext cx="452" cy="1247"/>
            </a:xfrm>
            <a:custGeom>
              <a:avLst/>
              <a:gdLst>
                <a:gd name="T0" fmla="*/ 649 w 353"/>
                <a:gd name="T1" fmla="*/ 1372 h 975"/>
                <a:gd name="T2" fmla="*/ 741 w 353"/>
                <a:gd name="T3" fmla="*/ 1339 h 975"/>
                <a:gd name="T4" fmla="*/ 674 w 353"/>
                <a:gd name="T5" fmla="*/ 1310 h 975"/>
                <a:gd name="T6" fmla="*/ 667 w 353"/>
                <a:gd name="T7" fmla="*/ 1207 h 975"/>
                <a:gd name="T8" fmla="*/ 697 w 353"/>
                <a:gd name="T9" fmla="*/ 1197 h 975"/>
                <a:gd name="T10" fmla="*/ 657 w 353"/>
                <a:gd name="T11" fmla="*/ 1108 h 975"/>
                <a:gd name="T12" fmla="*/ 682 w 353"/>
                <a:gd name="T13" fmla="*/ 1095 h 975"/>
                <a:gd name="T14" fmla="*/ 656 w 353"/>
                <a:gd name="T15" fmla="*/ 1042 h 975"/>
                <a:gd name="T16" fmla="*/ 667 w 353"/>
                <a:gd name="T17" fmla="*/ 961 h 975"/>
                <a:gd name="T18" fmla="*/ 649 w 353"/>
                <a:gd name="T19" fmla="*/ 954 h 975"/>
                <a:gd name="T20" fmla="*/ 666 w 353"/>
                <a:gd name="T21" fmla="*/ 811 h 975"/>
                <a:gd name="T22" fmla="*/ 657 w 353"/>
                <a:gd name="T23" fmla="*/ 661 h 975"/>
                <a:gd name="T24" fmla="*/ 594 w 353"/>
                <a:gd name="T25" fmla="*/ 866 h 975"/>
                <a:gd name="T26" fmla="*/ 223 w 353"/>
                <a:gd name="T27" fmla="*/ 128 h 975"/>
                <a:gd name="T28" fmla="*/ 311 w 353"/>
                <a:gd name="T29" fmla="*/ 96 h 975"/>
                <a:gd name="T30" fmla="*/ 306 w 353"/>
                <a:gd name="T31" fmla="*/ 77 h 975"/>
                <a:gd name="T32" fmla="*/ 163 w 353"/>
                <a:gd name="T33" fmla="*/ 86 h 975"/>
                <a:gd name="T34" fmla="*/ 0 w 353"/>
                <a:gd name="T35" fmla="*/ 13 h 975"/>
                <a:gd name="T36" fmla="*/ 531 w 353"/>
                <a:gd name="T37" fmla="*/ 1276 h 975"/>
                <a:gd name="T38" fmla="*/ 359 w 353"/>
                <a:gd name="T39" fmla="*/ 1426 h 975"/>
                <a:gd name="T40" fmla="*/ 147 w 353"/>
                <a:gd name="T41" fmla="*/ 1839 h 975"/>
                <a:gd name="T42" fmla="*/ 150 w 353"/>
                <a:gd name="T43" fmla="*/ 1941 h 975"/>
                <a:gd name="T44" fmla="*/ 147 w 353"/>
                <a:gd name="T45" fmla="*/ 1980 h 975"/>
                <a:gd name="T46" fmla="*/ 152 w 353"/>
                <a:gd name="T47" fmla="*/ 1980 h 975"/>
                <a:gd name="T48" fmla="*/ 159 w 353"/>
                <a:gd name="T49" fmla="*/ 1899 h 975"/>
                <a:gd name="T50" fmla="*/ 168 w 353"/>
                <a:gd name="T51" fmla="*/ 1855 h 975"/>
                <a:gd name="T52" fmla="*/ 216 w 353"/>
                <a:gd name="T53" fmla="*/ 1883 h 975"/>
                <a:gd name="T54" fmla="*/ 210 w 353"/>
                <a:gd name="T55" fmla="*/ 1872 h 975"/>
                <a:gd name="T56" fmla="*/ 136 w 353"/>
                <a:gd name="T57" fmla="*/ 1672 h 975"/>
                <a:gd name="T58" fmla="*/ 444 w 353"/>
                <a:gd name="T59" fmla="*/ 1394 h 975"/>
                <a:gd name="T60" fmla="*/ 335 w 353"/>
                <a:gd name="T61" fmla="*/ 1553 h 975"/>
                <a:gd name="T62" fmla="*/ 350 w 353"/>
                <a:gd name="T63" fmla="*/ 1559 h 975"/>
                <a:gd name="T64" fmla="*/ 411 w 353"/>
                <a:gd name="T65" fmla="*/ 1517 h 975"/>
                <a:gd name="T66" fmla="*/ 487 w 353"/>
                <a:gd name="T67" fmla="*/ 1559 h 975"/>
                <a:gd name="T68" fmla="*/ 485 w 353"/>
                <a:gd name="T69" fmla="*/ 1614 h 975"/>
                <a:gd name="T70" fmla="*/ 530 w 353"/>
                <a:gd name="T71" fmla="*/ 1514 h 975"/>
                <a:gd name="T72" fmla="*/ 571 w 353"/>
                <a:gd name="T73" fmla="*/ 1567 h 975"/>
                <a:gd name="T74" fmla="*/ 594 w 353"/>
                <a:gd name="T75" fmla="*/ 1641 h 975"/>
                <a:gd name="T76" fmla="*/ 584 w 353"/>
                <a:gd name="T77" fmla="*/ 1572 h 975"/>
                <a:gd name="T78" fmla="*/ 661 w 353"/>
                <a:gd name="T79" fmla="*/ 1454 h 975"/>
                <a:gd name="T80" fmla="*/ 720 w 353"/>
                <a:gd name="T81" fmla="*/ 1509 h 975"/>
                <a:gd name="T82" fmla="*/ 538 w 353"/>
                <a:gd name="T83" fmla="*/ 1423 h 975"/>
                <a:gd name="T84" fmla="*/ 484 w 353"/>
                <a:gd name="T85" fmla="*/ 1542 h 975"/>
                <a:gd name="T86" fmla="*/ 426 w 353"/>
                <a:gd name="T87" fmla="*/ 1513 h 975"/>
                <a:gd name="T88" fmla="*/ 537 w 353"/>
                <a:gd name="T89" fmla="*/ 1312 h 975"/>
                <a:gd name="T90" fmla="*/ 538 w 353"/>
                <a:gd name="T91" fmla="*/ 1423 h 975"/>
                <a:gd name="T92" fmla="*/ 584 w 353"/>
                <a:gd name="T93" fmla="*/ 1554 h 975"/>
                <a:gd name="T94" fmla="*/ 549 w 353"/>
                <a:gd name="T95" fmla="*/ 1467 h 975"/>
                <a:gd name="T96" fmla="*/ 554 w 353"/>
                <a:gd name="T97" fmla="*/ 1426 h 975"/>
                <a:gd name="T98" fmla="*/ 563 w 353"/>
                <a:gd name="T99" fmla="*/ 1218 h 975"/>
                <a:gd name="T100" fmla="*/ 598 w 353"/>
                <a:gd name="T101" fmla="*/ 1280 h 975"/>
                <a:gd name="T102" fmla="*/ 638 w 353"/>
                <a:gd name="T103" fmla="*/ 1339 h 975"/>
                <a:gd name="T104" fmla="*/ 574 w 353"/>
                <a:gd name="T105" fmla="*/ 1147 h 975"/>
                <a:gd name="T106" fmla="*/ 598 w 353"/>
                <a:gd name="T107" fmla="*/ 884 h 975"/>
                <a:gd name="T108" fmla="*/ 620 w 353"/>
                <a:gd name="T109" fmla="*/ 875 h 975"/>
                <a:gd name="T110" fmla="*/ 653 w 353"/>
                <a:gd name="T111" fmla="*/ 1221 h 975"/>
                <a:gd name="T112" fmla="*/ 650 w 353"/>
                <a:gd name="T113" fmla="*/ 1335 h 9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53" h="975">
                  <a:moveTo>
                    <a:pt x="315" y="686"/>
                  </a:moveTo>
                  <a:cubicBezTo>
                    <a:pt x="314" y="676"/>
                    <a:pt x="312" y="666"/>
                    <a:pt x="309" y="656"/>
                  </a:cubicBezTo>
                  <a:cubicBezTo>
                    <a:pt x="313" y="653"/>
                    <a:pt x="318" y="646"/>
                    <a:pt x="320" y="630"/>
                  </a:cubicBezTo>
                  <a:cubicBezTo>
                    <a:pt x="330" y="627"/>
                    <a:pt x="346" y="635"/>
                    <a:pt x="353" y="640"/>
                  </a:cubicBezTo>
                  <a:cubicBezTo>
                    <a:pt x="352" y="638"/>
                    <a:pt x="351" y="636"/>
                    <a:pt x="351" y="634"/>
                  </a:cubicBezTo>
                  <a:cubicBezTo>
                    <a:pt x="344" y="630"/>
                    <a:pt x="330" y="624"/>
                    <a:pt x="321" y="626"/>
                  </a:cubicBezTo>
                  <a:cubicBezTo>
                    <a:pt x="322" y="616"/>
                    <a:pt x="321" y="602"/>
                    <a:pt x="318" y="583"/>
                  </a:cubicBezTo>
                  <a:cubicBezTo>
                    <a:pt x="318" y="581"/>
                    <a:pt x="318" y="579"/>
                    <a:pt x="318" y="577"/>
                  </a:cubicBezTo>
                  <a:cubicBezTo>
                    <a:pt x="323" y="576"/>
                    <a:pt x="328" y="575"/>
                    <a:pt x="334" y="576"/>
                  </a:cubicBezTo>
                  <a:cubicBezTo>
                    <a:pt x="334" y="575"/>
                    <a:pt x="333" y="574"/>
                    <a:pt x="332" y="572"/>
                  </a:cubicBezTo>
                  <a:cubicBezTo>
                    <a:pt x="327" y="572"/>
                    <a:pt x="322" y="572"/>
                    <a:pt x="317" y="573"/>
                  </a:cubicBezTo>
                  <a:cubicBezTo>
                    <a:pt x="315" y="560"/>
                    <a:pt x="314" y="544"/>
                    <a:pt x="313" y="529"/>
                  </a:cubicBezTo>
                  <a:cubicBezTo>
                    <a:pt x="318" y="529"/>
                    <a:pt x="323" y="528"/>
                    <a:pt x="325" y="528"/>
                  </a:cubicBezTo>
                  <a:cubicBezTo>
                    <a:pt x="325" y="526"/>
                    <a:pt x="325" y="525"/>
                    <a:pt x="325" y="523"/>
                  </a:cubicBezTo>
                  <a:cubicBezTo>
                    <a:pt x="323" y="524"/>
                    <a:pt x="318" y="525"/>
                    <a:pt x="313" y="525"/>
                  </a:cubicBezTo>
                  <a:cubicBezTo>
                    <a:pt x="313" y="516"/>
                    <a:pt x="312" y="507"/>
                    <a:pt x="312" y="498"/>
                  </a:cubicBezTo>
                  <a:cubicBezTo>
                    <a:pt x="311" y="484"/>
                    <a:pt x="310" y="471"/>
                    <a:pt x="310" y="460"/>
                  </a:cubicBezTo>
                  <a:cubicBezTo>
                    <a:pt x="313" y="459"/>
                    <a:pt x="316" y="459"/>
                    <a:pt x="318" y="459"/>
                  </a:cubicBezTo>
                  <a:cubicBezTo>
                    <a:pt x="318" y="458"/>
                    <a:pt x="318" y="456"/>
                    <a:pt x="319" y="455"/>
                  </a:cubicBezTo>
                  <a:cubicBezTo>
                    <a:pt x="317" y="455"/>
                    <a:pt x="313" y="455"/>
                    <a:pt x="309" y="456"/>
                  </a:cubicBezTo>
                  <a:cubicBezTo>
                    <a:pt x="307" y="433"/>
                    <a:pt x="305" y="419"/>
                    <a:pt x="301" y="413"/>
                  </a:cubicBezTo>
                  <a:cubicBezTo>
                    <a:pt x="307" y="408"/>
                    <a:pt x="313" y="399"/>
                    <a:pt x="317" y="388"/>
                  </a:cubicBezTo>
                  <a:cubicBezTo>
                    <a:pt x="325" y="360"/>
                    <a:pt x="325" y="328"/>
                    <a:pt x="320" y="308"/>
                  </a:cubicBezTo>
                  <a:cubicBezTo>
                    <a:pt x="318" y="311"/>
                    <a:pt x="315" y="314"/>
                    <a:pt x="313" y="316"/>
                  </a:cubicBezTo>
                  <a:cubicBezTo>
                    <a:pt x="316" y="333"/>
                    <a:pt x="317" y="360"/>
                    <a:pt x="309" y="385"/>
                  </a:cubicBezTo>
                  <a:cubicBezTo>
                    <a:pt x="304" y="403"/>
                    <a:pt x="292" y="412"/>
                    <a:pt x="283" y="414"/>
                  </a:cubicBezTo>
                  <a:cubicBezTo>
                    <a:pt x="275" y="414"/>
                    <a:pt x="276" y="408"/>
                    <a:pt x="276" y="405"/>
                  </a:cubicBezTo>
                  <a:cubicBezTo>
                    <a:pt x="261" y="206"/>
                    <a:pt x="171" y="95"/>
                    <a:pt x="106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17" y="59"/>
                    <a:pt x="135" y="52"/>
                    <a:pt x="148" y="46"/>
                  </a:cubicBezTo>
                  <a:cubicBezTo>
                    <a:pt x="147" y="46"/>
                    <a:pt x="145" y="45"/>
                    <a:pt x="144" y="43"/>
                  </a:cubicBezTo>
                  <a:cubicBezTo>
                    <a:pt x="144" y="40"/>
                    <a:pt x="144" y="38"/>
                    <a:pt x="146" y="37"/>
                  </a:cubicBezTo>
                  <a:cubicBezTo>
                    <a:pt x="136" y="41"/>
                    <a:pt x="123" y="44"/>
                    <a:pt x="111" y="46"/>
                  </a:cubicBezTo>
                  <a:cubicBezTo>
                    <a:pt x="95" y="46"/>
                    <a:pt x="77" y="41"/>
                    <a:pt x="77" y="41"/>
                  </a:cubicBezTo>
                  <a:cubicBezTo>
                    <a:pt x="34" y="30"/>
                    <a:pt x="25" y="26"/>
                    <a:pt x="18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8" y="39"/>
                    <a:pt x="19" y="40"/>
                    <a:pt x="73" y="64"/>
                  </a:cubicBezTo>
                  <a:cubicBezTo>
                    <a:pt x="128" y="88"/>
                    <a:pt x="311" y="208"/>
                    <a:pt x="253" y="610"/>
                  </a:cubicBezTo>
                  <a:cubicBezTo>
                    <a:pt x="253" y="611"/>
                    <a:pt x="247" y="625"/>
                    <a:pt x="242" y="631"/>
                  </a:cubicBezTo>
                  <a:cubicBezTo>
                    <a:pt x="227" y="650"/>
                    <a:pt x="199" y="665"/>
                    <a:pt x="171" y="682"/>
                  </a:cubicBezTo>
                  <a:cubicBezTo>
                    <a:pt x="121" y="710"/>
                    <a:pt x="64" y="743"/>
                    <a:pt x="57" y="798"/>
                  </a:cubicBezTo>
                  <a:cubicBezTo>
                    <a:pt x="54" y="842"/>
                    <a:pt x="70" y="879"/>
                    <a:pt x="70" y="879"/>
                  </a:cubicBezTo>
                  <a:cubicBezTo>
                    <a:pt x="72" y="886"/>
                    <a:pt x="72" y="896"/>
                    <a:pt x="72" y="908"/>
                  </a:cubicBezTo>
                  <a:cubicBezTo>
                    <a:pt x="71" y="914"/>
                    <a:pt x="71" y="921"/>
                    <a:pt x="71" y="928"/>
                  </a:cubicBezTo>
                  <a:cubicBezTo>
                    <a:pt x="71" y="930"/>
                    <a:pt x="71" y="935"/>
                    <a:pt x="71" y="938"/>
                  </a:cubicBezTo>
                  <a:cubicBezTo>
                    <a:pt x="71" y="941"/>
                    <a:pt x="70" y="945"/>
                    <a:pt x="70" y="946"/>
                  </a:cubicBezTo>
                  <a:cubicBezTo>
                    <a:pt x="67" y="954"/>
                    <a:pt x="66" y="962"/>
                    <a:pt x="71" y="975"/>
                  </a:cubicBezTo>
                  <a:cubicBezTo>
                    <a:pt x="67" y="964"/>
                    <a:pt x="71" y="954"/>
                    <a:pt x="73" y="946"/>
                  </a:cubicBezTo>
                  <a:cubicBezTo>
                    <a:pt x="75" y="955"/>
                    <a:pt x="79" y="963"/>
                    <a:pt x="85" y="970"/>
                  </a:cubicBezTo>
                  <a:cubicBezTo>
                    <a:pt x="72" y="952"/>
                    <a:pt x="75" y="928"/>
                    <a:pt x="76" y="908"/>
                  </a:cubicBezTo>
                  <a:cubicBezTo>
                    <a:pt x="76" y="899"/>
                    <a:pt x="77" y="892"/>
                    <a:pt x="76" y="885"/>
                  </a:cubicBezTo>
                  <a:cubicBezTo>
                    <a:pt x="77" y="886"/>
                    <a:pt x="78" y="886"/>
                    <a:pt x="80" y="887"/>
                  </a:cubicBezTo>
                  <a:cubicBezTo>
                    <a:pt x="100" y="900"/>
                    <a:pt x="116" y="911"/>
                    <a:pt x="116" y="936"/>
                  </a:cubicBezTo>
                  <a:cubicBezTo>
                    <a:pt x="116" y="920"/>
                    <a:pt x="112" y="909"/>
                    <a:pt x="103" y="900"/>
                  </a:cubicBezTo>
                  <a:cubicBezTo>
                    <a:pt x="112" y="902"/>
                    <a:pt x="122" y="902"/>
                    <a:pt x="132" y="892"/>
                  </a:cubicBezTo>
                  <a:cubicBezTo>
                    <a:pt x="122" y="902"/>
                    <a:pt x="105" y="897"/>
                    <a:pt x="100" y="895"/>
                  </a:cubicBezTo>
                  <a:cubicBezTo>
                    <a:pt x="96" y="893"/>
                    <a:pt x="88" y="886"/>
                    <a:pt x="82" y="882"/>
                  </a:cubicBezTo>
                  <a:cubicBezTo>
                    <a:pt x="65" y="871"/>
                    <a:pt x="64" y="835"/>
                    <a:pt x="65" y="799"/>
                  </a:cubicBezTo>
                  <a:cubicBezTo>
                    <a:pt x="71" y="748"/>
                    <a:pt x="124" y="718"/>
                    <a:pt x="175" y="689"/>
                  </a:cubicBezTo>
                  <a:cubicBezTo>
                    <a:pt x="188" y="681"/>
                    <a:pt x="200" y="674"/>
                    <a:pt x="212" y="666"/>
                  </a:cubicBezTo>
                  <a:cubicBezTo>
                    <a:pt x="203" y="681"/>
                    <a:pt x="197" y="694"/>
                    <a:pt x="195" y="706"/>
                  </a:cubicBezTo>
                  <a:cubicBezTo>
                    <a:pt x="183" y="731"/>
                    <a:pt x="173" y="741"/>
                    <a:pt x="160" y="742"/>
                  </a:cubicBezTo>
                  <a:cubicBezTo>
                    <a:pt x="159" y="742"/>
                    <a:pt x="158" y="742"/>
                    <a:pt x="158" y="743"/>
                  </a:cubicBezTo>
                  <a:cubicBezTo>
                    <a:pt x="161" y="743"/>
                    <a:pt x="163" y="744"/>
                    <a:pt x="166" y="745"/>
                  </a:cubicBezTo>
                  <a:cubicBezTo>
                    <a:pt x="176" y="742"/>
                    <a:pt x="185" y="733"/>
                    <a:pt x="194" y="716"/>
                  </a:cubicBezTo>
                  <a:cubicBezTo>
                    <a:pt x="194" y="719"/>
                    <a:pt x="195" y="722"/>
                    <a:pt x="196" y="725"/>
                  </a:cubicBezTo>
                  <a:cubicBezTo>
                    <a:pt x="198" y="734"/>
                    <a:pt x="205" y="741"/>
                    <a:pt x="214" y="745"/>
                  </a:cubicBezTo>
                  <a:cubicBezTo>
                    <a:pt x="220" y="747"/>
                    <a:pt x="226" y="747"/>
                    <a:pt x="232" y="745"/>
                  </a:cubicBezTo>
                  <a:cubicBezTo>
                    <a:pt x="228" y="755"/>
                    <a:pt x="226" y="764"/>
                    <a:pt x="227" y="771"/>
                  </a:cubicBezTo>
                  <a:cubicBezTo>
                    <a:pt x="228" y="772"/>
                    <a:pt x="230" y="772"/>
                    <a:pt x="231" y="772"/>
                  </a:cubicBezTo>
                  <a:cubicBezTo>
                    <a:pt x="229" y="765"/>
                    <a:pt x="232" y="754"/>
                    <a:pt x="238" y="741"/>
                  </a:cubicBezTo>
                  <a:cubicBezTo>
                    <a:pt x="244" y="737"/>
                    <a:pt x="249" y="731"/>
                    <a:pt x="252" y="724"/>
                  </a:cubicBezTo>
                  <a:cubicBezTo>
                    <a:pt x="253" y="722"/>
                    <a:pt x="256" y="723"/>
                    <a:pt x="256" y="724"/>
                  </a:cubicBezTo>
                  <a:cubicBezTo>
                    <a:pt x="259" y="737"/>
                    <a:pt x="265" y="745"/>
                    <a:pt x="272" y="749"/>
                  </a:cubicBezTo>
                  <a:cubicBezTo>
                    <a:pt x="279" y="760"/>
                    <a:pt x="279" y="773"/>
                    <a:pt x="279" y="782"/>
                  </a:cubicBezTo>
                  <a:cubicBezTo>
                    <a:pt x="280" y="783"/>
                    <a:pt x="282" y="784"/>
                    <a:pt x="283" y="784"/>
                  </a:cubicBezTo>
                  <a:cubicBezTo>
                    <a:pt x="283" y="784"/>
                    <a:pt x="283" y="784"/>
                    <a:pt x="283" y="784"/>
                  </a:cubicBezTo>
                  <a:cubicBezTo>
                    <a:pt x="283" y="776"/>
                    <a:pt x="283" y="763"/>
                    <a:pt x="278" y="751"/>
                  </a:cubicBezTo>
                  <a:cubicBezTo>
                    <a:pt x="288" y="752"/>
                    <a:pt x="303" y="744"/>
                    <a:pt x="312" y="716"/>
                  </a:cubicBezTo>
                  <a:cubicBezTo>
                    <a:pt x="314" y="709"/>
                    <a:pt x="315" y="702"/>
                    <a:pt x="315" y="695"/>
                  </a:cubicBezTo>
                  <a:cubicBezTo>
                    <a:pt x="322" y="708"/>
                    <a:pt x="332" y="719"/>
                    <a:pt x="343" y="726"/>
                  </a:cubicBezTo>
                  <a:cubicBezTo>
                    <a:pt x="343" y="725"/>
                    <a:pt x="343" y="723"/>
                    <a:pt x="343" y="722"/>
                  </a:cubicBezTo>
                  <a:cubicBezTo>
                    <a:pt x="332" y="714"/>
                    <a:pt x="321" y="700"/>
                    <a:pt x="315" y="686"/>
                  </a:cubicBezTo>
                  <a:close/>
                  <a:moveTo>
                    <a:pt x="256" y="680"/>
                  </a:moveTo>
                  <a:cubicBezTo>
                    <a:pt x="255" y="688"/>
                    <a:pt x="252" y="708"/>
                    <a:pt x="249" y="714"/>
                  </a:cubicBezTo>
                  <a:cubicBezTo>
                    <a:pt x="245" y="723"/>
                    <a:pt x="238" y="733"/>
                    <a:pt x="230" y="737"/>
                  </a:cubicBezTo>
                  <a:cubicBezTo>
                    <a:pt x="226" y="739"/>
                    <a:pt x="222" y="739"/>
                    <a:pt x="217" y="737"/>
                  </a:cubicBezTo>
                  <a:cubicBezTo>
                    <a:pt x="210" y="734"/>
                    <a:pt x="205" y="730"/>
                    <a:pt x="203" y="723"/>
                  </a:cubicBezTo>
                  <a:cubicBezTo>
                    <a:pt x="199" y="708"/>
                    <a:pt x="209" y="682"/>
                    <a:pt x="231" y="653"/>
                  </a:cubicBezTo>
                  <a:cubicBezTo>
                    <a:pt x="241" y="645"/>
                    <a:pt x="250" y="636"/>
                    <a:pt x="255" y="627"/>
                  </a:cubicBezTo>
                  <a:cubicBezTo>
                    <a:pt x="257" y="624"/>
                    <a:pt x="260" y="624"/>
                    <a:pt x="260" y="628"/>
                  </a:cubicBezTo>
                  <a:cubicBezTo>
                    <a:pt x="260" y="644"/>
                    <a:pt x="259" y="662"/>
                    <a:pt x="256" y="680"/>
                  </a:cubicBezTo>
                  <a:close/>
                  <a:moveTo>
                    <a:pt x="304" y="713"/>
                  </a:moveTo>
                  <a:cubicBezTo>
                    <a:pt x="297" y="736"/>
                    <a:pt x="286" y="745"/>
                    <a:pt x="278" y="743"/>
                  </a:cubicBezTo>
                  <a:cubicBezTo>
                    <a:pt x="269" y="741"/>
                    <a:pt x="262" y="726"/>
                    <a:pt x="262" y="702"/>
                  </a:cubicBezTo>
                  <a:cubicBezTo>
                    <a:pt x="262" y="701"/>
                    <a:pt x="262" y="701"/>
                    <a:pt x="262" y="701"/>
                  </a:cubicBezTo>
                  <a:cubicBezTo>
                    <a:pt x="263" y="700"/>
                    <a:pt x="262" y="699"/>
                    <a:pt x="262" y="698"/>
                  </a:cubicBezTo>
                  <a:cubicBezTo>
                    <a:pt x="262" y="693"/>
                    <a:pt x="263" y="688"/>
                    <a:pt x="264" y="682"/>
                  </a:cubicBezTo>
                  <a:cubicBezTo>
                    <a:pt x="269" y="645"/>
                    <a:pt x="269" y="612"/>
                    <a:pt x="268" y="593"/>
                  </a:cubicBezTo>
                  <a:cubicBezTo>
                    <a:pt x="268" y="589"/>
                    <a:pt x="269" y="586"/>
                    <a:pt x="269" y="582"/>
                  </a:cubicBezTo>
                  <a:cubicBezTo>
                    <a:pt x="270" y="580"/>
                    <a:pt x="272" y="581"/>
                    <a:pt x="273" y="584"/>
                  </a:cubicBezTo>
                  <a:cubicBezTo>
                    <a:pt x="277" y="593"/>
                    <a:pt x="281" y="602"/>
                    <a:pt x="285" y="612"/>
                  </a:cubicBezTo>
                  <a:cubicBezTo>
                    <a:pt x="299" y="647"/>
                    <a:pt x="314" y="682"/>
                    <a:pt x="304" y="713"/>
                  </a:cubicBezTo>
                  <a:close/>
                  <a:moveTo>
                    <a:pt x="304" y="640"/>
                  </a:moveTo>
                  <a:cubicBezTo>
                    <a:pt x="300" y="629"/>
                    <a:pt x="296" y="619"/>
                    <a:pt x="292" y="609"/>
                  </a:cubicBezTo>
                  <a:cubicBezTo>
                    <a:pt x="283" y="587"/>
                    <a:pt x="274" y="566"/>
                    <a:pt x="273" y="548"/>
                  </a:cubicBezTo>
                  <a:cubicBezTo>
                    <a:pt x="277" y="506"/>
                    <a:pt x="279" y="466"/>
                    <a:pt x="277" y="429"/>
                  </a:cubicBezTo>
                  <a:cubicBezTo>
                    <a:pt x="275" y="423"/>
                    <a:pt x="282" y="422"/>
                    <a:pt x="285" y="422"/>
                  </a:cubicBezTo>
                  <a:cubicBezTo>
                    <a:pt x="288" y="421"/>
                    <a:pt x="291" y="420"/>
                    <a:pt x="294" y="418"/>
                  </a:cubicBezTo>
                  <a:cubicBezTo>
                    <a:pt x="294" y="418"/>
                    <a:pt x="294" y="418"/>
                    <a:pt x="295" y="418"/>
                  </a:cubicBezTo>
                  <a:cubicBezTo>
                    <a:pt x="300" y="423"/>
                    <a:pt x="302" y="467"/>
                    <a:pt x="304" y="499"/>
                  </a:cubicBezTo>
                  <a:cubicBezTo>
                    <a:pt x="305" y="529"/>
                    <a:pt x="307" y="560"/>
                    <a:pt x="311" y="584"/>
                  </a:cubicBezTo>
                  <a:cubicBezTo>
                    <a:pt x="312" y="596"/>
                    <a:pt x="313" y="606"/>
                    <a:pt x="313" y="614"/>
                  </a:cubicBezTo>
                  <a:cubicBezTo>
                    <a:pt x="313" y="625"/>
                    <a:pt x="312" y="633"/>
                    <a:pt x="310" y="638"/>
                  </a:cubicBezTo>
                  <a:cubicBezTo>
                    <a:pt x="309" y="642"/>
                    <a:pt x="305" y="642"/>
                    <a:pt x="304" y="640"/>
                  </a:cubicBezTo>
                  <a:close/>
                </a:path>
              </a:pathLst>
            </a:custGeom>
            <a:solidFill>
              <a:srgbClr val="00A8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6" name="Freeform 90">
              <a:extLst>
                <a:ext uri="{FF2B5EF4-FFF2-40B4-BE49-F238E27FC236}">
                  <a16:creationId xmlns:a16="http://schemas.microsoft.com/office/drawing/2014/main" id="{FCEBA28C-077B-4E8A-A264-6C7EF56CE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0" y="2710"/>
              <a:ext cx="142" cy="45"/>
            </a:xfrm>
            <a:custGeom>
              <a:avLst/>
              <a:gdLst>
                <a:gd name="T0" fmla="*/ 233 w 111"/>
                <a:gd name="T1" fmla="*/ 58 h 35"/>
                <a:gd name="T2" fmla="*/ 188 w 111"/>
                <a:gd name="T3" fmla="*/ 66 h 35"/>
                <a:gd name="T4" fmla="*/ 118 w 111"/>
                <a:gd name="T5" fmla="*/ 58 h 35"/>
                <a:gd name="T6" fmla="*/ 0 w 111"/>
                <a:gd name="T7" fmla="*/ 0 h 35"/>
                <a:gd name="T8" fmla="*/ 70 w 111"/>
                <a:gd name="T9" fmla="*/ 51 h 35"/>
                <a:gd name="T10" fmla="*/ 182 w 111"/>
                <a:gd name="T11" fmla="*/ 73 h 35"/>
                <a:gd name="T12" fmla="*/ 233 w 111"/>
                <a:gd name="T13" fmla="*/ 58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1" h="35">
                  <a:moveTo>
                    <a:pt x="111" y="27"/>
                  </a:moveTo>
                  <a:cubicBezTo>
                    <a:pt x="104" y="29"/>
                    <a:pt x="97" y="31"/>
                    <a:pt x="90" y="31"/>
                  </a:cubicBezTo>
                  <a:cubicBezTo>
                    <a:pt x="74" y="32"/>
                    <a:pt x="56" y="27"/>
                    <a:pt x="56" y="27"/>
                  </a:cubicBezTo>
                  <a:cubicBezTo>
                    <a:pt x="22" y="18"/>
                    <a:pt x="8" y="14"/>
                    <a:pt x="0" y="0"/>
                  </a:cubicBezTo>
                  <a:cubicBezTo>
                    <a:pt x="8" y="14"/>
                    <a:pt x="17" y="19"/>
                    <a:pt x="34" y="24"/>
                  </a:cubicBezTo>
                  <a:cubicBezTo>
                    <a:pt x="52" y="30"/>
                    <a:pt x="76" y="35"/>
                    <a:pt x="87" y="34"/>
                  </a:cubicBezTo>
                  <a:cubicBezTo>
                    <a:pt x="98" y="32"/>
                    <a:pt x="108" y="30"/>
                    <a:pt x="111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7" name="Freeform 91">
              <a:extLst>
                <a:ext uri="{FF2B5EF4-FFF2-40B4-BE49-F238E27FC236}">
                  <a16:creationId xmlns:a16="http://schemas.microsoft.com/office/drawing/2014/main" id="{7DBA1EB0-FFB9-4DD0-85C5-FFD801820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9" y="2720"/>
              <a:ext cx="50" cy="222"/>
            </a:xfrm>
            <a:custGeom>
              <a:avLst/>
              <a:gdLst>
                <a:gd name="T0" fmla="*/ 82 w 39"/>
                <a:gd name="T1" fmla="*/ 366 h 173"/>
                <a:gd name="T2" fmla="*/ 0 w 39"/>
                <a:gd name="T3" fmla="*/ 0 h 173"/>
                <a:gd name="T4" fmla="*/ 82 w 39"/>
                <a:gd name="T5" fmla="*/ 366 h 1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" h="173">
                  <a:moveTo>
                    <a:pt x="39" y="173"/>
                  </a:moveTo>
                  <a:cubicBezTo>
                    <a:pt x="16" y="131"/>
                    <a:pt x="1" y="29"/>
                    <a:pt x="0" y="0"/>
                  </a:cubicBezTo>
                  <a:cubicBezTo>
                    <a:pt x="3" y="19"/>
                    <a:pt x="30" y="160"/>
                    <a:pt x="39" y="1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8" name="Freeform 92">
              <a:extLst>
                <a:ext uri="{FF2B5EF4-FFF2-40B4-BE49-F238E27FC236}">
                  <a16:creationId xmlns:a16="http://schemas.microsoft.com/office/drawing/2014/main" id="{1620B16F-DD12-41C6-8F75-361E32CEF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" y="2575"/>
              <a:ext cx="21" cy="23"/>
            </a:xfrm>
            <a:custGeom>
              <a:avLst/>
              <a:gdLst>
                <a:gd name="T0" fmla="*/ 0 w 16"/>
                <a:gd name="T1" fmla="*/ 17 h 18"/>
                <a:gd name="T2" fmla="*/ 32 w 16"/>
                <a:gd name="T3" fmla="*/ 0 h 18"/>
                <a:gd name="T4" fmla="*/ 0 w 16"/>
                <a:gd name="T5" fmla="*/ 17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8">
                  <a:moveTo>
                    <a:pt x="0" y="8"/>
                  </a:moveTo>
                  <a:cubicBezTo>
                    <a:pt x="6" y="14"/>
                    <a:pt x="13" y="9"/>
                    <a:pt x="14" y="0"/>
                  </a:cubicBezTo>
                  <a:cubicBezTo>
                    <a:pt x="16" y="8"/>
                    <a:pt x="8" y="18"/>
                    <a:pt x="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9" name="Freeform 93">
              <a:extLst>
                <a:ext uri="{FF2B5EF4-FFF2-40B4-BE49-F238E27FC236}">
                  <a16:creationId xmlns:a16="http://schemas.microsoft.com/office/drawing/2014/main" id="{9C6D3BCD-D580-4143-BC4D-91F0BFA91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" y="2571"/>
              <a:ext cx="21" cy="24"/>
            </a:xfrm>
            <a:custGeom>
              <a:avLst/>
              <a:gdLst>
                <a:gd name="T0" fmla="*/ 0 w 16"/>
                <a:gd name="T1" fmla="*/ 14 h 19"/>
                <a:gd name="T2" fmla="*/ 37 w 16"/>
                <a:gd name="T3" fmla="*/ 0 h 19"/>
                <a:gd name="T4" fmla="*/ 0 w 16"/>
                <a:gd name="T5" fmla="*/ 14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9">
                  <a:moveTo>
                    <a:pt x="0" y="7"/>
                  </a:moveTo>
                  <a:cubicBezTo>
                    <a:pt x="2" y="12"/>
                    <a:pt x="8" y="14"/>
                    <a:pt x="16" y="0"/>
                  </a:cubicBezTo>
                  <a:cubicBezTo>
                    <a:pt x="13" y="9"/>
                    <a:pt x="2" y="19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0" name="Freeform 94">
              <a:extLst>
                <a:ext uri="{FF2B5EF4-FFF2-40B4-BE49-F238E27FC236}">
                  <a16:creationId xmlns:a16="http://schemas.microsoft.com/office/drawing/2014/main" id="{8B44296B-5C39-44DE-A265-F2EC5FB00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" y="2875"/>
              <a:ext cx="123" cy="454"/>
            </a:xfrm>
            <a:custGeom>
              <a:avLst/>
              <a:gdLst>
                <a:gd name="T0" fmla="*/ 164 w 96"/>
                <a:gd name="T1" fmla="*/ 350 h 355"/>
                <a:gd name="T2" fmla="*/ 0 w 96"/>
                <a:gd name="T3" fmla="*/ 0 h 355"/>
                <a:gd name="T4" fmla="*/ 0 w 96"/>
                <a:gd name="T5" fmla="*/ 0 h 355"/>
                <a:gd name="T6" fmla="*/ 186 w 96"/>
                <a:gd name="T7" fmla="*/ 743 h 355"/>
                <a:gd name="T8" fmla="*/ 164 w 96"/>
                <a:gd name="T9" fmla="*/ 35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355">
                  <a:moveTo>
                    <a:pt x="78" y="167"/>
                  </a:moveTo>
                  <a:cubicBezTo>
                    <a:pt x="62" y="90"/>
                    <a:pt x="31" y="38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" y="65"/>
                    <a:pt x="96" y="175"/>
                    <a:pt x="88" y="355"/>
                  </a:cubicBezTo>
                  <a:cubicBezTo>
                    <a:pt x="92" y="281"/>
                    <a:pt x="90" y="219"/>
                    <a:pt x="78" y="1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1" name="Freeform 95">
              <a:extLst>
                <a:ext uri="{FF2B5EF4-FFF2-40B4-BE49-F238E27FC236}">
                  <a16:creationId xmlns:a16="http://schemas.microsoft.com/office/drawing/2014/main" id="{E9858A9B-C5F7-4D64-BE00-F256C4AD4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6" y="3022"/>
              <a:ext cx="162" cy="209"/>
            </a:xfrm>
            <a:custGeom>
              <a:avLst/>
              <a:gdLst>
                <a:gd name="T0" fmla="*/ 267 w 126"/>
                <a:gd name="T1" fmla="*/ 344 h 163"/>
                <a:gd name="T2" fmla="*/ 158 w 126"/>
                <a:gd name="T3" fmla="*/ 177 h 163"/>
                <a:gd name="T4" fmla="*/ 0 w 126"/>
                <a:gd name="T5" fmla="*/ 0 h 163"/>
                <a:gd name="T6" fmla="*/ 13 w 126"/>
                <a:gd name="T7" fmla="*/ 15 h 163"/>
                <a:gd name="T8" fmla="*/ 267 w 126"/>
                <a:gd name="T9" fmla="*/ 344 h 163"/>
                <a:gd name="T10" fmla="*/ 267 w 126"/>
                <a:gd name="T11" fmla="*/ 344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163">
                  <a:moveTo>
                    <a:pt x="126" y="163"/>
                  </a:moveTo>
                  <a:cubicBezTo>
                    <a:pt x="118" y="147"/>
                    <a:pt x="103" y="120"/>
                    <a:pt x="75" y="84"/>
                  </a:cubicBezTo>
                  <a:cubicBezTo>
                    <a:pt x="57" y="61"/>
                    <a:pt x="0" y="0"/>
                    <a:pt x="0" y="0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0" y="93"/>
                    <a:pt x="113" y="139"/>
                    <a:pt x="126" y="163"/>
                  </a:cubicBezTo>
                  <a:cubicBezTo>
                    <a:pt x="126" y="163"/>
                    <a:pt x="126" y="163"/>
                    <a:pt x="126" y="1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2" name="Freeform 96">
              <a:extLst>
                <a:ext uri="{FF2B5EF4-FFF2-40B4-BE49-F238E27FC236}">
                  <a16:creationId xmlns:a16="http://schemas.microsoft.com/office/drawing/2014/main" id="{E8749FCB-25AC-4CFB-AB7C-670A6BEC5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5" y="3573"/>
              <a:ext cx="28" cy="57"/>
            </a:xfrm>
            <a:custGeom>
              <a:avLst/>
              <a:gdLst>
                <a:gd name="T0" fmla="*/ 43 w 22"/>
                <a:gd name="T1" fmla="*/ 0 h 44"/>
                <a:gd name="T2" fmla="*/ 0 w 22"/>
                <a:gd name="T3" fmla="*/ 96 h 44"/>
                <a:gd name="T4" fmla="*/ 43 w 22"/>
                <a:gd name="T5" fmla="*/ 0 h 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44">
                  <a:moveTo>
                    <a:pt x="21" y="0"/>
                  </a:moveTo>
                  <a:cubicBezTo>
                    <a:pt x="22" y="16"/>
                    <a:pt x="15" y="35"/>
                    <a:pt x="0" y="44"/>
                  </a:cubicBezTo>
                  <a:cubicBezTo>
                    <a:pt x="5" y="39"/>
                    <a:pt x="17" y="27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3" name="Freeform 97">
              <a:extLst>
                <a:ext uri="{FF2B5EF4-FFF2-40B4-BE49-F238E27FC236}">
                  <a16:creationId xmlns:a16="http://schemas.microsoft.com/office/drawing/2014/main" id="{F10148EE-255A-4F12-A68C-75F6D75A4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3581"/>
              <a:ext cx="28" cy="56"/>
            </a:xfrm>
            <a:custGeom>
              <a:avLst/>
              <a:gdLst>
                <a:gd name="T0" fmla="*/ 43 w 22"/>
                <a:gd name="T1" fmla="*/ 0 h 44"/>
                <a:gd name="T2" fmla="*/ 0 w 22"/>
                <a:gd name="T3" fmla="*/ 90 h 44"/>
                <a:gd name="T4" fmla="*/ 43 w 22"/>
                <a:gd name="T5" fmla="*/ 0 h 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44">
                  <a:moveTo>
                    <a:pt x="21" y="0"/>
                  </a:moveTo>
                  <a:cubicBezTo>
                    <a:pt x="22" y="16"/>
                    <a:pt x="15" y="35"/>
                    <a:pt x="0" y="44"/>
                  </a:cubicBezTo>
                  <a:cubicBezTo>
                    <a:pt x="5" y="39"/>
                    <a:pt x="17" y="28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4" name="Freeform 98">
              <a:extLst>
                <a:ext uri="{FF2B5EF4-FFF2-40B4-BE49-F238E27FC236}">
                  <a16:creationId xmlns:a16="http://schemas.microsoft.com/office/drawing/2014/main" id="{69089B61-911D-43F6-BBD1-B5F82A08D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" y="3335"/>
              <a:ext cx="19" cy="31"/>
            </a:xfrm>
            <a:custGeom>
              <a:avLst/>
              <a:gdLst>
                <a:gd name="T0" fmla="*/ 0 w 15"/>
                <a:gd name="T1" fmla="*/ 16 h 24"/>
                <a:gd name="T2" fmla="*/ 8 w 15"/>
                <a:gd name="T3" fmla="*/ 52 h 24"/>
                <a:gd name="T4" fmla="*/ 0 w 15"/>
                <a:gd name="T5" fmla="*/ 16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4">
                  <a:moveTo>
                    <a:pt x="0" y="7"/>
                  </a:moveTo>
                  <a:cubicBezTo>
                    <a:pt x="7" y="6"/>
                    <a:pt x="15" y="7"/>
                    <a:pt x="4" y="24"/>
                  </a:cubicBezTo>
                  <a:cubicBezTo>
                    <a:pt x="14" y="10"/>
                    <a:pt x="15" y="0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5" name="Freeform 99">
              <a:extLst>
                <a:ext uri="{FF2B5EF4-FFF2-40B4-BE49-F238E27FC236}">
                  <a16:creationId xmlns:a16="http://schemas.microsoft.com/office/drawing/2014/main" id="{05EBFCA9-4307-4797-93AB-48B13CFF6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2778"/>
              <a:ext cx="245" cy="487"/>
            </a:xfrm>
            <a:custGeom>
              <a:avLst/>
              <a:gdLst>
                <a:gd name="T0" fmla="*/ 399 w 192"/>
                <a:gd name="T1" fmla="*/ 795 h 381"/>
                <a:gd name="T2" fmla="*/ 116 w 192"/>
                <a:gd name="T3" fmla="*/ 363 h 381"/>
                <a:gd name="T4" fmla="*/ 0 w 192"/>
                <a:gd name="T5" fmla="*/ 0 h 381"/>
                <a:gd name="T6" fmla="*/ 112 w 192"/>
                <a:gd name="T7" fmla="*/ 377 h 381"/>
                <a:gd name="T8" fmla="*/ 399 w 192"/>
                <a:gd name="T9" fmla="*/ 795 h 3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381">
                  <a:moveTo>
                    <a:pt x="192" y="381"/>
                  </a:moveTo>
                  <a:cubicBezTo>
                    <a:pt x="185" y="331"/>
                    <a:pt x="67" y="189"/>
                    <a:pt x="56" y="174"/>
                  </a:cubicBezTo>
                  <a:cubicBezTo>
                    <a:pt x="27" y="134"/>
                    <a:pt x="10" y="75"/>
                    <a:pt x="0" y="0"/>
                  </a:cubicBezTo>
                  <a:cubicBezTo>
                    <a:pt x="0" y="47"/>
                    <a:pt x="14" y="120"/>
                    <a:pt x="54" y="181"/>
                  </a:cubicBezTo>
                  <a:cubicBezTo>
                    <a:pt x="70" y="204"/>
                    <a:pt x="178" y="330"/>
                    <a:pt x="192" y="381"/>
                  </a:cubicBezTo>
                  <a:close/>
                </a:path>
              </a:pathLst>
            </a:custGeom>
            <a:solidFill>
              <a:srgbClr val="008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6" name="Freeform 100">
              <a:extLst>
                <a:ext uri="{FF2B5EF4-FFF2-40B4-BE49-F238E27FC236}">
                  <a16:creationId xmlns:a16="http://schemas.microsoft.com/office/drawing/2014/main" id="{1D8689BA-B17C-4E62-BAEC-E26F39B81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" y="2579"/>
              <a:ext cx="29" cy="125"/>
            </a:xfrm>
            <a:custGeom>
              <a:avLst/>
              <a:gdLst>
                <a:gd name="T0" fmla="*/ 50 w 22"/>
                <a:gd name="T1" fmla="*/ 0 h 98"/>
                <a:gd name="T2" fmla="*/ 16 w 22"/>
                <a:gd name="T3" fmla="*/ 203 h 98"/>
                <a:gd name="T4" fmla="*/ 50 w 22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98">
                  <a:moveTo>
                    <a:pt x="22" y="0"/>
                  </a:moveTo>
                  <a:cubicBezTo>
                    <a:pt x="13" y="18"/>
                    <a:pt x="5" y="70"/>
                    <a:pt x="7" y="98"/>
                  </a:cubicBezTo>
                  <a:cubicBezTo>
                    <a:pt x="0" y="69"/>
                    <a:pt x="4" y="30"/>
                    <a:pt x="22" y="0"/>
                  </a:cubicBezTo>
                  <a:close/>
                </a:path>
              </a:pathLst>
            </a:custGeom>
            <a:solidFill>
              <a:srgbClr val="008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7" name="Freeform 101">
              <a:extLst>
                <a:ext uri="{FF2B5EF4-FFF2-40B4-BE49-F238E27FC236}">
                  <a16:creationId xmlns:a16="http://schemas.microsoft.com/office/drawing/2014/main" id="{B6FC43AC-08DD-4240-A183-9844BB0A8C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1" y="2558"/>
              <a:ext cx="460" cy="1005"/>
            </a:xfrm>
            <a:custGeom>
              <a:avLst/>
              <a:gdLst>
                <a:gd name="T0" fmla="*/ 290 w 359"/>
                <a:gd name="T1" fmla="*/ 15 h 786"/>
                <a:gd name="T2" fmla="*/ 245 w 359"/>
                <a:gd name="T3" fmla="*/ 22 h 786"/>
                <a:gd name="T4" fmla="*/ 204 w 359"/>
                <a:gd name="T5" fmla="*/ 40 h 786"/>
                <a:gd name="T6" fmla="*/ 192 w 359"/>
                <a:gd name="T7" fmla="*/ 128 h 786"/>
                <a:gd name="T8" fmla="*/ 308 w 359"/>
                <a:gd name="T9" fmla="*/ 733 h 786"/>
                <a:gd name="T10" fmla="*/ 261 w 359"/>
                <a:gd name="T11" fmla="*/ 802 h 786"/>
                <a:gd name="T12" fmla="*/ 643 w 359"/>
                <a:gd name="T13" fmla="*/ 1143 h 786"/>
                <a:gd name="T14" fmla="*/ 83 w 359"/>
                <a:gd name="T15" fmla="*/ 1170 h 786"/>
                <a:gd name="T16" fmla="*/ 1 w 359"/>
                <a:gd name="T17" fmla="*/ 1034 h 786"/>
                <a:gd name="T18" fmla="*/ 10 w 359"/>
                <a:gd name="T19" fmla="*/ 1073 h 786"/>
                <a:gd name="T20" fmla="*/ 60 w 359"/>
                <a:gd name="T21" fmla="*/ 1254 h 786"/>
                <a:gd name="T22" fmla="*/ 0 w 359"/>
                <a:gd name="T23" fmla="*/ 1277 h 786"/>
                <a:gd name="T24" fmla="*/ 59 w 359"/>
                <a:gd name="T25" fmla="*/ 1369 h 786"/>
                <a:gd name="T26" fmla="*/ 37 w 359"/>
                <a:gd name="T27" fmla="*/ 1427 h 786"/>
                <a:gd name="T28" fmla="*/ 1 w 359"/>
                <a:gd name="T29" fmla="*/ 1454 h 786"/>
                <a:gd name="T30" fmla="*/ 45 w 359"/>
                <a:gd name="T31" fmla="*/ 1524 h 786"/>
                <a:gd name="T32" fmla="*/ 23 w 359"/>
                <a:gd name="T33" fmla="*/ 1560 h 786"/>
                <a:gd name="T34" fmla="*/ 101 w 359"/>
                <a:gd name="T35" fmla="*/ 1547 h 786"/>
                <a:gd name="T36" fmla="*/ 118 w 359"/>
                <a:gd name="T37" fmla="*/ 1643 h 786"/>
                <a:gd name="T38" fmla="*/ 338 w 359"/>
                <a:gd name="T39" fmla="*/ 1555 h 786"/>
                <a:gd name="T40" fmla="*/ 481 w 359"/>
                <a:gd name="T41" fmla="*/ 1479 h 786"/>
                <a:gd name="T42" fmla="*/ 568 w 359"/>
                <a:gd name="T43" fmla="*/ 1484 h 786"/>
                <a:gd name="T44" fmla="*/ 648 w 359"/>
                <a:gd name="T45" fmla="*/ 1432 h 786"/>
                <a:gd name="T46" fmla="*/ 739 w 359"/>
                <a:gd name="T47" fmla="*/ 1267 h 786"/>
                <a:gd name="T48" fmla="*/ 687 w 359"/>
                <a:gd name="T49" fmla="*/ 1162 h 786"/>
                <a:gd name="T50" fmla="*/ 279 w 359"/>
                <a:gd name="T51" fmla="*/ 306 h 786"/>
                <a:gd name="T52" fmla="*/ 634 w 359"/>
                <a:gd name="T53" fmla="*/ 1213 h 786"/>
                <a:gd name="T54" fmla="*/ 660 w 359"/>
                <a:gd name="T55" fmla="*/ 1222 h 786"/>
                <a:gd name="T56" fmla="*/ 150 w 359"/>
                <a:gd name="T57" fmla="*/ 1248 h 786"/>
                <a:gd name="T58" fmla="*/ 72 w 359"/>
                <a:gd name="T59" fmla="*/ 1359 h 786"/>
                <a:gd name="T60" fmla="*/ 145 w 359"/>
                <a:gd name="T61" fmla="*/ 1261 h 786"/>
                <a:gd name="T62" fmla="*/ 634 w 359"/>
                <a:gd name="T63" fmla="*/ 1311 h 786"/>
                <a:gd name="T64" fmla="*/ 563 w 359"/>
                <a:gd name="T65" fmla="*/ 1378 h 786"/>
                <a:gd name="T66" fmla="*/ 122 w 359"/>
                <a:gd name="T67" fmla="*/ 1383 h 786"/>
                <a:gd name="T68" fmla="*/ 338 w 359"/>
                <a:gd name="T69" fmla="*/ 1543 h 786"/>
                <a:gd name="T70" fmla="*/ 338 w 359"/>
                <a:gd name="T71" fmla="*/ 1543 h 786"/>
                <a:gd name="T72" fmla="*/ 397 w 359"/>
                <a:gd name="T73" fmla="*/ 1510 h 786"/>
                <a:gd name="T74" fmla="*/ 472 w 359"/>
                <a:gd name="T75" fmla="*/ 1473 h 786"/>
                <a:gd name="T76" fmla="*/ 316 w 359"/>
                <a:gd name="T77" fmla="*/ 1515 h 786"/>
                <a:gd name="T78" fmla="*/ 47 w 359"/>
                <a:gd name="T79" fmla="*/ 1436 h 786"/>
                <a:gd name="T80" fmla="*/ 548 w 359"/>
                <a:gd name="T81" fmla="*/ 1395 h 786"/>
                <a:gd name="T82" fmla="*/ 484 w 359"/>
                <a:gd name="T83" fmla="*/ 1450 h 786"/>
                <a:gd name="T84" fmla="*/ 501 w 359"/>
                <a:gd name="T85" fmla="*/ 1495 h 786"/>
                <a:gd name="T86" fmla="*/ 574 w 359"/>
                <a:gd name="T87" fmla="*/ 1403 h 786"/>
                <a:gd name="T88" fmla="*/ 629 w 359"/>
                <a:gd name="T89" fmla="*/ 1442 h 786"/>
                <a:gd name="T90" fmla="*/ 574 w 359"/>
                <a:gd name="T91" fmla="*/ 1472 h 786"/>
                <a:gd name="T92" fmla="*/ 607 w 359"/>
                <a:gd name="T93" fmla="*/ 1433 h 786"/>
                <a:gd name="T94" fmla="*/ 671 w 359"/>
                <a:gd name="T95" fmla="*/ 1369 h 786"/>
                <a:gd name="T96" fmla="*/ 636 w 359"/>
                <a:gd name="T97" fmla="*/ 1426 h 786"/>
                <a:gd name="T98" fmla="*/ 597 w 359"/>
                <a:gd name="T99" fmla="*/ 1381 h 786"/>
                <a:gd name="T100" fmla="*/ 664 w 359"/>
                <a:gd name="T101" fmla="*/ 1303 h 786"/>
                <a:gd name="T102" fmla="*/ 666 w 359"/>
                <a:gd name="T103" fmla="*/ 1280 h 786"/>
                <a:gd name="T104" fmla="*/ 732 w 359"/>
                <a:gd name="T105" fmla="*/ 1254 h 786"/>
                <a:gd name="T106" fmla="*/ 735 w 359"/>
                <a:gd name="T107" fmla="*/ 1330 h 786"/>
                <a:gd name="T108" fmla="*/ 683 w 359"/>
                <a:gd name="T109" fmla="*/ 1350 h 786"/>
                <a:gd name="T110" fmla="*/ 698 w 359"/>
                <a:gd name="T111" fmla="*/ 1303 h 786"/>
                <a:gd name="T112" fmla="*/ 735 w 359"/>
                <a:gd name="T113" fmla="*/ 1330 h 7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59" h="786">
                  <a:moveTo>
                    <a:pt x="132" y="123"/>
                  </a:moveTo>
                  <a:cubicBezTo>
                    <a:pt x="131" y="60"/>
                    <a:pt x="143" y="13"/>
                    <a:pt x="158" y="0"/>
                  </a:cubicBezTo>
                  <a:cubicBezTo>
                    <a:pt x="152" y="3"/>
                    <a:pt x="144" y="5"/>
                    <a:pt x="137" y="7"/>
                  </a:cubicBezTo>
                  <a:cubicBezTo>
                    <a:pt x="133" y="12"/>
                    <a:pt x="129" y="17"/>
                    <a:pt x="127" y="18"/>
                  </a:cubicBezTo>
                  <a:cubicBezTo>
                    <a:pt x="125" y="18"/>
                    <a:pt x="124" y="14"/>
                    <a:pt x="124" y="9"/>
                  </a:cubicBezTo>
                  <a:cubicBezTo>
                    <a:pt x="121" y="9"/>
                    <a:pt x="118" y="10"/>
                    <a:pt x="116" y="10"/>
                  </a:cubicBezTo>
                  <a:cubicBezTo>
                    <a:pt x="114" y="10"/>
                    <a:pt x="111" y="9"/>
                    <a:pt x="109" y="9"/>
                  </a:cubicBezTo>
                  <a:cubicBezTo>
                    <a:pt x="108" y="14"/>
                    <a:pt x="107" y="18"/>
                    <a:pt x="104" y="20"/>
                  </a:cubicBezTo>
                  <a:cubicBezTo>
                    <a:pt x="102" y="21"/>
                    <a:pt x="100" y="20"/>
                    <a:pt x="97" y="19"/>
                  </a:cubicBezTo>
                  <a:cubicBezTo>
                    <a:pt x="96" y="20"/>
                    <a:pt x="94" y="21"/>
                    <a:pt x="93" y="22"/>
                  </a:cubicBezTo>
                  <a:cubicBezTo>
                    <a:pt x="88" y="25"/>
                    <a:pt x="84" y="26"/>
                    <a:pt x="79" y="27"/>
                  </a:cubicBezTo>
                  <a:cubicBezTo>
                    <a:pt x="85" y="34"/>
                    <a:pt x="91" y="44"/>
                    <a:pt x="91" y="61"/>
                  </a:cubicBezTo>
                  <a:cubicBezTo>
                    <a:pt x="91" y="74"/>
                    <a:pt x="91" y="93"/>
                    <a:pt x="92" y="115"/>
                  </a:cubicBezTo>
                  <a:cubicBezTo>
                    <a:pt x="94" y="149"/>
                    <a:pt x="108" y="238"/>
                    <a:pt x="127" y="289"/>
                  </a:cubicBezTo>
                  <a:cubicBezTo>
                    <a:pt x="137" y="313"/>
                    <a:pt x="148" y="337"/>
                    <a:pt x="146" y="350"/>
                  </a:cubicBezTo>
                  <a:cubicBezTo>
                    <a:pt x="145" y="358"/>
                    <a:pt x="138" y="369"/>
                    <a:pt x="93" y="375"/>
                  </a:cubicBezTo>
                  <a:cubicBezTo>
                    <a:pt x="97" y="378"/>
                    <a:pt x="101" y="382"/>
                    <a:pt x="104" y="386"/>
                  </a:cubicBezTo>
                  <a:cubicBezTo>
                    <a:pt x="107" y="383"/>
                    <a:pt x="115" y="382"/>
                    <a:pt x="124" y="383"/>
                  </a:cubicBezTo>
                  <a:cubicBezTo>
                    <a:pt x="140" y="379"/>
                    <a:pt x="150" y="373"/>
                    <a:pt x="159" y="364"/>
                  </a:cubicBezTo>
                  <a:cubicBezTo>
                    <a:pt x="164" y="358"/>
                    <a:pt x="169" y="362"/>
                    <a:pt x="171" y="364"/>
                  </a:cubicBezTo>
                  <a:cubicBezTo>
                    <a:pt x="180" y="375"/>
                    <a:pt x="299" y="509"/>
                    <a:pt x="306" y="547"/>
                  </a:cubicBezTo>
                  <a:cubicBezTo>
                    <a:pt x="308" y="560"/>
                    <a:pt x="305" y="569"/>
                    <a:pt x="297" y="575"/>
                  </a:cubicBezTo>
                  <a:cubicBezTo>
                    <a:pt x="270" y="596"/>
                    <a:pt x="191" y="581"/>
                    <a:pt x="129" y="555"/>
                  </a:cubicBezTo>
                  <a:cubicBezTo>
                    <a:pt x="84" y="536"/>
                    <a:pt x="54" y="545"/>
                    <a:pt x="40" y="560"/>
                  </a:cubicBezTo>
                  <a:cubicBezTo>
                    <a:pt x="30" y="558"/>
                    <a:pt x="14" y="527"/>
                    <a:pt x="12" y="512"/>
                  </a:cubicBezTo>
                  <a:cubicBezTo>
                    <a:pt x="11" y="500"/>
                    <a:pt x="9" y="491"/>
                    <a:pt x="4" y="489"/>
                  </a:cubicBezTo>
                  <a:cubicBezTo>
                    <a:pt x="3" y="491"/>
                    <a:pt x="2" y="493"/>
                    <a:pt x="1" y="495"/>
                  </a:cubicBezTo>
                  <a:cubicBezTo>
                    <a:pt x="1" y="495"/>
                    <a:pt x="1" y="495"/>
                    <a:pt x="1" y="495"/>
                  </a:cubicBezTo>
                  <a:cubicBezTo>
                    <a:pt x="1" y="495"/>
                    <a:pt x="1" y="495"/>
                    <a:pt x="1" y="495"/>
                  </a:cubicBezTo>
                  <a:cubicBezTo>
                    <a:pt x="3" y="497"/>
                    <a:pt x="4" y="507"/>
                    <a:pt x="5" y="513"/>
                  </a:cubicBezTo>
                  <a:cubicBezTo>
                    <a:pt x="7" y="529"/>
                    <a:pt x="23" y="561"/>
                    <a:pt x="35" y="566"/>
                  </a:cubicBezTo>
                  <a:cubicBezTo>
                    <a:pt x="29" y="576"/>
                    <a:pt x="28" y="588"/>
                    <a:pt x="33" y="598"/>
                  </a:cubicBezTo>
                  <a:cubicBezTo>
                    <a:pt x="32" y="598"/>
                    <a:pt x="30" y="599"/>
                    <a:pt x="29" y="600"/>
                  </a:cubicBezTo>
                  <a:cubicBezTo>
                    <a:pt x="27" y="601"/>
                    <a:pt x="26" y="603"/>
                    <a:pt x="25" y="604"/>
                  </a:cubicBezTo>
                  <a:cubicBezTo>
                    <a:pt x="19" y="605"/>
                    <a:pt x="9" y="606"/>
                    <a:pt x="0" y="607"/>
                  </a:cubicBezTo>
                  <a:cubicBezTo>
                    <a:pt x="0" y="608"/>
                    <a:pt x="0" y="609"/>
                    <a:pt x="0" y="611"/>
                  </a:cubicBezTo>
                  <a:cubicBezTo>
                    <a:pt x="6" y="610"/>
                    <a:pt x="13" y="609"/>
                    <a:pt x="22" y="609"/>
                  </a:cubicBezTo>
                  <a:cubicBezTo>
                    <a:pt x="20" y="612"/>
                    <a:pt x="19" y="617"/>
                    <a:pt x="19" y="622"/>
                  </a:cubicBezTo>
                  <a:cubicBezTo>
                    <a:pt x="18" y="635"/>
                    <a:pt x="21" y="646"/>
                    <a:pt x="28" y="655"/>
                  </a:cubicBezTo>
                  <a:cubicBezTo>
                    <a:pt x="31" y="658"/>
                    <a:pt x="35" y="661"/>
                    <a:pt x="39" y="664"/>
                  </a:cubicBezTo>
                  <a:cubicBezTo>
                    <a:pt x="41" y="664"/>
                    <a:pt x="41" y="667"/>
                    <a:pt x="39" y="668"/>
                  </a:cubicBezTo>
                  <a:cubicBezTo>
                    <a:pt x="30" y="672"/>
                    <a:pt x="23" y="677"/>
                    <a:pt x="18" y="683"/>
                  </a:cubicBezTo>
                  <a:cubicBezTo>
                    <a:pt x="15" y="686"/>
                    <a:pt x="13" y="689"/>
                    <a:pt x="12" y="692"/>
                  </a:cubicBezTo>
                  <a:cubicBezTo>
                    <a:pt x="8" y="692"/>
                    <a:pt x="4" y="692"/>
                    <a:pt x="0" y="691"/>
                  </a:cubicBezTo>
                  <a:cubicBezTo>
                    <a:pt x="0" y="692"/>
                    <a:pt x="0" y="694"/>
                    <a:pt x="1" y="695"/>
                  </a:cubicBezTo>
                  <a:cubicBezTo>
                    <a:pt x="4" y="696"/>
                    <a:pt x="7" y="696"/>
                    <a:pt x="10" y="696"/>
                  </a:cubicBezTo>
                  <a:cubicBezTo>
                    <a:pt x="9" y="702"/>
                    <a:pt x="9" y="707"/>
                    <a:pt x="10" y="714"/>
                  </a:cubicBezTo>
                  <a:cubicBezTo>
                    <a:pt x="12" y="720"/>
                    <a:pt x="15" y="725"/>
                    <a:pt x="21" y="729"/>
                  </a:cubicBezTo>
                  <a:cubicBezTo>
                    <a:pt x="17" y="734"/>
                    <a:pt x="17" y="734"/>
                    <a:pt x="17" y="734"/>
                  </a:cubicBezTo>
                  <a:cubicBezTo>
                    <a:pt x="14" y="737"/>
                    <a:pt x="12" y="740"/>
                    <a:pt x="9" y="743"/>
                  </a:cubicBezTo>
                  <a:cubicBezTo>
                    <a:pt x="10" y="744"/>
                    <a:pt x="11" y="745"/>
                    <a:pt x="11" y="746"/>
                  </a:cubicBezTo>
                  <a:cubicBezTo>
                    <a:pt x="14" y="743"/>
                    <a:pt x="17" y="740"/>
                    <a:pt x="20" y="737"/>
                  </a:cubicBezTo>
                  <a:cubicBezTo>
                    <a:pt x="25" y="731"/>
                    <a:pt x="25" y="731"/>
                    <a:pt x="25" y="731"/>
                  </a:cubicBezTo>
                  <a:cubicBezTo>
                    <a:pt x="31" y="735"/>
                    <a:pt x="38" y="738"/>
                    <a:pt x="48" y="740"/>
                  </a:cubicBezTo>
                  <a:cubicBezTo>
                    <a:pt x="54" y="741"/>
                    <a:pt x="60" y="742"/>
                    <a:pt x="66" y="742"/>
                  </a:cubicBezTo>
                  <a:cubicBezTo>
                    <a:pt x="62" y="750"/>
                    <a:pt x="54" y="767"/>
                    <a:pt x="52" y="783"/>
                  </a:cubicBezTo>
                  <a:cubicBezTo>
                    <a:pt x="53" y="784"/>
                    <a:pt x="55" y="785"/>
                    <a:pt x="56" y="786"/>
                  </a:cubicBezTo>
                  <a:cubicBezTo>
                    <a:pt x="57" y="768"/>
                    <a:pt x="66" y="750"/>
                    <a:pt x="71" y="742"/>
                  </a:cubicBezTo>
                  <a:cubicBezTo>
                    <a:pt x="94" y="743"/>
                    <a:pt x="122" y="740"/>
                    <a:pt x="151" y="732"/>
                  </a:cubicBezTo>
                  <a:cubicBezTo>
                    <a:pt x="152" y="741"/>
                    <a:pt x="157" y="743"/>
                    <a:pt x="161" y="744"/>
                  </a:cubicBezTo>
                  <a:cubicBezTo>
                    <a:pt x="169" y="745"/>
                    <a:pt x="179" y="737"/>
                    <a:pt x="186" y="728"/>
                  </a:cubicBezTo>
                  <a:cubicBezTo>
                    <a:pt x="188" y="730"/>
                    <a:pt x="192" y="731"/>
                    <a:pt x="198" y="731"/>
                  </a:cubicBezTo>
                  <a:cubicBezTo>
                    <a:pt x="212" y="730"/>
                    <a:pt x="223" y="720"/>
                    <a:pt x="229" y="708"/>
                  </a:cubicBezTo>
                  <a:cubicBezTo>
                    <a:pt x="230" y="714"/>
                    <a:pt x="233" y="717"/>
                    <a:pt x="235" y="719"/>
                  </a:cubicBezTo>
                  <a:cubicBezTo>
                    <a:pt x="240" y="724"/>
                    <a:pt x="247" y="724"/>
                    <a:pt x="256" y="722"/>
                  </a:cubicBezTo>
                  <a:cubicBezTo>
                    <a:pt x="262" y="720"/>
                    <a:pt x="267" y="716"/>
                    <a:pt x="270" y="710"/>
                  </a:cubicBezTo>
                  <a:cubicBezTo>
                    <a:pt x="274" y="713"/>
                    <a:pt x="280" y="713"/>
                    <a:pt x="285" y="711"/>
                  </a:cubicBezTo>
                  <a:cubicBezTo>
                    <a:pt x="294" y="708"/>
                    <a:pt x="303" y="699"/>
                    <a:pt x="306" y="686"/>
                  </a:cubicBezTo>
                  <a:cubicBezTo>
                    <a:pt x="307" y="686"/>
                    <a:pt x="307" y="685"/>
                    <a:pt x="308" y="685"/>
                  </a:cubicBezTo>
                  <a:cubicBezTo>
                    <a:pt x="313" y="682"/>
                    <a:pt x="318" y="675"/>
                    <a:pt x="321" y="667"/>
                  </a:cubicBezTo>
                  <a:cubicBezTo>
                    <a:pt x="338" y="663"/>
                    <a:pt x="350" y="652"/>
                    <a:pt x="355" y="637"/>
                  </a:cubicBezTo>
                  <a:cubicBezTo>
                    <a:pt x="359" y="626"/>
                    <a:pt x="357" y="614"/>
                    <a:pt x="351" y="606"/>
                  </a:cubicBezTo>
                  <a:cubicBezTo>
                    <a:pt x="352" y="605"/>
                    <a:pt x="352" y="603"/>
                    <a:pt x="353" y="601"/>
                  </a:cubicBezTo>
                  <a:cubicBezTo>
                    <a:pt x="354" y="592"/>
                    <a:pt x="351" y="578"/>
                    <a:pt x="327" y="561"/>
                  </a:cubicBezTo>
                  <a:cubicBezTo>
                    <a:pt x="327" y="560"/>
                    <a:pt x="327" y="558"/>
                    <a:pt x="326" y="556"/>
                  </a:cubicBezTo>
                  <a:cubicBezTo>
                    <a:pt x="319" y="506"/>
                    <a:pt x="202" y="359"/>
                    <a:pt x="191" y="344"/>
                  </a:cubicBezTo>
                  <a:cubicBezTo>
                    <a:pt x="162" y="304"/>
                    <a:pt x="145" y="245"/>
                    <a:pt x="136" y="169"/>
                  </a:cubicBezTo>
                  <a:cubicBezTo>
                    <a:pt x="135" y="161"/>
                    <a:pt x="134" y="154"/>
                    <a:pt x="133" y="146"/>
                  </a:cubicBezTo>
                  <a:moveTo>
                    <a:pt x="43" y="567"/>
                  </a:moveTo>
                  <a:cubicBezTo>
                    <a:pt x="54" y="552"/>
                    <a:pt x="82" y="543"/>
                    <a:pt x="126" y="561"/>
                  </a:cubicBezTo>
                  <a:cubicBezTo>
                    <a:pt x="189" y="588"/>
                    <a:pt x="272" y="604"/>
                    <a:pt x="301" y="580"/>
                  </a:cubicBezTo>
                  <a:cubicBezTo>
                    <a:pt x="306" y="576"/>
                    <a:pt x="310" y="572"/>
                    <a:pt x="311" y="566"/>
                  </a:cubicBezTo>
                  <a:cubicBezTo>
                    <a:pt x="312" y="564"/>
                    <a:pt x="315" y="564"/>
                    <a:pt x="315" y="565"/>
                  </a:cubicBezTo>
                  <a:cubicBezTo>
                    <a:pt x="315" y="571"/>
                    <a:pt x="315" y="578"/>
                    <a:pt x="314" y="585"/>
                  </a:cubicBezTo>
                  <a:cubicBezTo>
                    <a:pt x="314" y="594"/>
                    <a:pt x="308" y="602"/>
                    <a:pt x="306" y="604"/>
                  </a:cubicBezTo>
                  <a:cubicBezTo>
                    <a:pt x="262" y="642"/>
                    <a:pt x="185" y="623"/>
                    <a:pt x="121" y="608"/>
                  </a:cubicBezTo>
                  <a:cubicBezTo>
                    <a:pt x="103" y="603"/>
                    <a:pt x="85" y="599"/>
                    <a:pt x="71" y="597"/>
                  </a:cubicBezTo>
                  <a:cubicBezTo>
                    <a:pt x="58" y="595"/>
                    <a:pt x="48" y="594"/>
                    <a:pt x="40" y="595"/>
                  </a:cubicBezTo>
                  <a:cubicBezTo>
                    <a:pt x="35" y="587"/>
                    <a:pt x="36" y="576"/>
                    <a:pt x="43" y="567"/>
                  </a:cubicBezTo>
                  <a:close/>
                  <a:moveTo>
                    <a:pt x="34" y="650"/>
                  </a:moveTo>
                  <a:cubicBezTo>
                    <a:pt x="28" y="643"/>
                    <a:pt x="25" y="634"/>
                    <a:pt x="26" y="623"/>
                  </a:cubicBezTo>
                  <a:cubicBezTo>
                    <a:pt x="26" y="615"/>
                    <a:pt x="29" y="609"/>
                    <a:pt x="33" y="606"/>
                  </a:cubicBezTo>
                  <a:cubicBezTo>
                    <a:pt x="40" y="600"/>
                    <a:pt x="53" y="601"/>
                    <a:pt x="69" y="603"/>
                  </a:cubicBezTo>
                  <a:cubicBezTo>
                    <a:pt x="84" y="606"/>
                    <a:pt x="101" y="610"/>
                    <a:pt x="120" y="614"/>
                  </a:cubicBezTo>
                  <a:cubicBezTo>
                    <a:pt x="179" y="629"/>
                    <a:pt x="250" y="646"/>
                    <a:pt x="297" y="619"/>
                  </a:cubicBezTo>
                  <a:cubicBezTo>
                    <a:pt x="301" y="616"/>
                    <a:pt x="305" y="619"/>
                    <a:pt x="301" y="627"/>
                  </a:cubicBezTo>
                  <a:cubicBezTo>
                    <a:pt x="298" y="631"/>
                    <a:pt x="296" y="636"/>
                    <a:pt x="293" y="639"/>
                  </a:cubicBezTo>
                  <a:cubicBezTo>
                    <a:pt x="290" y="644"/>
                    <a:pt x="287" y="648"/>
                    <a:pt x="283" y="652"/>
                  </a:cubicBezTo>
                  <a:cubicBezTo>
                    <a:pt x="279" y="656"/>
                    <a:pt x="272" y="658"/>
                    <a:pt x="268" y="659"/>
                  </a:cubicBezTo>
                  <a:cubicBezTo>
                    <a:pt x="239" y="663"/>
                    <a:pt x="175" y="664"/>
                    <a:pt x="138" y="661"/>
                  </a:cubicBezTo>
                  <a:cubicBezTo>
                    <a:pt x="101" y="658"/>
                    <a:pt x="101" y="658"/>
                    <a:pt x="101" y="658"/>
                  </a:cubicBezTo>
                  <a:cubicBezTo>
                    <a:pt x="87" y="657"/>
                    <a:pt x="72" y="658"/>
                    <a:pt x="58" y="662"/>
                  </a:cubicBezTo>
                  <a:cubicBezTo>
                    <a:pt x="58" y="662"/>
                    <a:pt x="58" y="662"/>
                    <a:pt x="58" y="662"/>
                  </a:cubicBezTo>
                  <a:cubicBezTo>
                    <a:pt x="48" y="661"/>
                    <a:pt x="39" y="657"/>
                    <a:pt x="34" y="650"/>
                  </a:cubicBezTo>
                  <a:close/>
                  <a:moveTo>
                    <a:pt x="161" y="738"/>
                  </a:moveTo>
                  <a:cubicBezTo>
                    <a:pt x="158" y="738"/>
                    <a:pt x="156" y="735"/>
                    <a:pt x="156" y="731"/>
                  </a:cubicBezTo>
                  <a:cubicBezTo>
                    <a:pt x="165" y="729"/>
                    <a:pt x="174" y="726"/>
                    <a:pt x="183" y="722"/>
                  </a:cubicBezTo>
                  <a:cubicBezTo>
                    <a:pt x="178" y="731"/>
                    <a:pt x="168" y="739"/>
                    <a:pt x="161" y="738"/>
                  </a:cubicBezTo>
                  <a:close/>
                  <a:moveTo>
                    <a:pt x="225" y="705"/>
                  </a:moveTo>
                  <a:cubicBezTo>
                    <a:pt x="220" y="716"/>
                    <a:pt x="210" y="725"/>
                    <a:pt x="197" y="725"/>
                  </a:cubicBezTo>
                  <a:cubicBezTo>
                    <a:pt x="191" y="726"/>
                    <a:pt x="189" y="724"/>
                    <a:pt x="189" y="723"/>
                  </a:cubicBezTo>
                  <a:cubicBezTo>
                    <a:pt x="189" y="723"/>
                    <a:pt x="189" y="723"/>
                    <a:pt x="189" y="723"/>
                  </a:cubicBezTo>
                  <a:cubicBezTo>
                    <a:pt x="189" y="722"/>
                    <a:pt x="190" y="721"/>
                    <a:pt x="190" y="720"/>
                  </a:cubicBezTo>
                  <a:cubicBezTo>
                    <a:pt x="202" y="715"/>
                    <a:pt x="213" y="710"/>
                    <a:pt x="224" y="705"/>
                  </a:cubicBezTo>
                  <a:cubicBezTo>
                    <a:pt x="225" y="704"/>
                    <a:pt x="226" y="705"/>
                    <a:pt x="225" y="705"/>
                  </a:cubicBezTo>
                  <a:close/>
                  <a:moveTo>
                    <a:pt x="156" y="724"/>
                  </a:moveTo>
                  <a:cubicBezTo>
                    <a:pt x="155" y="724"/>
                    <a:pt x="152" y="725"/>
                    <a:pt x="151" y="725"/>
                  </a:cubicBezTo>
                  <a:cubicBezTo>
                    <a:pt x="112" y="735"/>
                    <a:pt x="75" y="738"/>
                    <a:pt x="49" y="733"/>
                  </a:cubicBezTo>
                  <a:cubicBezTo>
                    <a:pt x="36" y="730"/>
                    <a:pt x="20" y="725"/>
                    <a:pt x="17" y="712"/>
                  </a:cubicBezTo>
                  <a:cubicBezTo>
                    <a:pt x="15" y="703"/>
                    <a:pt x="17" y="694"/>
                    <a:pt x="23" y="687"/>
                  </a:cubicBezTo>
                  <a:cubicBezTo>
                    <a:pt x="38" y="670"/>
                    <a:pt x="74" y="663"/>
                    <a:pt x="101" y="665"/>
                  </a:cubicBezTo>
                  <a:cubicBezTo>
                    <a:pt x="137" y="668"/>
                    <a:pt x="137" y="668"/>
                    <a:pt x="137" y="668"/>
                  </a:cubicBezTo>
                  <a:cubicBezTo>
                    <a:pt x="173" y="671"/>
                    <a:pt x="229" y="670"/>
                    <a:pt x="261" y="667"/>
                  </a:cubicBezTo>
                  <a:cubicBezTo>
                    <a:pt x="264" y="666"/>
                    <a:pt x="265" y="669"/>
                    <a:pt x="263" y="671"/>
                  </a:cubicBezTo>
                  <a:cubicBezTo>
                    <a:pt x="255" y="678"/>
                    <a:pt x="246" y="684"/>
                    <a:pt x="237" y="689"/>
                  </a:cubicBezTo>
                  <a:cubicBezTo>
                    <a:pt x="236" y="690"/>
                    <a:pt x="232" y="693"/>
                    <a:pt x="230" y="694"/>
                  </a:cubicBezTo>
                  <a:cubicBezTo>
                    <a:pt x="226" y="696"/>
                    <a:pt x="181" y="717"/>
                    <a:pt x="156" y="724"/>
                  </a:cubicBezTo>
                  <a:close/>
                  <a:moveTo>
                    <a:pt x="255" y="717"/>
                  </a:moveTo>
                  <a:cubicBezTo>
                    <a:pt x="248" y="719"/>
                    <a:pt x="242" y="718"/>
                    <a:pt x="238" y="715"/>
                  </a:cubicBezTo>
                  <a:cubicBezTo>
                    <a:pt x="235" y="713"/>
                    <a:pt x="234" y="708"/>
                    <a:pt x="234" y="702"/>
                  </a:cubicBezTo>
                  <a:cubicBezTo>
                    <a:pt x="234" y="700"/>
                    <a:pt x="236" y="698"/>
                    <a:pt x="237" y="697"/>
                  </a:cubicBezTo>
                  <a:cubicBezTo>
                    <a:pt x="250" y="690"/>
                    <a:pt x="262" y="681"/>
                    <a:pt x="273" y="671"/>
                  </a:cubicBezTo>
                  <a:cubicBezTo>
                    <a:pt x="274" y="671"/>
                    <a:pt x="276" y="671"/>
                    <a:pt x="275" y="672"/>
                  </a:cubicBezTo>
                  <a:cubicBezTo>
                    <a:pt x="274" y="691"/>
                    <a:pt x="267" y="713"/>
                    <a:pt x="255" y="717"/>
                  </a:cubicBezTo>
                  <a:close/>
                  <a:moveTo>
                    <a:pt x="299" y="690"/>
                  </a:moveTo>
                  <a:cubicBezTo>
                    <a:pt x="296" y="699"/>
                    <a:pt x="289" y="704"/>
                    <a:pt x="284" y="706"/>
                  </a:cubicBezTo>
                  <a:cubicBezTo>
                    <a:pt x="281" y="707"/>
                    <a:pt x="278" y="708"/>
                    <a:pt x="275" y="707"/>
                  </a:cubicBezTo>
                  <a:cubicBezTo>
                    <a:pt x="273" y="706"/>
                    <a:pt x="273" y="705"/>
                    <a:pt x="273" y="704"/>
                  </a:cubicBezTo>
                  <a:cubicBezTo>
                    <a:pt x="277" y="697"/>
                    <a:pt x="279" y="688"/>
                    <a:pt x="280" y="680"/>
                  </a:cubicBezTo>
                  <a:cubicBezTo>
                    <a:pt x="280" y="679"/>
                    <a:pt x="281" y="679"/>
                    <a:pt x="281" y="680"/>
                  </a:cubicBezTo>
                  <a:cubicBezTo>
                    <a:pt x="283" y="683"/>
                    <a:pt x="286" y="685"/>
                    <a:pt x="289" y="686"/>
                  </a:cubicBezTo>
                  <a:cubicBezTo>
                    <a:pt x="292" y="688"/>
                    <a:pt x="295" y="688"/>
                    <a:pt x="299" y="688"/>
                  </a:cubicBezTo>
                  <a:cubicBezTo>
                    <a:pt x="299" y="688"/>
                    <a:pt x="300" y="689"/>
                    <a:pt x="299" y="690"/>
                  </a:cubicBezTo>
                  <a:close/>
                  <a:moveTo>
                    <a:pt x="319" y="655"/>
                  </a:moveTo>
                  <a:cubicBezTo>
                    <a:pt x="317" y="667"/>
                    <a:pt x="311" y="677"/>
                    <a:pt x="306" y="681"/>
                  </a:cubicBezTo>
                  <a:cubicBezTo>
                    <a:pt x="306" y="681"/>
                    <a:pt x="306" y="681"/>
                    <a:pt x="306" y="681"/>
                  </a:cubicBezTo>
                  <a:cubicBezTo>
                    <a:pt x="304" y="681"/>
                    <a:pt x="304" y="682"/>
                    <a:pt x="302" y="682"/>
                  </a:cubicBezTo>
                  <a:cubicBezTo>
                    <a:pt x="298" y="683"/>
                    <a:pt x="294" y="683"/>
                    <a:pt x="291" y="682"/>
                  </a:cubicBezTo>
                  <a:cubicBezTo>
                    <a:pt x="287" y="680"/>
                    <a:pt x="283" y="675"/>
                    <a:pt x="282" y="668"/>
                  </a:cubicBezTo>
                  <a:cubicBezTo>
                    <a:pt x="281" y="667"/>
                    <a:pt x="281" y="663"/>
                    <a:pt x="284" y="661"/>
                  </a:cubicBezTo>
                  <a:cubicBezTo>
                    <a:pt x="289" y="655"/>
                    <a:pt x="294" y="649"/>
                    <a:pt x="299" y="643"/>
                  </a:cubicBezTo>
                  <a:cubicBezTo>
                    <a:pt x="303" y="637"/>
                    <a:pt x="308" y="630"/>
                    <a:pt x="311" y="624"/>
                  </a:cubicBezTo>
                  <a:cubicBezTo>
                    <a:pt x="313" y="621"/>
                    <a:pt x="315" y="622"/>
                    <a:pt x="315" y="623"/>
                  </a:cubicBezTo>
                  <a:cubicBezTo>
                    <a:pt x="320" y="631"/>
                    <a:pt x="321" y="643"/>
                    <a:pt x="319" y="655"/>
                  </a:cubicBezTo>
                  <a:close/>
                  <a:moveTo>
                    <a:pt x="318" y="617"/>
                  </a:moveTo>
                  <a:cubicBezTo>
                    <a:pt x="316" y="616"/>
                    <a:pt x="317" y="613"/>
                    <a:pt x="317" y="612"/>
                  </a:cubicBezTo>
                  <a:cubicBezTo>
                    <a:pt x="324" y="598"/>
                    <a:pt x="328" y="584"/>
                    <a:pt x="328" y="571"/>
                  </a:cubicBezTo>
                  <a:cubicBezTo>
                    <a:pt x="327" y="569"/>
                    <a:pt x="329" y="569"/>
                    <a:pt x="330" y="570"/>
                  </a:cubicBezTo>
                  <a:cubicBezTo>
                    <a:pt x="343" y="580"/>
                    <a:pt x="349" y="591"/>
                    <a:pt x="348" y="600"/>
                  </a:cubicBezTo>
                  <a:cubicBezTo>
                    <a:pt x="346" y="610"/>
                    <a:pt x="338" y="616"/>
                    <a:pt x="331" y="618"/>
                  </a:cubicBezTo>
                  <a:cubicBezTo>
                    <a:pt x="326" y="619"/>
                    <a:pt x="322" y="619"/>
                    <a:pt x="318" y="617"/>
                  </a:cubicBezTo>
                  <a:close/>
                  <a:moveTo>
                    <a:pt x="350" y="636"/>
                  </a:moveTo>
                  <a:cubicBezTo>
                    <a:pt x="346" y="648"/>
                    <a:pt x="336" y="657"/>
                    <a:pt x="323" y="661"/>
                  </a:cubicBezTo>
                  <a:cubicBezTo>
                    <a:pt x="323" y="659"/>
                    <a:pt x="324" y="657"/>
                    <a:pt x="324" y="656"/>
                  </a:cubicBezTo>
                  <a:cubicBezTo>
                    <a:pt x="325" y="652"/>
                    <a:pt x="325" y="649"/>
                    <a:pt x="325" y="646"/>
                  </a:cubicBezTo>
                  <a:cubicBezTo>
                    <a:pt x="326" y="638"/>
                    <a:pt x="324" y="631"/>
                    <a:pt x="322" y="625"/>
                  </a:cubicBezTo>
                  <a:cubicBezTo>
                    <a:pt x="322" y="625"/>
                    <a:pt x="323" y="624"/>
                    <a:pt x="324" y="624"/>
                  </a:cubicBezTo>
                  <a:cubicBezTo>
                    <a:pt x="326" y="624"/>
                    <a:pt x="329" y="624"/>
                    <a:pt x="332" y="623"/>
                  </a:cubicBezTo>
                  <a:cubicBezTo>
                    <a:pt x="338" y="621"/>
                    <a:pt x="343" y="618"/>
                    <a:pt x="347" y="613"/>
                  </a:cubicBezTo>
                  <a:cubicBezTo>
                    <a:pt x="348" y="613"/>
                    <a:pt x="349" y="612"/>
                    <a:pt x="350" y="613"/>
                  </a:cubicBezTo>
                  <a:cubicBezTo>
                    <a:pt x="352" y="619"/>
                    <a:pt x="353" y="628"/>
                    <a:pt x="350" y="636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8" name="Freeform 102">
              <a:extLst>
                <a:ext uri="{FF2B5EF4-FFF2-40B4-BE49-F238E27FC236}">
                  <a16:creationId xmlns:a16="http://schemas.microsoft.com/office/drawing/2014/main" id="{9D8D0025-B884-4BAD-B57D-2B67CF591A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63" y="2687"/>
              <a:ext cx="452" cy="1247"/>
            </a:xfrm>
            <a:custGeom>
              <a:avLst/>
              <a:gdLst>
                <a:gd name="T0" fmla="*/ 152 w 353"/>
                <a:gd name="T1" fmla="*/ 134 h 975"/>
                <a:gd name="T2" fmla="*/ 508 w 353"/>
                <a:gd name="T3" fmla="*/ 1320 h 975"/>
                <a:gd name="T4" fmla="*/ 119 w 353"/>
                <a:gd name="T5" fmla="*/ 1670 h 975"/>
                <a:gd name="T6" fmla="*/ 151 w 353"/>
                <a:gd name="T7" fmla="*/ 1899 h 975"/>
                <a:gd name="T8" fmla="*/ 150 w 353"/>
                <a:gd name="T9" fmla="*/ 1963 h 975"/>
                <a:gd name="T10" fmla="*/ 150 w 353"/>
                <a:gd name="T11" fmla="*/ 2040 h 975"/>
                <a:gd name="T12" fmla="*/ 179 w 353"/>
                <a:gd name="T13" fmla="*/ 2030 h 975"/>
                <a:gd name="T14" fmla="*/ 159 w 353"/>
                <a:gd name="T15" fmla="*/ 1852 h 975"/>
                <a:gd name="T16" fmla="*/ 245 w 353"/>
                <a:gd name="T17" fmla="*/ 1958 h 975"/>
                <a:gd name="T18" fmla="*/ 277 w 353"/>
                <a:gd name="T19" fmla="*/ 1866 h 975"/>
                <a:gd name="T20" fmla="*/ 172 w 353"/>
                <a:gd name="T21" fmla="*/ 1846 h 975"/>
                <a:gd name="T22" fmla="*/ 367 w 353"/>
                <a:gd name="T23" fmla="*/ 1441 h 975"/>
                <a:gd name="T24" fmla="*/ 410 w 353"/>
                <a:gd name="T25" fmla="*/ 1477 h 975"/>
                <a:gd name="T26" fmla="*/ 332 w 353"/>
                <a:gd name="T27" fmla="*/ 1554 h 975"/>
                <a:gd name="T28" fmla="*/ 407 w 353"/>
                <a:gd name="T29" fmla="*/ 1499 h 975"/>
                <a:gd name="T30" fmla="*/ 449 w 353"/>
                <a:gd name="T31" fmla="*/ 1559 h 975"/>
                <a:gd name="T32" fmla="*/ 478 w 353"/>
                <a:gd name="T33" fmla="*/ 1613 h 975"/>
                <a:gd name="T34" fmla="*/ 501 w 353"/>
                <a:gd name="T35" fmla="*/ 1550 h 975"/>
                <a:gd name="T36" fmla="*/ 538 w 353"/>
                <a:gd name="T37" fmla="*/ 1514 h 975"/>
                <a:gd name="T38" fmla="*/ 585 w 353"/>
                <a:gd name="T39" fmla="*/ 1636 h 975"/>
                <a:gd name="T40" fmla="*/ 594 w 353"/>
                <a:gd name="T41" fmla="*/ 1641 h 975"/>
                <a:gd name="T42" fmla="*/ 656 w 353"/>
                <a:gd name="T43" fmla="*/ 1499 h 975"/>
                <a:gd name="T44" fmla="*/ 720 w 353"/>
                <a:gd name="T45" fmla="*/ 1519 h 975"/>
                <a:gd name="T46" fmla="*/ 661 w 353"/>
                <a:gd name="T47" fmla="*/ 1435 h 975"/>
                <a:gd name="T48" fmla="*/ 672 w 353"/>
                <a:gd name="T49" fmla="*/ 1319 h 975"/>
                <a:gd name="T50" fmla="*/ 736 w 353"/>
                <a:gd name="T51" fmla="*/ 1326 h 975"/>
                <a:gd name="T52" fmla="*/ 667 w 353"/>
                <a:gd name="T53" fmla="*/ 1220 h 975"/>
                <a:gd name="T54" fmla="*/ 702 w 353"/>
                <a:gd name="T55" fmla="*/ 1206 h 975"/>
                <a:gd name="T56" fmla="*/ 666 w 353"/>
                <a:gd name="T57" fmla="*/ 1198 h 975"/>
                <a:gd name="T58" fmla="*/ 682 w 353"/>
                <a:gd name="T59" fmla="*/ 1104 h 975"/>
                <a:gd name="T60" fmla="*/ 657 w 353"/>
                <a:gd name="T61" fmla="*/ 1097 h 975"/>
                <a:gd name="T62" fmla="*/ 650 w 353"/>
                <a:gd name="T63" fmla="*/ 962 h 975"/>
                <a:gd name="T64" fmla="*/ 668 w 353"/>
                <a:gd name="T65" fmla="*/ 952 h 975"/>
                <a:gd name="T66" fmla="*/ 631 w 353"/>
                <a:gd name="T67" fmla="*/ 863 h 975"/>
                <a:gd name="T68" fmla="*/ 672 w 353"/>
                <a:gd name="T69" fmla="*/ 645 h 975"/>
                <a:gd name="T70" fmla="*/ 649 w 353"/>
                <a:gd name="T71" fmla="*/ 804 h 975"/>
                <a:gd name="T72" fmla="*/ 579 w 353"/>
                <a:gd name="T73" fmla="*/ 848 h 975"/>
                <a:gd name="T74" fmla="*/ 220 w 353"/>
                <a:gd name="T75" fmla="*/ 128 h 975"/>
                <a:gd name="T76" fmla="*/ 302 w 353"/>
                <a:gd name="T77" fmla="*/ 90 h 975"/>
                <a:gd name="T78" fmla="*/ 233 w 353"/>
                <a:gd name="T79" fmla="*/ 96 h 975"/>
                <a:gd name="T80" fmla="*/ 37 w 353"/>
                <a:gd name="T81" fmla="*/ 0 h 975"/>
                <a:gd name="T82" fmla="*/ 522 w 353"/>
                <a:gd name="T83" fmla="*/ 1494 h 975"/>
                <a:gd name="T84" fmla="*/ 456 w 353"/>
                <a:gd name="T85" fmla="*/ 1542 h 975"/>
                <a:gd name="T86" fmla="*/ 485 w 353"/>
                <a:gd name="T87" fmla="*/ 1366 h 975"/>
                <a:gd name="T88" fmla="*/ 545 w 353"/>
                <a:gd name="T89" fmla="*/ 1314 h 975"/>
                <a:gd name="T90" fmla="*/ 638 w 353"/>
                <a:gd name="T91" fmla="*/ 1491 h 975"/>
                <a:gd name="T92" fmla="*/ 549 w 353"/>
                <a:gd name="T93" fmla="*/ 1470 h 975"/>
                <a:gd name="T94" fmla="*/ 549 w 353"/>
                <a:gd name="T95" fmla="*/ 1461 h 975"/>
                <a:gd name="T96" fmla="*/ 562 w 353"/>
                <a:gd name="T97" fmla="*/ 1239 h 975"/>
                <a:gd name="T98" fmla="*/ 574 w 353"/>
                <a:gd name="T99" fmla="*/ 1221 h 975"/>
                <a:gd name="T100" fmla="*/ 638 w 353"/>
                <a:gd name="T101" fmla="*/ 1491 h 975"/>
                <a:gd name="T102" fmla="*/ 613 w 353"/>
                <a:gd name="T103" fmla="*/ 1274 h 975"/>
                <a:gd name="T104" fmla="*/ 583 w 353"/>
                <a:gd name="T105" fmla="*/ 898 h 975"/>
                <a:gd name="T106" fmla="*/ 616 w 353"/>
                <a:gd name="T107" fmla="*/ 875 h 975"/>
                <a:gd name="T108" fmla="*/ 638 w 353"/>
                <a:gd name="T109" fmla="*/ 1044 h 975"/>
                <a:gd name="T110" fmla="*/ 657 w 353"/>
                <a:gd name="T111" fmla="*/ 1284 h 975"/>
                <a:gd name="T112" fmla="*/ 638 w 353"/>
                <a:gd name="T113" fmla="*/ 1339 h 9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53" h="975">
                  <a:moveTo>
                    <a:pt x="0" y="6"/>
                  </a:moveTo>
                  <a:cubicBezTo>
                    <a:pt x="8" y="39"/>
                    <a:pt x="19" y="40"/>
                    <a:pt x="73" y="64"/>
                  </a:cubicBezTo>
                  <a:cubicBezTo>
                    <a:pt x="128" y="88"/>
                    <a:pt x="311" y="208"/>
                    <a:pt x="253" y="610"/>
                  </a:cubicBezTo>
                  <a:cubicBezTo>
                    <a:pt x="253" y="611"/>
                    <a:pt x="247" y="625"/>
                    <a:pt x="242" y="631"/>
                  </a:cubicBezTo>
                  <a:cubicBezTo>
                    <a:pt x="227" y="650"/>
                    <a:pt x="199" y="665"/>
                    <a:pt x="171" y="682"/>
                  </a:cubicBezTo>
                  <a:cubicBezTo>
                    <a:pt x="121" y="710"/>
                    <a:pt x="64" y="743"/>
                    <a:pt x="57" y="798"/>
                  </a:cubicBezTo>
                  <a:cubicBezTo>
                    <a:pt x="54" y="842"/>
                    <a:pt x="70" y="879"/>
                    <a:pt x="70" y="879"/>
                  </a:cubicBezTo>
                  <a:cubicBezTo>
                    <a:pt x="72" y="886"/>
                    <a:pt x="72" y="896"/>
                    <a:pt x="72" y="908"/>
                  </a:cubicBezTo>
                  <a:cubicBezTo>
                    <a:pt x="71" y="914"/>
                    <a:pt x="71" y="921"/>
                    <a:pt x="71" y="928"/>
                  </a:cubicBezTo>
                  <a:cubicBezTo>
                    <a:pt x="71" y="930"/>
                    <a:pt x="71" y="935"/>
                    <a:pt x="71" y="938"/>
                  </a:cubicBezTo>
                  <a:cubicBezTo>
                    <a:pt x="71" y="941"/>
                    <a:pt x="70" y="945"/>
                    <a:pt x="70" y="946"/>
                  </a:cubicBezTo>
                  <a:cubicBezTo>
                    <a:pt x="67" y="954"/>
                    <a:pt x="66" y="962"/>
                    <a:pt x="71" y="975"/>
                  </a:cubicBezTo>
                  <a:cubicBezTo>
                    <a:pt x="67" y="964"/>
                    <a:pt x="71" y="954"/>
                    <a:pt x="73" y="946"/>
                  </a:cubicBezTo>
                  <a:cubicBezTo>
                    <a:pt x="75" y="955"/>
                    <a:pt x="79" y="963"/>
                    <a:pt x="85" y="970"/>
                  </a:cubicBezTo>
                  <a:cubicBezTo>
                    <a:pt x="72" y="952"/>
                    <a:pt x="75" y="928"/>
                    <a:pt x="76" y="908"/>
                  </a:cubicBezTo>
                  <a:cubicBezTo>
                    <a:pt x="76" y="899"/>
                    <a:pt x="77" y="892"/>
                    <a:pt x="76" y="885"/>
                  </a:cubicBezTo>
                  <a:cubicBezTo>
                    <a:pt x="77" y="886"/>
                    <a:pt x="78" y="886"/>
                    <a:pt x="80" y="887"/>
                  </a:cubicBezTo>
                  <a:cubicBezTo>
                    <a:pt x="100" y="900"/>
                    <a:pt x="116" y="911"/>
                    <a:pt x="116" y="936"/>
                  </a:cubicBezTo>
                  <a:cubicBezTo>
                    <a:pt x="116" y="920"/>
                    <a:pt x="112" y="909"/>
                    <a:pt x="103" y="900"/>
                  </a:cubicBezTo>
                  <a:cubicBezTo>
                    <a:pt x="112" y="902"/>
                    <a:pt x="122" y="902"/>
                    <a:pt x="132" y="892"/>
                  </a:cubicBezTo>
                  <a:cubicBezTo>
                    <a:pt x="122" y="902"/>
                    <a:pt x="105" y="897"/>
                    <a:pt x="100" y="895"/>
                  </a:cubicBezTo>
                  <a:cubicBezTo>
                    <a:pt x="96" y="893"/>
                    <a:pt x="88" y="886"/>
                    <a:pt x="82" y="882"/>
                  </a:cubicBezTo>
                  <a:cubicBezTo>
                    <a:pt x="65" y="871"/>
                    <a:pt x="64" y="835"/>
                    <a:pt x="65" y="799"/>
                  </a:cubicBezTo>
                  <a:cubicBezTo>
                    <a:pt x="71" y="748"/>
                    <a:pt x="124" y="718"/>
                    <a:pt x="175" y="689"/>
                  </a:cubicBezTo>
                  <a:cubicBezTo>
                    <a:pt x="188" y="681"/>
                    <a:pt x="200" y="674"/>
                    <a:pt x="212" y="666"/>
                  </a:cubicBezTo>
                  <a:cubicBezTo>
                    <a:pt x="203" y="681"/>
                    <a:pt x="197" y="694"/>
                    <a:pt x="195" y="706"/>
                  </a:cubicBezTo>
                  <a:cubicBezTo>
                    <a:pt x="183" y="731"/>
                    <a:pt x="173" y="741"/>
                    <a:pt x="160" y="742"/>
                  </a:cubicBezTo>
                  <a:cubicBezTo>
                    <a:pt x="159" y="742"/>
                    <a:pt x="158" y="742"/>
                    <a:pt x="158" y="743"/>
                  </a:cubicBezTo>
                  <a:cubicBezTo>
                    <a:pt x="161" y="743"/>
                    <a:pt x="163" y="744"/>
                    <a:pt x="166" y="745"/>
                  </a:cubicBezTo>
                  <a:cubicBezTo>
                    <a:pt x="176" y="742"/>
                    <a:pt x="185" y="733"/>
                    <a:pt x="194" y="716"/>
                  </a:cubicBezTo>
                  <a:cubicBezTo>
                    <a:pt x="194" y="719"/>
                    <a:pt x="195" y="722"/>
                    <a:pt x="196" y="725"/>
                  </a:cubicBezTo>
                  <a:cubicBezTo>
                    <a:pt x="198" y="734"/>
                    <a:pt x="205" y="741"/>
                    <a:pt x="214" y="745"/>
                  </a:cubicBezTo>
                  <a:cubicBezTo>
                    <a:pt x="220" y="747"/>
                    <a:pt x="226" y="747"/>
                    <a:pt x="232" y="745"/>
                  </a:cubicBezTo>
                  <a:cubicBezTo>
                    <a:pt x="228" y="755"/>
                    <a:pt x="226" y="764"/>
                    <a:pt x="227" y="771"/>
                  </a:cubicBezTo>
                  <a:cubicBezTo>
                    <a:pt x="228" y="772"/>
                    <a:pt x="230" y="772"/>
                    <a:pt x="231" y="772"/>
                  </a:cubicBezTo>
                  <a:cubicBezTo>
                    <a:pt x="229" y="765"/>
                    <a:pt x="232" y="754"/>
                    <a:pt x="238" y="741"/>
                  </a:cubicBezTo>
                  <a:cubicBezTo>
                    <a:pt x="244" y="737"/>
                    <a:pt x="249" y="731"/>
                    <a:pt x="252" y="724"/>
                  </a:cubicBezTo>
                  <a:cubicBezTo>
                    <a:pt x="253" y="722"/>
                    <a:pt x="256" y="723"/>
                    <a:pt x="256" y="724"/>
                  </a:cubicBezTo>
                  <a:cubicBezTo>
                    <a:pt x="259" y="737"/>
                    <a:pt x="265" y="745"/>
                    <a:pt x="272" y="749"/>
                  </a:cubicBezTo>
                  <a:cubicBezTo>
                    <a:pt x="279" y="760"/>
                    <a:pt x="279" y="773"/>
                    <a:pt x="279" y="782"/>
                  </a:cubicBezTo>
                  <a:cubicBezTo>
                    <a:pt x="280" y="783"/>
                    <a:pt x="282" y="784"/>
                    <a:pt x="283" y="784"/>
                  </a:cubicBezTo>
                  <a:cubicBezTo>
                    <a:pt x="283" y="784"/>
                    <a:pt x="283" y="784"/>
                    <a:pt x="283" y="784"/>
                  </a:cubicBezTo>
                  <a:cubicBezTo>
                    <a:pt x="283" y="776"/>
                    <a:pt x="283" y="763"/>
                    <a:pt x="278" y="751"/>
                  </a:cubicBezTo>
                  <a:cubicBezTo>
                    <a:pt x="288" y="752"/>
                    <a:pt x="303" y="744"/>
                    <a:pt x="312" y="716"/>
                  </a:cubicBezTo>
                  <a:cubicBezTo>
                    <a:pt x="314" y="709"/>
                    <a:pt x="315" y="702"/>
                    <a:pt x="315" y="695"/>
                  </a:cubicBezTo>
                  <a:cubicBezTo>
                    <a:pt x="322" y="708"/>
                    <a:pt x="332" y="719"/>
                    <a:pt x="343" y="726"/>
                  </a:cubicBezTo>
                  <a:cubicBezTo>
                    <a:pt x="343" y="725"/>
                    <a:pt x="343" y="723"/>
                    <a:pt x="343" y="722"/>
                  </a:cubicBezTo>
                  <a:cubicBezTo>
                    <a:pt x="332" y="714"/>
                    <a:pt x="321" y="700"/>
                    <a:pt x="315" y="686"/>
                  </a:cubicBezTo>
                  <a:cubicBezTo>
                    <a:pt x="314" y="676"/>
                    <a:pt x="312" y="666"/>
                    <a:pt x="309" y="656"/>
                  </a:cubicBezTo>
                  <a:cubicBezTo>
                    <a:pt x="313" y="653"/>
                    <a:pt x="318" y="646"/>
                    <a:pt x="320" y="630"/>
                  </a:cubicBezTo>
                  <a:cubicBezTo>
                    <a:pt x="330" y="627"/>
                    <a:pt x="346" y="635"/>
                    <a:pt x="353" y="640"/>
                  </a:cubicBezTo>
                  <a:cubicBezTo>
                    <a:pt x="352" y="638"/>
                    <a:pt x="351" y="636"/>
                    <a:pt x="351" y="634"/>
                  </a:cubicBezTo>
                  <a:cubicBezTo>
                    <a:pt x="344" y="630"/>
                    <a:pt x="330" y="624"/>
                    <a:pt x="321" y="626"/>
                  </a:cubicBezTo>
                  <a:cubicBezTo>
                    <a:pt x="322" y="616"/>
                    <a:pt x="321" y="602"/>
                    <a:pt x="318" y="583"/>
                  </a:cubicBezTo>
                  <a:cubicBezTo>
                    <a:pt x="318" y="581"/>
                    <a:pt x="318" y="579"/>
                    <a:pt x="318" y="577"/>
                  </a:cubicBezTo>
                  <a:cubicBezTo>
                    <a:pt x="323" y="576"/>
                    <a:pt x="328" y="575"/>
                    <a:pt x="334" y="576"/>
                  </a:cubicBezTo>
                  <a:cubicBezTo>
                    <a:pt x="334" y="575"/>
                    <a:pt x="333" y="574"/>
                    <a:pt x="332" y="572"/>
                  </a:cubicBezTo>
                  <a:cubicBezTo>
                    <a:pt x="327" y="572"/>
                    <a:pt x="322" y="572"/>
                    <a:pt x="317" y="573"/>
                  </a:cubicBezTo>
                  <a:cubicBezTo>
                    <a:pt x="315" y="560"/>
                    <a:pt x="314" y="544"/>
                    <a:pt x="313" y="529"/>
                  </a:cubicBezTo>
                  <a:cubicBezTo>
                    <a:pt x="318" y="529"/>
                    <a:pt x="323" y="528"/>
                    <a:pt x="325" y="528"/>
                  </a:cubicBezTo>
                  <a:cubicBezTo>
                    <a:pt x="325" y="526"/>
                    <a:pt x="325" y="525"/>
                    <a:pt x="325" y="523"/>
                  </a:cubicBezTo>
                  <a:cubicBezTo>
                    <a:pt x="323" y="524"/>
                    <a:pt x="318" y="525"/>
                    <a:pt x="313" y="525"/>
                  </a:cubicBezTo>
                  <a:cubicBezTo>
                    <a:pt x="313" y="516"/>
                    <a:pt x="312" y="507"/>
                    <a:pt x="312" y="498"/>
                  </a:cubicBezTo>
                  <a:cubicBezTo>
                    <a:pt x="311" y="484"/>
                    <a:pt x="310" y="471"/>
                    <a:pt x="310" y="460"/>
                  </a:cubicBezTo>
                  <a:cubicBezTo>
                    <a:pt x="313" y="459"/>
                    <a:pt x="316" y="459"/>
                    <a:pt x="318" y="459"/>
                  </a:cubicBezTo>
                  <a:cubicBezTo>
                    <a:pt x="318" y="458"/>
                    <a:pt x="318" y="456"/>
                    <a:pt x="319" y="455"/>
                  </a:cubicBezTo>
                  <a:cubicBezTo>
                    <a:pt x="317" y="455"/>
                    <a:pt x="313" y="455"/>
                    <a:pt x="309" y="456"/>
                  </a:cubicBezTo>
                  <a:cubicBezTo>
                    <a:pt x="307" y="433"/>
                    <a:pt x="305" y="419"/>
                    <a:pt x="301" y="413"/>
                  </a:cubicBezTo>
                  <a:cubicBezTo>
                    <a:pt x="307" y="408"/>
                    <a:pt x="313" y="399"/>
                    <a:pt x="317" y="388"/>
                  </a:cubicBezTo>
                  <a:cubicBezTo>
                    <a:pt x="325" y="360"/>
                    <a:pt x="325" y="328"/>
                    <a:pt x="320" y="308"/>
                  </a:cubicBezTo>
                  <a:cubicBezTo>
                    <a:pt x="318" y="311"/>
                    <a:pt x="315" y="314"/>
                    <a:pt x="313" y="316"/>
                  </a:cubicBezTo>
                  <a:cubicBezTo>
                    <a:pt x="316" y="333"/>
                    <a:pt x="317" y="360"/>
                    <a:pt x="309" y="385"/>
                  </a:cubicBezTo>
                  <a:cubicBezTo>
                    <a:pt x="304" y="403"/>
                    <a:pt x="292" y="412"/>
                    <a:pt x="283" y="414"/>
                  </a:cubicBezTo>
                  <a:cubicBezTo>
                    <a:pt x="275" y="414"/>
                    <a:pt x="276" y="408"/>
                    <a:pt x="276" y="405"/>
                  </a:cubicBezTo>
                  <a:cubicBezTo>
                    <a:pt x="261" y="206"/>
                    <a:pt x="171" y="95"/>
                    <a:pt x="106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17" y="59"/>
                    <a:pt x="135" y="52"/>
                    <a:pt x="148" y="46"/>
                  </a:cubicBezTo>
                  <a:cubicBezTo>
                    <a:pt x="147" y="46"/>
                    <a:pt x="145" y="45"/>
                    <a:pt x="144" y="43"/>
                  </a:cubicBezTo>
                  <a:cubicBezTo>
                    <a:pt x="144" y="40"/>
                    <a:pt x="144" y="38"/>
                    <a:pt x="146" y="37"/>
                  </a:cubicBezTo>
                  <a:cubicBezTo>
                    <a:pt x="136" y="41"/>
                    <a:pt x="123" y="44"/>
                    <a:pt x="111" y="46"/>
                  </a:cubicBezTo>
                  <a:cubicBezTo>
                    <a:pt x="95" y="46"/>
                    <a:pt x="77" y="41"/>
                    <a:pt x="77" y="41"/>
                  </a:cubicBezTo>
                  <a:cubicBezTo>
                    <a:pt x="34" y="30"/>
                    <a:pt x="25" y="26"/>
                    <a:pt x="18" y="0"/>
                  </a:cubicBezTo>
                  <a:moveTo>
                    <a:pt x="256" y="680"/>
                  </a:moveTo>
                  <a:cubicBezTo>
                    <a:pt x="255" y="688"/>
                    <a:pt x="252" y="708"/>
                    <a:pt x="249" y="714"/>
                  </a:cubicBezTo>
                  <a:cubicBezTo>
                    <a:pt x="245" y="723"/>
                    <a:pt x="238" y="733"/>
                    <a:pt x="230" y="737"/>
                  </a:cubicBezTo>
                  <a:cubicBezTo>
                    <a:pt x="226" y="739"/>
                    <a:pt x="222" y="739"/>
                    <a:pt x="217" y="737"/>
                  </a:cubicBezTo>
                  <a:cubicBezTo>
                    <a:pt x="210" y="734"/>
                    <a:pt x="205" y="730"/>
                    <a:pt x="203" y="723"/>
                  </a:cubicBezTo>
                  <a:cubicBezTo>
                    <a:pt x="199" y="708"/>
                    <a:pt x="209" y="682"/>
                    <a:pt x="231" y="653"/>
                  </a:cubicBezTo>
                  <a:cubicBezTo>
                    <a:pt x="241" y="645"/>
                    <a:pt x="250" y="636"/>
                    <a:pt x="255" y="627"/>
                  </a:cubicBezTo>
                  <a:cubicBezTo>
                    <a:pt x="257" y="624"/>
                    <a:pt x="260" y="624"/>
                    <a:pt x="260" y="628"/>
                  </a:cubicBezTo>
                  <a:cubicBezTo>
                    <a:pt x="260" y="644"/>
                    <a:pt x="259" y="662"/>
                    <a:pt x="256" y="680"/>
                  </a:cubicBezTo>
                  <a:close/>
                  <a:moveTo>
                    <a:pt x="304" y="713"/>
                  </a:moveTo>
                  <a:cubicBezTo>
                    <a:pt x="297" y="736"/>
                    <a:pt x="286" y="745"/>
                    <a:pt x="278" y="743"/>
                  </a:cubicBezTo>
                  <a:cubicBezTo>
                    <a:pt x="269" y="741"/>
                    <a:pt x="262" y="726"/>
                    <a:pt x="262" y="702"/>
                  </a:cubicBezTo>
                  <a:cubicBezTo>
                    <a:pt x="262" y="701"/>
                    <a:pt x="262" y="701"/>
                    <a:pt x="262" y="701"/>
                  </a:cubicBezTo>
                  <a:cubicBezTo>
                    <a:pt x="263" y="700"/>
                    <a:pt x="262" y="699"/>
                    <a:pt x="262" y="698"/>
                  </a:cubicBezTo>
                  <a:cubicBezTo>
                    <a:pt x="262" y="693"/>
                    <a:pt x="263" y="688"/>
                    <a:pt x="264" y="682"/>
                  </a:cubicBezTo>
                  <a:cubicBezTo>
                    <a:pt x="269" y="645"/>
                    <a:pt x="269" y="612"/>
                    <a:pt x="268" y="593"/>
                  </a:cubicBezTo>
                  <a:cubicBezTo>
                    <a:pt x="268" y="589"/>
                    <a:pt x="269" y="586"/>
                    <a:pt x="269" y="582"/>
                  </a:cubicBezTo>
                  <a:cubicBezTo>
                    <a:pt x="270" y="580"/>
                    <a:pt x="272" y="581"/>
                    <a:pt x="273" y="584"/>
                  </a:cubicBezTo>
                  <a:cubicBezTo>
                    <a:pt x="277" y="593"/>
                    <a:pt x="281" y="602"/>
                    <a:pt x="285" y="612"/>
                  </a:cubicBezTo>
                  <a:cubicBezTo>
                    <a:pt x="299" y="647"/>
                    <a:pt x="314" y="682"/>
                    <a:pt x="304" y="713"/>
                  </a:cubicBezTo>
                  <a:close/>
                  <a:moveTo>
                    <a:pt x="304" y="640"/>
                  </a:moveTo>
                  <a:cubicBezTo>
                    <a:pt x="300" y="629"/>
                    <a:pt x="296" y="619"/>
                    <a:pt x="292" y="609"/>
                  </a:cubicBezTo>
                  <a:cubicBezTo>
                    <a:pt x="283" y="587"/>
                    <a:pt x="274" y="566"/>
                    <a:pt x="273" y="548"/>
                  </a:cubicBezTo>
                  <a:cubicBezTo>
                    <a:pt x="277" y="506"/>
                    <a:pt x="279" y="466"/>
                    <a:pt x="277" y="429"/>
                  </a:cubicBezTo>
                  <a:cubicBezTo>
                    <a:pt x="275" y="423"/>
                    <a:pt x="282" y="422"/>
                    <a:pt x="285" y="422"/>
                  </a:cubicBezTo>
                  <a:cubicBezTo>
                    <a:pt x="288" y="421"/>
                    <a:pt x="291" y="420"/>
                    <a:pt x="294" y="418"/>
                  </a:cubicBezTo>
                  <a:cubicBezTo>
                    <a:pt x="294" y="418"/>
                    <a:pt x="294" y="418"/>
                    <a:pt x="295" y="418"/>
                  </a:cubicBezTo>
                  <a:cubicBezTo>
                    <a:pt x="300" y="423"/>
                    <a:pt x="302" y="467"/>
                    <a:pt x="304" y="499"/>
                  </a:cubicBezTo>
                  <a:cubicBezTo>
                    <a:pt x="305" y="529"/>
                    <a:pt x="307" y="560"/>
                    <a:pt x="311" y="584"/>
                  </a:cubicBezTo>
                  <a:cubicBezTo>
                    <a:pt x="312" y="596"/>
                    <a:pt x="313" y="606"/>
                    <a:pt x="313" y="614"/>
                  </a:cubicBezTo>
                  <a:cubicBezTo>
                    <a:pt x="313" y="625"/>
                    <a:pt x="312" y="633"/>
                    <a:pt x="310" y="638"/>
                  </a:cubicBezTo>
                  <a:cubicBezTo>
                    <a:pt x="309" y="642"/>
                    <a:pt x="305" y="642"/>
                    <a:pt x="304" y="640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9" name="Freeform 103">
              <a:extLst>
                <a:ext uri="{FF2B5EF4-FFF2-40B4-BE49-F238E27FC236}">
                  <a16:creationId xmlns:a16="http://schemas.microsoft.com/office/drawing/2014/main" id="{95C1877F-ABF0-4F61-A9E2-FC2EC599E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" y="2735"/>
              <a:ext cx="9" cy="11"/>
            </a:xfrm>
            <a:custGeom>
              <a:avLst/>
              <a:gdLst>
                <a:gd name="T0" fmla="*/ 13 w 7"/>
                <a:gd name="T1" fmla="*/ 7 h 9"/>
                <a:gd name="T2" fmla="*/ 8 w 7"/>
                <a:gd name="T3" fmla="*/ 16 h 9"/>
                <a:gd name="T4" fmla="*/ 0 w 7"/>
                <a:gd name="T5" fmla="*/ 11 h 9"/>
                <a:gd name="T6" fmla="*/ 5 w 7"/>
                <a:gd name="T7" fmla="*/ 0 h 9"/>
                <a:gd name="T8" fmla="*/ 13 w 7"/>
                <a:gd name="T9" fmla="*/ 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9">
                  <a:moveTo>
                    <a:pt x="6" y="4"/>
                  </a:moveTo>
                  <a:cubicBezTo>
                    <a:pt x="7" y="6"/>
                    <a:pt x="6" y="8"/>
                    <a:pt x="4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3"/>
                    <a:pt x="0" y="1"/>
                    <a:pt x="2" y="0"/>
                  </a:cubicBezTo>
                  <a:cubicBezTo>
                    <a:pt x="3" y="0"/>
                    <a:pt x="5" y="1"/>
                    <a:pt x="6" y="4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0" name="Freeform 104">
              <a:extLst>
                <a:ext uri="{FF2B5EF4-FFF2-40B4-BE49-F238E27FC236}">
                  <a16:creationId xmlns:a16="http://schemas.microsoft.com/office/drawing/2014/main" id="{EB4141DA-0DF5-4813-B006-8B013CBE5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1" y="2696"/>
              <a:ext cx="12" cy="13"/>
            </a:xfrm>
            <a:custGeom>
              <a:avLst/>
              <a:gdLst>
                <a:gd name="T0" fmla="*/ 7 w 10"/>
                <a:gd name="T1" fmla="*/ 0 h 10"/>
                <a:gd name="T2" fmla="*/ 0 w 10"/>
                <a:gd name="T3" fmla="*/ 12 h 10"/>
                <a:gd name="T4" fmla="*/ 12 w 10"/>
                <a:gd name="T5" fmla="*/ 7 h 10"/>
                <a:gd name="T6" fmla="*/ 6 w 10"/>
                <a:gd name="T7" fmla="*/ 22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cubicBezTo>
                    <a:pt x="2" y="1"/>
                    <a:pt x="0" y="2"/>
                    <a:pt x="0" y="5"/>
                  </a:cubicBezTo>
                  <a:cubicBezTo>
                    <a:pt x="2" y="4"/>
                    <a:pt x="6" y="2"/>
                    <a:pt x="7" y="3"/>
                  </a:cubicBezTo>
                  <a:cubicBezTo>
                    <a:pt x="10" y="6"/>
                    <a:pt x="5" y="10"/>
                    <a:pt x="3" y="10"/>
                  </a:cubicBezTo>
                </a:path>
              </a:pathLst>
            </a:custGeom>
            <a:noFill/>
            <a:ln w="4763" cap="rnd">
              <a:solidFill>
                <a:srgbClr val="00A8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1" name="Freeform 105">
              <a:extLst>
                <a:ext uri="{FF2B5EF4-FFF2-40B4-BE49-F238E27FC236}">
                  <a16:creationId xmlns:a16="http://schemas.microsoft.com/office/drawing/2014/main" id="{3DA299C7-5BD1-47AC-937D-7245A338E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4" y="2687"/>
              <a:ext cx="7" cy="12"/>
            </a:xfrm>
            <a:custGeom>
              <a:avLst/>
              <a:gdLst>
                <a:gd name="T0" fmla="*/ 7 w 6"/>
                <a:gd name="T1" fmla="*/ 1 h 9"/>
                <a:gd name="T2" fmla="*/ 0 w 6"/>
                <a:gd name="T3" fmla="*/ 9 h 9"/>
                <a:gd name="T4" fmla="*/ 9 w 6"/>
                <a:gd name="T5" fmla="*/ 12 h 9"/>
                <a:gd name="T6" fmla="*/ 2 w 6"/>
                <a:gd name="T7" fmla="*/ 21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9">
                  <a:moveTo>
                    <a:pt x="4" y="1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2" y="4"/>
                    <a:pt x="5" y="3"/>
                    <a:pt x="6" y="5"/>
                  </a:cubicBezTo>
                  <a:cubicBezTo>
                    <a:pt x="6" y="7"/>
                    <a:pt x="4" y="8"/>
                    <a:pt x="2" y="9"/>
                  </a:cubicBezTo>
                </a:path>
              </a:pathLst>
            </a:custGeom>
            <a:noFill/>
            <a:ln w="4763" cap="rnd">
              <a:solidFill>
                <a:srgbClr val="00A8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2" name="Freeform 106">
              <a:extLst>
                <a:ext uri="{FF2B5EF4-FFF2-40B4-BE49-F238E27FC236}">
                  <a16:creationId xmlns:a16="http://schemas.microsoft.com/office/drawing/2014/main" id="{B1AED18C-1C3B-412F-A466-AEDE06845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1277"/>
              <a:ext cx="348" cy="84"/>
            </a:xfrm>
            <a:custGeom>
              <a:avLst/>
              <a:gdLst>
                <a:gd name="T0" fmla="*/ 24 w 272"/>
                <a:gd name="T1" fmla="*/ 101 h 66"/>
                <a:gd name="T2" fmla="*/ 24 w 272"/>
                <a:gd name="T3" fmla="*/ 101 h 66"/>
                <a:gd name="T4" fmla="*/ 42 w 272"/>
                <a:gd name="T5" fmla="*/ 135 h 66"/>
                <a:gd name="T6" fmla="*/ 42 w 272"/>
                <a:gd name="T7" fmla="*/ 135 h 66"/>
                <a:gd name="T8" fmla="*/ 67 w 272"/>
                <a:gd name="T9" fmla="*/ 95 h 66"/>
                <a:gd name="T10" fmla="*/ 72 w 272"/>
                <a:gd name="T11" fmla="*/ 123 h 66"/>
                <a:gd name="T12" fmla="*/ 90 w 272"/>
                <a:gd name="T13" fmla="*/ 106 h 66"/>
                <a:gd name="T14" fmla="*/ 432 w 272"/>
                <a:gd name="T15" fmla="*/ 39 h 66"/>
                <a:gd name="T16" fmla="*/ 447 w 272"/>
                <a:gd name="T17" fmla="*/ 39 h 66"/>
                <a:gd name="T18" fmla="*/ 450 w 272"/>
                <a:gd name="T19" fmla="*/ 41 h 66"/>
                <a:gd name="T20" fmla="*/ 461 w 272"/>
                <a:gd name="T21" fmla="*/ 41 h 66"/>
                <a:gd name="T22" fmla="*/ 464 w 272"/>
                <a:gd name="T23" fmla="*/ 43 h 66"/>
                <a:gd name="T24" fmla="*/ 478 w 272"/>
                <a:gd name="T25" fmla="*/ 46 h 66"/>
                <a:gd name="T26" fmla="*/ 485 w 272"/>
                <a:gd name="T27" fmla="*/ 46 h 66"/>
                <a:gd name="T28" fmla="*/ 490 w 272"/>
                <a:gd name="T29" fmla="*/ 47 h 66"/>
                <a:gd name="T30" fmla="*/ 496 w 272"/>
                <a:gd name="T31" fmla="*/ 50 h 66"/>
                <a:gd name="T32" fmla="*/ 503 w 272"/>
                <a:gd name="T33" fmla="*/ 50 h 66"/>
                <a:gd name="T34" fmla="*/ 516 w 272"/>
                <a:gd name="T35" fmla="*/ 53 h 66"/>
                <a:gd name="T36" fmla="*/ 516 w 272"/>
                <a:gd name="T37" fmla="*/ 53 h 66"/>
                <a:gd name="T38" fmla="*/ 516 w 272"/>
                <a:gd name="T39" fmla="*/ 53 h 66"/>
                <a:gd name="T40" fmla="*/ 545 w 272"/>
                <a:gd name="T41" fmla="*/ 64 h 66"/>
                <a:gd name="T42" fmla="*/ 550 w 272"/>
                <a:gd name="T43" fmla="*/ 66 h 66"/>
                <a:gd name="T44" fmla="*/ 550 w 272"/>
                <a:gd name="T45" fmla="*/ 66 h 66"/>
                <a:gd name="T46" fmla="*/ 553 w 272"/>
                <a:gd name="T47" fmla="*/ 66 h 66"/>
                <a:gd name="T48" fmla="*/ 555 w 272"/>
                <a:gd name="T49" fmla="*/ 67 h 66"/>
                <a:gd name="T50" fmla="*/ 557 w 272"/>
                <a:gd name="T51" fmla="*/ 67 h 66"/>
                <a:gd name="T52" fmla="*/ 562 w 272"/>
                <a:gd name="T53" fmla="*/ 70 h 66"/>
                <a:gd name="T54" fmla="*/ 562 w 272"/>
                <a:gd name="T55" fmla="*/ 70 h 66"/>
                <a:gd name="T56" fmla="*/ 563 w 272"/>
                <a:gd name="T57" fmla="*/ 70 h 66"/>
                <a:gd name="T58" fmla="*/ 564 w 272"/>
                <a:gd name="T59" fmla="*/ 70 h 66"/>
                <a:gd name="T60" fmla="*/ 568 w 272"/>
                <a:gd name="T61" fmla="*/ 70 h 66"/>
                <a:gd name="T62" fmla="*/ 569 w 272"/>
                <a:gd name="T63" fmla="*/ 66 h 66"/>
                <a:gd name="T64" fmla="*/ 475 w 272"/>
                <a:gd name="T65" fmla="*/ 18 h 66"/>
                <a:gd name="T66" fmla="*/ 287 w 272"/>
                <a:gd name="T67" fmla="*/ 1 h 66"/>
                <a:gd name="T68" fmla="*/ 17 w 272"/>
                <a:gd name="T69" fmla="*/ 52 h 66"/>
                <a:gd name="T70" fmla="*/ 0 w 272"/>
                <a:gd name="T71" fmla="*/ 60 h 66"/>
                <a:gd name="T72" fmla="*/ 0 w 272"/>
                <a:gd name="T73" fmla="*/ 61 h 66"/>
                <a:gd name="T74" fmla="*/ 24 w 272"/>
                <a:gd name="T75" fmla="*/ 101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72" h="66">
                  <a:moveTo>
                    <a:pt x="12" y="49"/>
                  </a:moveTo>
                  <a:cubicBezTo>
                    <a:pt x="12" y="49"/>
                    <a:pt x="12" y="49"/>
                    <a:pt x="12" y="49"/>
                  </a:cubicBezTo>
                  <a:cubicBezTo>
                    <a:pt x="16" y="52"/>
                    <a:pt x="16" y="66"/>
                    <a:pt x="20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2" y="59"/>
                    <a:pt x="29" y="44"/>
                    <a:pt x="32" y="46"/>
                  </a:cubicBezTo>
                  <a:cubicBezTo>
                    <a:pt x="34" y="47"/>
                    <a:pt x="34" y="54"/>
                    <a:pt x="34" y="60"/>
                  </a:cubicBezTo>
                  <a:cubicBezTo>
                    <a:pt x="36" y="58"/>
                    <a:pt x="38" y="55"/>
                    <a:pt x="43" y="51"/>
                  </a:cubicBezTo>
                  <a:cubicBezTo>
                    <a:pt x="89" y="14"/>
                    <a:pt x="167" y="15"/>
                    <a:pt x="206" y="19"/>
                  </a:cubicBezTo>
                  <a:cubicBezTo>
                    <a:pt x="208" y="19"/>
                    <a:pt x="211" y="19"/>
                    <a:pt x="213" y="19"/>
                  </a:cubicBezTo>
                  <a:cubicBezTo>
                    <a:pt x="214" y="20"/>
                    <a:pt x="214" y="20"/>
                    <a:pt x="215" y="20"/>
                  </a:cubicBezTo>
                  <a:cubicBezTo>
                    <a:pt x="217" y="20"/>
                    <a:pt x="219" y="20"/>
                    <a:pt x="220" y="20"/>
                  </a:cubicBezTo>
                  <a:cubicBezTo>
                    <a:pt x="221" y="20"/>
                    <a:pt x="222" y="20"/>
                    <a:pt x="222" y="21"/>
                  </a:cubicBezTo>
                  <a:cubicBezTo>
                    <a:pt x="224" y="21"/>
                    <a:pt x="226" y="21"/>
                    <a:pt x="228" y="22"/>
                  </a:cubicBezTo>
                  <a:cubicBezTo>
                    <a:pt x="229" y="22"/>
                    <a:pt x="230" y="22"/>
                    <a:pt x="231" y="22"/>
                  </a:cubicBezTo>
                  <a:cubicBezTo>
                    <a:pt x="232" y="22"/>
                    <a:pt x="233" y="23"/>
                    <a:pt x="234" y="23"/>
                  </a:cubicBezTo>
                  <a:cubicBezTo>
                    <a:pt x="235" y="23"/>
                    <a:pt x="236" y="23"/>
                    <a:pt x="237" y="24"/>
                  </a:cubicBezTo>
                  <a:cubicBezTo>
                    <a:pt x="238" y="24"/>
                    <a:pt x="239" y="24"/>
                    <a:pt x="240" y="24"/>
                  </a:cubicBezTo>
                  <a:cubicBezTo>
                    <a:pt x="242" y="25"/>
                    <a:pt x="244" y="25"/>
                    <a:pt x="246" y="2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52" y="28"/>
                    <a:pt x="257" y="30"/>
                    <a:pt x="260" y="31"/>
                  </a:cubicBezTo>
                  <a:cubicBezTo>
                    <a:pt x="261" y="31"/>
                    <a:pt x="262" y="32"/>
                    <a:pt x="263" y="32"/>
                  </a:cubicBezTo>
                  <a:cubicBezTo>
                    <a:pt x="263" y="32"/>
                    <a:pt x="263" y="32"/>
                    <a:pt x="263" y="32"/>
                  </a:cubicBezTo>
                  <a:cubicBezTo>
                    <a:pt x="263" y="32"/>
                    <a:pt x="264" y="32"/>
                    <a:pt x="264" y="32"/>
                  </a:cubicBezTo>
                  <a:cubicBezTo>
                    <a:pt x="264" y="32"/>
                    <a:pt x="265" y="33"/>
                    <a:pt x="265" y="33"/>
                  </a:cubicBezTo>
                  <a:cubicBezTo>
                    <a:pt x="265" y="33"/>
                    <a:pt x="266" y="33"/>
                    <a:pt x="266" y="33"/>
                  </a:cubicBezTo>
                  <a:cubicBezTo>
                    <a:pt x="267" y="33"/>
                    <a:pt x="267" y="34"/>
                    <a:pt x="268" y="34"/>
                  </a:cubicBezTo>
                  <a:cubicBezTo>
                    <a:pt x="268" y="34"/>
                    <a:pt x="268" y="34"/>
                    <a:pt x="268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70" y="34"/>
                    <a:pt x="270" y="34"/>
                    <a:pt x="270" y="34"/>
                  </a:cubicBezTo>
                  <a:cubicBezTo>
                    <a:pt x="270" y="34"/>
                    <a:pt x="271" y="34"/>
                    <a:pt x="271" y="34"/>
                  </a:cubicBezTo>
                  <a:cubicBezTo>
                    <a:pt x="272" y="34"/>
                    <a:pt x="272" y="34"/>
                    <a:pt x="272" y="32"/>
                  </a:cubicBezTo>
                  <a:cubicBezTo>
                    <a:pt x="267" y="22"/>
                    <a:pt x="249" y="13"/>
                    <a:pt x="227" y="9"/>
                  </a:cubicBezTo>
                  <a:cubicBezTo>
                    <a:pt x="195" y="3"/>
                    <a:pt x="185" y="1"/>
                    <a:pt x="137" y="1"/>
                  </a:cubicBezTo>
                  <a:cubicBezTo>
                    <a:pt x="71" y="0"/>
                    <a:pt x="32" y="14"/>
                    <a:pt x="8" y="25"/>
                  </a:cubicBezTo>
                  <a:cubicBezTo>
                    <a:pt x="5" y="27"/>
                    <a:pt x="2" y="28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26"/>
                    <a:pt x="11" y="43"/>
                    <a:pt x="12" y="49"/>
                  </a:cubicBezTo>
                  <a:close/>
                </a:path>
              </a:pathLst>
            </a:custGeom>
            <a:solidFill>
              <a:srgbClr val="F4E5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" name="Freeform 107">
              <a:extLst>
                <a:ext uri="{FF2B5EF4-FFF2-40B4-BE49-F238E27FC236}">
                  <a16:creationId xmlns:a16="http://schemas.microsoft.com/office/drawing/2014/main" id="{D248DC0C-E15F-4EC1-AAF0-6B0B2FC298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" y="1333"/>
              <a:ext cx="20" cy="63"/>
            </a:xfrm>
            <a:custGeom>
              <a:avLst/>
              <a:gdLst>
                <a:gd name="T0" fmla="*/ 25 w 16"/>
                <a:gd name="T1" fmla="*/ 5 h 49"/>
                <a:gd name="T2" fmla="*/ 30 w 16"/>
                <a:gd name="T3" fmla="*/ 45 h 49"/>
                <a:gd name="T4" fmla="*/ 23 w 16"/>
                <a:gd name="T5" fmla="*/ 75 h 49"/>
                <a:gd name="T6" fmla="*/ 10 w 16"/>
                <a:gd name="T7" fmla="*/ 98 h 49"/>
                <a:gd name="T8" fmla="*/ 1 w 16"/>
                <a:gd name="T9" fmla="*/ 87 h 49"/>
                <a:gd name="T10" fmla="*/ 1 w 16"/>
                <a:gd name="T11" fmla="*/ 50 h 49"/>
                <a:gd name="T12" fmla="*/ 25 w 16"/>
                <a:gd name="T13" fmla="*/ 5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49">
                  <a:moveTo>
                    <a:pt x="13" y="2"/>
                  </a:moveTo>
                  <a:cubicBezTo>
                    <a:pt x="16" y="3"/>
                    <a:pt x="14" y="15"/>
                    <a:pt x="15" y="21"/>
                  </a:cubicBezTo>
                  <a:cubicBezTo>
                    <a:pt x="15" y="28"/>
                    <a:pt x="14" y="30"/>
                    <a:pt x="11" y="35"/>
                  </a:cubicBezTo>
                  <a:cubicBezTo>
                    <a:pt x="8" y="40"/>
                    <a:pt x="5" y="43"/>
                    <a:pt x="5" y="46"/>
                  </a:cubicBezTo>
                  <a:cubicBezTo>
                    <a:pt x="5" y="49"/>
                    <a:pt x="3" y="47"/>
                    <a:pt x="1" y="41"/>
                  </a:cubicBezTo>
                  <a:cubicBezTo>
                    <a:pt x="0" y="35"/>
                    <a:pt x="0" y="27"/>
                    <a:pt x="1" y="23"/>
                  </a:cubicBezTo>
                  <a:cubicBezTo>
                    <a:pt x="1" y="18"/>
                    <a:pt x="10" y="0"/>
                    <a:pt x="13" y="2"/>
                  </a:cubicBezTo>
                  <a:close/>
                </a:path>
              </a:pathLst>
            </a:custGeom>
            <a:solidFill>
              <a:srgbClr val="F2F9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4" name="Freeform 108">
              <a:extLst>
                <a:ext uri="{FF2B5EF4-FFF2-40B4-BE49-F238E27FC236}">
                  <a16:creationId xmlns:a16="http://schemas.microsoft.com/office/drawing/2014/main" id="{C9232316-C970-407E-901D-B9B148718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" y="1390"/>
              <a:ext cx="26" cy="58"/>
            </a:xfrm>
            <a:custGeom>
              <a:avLst/>
              <a:gdLst>
                <a:gd name="T0" fmla="*/ 2 w 21"/>
                <a:gd name="T1" fmla="*/ 0 h 46"/>
                <a:gd name="T2" fmla="*/ 2 w 21"/>
                <a:gd name="T3" fmla="*/ 38 h 46"/>
                <a:gd name="T4" fmla="*/ 25 w 21"/>
                <a:gd name="T5" fmla="*/ 78 h 46"/>
                <a:gd name="T6" fmla="*/ 38 w 21"/>
                <a:gd name="T7" fmla="*/ 91 h 46"/>
                <a:gd name="T8" fmla="*/ 31 w 21"/>
                <a:gd name="T9" fmla="*/ 67 h 46"/>
                <a:gd name="T10" fmla="*/ 26 w 21"/>
                <a:gd name="T11" fmla="*/ 37 h 46"/>
                <a:gd name="T12" fmla="*/ 11 w 21"/>
                <a:gd name="T13" fmla="*/ 14 h 46"/>
                <a:gd name="T14" fmla="*/ 2 w 21"/>
                <a:gd name="T15" fmla="*/ 0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46">
                  <a:moveTo>
                    <a:pt x="2" y="0"/>
                  </a:moveTo>
                  <a:cubicBezTo>
                    <a:pt x="0" y="1"/>
                    <a:pt x="0" y="11"/>
                    <a:pt x="2" y="19"/>
                  </a:cubicBezTo>
                  <a:cubicBezTo>
                    <a:pt x="3" y="27"/>
                    <a:pt x="8" y="32"/>
                    <a:pt x="13" y="39"/>
                  </a:cubicBezTo>
                  <a:cubicBezTo>
                    <a:pt x="16" y="44"/>
                    <a:pt x="19" y="46"/>
                    <a:pt x="20" y="45"/>
                  </a:cubicBezTo>
                  <a:cubicBezTo>
                    <a:pt x="21" y="44"/>
                    <a:pt x="19" y="38"/>
                    <a:pt x="16" y="33"/>
                  </a:cubicBezTo>
                  <a:cubicBezTo>
                    <a:pt x="14" y="29"/>
                    <a:pt x="14" y="25"/>
                    <a:pt x="14" y="18"/>
                  </a:cubicBezTo>
                  <a:cubicBezTo>
                    <a:pt x="13" y="11"/>
                    <a:pt x="9" y="12"/>
                    <a:pt x="6" y="7"/>
                  </a:cubicBezTo>
                  <a:cubicBezTo>
                    <a:pt x="4" y="2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2F9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5" name="Freeform 109">
              <a:extLst>
                <a:ext uri="{FF2B5EF4-FFF2-40B4-BE49-F238E27FC236}">
                  <a16:creationId xmlns:a16="http://schemas.microsoft.com/office/drawing/2014/main" id="{35B247D0-A0A8-4B36-A9B0-C10EF0832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3" y="989"/>
              <a:ext cx="261" cy="184"/>
            </a:xfrm>
            <a:custGeom>
              <a:avLst/>
              <a:gdLst>
                <a:gd name="T0" fmla="*/ 10 w 204"/>
                <a:gd name="T1" fmla="*/ 293 h 144"/>
                <a:gd name="T2" fmla="*/ 10 w 204"/>
                <a:gd name="T3" fmla="*/ 299 h 144"/>
                <a:gd name="T4" fmla="*/ 147 w 204"/>
                <a:gd name="T5" fmla="*/ 151 h 144"/>
                <a:gd name="T6" fmla="*/ 347 w 204"/>
                <a:gd name="T7" fmla="*/ 134 h 144"/>
                <a:gd name="T8" fmla="*/ 422 w 204"/>
                <a:gd name="T9" fmla="*/ 146 h 144"/>
                <a:gd name="T10" fmla="*/ 427 w 204"/>
                <a:gd name="T11" fmla="*/ 146 h 144"/>
                <a:gd name="T12" fmla="*/ 421 w 204"/>
                <a:gd name="T13" fmla="*/ 128 h 144"/>
                <a:gd name="T14" fmla="*/ 165 w 204"/>
                <a:gd name="T15" fmla="*/ 121 h 144"/>
                <a:gd name="T16" fmla="*/ 77 w 204"/>
                <a:gd name="T17" fmla="*/ 107 h 144"/>
                <a:gd name="T18" fmla="*/ 46 w 204"/>
                <a:gd name="T19" fmla="*/ 5 h 144"/>
                <a:gd name="T20" fmla="*/ 37 w 204"/>
                <a:gd name="T21" fmla="*/ 0 h 144"/>
                <a:gd name="T22" fmla="*/ 5 w 204"/>
                <a:gd name="T23" fmla="*/ 132 h 144"/>
                <a:gd name="T24" fmla="*/ 19 w 204"/>
                <a:gd name="T25" fmla="*/ 217 h 144"/>
                <a:gd name="T26" fmla="*/ 10 w 204"/>
                <a:gd name="T27" fmla="*/ 293 h 1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4" h="144">
                  <a:moveTo>
                    <a:pt x="5" y="140"/>
                  </a:moveTo>
                  <a:cubicBezTo>
                    <a:pt x="4" y="142"/>
                    <a:pt x="3" y="144"/>
                    <a:pt x="5" y="143"/>
                  </a:cubicBezTo>
                  <a:cubicBezTo>
                    <a:pt x="22" y="117"/>
                    <a:pt x="45" y="85"/>
                    <a:pt x="70" y="72"/>
                  </a:cubicBezTo>
                  <a:cubicBezTo>
                    <a:pt x="95" y="60"/>
                    <a:pt x="131" y="62"/>
                    <a:pt x="166" y="64"/>
                  </a:cubicBezTo>
                  <a:cubicBezTo>
                    <a:pt x="184" y="64"/>
                    <a:pt x="194" y="66"/>
                    <a:pt x="202" y="70"/>
                  </a:cubicBezTo>
                  <a:cubicBezTo>
                    <a:pt x="203" y="70"/>
                    <a:pt x="203" y="70"/>
                    <a:pt x="204" y="70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60" y="52"/>
                    <a:pt x="96" y="56"/>
                    <a:pt x="79" y="58"/>
                  </a:cubicBezTo>
                  <a:cubicBezTo>
                    <a:pt x="62" y="60"/>
                    <a:pt x="45" y="59"/>
                    <a:pt x="37" y="52"/>
                  </a:cubicBezTo>
                  <a:cubicBezTo>
                    <a:pt x="28" y="43"/>
                    <a:pt x="15" y="20"/>
                    <a:pt x="22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9" y="21"/>
                    <a:pt x="3" y="52"/>
                    <a:pt x="2" y="63"/>
                  </a:cubicBezTo>
                  <a:cubicBezTo>
                    <a:pt x="0" y="73"/>
                    <a:pt x="8" y="91"/>
                    <a:pt x="9" y="104"/>
                  </a:cubicBezTo>
                  <a:cubicBezTo>
                    <a:pt x="10" y="116"/>
                    <a:pt x="8" y="131"/>
                    <a:pt x="5" y="140"/>
                  </a:cubicBezTo>
                  <a:close/>
                </a:path>
              </a:pathLst>
            </a:custGeom>
            <a:solidFill>
              <a:srgbClr val="FFE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6" name="Freeform 110">
              <a:extLst>
                <a:ext uri="{FF2B5EF4-FFF2-40B4-BE49-F238E27FC236}">
                  <a16:creationId xmlns:a16="http://schemas.microsoft.com/office/drawing/2014/main" id="{BAC8E51D-6C86-429A-8E9D-8AF61A123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4" y="1040"/>
              <a:ext cx="52" cy="76"/>
            </a:xfrm>
            <a:custGeom>
              <a:avLst/>
              <a:gdLst>
                <a:gd name="T0" fmla="*/ 17 w 40"/>
                <a:gd name="T1" fmla="*/ 1 h 59"/>
                <a:gd name="T2" fmla="*/ 5 w 40"/>
                <a:gd name="T3" fmla="*/ 43 h 59"/>
                <a:gd name="T4" fmla="*/ 23 w 40"/>
                <a:gd name="T5" fmla="*/ 120 h 59"/>
                <a:gd name="T6" fmla="*/ 79 w 40"/>
                <a:gd name="T7" fmla="*/ 82 h 59"/>
                <a:gd name="T8" fmla="*/ 57 w 40"/>
                <a:gd name="T9" fmla="*/ 50 h 59"/>
                <a:gd name="T10" fmla="*/ 17 w 40"/>
                <a:gd name="T11" fmla="*/ 1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59">
                  <a:moveTo>
                    <a:pt x="8" y="1"/>
                  </a:moveTo>
                  <a:cubicBezTo>
                    <a:pt x="5" y="0"/>
                    <a:pt x="3" y="12"/>
                    <a:pt x="2" y="20"/>
                  </a:cubicBezTo>
                  <a:cubicBezTo>
                    <a:pt x="0" y="28"/>
                    <a:pt x="5" y="53"/>
                    <a:pt x="11" y="56"/>
                  </a:cubicBezTo>
                  <a:cubicBezTo>
                    <a:pt x="18" y="59"/>
                    <a:pt x="32" y="46"/>
                    <a:pt x="36" y="39"/>
                  </a:cubicBezTo>
                  <a:cubicBezTo>
                    <a:pt x="40" y="32"/>
                    <a:pt x="37" y="32"/>
                    <a:pt x="26" y="23"/>
                  </a:cubicBezTo>
                  <a:cubicBezTo>
                    <a:pt x="15" y="14"/>
                    <a:pt x="11" y="4"/>
                    <a:pt x="8" y="1"/>
                  </a:cubicBezTo>
                  <a:close/>
                </a:path>
              </a:pathLst>
            </a:custGeom>
            <a:solidFill>
              <a:srgbClr val="DD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7" name="Freeform 111">
              <a:extLst>
                <a:ext uri="{FF2B5EF4-FFF2-40B4-BE49-F238E27FC236}">
                  <a16:creationId xmlns:a16="http://schemas.microsoft.com/office/drawing/2014/main" id="{14B16B39-1594-4BCA-B4B2-85EE13B8F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" y="1285"/>
              <a:ext cx="216" cy="67"/>
            </a:xfrm>
            <a:custGeom>
              <a:avLst/>
              <a:gdLst>
                <a:gd name="T0" fmla="*/ 261 w 169"/>
                <a:gd name="T1" fmla="*/ 1 h 53"/>
                <a:gd name="T2" fmla="*/ 133 w 169"/>
                <a:gd name="T3" fmla="*/ 8 h 53"/>
                <a:gd name="T4" fmla="*/ 29 w 169"/>
                <a:gd name="T5" fmla="*/ 34 h 53"/>
                <a:gd name="T6" fmla="*/ 1 w 169"/>
                <a:gd name="T7" fmla="*/ 75 h 53"/>
                <a:gd name="T8" fmla="*/ 13 w 169"/>
                <a:gd name="T9" fmla="*/ 107 h 53"/>
                <a:gd name="T10" fmla="*/ 13 w 169"/>
                <a:gd name="T11" fmla="*/ 107 h 53"/>
                <a:gd name="T12" fmla="*/ 33 w 169"/>
                <a:gd name="T13" fmla="*/ 81 h 53"/>
                <a:gd name="T14" fmla="*/ 37 w 169"/>
                <a:gd name="T15" fmla="*/ 95 h 53"/>
                <a:gd name="T16" fmla="*/ 104 w 169"/>
                <a:gd name="T17" fmla="*/ 53 h 53"/>
                <a:gd name="T18" fmla="*/ 302 w 169"/>
                <a:gd name="T19" fmla="*/ 10 h 53"/>
                <a:gd name="T20" fmla="*/ 261 w 169"/>
                <a:gd name="T21" fmla="*/ 1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9" h="53">
                  <a:moveTo>
                    <a:pt x="125" y="1"/>
                  </a:moveTo>
                  <a:cubicBezTo>
                    <a:pt x="106" y="0"/>
                    <a:pt x="85" y="1"/>
                    <a:pt x="63" y="4"/>
                  </a:cubicBezTo>
                  <a:cubicBezTo>
                    <a:pt x="42" y="8"/>
                    <a:pt x="24" y="14"/>
                    <a:pt x="14" y="17"/>
                  </a:cubicBezTo>
                  <a:cubicBezTo>
                    <a:pt x="1" y="21"/>
                    <a:pt x="0" y="25"/>
                    <a:pt x="1" y="37"/>
                  </a:cubicBezTo>
                  <a:cubicBezTo>
                    <a:pt x="2" y="45"/>
                    <a:pt x="3" y="51"/>
                    <a:pt x="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9" y="47"/>
                    <a:pt x="14" y="39"/>
                    <a:pt x="16" y="40"/>
                  </a:cubicBezTo>
                  <a:cubicBezTo>
                    <a:pt x="17" y="41"/>
                    <a:pt x="18" y="44"/>
                    <a:pt x="18" y="47"/>
                  </a:cubicBezTo>
                  <a:cubicBezTo>
                    <a:pt x="22" y="43"/>
                    <a:pt x="31" y="35"/>
                    <a:pt x="49" y="26"/>
                  </a:cubicBezTo>
                  <a:cubicBezTo>
                    <a:pt x="72" y="14"/>
                    <a:pt x="121" y="5"/>
                    <a:pt x="145" y="5"/>
                  </a:cubicBezTo>
                  <a:cubicBezTo>
                    <a:pt x="169" y="6"/>
                    <a:pt x="147" y="1"/>
                    <a:pt x="125" y="1"/>
                  </a:cubicBezTo>
                  <a:close/>
                </a:path>
              </a:pathLst>
            </a:custGeom>
            <a:solidFill>
              <a:srgbClr val="FFE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8" name="Freeform 112">
              <a:extLst>
                <a:ext uri="{FF2B5EF4-FFF2-40B4-BE49-F238E27FC236}">
                  <a16:creationId xmlns:a16="http://schemas.microsoft.com/office/drawing/2014/main" id="{7A40E914-9FBD-459C-844D-EA6D43FA1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24"/>
              <a:ext cx="47" cy="95"/>
            </a:xfrm>
            <a:custGeom>
              <a:avLst/>
              <a:gdLst>
                <a:gd name="T0" fmla="*/ 60 w 37"/>
                <a:gd name="T1" fmla="*/ 74 h 74"/>
                <a:gd name="T2" fmla="*/ 10 w 37"/>
                <a:gd name="T3" fmla="*/ 0 h 74"/>
                <a:gd name="T4" fmla="*/ 14 w 37"/>
                <a:gd name="T5" fmla="*/ 13 h 74"/>
                <a:gd name="T6" fmla="*/ 23 w 37"/>
                <a:gd name="T7" fmla="*/ 39 h 74"/>
                <a:gd name="T8" fmla="*/ 8 w 37"/>
                <a:gd name="T9" fmla="*/ 24 h 74"/>
                <a:gd name="T10" fmla="*/ 0 w 37"/>
                <a:gd name="T11" fmla="*/ 15 h 74"/>
                <a:gd name="T12" fmla="*/ 10 w 37"/>
                <a:gd name="T13" fmla="*/ 83 h 74"/>
                <a:gd name="T14" fmla="*/ 55 w 37"/>
                <a:gd name="T15" fmla="*/ 146 h 74"/>
                <a:gd name="T16" fmla="*/ 60 w 37"/>
                <a:gd name="T17" fmla="*/ 74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74">
                  <a:moveTo>
                    <a:pt x="29" y="35"/>
                  </a:moveTo>
                  <a:cubicBezTo>
                    <a:pt x="23" y="26"/>
                    <a:pt x="14" y="7"/>
                    <a:pt x="5" y="0"/>
                  </a:cubicBezTo>
                  <a:cubicBezTo>
                    <a:pt x="6" y="2"/>
                    <a:pt x="6" y="4"/>
                    <a:pt x="7" y="6"/>
                  </a:cubicBezTo>
                  <a:cubicBezTo>
                    <a:pt x="10" y="11"/>
                    <a:pt x="12" y="17"/>
                    <a:pt x="11" y="18"/>
                  </a:cubicBezTo>
                  <a:cubicBezTo>
                    <a:pt x="10" y="19"/>
                    <a:pt x="7" y="17"/>
                    <a:pt x="4" y="12"/>
                  </a:cubicBezTo>
                  <a:cubicBezTo>
                    <a:pt x="3" y="10"/>
                    <a:pt x="1" y="9"/>
                    <a:pt x="0" y="7"/>
                  </a:cubicBezTo>
                  <a:cubicBezTo>
                    <a:pt x="3" y="15"/>
                    <a:pt x="7" y="27"/>
                    <a:pt x="5" y="40"/>
                  </a:cubicBezTo>
                  <a:cubicBezTo>
                    <a:pt x="2" y="62"/>
                    <a:pt x="15" y="74"/>
                    <a:pt x="27" y="69"/>
                  </a:cubicBezTo>
                  <a:cubicBezTo>
                    <a:pt x="37" y="65"/>
                    <a:pt x="36" y="47"/>
                    <a:pt x="29" y="35"/>
                  </a:cubicBezTo>
                  <a:close/>
                </a:path>
              </a:pathLst>
            </a:custGeom>
            <a:solidFill>
              <a:srgbClr val="FFE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9" name="Freeform 113">
              <a:extLst>
                <a:ext uri="{FF2B5EF4-FFF2-40B4-BE49-F238E27FC236}">
                  <a16:creationId xmlns:a16="http://schemas.microsoft.com/office/drawing/2014/main" id="{3720BFDD-C1E0-4A21-B9C1-B4CA0F18A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5" y="1482"/>
              <a:ext cx="33" cy="32"/>
            </a:xfrm>
            <a:custGeom>
              <a:avLst/>
              <a:gdLst>
                <a:gd name="T0" fmla="*/ 13 w 26"/>
                <a:gd name="T1" fmla="*/ 46 h 25"/>
                <a:gd name="T2" fmla="*/ 46 w 26"/>
                <a:gd name="T3" fmla="*/ 6 h 25"/>
                <a:gd name="T4" fmla="*/ 13 w 26"/>
                <a:gd name="T5" fmla="*/ 46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25">
                  <a:moveTo>
                    <a:pt x="6" y="22"/>
                  </a:moveTo>
                  <a:cubicBezTo>
                    <a:pt x="13" y="25"/>
                    <a:pt x="26" y="6"/>
                    <a:pt x="22" y="3"/>
                  </a:cubicBezTo>
                  <a:cubicBezTo>
                    <a:pt x="18" y="0"/>
                    <a:pt x="0" y="18"/>
                    <a:pt x="6" y="22"/>
                  </a:cubicBezTo>
                  <a:close/>
                </a:path>
              </a:pathLst>
            </a:custGeom>
            <a:solidFill>
              <a:srgbClr val="FFE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0" name="Freeform 114">
              <a:extLst>
                <a:ext uri="{FF2B5EF4-FFF2-40B4-BE49-F238E27FC236}">
                  <a16:creationId xmlns:a16="http://schemas.microsoft.com/office/drawing/2014/main" id="{041C0A12-DE7C-4C47-8D3C-7C65EC738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1340"/>
              <a:ext cx="37" cy="97"/>
            </a:xfrm>
            <a:custGeom>
              <a:avLst/>
              <a:gdLst>
                <a:gd name="T0" fmla="*/ 55 w 29"/>
                <a:gd name="T1" fmla="*/ 120 h 76"/>
                <a:gd name="T2" fmla="*/ 54 w 29"/>
                <a:gd name="T3" fmla="*/ 88 h 76"/>
                <a:gd name="T4" fmla="*/ 52 w 29"/>
                <a:gd name="T5" fmla="*/ 82 h 76"/>
                <a:gd name="T6" fmla="*/ 52 w 29"/>
                <a:gd name="T7" fmla="*/ 82 h 76"/>
                <a:gd name="T8" fmla="*/ 51 w 29"/>
                <a:gd name="T9" fmla="*/ 84 h 76"/>
                <a:gd name="T10" fmla="*/ 42 w 29"/>
                <a:gd name="T11" fmla="*/ 75 h 76"/>
                <a:gd name="T12" fmla="*/ 42 w 29"/>
                <a:gd name="T13" fmla="*/ 37 h 76"/>
                <a:gd name="T14" fmla="*/ 42 w 29"/>
                <a:gd name="T15" fmla="*/ 33 h 76"/>
                <a:gd name="T16" fmla="*/ 42 w 29"/>
                <a:gd name="T17" fmla="*/ 33 h 76"/>
                <a:gd name="T18" fmla="*/ 23 w 29"/>
                <a:gd name="T19" fmla="*/ 0 h 76"/>
                <a:gd name="T20" fmla="*/ 29 w 29"/>
                <a:gd name="T21" fmla="*/ 70 h 76"/>
                <a:gd name="T22" fmla="*/ 0 w 29"/>
                <a:gd name="T23" fmla="*/ 82 h 76"/>
                <a:gd name="T24" fmla="*/ 36 w 29"/>
                <a:gd name="T25" fmla="*/ 112 h 76"/>
                <a:gd name="T26" fmla="*/ 55 w 29"/>
                <a:gd name="T27" fmla="*/ 158 h 76"/>
                <a:gd name="T28" fmla="*/ 59 w 29"/>
                <a:gd name="T29" fmla="*/ 134 h 76"/>
                <a:gd name="T30" fmla="*/ 55 w 29"/>
                <a:gd name="T31" fmla="*/ 120 h 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" h="76">
                  <a:moveTo>
                    <a:pt x="27" y="58"/>
                  </a:moveTo>
                  <a:cubicBezTo>
                    <a:pt x="26" y="52"/>
                    <a:pt x="25" y="46"/>
                    <a:pt x="26" y="42"/>
                  </a:cubicBezTo>
                  <a:cubicBezTo>
                    <a:pt x="25" y="41"/>
                    <a:pt x="25" y="40"/>
                    <a:pt x="25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4" y="40"/>
                    <a:pt x="24" y="40"/>
                    <a:pt x="24" y="41"/>
                  </a:cubicBezTo>
                  <a:cubicBezTo>
                    <a:pt x="24" y="44"/>
                    <a:pt x="22" y="42"/>
                    <a:pt x="20" y="36"/>
                  </a:cubicBezTo>
                  <a:cubicBezTo>
                    <a:pt x="19" y="30"/>
                    <a:pt x="19" y="22"/>
                    <a:pt x="20" y="18"/>
                  </a:cubicBezTo>
                  <a:cubicBezTo>
                    <a:pt x="20" y="17"/>
                    <a:pt x="20" y="17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6" y="17"/>
                    <a:pt x="16" y="0"/>
                    <a:pt x="11" y="0"/>
                  </a:cubicBezTo>
                  <a:cubicBezTo>
                    <a:pt x="7" y="0"/>
                    <a:pt x="17" y="28"/>
                    <a:pt x="14" y="34"/>
                  </a:cubicBezTo>
                  <a:cubicBezTo>
                    <a:pt x="11" y="40"/>
                    <a:pt x="9" y="38"/>
                    <a:pt x="0" y="39"/>
                  </a:cubicBezTo>
                  <a:cubicBezTo>
                    <a:pt x="6" y="40"/>
                    <a:pt x="14" y="44"/>
                    <a:pt x="17" y="54"/>
                  </a:cubicBezTo>
                  <a:cubicBezTo>
                    <a:pt x="20" y="66"/>
                    <a:pt x="24" y="76"/>
                    <a:pt x="27" y="76"/>
                  </a:cubicBezTo>
                  <a:cubicBezTo>
                    <a:pt x="29" y="76"/>
                    <a:pt x="28" y="70"/>
                    <a:pt x="28" y="64"/>
                  </a:cubicBezTo>
                  <a:cubicBezTo>
                    <a:pt x="28" y="62"/>
                    <a:pt x="27" y="60"/>
                    <a:pt x="27" y="58"/>
                  </a:cubicBezTo>
                  <a:close/>
                </a:path>
              </a:pathLst>
            </a:custGeom>
            <a:solidFill>
              <a:srgbClr val="E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1" name="Freeform 115">
              <a:extLst>
                <a:ext uri="{FF2B5EF4-FFF2-40B4-BE49-F238E27FC236}">
                  <a16:creationId xmlns:a16="http://schemas.microsoft.com/office/drawing/2014/main" id="{23A859A0-0C20-4F5F-BCFA-F480FE1CF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1066"/>
              <a:ext cx="470" cy="1502"/>
            </a:xfrm>
            <a:custGeom>
              <a:avLst/>
              <a:gdLst>
                <a:gd name="T0" fmla="*/ 152 w 367"/>
                <a:gd name="T1" fmla="*/ 577 h 1175"/>
                <a:gd name="T2" fmla="*/ 156 w 367"/>
                <a:gd name="T3" fmla="*/ 577 h 1175"/>
                <a:gd name="T4" fmla="*/ 204 w 367"/>
                <a:gd name="T5" fmla="*/ 616 h 1175"/>
                <a:gd name="T6" fmla="*/ 239 w 367"/>
                <a:gd name="T7" fmla="*/ 616 h 1175"/>
                <a:gd name="T8" fmla="*/ 229 w 367"/>
                <a:gd name="T9" fmla="*/ 601 h 1175"/>
                <a:gd name="T10" fmla="*/ 170 w 367"/>
                <a:gd name="T11" fmla="*/ 557 h 1175"/>
                <a:gd name="T12" fmla="*/ 206 w 367"/>
                <a:gd name="T13" fmla="*/ 447 h 1175"/>
                <a:gd name="T14" fmla="*/ 589 w 367"/>
                <a:gd name="T15" fmla="*/ 442 h 1175"/>
                <a:gd name="T16" fmla="*/ 612 w 367"/>
                <a:gd name="T17" fmla="*/ 510 h 1175"/>
                <a:gd name="T18" fmla="*/ 635 w 367"/>
                <a:gd name="T19" fmla="*/ 539 h 1175"/>
                <a:gd name="T20" fmla="*/ 603 w 367"/>
                <a:gd name="T21" fmla="*/ 644 h 1175"/>
                <a:gd name="T22" fmla="*/ 620 w 367"/>
                <a:gd name="T23" fmla="*/ 2224 h 1175"/>
                <a:gd name="T24" fmla="*/ 674 w 367"/>
                <a:gd name="T25" fmla="*/ 2454 h 1175"/>
                <a:gd name="T26" fmla="*/ 771 w 367"/>
                <a:gd name="T27" fmla="*/ 2392 h 1175"/>
                <a:gd name="T28" fmla="*/ 717 w 367"/>
                <a:gd name="T29" fmla="*/ 2222 h 1175"/>
                <a:gd name="T30" fmla="*/ 729 w 367"/>
                <a:gd name="T31" fmla="*/ 300 h 1175"/>
                <a:gd name="T32" fmla="*/ 661 w 367"/>
                <a:gd name="T33" fmla="*/ 129 h 1175"/>
                <a:gd name="T34" fmla="*/ 562 w 367"/>
                <a:gd name="T35" fmla="*/ 59 h 1175"/>
                <a:gd name="T36" fmla="*/ 444 w 367"/>
                <a:gd name="T37" fmla="*/ 8 h 1175"/>
                <a:gd name="T38" fmla="*/ 245 w 367"/>
                <a:gd name="T39" fmla="*/ 24 h 1175"/>
                <a:gd name="T40" fmla="*/ 105 w 367"/>
                <a:gd name="T41" fmla="*/ 178 h 1175"/>
                <a:gd name="T42" fmla="*/ 13 w 367"/>
                <a:gd name="T43" fmla="*/ 331 h 1175"/>
                <a:gd name="T44" fmla="*/ 24 w 367"/>
                <a:gd name="T45" fmla="*/ 395 h 1175"/>
                <a:gd name="T46" fmla="*/ 28 w 367"/>
                <a:gd name="T47" fmla="*/ 398 h 1175"/>
                <a:gd name="T48" fmla="*/ 63 w 367"/>
                <a:gd name="T49" fmla="*/ 406 h 1175"/>
                <a:gd name="T50" fmla="*/ 68 w 367"/>
                <a:gd name="T51" fmla="*/ 410 h 1175"/>
                <a:gd name="T52" fmla="*/ 88 w 367"/>
                <a:gd name="T53" fmla="*/ 398 h 1175"/>
                <a:gd name="T54" fmla="*/ 359 w 367"/>
                <a:gd name="T55" fmla="*/ 346 h 1175"/>
                <a:gd name="T56" fmla="*/ 548 w 367"/>
                <a:gd name="T57" fmla="*/ 363 h 1175"/>
                <a:gd name="T58" fmla="*/ 643 w 367"/>
                <a:gd name="T59" fmla="*/ 412 h 1175"/>
                <a:gd name="T60" fmla="*/ 503 w 367"/>
                <a:gd name="T61" fmla="*/ 383 h 1175"/>
                <a:gd name="T62" fmla="*/ 163 w 367"/>
                <a:gd name="T63" fmla="*/ 451 h 1175"/>
                <a:gd name="T64" fmla="*/ 142 w 367"/>
                <a:gd name="T65" fmla="*/ 470 h 1175"/>
                <a:gd name="T66" fmla="*/ 142 w 367"/>
                <a:gd name="T67" fmla="*/ 481 h 1175"/>
                <a:gd name="T68" fmla="*/ 134 w 367"/>
                <a:gd name="T69" fmla="*/ 510 h 1175"/>
                <a:gd name="T70" fmla="*/ 124 w 367"/>
                <a:gd name="T71" fmla="*/ 528 h 1175"/>
                <a:gd name="T72" fmla="*/ 127 w 367"/>
                <a:gd name="T73" fmla="*/ 534 h 1175"/>
                <a:gd name="T74" fmla="*/ 128 w 367"/>
                <a:gd name="T75" fmla="*/ 528 h 1175"/>
                <a:gd name="T76" fmla="*/ 136 w 367"/>
                <a:gd name="T77" fmla="*/ 542 h 1175"/>
                <a:gd name="T78" fmla="*/ 152 w 367"/>
                <a:gd name="T79" fmla="*/ 565 h 1175"/>
                <a:gd name="T80" fmla="*/ 152 w 367"/>
                <a:gd name="T81" fmla="*/ 577 h 11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7" h="1175">
                  <a:moveTo>
                    <a:pt x="73" y="276"/>
                  </a:moveTo>
                  <a:cubicBezTo>
                    <a:pt x="74" y="276"/>
                    <a:pt x="74" y="276"/>
                    <a:pt x="74" y="276"/>
                  </a:cubicBezTo>
                  <a:cubicBezTo>
                    <a:pt x="78" y="276"/>
                    <a:pt x="88" y="289"/>
                    <a:pt x="97" y="295"/>
                  </a:cubicBezTo>
                  <a:cubicBezTo>
                    <a:pt x="105" y="299"/>
                    <a:pt x="113" y="297"/>
                    <a:pt x="114" y="295"/>
                  </a:cubicBezTo>
                  <a:cubicBezTo>
                    <a:pt x="115" y="293"/>
                    <a:pt x="113" y="290"/>
                    <a:pt x="109" y="288"/>
                  </a:cubicBezTo>
                  <a:cubicBezTo>
                    <a:pt x="101" y="283"/>
                    <a:pt x="97" y="281"/>
                    <a:pt x="81" y="267"/>
                  </a:cubicBezTo>
                  <a:cubicBezTo>
                    <a:pt x="64" y="253"/>
                    <a:pt x="67" y="231"/>
                    <a:pt x="98" y="214"/>
                  </a:cubicBezTo>
                  <a:cubicBezTo>
                    <a:pt x="138" y="193"/>
                    <a:pt x="229" y="179"/>
                    <a:pt x="280" y="212"/>
                  </a:cubicBezTo>
                  <a:cubicBezTo>
                    <a:pt x="298" y="224"/>
                    <a:pt x="294" y="237"/>
                    <a:pt x="291" y="244"/>
                  </a:cubicBezTo>
                  <a:cubicBezTo>
                    <a:pt x="289" y="250"/>
                    <a:pt x="299" y="245"/>
                    <a:pt x="302" y="258"/>
                  </a:cubicBezTo>
                  <a:cubicBezTo>
                    <a:pt x="305" y="271"/>
                    <a:pt x="301" y="295"/>
                    <a:pt x="287" y="308"/>
                  </a:cubicBezTo>
                  <a:cubicBezTo>
                    <a:pt x="294" y="328"/>
                    <a:pt x="295" y="1006"/>
                    <a:pt x="295" y="1065"/>
                  </a:cubicBezTo>
                  <a:cubicBezTo>
                    <a:pt x="294" y="1097"/>
                    <a:pt x="301" y="1150"/>
                    <a:pt x="321" y="1175"/>
                  </a:cubicBezTo>
                  <a:cubicBezTo>
                    <a:pt x="335" y="1169"/>
                    <a:pt x="350" y="1158"/>
                    <a:pt x="367" y="1145"/>
                  </a:cubicBezTo>
                  <a:cubicBezTo>
                    <a:pt x="353" y="1138"/>
                    <a:pt x="342" y="1092"/>
                    <a:pt x="341" y="1064"/>
                  </a:cubicBezTo>
                  <a:cubicBezTo>
                    <a:pt x="341" y="1014"/>
                    <a:pt x="344" y="203"/>
                    <a:pt x="347" y="144"/>
                  </a:cubicBezTo>
                  <a:cubicBezTo>
                    <a:pt x="349" y="107"/>
                    <a:pt x="349" y="70"/>
                    <a:pt x="315" y="62"/>
                  </a:cubicBezTo>
                  <a:cubicBezTo>
                    <a:pt x="282" y="54"/>
                    <a:pt x="277" y="39"/>
                    <a:pt x="268" y="28"/>
                  </a:cubicBezTo>
                  <a:cubicBezTo>
                    <a:pt x="254" y="10"/>
                    <a:pt x="247" y="5"/>
                    <a:pt x="212" y="4"/>
                  </a:cubicBezTo>
                  <a:cubicBezTo>
                    <a:pt x="177" y="2"/>
                    <a:pt x="141" y="0"/>
                    <a:pt x="116" y="12"/>
                  </a:cubicBezTo>
                  <a:cubicBezTo>
                    <a:pt x="90" y="25"/>
                    <a:pt x="66" y="59"/>
                    <a:pt x="50" y="85"/>
                  </a:cubicBezTo>
                  <a:cubicBezTo>
                    <a:pt x="29" y="113"/>
                    <a:pt x="12" y="142"/>
                    <a:pt x="6" y="159"/>
                  </a:cubicBezTo>
                  <a:cubicBezTo>
                    <a:pt x="0" y="175"/>
                    <a:pt x="12" y="189"/>
                    <a:pt x="12" y="189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9" y="192"/>
                    <a:pt x="21" y="191"/>
                    <a:pt x="30" y="195"/>
                  </a:cubicBezTo>
                  <a:cubicBezTo>
                    <a:pt x="31" y="195"/>
                    <a:pt x="31" y="195"/>
                    <a:pt x="32" y="196"/>
                  </a:cubicBezTo>
                  <a:cubicBezTo>
                    <a:pt x="34" y="194"/>
                    <a:pt x="38" y="192"/>
                    <a:pt x="42" y="190"/>
                  </a:cubicBezTo>
                  <a:cubicBezTo>
                    <a:pt x="66" y="179"/>
                    <a:pt x="105" y="165"/>
                    <a:pt x="171" y="166"/>
                  </a:cubicBezTo>
                  <a:cubicBezTo>
                    <a:pt x="219" y="166"/>
                    <a:pt x="229" y="168"/>
                    <a:pt x="261" y="174"/>
                  </a:cubicBezTo>
                  <a:cubicBezTo>
                    <a:pt x="283" y="178"/>
                    <a:pt x="301" y="187"/>
                    <a:pt x="306" y="197"/>
                  </a:cubicBezTo>
                  <a:cubicBezTo>
                    <a:pt x="309" y="206"/>
                    <a:pt x="285" y="186"/>
                    <a:pt x="240" y="184"/>
                  </a:cubicBezTo>
                  <a:cubicBezTo>
                    <a:pt x="201" y="180"/>
                    <a:pt x="123" y="179"/>
                    <a:pt x="77" y="216"/>
                  </a:cubicBezTo>
                  <a:cubicBezTo>
                    <a:pt x="72" y="220"/>
                    <a:pt x="70" y="223"/>
                    <a:pt x="68" y="225"/>
                  </a:cubicBezTo>
                  <a:cubicBezTo>
                    <a:pt x="68" y="227"/>
                    <a:pt x="68" y="229"/>
                    <a:pt x="68" y="230"/>
                  </a:cubicBezTo>
                  <a:cubicBezTo>
                    <a:pt x="68" y="237"/>
                    <a:pt x="67" y="239"/>
                    <a:pt x="64" y="244"/>
                  </a:cubicBezTo>
                  <a:cubicBezTo>
                    <a:pt x="62" y="248"/>
                    <a:pt x="60" y="250"/>
                    <a:pt x="59" y="253"/>
                  </a:cubicBezTo>
                  <a:cubicBezTo>
                    <a:pt x="60" y="256"/>
                    <a:pt x="60" y="256"/>
                    <a:pt x="60" y="256"/>
                  </a:cubicBezTo>
                  <a:cubicBezTo>
                    <a:pt x="60" y="254"/>
                    <a:pt x="60" y="254"/>
                    <a:pt x="61" y="253"/>
                  </a:cubicBezTo>
                  <a:cubicBezTo>
                    <a:pt x="62" y="253"/>
                    <a:pt x="63" y="255"/>
                    <a:pt x="65" y="260"/>
                  </a:cubicBezTo>
                  <a:cubicBezTo>
                    <a:pt x="68" y="265"/>
                    <a:pt x="72" y="264"/>
                    <a:pt x="73" y="271"/>
                  </a:cubicBezTo>
                  <a:cubicBezTo>
                    <a:pt x="73" y="273"/>
                    <a:pt x="73" y="275"/>
                    <a:pt x="73" y="276"/>
                  </a:cubicBezTo>
                  <a:close/>
                </a:path>
              </a:pathLst>
            </a:custGeom>
            <a:solidFill>
              <a:srgbClr val="E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2" name="Freeform 116">
              <a:extLst>
                <a:ext uri="{FF2B5EF4-FFF2-40B4-BE49-F238E27FC236}">
                  <a16:creationId xmlns:a16="http://schemas.microsoft.com/office/drawing/2014/main" id="{36EDF6AC-DEF5-44C1-8B4D-998CD5D77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1067"/>
              <a:ext cx="440" cy="250"/>
            </a:xfrm>
            <a:custGeom>
              <a:avLst/>
              <a:gdLst>
                <a:gd name="T0" fmla="*/ 720 w 344"/>
                <a:gd name="T1" fmla="*/ 272 h 195"/>
                <a:gd name="T2" fmla="*/ 698 w 344"/>
                <a:gd name="T3" fmla="*/ 192 h 195"/>
                <a:gd name="T4" fmla="*/ 673 w 344"/>
                <a:gd name="T5" fmla="*/ 144 h 195"/>
                <a:gd name="T6" fmla="*/ 645 w 344"/>
                <a:gd name="T7" fmla="*/ 127 h 195"/>
                <a:gd name="T8" fmla="*/ 646 w 344"/>
                <a:gd name="T9" fmla="*/ 124 h 195"/>
                <a:gd name="T10" fmla="*/ 562 w 344"/>
                <a:gd name="T11" fmla="*/ 58 h 195"/>
                <a:gd name="T12" fmla="*/ 518 w 344"/>
                <a:gd name="T13" fmla="*/ 17 h 195"/>
                <a:gd name="T14" fmla="*/ 510 w 344"/>
                <a:gd name="T15" fmla="*/ 15 h 195"/>
                <a:gd name="T16" fmla="*/ 463 w 344"/>
                <a:gd name="T17" fmla="*/ 6 h 195"/>
                <a:gd name="T18" fmla="*/ 463 w 344"/>
                <a:gd name="T19" fmla="*/ 6 h 195"/>
                <a:gd name="T20" fmla="*/ 463 w 344"/>
                <a:gd name="T21" fmla="*/ 6 h 195"/>
                <a:gd name="T22" fmla="*/ 455 w 344"/>
                <a:gd name="T23" fmla="*/ 6 h 195"/>
                <a:gd name="T24" fmla="*/ 444 w 344"/>
                <a:gd name="T25" fmla="*/ 6 h 195"/>
                <a:gd name="T26" fmla="*/ 427 w 344"/>
                <a:gd name="T27" fmla="*/ 5 h 195"/>
                <a:gd name="T28" fmla="*/ 242 w 344"/>
                <a:gd name="T29" fmla="*/ 23 h 195"/>
                <a:gd name="T30" fmla="*/ 105 w 344"/>
                <a:gd name="T31" fmla="*/ 177 h 195"/>
                <a:gd name="T32" fmla="*/ 13 w 344"/>
                <a:gd name="T33" fmla="*/ 333 h 195"/>
                <a:gd name="T34" fmla="*/ 24 w 344"/>
                <a:gd name="T35" fmla="*/ 396 h 195"/>
                <a:gd name="T36" fmla="*/ 28 w 344"/>
                <a:gd name="T37" fmla="*/ 397 h 195"/>
                <a:gd name="T38" fmla="*/ 63 w 344"/>
                <a:gd name="T39" fmla="*/ 409 h 195"/>
                <a:gd name="T40" fmla="*/ 67 w 344"/>
                <a:gd name="T41" fmla="*/ 412 h 195"/>
                <a:gd name="T42" fmla="*/ 46 w 344"/>
                <a:gd name="T43" fmla="*/ 365 h 195"/>
                <a:gd name="T44" fmla="*/ 122 w 344"/>
                <a:gd name="T45" fmla="*/ 215 h 195"/>
                <a:gd name="T46" fmla="*/ 248 w 344"/>
                <a:gd name="T47" fmla="*/ 63 h 195"/>
                <a:gd name="T48" fmla="*/ 434 w 344"/>
                <a:gd name="T49" fmla="*/ 29 h 195"/>
                <a:gd name="T50" fmla="*/ 503 w 344"/>
                <a:gd name="T51" fmla="*/ 53 h 195"/>
                <a:gd name="T52" fmla="*/ 445 w 344"/>
                <a:gd name="T53" fmla="*/ 101 h 195"/>
                <a:gd name="T54" fmla="*/ 398 w 344"/>
                <a:gd name="T55" fmla="*/ 97 h 195"/>
                <a:gd name="T56" fmla="*/ 407 w 344"/>
                <a:gd name="T57" fmla="*/ 101 h 195"/>
                <a:gd name="T58" fmla="*/ 405 w 344"/>
                <a:gd name="T59" fmla="*/ 101 h 195"/>
                <a:gd name="T60" fmla="*/ 407 w 344"/>
                <a:gd name="T61" fmla="*/ 104 h 195"/>
                <a:gd name="T62" fmla="*/ 582 w 344"/>
                <a:gd name="T63" fmla="*/ 192 h 195"/>
                <a:gd name="T64" fmla="*/ 226 w 344"/>
                <a:gd name="T65" fmla="*/ 186 h 195"/>
                <a:gd name="T66" fmla="*/ 223 w 344"/>
                <a:gd name="T67" fmla="*/ 185 h 195"/>
                <a:gd name="T68" fmla="*/ 228 w 344"/>
                <a:gd name="T69" fmla="*/ 144 h 195"/>
                <a:gd name="T70" fmla="*/ 251 w 344"/>
                <a:gd name="T71" fmla="*/ 105 h 195"/>
                <a:gd name="T72" fmla="*/ 248 w 344"/>
                <a:gd name="T73" fmla="*/ 106 h 195"/>
                <a:gd name="T74" fmla="*/ 205 w 344"/>
                <a:gd name="T75" fmla="*/ 156 h 195"/>
                <a:gd name="T76" fmla="*/ 201 w 344"/>
                <a:gd name="T77" fmla="*/ 181 h 195"/>
                <a:gd name="T78" fmla="*/ 359 w 344"/>
                <a:gd name="T79" fmla="*/ 251 h 195"/>
                <a:gd name="T80" fmla="*/ 620 w 344"/>
                <a:gd name="T81" fmla="*/ 238 h 195"/>
                <a:gd name="T82" fmla="*/ 620 w 344"/>
                <a:gd name="T83" fmla="*/ 238 h 195"/>
                <a:gd name="T84" fmla="*/ 620 w 344"/>
                <a:gd name="T85" fmla="*/ 283 h 195"/>
                <a:gd name="T86" fmla="*/ 203 w 344"/>
                <a:gd name="T87" fmla="*/ 255 h 195"/>
                <a:gd name="T88" fmla="*/ 175 w 344"/>
                <a:gd name="T89" fmla="*/ 268 h 195"/>
                <a:gd name="T90" fmla="*/ 217 w 344"/>
                <a:gd name="T91" fmla="*/ 286 h 195"/>
                <a:gd name="T92" fmla="*/ 335 w 344"/>
                <a:gd name="T93" fmla="*/ 336 h 195"/>
                <a:gd name="T94" fmla="*/ 578 w 344"/>
                <a:gd name="T95" fmla="*/ 327 h 195"/>
                <a:gd name="T96" fmla="*/ 651 w 344"/>
                <a:gd name="T97" fmla="*/ 276 h 195"/>
                <a:gd name="T98" fmla="*/ 682 w 344"/>
                <a:gd name="T99" fmla="*/ 276 h 195"/>
                <a:gd name="T100" fmla="*/ 720 w 344"/>
                <a:gd name="T101" fmla="*/ 363 h 195"/>
                <a:gd name="T102" fmla="*/ 720 w 344"/>
                <a:gd name="T103" fmla="*/ 272 h 19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44" h="195">
                  <a:moveTo>
                    <a:pt x="344" y="129"/>
                  </a:moveTo>
                  <a:cubicBezTo>
                    <a:pt x="344" y="114"/>
                    <a:pt x="340" y="104"/>
                    <a:pt x="334" y="91"/>
                  </a:cubicBezTo>
                  <a:cubicBezTo>
                    <a:pt x="331" y="83"/>
                    <a:pt x="326" y="75"/>
                    <a:pt x="321" y="68"/>
                  </a:cubicBezTo>
                  <a:cubicBezTo>
                    <a:pt x="317" y="63"/>
                    <a:pt x="313" y="61"/>
                    <a:pt x="308" y="60"/>
                  </a:cubicBezTo>
                  <a:cubicBezTo>
                    <a:pt x="308" y="60"/>
                    <a:pt x="309" y="59"/>
                    <a:pt x="309" y="59"/>
                  </a:cubicBezTo>
                  <a:cubicBezTo>
                    <a:pt x="281" y="51"/>
                    <a:pt x="276" y="37"/>
                    <a:pt x="268" y="27"/>
                  </a:cubicBezTo>
                  <a:cubicBezTo>
                    <a:pt x="261" y="18"/>
                    <a:pt x="256" y="12"/>
                    <a:pt x="248" y="8"/>
                  </a:cubicBezTo>
                  <a:cubicBezTo>
                    <a:pt x="250" y="8"/>
                    <a:pt x="244" y="7"/>
                    <a:pt x="244" y="7"/>
                  </a:cubicBezTo>
                  <a:cubicBezTo>
                    <a:pt x="238" y="5"/>
                    <a:pt x="231" y="4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0" y="3"/>
                    <a:pt x="218" y="3"/>
                    <a:pt x="217" y="3"/>
                  </a:cubicBezTo>
                  <a:cubicBezTo>
                    <a:pt x="215" y="3"/>
                    <a:pt x="213" y="3"/>
                    <a:pt x="212" y="3"/>
                  </a:cubicBezTo>
                  <a:cubicBezTo>
                    <a:pt x="209" y="3"/>
                    <a:pt x="207" y="2"/>
                    <a:pt x="204" y="2"/>
                  </a:cubicBezTo>
                  <a:cubicBezTo>
                    <a:pt x="172" y="1"/>
                    <a:pt x="139" y="0"/>
                    <a:pt x="116" y="11"/>
                  </a:cubicBezTo>
                  <a:cubicBezTo>
                    <a:pt x="90" y="24"/>
                    <a:pt x="66" y="58"/>
                    <a:pt x="50" y="84"/>
                  </a:cubicBezTo>
                  <a:cubicBezTo>
                    <a:pt x="29" y="112"/>
                    <a:pt x="12" y="141"/>
                    <a:pt x="6" y="158"/>
                  </a:cubicBezTo>
                  <a:cubicBezTo>
                    <a:pt x="0" y="174"/>
                    <a:pt x="12" y="188"/>
                    <a:pt x="12" y="188"/>
                  </a:cubicBezTo>
                  <a:cubicBezTo>
                    <a:pt x="13" y="189"/>
                    <a:pt x="13" y="189"/>
                    <a:pt x="13" y="189"/>
                  </a:cubicBezTo>
                  <a:cubicBezTo>
                    <a:pt x="19" y="191"/>
                    <a:pt x="21" y="190"/>
                    <a:pt x="30" y="194"/>
                  </a:cubicBezTo>
                  <a:cubicBezTo>
                    <a:pt x="31" y="194"/>
                    <a:pt x="31" y="194"/>
                    <a:pt x="32" y="195"/>
                  </a:cubicBezTo>
                  <a:cubicBezTo>
                    <a:pt x="28" y="192"/>
                    <a:pt x="22" y="190"/>
                    <a:pt x="22" y="173"/>
                  </a:cubicBezTo>
                  <a:cubicBezTo>
                    <a:pt x="21" y="155"/>
                    <a:pt x="40" y="135"/>
                    <a:pt x="58" y="102"/>
                  </a:cubicBezTo>
                  <a:cubicBezTo>
                    <a:pt x="77" y="69"/>
                    <a:pt x="96" y="50"/>
                    <a:pt x="119" y="30"/>
                  </a:cubicBezTo>
                  <a:cubicBezTo>
                    <a:pt x="145" y="8"/>
                    <a:pt x="202" y="13"/>
                    <a:pt x="207" y="14"/>
                  </a:cubicBezTo>
                  <a:cubicBezTo>
                    <a:pt x="216" y="16"/>
                    <a:pt x="235" y="16"/>
                    <a:pt x="240" y="25"/>
                  </a:cubicBezTo>
                  <a:cubicBezTo>
                    <a:pt x="249" y="41"/>
                    <a:pt x="231" y="46"/>
                    <a:pt x="213" y="48"/>
                  </a:cubicBezTo>
                  <a:cubicBezTo>
                    <a:pt x="208" y="47"/>
                    <a:pt x="203" y="48"/>
                    <a:pt x="190" y="46"/>
                  </a:cubicBezTo>
                  <a:cubicBezTo>
                    <a:pt x="195" y="48"/>
                    <a:pt x="195" y="48"/>
                    <a:pt x="195" y="48"/>
                  </a:cubicBezTo>
                  <a:cubicBezTo>
                    <a:pt x="194" y="48"/>
                    <a:pt x="194" y="48"/>
                    <a:pt x="194" y="48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278" y="91"/>
                    <a:pt x="278" y="91"/>
                    <a:pt x="278" y="91"/>
                  </a:cubicBezTo>
                  <a:cubicBezTo>
                    <a:pt x="278" y="91"/>
                    <a:pt x="116" y="99"/>
                    <a:pt x="108" y="88"/>
                  </a:cubicBezTo>
                  <a:cubicBezTo>
                    <a:pt x="106" y="87"/>
                    <a:pt x="106" y="87"/>
                    <a:pt x="106" y="87"/>
                  </a:cubicBezTo>
                  <a:cubicBezTo>
                    <a:pt x="104" y="81"/>
                    <a:pt x="106" y="73"/>
                    <a:pt x="109" y="68"/>
                  </a:cubicBezTo>
                  <a:cubicBezTo>
                    <a:pt x="112" y="64"/>
                    <a:pt x="127" y="55"/>
                    <a:pt x="120" y="50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20" y="63"/>
                    <a:pt x="103" y="67"/>
                    <a:pt x="98" y="74"/>
                  </a:cubicBezTo>
                  <a:cubicBezTo>
                    <a:pt x="95" y="78"/>
                    <a:pt x="94" y="83"/>
                    <a:pt x="96" y="86"/>
                  </a:cubicBezTo>
                  <a:cubicBezTo>
                    <a:pt x="101" y="106"/>
                    <a:pt x="130" y="113"/>
                    <a:pt x="172" y="119"/>
                  </a:cubicBezTo>
                  <a:cubicBezTo>
                    <a:pt x="206" y="125"/>
                    <a:pt x="264" y="123"/>
                    <a:pt x="296" y="113"/>
                  </a:cubicBezTo>
                  <a:cubicBezTo>
                    <a:pt x="296" y="113"/>
                    <a:pt x="296" y="113"/>
                    <a:pt x="296" y="113"/>
                  </a:cubicBezTo>
                  <a:cubicBezTo>
                    <a:pt x="296" y="113"/>
                    <a:pt x="304" y="124"/>
                    <a:pt x="296" y="134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84" y="127"/>
                    <a:pt x="84" y="127"/>
                    <a:pt x="84" y="127"/>
                  </a:cubicBezTo>
                  <a:cubicBezTo>
                    <a:pt x="94" y="123"/>
                    <a:pt x="94" y="126"/>
                    <a:pt x="104" y="136"/>
                  </a:cubicBezTo>
                  <a:cubicBezTo>
                    <a:pt x="114" y="146"/>
                    <a:pt x="130" y="159"/>
                    <a:pt x="160" y="159"/>
                  </a:cubicBezTo>
                  <a:cubicBezTo>
                    <a:pt x="190" y="159"/>
                    <a:pt x="252" y="163"/>
                    <a:pt x="276" y="155"/>
                  </a:cubicBezTo>
                  <a:cubicBezTo>
                    <a:pt x="295" y="150"/>
                    <a:pt x="306" y="142"/>
                    <a:pt x="311" y="131"/>
                  </a:cubicBezTo>
                  <a:cubicBezTo>
                    <a:pt x="317" y="127"/>
                    <a:pt x="323" y="129"/>
                    <a:pt x="326" y="131"/>
                  </a:cubicBezTo>
                  <a:cubicBezTo>
                    <a:pt x="339" y="141"/>
                    <a:pt x="342" y="157"/>
                    <a:pt x="344" y="172"/>
                  </a:cubicBezTo>
                  <a:cubicBezTo>
                    <a:pt x="343" y="157"/>
                    <a:pt x="344" y="143"/>
                    <a:pt x="344" y="129"/>
                  </a:cubicBezTo>
                  <a:close/>
                </a:path>
              </a:pathLst>
            </a:custGeom>
            <a:solidFill>
              <a:srgbClr val="DD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3" name="Freeform 117">
              <a:extLst>
                <a:ext uri="{FF2B5EF4-FFF2-40B4-BE49-F238E27FC236}">
                  <a16:creationId xmlns:a16="http://schemas.microsoft.com/office/drawing/2014/main" id="{E1DDB487-C095-4FDB-BA07-E65B48CF3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" y="1140"/>
              <a:ext cx="57" cy="99"/>
            </a:xfrm>
            <a:custGeom>
              <a:avLst/>
              <a:gdLst>
                <a:gd name="T0" fmla="*/ 1 w 45"/>
                <a:gd name="T1" fmla="*/ 0 h 77"/>
                <a:gd name="T2" fmla="*/ 20 w 45"/>
                <a:gd name="T3" fmla="*/ 46 h 77"/>
                <a:gd name="T4" fmla="*/ 24 w 45"/>
                <a:gd name="T5" fmla="*/ 68 h 77"/>
                <a:gd name="T6" fmla="*/ 41 w 45"/>
                <a:gd name="T7" fmla="*/ 87 h 77"/>
                <a:gd name="T8" fmla="*/ 90 w 45"/>
                <a:gd name="T9" fmla="*/ 163 h 77"/>
                <a:gd name="T10" fmla="*/ 73 w 45"/>
                <a:gd name="T11" fmla="*/ 98 h 77"/>
                <a:gd name="T12" fmla="*/ 48 w 45"/>
                <a:gd name="T13" fmla="*/ 31 h 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77">
                  <a:moveTo>
                    <a:pt x="1" y="0"/>
                  </a:moveTo>
                  <a:cubicBezTo>
                    <a:pt x="1" y="8"/>
                    <a:pt x="0" y="15"/>
                    <a:pt x="10" y="22"/>
                  </a:cubicBezTo>
                  <a:cubicBezTo>
                    <a:pt x="13" y="24"/>
                    <a:pt x="10" y="28"/>
                    <a:pt x="12" y="32"/>
                  </a:cubicBezTo>
                  <a:cubicBezTo>
                    <a:pt x="14" y="36"/>
                    <a:pt x="18" y="37"/>
                    <a:pt x="20" y="41"/>
                  </a:cubicBezTo>
                  <a:cubicBezTo>
                    <a:pt x="28" y="54"/>
                    <a:pt x="31" y="64"/>
                    <a:pt x="44" y="77"/>
                  </a:cubicBezTo>
                  <a:cubicBezTo>
                    <a:pt x="45" y="68"/>
                    <a:pt x="39" y="55"/>
                    <a:pt x="36" y="46"/>
                  </a:cubicBezTo>
                  <a:cubicBezTo>
                    <a:pt x="33" y="36"/>
                    <a:pt x="32" y="22"/>
                    <a:pt x="24" y="15"/>
                  </a:cubicBezTo>
                </a:path>
              </a:pathLst>
            </a:custGeom>
            <a:solidFill>
              <a:srgbClr val="D1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4" name="Freeform 118">
              <a:extLst>
                <a:ext uri="{FF2B5EF4-FFF2-40B4-BE49-F238E27FC236}">
                  <a16:creationId xmlns:a16="http://schemas.microsoft.com/office/drawing/2014/main" id="{3EC25C47-97B4-4D0C-88A0-FC8953232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" y="1221"/>
              <a:ext cx="268" cy="51"/>
            </a:xfrm>
            <a:custGeom>
              <a:avLst/>
              <a:gdLst>
                <a:gd name="T0" fmla="*/ 40 w 209"/>
                <a:gd name="T1" fmla="*/ 31 h 40"/>
                <a:gd name="T2" fmla="*/ 99 w 209"/>
                <a:gd name="T3" fmla="*/ 69 h 40"/>
                <a:gd name="T4" fmla="*/ 328 w 209"/>
                <a:gd name="T5" fmla="*/ 73 h 40"/>
                <a:gd name="T6" fmla="*/ 441 w 209"/>
                <a:gd name="T7" fmla="*/ 6 h 40"/>
                <a:gd name="T8" fmla="*/ 432 w 209"/>
                <a:gd name="T9" fmla="*/ 14 h 40"/>
                <a:gd name="T10" fmla="*/ 345 w 209"/>
                <a:gd name="T11" fmla="*/ 47 h 40"/>
                <a:gd name="T12" fmla="*/ 192 w 209"/>
                <a:gd name="T13" fmla="*/ 52 h 40"/>
                <a:gd name="T14" fmla="*/ 51 w 209"/>
                <a:gd name="T15" fmla="*/ 23 h 40"/>
                <a:gd name="T16" fmla="*/ 0 w 209"/>
                <a:gd name="T17" fmla="*/ 10 h 40"/>
                <a:gd name="T18" fmla="*/ 40 w 209"/>
                <a:gd name="T19" fmla="*/ 31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9" h="40">
                  <a:moveTo>
                    <a:pt x="19" y="15"/>
                  </a:moveTo>
                  <a:cubicBezTo>
                    <a:pt x="26" y="21"/>
                    <a:pt x="34" y="29"/>
                    <a:pt x="47" y="33"/>
                  </a:cubicBezTo>
                  <a:cubicBezTo>
                    <a:pt x="63" y="37"/>
                    <a:pt x="110" y="40"/>
                    <a:pt x="156" y="35"/>
                  </a:cubicBezTo>
                  <a:cubicBezTo>
                    <a:pt x="202" y="29"/>
                    <a:pt x="209" y="15"/>
                    <a:pt x="209" y="3"/>
                  </a:cubicBezTo>
                  <a:cubicBezTo>
                    <a:pt x="205" y="7"/>
                    <a:pt x="205" y="7"/>
                    <a:pt x="205" y="7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11"/>
                    <a:pt x="10" y="0"/>
                    <a:pt x="0" y="5"/>
                  </a:cubicBezTo>
                  <a:cubicBezTo>
                    <a:pt x="5" y="3"/>
                    <a:pt x="15" y="10"/>
                    <a:pt x="19" y="15"/>
                  </a:cubicBezTo>
                  <a:close/>
                </a:path>
              </a:pathLst>
            </a:custGeom>
            <a:solidFill>
              <a:srgbClr val="D1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5" name="Freeform 119">
              <a:extLst>
                <a:ext uri="{FF2B5EF4-FFF2-40B4-BE49-F238E27FC236}">
                  <a16:creationId xmlns:a16="http://schemas.microsoft.com/office/drawing/2014/main" id="{E2207021-F05D-462E-A329-548DAC006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4" y="1140"/>
              <a:ext cx="259" cy="86"/>
            </a:xfrm>
            <a:custGeom>
              <a:avLst/>
              <a:gdLst>
                <a:gd name="T0" fmla="*/ 0 w 203"/>
                <a:gd name="T1" fmla="*/ 83 h 67"/>
                <a:gd name="T2" fmla="*/ 285 w 203"/>
                <a:gd name="T3" fmla="*/ 122 h 67"/>
                <a:gd name="T4" fmla="*/ 415 w 203"/>
                <a:gd name="T5" fmla="*/ 74 h 67"/>
                <a:gd name="T6" fmla="*/ 353 w 203"/>
                <a:gd name="T7" fmla="*/ 31 h 67"/>
                <a:gd name="T8" fmla="*/ 223 w 203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" h="67">
                  <a:moveTo>
                    <a:pt x="0" y="40"/>
                  </a:moveTo>
                  <a:cubicBezTo>
                    <a:pt x="9" y="50"/>
                    <a:pt x="83" y="67"/>
                    <a:pt x="137" y="58"/>
                  </a:cubicBezTo>
                  <a:cubicBezTo>
                    <a:pt x="190" y="50"/>
                    <a:pt x="197" y="46"/>
                    <a:pt x="200" y="35"/>
                  </a:cubicBezTo>
                  <a:cubicBezTo>
                    <a:pt x="203" y="24"/>
                    <a:pt x="188" y="18"/>
                    <a:pt x="170" y="15"/>
                  </a:cubicBezTo>
                  <a:cubicBezTo>
                    <a:pt x="152" y="12"/>
                    <a:pt x="107" y="0"/>
                    <a:pt x="107" y="0"/>
                  </a:cubicBezTo>
                </a:path>
              </a:pathLst>
            </a:custGeom>
            <a:solidFill>
              <a:srgbClr val="D1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6" name="Freeform 120">
              <a:extLst>
                <a:ext uri="{FF2B5EF4-FFF2-40B4-BE49-F238E27FC236}">
                  <a16:creationId xmlns:a16="http://schemas.microsoft.com/office/drawing/2014/main" id="{2BAB25A2-CE0C-47B8-8A56-A4056F0C9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9" y="1267"/>
              <a:ext cx="35" cy="111"/>
            </a:xfrm>
            <a:custGeom>
              <a:avLst/>
              <a:gdLst>
                <a:gd name="T0" fmla="*/ 0 w 27"/>
                <a:gd name="T1" fmla="*/ 0 h 87"/>
                <a:gd name="T2" fmla="*/ 27 w 27"/>
                <a:gd name="T3" fmla="*/ 70 h 87"/>
                <a:gd name="T4" fmla="*/ 57 w 27"/>
                <a:gd name="T5" fmla="*/ 181 h 87"/>
                <a:gd name="T6" fmla="*/ 32 w 27"/>
                <a:gd name="T7" fmla="*/ 61 h 87"/>
                <a:gd name="T8" fmla="*/ 27 w 27"/>
                <a:gd name="T9" fmla="*/ 8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87">
                  <a:moveTo>
                    <a:pt x="0" y="0"/>
                  </a:moveTo>
                  <a:cubicBezTo>
                    <a:pt x="2" y="11"/>
                    <a:pt x="6" y="23"/>
                    <a:pt x="12" y="34"/>
                  </a:cubicBezTo>
                  <a:cubicBezTo>
                    <a:pt x="17" y="45"/>
                    <a:pt x="26" y="69"/>
                    <a:pt x="26" y="87"/>
                  </a:cubicBezTo>
                  <a:cubicBezTo>
                    <a:pt x="27" y="70"/>
                    <a:pt x="19" y="40"/>
                    <a:pt x="15" y="30"/>
                  </a:cubicBezTo>
                  <a:cubicBezTo>
                    <a:pt x="12" y="21"/>
                    <a:pt x="13" y="8"/>
                    <a:pt x="12" y="4"/>
                  </a:cubicBezTo>
                </a:path>
              </a:pathLst>
            </a:custGeom>
            <a:solidFill>
              <a:srgbClr val="DD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7" name="Freeform 121">
              <a:extLst>
                <a:ext uri="{FF2B5EF4-FFF2-40B4-BE49-F238E27FC236}">
                  <a16:creationId xmlns:a16="http://schemas.microsoft.com/office/drawing/2014/main" id="{CC3B0826-98D0-4188-B140-244423BB0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8" y="1255"/>
              <a:ext cx="21" cy="37"/>
            </a:xfrm>
            <a:custGeom>
              <a:avLst/>
              <a:gdLst>
                <a:gd name="T0" fmla="*/ 5 w 16"/>
                <a:gd name="T1" fmla="*/ 31 h 29"/>
                <a:gd name="T2" fmla="*/ 5 w 16"/>
                <a:gd name="T3" fmla="*/ 6 h 29"/>
                <a:gd name="T4" fmla="*/ 18 w 16"/>
                <a:gd name="T5" fmla="*/ 13 h 29"/>
                <a:gd name="T6" fmla="*/ 37 w 16"/>
                <a:gd name="T7" fmla="*/ 60 h 29"/>
                <a:gd name="T8" fmla="*/ 7 w 16"/>
                <a:gd name="T9" fmla="*/ 22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29">
                  <a:moveTo>
                    <a:pt x="2" y="15"/>
                  </a:moveTo>
                  <a:cubicBezTo>
                    <a:pt x="1" y="13"/>
                    <a:pt x="0" y="6"/>
                    <a:pt x="2" y="3"/>
                  </a:cubicBezTo>
                  <a:cubicBezTo>
                    <a:pt x="5" y="0"/>
                    <a:pt x="6" y="4"/>
                    <a:pt x="8" y="6"/>
                  </a:cubicBezTo>
                  <a:cubicBezTo>
                    <a:pt x="15" y="11"/>
                    <a:pt x="15" y="21"/>
                    <a:pt x="16" y="29"/>
                  </a:cubicBezTo>
                  <a:cubicBezTo>
                    <a:pt x="13" y="25"/>
                    <a:pt x="9" y="6"/>
                    <a:pt x="3" y="10"/>
                  </a:cubicBezTo>
                </a:path>
              </a:pathLst>
            </a:custGeom>
            <a:solidFill>
              <a:srgbClr val="D1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8" name="Freeform 122">
              <a:extLst>
                <a:ext uri="{FF2B5EF4-FFF2-40B4-BE49-F238E27FC236}">
                  <a16:creationId xmlns:a16="http://schemas.microsoft.com/office/drawing/2014/main" id="{3A0B9A0F-BF6D-4638-B987-7F059A72C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" y="1295"/>
              <a:ext cx="344" cy="153"/>
            </a:xfrm>
            <a:custGeom>
              <a:avLst/>
              <a:gdLst>
                <a:gd name="T0" fmla="*/ 515 w 269"/>
                <a:gd name="T1" fmla="*/ 42 h 120"/>
                <a:gd name="T2" fmla="*/ 497 w 269"/>
                <a:gd name="T3" fmla="*/ 37 h 120"/>
                <a:gd name="T4" fmla="*/ 497 w 269"/>
                <a:gd name="T5" fmla="*/ 37 h 120"/>
                <a:gd name="T6" fmla="*/ 473 w 269"/>
                <a:gd name="T7" fmla="*/ 29 h 120"/>
                <a:gd name="T8" fmla="*/ 473 w 269"/>
                <a:gd name="T9" fmla="*/ 29 h 120"/>
                <a:gd name="T10" fmla="*/ 463 w 269"/>
                <a:gd name="T11" fmla="*/ 24 h 120"/>
                <a:gd name="T12" fmla="*/ 463 w 269"/>
                <a:gd name="T13" fmla="*/ 24 h 120"/>
                <a:gd name="T14" fmla="*/ 463 w 269"/>
                <a:gd name="T15" fmla="*/ 24 h 120"/>
                <a:gd name="T16" fmla="*/ 377 w 269"/>
                <a:gd name="T17" fmla="*/ 10 h 120"/>
                <a:gd name="T18" fmla="*/ 37 w 269"/>
                <a:gd name="T19" fmla="*/ 77 h 120"/>
                <a:gd name="T20" fmla="*/ 19 w 269"/>
                <a:gd name="T21" fmla="*/ 96 h 120"/>
                <a:gd name="T22" fmla="*/ 19 w 269"/>
                <a:gd name="T23" fmla="*/ 106 h 120"/>
                <a:gd name="T24" fmla="*/ 10 w 269"/>
                <a:gd name="T25" fmla="*/ 135 h 120"/>
                <a:gd name="T26" fmla="*/ 0 w 269"/>
                <a:gd name="T27" fmla="*/ 153 h 120"/>
                <a:gd name="T28" fmla="*/ 1 w 269"/>
                <a:gd name="T29" fmla="*/ 159 h 120"/>
                <a:gd name="T30" fmla="*/ 5 w 269"/>
                <a:gd name="T31" fmla="*/ 153 h 120"/>
                <a:gd name="T32" fmla="*/ 13 w 269"/>
                <a:gd name="T33" fmla="*/ 167 h 120"/>
                <a:gd name="T34" fmla="*/ 29 w 269"/>
                <a:gd name="T35" fmla="*/ 190 h 120"/>
                <a:gd name="T36" fmla="*/ 29 w 269"/>
                <a:gd name="T37" fmla="*/ 201 h 120"/>
                <a:gd name="T38" fmla="*/ 31 w 269"/>
                <a:gd name="T39" fmla="*/ 201 h 120"/>
                <a:gd name="T40" fmla="*/ 81 w 269"/>
                <a:gd name="T41" fmla="*/ 241 h 120"/>
                <a:gd name="T42" fmla="*/ 115 w 269"/>
                <a:gd name="T43" fmla="*/ 241 h 120"/>
                <a:gd name="T44" fmla="*/ 105 w 269"/>
                <a:gd name="T45" fmla="*/ 226 h 120"/>
                <a:gd name="T46" fmla="*/ 46 w 269"/>
                <a:gd name="T47" fmla="*/ 182 h 120"/>
                <a:gd name="T48" fmla="*/ 82 w 269"/>
                <a:gd name="T49" fmla="*/ 73 h 120"/>
                <a:gd name="T50" fmla="*/ 436 w 269"/>
                <a:gd name="T51" fmla="*/ 54 h 120"/>
                <a:gd name="T52" fmla="*/ 436 w 269"/>
                <a:gd name="T53" fmla="*/ 54 h 120"/>
                <a:gd name="T54" fmla="*/ 450 w 269"/>
                <a:gd name="T55" fmla="*/ 60 h 120"/>
                <a:gd name="T56" fmla="*/ 450 w 269"/>
                <a:gd name="T57" fmla="*/ 60 h 120"/>
                <a:gd name="T58" fmla="*/ 463 w 269"/>
                <a:gd name="T59" fmla="*/ 69 h 120"/>
                <a:gd name="T60" fmla="*/ 468 w 269"/>
                <a:gd name="T61" fmla="*/ 73 h 120"/>
                <a:gd name="T62" fmla="*/ 471 w 269"/>
                <a:gd name="T63" fmla="*/ 75 h 120"/>
                <a:gd name="T64" fmla="*/ 474 w 269"/>
                <a:gd name="T65" fmla="*/ 78 h 120"/>
                <a:gd name="T66" fmla="*/ 477 w 269"/>
                <a:gd name="T67" fmla="*/ 82 h 120"/>
                <a:gd name="T68" fmla="*/ 481 w 269"/>
                <a:gd name="T69" fmla="*/ 84 h 120"/>
                <a:gd name="T70" fmla="*/ 481 w 269"/>
                <a:gd name="T71" fmla="*/ 88 h 120"/>
                <a:gd name="T72" fmla="*/ 486 w 269"/>
                <a:gd name="T73" fmla="*/ 91 h 120"/>
                <a:gd name="T74" fmla="*/ 486 w 269"/>
                <a:gd name="T75" fmla="*/ 91 h 120"/>
                <a:gd name="T76" fmla="*/ 486 w 269"/>
                <a:gd name="T77" fmla="*/ 135 h 120"/>
                <a:gd name="T78" fmla="*/ 509 w 269"/>
                <a:gd name="T79" fmla="*/ 164 h 120"/>
                <a:gd name="T80" fmla="*/ 510 w 269"/>
                <a:gd name="T81" fmla="*/ 172 h 120"/>
                <a:gd name="T82" fmla="*/ 512 w 269"/>
                <a:gd name="T83" fmla="*/ 173 h 120"/>
                <a:gd name="T84" fmla="*/ 510 w 269"/>
                <a:gd name="T85" fmla="*/ 126 h 120"/>
                <a:gd name="T86" fmla="*/ 563 w 269"/>
                <a:gd name="T87" fmla="*/ 166 h 120"/>
                <a:gd name="T88" fmla="*/ 515 w 269"/>
                <a:gd name="T89" fmla="*/ 42 h 1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69" h="120">
                  <a:moveTo>
                    <a:pt x="246" y="20"/>
                  </a:moveTo>
                  <a:cubicBezTo>
                    <a:pt x="245" y="20"/>
                    <a:pt x="242" y="19"/>
                    <a:pt x="238" y="18"/>
                  </a:cubicBezTo>
                  <a:cubicBezTo>
                    <a:pt x="238" y="18"/>
                    <a:pt x="238" y="18"/>
                    <a:pt x="238" y="18"/>
                  </a:cubicBezTo>
                  <a:cubicBezTo>
                    <a:pt x="235" y="17"/>
                    <a:pt x="231" y="15"/>
                    <a:pt x="226" y="14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4" y="13"/>
                    <a:pt x="223" y="13"/>
                    <a:pt x="221" y="12"/>
                  </a:cubicBezTo>
                  <a:cubicBezTo>
                    <a:pt x="221" y="12"/>
                    <a:pt x="221" y="12"/>
                    <a:pt x="221" y="12"/>
                  </a:cubicBezTo>
                  <a:cubicBezTo>
                    <a:pt x="221" y="12"/>
                    <a:pt x="221" y="12"/>
                    <a:pt x="221" y="12"/>
                  </a:cubicBezTo>
                  <a:cubicBezTo>
                    <a:pt x="211" y="9"/>
                    <a:pt x="197" y="6"/>
                    <a:pt x="181" y="5"/>
                  </a:cubicBezTo>
                  <a:cubicBezTo>
                    <a:pt x="142" y="1"/>
                    <a:pt x="64" y="0"/>
                    <a:pt x="18" y="37"/>
                  </a:cubicBezTo>
                  <a:cubicBezTo>
                    <a:pt x="13" y="41"/>
                    <a:pt x="11" y="44"/>
                    <a:pt x="9" y="46"/>
                  </a:cubicBezTo>
                  <a:cubicBezTo>
                    <a:pt x="9" y="48"/>
                    <a:pt x="9" y="50"/>
                    <a:pt x="9" y="51"/>
                  </a:cubicBezTo>
                  <a:cubicBezTo>
                    <a:pt x="9" y="58"/>
                    <a:pt x="8" y="60"/>
                    <a:pt x="5" y="65"/>
                  </a:cubicBezTo>
                  <a:cubicBezTo>
                    <a:pt x="3" y="69"/>
                    <a:pt x="1" y="71"/>
                    <a:pt x="0" y="74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5"/>
                    <a:pt x="1" y="75"/>
                    <a:pt x="2" y="74"/>
                  </a:cubicBezTo>
                  <a:cubicBezTo>
                    <a:pt x="3" y="74"/>
                    <a:pt x="4" y="76"/>
                    <a:pt x="6" y="81"/>
                  </a:cubicBezTo>
                  <a:cubicBezTo>
                    <a:pt x="9" y="86"/>
                    <a:pt x="13" y="85"/>
                    <a:pt x="14" y="92"/>
                  </a:cubicBezTo>
                  <a:cubicBezTo>
                    <a:pt x="14" y="94"/>
                    <a:pt x="14" y="96"/>
                    <a:pt x="14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9" y="97"/>
                    <a:pt x="29" y="110"/>
                    <a:pt x="38" y="116"/>
                  </a:cubicBezTo>
                  <a:cubicBezTo>
                    <a:pt x="46" y="120"/>
                    <a:pt x="54" y="118"/>
                    <a:pt x="55" y="116"/>
                  </a:cubicBezTo>
                  <a:cubicBezTo>
                    <a:pt x="56" y="114"/>
                    <a:pt x="54" y="111"/>
                    <a:pt x="50" y="109"/>
                  </a:cubicBezTo>
                  <a:cubicBezTo>
                    <a:pt x="42" y="104"/>
                    <a:pt x="38" y="102"/>
                    <a:pt x="22" y="88"/>
                  </a:cubicBezTo>
                  <a:cubicBezTo>
                    <a:pt x="5" y="74"/>
                    <a:pt x="8" y="52"/>
                    <a:pt x="39" y="35"/>
                  </a:cubicBezTo>
                  <a:cubicBezTo>
                    <a:pt x="76" y="16"/>
                    <a:pt x="157" y="2"/>
                    <a:pt x="209" y="26"/>
                  </a:cubicBezTo>
                  <a:cubicBezTo>
                    <a:pt x="209" y="26"/>
                    <a:pt x="209" y="26"/>
                    <a:pt x="209" y="26"/>
                  </a:cubicBezTo>
                  <a:cubicBezTo>
                    <a:pt x="211" y="27"/>
                    <a:pt x="213" y="28"/>
                    <a:pt x="215" y="29"/>
                  </a:cubicBezTo>
                  <a:cubicBezTo>
                    <a:pt x="215" y="29"/>
                    <a:pt x="215" y="29"/>
                    <a:pt x="215" y="29"/>
                  </a:cubicBezTo>
                  <a:cubicBezTo>
                    <a:pt x="217" y="31"/>
                    <a:pt x="219" y="32"/>
                    <a:pt x="221" y="33"/>
                  </a:cubicBezTo>
                  <a:cubicBezTo>
                    <a:pt x="222" y="34"/>
                    <a:pt x="223" y="35"/>
                    <a:pt x="224" y="35"/>
                  </a:cubicBezTo>
                  <a:cubicBezTo>
                    <a:pt x="225" y="36"/>
                    <a:pt x="225" y="36"/>
                    <a:pt x="225" y="36"/>
                  </a:cubicBezTo>
                  <a:cubicBezTo>
                    <a:pt x="226" y="37"/>
                    <a:pt x="227" y="37"/>
                    <a:pt x="227" y="38"/>
                  </a:cubicBezTo>
                  <a:cubicBezTo>
                    <a:pt x="228" y="38"/>
                    <a:pt x="228" y="39"/>
                    <a:pt x="228" y="39"/>
                  </a:cubicBezTo>
                  <a:cubicBezTo>
                    <a:pt x="229" y="40"/>
                    <a:pt x="229" y="40"/>
                    <a:pt x="230" y="41"/>
                  </a:cubicBezTo>
                  <a:cubicBezTo>
                    <a:pt x="230" y="41"/>
                    <a:pt x="230" y="41"/>
                    <a:pt x="230" y="42"/>
                  </a:cubicBezTo>
                  <a:cubicBezTo>
                    <a:pt x="231" y="42"/>
                    <a:pt x="232" y="43"/>
                    <a:pt x="232" y="44"/>
                  </a:cubicBezTo>
                  <a:cubicBezTo>
                    <a:pt x="232" y="44"/>
                    <a:pt x="232" y="44"/>
                    <a:pt x="232" y="44"/>
                  </a:cubicBezTo>
                  <a:cubicBezTo>
                    <a:pt x="237" y="52"/>
                    <a:pt x="234" y="60"/>
                    <a:pt x="232" y="65"/>
                  </a:cubicBezTo>
                  <a:cubicBezTo>
                    <a:pt x="230" y="71"/>
                    <a:pt x="240" y="66"/>
                    <a:pt x="243" y="79"/>
                  </a:cubicBezTo>
                  <a:cubicBezTo>
                    <a:pt x="243" y="80"/>
                    <a:pt x="244" y="82"/>
                    <a:pt x="244" y="83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9" y="73"/>
                    <a:pt x="245" y="69"/>
                    <a:pt x="244" y="61"/>
                  </a:cubicBezTo>
                  <a:cubicBezTo>
                    <a:pt x="244" y="52"/>
                    <a:pt x="260" y="41"/>
                    <a:pt x="269" y="80"/>
                  </a:cubicBezTo>
                  <a:cubicBezTo>
                    <a:pt x="268" y="62"/>
                    <a:pt x="261" y="33"/>
                    <a:pt x="246" y="20"/>
                  </a:cubicBezTo>
                  <a:close/>
                </a:path>
              </a:pathLst>
            </a:custGeom>
            <a:solidFill>
              <a:srgbClr val="DD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9" name="Freeform 123">
              <a:extLst>
                <a:ext uri="{FF2B5EF4-FFF2-40B4-BE49-F238E27FC236}">
                  <a16:creationId xmlns:a16="http://schemas.microsoft.com/office/drawing/2014/main" id="{99DF6ADC-BC08-4805-BB2E-EC1574F96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" y="1312"/>
              <a:ext cx="307" cy="200"/>
            </a:xfrm>
            <a:custGeom>
              <a:avLst/>
              <a:gdLst>
                <a:gd name="T0" fmla="*/ 498 w 240"/>
                <a:gd name="T1" fmla="*/ 136 h 157"/>
                <a:gd name="T2" fmla="*/ 478 w 240"/>
                <a:gd name="T3" fmla="*/ 104 h 157"/>
                <a:gd name="T4" fmla="*/ 480 w 240"/>
                <a:gd name="T5" fmla="*/ 99 h 157"/>
                <a:gd name="T6" fmla="*/ 480 w 240"/>
                <a:gd name="T7" fmla="*/ 93 h 157"/>
                <a:gd name="T8" fmla="*/ 481 w 240"/>
                <a:gd name="T9" fmla="*/ 89 h 157"/>
                <a:gd name="T10" fmla="*/ 480 w 240"/>
                <a:gd name="T11" fmla="*/ 76 h 157"/>
                <a:gd name="T12" fmla="*/ 480 w 240"/>
                <a:gd name="T13" fmla="*/ 70 h 157"/>
                <a:gd name="T14" fmla="*/ 475 w 240"/>
                <a:gd name="T15" fmla="*/ 64 h 157"/>
                <a:gd name="T16" fmla="*/ 471 w 240"/>
                <a:gd name="T17" fmla="*/ 59 h 157"/>
                <a:gd name="T18" fmla="*/ 467 w 240"/>
                <a:gd name="T19" fmla="*/ 52 h 157"/>
                <a:gd name="T20" fmla="*/ 459 w 240"/>
                <a:gd name="T21" fmla="*/ 47 h 157"/>
                <a:gd name="T22" fmla="*/ 452 w 240"/>
                <a:gd name="T23" fmla="*/ 41 h 157"/>
                <a:gd name="T24" fmla="*/ 440 w 240"/>
                <a:gd name="T25" fmla="*/ 32 h 157"/>
                <a:gd name="T26" fmla="*/ 427 w 240"/>
                <a:gd name="T27" fmla="*/ 28 h 157"/>
                <a:gd name="T28" fmla="*/ 299 w 240"/>
                <a:gd name="T29" fmla="*/ 1 h 157"/>
                <a:gd name="T30" fmla="*/ 287 w 240"/>
                <a:gd name="T31" fmla="*/ 0 h 157"/>
                <a:gd name="T32" fmla="*/ 275 w 240"/>
                <a:gd name="T33" fmla="*/ 0 h 157"/>
                <a:gd name="T34" fmla="*/ 262 w 240"/>
                <a:gd name="T35" fmla="*/ 1 h 157"/>
                <a:gd name="T36" fmla="*/ 178 w 240"/>
                <a:gd name="T37" fmla="*/ 13 h 157"/>
                <a:gd name="T38" fmla="*/ 165 w 240"/>
                <a:gd name="T39" fmla="*/ 14 h 157"/>
                <a:gd name="T40" fmla="*/ 152 w 240"/>
                <a:gd name="T41" fmla="*/ 17 h 157"/>
                <a:gd name="T42" fmla="*/ 142 w 240"/>
                <a:gd name="T43" fmla="*/ 22 h 157"/>
                <a:gd name="T44" fmla="*/ 133 w 240"/>
                <a:gd name="T45" fmla="*/ 23 h 157"/>
                <a:gd name="T46" fmla="*/ 122 w 240"/>
                <a:gd name="T47" fmla="*/ 28 h 157"/>
                <a:gd name="T48" fmla="*/ 111 w 240"/>
                <a:gd name="T49" fmla="*/ 29 h 157"/>
                <a:gd name="T50" fmla="*/ 100 w 240"/>
                <a:gd name="T51" fmla="*/ 32 h 157"/>
                <a:gd name="T52" fmla="*/ 92 w 240"/>
                <a:gd name="T53" fmla="*/ 37 h 157"/>
                <a:gd name="T54" fmla="*/ 82 w 240"/>
                <a:gd name="T55" fmla="*/ 41 h 157"/>
                <a:gd name="T56" fmla="*/ 70 w 240"/>
                <a:gd name="T57" fmla="*/ 46 h 157"/>
                <a:gd name="T58" fmla="*/ 95 w 240"/>
                <a:gd name="T59" fmla="*/ 197 h 157"/>
                <a:gd name="T60" fmla="*/ 69 w 240"/>
                <a:gd name="T61" fmla="*/ 213 h 157"/>
                <a:gd name="T62" fmla="*/ 19 w 240"/>
                <a:gd name="T63" fmla="*/ 173 h 157"/>
                <a:gd name="T64" fmla="*/ 19 w 240"/>
                <a:gd name="T65" fmla="*/ 182 h 157"/>
                <a:gd name="T66" fmla="*/ 65 w 240"/>
                <a:gd name="T67" fmla="*/ 325 h 157"/>
                <a:gd name="T68" fmla="*/ 339 w 240"/>
                <a:gd name="T69" fmla="*/ 280 h 157"/>
                <a:gd name="T70" fmla="*/ 344 w 240"/>
                <a:gd name="T71" fmla="*/ 296 h 157"/>
                <a:gd name="T72" fmla="*/ 500 w 240"/>
                <a:gd name="T73" fmla="*/ 144 h 1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0" h="157">
                  <a:moveTo>
                    <a:pt x="239" y="70"/>
                  </a:moveTo>
                  <a:cubicBezTo>
                    <a:pt x="239" y="69"/>
                    <a:pt x="238" y="67"/>
                    <a:pt x="238" y="66"/>
                  </a:cubicBezTo>
                  <a:cubicBezTo>
                    <a:pt x="235" y="53"/>
                    <a:pt x="225" y="58"/>
                    <a:pt x="227" y="52"/>
                  </a:cubicBezTo>
                  <a:cubicBezTo>
                    <a:pt x="228" y="51"/>
                    <a:pt x="228" y="51"/>
                    <a:pt x="228" y="50"/>
                  </a:cubicBezTo>
                  <a:cubicBezTo>
                    <a:pt x="228" y="50"/>
                    <a:pt x="228" y="50"/>
                    <a:pt x="228" y="50"/>
                  </a:cubicBezTo>
                  <a:cubicBezTo>
                    <a:pt x="228" y="49"/>
                    <a:pt x="229" y="49"/>
                    <a:pt x="229" y="48"/>
                  </a:cubicBezTo>
                  <a:cubicBezTo>
                    <a:pt x="229" y="48"/>
                    <a:pt x="229" y="48"/>
                    <a:pt x="229" y="48"/>
                  </a:cubicBezTo>
                  <a:cubicBezTo>
                    <a:pt x="229" y="47"/>
                    <a:pt x="229" y="46"/>
                    <a:pt x="229" y="45"/>
                  </a:cubicBezTo>
                  <a:cubicBezTo>
                    <a:pt x="229" y="45"/>
                    <a:pt x="229" y="45"/>
                    <a:pt x="229" y="45"/>
                  </a:cubicBezTo>
                  <a:cubicBezTo>
                    <a:pt x="230" y="45"/>
                    <a:pt x="230" y="44"/>
                    <a:pt x="230" y="43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0" y="41"/>
                    <a:pt x="230" y="39"/>
                    <a:pt x="229" y="37"/>
                  </a:cubicBezTo>
                  <a:cubicBezTo>
                    <a:pt x="229" y="37"/>
                    <a:pt x="229" y="37"/>
                    <a:pt x="229" y="37"/>
                  </a:cubicBezTo>
                  <a:cubicBezTo>
                    <a:pt x="229" y="36"/>
                    <a:pt x="229" y="35"/>
                    <a:pt x="229" y="34"/>
                  </a:cubicBezTo>
                  <a:cubicBezTo>
                    <a:pt x="229" y="34"/>
                    <a:pt x="228" y="34"/>
                    <a:pt x="228" y="34"/>
                  </a:cubicBezTo>
                  <a:cubicBezTo>
                    <a:pt x="228" y="33"/>
                    <a:pt x="228" y="32"/>
                    <a:pt x="227" y="31"/>
                  </a:cubicBezTo>
                  <a:cubicBezTo>
                    <a:pt x="227" y="30"/>
                    <a:pt x="226" y="29"/>
                    <a:pt x="225" y="29"/>
                  </a:cubicBezTo>
                  <a:cubicBezTo>
                    <a:pt x="225" y="28"/>
                    <a:pt x="225" y="28"/>
                    <a:pt x="225" y="28"/>
                  </a:cubicBezTo>
                  <a:cubicBezTo>
                    <a:pt x="224" y="27"/>
                    <a:pt x="224" y="27"/>
                    <a:pt x="223" y="26"/>
                  </a:cubicBezTo>
                  <a:cubicBezTo>
                    <a:pt x="223" y="26"/>
                    <a:pt x="223" y="26"/>
                    <a:pt x="223" y="25"/>
                  </a:cubicBezTo>
                  <a:cubicBezTo>
                    <a:pt x="223" y="25"/>
                    <a:pt x="222" y="25"/>
                    <a:pt x="222" y="25"/>
                  </a:cubicBezTo>
                  <a:cubicBezTo>
                    <a:pt x="222" y="24"/>
                    <a:pt x="221" y="24"/>
                    <a:pt x="220" y="23"/>
                  </a:cubicBezTo>
                  <a:cubicBezTo>
                    <a:pt x="220" y="23"/>
                    <a:pt x="220" y="23"/>
                    <a:pt x="219" y="22"/>
                  </a:cubicBezTo>
                  <a:cubicBezTo>
                    <a:pt x="218" y="22"/>
                    <a:pt x="217" y="21"/>
                    <a:pt x="216" y="20"/>
                  </a:cubicBezTo>
                  <a:cubicBezTo>
                    <a:pt x="214" y="19"/>
                    <a:pt x="212" y="18"/>
                    <a:pt x="210" y="16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8" y="15"/>
                    <a:pt x="206" y="14"/>
                    <a:pt x="204" y="13"/>
                  </a:cubicBezTo>
                  <a:cubicBezTo>
                    <a:pt x="186" y="5"/>
                    <a:pt x="165" y="1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41" y="0"/>
                    <a:pt x="139" y="0"/>
                    <a:pt x="137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5" y="0"/>
                    <a:pt x="133" y="0"/>
                    <a:pt x="131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9" y="0"/>
                    <a:pt x="127" y="1"/>
                    <a:pt x="125" y="1"/>
                  </a:cubicBezTo>
                  <a:cubicBezTo>
                    <a:pt x="125" y="1"/>
                    <a:pt x="125" y="1"/>
                    <a:pt x="125" y="1"/>
                  </a:cubicBezTo>
                  <a:cubicBezTo>
                    <a:pt x="112" y="1"/>
                    <a:pt x="98" y="3"/>
                    <a:pt x="86" y="5"/>
                  </a:cubicBezTo>
                  <a:cubicBezTo>
                    <a:pt x="86" y="5"/>
                    <a:pt x="85" y="6"/>
                    <a:pt x="85" y="6"/>
                  </a:cubicBezTo>
                  <a:cubicBezTo>
                    <a:pt x="83" y="6"/>
                    <a:pt x="82" y="6"/>
                    <a:pt x="81" y="6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78" y="7"/>
                    <a:pt x="77" y="7"/>
                    <a:pt x="76" y="8"/>
                  </a:cubicBezTo>
                  <a:cubicBezTo>
                    <a:pt x="75" y="8"/>
                    <a:pt x="74" y="8"/>
                    <a:pt x="73" y="8"/>
                  </a:cubicBezTo>
                  <a:cubicBezTo>
                    <a:pt x="72" y="8"/>
                    <a:pt x="71" y="9"/>
                    <a:pt x="70" y="9"/>
                  </a:cubicBezTo>
                  <a:cubicBezTo>
                    <a:pt x="70" y="9"/>
                    <a:pt x="69" y="9"/>
                    <a:pt x="68" y="10"/>
                  </a:cubicBezTo>
                  <a:cubicBezTo>
                    <a:pt x="67" y="10"/>
                    <a:pt x="66" y="10"/>
                    <a:pt x="65" y="10"/>
                  </a:cubicBezTo>
                  <a:cubicBezTo>
                    <a:pt x="64" y="11"/>
                    <a:pt x="64" y="11"/>
                    <a:pt x="63" y="11"/>
                  </a:cubicBezTo>
                  <a:cubicBezTo>
                    <a:pt x="62" y="11"/>
                    <a:pt x="61" y="12"/>
                    <a:pt x="60" y="12"/>
                  </a:cubicBezTo>
                  <a:cubicBezTo>
                    <a:pt x="59" y="12"/>
                    <a:pt x="59" y="12"/>
                    <a:pt x="58" y="13"/>
                  </a:cubicBezTo>
                  <a:cubicBezTo>
                    <a:pt x="57" y="13"/>
                    <a:pt x="56" y="13"/>
                    <a:pt x="55" y="13"/>
                  </a:cubicBezTo>
                  <a:cubicBezTo>
                    <a:pt x="55" y="14"/>
                    <a:pt x="54" y="14"/>
                    <a:pt x="53" y="14"/>
                  </a:cubicBezTo>
                  <a:cubicBezTo>
                    <a:pt x="52" y="15"/>
                    <a:pt x="51" y="15"/>
                    <a:pt x="51" y="15"/>
                  </a:cubicBezTo>
                  <a:cubicBezTo>
                    <a:pt x="50" y="15"/>
                    <a:pt x="49" y="16"/>
                    <a:pt x="48" y="16"/>
                  </a:cubicBezTo>
                  <a:cubicBezTo>
                    <a:pt x="48" y="16"/>
                    <a:pt x="47" y="17"/>
                    <a:pt x="46" y="17"/>
                  </a:cubicBezTo>
                  <a:cubicBezTo>
                    <a:pt x="45" y="17"/>
                    <a:pt x="45" y="18"/>
                    <a:pt x="44" y="18"/>
                  </a:cubicBezTo>
                  <a:cubicBezTo>
                    <a:pt x="43" y="18"/>
                    <a:pt x="43" y="18"/>
                    <a:pt x="42" y="19"/>
                  </a:cubicBezTo>
                  <a:cubicBezTo>
                    <a:pt x="41" y="19"/>
                    <a:pt x="40" y="20"/>
                    <a:pt x="39" y="20"/>
                  </a:cubicBezTo>
                  <a:cubicBezTo>
                    <a:pt x="39" y="20"/>
                    <a:pt x="38" y="20"/>
                    <a:pt x="38" y="21"/>
                  </a:cubicBezTo>
                  <a:cubicBezTo>
                    <a:pt x="37" y="21"/>
                    <a:pt x="36" y="22"/>
                    <a:pt x="34" y="22"/>
                  </a:cubicBezTo>
                  <a:cubicBezTo>
                    <a:pt x="3" y="39"/>
                    <a:pt x="0" y="61"/>
                    <a:pt x="17" y="75"/>
                  </a:cubicBezTo>
                  <a:cubicBezTo>
                    <a:pt x="33" y="89"/>
                    <a:pt x="37" y="91"/>
                    <a:pt x="45" y="96"/>
                  </a:cubicBezTo>
                  <a:cubicBezTo>
                    <a:pt x="49" y="98"/>
                    <a:pt x="51" y="101"/>
                    <a:pt x="50" y="103"/>
                  </a:cubicBezTo>
                  <a:cubicBezTo>
                    <a:pt x="49" y="105"/>
                    <a:pt x="41" y="107"/>
                    <a:pt x="33" y="103"/>
                  </a:cubicBezTo>
                  <a:cubicBezTo>
                    <a:pt x="24" y="97"/>
                    <a:pt x="14" y="84"/>
                    <a:pt x="10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6"/>
                    <a:pt x="9" y="87"/>
                    <a:pt x="9" y="88"/>
                  </a:cubicBezTo>
                  <a:cubicBezTo>
                    <a:pt x="18" y="95"/>
                    <a:pt x="27" y="114"/>
                    <a:pt x="33" y="123"/>
                  </a:cubicBezTo>
                  <a:cubicBezTo>
                    <a:pt x="40" y="135"/>
                    <a:pt x="41" y="153"/>
                    <a:pt x="31" y="157"/>
                  </a:cubicBezTo>
                  <a:cubicBezTo>
                    <a:pt x="45" y="154"/>
                    <a:pt x="121" y="152"/>
                    <a:pt x="145" y="154"/>
                  </a:cubicBezTo>
                  <a:cubicBezTo>
                    <a:pt x="142" y="149"/>
                    <a:pt x="158" y="133"/>
                    <a:pt x="162" y="136"/>
                  </a:cubicBezTo>
                  <a:cubicBezTo>
                    <a:pt x="164" y="137"/>
                    <a:pt x="162" y="142"/>
                    <a:pt x="159" y="146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76" y="141"/>
                    <a:pt x="207" y="133"/>
                    <a:pt x="223" y="116"/>
                  </a:cubicBezTo>
                  <a:cubicBezTo>
                    <a:pt x="235" y="104"/>
                    <a:pt x="240" y="84"/>
                    <a:pt x="239" y="70"/>
                  </a:cubicBezTo>
                  <a:close/>
                </a:path>
              </a:pathLst>
            </a:custGeom>
            <a:solidFill>
              <a:srgbClr val="F2D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0" name="Freeform 124">
              <a:extLst>
                <a:ext uri="{FF2B5EF4-FFF2-40B4-BE49-F238E27FC236}">
                  <a16:creationId xmlns:a16="http://schemas.microsoft.com/office/drawing/2014/main" id="{DDBCBE39-7E26-44EB-9CC3-CAD7AD698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9" y="1143"/>
              <a:ext cx="50" cy="94"/>
            </a:xfrm>
            <a:custGeom>
              <a:avLst/>
              <a:gdLst>
                <a:gd name="T0" fmla="*/ 13 w 39"/>
                <a:gd name="T1" fmla="*/ 5 h 74"/>
                <a:gd name="T2" fmla="*/ 0 w 39"/>
                <a:gd name="T3" fmla="*/ 0 h 74"/>
                <a:gd name="T4" fmla="*/ 5 w 39"/>
                <a:gd name="T5" fmla="*/ 17 h 74"/>
                <a:gd name="T6" fmla="*/ 19 w 39"/>
                <a:gd name="T7" fmla="*/ 30 h 74"/>
                <a:gd name="T8" fmla="*/ 23 w 39"/>
                <a:gd name="T9" fmla="*/ 41 h 74"/>
                <a:gd name="T10" fmla="*/ 37 w 39"/>
                <a:gd name="T11" fmla="*/ 53 h 74"/>
                <a:gd name="T12" fmla="*/ 42 w 39"/>
                <a:gd name="T13" fmla="*/ 81 h 74"/>
                <a:gd name="T14" fmla="*/ 53 w 39"/>
                <a:gd name="T15" fmla="*/ 89 h 74"/>
                <a:gd name="T16" fmla="*/ 54 w 39"/>
                <a:gd name="T17" fmla="*/ 103 h 74"/>
                <a:gd name="T18" fmla="*/ 69 w 39"/>
                <a:gd name="T19" fmla="*/ 133 h 74"/>
                <a:gd name="T20" fmla="*/ 82 w 39"/>
                <a:gd name="T21" fmla="*/ 151 h 74"/>
                <a:gd name="T22" fmla="*/ 13 w 39"/>
                <a:gd name="T23" fmla="*/ 5 h 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74">
                  <a:moveTo>
                    <a:pt x="6" y="2"/>
                  </a:moveTo>
                  <a:cubicBezTo>
                    <a:pt x="4" y="1"/>
                    <a:pt x="2" y="0"/>
                    <a:pt x="0" y="0"/>
                  </a:cubicBezTo>
                  <a:cubicBezTo>
                    <a:pt x="0" y="3"/>
                    <a:pt x="0" y="6"/>
                    <a:pt x="2" y="8"/>
                  </a:cubicBezTo>
                  <a:cubicBezTo>
                    <a:pt x="3" y="12"/>
                    <a:pt x="7" y="13"/>
                    <a:pt x="9" y="15"/>
                  </a:cubicBezTo>
                  <a:cubicBezTo>
                    <a:pt x="10" y="16"/>
                    <a:pt x="10" y="19"/>
                    <a:pt x="11" y="20"/>
                  </a:cubicBezTo>
                  <a:cubicBezTo>
                    <a:pt x="13" y="23"/>
                    <a:pt x="17" y="24"/>
                    <a:pt x="18" y="26"/>
                  </a:cubicBezTo>
                  <a:cubicBezTo>
                    <a:pt x="20" y="30"/>
                    <a:pt x="17" y="35"/>
                    <a:pt x="20" y="39"/>
                  </a:cubicBezTo>
                  <a:cubicBezTo>
                    <a:pt x="21" y="41"/>
                    <a:pt x="24" y="41"/>
                    <a:pt x="25" y="43"/>
                  </a:cubicBezTo>
                  <a:cubicBezTo>
                    <a:pt x="26" y="44"/>
                    <a:pt x="25" y="48"/>
                    <a:pt x="26" y="50"/>
                  </a:cubicBezTo>
                  <a:cubicBezTo>
                    <a:pt x="27" y="55"/>
                    <a:pt x="31" y="60"/>
                    <a:pt x="33" y="65"/>
                  </a:cubicBezTo>
                  <a:cubicBezTo>
                    <a:pt x="34" y="70"/>
                    <a:pt x="36" y="73"/>
                    <a:pt x="39" y="74"/>
                  </a:cubicBezTo>
                  <a:cubicBezTo>
                    <a:pt x="39" y="40"/>
                    <a:pt x="37" y="9"/>
                    <a:pt x="6" y="2"/>
                  </a:cubicBezTo>
                  <a:close/>
                </a:path>
              </a:pathLst>
            </a:custGeom>
            <a:solidFill>
              <a:srgbClr val="EE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1" name="Freeform 125">
              <a:extLst>
                <a:ext uri="{FF2B5EF4-FFF2-40B4-BE49-F238E27FC236}">
                  <a16:creationId xmlns:a16="http://schemas.microsoft.com/office/drawing/2014/main" id="{D374370B-DA6F-421E-A6C1-69D27F285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" y="1126"/>
              <a:ext cx="272" cy="87"/>
            </a:xfrm>
            <a:custGeom>
              <a:avLst/>
              <a:gdLst>
                <a:gd name="T0" fmla="*/ 30 w 212"/>
                <a:gd name="T1" fmla="*/ 6 h 68"/>
                <a:gd name="T2" fmla="*/ 1 w 212"/>
                <a:gd name="T3" fmla="*/ 74 h 68"/>
                <a:gd name="T4" fmla="*/ 155 w 212"/>
                <a:gd name="T5" fmla="*/ 134 h 68"/>
                <a:gd name="T6" fmla="*/ 420 w 212"/>
                <a:gd name="T7" fmla="*/ 111 h 68"/>
                <a:gd name="T8" fmla="*/ 367 w 212"/>
                <a:gd name="T9" fmla="*/ 63 h 68"/>
                <a:gd name="T10" fmla="*/ 167 w 212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2" h="68">
                  <a:moveTo>
                    <a:pt x="14" y="3"/>
                  </a:moveTo>
                  <a:cubicBezTo>
                    <a:pt x="27" y="13"/>
                    <a:pt x="2" y="18"/>
                    <a:pt x="1" y="35"/>
                  </a:cubicBezTo>
                  <a:cubicBezTo>
                    <a:pt x="0" y="52"/>
                    <a:pt x="31" y="59"/>
                    <a:pt x="73" y="64"/>
                  </a:cubicBezTo>
                  <a:cubicBezTo>
                    <a:pt x="115" y="68"/>
                    <a:pt x="182" y="66"/>
                    <a:pt x="199" y="53"/>
                  </a:cubicBezTo>
                  <a:cubicBezTo>
                    <a:pt x="212" y="42"/>
                    <a:pt x="203" y="38"/>
                    <a:pt x="174" y="30"/>
                  </a:cubicBezTo>
                  <a:cubicBezTo>
                    <a:pt x="128" y="19"/>
                    <a:pt x="120" y="6"/>
                    <a:pt x="79" y="0"/>
                  </a:cubicBezTo>
                </a:path>
              </a:pathLst>
            </a:custGeom>
            <a:solidFill>
              <a:srgbClr val="E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2" name="Freeform 126">
              <a:extLst>
                <a:ext uri="{FF2B5EF4-FFF2-40B4-BE49-F238E27FC236}">
                  <a16:creationId xmlns:a16="http://schemas.microsoft.com/office/drawing/2014/main" id="{3097BFE8-D026-47BB-8F1E-FD9C63C3F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9" y="1217"/>
              <a:ext cx="288" cy="48"/>
            </a:xfrm>
            <a:custGeom>
              <a:avLst/>
              <a:gdLst>
                <a:gd name="T0" fmla="*/ 452 w 225"/>
                <a:gd name="T1" fmla="*/ 5 h 38"/>
                <a:gd name="T2" fmla="*/ 305 w 225"/>
                <a:gd name="T3" fmla="*/ 68 h 38"/>
                <a:gd name="T4" fmla="*/ 81 w 225"/>
                <a:gd name="T5" fmla="*/ 40 h 38"/>
                <a:gd name="T6" fmla="*/ 0 w 225"/>
                <a:gd name="T7" fmla="*/ 23 h 38"/>
                <a:gd name="T8" fmla="*/ 17 w 225"/>
                <a:gd name="T9" fmla="*/ 0 h 38"/>
                <a:gd name="T10" fmla="*/ 128 w 225"/>
                <a:gd name="T11" fmla="*/ 13 h 38"/>
                <a:gd name="T12" fmla="*/ 323 w 225"/>
                <a:gd name="T13" fmla="*/ 2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5" h="38">
                  <a:moveTo>
                    <a:pt x="216" y="2"/>
                  </a:moveTo>
                  <a:cubicBezTo>
                    <a:pt x="225" y="18"/>
                    <a:pt x="195" y="32"/>
                    <a:pt x="145" y="34"/>
                  </a:cubicBezTo>
                  <a:cubicBezTo>
                    <a:pt x="94" y="35"/>
                    <a:pt x="67" y="38"/>
                    <a:pt x="38" y="20"/>
                  </a:cubicBezTo>
                  <a:cubicBezTo>
                    <a:pt x="10" y="2"/>
                    <a:pt x="18" y="5"/>
                    <a:pt x="0" y="1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50" y="2"/>
                    <a:pt x="61" y="6"/>
                  </a:cubicBezTo>
                  <a:cubicBezTo>
                    <a:pt x="72" y="9"/>
                    <a:pt x="140" y="11"/>
                    <a:pt x="154" y="11"/>
                  </a:cubicBezTo>
                </a:path>
              </a:pathLst>
            </a:custGeom>
            <a:solidFill>
              <a:srgbClr val="E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3" name="Freeform 127">
              <a:extLst>
                <a:ext uri="{FF2B5EF4-FFF2-40B4-BE49-F238E27FC236}">
                  <a16:creationId xmlns:a16="http://schemas.microsoft.com/office/drawing/2014/main" id="{2DD5B146-DBE2-4D4B-BEDD-8BE1EE7D0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" y="1159"/>
              <a:ext cx="252" cy="44"/>
            </a:xfrm>
            <a:custGeom>
              <a:avLst/>
              <a:gdLst>
                <a:gd name="T0" fmla="*/ 23 w 197"/>
                <a:gd name="T1" fmla="*/ 10 h 34"/>
                <a:gd name="T2" fmla="*/ 115 w 197"/>
                <a:gd name="T3" fmla="*/ 57 h 34"/>
                <a:gd name="T4" fmla="*/ 240 w 197"/>
                <a:gd name="T5" fmla="*/ 67 h 34"/>
                <a:gd name="T6" fmla="*/ 365 w 197"/>
                <a:gd name="T7" fmla="*/ 65 h 34"/>
                <a:gd name="T8" fmla="*/ 412 w 197"/>
                <a:gd name="T9" fmla="*/ 41 h 34"/>
                <a:gd name="T10" fmla="*/ 342 w 197"/>
                <a:gd name="T11" fmla="*/ 21 h 34"/>
                <a:gd name="T12" fmla="*/ 306 w 197"/>
                <a:gd name="T13" fmla="*/ 47 h 34"/>
                <a:gd name="T14" fmla="*/ 260 w 197"/>
                <a:gd name="T15" fmla="*/ 35 h 34"/>
                <a:gd name="T16" fmla="*/ 210 w 197"/>
                <a:gd name="T17" fmla="*/ 39 h 34"/>
                <a:gd name="T18" fmla="*/ 31 w 197"/>
                <a:gd name="T19" fmla="*/ 0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7" h="34">
                  <a:moveTo>
                    <a:pt x="11" y="5"/>
                  </a:moveTo>
                  <a:cubicBezTo>
                    <a:pt x="0" y="28"/>
                    <a:pt x="43" y="22"/>
                    <a:pt x="55" y="26"/>
                  </a:cubicBezTo>
                  <a:cubicBezTo>
                    <a:pt x="74" y="31"/>
                    <a:pt x="95" y="33"/>
                    <a:pt x="115" y="31"/>
                  </a:cubicBezTo>
                  <a:cubicBezTo>
                    <a:pt x="134" y="29"/>
                    <a:pt x="155" y="34"/>
                    <a:pt x="174" y="30"/>
                  </a:cubicBezTo>
                  <a:cubicBezTo>
                    <a:pt x="179" y="29"/>
                    <a:pt x="197" y="25"/>
                    <a:pt x="197" y="19"/>
                  </a:cubicBezTo>
                  <a:cubicBezTo>
                    <a:pt x="196" y="13"/>
                    <a:pt x="168" y="11"/>
                    <a:pt x="163" y="9"/>
                  </a:cubicBezTo>
                  <a:cubicBezTo>
                    <a:pt x="185" y="17"/>
                    <a:pt x="156" y="23"/>
                    <a:pt x="146" y="22"/>
                  </a:cubicBezTo>
                  <a:cubicBezTo>
                    <a:pt x="138" y="20"/>
                    <a:pt x="131" y="17"/>
                    <a:pt x="124" y="16"/>
                  </a:cubicBezTo>
                  <a:cubicBezTo>
                    <a:pt x="115" y="15"/>
                    <a:pt x="108" y="17"/>
                    <a:pt x="100" y="18"/>
                  </a:cubicBezTo>
                  <a:cubicBezTo>
                    <a:pt x="90" y="20"/>
                    <a:pt x="1" y="22"/>
                    <a:pt x="15" y="0"/>
                  </a:cubicBezTo>
                </a:path>
              </a:pathLst>
            </a:custGeom>
            <a:solidFill>
              <a:srgbClr val="DD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4" name="Freeform 128">
              <a:extLst>
                <a:ext uri="{FF2B5EF4-FFF2-40B4-BE49-F238E27FC236}">
                  <a16:creationId xmlns:a16="http://schemas.microsoft.com/office/drawing/2014/main" id="{F597B906-BAEA-4999-B5A0-B61B59DDF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1205"/>
              <a:ext cx="235" cy="48"/>
            </a:xfrm>
            <a:custGeom>
              <a:avLst/>
              <a:gdLst>
                <a:gd name="T0" fmla="*/ 0 w 184"/>
                <a:gd name="T1" fmla="*/ 35 h 37"/>
                <a:gd name="T2" fmla="*/ 96 w 184"/>
                <a:gd name="T3" fmla="*/ 75 h 37"/>
                <a:gd name="T4" fmla="*/ 216 w 184"/>
                <a:gd name="T5" fmla="*/ 80 h 37"/>
                <a:gd name="T6" fmla="*/ 323 w 184"/>
                <a:gd name="T7" fmla="*/ 67 h 37"/>
                <a:gd name="T8" fmla="*/ 370 w 184"/>
                <a:gd name="T9" fmla="*/ 45 h 37"/>
                <a:gd name="T10" fmla="*/ 383 w 184"/>
                <a:gd name="T11" fmla="*/ 0 h 37"/>
                <a:gd name="T12" fmla="*/ 330 w 184"/>
                <a:gd name="T13" fmla="*/ 16 h 37"/>
                <a:gd name="T14" fmla="*/ 284 w 184"/>
                <a:gd name="T15" fmla="*/ 27 h 37"/>
                <a:gd name="T16" fmla="*/ 292 w 184"/>
                <a:gd name="T17" fmla="*/ 49 h 37"/>
                <a:gd name="T18" fmla="*/ 248 w 184"/>
                <a:gd name="T19" fmla="*/ 61 h 37"/>
                <a:gd name="T20" fmla="*/ 163 w 184"/>
                <a:gd name="T21" fmla="*/ 61 h 37"/>
                <a:gd name="T22" fmla="*/ 75 w 184"/>
                <a:gd name="T23" fmla="*/ 57 h 37"/>
                <a:gd name="T24" fmla="*/ 5 w 184"/>
                <a:gd name="T25" fmla="*/ 32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4" h="37">
                  <a:moveTo>
                    <a:pt x="0" y="16"/>
                  </a:moveTo>
                  <a:cubicBezTo>
                    <a:pt x="17" y="20"/>
                    <a:pt x="27" y="34"/>
                    <a:pt x="46" y="35"/>
                  </a:cubicBezTo>
                  <a:cubicBezTo>
                    <a:pt x="65" y="37"/>
                    <a:pt x="84" y="37"/>
                    <a:pt x="103" y="37"/>
                  </a:cubicBezTo>
                  <a:cubicBezTo>
                    <a:pt x="121" y="37"/>
                    <a:pt x="137" y="36"/>
                    <a:pt x="155" y="31"/>
                  </a:cubicBezTo>
                  <a:cubicBezTo>
                    <a:pt x="162" y="29"/>
                    <a:pt x="173" y="27"/>
                    <a:pt x="178" y="21"/>
                  </a:cubicBezTo>
                  <a:cubicBezTo>
                    <a:pt x="183" y="15"/>
                    <a:pt x="182" y="7"/>
                    <a:pt x="184" y="0"/>
                  </a:cubicBezTo>
                  <a:cubicBezTo>
                    <a:pt x="176" y="1"/>
                    <a:pt x="167" y="5"/>
                    <a:pt x="158" y="7"/>
                  </a:cubicBezTo>
                  <a:cubicBezTo>
                    <a:pt x="150" y="9"/>
                    <a:pt x="143" y="9"/>
                    <a:pt x="136" y="12"/>
                  </a:cubicBezTo>
                  <a:cubicBezTo>
                    <a:pt x="143" y="12"/>
                    <a:pt x="145" y="15"/>
                    <a:pt x="140" y="22"/>
                  </a:cubicBezTo>
                  <a:cubicBezTo>
                    <a:pt x="135" y="28"/>
                    <a:pt x="126" y="28"/>
                    <a:pt x="119" y="28"/>
                  </a:cubicBezTo>
                  <a:cubicBezTo>
                    <a:pt x="105" y="28"/>
                    <a:pt x="92" y="26"/>
                    <a:pt x="78" y="28"/>
                  </a:cubicBezTo>
                  <a:cubicBezTo>
                    <a:pt x="64" y="30"/>
                    <a:pt x="50" y="28"/>
                    <a:pt x="36" y="26"/>
                  </a:cubicBezTo>
                  <a:cubicBezTo>
                    <a:pt x="23" y="25"/>
                    <a:pt x="14" y="18"/>
                    <a:pt x="2" y="15"/>
                  </a:cubicBezTo>
                </a:path>
              </a:pathLst>
            </a:custGeom>
            <a:solidFill>
              <a:srgbClr val="DD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5" name="Freeform 129">
              <a:extLst>
                <a:ext uri="{FF2B5EF4-FFF2-40B4-BE49-F238E27FC236}">
                  <a16:creationId xmlns:a16="http://schemas.microsoft.com/office/drawing/2014/main" id="{ED2EF876-8828-48D7-AC52-A3419CB1E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1067"/>
              <a:ext cx="342" cy="245"/>
            </a:xfrm>
            <a:custGeom>
              <a:avLst/>
              <a:gdLst>
                <a:gd name="T0" fmla="*/ 256 w 267"/>
                <a:gd name="T1" fmla="*/ 36 h 191"/>
                <a:gd name="T2" fmla="*/ 437 w 267"/>
                <a:gd name="T3" fmla="*/ 17 h 191"/>
                <a:gd name="T4" fmla="*/ 561 w 267"/>
                <a:gd name="T5" fmla="*/ 54 h 191"/>
                <a:gd name="T6" fmla="*/ 521 w 267"/>
                <a:gd name="T7" fmla="*/ 17 h 191"/>
                <a:gd name="T8" fmla="*/ 514 w 267"/>
                <a:gd name="T9" fmla="*/ 15 h 191"/>
                <a:gd name="T10" fmla="*/ 464 w 267"/>
                <a:gd name="T11" fmla="*/ 6 h 191"/>
                <a:gd name="T12" fmla="*/ 464 w 267"/>
                <a:gd name="T13" fmla="*/ 6 h 191"/>
                <a:gd name="T14" fmla="*/ 464 w 267"/>
                <a:gd name="T15" fmla="*/ 6 h 191"/>
                <a:gd name="T16" fmla="*/ 456 w 267"/>
                <a:gd name="T17" fmla="*/ 6 h 191"/>
                <a:gd name="T18" fmla="*/ 446 w 267"/>
                <a:gd name="T19" fmla="*/ 6 h 191"/>
                <a:gd name="T20" fmla="*/ 428 w 267"/>
                <a:gd name="T21" fmla="*/ 5 h 191"/>
                <a:gd name="T22" fmla="*/ 245 w 267"/>
                <a:gd name="T23" fmla="*/ 23 h 191"/>
                <a:gd name="T24" fmla="*/ 105 w 267"/>
                <a:gd name="T25" fmla="*/ 178 h 191"/>
                <a:gd name="T26" fmla="*/ 13 w 267"/>
                <a:gd name="T27" fmla="*/ 334 h 191"/>
                <a:gd name="T28" fmla="*/ 24 w 267"/>
                <a:gd name="T29" fmla="*/ 396 h 191"/>
                <a:gd name="T30" fmla="*/ 28 w 267"/>
                <a:gd name="T31" fmla="*/ 398 h 191"/>
                <a:gd name="T32" fmla="*/ 46 w 267"/>
                <a:gd name="T33" fmla="*/ 403 h 191"/>
                <a:gd name="T34" fmla="*/ 28 w 267"/>
                <a:gd name="T35" fmla="*/ 353 h 191"/>
                <a:gd name="T36" fmla="*/ 127 w 267"/>
                <a:gd name="T37" fmla="*/ 174 h 191"/>
                <a:gd name="T38" fmla="*/ 256 w 267"/>
                <a:gd name="T39" fmla="*/ 36 h 19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7" h="191">
                  <a:moveTo>
                    <a:pt x="122" y="17"/>
                  </a:moveTo>
                  <a:cubicBezTo>
                    <a:pt x="140" y="9"/>
                    <a:pt x="169" y="5"/>
                    <a:pt x="208" y="8"/>
                  </a:cubicBezTo>
                  <a:cubicBezTo>
                    <a:pt x="244" y="11"/>
                    <a:pt x="259" y="16"/>
                    <a:pt x="267" y="26"/>
                  </a:cubicBezTo>
                  <a:cubicBezTo>
                    <a:pt x="261" y="18"/>
                    <a:pt x="255" y="12"/>
                    <a:pt x="248" y="8"/>
                  </a:cubicBezTo>
                  <a:cubicBezTo>
                    <a:pt x="250" y="8"/>
                    <a:pt x="244" y="7"/>
                    <a:pt x="244" y="7"/>
                  </a:cubicBezTo>
                  <a:cubicBezTo>
                    <a:pt x="238" y="5"/>
                    <a:pt x="231" y="4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0" y="3"/>
                    <a:pt x="218" y="3"/>
                    <a:pt x="217" y="3"/>
                  </a:cubicBezTo>
                  <a:cubicBezTo>
                    <a:pt x="215" y="3"/>
                    <a:pt x="213" y="3"/>
                    <a:pt x="212" y="3"/>
                  </a:cubicBezTo>
                  <a:cubicBezTo>
                    <a:pt x="209" y="3"/>
                    <a:pt x="207" y="2"/>
                    <a:pt x="204" y="2"/>
                  </a:cubicBezTo>
                  <a:cubicBezTo>
                    <a:pt x="172" y="1"/>
                    <a:pt x="139" y="0"/>
                    <a:pt x="116" y="11"/>
                  </a:cubicBezTo>
                  <a:cubicBezTo>
                    <a:pt x="90" y="24"/>
                    <a:pt x="66" y="58"/>
                    <a:pt x="50" y="84"/>
                  </a:cubicBezTo>
                  <a:cubicBezTo>
                    <a:pt x="29" y="112"/>
                    <a:pt x="12" y="141"/>
                    <a:pt x="6" y="158"/>
                  </a:cubicBezTo>
                  <a:cubicBezTo>
                    <a:pt x="0" y="174"/>
                    <a:pt x="12" y="188"/>
                    <a:pt x="12" y="188"/>
                  </a:cubicBezTo>
                  <a:cubicBezTo>
                    <a:pt x="13" y="189"/>
                    <a:pt x="13" y="189"/>
                    <a:pt x="13" y="189"/>
                  </a:cubicBezTo>
                  <a:cubicBezTo>
                    <a:pt x="16" y="190"/>
                    <a:pt x="19" y="191"/>
                    <a:pt x="22" y="191"/>
                  </a:cubicBezTo>
                  <a:cubicBezTo>
                    <a:pt x="15" y="184"/>
                    <a:pt x="13" y="176"/>
                    <a:pt x="13" y="167"/>
                  </a:cubicBezTo>
                  <a:cubicBezTo>
                    <a:pt x="12" y="156"/>
                    <a:pt x="42" y="110"/>
                    <a:pt x="60" y="83"/>
                  </a:cubicBezTo>
                  <a:cubicBezTo>
                    <a:pt x="78" y="55"/>
                    <a:pt x="103" y="25"/>
                    <a:pt x="122" y="17"/>
                  </a:cubicBezTo>
                  <a:close/>
                </a:path>
              </a:pathLst>
            </a:custGeom>
            <a:solidFill>
              <a:srgbClr val="D1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6" name="Freeform 130">
              <a:extLst>
                <a:ext uri="{FF2B5EF4-FFF2-40B4-BE49-F238E27FC236}">
                  <a16:creationId xmlns:a16="http://schemas.microsoft.com/office/drawing/2014/main" id="{144787A8-757F-4814-819A-43408CEB3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8" y="1272"/>
              <a:ext cx="182" cy="45"/>
            </a:xfrm>
            <a:custGeom>
              <a:avLst/>
              <a:gdLst>
                <a:gd name="T0" fmla="*/ 23 w 142"/>
                <a:gd name="T1" fmla="*/ 73 h 35"/>
                <a:gd name="T2" fmla="*/ 28 w 142"/>
                <a:gd name="T3" fmla="*/ 75 h 35"/>
                <a:gd name="T4" fmla="*/ 47 w 142"/>
                <a:gd name="T5" fmla="*/ 62 h 35"/>
                <a:gd name="T6" fmla="*/ 299 w 142"/>
                <a:gd name="T7" fmla="*/ 10 h 35"/>
                <a:gd name="T8" fmla="*/ 97 w 142"/>
                <a:gd name="T9" fmla="*/ 24 h 35"/>
                <a:gd name="T10" fmla="*/ 5 w 142"/>
                <a:gd name="T11" fmla="*/ 17 h 35"/>
                <a:gd name="T12" fmla="*/ 0 w 142"/>
                <a:gd name="T13" fmla="*/ 36 h 35"/>
                <a:gd name="T14" fmla="*/ 0 w 142"/>
                <a:gd name="T15" fmla="*/ 66 h 35"/>
                <a:gd name="T16" fmla="*/ 23 w 142"/>
                <a:gd name="T17" fmla="*/ 73 h 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2" h="35">
                  <a:moveTo>
                    <a:pt x="11" y="34"/>
                  </a:moveTo>
                  <a:cubicBezTo>
                    <a:pt x="12" y="34"/>
                    <a:pt x="12" y="34"/>
                    <a:pt x="13" y="35"/>
                  </a:cubicBezTo>
                  <a:cubicBezTo>
                    <a:pt x="15" y="33"/>
                    <a:pt x="19" y="31"/>
                    <a:pt x="23" y="29"/>
                  </a:cubicBezTo>
                  <a:cubicBezTo>
                    <a:pt x="46" y="19"/>
                    <a:pt x="82" y="5"/>
                    <a:pt x="142" y="5"/>
                  </a:cubicBezTo>
                  <a:cubicBezTo>
                    <a:pt x="117" y="0"/>
                    <a:pt x="75" y="4"/>
                    <a:pt x="46" y="12"/>
                  </a:cubicBezTo>
                  <a:cubicBezTo>
                    <a:pt x="12" y="22"/>
                    <a:pt x="6" y="24"/>
                    <a:pt x="2" y="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" y="31"/>
                    <a:pt x="6" y="32"/>
                    <a:pt x="11" y="34"/>
                  </a:cubicBezTo>
                  <a:close/>
                </a:path>
              </a:pathLst>
            </a:custGeom>
            <a:solidFill>
              <a:srgbClr val="DD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7" name="Freeform 131">
              <a:extLst>
                <a:ext uri="{FF2B5EF4-FFF2-40B4-BE49-F238E27FC236}">
                  <a16:creationId xmlns:a16="http://schemas.microsoft.com/office/drawing/2014/main" id="{034B50B4-D9BB-4DF2-97B7-38635D121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0" y="1350"/>
              <a:ext cx="60" cy="141"/>
            </a:xfrm>
            <a:custGeom>
              <a:avLst/>
              <a:gdLst>
                <a:gd name="T0" fmla="*/ 0 w 47"/>
                <a:gd name="T1" fmla="*/ 169 h 110"/>
                <a:gd name="T2" fmla="*/ 0 w 47"/>
                <a:gd name="T3" fmla="*/ 215 h 110"/>
                <a:gd name="T4" fmla="*/ 66 w 47"/>
                <a:gd name="T5" fmla="*/ 226 h 110"/>
                <a:gd name="T6" fmla="*/ 98 w 47"/>
                <a:gd name="T7" fmla="*/ 212 h 110"/>
                <a:gd name="T8" fmla="*/ 91 w 47"/>
                <a:gd name="T9" fmla="*/ 122 h 110"/>
                <a:gd name="T10" fmla="*/ 69 w 47"/>
                <a:gd name="T11" fmla="*/ 51 h 110"/>
                <a:gd name="T12" fmla="*/ 23 w 47"/>
                <a:gd name="T13" fmla="*/ 5 h 110"/>
                <a:gd name="T14" fmla="*/ 5 w 47"/>
                <a:gd name="T15" fmla="*/ 45 h 110"/>
                <a:gd name="T16" fmla="*/ 17 w 47"/>
                <a:gd name="T17" fmla="*/ 76 h 110"/>
                <a:gd name="T18" fmla="*/ 6 w 47"/>
                <a:gd name="T19" fmla="*/ 150 h 1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" h="110">
                  <a:moveTo>
                    <a:pt x="0" y="80"/>
                  </a:move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16" y="110"/>
                    <a:pt x="32" y="107"/>
                  </a:cubicBezTo>
                  <a:cubicBezTo>
                    <a:pt x="47" y="104"/>
                    <a:pt x="47" y="101"/>
                    <a:pt x="47" y="101"/>
                  </a:cubicBezTo>
                  <a:cubicBezTo>
                    <a:pt x="47" y="101"/>
                    <a:pt x="45" y="68"/>
                    <a:pt x="44" y="58"/>
                  </a:cubicBezTo>
                  <a:cubicBezTo>
                    <a:pt x="42" y="49"/>
                    <a:pt x="36" y="47"/>
                    <a:pt x="33" y="24"/>
                  </a:cubicBezTo>
                  <a:cubicBezTo>
                    <a:pt x="30" y="0"/>
                    <a:pt x="11" y="2"/>
                    <a:pt x="11" y="2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7" y="25"/>
                    <a:pt x="8" y="36"/>
                  </a:cubicBezTo>
                  <a:cubicBezTo>
                    <a:pt x="9" y="46"/>
                    <a:pt x="10" y="63"/>
                    <a:pt x="3" y="71"/>
                  </a:cubicBezTo>
                </a:path>
              </a:pathLst>
            </a:custGeom>
            <a:solidFill>
              <a:srgbClr val="DD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8" name="Freeform 132">
              <a:extLst>
                <a:ext uri="{FF2B5EF4-FFF2-40B4-BE49-F238E27FC236}">
                  <a16:creationId xmlns:a16="http://schemas.microsoft.com/office/drawing/2014/main" id="{6BDB5CBF-DD71-4914-B3F4-C8432D7D3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3" y="1188"/>
              <a:ext cx="142" cy="15"/>
            </a:xfrm>
            <a:custGeom>
              <a:avLst/>
              <a:gdLst>
                <a:gd name="T0" fmla="*/ 0 w 111"/>
                <a:gd name="T1" fmla="*/ 0 h 12"/>
                <a:gd name="T2" fmla="*/ 54 w 111"/>
                <a:gd name="T3" fmla="*/ 13 h 12"/>
                <a:gd name="T4" fmla="*/ 106 w 111"/>
                <a:gd name="T5" fmla="*/ 23 h 12"/>
                <a:gd name="T6" fmla="*/ 162 w 111"/>
                <a:gd name="T7" fmla="*/ 23 h 12"/>
                <a:gd name="T8" fmla="*/ 233 w 111"/>
                <a:gd name="T9" fmla="*/ 18 h 12"/>
                <a:gd name="T10" fmla="*/ 127 w 111"/>
                <a:gd name="T11" fmla="*/ 16 h 12"/>
                <a:gd name="T12" fmla="*/ 15 w 111"/>
                <a:gd name="T13" fmla="*/ 5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1" h="12">
                  <a:moveTo>
                    <a:pt x="0" y="0"/>
                  </a:moveTo>
                  <a:cubicBezTo>
                    <a:pt x="8" y="4"/>
                    <a:pt x="18" y="3"/>
                    <a:pt x="26" y="6"/>
                  </a:cubicBezTo>
                  <a:cubicBezTo>
                    <a:pt x="34" y="8"/>
                    <a:pt x="43" y="9"/>
                    <a:pt x="51" y="11"/>
                  </a:cubicBezTo>
                  <a:cubicBezTo>
                    <a:pt x="60" y="12"/>
                    <a:pt x="68" y="12"/>
                    <a:pt x="77" y="11"/>
                  </a:cubicBezTo>
                  <a:cubicBezTo>
                    <a:pt x="87" y="11"/>
                    <a:pt x="101" y="6"/>
                    <a:pt x="111" y="9"/>
                  </a:cubicBezTo>
                  <a:cubicBezTo>
                    <a:pt x="95" y="7"/>
                    <a:pt x="76" y="9"/>
                    <a:pt x="60" y="8"/>
                  </a:cubicBezTo>
                  <a:cubicBezTo>
                    <a:pt x="42" y="6"/>
                    <a:pt x="25" y="2"/>
                    <a:pt x="7" y="2"/>
                  </a:cubicBezTo>
                </a:path>
              </a:pathLst>
            </a:custGeom>
            <a:solidFill>
              <a:srgbClr val="D1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9" name="Freeform 133">
              <a:extLst>
                <a:ext uri="{FF2B5EF4-FFF2-40B4-BE49-F238E27FC236}">
                  <a16:creationId xmlns:a16="http://schemas.microsoft.com/office/drawing/2014/main" id="{DD1C1DD1-E346-4E25-B202-F9481A5EA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3" y="1234"/>
              <a:ext cx="183" cy="21"/>
            </a:xfrm>
            <a:custGeom>
              <a:avLst/>
              <a:gdLst>
                <a:gd name="T0" fmla="*/ 0 w 143"/>
                <a:gd name="T1" fmla="*/ 19 h 17"/>
                <a:gd name="T2" fmla="*/ 76 w 143"/>
                <a:gd name="T3" fmla="*/ 28 h 17"/>
                <a:gd name="T4" fmla="*/ 157 w 143"/>
                <a:gd name="T5" fmla="*/ 31 h 17"/>
                <a:gd name="T6" fmla="*/ 228 w 143"/>
                <a:gd name="T7" fmla="*/ 23 h 17"/>
                <a:gd name="T8" fmla="*/ 299 w 143"/>
                <a:gd name="T9" fmla="*/ 0 h 17"/>
                <a:gd name="T10" fmla="*/ 234 w 143"/>
                <a:gd name="T11" fmla="*/ 15 h 17"/>
                <a:gd name="T12" fmla="*/ 203 w 143"/>
                <a:gd name="T13" fmla="*/ 23 h 17"/>
                <a:gd name="T14" fmla="*/ 152 w 143"/>
                <a:gd name="T15" fmla="*/ 21 h 17"/>
                <a:gd name="T16" fmla="*/ 83 w 143"/>
                <a:gd name="T17" fmla="*/ 25 h 17"/>
                <a:gd name="T18" fmla="*/ 0 w 143"/>
                <a:gd name="T19" fmla="*/ 19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3" h="17">
                  <a:moveTo>
                    <a:pt x="0" y="10"/>
                  </a:moveTo>
                  <a:cubicBezTo>
                    <a:pt x="11" y="16"/>
                    <a:pt x="24" y="16"/>
                    <a:pt x="36" y="15"/>
                  </a:cubicBezTo>
                  <a:cubicBezTo>
                    <a:pt x="49" y="15"/>
                    <a:pt x="62" y="17"/>
                    <a:pt x="75" y="16"/>
                  </a:cubicBezTo>
                  <a:cubicBezTo>
                    <a:pt x="86" y="16"/>
                    <a:pt x="98" y="14"/>
                    <a:pt x="109" y="12"/>
                  </a:cubicBezTo>
                  <a:cubicBezTo>
                    <a:pt x="118" y="10"/>
                    <a:pt x="137" y="7"/>
                    <a:pt x="143" y="0"/>
                  </a:cubicBezTo>
                  <a:cubicBezTo>
                    <a:pt x="134" y="0"/>
                    <a:pt x="121" y="5"/>
                    <a:pt x="112" y="8"/>
                  </a:cubicBezTo>
                  <a:cubicBezTo>
                    <a:pt x="107" y="9"/>
                    <a:pt x="102" y="11"/>
                    <a:pt x="97" y="12"/>
                  </a:cubicBezTo>
                  <a:cubicBezTo>
                    <a:pt x="89" y="13"/>
                    <a:pt x="81" y="11"/>
                    <a:pt x="73" y="11"/>
                  </a:cubicBezTo>
                  <a:cubicBezTo>
                    <a:pt x="61" y="12"/>
                    <a:pt x="50" y="13"/>
                    <a:pt x="40" y="13"/>
                  </a:cubicBezTo>
                  <a:cubicBezTo>
                    <a:pt x="32" y="14"/>
                    <a:pt x="6" y="15"/>
                    <a:pt x="0" y="10"/>
                  </a:cubicBezTo>
                </a:path>
              </a:pathLst>
            </a:custGeom>
            <a:solidFill>
              <a:srgbClr val="D1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0" name="Freeform 134">
              <a:extLst>
                <a:ext uri="{FF2B5EF4-FFF2-40B4-BE49-F238E27FC236}">
                  <a16:creationId xmlns:a16="http://schemas.microsoft.com/office/drawing/2014/main" id="{ADD4CCB8-264E-4BCC-9609-7426FE922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2" y="1131"/>
              <a:ext cx="100" cy="33"/>
            </a:xfrm>
            <a:custGeom>
              <a:avLst/>
              <a:gdLst>
                <a:gd name="T0" fmla="*/ 0 w 78"/>
                <a:gd name="T1" fmla="*/ 0 h 26"/>
                <a:gd name="T2" fmla="*/ 83 w 78"/>
                <a:gd name="T3" fmla="*/ 28 h 26"/>
                <a:gd name="T4" fmla="*/ 164 w 78"/>
                <a:gd name="T5" fmla="*/ 53 h 26"/>
                <a:gd name="T6" fmla="*/ 81 w 78"/>
                <a:gd name="T7" fmla="*/ 32 h 26"/>
                <a:gd name="T8" fmla="*/ 0 w 78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26">
                  <a:moveTo>
                    <a:pt x="0" y="0"/>
                  </a:moveTo>
                  <a:cubicBezTo>
                    <a:pt x="14" y="3"/>
                    <a:pt x="26" y="7"/>
                    <a:pt x="40" y="13"/>
                  </a:cubicBezTo>
                  <a:cubicBezTo>
                    <a:pt x="55" y="18"/>
                    <a:pt x="67" y="23"/>
                    <a:pt x="78" y="26"/>
                  </a:cubicBezTo>
                  <a:cubicBezTo>
                    <a:pt x="59" y="26"/>
                    <a:pt x="50" y="19"/>
                    <a:pt x="38" y="16"/>
                  </a:cubicBezTo>
                  <a:cubicBezTo>
                    <a:pt x="26" y="13"/>
                    <a:pt x="8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1" name="Freeform 135">
              <a:extLst>
                <a:ext uri="{FF2B5EF4-FFF2-40B4-BE49-F238E27FC236}">
                  <a16:creationId xmlns:a16="http://schemas.microsoft.com/office/drawing/2014/main" id="{99EDC196-146F-423F-8BBD-0D171D5CA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" y="1110"/>
              <a:ext cx="23" cy="44"/>
            </a:xfrm>
            <a:custGeom>
              <a:avLst/>
              <a:gdLst>
                <a:gd name="T0" fmla="*/ 6 w 18"/>
                <a:gd name="T1" fmla="*/ 69 h 35"/>
                <a:gd name="T2" fmla="*/ 13 w 18"/>
                <a:gd name="T3" fmla="*/ 29 h 35"/>
                <a:gd name="T4" fmla="*/ 37 w 18"/>
                <a:gd name="T5" fmla="*/ 0 h 35"/>
                <a:gd name="T6" fmla="*/ 22 w 18"/>
                <a:gd name="T7" fmla="*/ 25 h 35"/>
                <a:gd name="T8" fmla="*/ 6 w 18"/>
                <a:gd name="T9" fmla="*/ 6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35">
                  <a:moveTo>
                    <a:pt x="3" y="35"/>
                  </a:moveTo>
                  <a:cubicBezTo>
                    <a:pt x="16" y="21"/>
                    <a:pt x="11" y="19"/>
                    <a:pt x="6" y="14"/>
                  </a:cubicBezTo>
                  <a:cubicBezTo>
                    <a:pt x="0" y="9"/>
                    <a:pt x="6" y="0"/>
                    <a:pt x="18" y="0"/>
                  </a:cubicBezTo>
                  <a:cubicBezTo>
                    <a:pt x="10" y="2"/>
                    <a:pt x="3" y="6"/>
                    <a:pt x="10" y="13"/>
                  </a:cubicBezTo>
                  <a:cubicBezTo>
                    <a:pt x="18" y="20"/>
                    <a:pt x="14" y="28"/>
                    <a:pt x="3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2" name="Freeform 136">
              <a:extLst>
                <a:ext uri="{FF2B5EF4-FFF2-40B4-BE49-F238E27FC236}">
                  <a16:creationId xmlns:a16="http://schemas.microsoft.com/office/drawing/2014/main" id="{E6BBCE41-C08A-46A1-9498-07A489583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2" y="1242"/>
              <a:ext cx="24" cy="47"/>
            </a:xfrm>
            <a:custGeom>
              <a:avLst/>
              <a:gdLst>
                <a:gd name="T0" fmla="*/ 0 w 19"/>
                <a:gd name="T1" fmla="*/ 21 h 36"/>
                <a:gd name="T2" fmla="*/ 32 w 19"/>
                <a:gd name="T3" fmla="*/ 80 h 36"/>
                <a:gd name="T4" fmla="*/ 0 w 19"/>
                <a:gd name="T5" fmla="*/ 21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36">
                  <a:moveTo>
                    <a:pt x="0" y="9"/>
                  </a:moveTo>
                  <a:cubicBezTo>
                    <a:pt x="7" y="8"/>
                    <a:pt x="15" y="11"/>
                    <a:pt x="16" y="36"/>
                  </a:cubicBezTo>
                  <a:cubicBezTo>
                    <a:pt x="19" y="16"/>
                    <a:pt x="11" y="0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3" name="Freeform 137">
              <a:extLst>
                <a:ext uri="{FF2B5EF4-FFF2-40B4-BE49-F238E27FC236}">
                  <a16:creationId xmlns:a16="http://schemas.microsoft.com/office/drawing/2014/main" id="{0BA3DD9A-0230-4E3C-9303-2F08093B7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7" y="1150"/>
              <a:ext cx="37" cy="66"/>
            </a:xfrm>
            <a:custGeom>
              <a:avLst/>
              <a:gdLst>
                <a:gd name="T0" fmla="*/ 6 w 29"/>
                <a:gd name="T1" fmla="*/ 0 h 51"/>
                <a:gd name="T2" fmla="*/ 59 w 29"/>
                <a:gd name="T3" fmla="*/ 110 h 51"/>
                <a:gd name="T4" fmla="*/ 37 w 29"/>
                <a:gd name="T5" fmla="*/ 44 h 51"/>
                <a:gd name="T6" fmla="*/ 0 w 29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51">
                  <a:moveTo>
                    <a:pt x="3" y="0"/>
                  </a:moveTo>
                  <a:cubicBezTo>
                    <a:pt x="24" y="3"/>
                    <a:pt x="29" y="34"/>
                    <a:pt x="28" y="51"/>
                  </a:cubicBezTo>
                  <a:cubicBezTo>
                    <a:pt x="23" y="41"/>
                    <a:pt x="23" y="30"/>
                    <a:pt x="18" y="20"/>
                  </a:cubicBezTo>
                  <a:cubicBezTo>
                    <a:pt x="14" y="13"/>
                    <a:pt x="6" y="4"/>
                    <a:pt x="0" y="0"/>
                  </a:cubicBezTo>
                </a:path>
              </a:pathLst>
            </a:custGeom>
            <a:solidFill>
              <a:srgbClr val="E4B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4" name="Freeform 138">
              <a:extLst>
                <a:ext uri="{FF2B5EF4-FFF2-40B4-BE49-F238E27FC236}">
                  <a16:creationId xmlns:a16="http://schemas.microsoft.com/office/drawing/2014/main" id="{29DAAF9D-6DA2-4D70-B5E4-F7E67BD61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" y="1273"/>
              <a:ext cx="113" cy="27"/>
            </a:xfrm>
            <a:custGeom>
              <a:avLst/>
              <a:gdLst>
                <a:gd name="T0" fmla="*/ 0 w 88"/>
                <a:gd name="T1" fmla="*/ 22 h 21"/>
                <a:gd name="T2" fmla="*/ 59 w 88"/>
                <a:gd name="T3" fmla="*/ 30 h 21"/>
                <a:gd name="T4" fmla="*/ 186 w 88"/>
                <a:gd name="T5" fmla="*/ 0 h 21"/>
                <a:gd name="T6" fmla="*/ 73 w 88"/>
                <a:gd name="T7" fmla="*/ 17 h 21"/>
                <a:gd name="T8" fmla="*/ 0 w 88"/>
                <a:gd name="T9" fmla="*/ 22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21">
                  <a:moveTo>
                    <a:pt x="0" y="10"/>
                  </a:moveTo>
                  <a:cubicBezTo>
                    <a:pt x="4" y="15"/>
                    <a:pt x="8" y="21"/>
                    <a:pt x="28" y="14"/>
                  </a:cubicBezTo>
                  <a:cubicBezTo>
                    <a:pt x="48" y="8"/>
                    <a:pt x="67" y="2"/>
                    <a:pt x="88" y="0"/>
                  </a:cubicBezTo>
                  <a:cubicBezTo>
                    <a:pt x="75" y="1"/>
                    <a:pt x="58" y="0"/>
                    <a:pt x="34" y="8"/>
                  </a:cubicBezTo>
                  <a:cubicBezTo>
                    <a:pt x="10" y="15"/>
                    <a:pt x="4" y="16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5" name="Freeform 139">
              <a:extLst>
                <a:ext uri="{FF2B5EF4-FFF2-40B4-BE49-F238E27FC236}">
                  <a16:creationId xmlns:a16="http://schemas.microsoft.com/office/drawing/2014/main" id="{14DB67F5-890D-42AD-A70B-0B931E48C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" y="1322"/>
              <a:ext cx="26" cy="74"/>
            </a:xfrm>
            <a:custGeom>
              <a:avLst/>
              <a:gdLst>
                <a:gd name="T0" fmla="*/ 0 w 21"/>
                <a:gd name="T1" fmla="*/ 0 h 58"/>
                <a:gd name="T2" fmla="*/ 37 w 21"/>
                <a:gd name="T3" fmla="*/ 120 h 58"/>
                <a:gd name="T4" fmla="*/ 0 w 21"/>
                <a:gd name="T5" fmla="*/ 0 h 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58">
                  <a:moveTo>
                    <a:pt x="0" y="0"/>
                  </a:moveTo>
                  <a:cubicBezTo>
                    <a:pt x="11" y="12"/>
                    <a:pt x="18" y="36"/>
                    <a:pt x="19" y="58"/>
                  </a:cubicBezTo>
                  <a:cubicBezTo>
                    <a:pt x="21" y="31"/>
                    <a:pt x="15" y="1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6" name="Freeform 140">
              <a:extLst>
                <a:ext uri="{FF2B5EF4-FFF2-40B4-BE49-F238E27FC236}">
                  <a16:creationId xmlns:a16="http://schemas.microsoft.com/office/drawing/2014/main" id="{1D097663-E4B6-47AE-97F5-E006606FF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" y="1480"/>
              <a:ext cx="71" cy="14"/>
            </a:xfrm>
            <a:custGeom>
              <a:avLst/>
              <a:gdLst>
                <a:gd name="T0" fmla="*/ 10 w 56"/>
                <a:gd name="T1" fmla="*/ 0 h 11"/>
                <a:gd name="T2" fmla="*/ 58 w 56"/>
                <a:gd name="T3" fmla="*/ 13 h 11"/>
                <a:gd name="T4" fmla="*/ 104 w 56"/>
                <a:gd name="T5" fmla="*/ 0 h 11"/>
                <a:gd name="T6" fmla="*/ 114 w 56"/>
                <a:gd name="T7" fmla="*/ 0 h 11"/>
                <a:gd name="T8" fmla="*/ 58 w 56"/>
                <a:gd name="T9" fmla="*/ 23 h 11"/>
                <a:gd name="T10" fmla="*/ 0 w 56"/>
                <a:gd name="T11" fmla="*/ 0 h 11"/>
                <a:gd name="T12" fmla="*/ 10 w 56"/>
                <a:gd name="T13" fmla="*/ 0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11">
                  <a:moveTo>
                    <a:pt x="5" y="0"/>
                  </a:moveTo>
                  <a:cubicBezTo>
                    <a:pt x="5" y="2"/>
                    <a:pt x="15" y="6"/>
                    <a:pt x="28" y="6"/>
                  </a:cubicBezTo>
                  <a:cubicBezTo>
                    <a:pt x="41" y="6"/>
                    <a:pt x="50" y="2"/>
                    <a:pt x="5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7"/>
                    <a:pt x="43" y="11"/>
                    <a:pt x="28" y="11"/>
                  </a:cubicBezTo>
                  <a:cubicBezTo>
                    <a:pt x="12" y="11"/>
                    <a:pt x="0" y="7"/>
                    <a:pt x="0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EE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7" name="Freeform 141">
              <a:extLst>
                <a:ext uri="{FF2B5EF4-FFF2-40B4-BE49-F238E27FC236}">
                  <a16:creationId xmlns:a16="http://schemas.microsoft.com/office/drawing/2014/main" id="{7303A24F-72F4-4095-8C70-0ACF224F6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8" y="1512"/>
              <a:ext cx="18" cy="840"/>
            </a:xfrm>
            <a:custGeom>
              <a:avLst/>
              <a:gdLst>
                <a:gd name="T0" fmla="*/ 0 w 14"/>
                <a:gd name="T1" fmla="*/ 0 h 657"/>
                <a:gd name="T2" fmla="*/ 6 w 14"/>
                <a:gd name="T3" fmla="*/ 1373 h 6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657">
                  <a:moveTo>
                    <a:pt x="0" y="0"/>
                  </a:moveTo>
                  <a:cubicBezTo>
                    <a:pt x="7" y="47"/>
                    <a:pt x="14" y="360"/>
                    <a:pt x="3" y="657"/>
                  </a:cubicBezTo>
                </a:path>
              </a:pathLst>
            </a:custGeom>
            <a:solidFill>
              <a:srgbClr val="FC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8" name="Freeform 142">
              <a:extLst>
                <a:ext uri="{FF2B5EF4-FFF2-40B4-BE49-F238E27FC236}">
                  <a16:creationId xmlns:a16="http://schemas.microsoft.com/office/drawing/2014/main" id="{1CBC3A07-3487-40A6-AB91-2D1D918FD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2" y="1496"/>
              <a:ext cx="50" cy="1017"/>
            </a:xfrm>
            <a:custGeom>
              <a:avLst/>
              <a:gdLst>
                <a:gd name="T0" fmla="*/ 0 w 39"/>
                <a:gd name="T1" fmla="*/ 13 h 796"/>
                <a:gd name="T2" fmla="*/ 58 w 39"/>
                <a:gd name="T3" fmla="*/ 8 h 796"/>
                <a:gd name="T4" fmla="*/ 58 w 39"/>
                <a:gd name="T5" fmla="*/ 119 h 796"/>
                <a:gd name="T6" fmla="*/ 45 w 39"/>
                <a:gd name="T7" fmla="*/ 1440 h 796"/>
                <a:gd name="T8" fmla="*/ 82 w 39"/>
                <a:gd name="T9" fmla="*/ 1660 h 796"/>
                <a:gd name="T10" fmla="*/ 23 w 39"/>
                <a:gd name="T11" fmla="*/ 1269 h 796"/>
                <a:gd name="T12" fmla="*/ 35 w 39"/>
                <a:gd name="T13" fmla="*/ 69 h 796"/>
                <a:gd name="T14" fmla="*/ 0 w 39"/>
                <a:gd name="T15" fmla="*/ 13 h 7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796">
                  <a:moveTo>
                    <a:pt x="0" y="6"/>
                  </a:moveTo>
                  <a:cubicBezTo>
                    <a:pt x="7" y="10"/>
                    <a:pt x="20" y="8"/>
                    <a:pt x="27" y="4"/>
                  </a:cubicBezTo>
                  <a:cubicBezTo>
                    <a:pt x="31" y="0"/>
                    <a:pt x="27" y="21"/>
                    <a:pt x="27" y="57"/>
                  </a:cubicBezTo>
                  <a:cubicBezTo>
                    <a:pt x="27" y="93"/>
                    <a:pt x="21" y="629"/>
                    <a:pt x="21" y="690"/>
                  </a:cubicBezTo>
                  <a:cubicBezTo>
                    <a:pt x="21" y="752"/>
                    <a:pt x="35" y="788"/>
                    <a:pt x="39" y="796"/>
                  </a:cubicBezTo>
                  <a:cubicBezTo>
                    <a:pt x="20" y="760"/>
                    <a:pt x="7" y="737"/>
                    <a:pt x="11" y="608"/>
                  </a:cubicBezTo>
                  <a:cubicBezTo>
                    <a:pt x="15" y="478"/>
                    <a:pt x="17" y="54"/>
                    <a:pt x="16" y="33"/>
                  </a:cubicBezTo>
                  <a:cubicBezTo>
                    <a:pt x="15" y="12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DDA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9" name="Freeform 143">
              <a:extLst>
                <a:ext uri="{FF2B5EF4-FFF2-40B4-BE49-F238E27FC236}">
                  <a16:creationId xmlns:a16="http://schemas.microsoft.com/office/drawing/2014/main" id="{D0804522-F995-44E4-90C8-6AD00D8BD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4" y="1040"/>
              <a:ext cx="52" cy="72"/>
            </a:xfrm>
            <a:custGeom>
              <a:avLst/>
              <a:gdLst>
                <a:gd name="T0" fmla="*/ 57 w 40"/>
                <a:gd name="T1" fmla="*/ 50 h 56"/>
                <a:gd name="T2" fmla="*/ 17 w 40"/>
                <a:gd name="T3" fmla="*/ 1 h 56"/>
                <a:gd name="T4" fmla="*/ 5 w 40"/>
                <a:gd name="T5" fmla="*/ 42 h 56"/>
                <a:gd name="T6" fmla="*/ 23 w 40"/>
                <a:gd name="T7" fmla="*/ 120 h 56"/>
                <a:gd name="T8" fmla="*/ 27 w 40"/>
                <a:gd name="T9" fmla="*/ 120 h 56"/>
                <a:gd name="T10" fmla="*/ 21 w 40"/>
                <a:gd name="T11" fmla="*/ 66 h 56"/>
                <a:gd name="T12" fmla="*/ 49 w 40"/>
                <a:gd name="T13" fmla="*/ 64 h 56"/>
                <a:gd name="T14" fmla="*/ 81 w 40"/>
                <a:gd name="T15" fmla="*/ 81 h 56"/>
                <a:gd name="T16" fmla="*/ 57 w 40"/>
                <a:gd name="T17" fmla="*/ 50 h 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" h="56">
                  <a:moveTo>
                    <a:pt x="26" y="23"/>
                  </a:moveTo>
                  <a:cubicBezTo>
                    <a:pt x="15" y="14"/>
                    <a:pt x="11" y="4"/>
                    <a:pt x="8" y="1"/>
                  </a:cubicBezTo>
                  <a:cubicBezTo>
                    <a:pt x="5" y="0"/>
                    <a:pt x="3" y="12"/>
                    <a:pt x="2" y="20"/>
                  </a:cubicBezTo>
                  <a:cubicBezTo>
                    <a:pt x="0" y="28"/>
                    <a:pt x="5" y="53"/>
                    <a:pt x="11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9" y="48"/>
                    <a:pt x="8" y="40"/>
                    <a:pt x="9" y="31"/>
                  </a:cubicBezTo>
                  <a:cubicBezTo>
                    <a:pt x="10" y="22"/>
                    <a:pt x="17" y="26"/>
                    <a:pt x="22" y="30"/>
                  </a:cubicBezTo>
                  <a:cubicBezTo>
                    <a:pt x="25" y="33"/>
                    <a:pt x="31" y="36"/>
                    <a:pt x="37" y="38"/>
                  </a:cubicBezTo>
                  <a:cubicBezTo>
                    <a:pt x="40" y="32"/>
                    <a:pt x="36" y="32"/>
                    <a:pt x="26" y="23"/>
                  </a:cubicBezTo>
                  <a:close/>
                </a:path>
              </a:pathLst>
            </a:custGeom>
            <a:solidFill>
              <a:srgbClr val="D1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0" name="Freeform 144">
              <a:extLst>
                <a:ext uri="{FF2B5EF4-FFF2-40B4-BE49-F238E27FC236}">
                  <a16:creationId xmlns:a16="http://schemas.microsoft.com/office/drawing/2014/main" id="{C59A6C32-FADD-4B66-BC8C-4AF4767915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2" y="2434"/>
              <a:ext cx="43" cy="130"/>
            </a:xfrm>
            <a:custGeom>
              <a:avLst/>
              <a:gdLst>
                <a:gd name="T0" fmla="*/ 68 w 34"/>
                <a:gd name="T1" fmla="*/ 198 h 102"/>
                <a:gd name="T2" fmla="*/ 0 w 34"/>
                <a:gd name="T3" fmla="*/ 14 h 102"/>
                <a:gd name="T4" fmla="*/ 53 w 34"/>
                <a:gd name="T5" fmla="*/ 212 h 102"/>
                <a:gd name="T6" fmla="*/ 68 w 34"/>
                <a:gd name="T7" fmla="*/ 201 h 102"/>
                <a:gd name="T8" fmla="*/ 68 w 34"/>
                <a:gd name="T9" fmla="*/ 198 h 102"/>
                <a:gd name="T10" fmla="*/ 0 w 34"/>
                <a:gd name="T11" fmla="*/ 14 h 102"/>
                <a:gd name="T12" fmla="*/ 0 w 34"/>
                <a:gd name="T13" fmla="*/ 0 h 102"/>
                <a:gd name="T14" fmla="*/ 0 w 34"/>
                <a:gd name="T15" fmla="*/ 14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" h="102">
                  <a:moveTo>
                    <a:pt x="34" y="96"/>
                  </a:moveTo>
                  <a:cubicBezTo>
                    <a:pt x="15" y="76"/>
                    <a:pt x="1" y="28"/>
                    <a:pt x="0" y="7"/>
                  </a:cubicBezTo>
                  <a:cubicBezTo>
                    <a:pt x="0" y="38"/>
                    <a:pt x="6" y="79"/>
                    <a:pt x="26" y="102"/>
                  </a:cubicBezTo>
                  <a:cubicBezTo>
                    <a:pt x="29" y="100"/>
                    <a:pt x="31" y="98"/>
                    <a:pt x="34" y="97"/>
                  </a:cubicBezTo>
                  <a:cubicBezTo>
                    <a:pt x="34" y="96"/>
                    <a:pt x="34" y="96"/>
                    <a:pt x="34" y="96"/>
                  </a:cubicBezTo>
                  <a:close/>
                  <a:moveTo>
                    <a:pt x="0" y="7"/>
                  </a:moveTo>
                  <a:cubicBezTo>
                    <a:pt x="0" y="4"/>
                    <a:pt x="0" y="2"/>
                    <a:pt x="0" y="0"/>
                  </a:cubicBezTo>
                  <a:cubicBezTo>
                    <a:pt x="0" y="2"/>
                    <a:pt x="0" y="4"/>
                    <a:pt x="0" y="7"/>
                  </a:cubicBezTo>
                  <a:close/>
                </a:path>
              </a:pathLst>
            </a:custGeom>
            <a:solidFill>
              <a:srgbClr val="F1D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1" name="Freeform 145">
              <a:extLst>
                <a:ext uri="{FF2B5EF4-FFF2-40B4-BE49-F238E27FC236}">
                  <a16:creationId xmlns:a16="http://schemas.microsoft.com/office/drawing/2014/main" id="{933804B4-B45D-4875-A96F-8CFA09200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" y="1126"/>
              <a:ext cx="272" cy="87"/>
            </a:xfrm>
            <a:custGeom>
              <a:avLst/>
              <a:gdLst>
                <a:gd name="T0" fmla="*/ 30 w 212"/>
                <a:gd name="T1" fmla="*/ 6 h 68"/>
                <a:gd name="T2" fmla="*/ 1 w 212"/>
                <a:gd name="T3" fmla="*/ 74 h 68"/>
                <a:gd name="T4" fmla="*/ 155 w 212"/>
                <a:gd name="T5" fmla="*/ 134 h 68"/>
                <a:gd name="T6" fmla="*/ 420 w 212"/>
                <a:gd name="T7" fmla="*/ 111 h 68"/>
                <a:gd name="T8" fmla="*/ 367 w 212"/>
                <a:gd name="T9" fmla="*/ 63 h 68"/>
                <a:gd name="T10" fmla="*/ 167 w 212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2" h="68">
                  <a:moveTo>
                    <a:pt x="14" y="3"/>
                  </a:moveTo>
                  <a:cubicBezTo>
                    <a:pt x="27" y="13"/>
                    <a:pt x="2" y="18"/>
                    <a:pt x="1" y="35"/>
                  </a:cubicBezTo>
                  <a:cubicBezTo>
                    <a:pt x="0" y="52"/>
                    <a:pt x="31" y="59"/>
                    <a:pt x="73" y="64"/>
                  </a:cubicBezTo>
                  <a:cubicBezTo>
                    <a:pt x="115" y="68"/>
                    <a:pt x="182" y="66"/>
                    <a:pt x="199" y="53"/>
                  </a:cubicBezTo>
                  <a:cubicBezTo>
                    <a:pt x="212" y="42"/>
                    <a:pt x="203" y="38"/>
                    <a:pt x="174" y="30"/>
                  </a:cubicBezTo>
                  <a:cubicBezTo>
                    <a:pt x="128" y="19"/>
                    <a:pt x="120" y="6"/>
                    <a:pt x="79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2" name="Freeform 146">
              <a:extLst>
                <a:ext uri="{FF2B5EF4-FFF2-40B4-BE49-F238E27FC236}">
                  <a16:creationId xmlns:a16="http://schemas.microsoft.com/office/drawing/2014/main" id="{C1959268-74E8-46C5-987F-A9443F168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9" y="1219"/>
              <a:ext cx="288" cy="46"/>
            </a:xfrm>
            <a:custGeom>
              <a:avLst/>
              <a:gdLst>
                <a:gd name="T0" fmla="*/ 0 w 225"/>
                <a:gd name="T1" fmla="*/ 19 h 36"/>
                <a:gd name="T2" fmla="*/ 81 w 225"/>
                <a:gd name="T3" fmla="*/ 37 h 36"/>
                <a:gd name="T4" fmla="*/ 305 w 225"/>
                <a:gd name="T5" fmla="*/ 66 h 36"/>
                <a:gd name="T6" fmla="*/ 452 w 225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5" h="36">
                  <a:moveTo>
                    <a:pt x="0" y="9"/>
                  </a:moveTo>
                  <a:cubicBezTo>
                    <a:pt x="18" y="3"/>
                    <a:pt x="10" y="0"/>
                    <a:pt x="38" y="18"/>
                  </a:cubicBezTo>
                  <a:cubicBezTo>
                    <a:pt x="67" y="36"/>
                    <a:pt x="94" y="33"/>
                    <a:pt x="145" y="32"/>
                  </a:cubicBezTo>
                  <a:cubicBezTo>
                    <a:pt x="195" y="30"/>
                    <a:pt x="225" y="16"/>
                    <a:pt x="216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3" name="Freeform 147">
              <a:extLst>
                <a:ext uri="{FF2B5EF4-FFF2-40B4-BE49-F238E27FC236}">
                  <a16:creationId xmlns:a16="http://schemas.microsoft.com/office/drawing/2014/main" id="{2D67E5FB-3D54-4B7B-9F8E-ACD4DD3DD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" y="1548"/>
              <a:ext cx="2" cy="5"/>
            </a:xfrm>
            <a:custGeom>
              <a:avLst/>
              <a:gdLst>
                <a:gd name="T0" fmla="*/ 0 w 2"/>
                <a:gd name="T1" fmla="*/ 0 h 4"/>
                <a:gd name="T2" fmla="*/ 2 w 2"/>
                <a:gd name="T3" fmla="*/ 8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1" y="1"/>
                    <a:pt x="2" y="3"/>
                    <a:pt x="2" y="4"/>
                  </a:cubicBezTo>
                </a:path>
              </a:pathLst>
            </a:custGeom>
            <a:noFill/>
            <a:ln w="6350" cap="rnd">
              <a:solidFill>
                <a:srgbClr val="1A1A1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" name="Freeform 148">
              <a:extLst>
                <a:ext uri="{FF2B5EF4-FFF2-40B4-BE49-F238E27FC236}">
                  <a16:creationId xmlns:a16="http://schemas.microsoft.com/office/drawing/2014/main" id="{3E95768F-AA73-4C7D-9D68-9108D3E86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" y="709"/>
              <a:ext cx="805" cy="834"/>
            </a:xfrm>
            <a:custGeom>
              <a:avLst/>
              <a:gdLst>
                <a:gd name="T0" fmla="*/ 427 w 629"/>
                <a:gd name="T1" fmla="*/ 1356 h 652"/>
                <a:gd name="T2" fmla="*/ 315 w 629"/>
                <a:gd name="T3" fmla="*/ 1365 h 652"/>
                <a:gd name="T4" fmla="*/ 218 w 629"/>
                <a:gd name="T5" fmla="*/ 1356 h 652"/>
                <a:gd name="T6" fmla="*/ 141 w 629"/>
                <a:gd name="T7" fmla="*/ 1231 h 652"/>
                <a:gd name="T8" fmla="*/ 106 w 629"/>
                <a:gd name="T9" fmla="*/ 1168 h 652"/>
                <a:gd name="T10" fmla="*/ 97 w 629"/>
                <a:gd name="T11" fmla="*/ 1147 h 652"/>
                <a:gd name="T12" fmla="*/ 106 w 629"/>
                <a:gd name="T13" fmla="*/ 1114 h 652"/>
                <a:gd name="T14" fmla="*/ 90 w 629"/>
                <a:gd name="T15" fmla="*/ 1071 h 652"/>
                <a:gd name="T16" fmla="*/ 100 w 629"/>
                <a:gd name="T17" fmla="*/ 1041 h 652"/>
                <a:gd name="T18" fmla="*/ 99 w 629"/>
                <a:gd name="T19" fmla="*/ 991 h 652"/>
                <a:gd name="T20" fmla="*/ 47 w 629"/>
                <a:gd name="T21" fmla="*/ 972 h 652"/>
                <a:gd name="T22" fmla="*/ 46 w 629"/>
                <a:gd name="T23" fmla="*/ 857 h 652"/>
                <a:gd name="T24" fmla="*/ 90 w 629"/>
                <a:gd name="T25" fmla="*/ 780 h 652"/>
                <a:gd name="T26" fmla="*/ 124 w 629"/>
                <a:gd name="T27" fmla="*/ 681 h 652"/>
                <a:gd name="T28" fmla="*/ 105 w 629"/>
                <a:gd name="T29" fmla="*/ 579 h 652"/>
                <a:gd name="T30" fmla="*/ 127 w 629"/>
                <a:gd name="T31" fmla="*/ 482 h 652"/>
                <a:gd name="T32" fmla="*/ 170 w 629"/>
                <a:gd name="T33" fmla="*/ 347 h 652"/>
                <a:gd name="T34" fmla="*/ 234 w 629"/>
                <a:gd name="T35" fmla="*/ 246 h 652"/>
                <a:gd name="T36" fmla="*/ 233 w 629"/>
                <a:gd name="T37" fmla="*/ 242 h 652"/>
                <a:gd name="T38" fmla="*/ 210 w 629"/>
                <a:gd name="T39" fmla="*/ 233 h 652"/>
                <a:gd name="T40" fmla="*/ 230 w 629"/>
                <a:gd name="T41" fmla="*/ 210 h 652"/>
                <a:gd name="T42" fmla="*/ 247 w 629"/>
                <a:gd name="T43" fmla="*/ 185 h 652"/>
                <a:gd name="T44" fmla="*/ 250 w 629"/>
                <a:gd name="T45" fmla="*/ 166 h 652"/>
                <a:gd name="T46" fmla="*/ 260 w 629"/>
                <a:gd name="T47" fmla="*/ 159 h 652"/>
                <a:gd name="T48" fmla="*/ 294 w 629"/>
                <a:gd name="T49" fmla="*/ 141 h 652"/>
                <a:gd name="T50" fmla="*/ 312 w 629"/>
                <a:gd name="T51" fmla="*/ 115 h 652"/>
                <a:gd name="T52" fmla="*/ 380 w 629"/>
                <a:gd name="T53" fmla="*/ 96 h 652"/>
                <a:gd name="T54" fmla="*/ 470 w 629"/>
                <a:gd name="T55" fmla="*/ 46 h 652"/>
                <a:gd name="T56" fmla="*/ 562 w 629"/>
                <a:gd name="T57" fmla="*/ 22 h 652"/>
                <a:gd name="T58" fmla="*/ 654 w 629"/>
                <a:gd name="T59" fmla="*/ 15 h 652"/>
                <a:gd name="T60" fmla="*/ 718 w 629"/>
                <a:gd name="T61" fmla="*/ 5 h 652"/>
                <a:gd name="T62" fmla="*/ 750 w 629"/>
                <a:gd name="T63" fmla="*/ 5 h 652"/>
                <a:gd name="T64" fmla="*/ 819 w 629"/>
                <a:gd name="T65" fmla="*/ 17 h 652"/>
                <a:gd name="T66" fmla="*/ 915 w 629"/>
                <a:gd name="T67" fmla="*/ 36 h 652"/>
                <a:gd name="T68" fmla="*/ 1047 w 629"/>
                <a:gd name="T69" fmla="*/ 82 h 652"/>
                <a:gd name="T70" fmla="*/ 1104 w 629"/>
                <a:gd name="T71" fmla="*/ 113 h 652"/>
                <a:gd name="T72" fmla="*/ 1113 w 629"/>
                <a:gd name="T73" fmla="*/ 133 h 652"/>
                <a:gd name="T74" fmla="*/ 1138 w 629"/>
                <a:gd name="T75" fmla="*/ 165 h 652"/>
                <a:gd name="T76" fmla="*/ 1207 w 629"/>
                <a:gd name="T77" fmla="*/ 216 h 652"/>
                <a:gd name="T78" fmla="*/ 1239 w 629"/>
                <a:gd name="T79" fmla="*/ 253 h 652"/>
                <a:gd name="T80" fmla="*/ 1261 w 629"/>
                <a:gd name="T81" fmla="*/ 292 h 652"/>
                <a:gd name="T82" fmla="*/ 1282 w 629"/>
                <a:gd name="T83" fmla="*/ 324 h 652"/>
                <a:gd name="T84" fmla="*/ 1276 w 629"/>
                <a:gd name="T85" fmla="*/ 347 h 652"/>
                <a:gd name="T86" fmla="*/ 1287 w 629"/>
                <a:gd name="T87" fmla="*/ 393 h 652"/>
                <a:gd name="T88" fmla="*/ 1312 w 629"/>
                <a:gd name="T89" fmla="*/ 469 h 652"/>
                <a:gd name="T90" fmla="*/ 1317 w 629"/>
                <a:gd name="T91" fmla="*/ 518 h 652"/>
                <a:gd name="T92" fmla="*/ 1317 w 629"/>
                <a:gd name="T93" fmla="*/ 555 h 652"/>
                <a:gd name="T94" fmla="*/ 1309 w 629"/>
                <a:gd name="T95" fmla="*/ 609 h 652"/>
                <a:gd name="T96" fmla="*/ 1312 w 629"/>
                <a:gd name="T97" fmla="*/ 659 h 652"/>
                <a:gd name="T98" fmla="*/ 1298 w 629"/>
                <a:gd name="T99" fmla="*/ 702 h 652"/>
                <a:gd name="T100" fmla="*/ 1290 w 629"/>
                <a:gd name="T101" fmla="*/ 752 h 652"/>
                <a:gd name="T102" fmla="*/ 1271 w 629"/>
                <a:gd name="T103" fmla="*/ 822 h 652"/>
                <a:gd name="T104" fmla="*/ 1276 w 629"/>
                <a:gd name="T105" fmla="*/ 871 h 652"/>
                <a:gd name="T106" fmla="*/ 1266 w 629"/>
                <a:gd name="T107" fmla="*/ 902 h 652"/>
                <a:gd name="T108" fmla="*/ 1247 w 629"/>
                <a:gd name="T109" fmla="*/ 925 h 652"/>
                <a:gd name="T110" fmla="*/ 1194 w 629"/>
                <a:gd name="T111" fmla="*/ 948 h 652"/>
                <a:gd name="T112" fmla="*/ 1163 w 629"/>
                <a:gd name="T113" fmla="*/ 980 h 652"/>
                <a:gd name="T114" fmla="*/ 1140 w 629"/>
                <a:gd name="T115" fmla="*/ 995 h 652"/>
                <a:gd name="T116" fmla="*/ 1101 w 629"/>
                <a:gd name="T117" fmla="*/ 1014 h 652"/>
                <a:gd name="T118" fmla="*/ 1084 w 629"/>
                <a:gd name="T119" fmla="*/ 1036 h 652"/>
                <a:gd name="T120" fmla="*/ 1043 w 629"/>
                <a:gd name="T121" fmla="*/ 1137 h 652"/>
                <a:gd name="T122" fmla="*/ 1038 w 629"/>
                <a:gd name="T123" fmla="*/ 1259 h 652"/>
                <a:gd name="T124" fmla="*/ 1056 w 629"/>
                <a:gd name="T125" fmla="*/ 1364 h 6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29" h="652">
                  <a:moveTo>
                    <a:pt x="204" y="648"/>
                  </a:moveTo>
                  <a:cubicBezTo>
                    <a:pt x="187" y="650"/>
                    <a:pt x="165" y="651"/>
                    <a:pt x="150" y="652"/>
                  </a:cubicBezTo>
                  <a:cubicBezTo>
                    <a:pt x="137" y="652"/>
                    <a:pt x="122" y="651"/>
                    <a:pt x="104" y="648"/>
                  </a:cubicBezTo>
                  <a:cubicBezTo>
                    <a:pt x="61" y="640"/>
                    <a:pt x="68" y="602"/>
                    <a:pt x="67" y="588"/>
                  </a:cubicBezTo>
                  <a:cubicBezTo>
                    <a:pt x="66" y="575"/>
                    <a:pt x="64" y="568"/>
                    <a:pt x="51" y="558"/>
                  </a:cubicBezTo>
                  <a:cubicBezTo>
                    <a:pt x="48" y="555"/>
                    <a:pt x="47" y="554"/>
                    <a:pt x="46" y="548"/>
                  </a:cubicBezTo>
                  <a:cubicBezTo>
                    <a:pt x="45" y="541"/>
                    <a:pt x="48" y="536"/>
                    <a:pt x="51" y="532"/>
                  </a:cubicBezTo>
                  <a:cubicBezTo>
                    <a:pt x="45" y="528"/>
                    <a:pt x="39" y="520"/>
                    <a:pt x="43" y="511"/>
                  </a:cubicBezTo>
                  <a:cubicBezTo>
                    <a:pt x="44" y="508"/>
                    <a:pt x="47" y="504"/>
                    <a:pt x="48" y="497"/>
                  </a:cubicBezTo>
                  <a:cubicBezTo>
                    <a:pt x="49" y="488"/>
                    <a:pt x="54" y="477"/>
                    <a:pt x="47" y="474"/>
                  </a:cubicBezTo>
                  <a:cubicBezTo>
                    <a:pt x="35" y="469"/>
                    <a:pt x="35" y="473"/>
                    <a:pt x="23" y="464"/>
                  </a:cubicBezTo>
                  <a:cubicBezTo>
                    <a:pt x="0" y="448"/>
                    <a:pt x="10" y="428"/>
                    <a:pt x="22" y="410"/>
                  </a:cubicBezTo>
                  <a:cubicBezTo>
                    <a:pt x="33" y="391"/>
                    <a:pt x="27" y="404"/>
                    <a:pt x="43" y="373"/>
                  </a:cubicBezTo>
                  <a:cubicBezTo>
                    <a:pt x="51" y="360"/>
                    <a:pt x="57" y="349"/>
                    <a:pt x="59" y="325"/>
                  </a:cubicBezTo>
                  <a:cubicBezTo>
                    <a:pt x="60" y="319"/>
                    <a:pt x="50" y="284"/>
                    <a:pt x="50" y="277"/>
                  </a:cubicBezTo>
                  <a:cubicBezTo>
                    <a:pt x="51" y="256"/>
                    <a:pt x="54" y="256"/>
                    <a:pt x="60" y="231"/>
                  </a:cubicBezTo>
                  <a:cubicBezTo>
                    <a:pt x="66" y="207"/>
                    <a:pt x="71" y="187"/>
                    <a:pt x="81" y="166"/>
                  </a:cubicBezTo>
                  <a:cubicBezTo>
                    <a:pt x="92" y="145"/>
                    <a:pt x="106" y="125"/>
                    <a:pt x="112" y="117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106" y="117"/>
                    <a:pt x="98" y="116"/>
                    <a:pt x="100" y="111"/>
                  </a:cubicBezTo>
                  <a:cubicBezTo>
                    <a:pt x="101" y="107"/>
                    <a:pt x="108" y="103"/>
                    <a:pt x="110" y="100"/>
                  </a:cubicBezTo>
                  <a:cubicBezTo>
                    <a:pt x="113" y="96"/>
                    <a:pt x="117" y="92"/>
                    <a:pt x="118" y="88"/>
                  </a:cubicBezTo>
                  <a:cubicBezTo>
                    <a:pt x="119" y="85"/>
                    <a:pt x="118" y="82"/>
                    <a:pt x="119" y="80"/>
                  </a:cubicBezTo>
                  <a:cubicBezTo>
                    <a:pt x="121" y="75"/>
                    <a:pt x="120" y="78"/>
                    <a:pt x="124" y="76"/>
                  </a:cubicBezTo>
                  <a:cubicBezTo>
                    <a:pt x="130" y="74"/>
                    <a:pt x="136" y="72"/>
                    <a:pt x="141" y="67"/>
                  </a:cubicBezTo>
                  <a:cubicBezTo>
                    <a:pt x="145" y="64"/>
                    <a:pt x="146" y="59"/>
                    <a:pt x="149" y="55"/>
                  </a:cubicBezTo>
                  <a:cubicBezTo>
                    <a:pt x="155" y="49"/>
                    <a:pt x="172" y="49"/>
                    <a:pt x="181" y="46"/>
                  </a:cubicBezTo>
                  <a:cubicBezTo>
                    <a:pt x="198" y="41"/>
                    <a:pt x="210" y="33"/>
                    <a:pt x="224" y="22"/>
                  </a:cubicBezTo>
                  <a:cubicBezTo>
                    <a:pt x="236" y="13"/>
                    <a:pt x="253" y="9"/>
                    <a:pt x="268" y="10"/>
                  </a:cubicBezTo>
                  <a:cubicBezTo>
                    <a:pt x="284" y="12"/>
                    <a:pt x="297" y="13"/>
                    <a:pt x="312" y="7"/>
                  </a:cubicBezTo>
                  <a:cubicBezTo>
                    <a:pt x="321" y="3"/>
                    <a:pt x="333" y="1"/>
                    <a:pt x="342" y="2"/>
                  </a:cubicBezTo>
                  <a:cubicBezTo>
                    <a:pt x="353" y="3"/>
                    <a:pt x="360" y="3"/>
                    <a:pt x="358" y="2"/>
                  </a:cubicBezTo>
                  <a:cubicBezTo>
                    <a:pt x="347" y="0"/>
                    <a:pt x="380" y="7"/>
                    <a:pt x="391" y="8"/>
                  </a:cubicBezTo>
                  <a:cubicBezTo>
                    <a:pt x="408" y="10"/>
                    <a:pt x="422" y="10"/>
                    <a:pt x="437" y="17"/>
                  </a:cubicBezTo>
                  <a:cubicBezTo>
                    <a:pt x="450" y="23"/>
                    <a:pt x="487" y="31"/>
                    <a:pt x="499" y="39"/>
                  </a:cubicBezTo>
                  <a:cubicBezTo>
                    <a:pt x="507" y="45"/>
                    <a:pt x="520" y="45"/>
                    <a:pt x="527" y="54"/>
                  </a:cubicBezTo>
                  <a:cubicBezTo>
                    <a:pt x="529" y="57"/>
                    <a:pt x="529" y="60"/>
                    <a:pt x="531" y="63"/>
                  </a:cubicBezTo>
                  <a:cubicBezTo>
                    <a:pt x="533" y="70"/>
                    <a:pt x="538" y="74"/>
                    <a:pt x="543" y="79"/>
                  </a:cubicBezTo>
                  <a:cubicBezTo>
                    <a:pt x="552" y="88"/>
                    <a:pt x="568" y="94"/>
                    <a:pt x="576" y="103"/>
                  </a:cubicBezTo>
                  <a:cubicBezTo>
                    <a:pt x="568" y="110"/>
                    <a:pt x="588" y="115"/>
                    <a:pt x="591" y="121"/>
                  </a:cubicBezTo>
                  <a:cubicBezTo>
                    <a:pt x="595" y="127"/>
                    <a:pt x="598" y="133"/>
                    <a:pt x="602" y="139"/>
                  </a:cubicBezTo>
                  <a:cubicBezTo>
                    <a:pt x="604" y="143"/>
                    <a:pt x="612" y="150"/>
                    <a:pt x="612" y="155"/>
                  </a:cubicBezTo>
                  <a:cubicBezTo>
                    <a:pt x="613" y="158"/>
                    <a:pt x="610" y="163"/>
                    <a:pt x="609" y="166"/>
                  </a:cubicBezTo>
                  <a:cubicBezTo>
                    <a:pt x="608" y="172"/>
                    <a:pt x="613" y="182"/>
                    <a:pt x="614" y="188"/>
                  </a:cubicBezTo>
                  <a:cubicBezTo>
                    <a:pt x="617" y="201"/>
                    <a:pt x="623" y="212"/>
                    <a:pt x="626" y="224"/>
                  </a:cubicBezTo>
                  <a:cubicBezTo>
                    <a:pt x="627" y="231"/>
                    <a:pt x="629" y="241"/>
                    <a:pt x="628" y="248"/>
                  </a:cubicBezTo>
                  <a:cubicBezTo>
                    <a:pt x="625" y="255"/>
                    <a:pt x="626" y="256"/>
                    <a:pt x="628" y="265"/>
                  </a:cubicBezTo>
                  <a:cubicBezTo>
                    <a:pt x="629" y="273"/>
                    <a:pt x="622" y="283"/>
                    <a:pt x="624" y="291"/>
                  </a:cubicBezTo>
                  <a:cubicBezTo>
                    <a:pt x="625" y="299"/>
                    <a:pt x="624" y="307"/>
                    <a:pt x="626" y="315"/>
                  </a:cubicBezTo>
                  <a:cubicBezTo>
                    <a:pt x="629" y="325"/>
                    <a:pt x="624" y="326"/>
                    <a:pt x="619" y="335"/>
                  </a:cubicBezTo>
                  <a:cubicBezTo>
                    <a:pt x="614" y="344"/>
                    <a:pt x="621" y="351"/>
                    <a:pt x="616" y="360"/>
                  </a:cubicBezTo>
                  <a:cubicBezTo>
                    <a:pt x="611" y="368"/>
                    <a:pt x="617" y="385"/>
                    <a:pt x="606" y="393"/>
                  </a:cubicBezTo>
                  <a:cubicBezTo>
                    <a:pt x="598" y="399"/>
                    <a:pt x="612" y="407"/>
                    <a:pt x="609" y="416"/>
                  </a:cubicBezTo>
                  <a:cubicBezTo>
                    <a:pt x="607" y="421"/>
                    <a:pt x="607" y="427"/>
                    <a:pt x="604" y="431"/>
                  </a:cubicBezTo>
                  <a:cubicBezTo>
                    <a:pt x="601" y="436"/>
                    <a:pt x="597" y="437"/>
                    <a:pt x="595" y="442"/>
                  </a:cubicBezTo>
                  <a:cubicBezTo>
                    <a:pt x="593" y="446"/>
                    <a:pt x="573" y="449"/>
                    <a:pt x="570" y="453"/>
                  </a:cubicBezTo>
                  <a:cubicBezTo>
                    <a:pt x="568" y="456"/>
                    <a:pt x="558" y="467"/>
                    <a:pt x="555" y="468"/>
                  </a:cubicBezTo>
                  <a:cubicBezTo>
                    <a:pt x="550" y="469"/>
                    <a:pt x="547" y="472"/>
                    <a:pt x="544" y="475"/>
                  </a:cubicBezTo>
                  <a:cubicBezTo>
                    <a:pt x="540" y="479"/>
                    <a:pt x="529" y="481"/>
                    <a:pt x="525" y="485"/>
                  </a:cubicBezTo>
                  <a:cubicBezTo>
                    <a:pt x="522" y="488"/>
                    <a:pt x="521" y="492"/>
                    <a:pt x="517" y="495"/>
                  </a:cubicBezTo>
                  <a:cubicBezTo>
                    <a:pt x="506" y="512"/>
                    <a:pt x="503" y="524"/>
                    <a:pt x="498" y="543"/>
                  </a:cubicBezTo>
                  <a:cubicBezTo>
                    <a:pt x="493" y="561"/>
                    <a:pt x="496" y="581"/>
                    <a:pt x="495" y="601"/>
                  </a:cubicBezTo>
                  <a:cubicBezTo>
                    <a:pt x="494" y="617"/>
                    <a:pt x="497" y="635"/>
                    <a:pt x="504" y="651"/>
                  </a:cubicBezTo>
                </a:path>
              </a:pathLst>
            </a:custGeom>
            <a:noFill/>
            <a:ln w="6350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5" name="Freeform 149">
              <a:extLst>
                <a:ext uri="{FF2B5EF4-FFF2-40B4-BE49-F238E27FC236}">
                  <a16:creationId xmlns:a16="http://schemas.microsoft.com/office/drawing/2014/main" id="{01E2FB3C-D17E-4484-AAF9-2A5F0F177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4" y="1537"/>
              <a:ext cx="5" cy="1"/>
            </a:xfrm>
            <a:custGeom>
              <a:avLst/>
              <a:gdLst>
                <a:gd name="T0" fmla="*/ 8 w 4"/>
                <a:gd name="T1" fmla="*/ 0 h 1"/>
                <a:gd name="T2" fmla="*/ 0 w 4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cubicBezTo>
                    <a:pt x="3" y="1"/>
                    <a:pt x="1" y="1"/>
                    <a:pt x="0" y="1"/>
                  </a:cubicBezTo>
                </a:path>
              </a:pathLst>
            </a:custGeom>
            <a:noFill/>
            <a:ln w="6350" cap="rnd">
              <a:solidFill>
                <a:srgbClr val="1A1A1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6" name="Freeform 150">
              <a:extLst>
                <a:ext uri="{FF2B5EF4-FFF2-40B4-BE49-F238E27FC236}">
                  <a16:creationId xmlns:a16="http://schemas.microsoft.com/office/drawing/2014/main" id="{8228A014-9D6C-4D83-BDFB-10D2A98B6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3" y="989"/>
              <a:ext cx="261" cy="184"/>
            </a:xfrm>
            <a:custGeom>
              <a:avLst/>
              <a:gdLst>
                <a:gd name="T0" fmla="*/ 421 w 204"/>
                <a:gd name="T1" fmla="*/ 128 h 144"/>
                <a:gd name="T2" fmla="*/ 165 w 204"/>
                <a:gd name="T3" fmla="*/ 121 h 144"/>
                <a:gd name="T4" fmla="*/ 77 w 204"/>
                <a:gd name="T5" fmla="*/ 107 h 144"/>
                <a:gd name="T6" fmla="*/ 46 w 204"/>
                <a:gd name="T7" fmla="*/ 5 h 144"/>
                <a:gd name="T8" fmla="*/ 37 w 204"/>
                <a:gd name="T9" fmla="*/ 0 h 144"/>
                <a:gd name="T10" fmla="*/ 5 w 204"/>
                <a:gd name="T11" fmla="*/ 132 h 144"/>
                <a:gd name="T12" fmla="*/ 19 w 204"/>
                <a:gd name="T13" fmla="*/ 217 h 144"/>
                <a:gd name="T14" fmla="*/ 10 w 204"/>
                <a:gd name="T15" fmla="*/ 293 h 144"/>
                <a:gd name="T16" fmla="*/ 10 w 204"/>
                <a:gd name="T17" fmla="*/ 299 h 144"/>
                <a:gd name="T18" fmla="*/ 147 w 204"/>
                <a:gd name="T19" fmla="*/ 151 h 144"/>
                <a:gd name="T20" fmla="*/ 347 w 204"/>
                <a:gd name="T21" fmla="*/ 134 h 144"/>
                <a:gd name="T22" fmla="*/ 422 w 204"/>
                <a:gd name="T23" fmla="*/ 146 h 144"/>
                <a:gd name="T24" fmla="*/ 427 w 204"/>
                <a:gd name="T25" fmla="*/ 146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4" h="144">
                  <a:moveTo>
                    <a:pt x="201" y="61"/>
                  </a:moveTo>
                  <a:cubicBezTo>
                    <a:pt x="160" y="52"/>
                    <a:pt x="96" y="56"/>
                    <a:pt x="79" y="58"/>
                  </a:cubicBezTo>
                  <a:cubicBezTo>
                    <a:pt x="62" y="60"/>
                    <a:pt x="45" y="59"/>
                    <a:pt x="37" y="52"/>
                  </a:cubicBezTo>
                  <a:cubicBezTo>
                    <a:pt x="28" y="43"/>
                    <a:pt x="15" y="20"/>
                    <a:pt x="22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9" y="21"/>
                    <a:pt x="3" y="52"/>
                    <a:pt x="2" y="63"/>
                  </a:cubicBezTo>
                  <a:cubicBezTo>
                    <a:pt x="0" y="73"/>
                    <a:pt x="8" y="91"/>
                    <a:pt x="9" y="104"/>
                  </a:cubicBezTo>
                  <a:cubicBezTo>
                    <a:pt x="10" y="116"/>
                    <a:pt x="8" y="131"/>
                    <a:pt x="5" y="140"/>
                  </a:cubicBezTo>
                  <a:cubicBezTo>
                    <a:pt x="4" y="142"/>
                    <a:pt x="3" y="144"/>
                    <a:pt x="5" y="143"/>
                  </a:cubicBezTo>
                  <a:cubicBezTo>
                    <a:pt x="22" y="117"/>
                    <a:pt x="45" y="85"/>
                    <a:pt x="70" y="72"/>
                  </a:cubicBezTo>
                  <a:cubicBezTo>
                    <a:pt x="95" y="60"/>
                    <a:pt x="131" y="62"/>
                    <a:pt x="166" y="64"/>
                  </a:cubicBezTo>
                  <a:cubicBezTo>
                    <a:pt x="184" y="64"/>
                    <a:pt x="194" y="66"/>
                    <a:pt x="202" y="70"/>
                  </a:cubicBezTo>
                  <a:cubicBezTo>
                    <a:pt x="203" y="70"/>
                    <a:pt x="203" y="70"/>
                    <a:pt x="204" y="7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7" name="Freeform 151">
              <a:extLst>
                <a:ext uri="{FF2B5EF4-FFF2-40B4-BE49-F238E27FC236}">
                  <a16:creationId xmlns:a16="http://schemas.microsoft.com/office/drawing/2014/main" id="{DB82FD84-239B-4BE8-AB4C-EF247FF1B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" y="1320"/>
              <a:ext cx="31" cy="81"/>
            </a:xfrm>
            <a:custGeom>
              <a:avLst/>
              <a:gdLst>
                <a:gd name="T0" fmla="*/ 0 w 24"/>
                <a:gd name="T1" fmla="*/ 0 h 63"/>
                <a:gd name="T2" fmla="*/ 52 w 24"/>
                <a:gd name="T3" fmla="*/ 134 h 6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63">
                  <a:moveTo>
                    <a:pt x="0" y="0"/>
                  </a:moveTo>
                  <a:cubicBezTo>
                    <a:pt x="16" y="8"/>
                    <a:pt x="24" y="49"/>
                    <a:pt x="24" y="6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8" name="Freeform 152">
              <a:extLst>
                <a:ext uri="{FF2B5EF4-FFF2-40B4-BE49-F238E27FC236}">
                  <a16:creationId xmlns:a16="http://schemas.microsoft.com/office/drawing/2014/main" id="{D3DED5DB-9EC5-4DA5-96E1-1D2BC3EB1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" y="1333"/>
              <a:ext cx="20" cy="63"/>
            </a:xfrm>
            <a:custGeom>
              <a:avLst/>
              <a:gdLst>
                <a:gd name="T0" fmla="*/ 25 w 16"/>
                <a:gd name="T1" fmla="*/ 5 h 49"/>
                <a:gd name="T2" fmla="*/ 30 w 16"/>
                <a:gd name="T3" fmla="*/ 45 h 49"/>
                <a:gd name="T4" fmla="*/ 23 w 16"/>
                <a:gd name="T5" fmla="*/ 75 h 49"/>
                <a:gd name="T6" fmla="*/ 10 w 16"/>
                <a:gd name="T7" fmla="*/ 98 h 49"/>
                <a:gd name="T8" fmla="*/ 1 w 16"/>
                <a:gd name="T9" fmla="*/ 87 h 49"/>
                <a:gd name="T10" fmla="*/ 1 w 16"/>
                <a:gd name="T11" fmla="*/ 50 h 49"/>
                <a:gd name="T12" fmla="*/ 25 w 16"/>
                <a:gd name="T13" fmla="*/ 5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49">
                  <a:moveTo>
                    <a:pt x="13" y="2"/>
                  </a:moveTo>
                  <a:cubicBezTo>
                    <a:pt x="16" y="3"/>
                    <a:pt x="14" y="15"/>
                    <a:pt x="15" y="21"/>
                  </a:cubicBezTo>
                  <a:cubicBezTo>
                    <a:pt x="15" y="28"/>
                    <a:pt x="14" y="30"/>
                    <a:pt x="11" y="35"/>
                  </a:cubicBezTo>
                  <a:cubicBezTo>
                    <a:pt x="8" y="40"/>
                    <a:pt x="5" y="43"/>
                    <a:pt x="5" y="46"/>
                  </a:cubicBezTo>
                  <a:cubicBezTo>
                    <a:pt x="5" y="49"/>
                    <a:pt x="3" y="47"/>
                    <a:pt x="1" y="41"/>
                  </a:cubicBezTo>
                  <a:cubicBezTo>
                    <a:pt x="0" y="35"/>
                    <a:pt x="0" y="27"/>
                    <a:pt x="1" y="23"/>
                  </a:cubicBezTo>
                  <a:cubicBezTo>
                    <a:pt x="1" y="18"/>
                    <a:pt x="10" y="0"/>
                    <a:pt x="13" y="2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9" name="Freeform 153">
              <a:extLst>
                <a:ext uri="{FF2B5EF4-FFF2-40B4-BE49-F238E27FC236}">
                  <a16:creationId xmlns:a16="http://schemas.microsoft.com/office/drawing/2014/main" id="{96AB6DAC-3864-4418-ABCC-8E2A6EDAC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" y="1285"/>
              <a:ext cx="216" cy="67"/>
            </a:xfrm>
            <a:custGeom>
              <a:avLst/>
              <a:gdLst>
                <a:gd name="T0" fmla="*/ 261 w 169"/>
                <a:gd name="T1" fmla="*/ 1 h 53"/>
                <a:gd name="T2" fmla="*/ 133 w 169"/>
                <a:gd name="T3" fmla="*/ 8 h 53"/>
                <a:gd name="T4" fmla="*/ 29 w 169"/>
                <a:gd name="T5" fmla="*/ 34 h 53"/>
                <a:gd name="T6" fmla="*/ 1 w 169"/>
                <a:gd name="T7" fmla="*/ 75 h 53"/>
                <a:gd name="T8" fmla="*/ 13 w 169"/>
                <a:gd name="T9" fmla="*/ 107 h 53"/>
                <a:gd name="T10" fmla="*/ 13 w 169"/>
                <a:gd name="T11" fmla="*/ 107 h 53"/>
                <a:gd name="T12" fmla="*/ 33 w 169"/>
                <a:gd name="T13" fmla="*/ 81 h 53"/>
                <a:gd name="T14" fmla="*/ 37 w 169"/>
                <a:gd name="T15" fmla="*/ 95 h 53"/>
                <a:gd name="T16" fmla="*/ 104 w 169"/>
                <a:gd name="T17" fmla="*/ 53 h 53"/>
                <a:gd name="T18" fmla="*/ 302 w 169"/>
                <a:gd name="T19" fmla="*/ 10 h 53"/>
                <a:gd name="T20" fmla="*/ 261 w 169"/>
                <a:gd name="T21" fmla="*/ 1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9" h="53">
                  <a:moveTo>
                    <a:pt x="125" y="1"/>
                  </a:moveTo>
                  <a:cubicBezTo>
                    <a:pt x="106" y="0"/>
                    <a:pt x="85" y="1"/>
                    <a:pt x="63" y="4"/>
                  </a:cubicBezTo>
                  <a:cubicBezTo>
                    <a:pt x="42" y="8"/>
                    <a:pt x="24" y="14"/>
                    <a:pt x="14" y="17"/>
                  </a:cubicBezTo>
                  <a:cubicBezTo>
                    <a:pt x="1" y="21"/>
                    <a:pt x="0" y="25"/>
                    <a:pt x="1" y="37"/>
                  </a:cubicBezTo>
                  <a:cubicBezTo>
                    <a:pt x="2" y="45"/>
                    <a:pt x="3" y="51"/>
                    <a:pt x="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9" y="47"/>
                    <a:pt x="14" y="39"/>
                    <a:pt x="16" y="40"/>
                  </a:cubicBezTo>
                  <a:cubicBezTo>
                    <a:pt x="17" y="41"/>
                    <a:pt x="18" y="44"/>
                    <a:pt x="18" y="47"/>
                  </a:cubicBezTo>
                  <a:cubicBezTo>
                    <a:pt x="22" y="43"/>
                    <a:pt x="31" y="35"/>
                    <a:pt x="49" y="26"/>
                  </a:cubicBezTo>
                  <a:cubicBezTo>
                    <a:pt x="72" y="14"/>
                    <a:pt x="121" y="5"/>
                    <a:pt x="145" y="5"/>
                  </a:cubicBezTo>
                  <a:cubicBezTo>
                    <a:pt x="169" y="6"/>
                    <a:pt x="147" y="1"/>
                    <a:pt x="125" y="1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0" name="Freeform 154">
              <a:extLst>
                <a:ext uri="{FF2B5EF4-FFF2-40B4-BE49-F238E27FC236}">
                  <a16:creationId xmlns:a16="http://schemas.microsoft.com/office/drawing/2014/main" id="{495C076E-EC41-432D-A40E-97DC123B7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" y="1390"/>
              <a:ext cx="26" cy="58"/>
            </a:xfrm>
            <a:custGeom>
              <a:avLst/>
              <a:gdLst>
                <a:gd name="T0" fmla="*/ 2 w 21"/>
                <a:gd name="T1" fmla="*/ 0 h 46"/>
                <a:gd name="T2" fmla="*/ 2 w 21"/>
                <a:gd name="T3" fmla="*/ 38 h 46"/>
                <a:gd name="T4" fmla="*/ 25 w 21"/>
                <a:gd name="T5" fmla="*/ 78 h 46"/>
                <a:gd name="T6" fmla="*/ 38 w 21"/>
                <a:gd name="T7" fmla="*/ 91 h 46"/>
                <a:gd name="T8" fmla="*/ 31 w 21"/>
                <a:gd name="T9" fmla="*/ 67 h 46"/>
                <a:gd name="T10" fmla="*/ 26 w 21"/>
                <a:gd name="T11" fmla="*/ 37 h 46"/>
                <a:gd name="T12" fmla="*/ 11 w 21"/>
                <a:gd name="T13" fmla="*/ 14 h 46"/>
                <a:gd name="T14" fmla="*/ 2 w 21"/>
                <a:gd name="T15" fmla="*/ 0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46">
                  <a:moveTo>
                    <a:pt x="2" y="0"/>
                  </a:moveTo>
                  <a:cubicBezTo>
                    <a:pt x="0" y="1"/>
                    <a:pt x="0" y="11"/>
                    <a:pt x="2" y="19"/>
                  </a:cubicBezTo>
                  <a:cubicBezTo>
                    <a:pt x="3" y="27"/>
                    <a:pt x="8" y="32"/>
                    <a:pt x="13" y="39"/>
                  </a:cubicBezTo>
                  <a:cubicBezTo>
                    <a:pt x="16" y="44"/>
                    <a:pt x="19" y="46"/>
                    <a:pt x="20" y="45"/>
                  </a:cubicBezTo>
                  <a:cubicBezTo>
                    <a:pt x="21" y="44"/>
                    <a:pt x="19" y="38"/>
                    <a:pt x="16" y="33"/>
                  </a:cubicBezTo>
                  <a:cubicBezTo>
                    <a:pt x="14" y="29"/>
                    <a:pt x="14" y="25"/>
                    <a:pt x="14" y="18"/>
                  </a:cubicBezTo>
                  <a:cubicBezTo>
                    <a:pt x="13" y="11"/>
                    <a:pt x="9" y="12"/>
                    <a:pt x="6" y="7"/>
                  </a:cubicBezTo>
                  <a:cubicBezTo>
                    <a:pt x="4" y="2"/>
                    <a:pt x="3" y="0"/>
                    <a:pt x="2" y="0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1" name="Freeform 155">
              <a:extLst>
                <a:ext uri="{FF2B5EF4-FFF2-40B4-BE49-F238E27FC236}">
                  <a16:creationId xmlns:a16="http://schemas.microsoft.com/office/drawing/2014/main" id="{3C188A68-D86A-43BA-AA20-8311AEF70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24"/>
              <a:ext cx="47" cy="95"/>
            </a:xfrm>
            <a:custGeom>
              <a:avLst/>
              <a:gdLst>
                <a:gd name="T0" fmla="*/ 60 w 37"/>
                <a:gd name="T1" fmla="*/ 74 h 74"/>
                <a:gd name="T2" fmla="*/ 10 w 37"/>
                <a:gd name="T3" fmla="*/ 0 h 74"/>
                <a:gd name="T4" fmla="*/ 14 w 37"/>
                <a:gd name="T5" fmla="*/ 13 h 74"/>
                <a:gd name="T6" fmla="*/ 23 w 37"/>
                <a:gd name="T7" fmla="*/ 39 h 74"/>
                <a:gd name="T8" fmla="*/ 8 w 37"/>
                <a:gd name="T9" fmla="*/ 24 h 74"/>
                <a:gd name="T10" fmla="*/ 0 w 37"/>
                <a:gd name="T11" fmla="*/ 15 h 74"/>
                <a:gd name="T12" fmla="*/ 10 w 37"/>
                <a:gd name="T13" fmla="*/ 83 h 74"/>
                <a:gd name="T14" fmla="*/ 55 w 37"/>
                <a:gd name="T15" fmla="*/ 146 h 74"/>
                <a:gd name="T16" fmla="*/ 60 w 37"/>
                <a:gd name="T17" fmla="*/ 74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74">
                  <a:moveTo>
                    <a:pt x="29" y="35"/>
                  </a:moveTo>
                  <a:cubicBezTo>
                    <a:pt x="23" y="26"/>
                    <a:pt x="14" y="7"/>
                    <a:pt x="5" y="0"/>
                  </a:cubicBezTo>
                  <a:cubicBezTo>
                    <a:pt x="6" y="2"/>
                    <a:pt x="6" y="4"/>
                    <a:pt x="7" y="6"/>
                  </a:cubicBezTo>
                  <a:cubicBezTo>
                    <a:pt x="10" y="11"/>
                    <a:pt x="12" y="17"/>
                    <a:pt x="11" y="18"/>
                  </a:cubicBezTo>
                  <a:cubicBezTo>
                    <a:pt x="10" y="19"/>
                    <a:pt x="7" y="17"/>
                    <a:pt x="4" y="12"/>
                  </a:cubicBezTo>
                  <a:cubicBezTo>
                    <a:pt x="3" y="10"/>
                    <a:pt x="1" y="9"/>
                    <a:pt x="0" y="7"/>
                  </a:cubicBezTo>
                  <a:cubicBezTo>
                    <a:pt x="3" y="15"/>
                    <a:pt x="7" y="27"/>
                    <a:pt x="5" y="40"/>
                  </a:cubicBezTo>
                  <a:cubicBezTo>
                    <a:pt x="2" y="62"/>
                    <a:pt x="15" y="74"/>
                    <a:pt x="27" y="69"/>
                  </a:cubicBezTo>
                  <a:cubicBezTo>
                    <a:pt x="37" y="65"/>
                    <a:pt x="36" y="47"/>
                    <a:pt x="29" y="35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2" name="Freeform 156">
              <a:extLst>
                <a:ext uri="{FF2B5EF4-FFF2-40B4-BE49-F238E27FC236}">
                  <a16:creationId xmlns:a16="http://schemas.microsoft.com/office/drawing/2014/main" id="{B873C77A-0862-49FC-B582-3BC3CC127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" y="1253"/>
              <a:ext cx="23" cy="43"/>
            </a:xfrm>
            <a:custGeom>
              <a:avLst/>
              <a:gdLst>
                <a:gd name="T0" fmla="*/ 13 w 18"/>
                <a:gd name="T1" fmla="*/ 37 h 34"/>
                <a:gd name="T2" fmla="*/ 23 w 18"/>
                <a:gd name="T3" fmla="*/ 14 h 34"/>
                <a:gd name="T4" fmla="*/ 37 w 18"/>
                <a:gd name="T5" fmla="*/ 68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34">
                  <a:moveTo>
                    <a:pt x="6" y="18"/>
                  </a:moveTo>
                  <a:cubicBezTo>
                    <a:pt x="0" y="10"/>
                    <a:pt x="4" y="0"/>
                    <a:pt x="11" y="7"/>
                  </a:cubicBezTo>
                  <a:cubicBezTo>
                    <a:pt x="18" y="14"/>
                    <a:pt x="16" y="21"/>
                    <a:pt x="18" y="3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3" name="Freeform 157">
              <a:extLst>
                <a:ext uri="{FF2B5EF4-FFF2-40B4-BE49-F238E27FC236}">
                  <a16:creationId xmlns:a16="http://schemas.microsoft.com/office/drawing/2014/main" id="{D4B69806-C1F3-4F49-AC2C-0CE471058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1066"/>
              <a:ext cx="470" cy="1504"/>
            </a:xfrm>
            <a:custGeom>
              <a:avLst/>
              <a:gdLst>
                <a:gd name="T0" fmla="*/ 771 w 367"/>
                <a:gd name="T1" fmla="*/ 2394 h 1176"/>
                <a:gd name="T2" fmla="*/ 771 w 367"/>
                <a:gd name="T3" fmla="*/ 2394 h 1176"/>
                <a:gd name="T4" fmla="*/ 717 w 367"/>
                <a:gd name="T5" fmla="*/ 2227 h 1176"/>
                <a:gd name="T6" fmla="*/ 729 w 367"/>
                <a:gd name="T7" fmla="*/ 301 h 1176"/>
                <a:gd name="T8" fmla="*/ 661 w 367"/>
                <a:gd name="T9" fmla="*/ 129 h 1176"/>
                <a:gd name="T10" fmla="*/ 562 w 367"/>
                <a:gd name="T11" fmla="*/ 59 h 1176"/>
                <a:gd name="T12" fmla="*/ 444 w 367"/>
                <a:gd name="T13" fmla="*/ 8 h 1176"/>
                <a:gd name="T14" fmla="*/ 245 w 367"/>
                <a:gd name="T15" fmla="*/ 24 h 1176"/>
                <a:gd name="T16" fmla="*/ 105 w 367"/>
                <a:gd name="T17" fmla="*/ 178 h 1176"/>
                <a:gd name="T18" fmla="*/ 13 w 367"/>
                <a:gd name="T19" fmla="*/ 333 h 1176"/>
                <a:gd name="T20" fmla="*/ 24 w 367"/>
                <a:gd name="T21" fmla="*/ 395 h 1176"/>
                <a:gd name="T22" fmla="*/ 28 w 367"/>
                <a:gd name="T23" fmla="*/ 398 h 1176"/>
                <a:gd name="T24" fmla="*/ 63 w 367"/>
                <a:gd name="T25" fmla="*/ 407 h 1176"/>
                <a:gd name="T26" fmla="*/ 68 w 367"/>
                <a:gd name="T27" fmla="*/ 411 h 1176"/>
                <a:gd name="T28" fmla="*/ 88 w 367"/>
                <a:gd name="T29" fmla="*/ 398 h 1176"/>
                <a:gd name="T30" fmla="*/ 359 w 367"/>
                <a:gd name="T31" fmla="*/ 347 h 1176"/>
                <a:gd name="T32" fmla="*/ 548 w 367"/>
                <a:gd name="T33" fmla="*/ 364 h 1176"/>
                <a:gd name="T34" fmla="*/ 643 w 367"/>
                <a:gd name="T35" fmla="*/ 412 h 1176"/>
                <a:gd name="T36" fmla="*/ 503 w 367"/>
                <a:gd name="T37" fmla="*/ 385 h 1176"/>
                <a:gd name="T38" fmla="*/ 163 w 367"/>
                <a:gd name="T39" fmla="*/ 451 h 1176"/>
                <a:gd name="T40" fmla="*/ 142 w 367"/>
                <a:gd name="T41" fmla="*/ 471 h 1176"/>
                <a:gd name="T42" fmla="*/ 142 w 367"/>
                <a:gd name="T43" fmla="*/ 481 h 1176"/>
                <a:gd name="T44" fmla="*/ 134 w 367"/>
                <a:gd name="T45" fmla="*/ 510 h 1176"/>
                <a:gd name="T46" fmla="*/ 124 w 367"/>
                <a:gd name="T47" fmla="*/ 529 h 1176"/>
                <a:gd name="T48" fmla="*/ 127 w 367"/>
                <a:gd name="T49" fmla="*/ 535 h 1176"/>
                <a:gd name="T50" fmla="*/ 128 w 367"/>
                <a:gd name="T51" fmla="*/ 529 h 1176"/>
                <a:gd name="T52" fmla="*/ 136 w 367"/>
                <a:gd name="T53" fmla="*/ 545 h 1176"/>
                <a:gd name="T54" fmla="*/ 152 w 367"/>
                <a:gd name="T55" fmla="*/ 568 h 1176"/>
                <a:gd name="T56" fmla="*/ 152 w 367"/>
                <a:gd name="T57" fmla="*/ 577 h 1176"/>
                <a:gd name="T58" fmla="*/ 156 w 367"/>
                <a:gd name="T59" fmla="*/ 577 h 1176"/>
                <a:gd name="T60" fmla="*/ 204 w 367"/>
                <a:gd name="T61" fmla="*/ 616 h 1176"/>
                <a:gd name="T62" fmla="*/ 239 w 367"/>
                <a:gd name="T63" fmla="*/ 616 h 1176"/>
                <a:gd name="T64" fmla="*/ 229 w 367"/>
                <a:gd name="T65" fmla="*/ 602 h 1176"/>
                <a:gd name="T66" fmla="*/ 170 w 367"/>
                <a:gd name="T67" fmla="*/ 558 h 1176"/>
                <a:gd name="T68" fmla="*/ 206 w 367"/>
                <a:gd name="T69" fmla="*/ 448 h 1176"/>
                <a:gd name="T70" fmla="*/ 589 w 367"/>
                <a:gd name="T71" fmla="*/ 444 h 1176"/>
                <a:gd name="T72" fmla="*/ 612 w 367"/>
                <a:gd name="T73" fmla="*/ 510 h 1176"/>
                <a:gd name="T74" fmla="*/ 635 w 367"/>
                <a:gd name="T75" fmla="*/ 540 h 1176"/>
                <a:gd name="T76" fmla="*/ 603 w 367"/>
                <a:gd name="T77" fmla="*/ 645 h 1176"/>
                <a:gd name="T78" fmla="*/ 620 w 367"/>
                <a:gd name="T79" fmla="*/ 2228 h 1176"/>
                <a:gd name="T80" fmla="*/ 674 w 367"/>
                <a:gd name="T81" fmla="*/ 2458 h 1176"/>
                <a:gd name="T82" fmla="*/ 674 w 367"/>
                <a:gd name="T83" fmla="*/ 2459 h 1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67" h="1176">
                  <a:moveTo>
                    <a:pt x="367" y="1145"/>
                  </a:moveTo>
                  <a:cubicBezTo>
                    <a:pt x="367" y="1145"/>
                    <a:pt x="367" y="1145"/>
                    <a:pt x="367" y="1145"/>
                  </a:cubicBezTo>
                  <a:cubicBezTo>
                    <a:pt x="353" y="1137"/>
                    <a:pt x="342" y="1092"/>
                    <a:pt x="341" y="1064"/>
                  </a:cubicBezTo>
                  <a:cubicBezTo>
                    <a:pt x="341" y="1014"/>
                    <a:pt x="344" y="203"/>
                    <a:pt x="347" y="144"/>
                  </a:cubicBezTo>
                  <a:cubicBezTo>
                    <a:pt x="349" y="107"/>
                    <a:pt x="349" y="70"/>
                    <a:pt x="315" y="62"/>
                  </a:cubicBezTo>
                  <a:cubicBezTo>
                    <a:pt x="282" y="54"/>
                    <a:pt x="277" y="39"/>
                    <a:pt x="268" y="28"/>
                  </a:cubicBezTo>
                  <a:cubicBezTo>
                    <a:pt x="254" y="10"/>
                    <a:pt x="247" y="5"/>
                    <a:pt x="212" y="4"/>
                  </a:cubicBezTo>
                  <a:cubicBezTo>
                    <a:pt x="177" y="2"/>
                    <a:pt x="141" y="0"/>
                    <a:pt x="116" y="12"/>
                  </a:cubicBezTo>
                  <a:cubicBezTo>
                    <a:pt x="90" y="25"/>
                    <a:pt x="66" y="59"/>
                    <a:pt x="50" y="85"/>
                  </a:cubicBezTo>
                  <a:cubicBezTo>
                    <a:pt x="29" y="113"/>
                    <a:pt x="12" y="142"/>
                    <a:pt x="6" y="159"/>
                  </a:cubicBezTo>
                  <a:cubicBezTo>
                    <a:pt x="0" y="175"/>
                    <a:pt x="12" y="189"/>
                    <a:pt x="12" y="189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9" y="192"/>
                    <a:pt x="21" y="191"/>
                    <a:pt x="30" y="195"/>
                  </a:cubicBezTo>
                  <a:cubicBezTo>
                    <a:pt x="31" y="195"/>
                    <a:pt x="31" y="195"/>
                    <a:pt x="32" y="196"/>
                  </a:cubicBezTo>
                  <a:cubicBezTo>
                    <a:pt x="34" y="194"/>
                    <a:pt x="38" y="192"/>
                    <a:pt x="42" y="190"/>
                  </a:cubicBezTo>
                  <a:cubicBezTo>
                    <a:pt x="66" y="179"/>
                    <a:pt x="105" y="165"/>
                    <a:pt x="171" y="166"/>
                  </a:cubicBezTo>
                  <a:cubicBezTo>
                    <a:pt x="219" y="166"/>
                    <a:pt x="229" y="168"/>
                    <a:pt x="261" y="174"/>
                  </a:cubicBezTo>
                  <a:cubicBezTo>
                    <a:pt x="283" y="178"/>
                    <a:pt x="301" y="187"/>
                    <a:pt x="306" y="197"/>
                  </a:cubicBezTo>
                  <a:cubicBezTo>
                    <a:pt x="309" y="206"/>
                    <a:pt x="285" y="186"/>
                    <a:pt x="240" y="184"/>
                  </a:cubicBezTo>
                  <a:cubicBezTo>
                    <a:pt x="201" y="180"/>
                    <a:pt x="123" y="179"/>
                    <a:pt x="77" y="216"/>
                  </a:cubicBezTo>
                  <a:cubicBezTo>
                    <a:pt x="72" y="220"/>
                    <a:pt x="70" y="223"/>
                    <a:pt x="68" y="225"/>
                  </a:cubicBezTo>
                  <a:cubicBezTo>
                    <a:pt x="68" y="227"/>
                    <a:pt x="68" y="229"/>
                    <a:pt x="68" y="230"/>
                  </a:cubicBezTo>
                  <a:cubicBezTo>
                    <a:pt x="68" y="237"/>
                    <a:pt x="67" y="239"/>
                    <a:pt x="64" y="244"/>
                  </a:cubicBezTo>
                  <a:cubicBezTo>
                    <a:pt x="62" y="248"/>
                    <a:pt x="60" y="250"/>
                    <a:pt x="59" y="253"/>
                  </a:cubicBezTo>
                  <a:cubicBezTo>
                    <a:pt x="60" y="256"/>
                    <a:pt x="60" y="256"/>
                    <a:pt x="60" y="256"/>
                  </a:cubicBezTo>
                  <a:cubicBezTo>
                    <a:pt x="60" y="254"/>
                    <a:pt x="60" y="254"/>
                    <a:pt x="61" y="253"/>
                  </a:cubicBezTo>
                  <a:cubicBezTo>
                    <a:pt x="62" y="253"/>
                    <a:pt x="63" y="255"/>
                    <a:pt x="65" y="260"/>
                  </a:cubicBezTo>
                  <a:cubicBezTo>
                    <a:pt x="68" y="265"/>
                    <a:pt x="72" y="264"/>
                    <a:pt x="73" y="271"/>
                  </a:cubicBezTo>
                  <a:cubicBezTo>
                    <a:pt x="73" y="273"/>
                    <a:pt x="73" y="275"/>
                    <a:pt x="73" y="276"/>
                  </a:cubicBezTo>
                  <a:cubicBezTo>
                    <a:pt x="74" y="276"/>
                    <a:pt x="74" y="276"/>
                    <a:pt x="74" y="276"/>
                  </a:cubicBezTo>
                  <a:cubicBezTo>
                    <a:pt x="78" y="276"/>
                    <a:pt x="88" y="289"/>
                    <a:pt x="97" y="295"/>
                  </a:cubicBezTo>
                  <a:cubicBezTo>
                    <a:pt x="105" y="299"/>
                    <a:pt x="113" y="297"/>
                    <a:pt x="114" y="295"/>
                  </a:cubicBezTo>
                  <a:cubicBezTo>
                    <a:pt x="115" y="293"/>
                    <a:pt x="113" y="290"/>
                    <a:pt x="109" y="288"/>
                  </a:cubicBezTo>
                  <a:cubicBezTo>
                    <a:pt x="101" y="283"/>
                    <a:pt x="97" y="281"/>
                    <a:pt x="81" y="267"/>
                  </a:cubicBezTo>
                  <a:cubicBezTo>
                    <a:pt x="64" y="253"/>
                    <a:pt x="67" y="231"/>
                    <a:pt x="98" y="214"/>
                  </a:cubicBezTo>
                  <a:cubicBezTo>
                    <a:pt x="138" y="193"/>
                    <a:pt x="229" y="179"/>
                    <a:pt x="280" y="212"/>
                  </a:cubicBezTo>
                  <a:cubicBezTo>
                    <a:pt x="298" y="224"/>
                    <a:pt x="294" y="237"/>
                    <a:pt x="291" y="244"/>
                  </a:cubicBezTo>
                  <a:cubicBezTo>
                    <a:pt x="289" y="250"/>
                    <a:pt x="299" y="245"/>
                    <a:pt x="302" y="258"/>
                  </a:cubicBezTo>
                  <a:cubicBezTo>
                    <a:pt x="305" y="271"/>
                    <a:pt x="301" y="295"/>
                    <a:pt x="287" y="308"/>
                  </a:cubicBezTo>
                  <a:cubicBezTo>
                    <a:pt x="294" y="328"/>
                    <a:pt x="295" y="1006"/>
                    <a:pt x="295" y="1065"/>
                  </a:cubicBezTo>
                  <a:cubicBezTo>
                    <a:pt x="294" y="1097"/>
                    <a:pt x="301" y="1149"/>
                    <a:pt x="321" y="1175"/>
                  </a:cubicBezTo>
                  <a:cubicBezTo>
                    <a:pt x="321" y="1176"/>
                    <a:pt x="321" y="1176"/>
                    <a:pt x="321" y="1176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4" name="Freeform 158">
              <a:extLst>
                <a:ext uri="{FF2B5EF4-FFF2-40B4-BE49-F238E27FC236}">
                  <a16:creationId xmlns:a16="http://schemas.microsoft.com/office/drawing/2014/main" id="{7861393F-4869-49B3-B97D-F9146FA18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6" y="1505"/>
              <a:ext cx="144" cy="7"/>
            </a:xfrm>
            <a:custGeom>
              <a:avLst/>
              <a:gdLst>
                <a:gd name="T0" fmla="*/ 0 w 113"/>
                <a:gd name="T1" fmla="*/ 9 h 6"/>
                <a:gd name="T2" fmla="*/ 234 w 113"/>
                <a:gd name="T3" fmla="*/ 6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3" h="6">
                  <a:moveTo>
                    <a:pt x="0" y="6"/>
                  </a:moveTo>
                  <a:cubicBezTo>
                    <a:pt x="14" y="3"/>
                    <a:pt x="90" y="0"/>
                    <a:pt x="113" y="3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5" name="Freeform 159">
              <a:extLst>
                <a:ext uri="{FF2B5EF4-FFF2-40B4-BE49-F238E27FC236}">
                  <a16:creationId xmlns:a16="http://schemas.microsoft.com/office/drawing/2014/main" id="{5F56699B-97E2-4A21-B13D-085FAF438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5" y="1482"/>
              <a:ext cx="33" cy="32"/>
            </a:xfrm>
            <a:custGeom>
              <a:avLst/>
              <a:gdLst>
                <a:gd name="T0" fmla="*/ 13 w 26"/>
                <a:gd name="T1" fmla="*/ 46 h 25"/>
                <a:gd name="T2" fmla="*/ 46 w 26"/>
                <a:gd name="T3" fmla="*/ 6 h 25"/>
                <a:gd name="T4" fmla="*/ 13 w 26"/>
                <a:gd name="T5" fmla="*/ 46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25">
                  <a:moveTo>
                    <a:pt x="6" y="22"/>
                  </a:moveTo>
                  <a:cubicBezTo>
                    <a:pt x="13" y="25"/>
                    <a:pt x="26" y="6"/>
                    <a:pt x="22" y="3"/>
                  </a:cubicBezTo>
                  <a:cubicBezTo>
                    <a:pt x="18" y="0"/>
                    <a:pt x="0" y="18"/>
                    <a:pt x="6" y="22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6" name="Freeform 160">
              <a:extLst>
                <a:ext uri="{FF2B5EF4-FFF2-40B4-BE49-F238E27FC236}">
                  <a16:creationId xmlns:a16="http://schemas.microsoft.com/office/drawing/2014/main" id="{984306FB-B05E-485F-8A6A-D8ED06752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1340"/>
              <a:ext cx="37" cy="97"/>
            </a:xfrm>
            <a:custGeom>
              <a:avLst/>
              <a:gdLst>
                <a:gd name="T0" fmla="*/ 55 w 29"/>
                <a:gd name="T1" fmla="*/ 120 h 76"/>
                <a:gd name="T2" fmla="*/ 54 w 29"/>
                <a:gd name="T3" fmla="*/ 88 h 76"/>
                <a:gd name="T4" fmla="*/ 52 w 29"/>
                <a:gd name="T5" fmla="*/ 82 h 76"/>
                <a:gd name="T6" fmla="*/ 52 w 29"/>
                <a:gd name="T7" fmla="*/ 82 h 76"/>
                <a:gd name="T8" fmla="*/ 51 w 29"/>
                <a:gd name="T9" fmla="*/ 84 h 76"/>
                <a:gd name="T10" fmla="*/ 42 w 29"/>
                <a:gd name="T11" fmla="*/ 75 h 76"/>
                <a:gd name="T12" fmla="*/ 42 w 29"/>
                <a:gd name="T13" fmla="*/ 37 h 76"/>
                <a:gd name="T14" fmla="*/ 42 w 29"/>
                <a:gd name="T15" fmla="*/ 33 h 76"/>
                <a:gd name="T16" fmla="*/ 42 w 29"/>
                <a:gd name="T17" fmla="*/ 33 h 76"/>
                <a:gd name="T18" fmla="*/ 23 w 29"/>
                <a:gd name="T19" fmla="*/ 0 h 76"/>
                <a:gd name="T20" fmla="*/ 29 w 29"/>
                <a:gd name="T21" fmla="*/ 70 h 76"/>
                <a:gd name="T22" fmla="*/ 0 w 29"/>
                <a:gd name="T23" fmla="*/ 82 h 76"/>
                <a:gd name="T24" fmla="*/ 36 w 29"/>
                <a:gd name="T25" fmla="*/ 112 h 76"/>
                <a:gd name="T26" fmla="*/ 55 w 29"/>
                <a:gd name="T27" fmla="*/ 158 h 76"/>
                <a:gd name="T28" fmla="*/ 59 w 29"/>
                <a:gd name="T29" fmla="*/ 134 h 76"/>
                <a:gd name="T30" fmla="*/ 55 w 29"/>
                <a:gd name="T31" fmla="*/ 120 h 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" h="76">
                  <a:moveTo>
                    <a:pt x="27" y="58"/>
                  </a:moveTo>
                  <a:cubicBezTo>
                    <a:pt x="26" y="52"/>
                    <a:pt x="25" y="46"/>
                    <a:pt x="26" y="42"/>
                  </a:cubicBezTo>
                  <a:cubicBezTo>
                    <a:pt x="25" y="41"/>
                    <a:pt x="25" y="40"/>
                    <a:pt x="25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4" y="40"/>
                    <a:pt x="24" y="40"/>
                    <a:pt x="24" y="41"/>
                  </a:cubicBezTo>
                  <a:cubicBezTo>
                    <a:pt x="24" y="44"/>
                    <a:pt x="22" y="42"/>
                    <a:pt x="20" y="36"/>
                  </a:cubicBezTo>
                  <a:cubicBezTo>
                    <a:pt x="19" y="30"/>
                    <a:pt x="19" y="22"/>
                    <a:pt x="20" y="18"/>
                  </a:cubicBezTo>
                  <a:cubicBezTo>
                    <a:pt x="20" y="17"/>
                    <a:pt x="20" y="17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6" y="17"/>
                    <a:pt x="16" y="0"/>
                    <a:pt x="11" y="0"/>
                  </a:cubicBezTo>
                  <a:cubicBezTo>
                    <a:pt x="7" y="0"/>
                    <a:pt x="17" y="28"/>
                    <a:pt x="14" y="34"/>
                  </a:cubicBezTo>
                  <a:cubicBezTo>
                    <a:pt x="11" y="40"/>
                    <a:pt x="9" y="38"/>
                    <a:pt x="0" y="39"/>
                  </a:cubicBezTo>
                  <a:cubicBezTo>
                    <a:pt x="6" y="40"/>
                    <a:pt x="14" y="44"/>
                    <a:pt x="17" y="54"/>
                  </a:cubicBezTo>
                  <a:cubicBezTo>
                    <a:pt x="20" y="66"/>
                    <a:pt x="24" y="76"/>
                    <a:pt x="27" y="76"/>
                  </a:cubicBezTo>
                  <a:cubicBezTo>
                    <a:pt x="29" y="76"/>
                    <a:pt x="28" y="70"/>
                    <a:pt x="28" y="64"/>
                  </a:cubicBezTo>
                  <a:cubicBezTo>
                    <a:pt x="28" y="62"/>
                    <a:pt x="27" y="60"/>
                    <a:pt x="27" y="58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7" name="Line 161">
              <a:extLst>
                <a:ext uri="{FF2B5EF4-FFF2-40B4-BE49-F238E27FC236}">
                  <a16:creationId xmlns:a16="http://schemas.microsoft.com/office/drawing/2014/main" id="{12B46BB3-CCF7-41FD-A186-26DB45941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6" y="1381"/>
              <a:ext cx="1" cy="1"/>
            </a:xfrm>
            <a:prstGeom prst="line">
              <a:avLst/>
            </a:prstGeom>
            <a:noFill/>
            <a:ln w="4763" cap="rnd">
              <a:solidFill>
                <a:srgbClr val="1A17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8" name="Freeform 162">
              <a:extLst>
                <a:ext uri="{FF2B5EF4-FFF2-40B4-BE49-F238E27FC236}">
                  <a16:creationId xmlns:a16="http://schemas.microsoft.com/office/drawing/2014/main" id="{5121F90B-AA98-461C-8806-97A9224F0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9" y="1143"/>
              <a:ext cx="50" cy="94"/>
            </a:xfrm>
            <a:custGeom>
              <a:avLst/>
              <a:gdLst>
                <a:gd name="T0" fmla="*/ 13 w 39"/>
                <a:gd name="T1" fmla="*/ 5 h 74"/>
                <a:gd name="T2" fmla="*/ 0 w 39"/>
                <a:gd name="T3" fmla="*/ 0 h 74"/>
                <a:gd name="T4" fmla="*/ 5 w 39"/>
                <a:gd name="T5" fmla="*/ 17 h 74"/>
                <a:gd name="T6" fmla="*/ 19 w 39"/>
                <a:gd name="T7" fmla="*/ 30 h 74"/>
                <a:gd name="T8" fmla="*/ 23 w 39"/>
                <a:gd name="T9" fmla="*/ 41 h 74"/>
                <a:gd name="T10" fmla="*/ 37 w 39"/>
                <a:gd name="T11" fmla="*/ 53 h 74"/>
                <a:gd name="T12" fmla="*/ 42 w 39"/>
                <a:gd name="T13" fmla="*/ 81 h 74"/>
                <a:gd name="T14" fmla="*/ 53 w 39"/>
                <a:gd name="T15" fmla="*/ 89 h 74"/>
                <a:gd name="T16" fmla="*/ 54 w 39"/>
                <a:gd name="T17" fmla="*/ 103 h 74"/>
                <a:gd name="T18" fmla="*/ 69 w 39"/>
                <a:gd name="T19" fmla="*/ 133 h 74"/>
                <a:gd name="T20" fmla="*/ 82 w 39"/>
                <a:gd name="T21" fmla="*/ 151 h 74"/>
                <a:gd name="T22" fmla="*/ 13 w 39"/>
                <a:gd name="T23" fmla="*/ 5 h 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74">
                  <a:moveTo>
                    <a:pt x="6" y="2"/>
                  </a:moveTo>
                  <a:cubicBezTo>
                    <a:pt x="4" y="1"/>
                    <a:pt x="2" y="0"/>
                    <a:pt x="0" y="0"/>
                  </a:cubicBezTo>
                  <a:cubicBezTo>
                    <a:pt x="0" y="3"/>
                    <a:pt x="0" y="6"/>
                    <a:pt x="2" y="8"/>
                  </a:cubicBezTo>
                  <a:cubicBezTo>
                    <a:pt x="3" y="12"/>
                    <a:pt x="7" y="13"/>
                    <a:pt x="9" y="15"/>
                  </a:cubicBezTo>
                  <a:cubicBezTo>
                    <a:pt x="10" y="16"/>
                    <a:pt x="10" y="19"/>
                    <a:pt x="11" y="20"/>
                  </a:cubicBezTo>
                  <a:cubicBezTo>
                    <a:pt x="13" y="23"/>
                    <a:pt x="17" y="24"/>
                    <a:pt x="18" y="26"/>
                  </a:cubicBezTo>
                  <a:cubicBezTo>
                    <a:pt x="20" y="30"/>
                    <a:pt x="17" y="35"/>
                    <a:pt x="20" y="39"/>
                  </a:cubicBezTo>
                  <a:cubicBezTo>
                    <a:pt x="21" y="41"/>
                    <a:pt x="24" y="41"/>
                    <a:pt x="25" y="43"/>
                  </a:cubicBezTo>
                  <a:cubicBezTo>
                    <a:pt x="26" y="44"/>
                    <a:pt x="25" y="48"/>
                    <a:pt x="26" y="50"/>
                  </a:cubicBezTo>
                  <a:cubicBezTo>
                    <a:pt x="27" y="55"/>
                    <a:pt x="31" y="60"/>
                    <a:pt x="33" y="65"/>
                  </a:cubicBezTo>
                  <a:cubicBezTo>
                    <a:pt x="34" y="70"/>
                    <a:pt x="36" y="73"/>
                    <a:pt x="39" y="74"/>
                  </a:cubicBezTo>
                  <a:cubicBezTo>
                    <a:pt x="39" y="40"/>
                    <a:pt x="37" y="9"/>
                    <a:pt x="6" y="2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9" name="Freeform 163">
              <a:extLst>
                <a:ext uri="{FF2B5EF4-FFF2-40B4-BE49-F238E27FC236}">
                  <a16:creationId xmlns:a16="http://schemas.microsoft.com/office/drawing/2014/main" id="{F15850AE-CBFA-4214-9A44-E5B1017B8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2" y="1460"/>
              <a:ext cx="79" cy="36"/>
            </a:xfrm>
            <a:custGeom>
              <a:avLst/>
              <a:gdLst>
                <a:gd name="T0" fmla="*/ 129 w 62"/>
                <a:gd name="T1" fmla="*/ 0 h 28"/>
                <a:gd name="T2" fmla="*/ 0 w 62"/>
                <a:gd name="T3" fmla="*/ 59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" h="28">
                  <a:moveTo>
                    <a:pt x="62" y="0"/>
                  </a:moveTo>
                  <a:cubicBezTo>
                    <a:pt x="46" y="17"/>
                    <a:pt x="12" y="26"/>
                    <a:pt x="0" y="28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0" name="Freeform 164">
              <a:extLst>
                <a:ext uri="{FF2B5EF4-FFF2-40B4-BE49-F238E27FC236}">
                  <a16:creationId xmlns:a16="http://schemas.microsoft.com/office/drawing/2014/main" id="{FE57F4FA-B21E-48F2-9498-68615536B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" y="1480"/>
              <a:ext cx="71" cy="14"/>
            </a:xfrm>
            <a:custGeom>
              <a:avLst/>
              <a:gdLst>
                <a:gd name="T0" fmla="*/ 10 w 56"/>
                <a:gd name="T1" fmla="*/ 0 h 11"/>
                <a:gd name="T2" fmla="*/ 58 w 56"/>
                <a:gd name="T3" fmla="*/ 13 h 11"/>
                <a:gd name="T4" fmla="*/ 104 w 56"/>
                <a:gd name="T5" fmla="*/ 0 h 11"/>
                <a:gd name="T6" fmla="*/ 114 w 56"/>
                <a:gd name="T7" fmla="*/ 0 h 11"/>
                <a:gd name="T8" fmla="*/ 58 w 56"/>
                <a:gd name="T9" fmla="*/ 23 h 11"/>
                <a:gd name="T10" fmla="*/ 0 w 56"/>
                <a:gd name="T11" fmla="*/ 0 h 11"/>
                <a:gd name="T12" fmla="*/ 10 w 56"/>
                <a:gd name="T13" fmla="*/ 0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11">
                  <a:moveTo>
                    <a:pt x="5" y="0"/>
                  </a:moveTo>
                  <a:cubicBezTo>
                    <a:pt x="5" y="2"/>
                    <a:pt x="15" y="6"/>
                    <a:pt x="28" y="6"/>
                  </a:cubicBezTo>
                  <a:cubicBezTo>
                    <a:pt x="41" y="6"/>
                    <a:pt x="50" y="2"/>
                    <a:pt x="5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7"/>
                    <a:pt x="43" y="11"/>
                    <a:pt x="28" y="11"/>
                  </a:cubicBezTo>
                  <a:cubicBezTo>
                    <a:pt x="12" y="11"/>
                    <a:pt x="0" y="7"/>
                    <a:pt x="0" y="0"/>
                  </a:cubicBezTo>
                  <a:lnTo>
                    <a:pt x="5" y="0"/>
                  </a:lnTo>
                  <a:close/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1" name="Freeform 165">
              <a:extLst>
                <a:ext uri="{FF2B5EF4-FFF2-40B4-BE49-F238E27FC236}">
                  <a16:creationId xmlns:a16="http://schemas.microsoft.com/office/drawing/2014/main" id="{E4AE38BD-DCF3-4F2F-B521-1BDECE861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9" y="1452"/>
              <a:ext cx="1" cy="28"/>
            </a:xfrm>
            <a:custGeom>
              <a:avLst/>
              <a:gdLst>
                <a:gd name="T0" fmla="*/ 0 w 1"/>
                <a:gd name="T1" fmla="*/ 0 h 22"/>
                <a:gd name="T2" fmla="*/ 1 w 1"/>
                <a:gd name="T3" fmla="*/ 46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2">
                  <a:moveTo>
                    <a:pt x="0" y="0"/>
                  </a:moveTo>
                  <a:cubicBezTo>
                    <a:pt x="0" y="3"/>
                    <a:pt x="1" y="22"/>
                    <a:pt x="1" y="22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2" name="Freeform 166">
              <a:extLst>
                <a:ext uri="{FF2B5EF4-FFF2-40B4-BE49-F238E27FC236}">
                  <a16:creationId xmlns:a16="http://schemas.microsoft.com/office/drawing/2014/main" id="{C6C48097-36CE-4C8F-905E-2305A342A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9" y="1221"/>
              <a:ext cx="13" cy="13"/>
            </a:xfrm>
            <a:custGeom>
              <a:avLst/>
              <a:gdLst>
                <a:gd name="T0" fmla="*/ 1 w 10"/>
                <a:gd name="T1" fmla="*/ 22 h 10"/>
                <a:gd name="T2" fmla="*/ 1 w 10"/>
                <a:gd name="T3" fmla="*/ 9 h 10"/>
                <a:gd name="T4" fmla="*/ 16 w 10"/>
                <a:gd name="T5" fmla="*/ 22 h 10"/>
                <a:gd name="T6" fmla="*/ 16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1" y="10"/>
                  </a:moveTo>
                  <a:cubicBezTo>
                    <a:pt x="1" y="8"/>
                    <a:pt x="0" y="6"/>
                    <a:pt x="1" y="4"/>
                  </a:cubicBezTo>
                  <a:cubicBezTo>
                    <a:pt x="5" y="5"/>
                    <a:pt x="5" y="9"/>
                    <a:pt x="7" y="10"/>
                  </a:cubicBezTo>
                  <a:cubicBezTo>
                    <a:pt x="10" y="8"/>
                    <a:pt x="10" y="2"/>
                    <a:pt x="7" y="0"/>
                  </a:cubicBezTo>
                </a:path>
              </a:pathLst>
            </a:custGeom>
            <a:noFill/>
            <a:ln w="4763" cap="rnd">
              <a:solidFill>
                <a:srgbClr val="E6C1C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3" name="Freeform 167">
              <a:extLst>
                <a:ext uri="{FF2B5EF4-FFF2-40B4-BE49-F238E27FC236}">
                  <a16:creationId xmlns:a16="http://schemas.microsoft.com/office/drawing/2014/main" id="{418DD962-8A8F-42D9-892E-F050D5BE4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1120"/>
              <a:ext cx="7" cy="11"/>
            </a:xfrm>
            <a:custGeom>
              <a:avLst/>
              <a:gdLst>
                <a:gd name="T0" fmla="*/ 0 w 6"/>
                <a:gd name="T1" fmla="*/ 13 h 9"/>
                <a:gd name="T2" fmla="*/ 7 w 6"/>
                <a:gd name="T3" fmla="*/ 16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9">
                  <a:moveTo>
                    <a:pt x="0" y="7"/>
                  </a:moveTo>
                  <a:cubicBezTo>
                    <a:pt x="0" y="0"/>
                    <a:pt x="6" y="2"/>
                    <a:pt x="4" y="9"/>
                  </a:cubicBezTo>
                </a:path>
              </a:pathLst>
            </a:custGeom>
            <a:noFill/>
            <a:ln w="4763" cap="rnd">
              <a:solidFill>
                <a:srgbClr val="E6C1C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4" name="Freeform 168">
              <a:extLst>
                <a:ext uri="{FF2B5EF4-FFF2-40B4-BE49-F238E27FC236}">
                  <a16:creationId xmlns:a16="http://schemas.microsoft.com/office/drawing/2014/main" id="{0E158A20-0ED3-4CC4-A145-EAFF46BA8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6" y="1129"/>
              <a:ext cx="5" cy="4"/>
            </a:xfrm>
            <a:custGeom>
              <a:avLst/>
              <a:gdLst>
                <a:gd name="T0" fmla="*/ 0 w 4"/>
                <a:gd name="T1" fmla="*/ 7 h 3"/>
                <a:gd name="T2" fmla="*/ 8 w 4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1" y="3"/>
                    <a:pt x="3" y="2"/>
                    <a:pt x="4" y="0"/>
                  </a:cubicBezTo>
                </a:path>
              </a:pathLst>
            </a:custGeom>
            <a:noFill/>
            <a:ln w="4763" cap="rnd">
              <a:solidFill>
                <a:srgbClr val="E6C1C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5" name="Freeform 169">
              <a:extLst>
                <a:ext uri="{FF2B5EF4-FFF2-40B4-BE49-F238E27FC236}">
                  <a16:creationId xmlns:a16="http://schemas.microsoft.com/office/drawing/2014/main" id="{319C53D9-D8E0-41F8-B3B2-93CF1B9C0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291"/>
              <a:ext cx="5" cy="4"/>
            </a:xfrm>
            <a:custGeom>
              <a:avLst/>
              <a:gdLst>
                <a:gd name="T0" fmla="*/ 0 w 4"/>
                <a:gd name="T1" fmla="*/ 7 h 3"/>
                <a:gd name="T2" fmla="*/ 8 w 4"/>
                <a:gd name="T3" fmla="*/ 1 h 3"/>
                <a:gd name="T4" fmla="*/ 0 w 4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2" y="3"/>
                    <a:pt x="3" y="3"/>
                    <a:pt x="4" y="1"/>
                  </a:cubicBezTo>
                  <a:cubicBezTo>
                    <a:pt x="3" y="0"/>
                    <a:pt x="1" y="0"/>
                    <a:pt x="0" y="0"/>
                  </a:cubicBezTo>
                </a:path>
              </a:pathLst>
            </a:custGeom>
            <a:noFill/>
            <a:ln w="4763" cap="rnd">
              <a:solidFill>
                <a:srgbClr val="E6C1C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6" name="Freeform 170">
              <a:extLst>
                <a:ext uri="{FF2B5EF4-FFF2-40B4-BE49-F238E27FC236}">
                  <a16:creationId xmlns:a16="http://schemas.microsoft.com/office/drawing/2014/main" id="{D24DDF18-D3C9-40CF-BC7D-9B805BB99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4" y="1398"/>
              <a:ext cx="6" cy="2"/>
            </a:xfrm>
            <a:custGeom>
              <a:avLst/>
              <a:gdLst>
                <a:gd name="T0" fmla="*/ 0 w 5"/>
                <a:gd name="T1" fmla="*/ 0 h 1"/>
                <a:gd name="T2" fmla="*/ 8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cubicBezTo>
                    <a:pt x="1" y="1"/>
                    <a:pt x="3" y="1"/>
                    <a:pt x="5" y="0"/>
                  </a:cubicBezTo>
                </a:path>
              </a:pathLst>
            </a:custGeom>
            <a:noFill/>
            <a:ln w="4763" cap="rnd">
              <a:solidFill>
                <a:srgbClr val="E6C1C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7" name="Freeform 171">
              <a:extLst>
                <a:ext uri="{FF2B5EF4-FFF2-40B4-BE49-F238E27FC236}">
                  <a16:creationId xmlns:a16="http://schemas.microsoft.com/office/drawing/2014/main" id="{52812B68-535D-4985-893B-A444C5973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4" y="1040"/>
              <a:ext cx="52" cy="76"/>
            </a:xfrm>
            <a:custGeom>
              <a:avLst/>
              <a:gdLst>
                <a:gd name="T0" fmla="*/ 17 w 40"/>
                <a:gd name="T1" fmla="*/ 1 h 59"/>
                <a:gd name="T2" fmla="*/ 5 w 40"/>
                <a:gd name="T3" fmla="*/ 43 h 59"/>
                <a:gd name="T4" fmla="*/ 23 w 40"/>
                <a:gd name="T5" fmla="*/ 120 h 59"/>
                <a:gd name="T6" fmla="*/ 79 w 40"/>
                <a:gd name="T7" fmla="*/ 82 h 59"/>
                <a:gd name="T8" fmla="*/ 57 w 40"/>
                <a:gd name="T9" fmla="*/ 50 h 59"/>
                <a:gd name="T10" fmla="*/ 17 w 40"/>
                <a:gd name="T11" fmla="*/ 1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59">
                  <a:moveTo>
                    <a:pt x="8" y="1"/>
                  </a:moveTo>
                  <a:cubicBezTo>
                    <a:pt x="5" y="0"/>
                    <a:pt x="3" y="12"/>
                    <a:pt x="2" y="20"/>
                  </a:cubicBezTo>
                  <a:cubicBezTo>
                    <a:pt x="0" y="28"/>
                    <a:pt x="5" y="53"/>
                    <a:pt x="11" y="56"/>
                  </a:cubicBezTo>
                  <a:cubicBezTo>
                    <a:pt x="18" y="59"/>
                    <a:pt x="32" y="46"/>
                    <a:pt x="36" y="39"/>
                  </a:cubicBezTo>
                  <a:cubicBezTo>
                    <a:pt x="40" y="32"/>
                    <a:pt x="37" y="32"/>
                    <a:pt x="26" y="23"/>
                  </a:cubicBezTo>
                  <a:cubicBezTo>
                    <a:pt x="15" y="14"/>
                    <a:pt x="11" y="4"/>
                    <a:pt x="8" y="1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8" name="Freeform 172">
              <a:extLst>
                <a:ext uri="{FF2B5EF4-FFF2-40B4-BE49-F238E27FC236}">
                  <a16:creationId xmlns:a16="http://schemas.microsoft.com/office/drawing/2014/main" id="{38DA9DCA-B863-40ED-8094-1D3C9C00A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1066"/>
              <a:ext cx="447" cy="414"/>
            </a:xfrm>
            <a:custGeom>
              <a:avLst/>
              <a:gdLst>
                <a:gd name="T0" fmla="*/ 661 w 349"/>
                <a:gd name="T1" fmla="*/ 129 h 324"/>
                <a:gd name="T2" fmla="*/ 562 w 349"/>
                <a:gd name="T3" fmla="*/ 59 h 324"/>
                <a:gd name="T4" fmla="*/ 446 w 349"/>
                <a:gd name="T5" fmla="*/ 8 h 324"/>
                <a:gd name="T6" fmla="*/ 245 w 349"/>
                <a:gd name="T7" fmla="*/ 24 h 324"/>
                <a:gd name="T8" fmla="*/ 105 w 349"/>
                <a:gd name="T9" fmla="*/ 178 h 324"/>
                <a:gd name="T10" fmla="*/ 13 w 349"/>
                <a:gd name="T11" fmla="*/ 331 h 324"/>
                <a:gd name="T12" fmla="*/ 24 w 349"/>
                <a:gd name="T13" fmla="*/ 394 h 324"/>
                <a:gd name="T14" fmla="*/ 28 w 349"/>
                <a:gd name="T15" fmla="*/ 397 h 324"/>
                <a:gd name="T16" fmla="*/ 37 w 349"/>
                <a:gd name="T17" fmla="*/ 399 h 324"/>
                <a:gd name="T18" fmla="*/ 36 w 349"/>
                <a:gd name="T19" fmla="*/ 394 h 324"/>
                <a:gd name="T20" fmla="*/ 22 w 349"/>
                <a:gd name="T21" fmla="*/ 334 h 324"/>
                <a:gd name="T22" fmla="*/ 111 w 349"/>
                <a:gd name="T23" fmla="*/ 181 h 324"/>
                <a:gd name="T24" fmla="*/ 246 w 349"/>
                <a:gd name="T25" fmla="*/ 33 h 324"/>
                <a:gd name="T26" fmla="*/ 428 w 349"/>
                <a:gd name="T27" fmla="*/ 15 h 324"/>
                <a:gd name="T28" fmla="*/ 446 w 349"/>
                <a:gd name="T29" fmla="*/ 17 h 324"/>
                <a:gd name="T30" fmla="*/ 556 w 349"/>
                <a:gd name="T31" fmla="*/ 65 h 324"/>
                <a:gd name="T32" fmla="*/ 562 w 349"/>
                <a:gd name="T33" fmla="*/ 73 h 324"/>
                <a:gd name="T34" fmla="*/ 660 w 349"/>
                <a:gd name="T35" fmla="*/ 137 h 324"/>
                <a:gd name="T36" fmla="*/ 720 w 349"/>
                <a:gd name="T37" fmla="*/ 300 h 324"/>
                <a:gd name="T38" fmla="*/ 717 w 349"/>
                <a:gd name="T39" fmla="*/ 676 h 324"/>
                <a:gd name="T40" fmla="*/ 717 w 349"/>
                <a:gd name="T41" fmla="*/ 676 h 324"/>
                <a:gd name="T42" fmla="*/ 725 w 349"/>
                <a:gd name="T43" fmla="*/ 676 h 324"/>
                <a:gd name="T44" fmla="*/ 729 w 349"/>
                <a:gd name="T45" fmla="*/ 300 h 324"/>
                <a:gd name="T46" fmla="*/ 661 w 349"/>
                <a:gd name="T47" fmla="*/ 129 h 3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49" h="324">
                  <a:moveTo>
                    <a:pt x="315" y="62"/>
                  </a:moveTo>
                  <a:cubicBezTo>
                    <a:pt x="282" y="54"/>
                    <a:pt x="277" y="39"/>
                    <a:pt x="268" y="28"/>
                  </a:cubicBezTo>
                  <a:cubicBezTo>
                    <a:pt x="254" y="10"/>
                    <a:pt x="247" y="5"/>
                    <a:pt x="212" y="4"/>
                  </a:cubicBezTo>
                  <a:cubicBezTo>
                    <a:pt x="177" y="2"/>
                    <a:pt x="141" y="0"/>
                    <a:pt x="116" y="12"/>
                  </a:cubicBezTo>
                  <a:cubicBezTo>
                    <a:pt x="90" y="25"/>
                    <a:pt x="66" y="59"/>
                    <a:pt x="50" y="85"/>
                  </a:cubicBezTo>
                  <a:cubicBezTo>
                    <a:pt x="29" y="113"/>
                    <a:pt x="12" y="142"/>
                    <a:pt x="6" y="159"/>
                  </a:cubicBezTo>
                  <a:cubicBezTo>
                    <a:pt x="0" y="175"/>
                    <a:pt x="12" y="189"/>
                    <a:pt x="12" y="189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5" y="191"/>
                    <a:pt x="16" y="191"/>
                    <a:pt x="18" y="191"/>
                  </a:cubicBezTo>
                  <a:cubicBezTo>
                    <a:pt x="18" y="190"/>
                    <a:pt x="17" y="189"/>
                    <a:pt x="17" y="189"/>
                  </a:cubicBezTo>
                  <a:cubicBezTo>
                    <a:pt x="16" y="188"/>
                    <a:pt x="5" y="174"/>
                    <a:pt x="10" y="160"/>
                  </a:cubicBezTo>
                  <a:cubicBezTo>
                    <a:pt x="15" y="145"/>
                    <a:pt x="31" y="117"/>
                    <a:pt x="53" y="87"/>
                  </a:cubicBezTo>
                  <a:cubicBezTo>
                    <a:pt x="77" y="49"/>
                    <a:pt x="98" y="26"/>
                    <a:pt x="117" y="16"/>
                  </a:cubicBezTo>
                  <a:cubicBezTo>
                    <a:pt x="140" y="5"/>
                    <a:pt x="172" y="6"/>
                    <a:pt x="204" y="7"/>
                  </a:cubicBezTo>
                  <a:cubicBezTo>
                    <a:pt x="212" y="8"/>
                    <a:pt x="212" y="8"/>
                    <a:pt x="212" y="8"/>
                  </a:cubicBezTo>
                  <a:cubicBezTo>
                    <a:pt x="245" y="9"/>
                    <a:pt x="252" y="13"/>
                    <a:pt x="265" y="31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76" y="46"/>
                    <a:pt x="284" y="58"/>
                    <a:pt x="314" y="66"/>
                  </a:cubicBezTo>
                  <a:cubicBezTo>
                    <a:pt x="343" y="72"/>
                    <a:pt x="345" y="104"/>
                    <a:pt x="343" y="144"/>
                  </a:cubicBezTo>
                  <a:cubicBezTo>
                    <a:pt x="342" y="158"/>
                    <a:pt x="342" y="219"/>
                    <a:pt x="341" y="324"/>
                  </a:cubicBezTo>
                  <a:cubicBezTo>
                    <a:pt x="341" y="324"/>
                    <a:pt x="341" y="324"/>
                    <a:pt x="341" y="324"/>
                  </a:cubicBezTo>
                  <a:cubicBezTo>
                    <a:pt x="345" y="324"/>
                    <a:pt x="345" y="324"/>
                    <a:pt x="345" y="324"/>
                  </a:cubicBezTo>
                  <a:cubicBezTo>
                    <a:pt x="345" y="230"/>
                    <a:pt x="346" y="160"/>
                    <a:pt x="347" y="144"/>
                  </a:cubicBezTo>
                  <a:cubicBezTo>
                    <a:pt x="349" y="107"/>
                    <a:pt x="349" y="70"/>
                    <a:pt x="315" y="62"/>
                  </a:cubicBezTo>
                  <a:close/>
                </a:path>
              </a:pathLst>
            </a:custGeom>
            <a:solidFill>
              <a:srgbClr val="EE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9" name="Freeform 173">
              <a:extLst>
                <a:ext uri="{FF2B5EF4-FFF2-40B4-BE49-F238E27FC236}">
                  <a16:creationId xmlns:a16="http://schemas.microsoft.com/office/drawing/2014/main" id="{43429B0D-6C10-4AEF-A01B-D10E0D4C1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1066"/>
              <a:ext cx="447" cy="414"/>
            </a:xfrm>
            <a:custGeom>
              <a:avLst/>
              <a:gdLst>
                <a:gd name="T0" fmla="*/ 661 w 349"/>
                <a:gd name="T1" fmla="*/ 129 h 324"/>
                <a:gd name="T2" fmla="*/ 562 w 349"/>
                <a:gd name="T3" fmla="*/ 59 h 324"/>
                <a:gd name="T4" fmla="*/ 446 w 349"/>
                <a:gd name="T5" fmla="*/ 8 h 324"/>
                <a:gd name="T6" fmla="*/ 245 w 349"/>
                <a:gd name="T7" fmla="*/ 24 h 324"/>
                <a:gd name="T8" fmla="*/ 105 w 349"/>
                <a:gd name="T9" fmla="*/ 178 h 324"/>
                <a:gd name="T10" fmla="*/ 13 w 349"/>
                <a:gd name="T11" fmla="*/ 331 h 324"/>
                <a:gd name="T12" fmla="*/ 24 w 349"/>
                <a:gd name="T13" fmla="*/ 394 h 324"/>
                <a:gd name="T14" fmla="*/ 28 w 349"/>
                <a:gd name="T15" fmla="*/ 397 h 324"/>
                <a:gd name="T16" fmla="*/ 37 w 349"/>
                <a:gd name="T17" fmla="*/ 399 h 324"/>
                <a:gd name="T18" fmla="*/ 36 w 349"/>
                <a:gd name="T19" fmla="*/ 394 h 324"/>
                <a:gd name="T20" fmla="*/ 22 w 349"/>
                <a:gd name="T21" fmla="*/ 334 h 324"/>
                <a:gd name="T22" fmla="*/ 111 w 349"/>
                <a:gd name="T23" fmla="*/ 181 h 324"/>
                <a:gd name="T24" fmla="*/ 246 w 349"/>
                <a:gd name="T25" fmla="*/ 33 h 324"/>
                <a:gd name="T26" fmla="*/ 428 w 349"/>
                <a:gd name="T27" fmla="*/ 15 h 324"/>
                <a:gd name="T28" fmla="*/ 446 w 349"/>
                <a:gd name="T29" fmla="*/ 17 h 324"/>
                <a:gd name="T30" fmla="*/ 556 w 349"/>
                <a:gd name="T31" fmla="*/ 65 h 324"/>
                <a:gd name="T32" fmla="*/ 562 w 349"/>
                <a:gd name="T33" fmla="*/ 73 h 324"/>
                <a:gd name="T34" fmla="*/ 660 w 349"/>
                <a:gd name="T35" fmla="*/ 137 h 324"/>
                <a:gd name="T36" fmla="*/ 720 w 349"/>
                <a:gd name="T37" fmla="*/ 300 h 324"/>
                <a:gd name="T38" fmla="*/ 717 w 349"/>
                <a:gd name="T39" fmla="*/ 676 h 324"/>
                <a:gd name="T40" fmla="*/ 717 w 349"/>
                <a:gd name="T41" fmla="*/ 676 h 324"/>
                <a:gd name="T42" fmla="*/ 725 w 349"/>
                <a:gd name="T43" fmla="*/ 676 h 324"/>
                <a:gd name="T44" fmla="*/ 729 w 349"/>
                <a:gd name="T45" fmla="*/ 300 h 324"/>
                <a:gd name="T46" fmla="*/ 661 w 349"/>
                <a:gd name="T47" fmla="*/ 129 h 3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49" h="324">
                  <a:moveTo>
                    <a:pt x="315" y="62"/>
                  </a:moveTo>
                  <a:cubicBezTo>
                    <a:pt x="282" y="54"/>
                    <a:pt x="277" y="39"/>
                    <a:pt x="268" y="28"/>
                  </a:cubicBezTo>
                  <a:cubicBezTo>
                    <a:pt x="254" y="10"/>
                    <a:pt x="247" y="5"/>
                    <a:pt x="212" y="4"/>
                  </a:cubicBezTo>
                  <a:cubicBezTo>
                    <a:pt x="177" y="2"/>
                    <a:pt x="141" y="0"/>
                    <a:pt x="116" y="12"/>
                  </a:cubicBezTo>
                  <a:cubicBezTo>
                    <a:pt x="90" y="25"/>
                    <a:pt x="66" y="59"/>
                    <a:pt x="50" y="85"/>
                  </a:cubicBezTo>
                  <a:cubicBezTo>
                    <a:pt x="29" y="113"/>
                    <a:pt x="12" y="142"/>
                    <a:pt x="6" y="159"/>
                  </a:cubicBezTo>
                  <a:cubicBezTo>
                    <a:pt x="0" y="175"/>
                    <a:pt x="12" y="189"/>
                    <a:pt x="12" y="189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5" y="191"/>
                    <a:pt x="16" y="191"/>
                    <a:pt x="18" y="191"/>
                  </a:cubicBezTo>
                  <a:cubicBezTo>
                    <a:pt x="18" y="190"/>
                    <a:pt x="17" y="189"/>
                    <a:pt x="17" y="189"/>
                  </a:cubicBezTo>
                  <a:cubicBezTo>
                    <a:pt x="16" y="188"/>
                    <a:pt x="5" y="174"/>
                    <a:pt x="10" y="160"/>
                  </a:cubicBezTo>
                  <a:cubicBezTo>
                    <a:pt x="15" y="145"/>
                    <a:pt x="31" y="117"/>
                    <a:pt x="53" y="87"/>
                  </a:cubicBezTo>
                  <a:cubicBezTo>
                    <a:pt x="77" y="49"/>
                    <a:pt x="98" y="26"/>
                    <a:pt x="117" y="16"/>
                  </a:cubicBezTo>
                  <a:cubicBezTo>
                    <a:pt x="140" y="5"/>
                    <a:pt x="172" y="6"/>
                    <a:pt x="204" y="7"/>
                  </a:cubicBezTo>
                  <a:cubicBezTo>
                    <a:pt x="212" y="8"/>
                    <a:pt x="212" y="8"/>
                    <a:pt x="212" y="8"/>
                  </a:cubicBezTo>
                  <a:cubicBezTo>
                    <a:pt x="245" y="9"/>
                    <a:pt x="252" y="13"/>
                    <a:pt x="265" y="31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76" y="46"/>
                    <a:pt x="284" y="58"/>
                    <a:pt x="314" y="66"/>
                  </a:cubicBezTo>
                  <a:cubicBezTo>
                    <a:pt x="343" y="72"/>
                    <a:pt x="345" y="104"/>
                    <a:pt x="343" y="144"/>
                  </a:cubicBezTo>
                  <a:cubicBezTo>
                    <a:pt x="342" y="158"/>
                    <a:pt x="342" y="219"/>
                    <a:pt x="341" y="324"/>
                  </a:cubicBezTo>
                  <a:cubicBezTo>
                    <a:pt x="341" y="324"/>
                    <a:pt x="341" y="324"/>
                    <a:pt x="341" y="324"/>
                  </a:cubicBezTo>
                  <a:cubicBezTo>
                    <a:pt x="345" y="324"/>
                    <a:pt x="345" y="324"/>
                    <a:pt x="345" y="324"/>
                  </a:cubicBezTo>
                  <a:cubicBezTo>
                    <a:pt x="345" y="230"/>
                    <a:pt x="346" y="160"/>
                    <a:pt x="347" y="144"/>
                  </a:cubicBezTo>
                  <a:cubicBezTo>
                    <a:pt x="349" y="107"/>
                    <a:pt x="349" y="70"/>
                    <a:pt x="315" y="62"/>
                  </a:cubicBezTo>
                  <a:close/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0" name="Freeform 174">
              <a:extLst>
                <a:ext uri="{FF2B5EF4-FFF2-40B4-BE49-F238E27FC236}">
                  <a16:creationId xmlns:a16="http://schemas.microsoft.com/office/drawing/2014/main" id="{A5DA1C1C-C28E-46C3-A16F-CB71D9577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1310"/>
              <a:ext cx="15" cy="30"/>
            </a:xfrm>
            <a:custGeom>
              <a:avLst/>
              <a:gdLst>
                <a:gd name="T0" fmla="*/ 0 w 12"/>
                <a:gd name="T1" fmla="*/ 9 h 23"/>
                <a:gd name="T2" fmla="*/ 24 w 12"/>
                <a:gd name="T3" fmla="*/ 51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3">
                  <a:moveTo>
                    <a:pt x="0" y="4"/>
                  </a:moveTo>
                  <a:cubicBezTo>
                    <a:pt x="6" y="0"/>
                    <a:pt x="11" y="17"/>
                    <a:pt x="12" y="2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1" name="Freeform 175">
              <a:extLst>
                <a:ext uri="{FF2B5EF4-FFF2-40B4-BE49-F238E27FC236}">
                  <a16:creationId xmlns:a16="http://schemas.microsoft.com/office/drawing/2014/main" id="{20923B72-9FC8-4477-B88B-C2C3EB5F2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1069"/>
              <a:ext cx="16" cy="14"/>
            </a:xfrm>
            <a:custGeom>
              <a:avLst/>
              <a:gdLst>
                <a:gd name="T0" fmla="*/ 12 w 12"/>
                <a:gd name="T1" fmla="*/ 13 h 11"/>
                <a:gd name="T2" fmla="*/ 9 w 12"/>
                <a:gd name="T3" fmla="*/ 18 h 11"/>
                <a:gd name="T4" fmla="*/ 0 w 12"/>
                <a:gd name="T5" fmla="*/ 17 h 11"/>
                <a:gd name="T6" fmla="*/ 16 w 12"/>
                <a:gd name="T7" fmla="*/ 13 h 11"/>
                <a:gd name="T8" fmla="*/ 12 w 12"/>
                <a:gd name="T9" fmla="*/ 1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1">
                  <a:moveTo>
                    <a:pt x="5" y="6"/>
                  </a:moveTo>
                  <a:cubicBezTo>
                    <a:pt x="4" y="7"/>
                    <a:pt x="4" y="8"/>
                    <a:pt x="4" y="9"/>
                  </a:cubicBezTo>
                  <a:cubicBezTo>
                    <a:pt x="12" y="8"/>
                    <a:pt x="3" y="0"/>
                    <a:pt x="0" y="8"/>
                  </a:cubicBezTo>
                  <a:cubicBezTo>
                    <a:pt x="3" y="11"/>
                    <a:pt x="7" y="10"/>
                    <a:pt x="7" y="6"/>
                  </a:cubicBezTo>
                  <a:cubicBezTo>
                    <a:pt x="6" y="5"/>
                    <a:pt x="6" y="6"/>
                    <a:pt x="5" y="7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2" name="Freeform 176">
              <a:extLst>
                <a:ext uri="{FF2B5EF4-FFF2-40B4-BE49-F238E27FC236}">
                  <a16:creationId xmlns:a16="http://schemas.microsoft.com/office/drawing/2014/main" id="{D5398F8C-0BF6-4472-9801-A64A08A3A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7" y="1076"/>
              <a:ext cx="3" cy="1"/>
            </a:xfrm>
            <a:custGeom>
              <a:avLst/>
              <a:gdLst>
                <a:gd name="T0" fmla="*/ 0 w 2"/>
                <a:gd name="T1" fmla="*/ 0 h 1"/>
                <a:gd name="T2" fmla="*/ 8 w 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3" name="Freeform 177">
              <a:extLst>
                <a:ext uri="{FF2B5EF4-FFF2-40B4-BE49-F238E27FC236}">
                  <a16:creationId xmlns:a16="http://schemas.microsoft.com/office/drawing/2014/main" id="{290854EA-6032-4AC5-B70C-B29D719AA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" y="1121"/>
              <a:ext cx="12" cy="10"/>
            </a:xfrm>
            <a:custGeom>
              <a:avLst/>
              <a:gdLst>
                <a:gd name="T0" fmla="*/ 0 w 9"/>
                <a:gd name="T1" fmla="*/ 8 h 8"/>
                <a:gd name="T2" fmla="*/ 5 w 9"/>
                <a:gd name="T3" fmla="*/ 16 h 8"/>
                <a:gd name="T4" fmla="*/ 1 w 9"/>
                <a:gd name="T5" fmla="*/ 1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cubicBezTo>
                    <a:pt x="0" y="5"/>
                    <a:pt x="1" y="7"/>
                    <a:pt x="2" y="8"/>
                  </a:cubicBezTo>
                  <a:cubicBezTo>
                    <a:pt x="9" y="7"/>
                    <a:pt x="0" y="0"/>
                    <a:pt x="1" y="5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4" name="Freeform 178">
              <a:extLst>
                <a:ext uri="{FF2B5EF4-FFF2-40B4-BE49-F238E27FC236}">
                  <a16:creationId xmlns:a16="http://schemas.microsoft.com/office/drawing/2014/main" id="{3BDE393B-26C1-4B42-B7C1-978B12F08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" y="1140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5" name="Freeform 179">
              <a:extLst>
                <a:ext uri="{FF2B5EF4-FFF2-40B4-BE49-F238E27FC236}">
                  <a16:creationId xmlns:a16="http://schemas.microsoft.com/office/drawing/2014/main" id="{DF5C1746-D879-428C-90E8-9480784A3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9" y="1117"/>
              <a:ext cx="4" cy="4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7 h 3"/>
                <a:gd name="T4" fmla="*/ 5 w 3"/>
                <a:gd name="T5" fmla="*/ 0 h 3"/>
                <a:gd name="T6" fmla="*/ 0 w 3"/>
                <a:gd name="T7" fmla="*/ 5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6" name="Freeform 180">
              <a:extLst>
                <a:ext uri="{FF2B5EF4-FFF2-40B4-BE49-F238E27FC236}">
                  <a16:creationId xmlns:a16="http://schemas.microsoft.com/office/drawing/2014/main" id="{97E1B9CC-FCC5-4F9A-AB71-96998CAEE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" y="1026"/>
              <a:ext cx="4" cy="4"/>
            </a:xfrm>
            <a:custGeom>
              <a:avLst/>
              <a:gdLst>
                <a:gd name="T0" fmla="*/ 5 w 3"/>
                <a:gd name="T1" fmla="*/ 1 h 3"/>
                <a:gd name="T2" fmla="*/ 5 w 3"/>
                <a:gd name="T3" fmla="*/ 7 h 3"/>
                <a:gd name="T4" fmla="*/ 7 w 3"/>
                <a:gd name="T5" fmla="*/ 0 h 3"/>
                <a:gd name="T6" fmla="*/ 5 w 3"/>
                <a:gd name="T7" fmla="*/ 7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2"/>
                    <a:pt x="2" y="2"/>
                    <a:pt x="2" y="3"/>
                  </a:cubicBezTo>
                  <a:cubicBezTo>
                    <a:pt x="3" y="2"/>
                    <a:pt x="3" y="2"/>
                    <a:pt x="3" y="0"/>
                  </a:cubicBezTo>
                  <a:cubicBezTo>
                    <a:pt x="1" y="1"/>
                    <a:pt x="0" y="2"/>
                    <a:pt x="2" y="3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7" name="Freeform 181">
              <a:extLst>
                <a:ext uri="{FF2B5EF4-FFF2-40B4-BE49-F238E27FC236}">
                  <a16:creationId xmlns:a16="http://schemas.microsoft.com/office/drawing/2014/main" id="{F7EC5946-FC45-4F2F-918E-C65AC2B86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" y="1039"/>
              <a:ext cx="2" cy="4"/>
            </a:xfrm>
            <a:custGeom>
              <a:avLst/>
              <a:gdLst>
                <a:gd name="T0" fmla="*/ 0 w 1"/>
                <a:gd name="T1" fmla="*/ 0 h 3"/>
                <a:gd name="T2" fmla="*/ 8 w 1"/>
                <a:gd name="T3" fmla="*/ 7 h 3"/>
                <a:gd name="T4" fmla="*/ 8 w 1"/>
                <a:gd name="T5" fmla="*/ 5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2"/>
                    <a:pt x="0" y="1"/>
                    <a:pt x="1" y="2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8" name="Freeform 182">
              <a:extLst>
                <a:ext uri="{FF2B5EF4-FFF2-40B4-BE49-F238E27FC236}">
                  <a16:creationId xmlns:a16="http://schemas.microsoft.com/office/drawing/2014/main" id="{4F422C12-893A-47C3-B2D6-2773E5E22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9" y="1063"/>
              <a:ext cx="3" cy="4"/>
            </a:xfrm>
            <a:custGeom>
              <a:avLst/>
              <a:gdLst>
                <a:gd name="T0" fmla="*/ 0 w 2"/>
                <a:gd name="T1" fmla="*/ 0 h 3"/>
                <a:gd name="T2" fmla="*/ 8 w 2"/>
                <a:gd name="T3" fmla="*/ 0 h 3"/>
                <a:gd name="T4" fmla="*/ 8 w 2"/>
                <a:gd name="T5" fmla="*/ 5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2" y="1"/>
                    <a:pt x="2" y="3"/>
                    <a:pt x="2" y="0"/>
                  </a:cubicBezTo>
                  <a:cubicBezTo>
                    <a:pt x="1" y="1"/>
                    <a:pt x="2" y="1"/>
                    <a:pt x="2" y="2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9" name="Freeform 183">
              <a:extLst>
                <a:ext uri="{FF2B5EF4-FFF2-40B4-BE49-F238E27FC236}">
                  <a16:creationId xmlns:a16="http://schemas.microsoft.com/office/drawing/2014/main" id="{F224EFC3-71CC-45B8-AE2B-4E1A91F20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" y="1075"/>
              <a:ext cx="1" cy="4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7 h 3"/>
                <a:gd name="T4" fmla="*/ 1 w 1"/>
                <a:gd name="T5" fmla="*/ 1 h 3"/>
                <a:gd name="T6" fmla="*/ 0 w 1"/>
                <a:gd name="T7" fmla="*/ 5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0" name="Freeform 184">
              <a:extLst>
                <a:ext uri="{FF2B5EF4-FFF2-40B4-BE49-F238E27FC236}">
                  <a16:creationId xmlns:a16="http://schemas.microsoft.com/office/drawing/2014/main" id="{171D501C-15DF-4D88-9612-315A6BC73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" y="1317"/>
              <a:ext cx="6" cy="6"/>
            </a:xfrm>
            <a:custGeom>
              <a:avLst/>
              <a:gdLst>
                <a:gd name="T0" fmla="*/ 1 w 5"/>
                <a:gd name="T1" fmla="*/ 2 h 5"/>
                <a:gd name="T2" fmla="*/ 0 w 5"/>
                <a:gd name="T3" fmla="*/ 7 h 5"/>
                <a:gd name="T4" fmla="*/ 8 w 5"/>
                <a:gd name="T5" fmla="*/ 1 h 5"/>
                <a:gd name="T6" fmla="*/ 1 w 5"/>
                <a:gd name="T7" fmla="*/ 2 h 5"/>
                <a:gd name="T8" fmla="*/ 6 w 5"/>
                <a:gd name="T9" fmla="*/ 6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1" y="2"/>
                  </a:moveTo>
                  <a:cubicBezTo>
                    <a:pt x="1" y="3"/>
                    <a:pt x="0" y="3"/>
                    <a:pt x="0" y="4"/>
                  </a:cubicBezTo>
                  <a:cubicBezTo>
                    <a:pt x="2" y="5"/>
                    <a:pt x="4" y="3"/>
                    <a:pt x="5" y="1"/>
                  </a:cubicBezTo>
                  <a:cubicBezTo>
                    <a:pt x="3" y="0"/>
                    <a:pt x="1" y="0"/>
                    <a:pt x="1" y="2"/>
                  </a:cubicBezTo>
                  <a:cubicBezTo>
                    <a:pt x="1" y="4"/>
                    <a:pt x="2" y="3"/>
                    <a:pt x="3" y="3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1" name="Freeform 185">
              <a:extLst>
                <a:ext uri="{FF2B5EF4-FFF2-40B4-BE49-F238E27FC236}">
                  <a16:creationId xmlns:a16="http://schemas.microsoft.com/office/drawing/2014/main" id="{AF57A4CC-BDDC-46F2-B324-59BA23225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" y="1317"/>
              <a:ext cx="2" cy="2"/>
            </a:xfrm>
            <a:custGeom>
              <a:avLst/>
              <a:gdLst>
                <a:gd name="T0" fmla="*/ 0 w 2"/>
                <a:gd name="T1" fmla="*/ 2 h 2"/>
                <a:gd name="T2" fmla="*/ 1 w 2"/>
                <a:gd name="T3" fmla="*/ 0 h 2"/>
                <a:gd name="T4" fmla="*/ 0 w 2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2" y="2"/>
                    <a:pt x="0" y="1"/>
                    <a:pt x="0" y="2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2" name="Freeform 186">
              <a:extLst>
                <a:ext uri="{FF2B5EF4-FFF2-40B4-BE49-F238E27FC236}">
                  <a16:creationId xmlns:a16="http://schemas.microsoft.com/office/drawing/2014/main" id="{B6459A49-1059-43B9-997C-BB76043C0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" y="1318"/>
              <a:ext cx="4" cy="5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8 h 4"/>
                <a:gd name="T4" fmla="*/ 7 w 3"/>
                <a:gd name="T5" fmla="*/ 6 h 4"/>
                <a:gd name="T6" fmla="*/ 1 w 3"/>
                <a:gd name="T7" fmla="*/ 6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0" y="2"/>
                    <a:pt x="0" y="3"/>
                    <a:pt x="0" y="4"/>
                  </a:cubicBezTo>
                  <a:cubicBezTo>
                    <a:pt x="2" y="4"/>
                    <a:pt x="1" y="4"/>
                    <a:pt x="3" y="3"/>
                  </a:cubicBezTo>
                  <a:cubicBezTo>
                    <a:pt x="2" y="2"/>
                    <a:pt x="2" y="2"/>
                    <a:pt x="1" y="3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3" name="Freeform 187">
              <a:extLst>
                <a:ext uri="{FF2B5EF4-FFF2-40B4-BE49-F238E27FC236}">
                  <a16:creationId xmlns:a16="http://schemas.microsoft.com/office/drawing/2014/main" id="{CB38765C-B10F-44EB-BDD6-F393D83306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" y="1331"/>
              <a:ext cx="2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8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4" name="Freeform 188">
              <a:extLst>
                <a:ext uri="{FF2B5EF4-FFF2-40B4-BE49-F238E27FC236}">
                  <a16:creationId xmlns:a16="http://schemas.microsoft.com/office/drawing/2014/main" id="{1B3CA9DB-9AF7-4342-A598-3E955ECE8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0" y="132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5" name="Freeform 189">
              <a:extLst>
                <a:ext uri="{FF2B5EF4-FFF2-40B4-BE49-F238E27FC236}">
                  <a16:creationId xmlns:a16="http://schemas.microsoft.com/office/drawing/2014/main" id="{EA99A176-654D-4B87-A97E-354173367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1309"/>
              <a:ext cx="3" cy="3"/>
            </a:xfrm>
            <a:custGeom>
              <a:avLst/>
              <a:gdLst>
                <a:gd name="T0" fmla="*/ 0 w 2"/>
                <a:gd name="T1" fmla="*/ 5 h 2"/>
                <a:gd name="T2" fmla="*/ 8 w 2"/>
                <a:gd name="T3" fmla="*/ 5 h 2"/>
                <a:gd name="T4" fmla="*/ 0 w 2"/>
                <a:gd name="T5" fmla="*/ 5 h 2"/>
                <a:gd name="T6" fmla="*/ 5 w 2"/>
                <a:gd name="T7" fmla="*/ 5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0" y="0"/>
                    <a:pt x="2" y="1"/>
                    <a:pt x="0" y="1"/>
                  </a:cubicBezTo>
                  <a:cubicBezTo>
                    <a:pt x="0" y="2"/>
                    <a:pt x="0" y="2"/>
                    <a:pt x="1" y="1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6" name="Freeform 190">
              <a:extLst>
                <a:ext uri="{FF2B5EF4-FFF2-40B4-BE49-F238E27FC236}">
                  <a16:creationId xmlns:a16="http://schemas.microsoft.com/office/drawing/2014/main" id="{CB637FB4-3A1C-4507-B8AC-96F727CA5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1301"/>
              <a:ext cx="3" cy="2"/>
            </a:xfrm>
            <a:custGeom>
              <a:avLst/>
              <a:gdLst>
                <a:gd name="T0" fmla="*/ 0 w 2"/>
                <a:gd name="T1" fmla="*/ 8 h 1"/>
                <a:gd name="T2" fmla="*/ 5 w 2"/>
                <a:gd name="T3" fmla="*/ 8 h 1"/>
                <a:gd name="T4" fmla="*/ 8 w 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0" y="0"/>
                    <a:pt x="1" y="0"/>
                    <a:pt x="2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7" name="Freeform 191">
              <a:extLst>
                <a:ext uri="{FF2B5EF4-FFF2-40B4-BE49-F238E27FC236}">
                  <a16:creationId xmlns:a16="http://schemas.microsoft.com/office/drawing/2014/main" id="{10CE61C0-6892-45D1-B6B9-5E2A2BDD7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4" y="1301"/>
              <a:ext cx="2" cy="2"/>
            </a:xfrm>
            <a:custGeom>
              <a:avLst/>
              <a:gdLst>
                <a:gd name="T0" fmla="*/ 1 w 2"/>
                <a:gd name="T1" fmla="*/ 8 h 1"/>
                <a:gd name="T2" fmla="*/ 2 w 2"/>
                <a:gd name="T3" fmla="*/ 0 h 1"/>
                <a:gd name="T4" fmla="*/ 1 w 2"/>
                <a:gd name="T5" fmla="*/ 8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8" name="Freeform 192">
              <a:extLst>
                <a:ext uri="{FF2B5EF4-FFF2-40B4-BE49-F238E27FC236}">
                  <a16:creationId xmlns:a16="http://schemas.microsoft.com/office/drawing/2014/main" id="{B914E6DC-2C8A-4118-BE5E-9962BFBDC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" y="1296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9" name="Freeform 193">
              <a:extLst>
                <a:ext uri="{FF2B5EF4-FFF2-40B4-BE49-F238E27FC236}">
                  <a16:creationId xmlns:a16="http://schemas.microsoft.com/office/drawing/2014/main" id="{BAB9E552-E07A-49F3-9A87-8C26C1A3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1295"/>
              <a:ext cx="2" cy="1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1" y="0"/>
                    <a:pt x="2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0" name="Freeform 194">
              <a:extLst>
                <a:ext uri="{FF2B5EF4-FFF2-40B4-BE49-F238E27FC236}">
                  <a16:creationId xmlns:a16="http://schemas.microsoft.com/office/drawing/2014/main" id="{ABB55693-F431-4A01-A4CE-5ACE13222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" y="1294"/>
              <a:ext cx="3" cy="1"/>
            </a:xfrm>
            <a:custGeom>
              <a:avLst/>
              <a:gdLst>
                <a:gd name="T0" fmla="*/ 0 w 2"/>
                <a:gd name="T1" fmla="*/ 0 h 1"/>
                <a:gd name="T2" fmla="*/ 8 w 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1" name="Freeform 195">
              <a:extLst>
                <a:ext uri="{FF2B5EF4-FFF2-40B4-BE49-F238E27FC236}">
                  <a16:creationId xmlns:a16="http://schemas.microsoft.com/office/drawing/2014/main" id="{37AB3204-EF0D-4BC6-AB08-15D1AF8FA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" y="130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0" y="1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2" name="Freeform 196">
              <a:extLst>
                <a:ext uri="{FF2B5EF4-FFF2-40B4-BE49-F238E27FC236}">
                  <a16:creationId xmlns:a16="http://schemas.microsoft.com/office/drawing/2014/main" id="{2E761024-3E01-4241-9917-002CCACA6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3" y="1309"/>
              <a:ext cx="4" cy="1"/>
            </a:xfrm>
            <a:custGeom>
              <a:avLst/>
              <a:gdLst>
                <a:gd name="T0" fmla="*/ 1 w 3"/>
                <a:gd name="T1" fmla="*/ 0 h 1"/>
                <a:gd name="T2" fmla="*/ 5 w 3"/>
                <a:gd name="T3" fmla="*/ 1 h 1"/>
                <a:gd name="T4" fmla="*/ 5 w 3"/>
                <a:gd name="T5" fmla="*/ 0 h 1"/>
                <a:gd name="T6" fmla="*/ 1 w 3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3" y="1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3" name="Freeform 197">
              <a:extLst>
                <a:ext uri="{FF2B5EF4-FFF2-40B4-BE49-F238E27FC236}">
                  <a16:creationId xmlns:a16="http://schemas.microsoft.com/office/drawing/2014/main" id="{25597399-D0A0-4AE6-B6A9-FD2425653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" y="1460"/>
              <a:ext cx="3" cy="4"/>
            </a:xfrm>
            <a:custGeom>
              <a:avLst/>
              <a:gdLst>
                <a:gd name="T0" fmla="*/ 0 w 2"/>
                <a:gd name="T1" fmla="*/ 5 h 3"/>
                <a:gd name="T2" fmla="*/ 8 w 2"/>
                <a:gd name="T3" fmla="*/ 7 h 3"/>
                <a:gd name="T4" fmla="*/ 8 w 2"/>
                <a:gd name="T5" fmla="*/ 1 h 3"/>
                <a:gd name="T6" fmla="*/ 5 w 2"/>
                <a:gd name="T7" fmla="*/ 1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3"/>
                    <a:pt x="1" y="3"/>
                    <a:pt x="2" y="3"/>
                  </a:cubicBezTo>
                  <a:cubicBezTo>
                    <a:pt x="2" y="2"/>
                    <a:pt x="2" y="3"/>
                    <a:pt x="2" y="1"/>
                  </a:cubicBezTo>
                  <a:cubicBezTo>
                    <a:pt x="1" y="0"/>
                    <a:pt x="2" y="1"/>
                    <a:pt x="1" y="1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4" name="Freeform 198">
              <a:extLst>
                <a:ext uri="{FF2B5EF4-FFF2-40B4-BE49-F238E27FC236}">
                  <a16:creationId xmlns:a16="http://schemas.microsoft.com/office/drawing/2014/main" id="{E39C5D26-9218-4B36-87A7-84FC672F1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" y="1476"/>
              <a:ext cx="16" cy="11"/>
            </a:xfrm>
            <a:custGeom>
              <a:avLst/>
              <a:gdLst>
                <a:gd name="T0" fmla="*/ 6 w 13"/>
                <a:gd name="T1" fmla="*/ 0 h 8"/>
                <a:gd name="T2" fmla="*/ 7 w 13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8">
                  <a:moveTo>
                    <a:pt x="3" y="0"/>
                  </a:moveTo>
                  <a:cubicBezTo>
                    <a:pt x="0" y="8"/>
                    <a:pt x="13" y="0"/>
                    <a:pt x="4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5" name="Freeform 199">
              <a:extLst>
                <a:ext uri="{FF2B5EF4-FFF2-40B4-BE49-F238E27FC236}">
                  <a16:creationId xmlns:a16="http://schemas.microsoft.com/office/drawing/2014/main" id="{13D1FFEE-643F-40ED-9F21-6B6CB8038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148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6" name="Freeform 200">
              <a:extLst>
                <a:ext uri="{FF2B5EF4-FFF2-40B4-BE49-F238E27FC236}">
                  <a16:creationId xmlns:a16="http://schemas.microsoft.com/office/drawing/2014/main" id="{8C7A2DEE-3A82-42A2-9E4F-86D965854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147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7" name="Freeform 201">
              <a:extLst>
                <a:ext uri="{FF2B5EF4-FFF2-40B4-BE49-F238E27FC236}">
                  <a16:creationId xmlns:a16="http://schemas.microsoft.com/office/drawing/2014/main" id="{8640FDA9-ADFB-4150-91AC-2283E2D87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" y="1494"/>
              <a:ext cx="5" cy="5"/>
            </a:xfrm>
            <a:custGeom>
              <a:avLst/>
              <a:gdLst>
                <a:gd name="T0" fmla="*/ 5 w 4"/>
                <a:gd name="T1" fmla="*/ 1 h 4"/>
                <a:gd name="T2" fmla="*/ 0 w 4"/>
                <a:gd name="T3" fmla="*/ 1 h 4"/>
                <a:gd name="T4" fmla="*/ 0 w 4"/>
                <a:gd name="T5" fmla="*/ 8 h 4"/>
                <a:gd name="T6" fmla="*/ 1 w 4"/>
                <a:gd name="T7" fmla="*/ 0 h 4"/>
                <a:gd name="T8" fmla="*/ 1 w 4"/>
                <a:gd name="T9" fmla="*/ 1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2" y="1"/>
                    <a:pt x="1" y="0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4" y="4"/>
                    <a:pt x="3" y="1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8" name="Freeform 202">
              <a:extLst>
                <a:ext uri="{FF2B5EF4-FFF2-40B4-BE49-F238E27FC236}">
                  <a16:creationId xmlns:a16="http://schemas.microsoft.com/office/drawing/2014/main" id="{FFD2F36D-71B2-42AB-81B2-AC91B1DFC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1498"/>
              <a:ext cx="3" cy="1"/>
            </a:xfrm>
            <a:custGeom>
              <a:avLst/>
              <a:gdLst>
                <a:gd name="T0" fmla="*/ 0 w 2"/>
                <a:gd name="T1" fmla="*/ 1 h 1"/>
                <a:gd name="T2" fmla="*/ 5 w 2"/>
                <a:gd name="T3" fmla="*/ 0 h 1"/>
                <a:gd name="T4" fmla="*/ 0 w 2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1"/>
                    <a:pt x="1" y="0"/>
                    <a:pt x="0" y="1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9" name="Freeform 203">
              <a:extLst>
                <a:ext uri="{FF2B5EF4-FFF2-40B4-BE49-F238E27FC236}">
                  <a16:creationId xmlns:a16="http://schemas.microsoft.com/office/drawing/2014/main" id="{BF8D9398-B2A6-450C-8C01-E0ECE9900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1483"/>
              <a:ext cx="5" cy="2"/>
            </a:xfrm>
            <a:custGeom>
              <a:avLst/>
              <a:gdLst>
                <a:gd name="T0" fmla="*/ 6 w 4"/>
                <a:gd name="T1" fmla="*/ 2 h 2"/>
                <a:gd name="T2" fmla="*/ 6 w 4"/>
                <a:gd name="T3" fmla="*/ 0 h 2"/>
                <a:gd name="T4" fmla="*/ 6 w 4"/>
                <a:gd name="T5" fmla="*/ 1 h 2"/>
                <a:gd name="T6" fmla="*/ 5 w 4"/>
                <a:gd name="T7" fmla="*/ 0 h 2"/>
                <a:gd name="T8" fmla="*/ 0 w 4"/>
                <a:gd name="T9" fmla="*/ 2 h 2"/>
                <a:gd name="T10" fmla="*/ 0 w 4"/>
                <a:gd name="T11" fmla="*/ 1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3" y="1"/>
                    <a:pt x="2" y="1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4" y="2"/>
                    <a:pt x="1" y="0"/>
                    <a:pt x="2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</a:path>
              </a:pathLst>
            </a:custGeom>
            <a:noFill/>
            <a:ln w="7938" cap="rnd">
              <a:solidFill>
                <a:srgbClr val="DBB8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230" name="Group 204">
              <a:extLst>
                <a:ext uri="{FF2B5EF4-FFF2-40B4-BE49-F238E27FC236}">
                  <a16:creationId xmlns:a16="http://schemas.microsoft.com/office/drawing/2014/main" id="{D704C2CA-06DF-4A50-A784-9F30F928D0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8" y="1024"/>
              <a:ext cx="828" cy="2044"/>
              <a:chOff x="1048" y="1036"/>
              <a:chExt cx="828" cy="2044"/>
            </a:xfrm>
          </p:grpSpPr>
          <p:sp>
            <p:nvSpPr>
              <p:cNvPr id="811" name="Freeform 205">
                <a:extLst>
                  <a:ext uri="{FF2B5EF4-FFF2-40B4-BE49-F238E27FC236}">
                    <a16:creationId xmlns:a16="http://schemas.microsoft.com/office/drawing/2014/main" id="{B4EFE202-9E3E-4B74-B005-1EE97D7A0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0" y="1511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7938" cap="rnd">
                <a:solidFill>
                  <a:srgbClr val="DBB86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2" name="Freeform 206">
                <a:extLst>
                  <a:ext uri="{FF2B5EF4-FFF2-40B4-BE49-F238E27FC236}">
                    <a16:creationId xmlns:a16="http://schemas.microsoft.com/office/drawing/2014/main" id="{EB423195-40E0-48CB-851F-D3AEBDC2F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" y="1505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7938" cap="rnd">
                <a:solidFill>
                  <a:srgbClr val="DBB86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3" name="Freeform 207">
                <a:extLst>
                  <a:ext uri="{FF2B5EF4-FFF2-40B4-BE49-F238E27FC236}">
                    <a16:creationId xmlns:a16="http://schemas.microsoft.com/office/drawing/2014/main" id="{CBD340F1-FAF6-4DE8-92A0-3CCE2D717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1086"/>
                <a:ext cx="6" cy="7"/>
              </a:xfrm>
              <a:custGeom>
                <a:avLst/>
                <a:gdLst>
                  <a:gd name="T0" fmla="*/ 6 w 5"/>
                  <a:gd name="T1" fmla="*/ 2 h 6"/>
                  <a:gd name="T2" fmla="*/ 1 w 5"/>
                  <a:gd name="T3" fmla="*/ 7 h 6"/>
                  <a:gd name="T4" fmla="*/ 8 w 5"/>
                  <a:gd name="T5" fmla="*/ 2 h 6"/>
                  <a:gd name="T6" fmla="*/ 1 w 5"/>
                  <a:gd name="T7" fmla="*/ 2 h 6"/>
                  <a:gd name="T8" fmla="*/ 7 w 5"/>
                  <a:gd name="T9" fmla="*/ 7 h 6"/>
                  <a:gd name="T10" fmla="*/ 7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2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2" y="6"/>
                      <a:pt x="5" y="4"/>
                      <a:pt x="5" y="2"/>
                    </a:cubicBezTo>
                    <a:cubicBezTo>
                      <a:pt x="4" y="0"/>
                      <a:pt x="2" y="0"/>
                      <a:pt x="1" y="2"/>
                    </a:cubicBezTo>
                    <a:cubicBezTo>
                      <a:pt x="1" y="5"/>
                      <a:pt x="3" y="6"/>
                      <a:pt x="4" y="4"/>
                    </a:cubicBezTo>
                    <a:cubicBezTo>
                      <a:pt x="4" y="3"/>
                      <a:pt x="4" y="3"/>
                      <a:pt x="4" y="3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4" name="Freeform 208">
                <a:extLst>
                  <a:ext uri="{FF2B5EF4-FFF2-40B4-BE49-F238E27FC236}">
                    <a16:creationId xmlns:a16="http://schemas.microsoft.com/office/drawing/2014/main" id="{D86FB32D-DB17-4E6E-9400-69C6A84BA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" y="1077"/>
                <a:ext cx="3" cy="2"/>
              </a:xfrm>
              <a:custGeom>
                <a:avLst/>
                <a:gdLst>
                  <a:gd name="T0" fmla="*/ 5 w 2"/>
                  <a:gd name="T1" fmla="*/ 1 h 2"/>
                  <a:gd name="T2" fmla="*/ 5 w 2"/>
                  <a:gd name="T3" fmla="*/ 1 h 2"/>
                  <a:gd name="T4" fmla="*/ 8 w 2"/>
                  <a:gd name="T5" fmla="*/ 0 h 2"/>
                  <a:gd name="T6" fmla="*/ 5 w 2"/>
                  <a:gd name="T7" fmla="*/ 0 h 2"/>
                  <a:gd name="T8" fmla="*/ 5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5" name="Freeform 209">
                <a:extLst>
                  <a:ext uri="{FF2B5EF4-FFF2-40B4-BE49-F238E27FC236}">
                    <a16:creationId xmlns:a16="http://schemas.microsoft.com/office/drawing/2014/main" id="{421B2E7F-91AD-4EC7-84E6-DCEF81B43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036"/>
                <a:ext cx="6" cy="6"/>
              </a:xfrm>
              <a:custGeom>
                <a:avLst/>
                <a:gdLst>
                  <a:gd name="T0" fmla="*/ 2 w 5"/>
                  <a:gd name="T1" fmla="*/ 2 h 5"/>
                  <a:gd name="T2" fmla="*/ 2 w 5"/>
                  <a:gd name="T3" fmla="*/ 7 h 5"/>
                  <a:gd name="T4" fmla="*/ 2 w 5"/>
                  <a:gd name="T5" fmla="*/ 7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2" y="2"/>
                    </a:moveTo>
                    <a:cubicBezTo>
                      <a:pt x="2" y="3"/>
                      <a:pt x="2" y="4"/>
                      <a:pt x="2" y="4"/>
                    </a:cubicBezTo>
                    <a:cubicBezTo>
                      <a:pt x="5" y="5"/>
                      <a:pt x="0" y="0"/>
                      <a:pt x="2" y="4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6" name="Freeform 210">
                <a:extLst>
                  <a:ext uri="{FF2B5EF4-FFF2-40B4-BE49-F238E27FC236}">
                    <a16:creationId xmlns:a16="http://schemas.microsoft.com/office/drawing/2014/main" id="{F59F1A2A-FE24-40F5-8AD6-053B96114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" y="1050"/>
                <a:ext cx="3" cy="2"/>
              </a:xfrm>
              <a:custGeom>
                <a:avLst/>
                <a:gdLst>
                  <a:gd name="T0" fmla="*/ 5 w 2"/>
                  <a:gd name="T1" fmla="*/ 2 h 2"/>
                  <a:gd name="T2" fmla="*/ 5 w 2"/>
                  <a:gd name="T3" fmla="*/ 0 h 2"/>
                  <a:gd name="T4" fmla="*/ 8 w 2"/>
                  <a:gd name="T5" fmla="*/ 2 h 2"/>
                  <a:gd name="T6" fmla="*/ 0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2" y="0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7" name="Freeform 211">
                <a:extLst>
                  <a:ext uri="{FF2B5EF4-FFF2-40B4-BE49-F238E27FC236}">
                    <a16:creationId xmlns:a16="http://schemas.microsoft.com/office/drawing/2014/main" id="{C117940C-555E-44FB-940F-080FA04C9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1087"/>
                <a:ext cx="1" cy="3"/>
              </a:xfrm>
              <a:custGeom>
                <a:avLst/>
                <a:gdLst>
                  <a:gd name="T0" fmla="*/ 0 w 1"/>
                  <a:gd name="T1" fmla="*/ 5 h 2"/>
                  <a:gd name="T2" fmla="*/ 1 w 1"/>
                  <a:gd name="T3" fmla="*/ 5 h 2"/>
                  <a:gd name="T4" fmla="*/ 0 w 1"/>
                  <a:gd name="T5" fmla="*/ 0 h 2"/>
                  <a:gd name="T6" fmla="*/ 0 w 1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1" y="1"/>
                    </a:cubicBezTo>
                    <a:cubicBezTo>
                      <a:pt x="1" y="0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8" name="Freeform 212">
                <a:extLst>
                  <a:ext uri="{FF2B5EF4-FFF2-40B4-BE49-F238E27FC236}">
                    <a16:creationId xmlns:a16="http://schemas.microsoft.com/office/drawing/2014/main" id="{69948A39-0046-404D-95E1-A0A96182B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1110"/>
                <a:ext cx="1" cy="3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8 h 2"/>
                  <a:gd name="T4" fmla="*/ 1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9" name="Freeform 213">
                <a:extLst>
                  <a:ext uri="{FF2B5EF4-FFF2-40B4-BE49-F238E27FC236}">
                    <a16:creationId xmlns:a16="http://schemas.microsoft.com/office/drawing/2014/main" id="{45A8AABF-A4DA-4CED-9711-AE2EAADCB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" y="1137"/>
                <a:ext cx="4" cy="4"/>
              </a:xfrm>
              <a:custGeom>
                <a:avLst/>
                <a:gdLst>
                  <a:gd name="T0" fmla="*/ 5 w 3"/>
                  <a:gd name="T1" fmla="*/ 1 h 3"/>
                  <a:gd name="T2" fmla="*/ 1 w 3"/>
                  <a:gd name="T3" fmla="*/ 7 h 3"/>
                  <a:gd name="T4" fmla="*/ 5 w 3"/>
                  <a:gd name="T5" fmla="*/ 0 h 3"/>
                  <a:gd name="T6" fmla="*/ 1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3" y="3"/>
                      <a:pt x="3" y="0"/>
                      <a:pt x="2" y="0"/>
                    </a:cubicBezTo>
                    <a:cubicBezTo>
                      <a:pt x="1" y="0"/>
                      <a:pt x="1" y="1"/>
                      <a:pt x="1" y="2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0" name="Freeform 214">
                <a:extLst>
                  <a:ext uri="{FF2B5EF4-FFF2-40B4-BE49-F238E27FC236}">
                    <a16:creationId xmlns:a16="http://schemas.microsoft.com/office/drawing/2014/main" id="{B657E5FD-0E0C-45BD-8C68-9D0298C7A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0" y="1129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1" name="Freeform 215">
                <a:extLst>
                  <a:ext uri="{FF2B5EF4-FFF2-40B4-BE49-F238E27FC236}">
                    <a16:creationId xmlns:a16="http://schemas.microsoft.com/office/drawing/2014/main" id="{8943548E-D3F3-4E36-AF70-DE4E9C8B9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153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1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2" name="Freeform 216">
                <a:extLst>
                  <a:ext uri="{FF2B5EF4-FFF2-40B4-BE49-F238E27FC236}">
                    <a16:creationId xmlns:a16="http://schemas.microsoft.com/office/drawing/2014/main" id="{F039022A-2856-4899-A3A8-F0DCCFE48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7" y="1088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3" name="Freeform 217">
                <a:extLst>
                  <a:ext uri="{FF2B5EF4-FFF2-40B4-BE49-F238E27FC236}">
                    <a16:creationId xmlns:a16="http://schemas.microsoft.com/office/drawing/2014/main" id="{4C2497C3-62C5-4B27-A9C4-40759772F3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1329"/>
                <a:ext cx="6" cy="6"/>
              </a:xfrm>
              <a:custGeom>
                <a:avLst/>
                <a:gdLst>
                  <a:gd name="T0" fmla="*/ 2 w 5"/>
                  <a:gd name="T1" fmla="*/ 6 h 5"/>
                  <a:gd name="T2" fmla="*/ 2 w 5"/>
                  <a:gd name="T3" fmla="*/ 8 h 5"/>
                  <a:gd name="T4" fmla="*/ 1 w 5"/>
                  <a:gd name="T5" fmla="*/ 1 h 5"/>
                  <a:gd name="T6" fmla="*/ 6 w 5"/>
                  <a:gd name="T7" fmla="*/ 6 h 5"/>
                  <a:gd name="T8" fmla="*/ 2 w 5"/>
                  <a:gd name="T9" fmla="*/ 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3"/>
                    </a:moveTo>
                    <a:cubicBezTo>
                      <a:pt x="2" y="4"/>
                      <a:pt x="2" y="4"/>
                      <a:pt x="2" y="5"/>
                    </a:cubicBezTo>
                    <a:cubicBezTo>
                      <a:pt x="4" y="4"/>
                      <a:pt x="3" y="1"/>
                      <a:pt x="1" y="1"/>
                    </a:cubicBezTo>
                    <a:cubicBezTo>
                      <a:pt x="0" y="2"/>
                      <a:pt x="1" y="5"/>
                      <a:pt x="3" y="3"/>
                    </a:cubicBezTo>
                    <a:cubicBezTo>
                      <a:pt x="5" y="1"/>
                      <a:pt x="1" y="0"/>
                      <a:pt x="2" y="3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4" name="Freeform 218">
                <a:extLst>
                  <a:ext uri="{FF2B5EF4-FFF2-40B4-BE49-F238E27FC236}">
                    <a16:creationId xmlns:a16="http://schemas.microsoft.com/office/drawing/2014/main" id="{A800DDCD-87D3-4DC1-8D59-6C8FED720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1331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1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5" name="Freeform 219">
                <a:extLst>
                  <a:ext uri="{FF2B5EF4-FFF2-40B4-BE49-F238E27FC236}">
                    <a16:creationId xmlns:a16="http://schemas.microsoft.com/office/drawing/2014/main" id="{1D17415F-2720-43E7-9A6A-3AE1E82E6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2" y="1321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6" name="Freeform 220">
                <a:extLst>
                  <a:ext uri="{FF2B5EF4-FFF2-40B4-BE49-F238E27FC236}">
                    <a16:creationId xmlns:a16="http://schemas.microsoft.com/office/drawing/2014/main" id="{EDDF47BE-8DC3-4FA6-8912-B0A982420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2" y="1312"/>
                <a:ext cx="3" cy="4"/>
              </a:xfrm>
              <a:custGeom>
                <a:avLst/>
                <a:gdLst>
                  <a:gd name="T0" fmla="*/ 5 w 2"/>
                  <a:gd name="T1" fmla="*/ 7 h 3"/>
                  <a:gd name="T2" fmla="*/ 8 w 2"/>
                  <a:gd name="T3" fmla="*/ 1 h 3"/>
                  <a:gd name="T4" fmla="*/ 0 w 2"/>
                  <a:gd name="T5" fmla="*/ 5 h 3"/>
                  <a:gd name="T6" fmla="*/ 5 w 2"/>
                  <a:gd name="T7" fmla="*/ 1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0" y="2"/>
                      <a:pt x="1" y="0"/>
                      <a:pt x="2" y="1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7" name="Freeform 221">
                <a:extLst>
                  <a:ext uri="{FF2B5EF4-FFF2-40B4-BE49-F238E27FC236}">
                    <a16:creationId xmlns:a16="http://schemas.microsoft.com/office/drawing/2014/main" id="{70393D10-933D-49D7-B3F3-49550677F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1313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8" name="Freeform 222">
                <a:extLst>
                  <a:ext uri="{FF2B5EF4-FFF2-40B4-BE49-F238E27FC236}">
                    <a16:creationId xmlns:a16="http://schemas.microsoft.com/office/drawing/2014/main" id="{6EE2EAE3-AF5A-4CFE-A504-B06BE49BE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9" y="130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1 w 2"/>
                  <a:gd name="T5" fmla="*/ 1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9" name="Freeform 223">
                <a:extLst>
                  <a:ext uri="{FF2B5EF4-FFF2-40B4-BE49-F238E27FC236}">
                    <a16:creationId xmlns:a16="http://schemas.microsoft.com/office/drawing/2014/main" id="{C32FED4C-98F6-4F08-A45B-FB8C2135C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" y="1307"/>
                <a:ext cx="2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8 w 1"/>
                  <a:gd name="T5" fmla="*/ 1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0" name="Freeform 224">
                <a:extLst>
                  <a:ext uri="{FF2B5EF4-FFF2-40B4-BE49-F238E27FC236}">
                    <a16:creationId xmlns:a16="http://schemas.microsoft.com/office/drawing/2014/main" id="{5BA95FC0-17F5-4C4E-AD1E-99622D243A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4" y="1304"/>
                <a:ext cx="3" cy="2"/>
              </a:xfrm>
              <a:custGeom>
                <a:avLst/>
                <a:gdLst>
                  <a:gd name="T0" fmla="*/ 0 w 2"/>
                  <a:gd name="T1" fmla="*/ 8 h 1"/>
                  <a:gd name="T2" fmla="*/ 5 w 2"/>
                  <a:gd name="T3" fmla="*/ 0 h 1"/>
                  <a:gd name="T4" fmla="*/ 8 w 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1" name="Freeform 225">
                <a:extLst>
                  <a:ext uri="{FF2B5EF4-FFF2-40B4-BE49-F238E27FC236}">
                    <a16:creationId xmlns:a16="http://schemas.microsoft.com/office/drawing/2014/main" id="{14C59BEB-D1D5-47BC-91A1-82965E0955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" y="1331"/>
                <a:ext cx="1" cy="3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8 h 2"/>
                  <a:gd name="T4" fmla="*/ 1 w 1"/>
                  <a:gd name="T5" fmla="*/ 0 h 2"/>
                  <a:gd name="T6" fmla="*/ 1 w 1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2" name="Freeform 226">
                <a:extLst>
                  <a:ext uri="{FF2B5EF4-FFF2-40B4-BE49-F238E27FC236}">
                    <a16:creationId xmlns:a16="http://schemas.microsoft.com/office/drawing/2014/main" id="{0F18AC73-4E3B-4EBF-80B2-D615443FD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" y="1334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1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3" name="Freeform 227">
                <a:extLst>
                  <a:ext uri="{FF2B5EF4-FFF2-40B4-BE49-F238E27FC236}">
                    <a16:creationId xmlns:a16="http://schemas.microsoft.com/office/drawing/2014/main" id="{2A91B660-B752-4FFE-B417-0BF45F275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" y="133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4" name="Freeform 228">
                <a:extLst>
                  <a:ext uri="{FF2B5EF4-FFF2-40B4-BE49-F238E27FC236}">
                    <a16:creationId xmlns:a16="http://schemas.microsoft.com/office/drawing/2014/main" id="{C5DBDABF-F211-4FF6-AB07-D2C37495E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8" y="1341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5" name="Freeform 229">
                <a:extLst>
                  <a:ext uri="{FF2B5EF4-FFF2-40B4-BE49-F238E27FC236}">
                    <a16:creationId xmlns:a16="http://schemas.microsoft.com/office/drawing/2014/main" id="{9F21BC6F-F923-424A-BB1E-7F829E287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3" y="1318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6" name="Freeform 230">
                <a:extLst>
                  <a:ext uri="{FF2B5EF4-FFF2-40B4-BE49-F238E27FC236}">
                    <a16:creationId xmlns:a16="http://schemas.microsoft.com/office/drawing/2014/main" id="{AB5B6C7B-11F6-4EFA-B545-B597D96D9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4" y="1322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1 w 1"/>
                  <a:gd name="T5" fmla="*/ 0 h 1"/>
                  <a:gd name="T6" fmla="*/ 1 w 1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1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7" name="Freeform 231">
                <a:extLst>
                  <a:ext uri="{FF2B5EF4-FFF2-40B4-BE49-F238E27FC236}">
                    <a16:creationId xmlns:a16="http://schemas.microsoft.com/office/drawing/2014/main" id="{824852BF-93AA-45C5-BCAF-9C963E8A6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" y="1487"/>
                <a:ext cx="4" cy="4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7 h 3"/>
                  <a:gd name="T4" fmla="*/ 1 w 3"/>
                  <a:gd name="T5" fmla="*/ 0 h 3"/>
                  <a:gd name="T6" fmla="*/ 1 w 3"/>
                  <a:gd name="T7" fmla="*/ 7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2" y="3"/>
                      <a:pt x="3" y="1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8" name="Freeform 232">
                <a:extLst>
                  <a:ext uri="{FF2B5EF4-FFF2-40B4-BE49-F238E27FC236}">
                    <a16:creationId xmlns:a16="http://schemas.microsoft.com/office/drawing/2014/main" id="{05AD9BD2-F904-4C8E-BACC-5E3C2DD8C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" y="149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9" name="Freeform 233">
                <a:extLst>
                  <a:ext uri="{FF2B5EF4-FFF2-40B4-BE49-F238E27FC236}">
                    <a16:creationId xmlns:a16="http://schemas.microsoft.com/office/drawing/2014/main" id="{4814981E-F391-4001-9DDE-C705408F7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1496"/>
                <a:ext cx="3" cy="4"/>
              </a:xfrm>
              <a:custGeom>
                <a:avLst/>
                <a:gdLst>
                  <a:gd name="T0" fmla="*/ 5 w 2"/>
                  <a:gd name="T1" fmla="*/ 1 h 3"/>
                  <a:gd name="T2" fmla="*/ 5 w 2"/>
                  <a:gd name="T3" fmla="*/ 0 h 3"/>
                  <a:gd name="T4" fmla="*/ 5 w 2"/>
                  <a:gd name="T5" fmla="*/ 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3"/>
                      <a:pt x="2" y="2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0" name="Freeform 234">
                <a:extLst>
                  <a:ext uri="{FF2B5EF4-FFF2-40B4-BE49-F238E27FC236}">
                    <a16:creationId xmlns:a16="http://schemas.microsoft.com/office/drawing/2014/main" id="{309F4A21-94E9-4B0A-945B-C21A347FA1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1494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8 w 1"/>
                  <a:gd name="T5" fmla="*/ 0 h 1"/>
                  <a:gd name="T6" fmla="*/ 0 w 1"/>
                  <a:gd name="T7" fmla="*/ 1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1" name="Freeform 235">
                <a:extLst>
                  <a:ext uri="{FF2B5EF4-FFF2-40B4-BE49-F238E27FC236}">
                    <a16:creationId xmlns:a16="http://schemas.microsoft.com/office/drawing/2014/main" id="{3D4091B6-91E9-48A2-9A90-49D0D1311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8" y="148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2" name="Freeform 236">
                <a:extLst>
                  <a:ext uri="{FF2B5EF4-FFF2-40B4-BE49-F238E27FC236}">
                    <a16:creationId xmlns:a16="http://schemas.microsoft.com/office/drawing/2014/main" id="{B25A5EA0-E2A6-4DEB-909F-1A8061C3BE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1473"/>
                <a:ext cx="2" cy="3"/>
              </a:xfrm>
              <a:custGeom>
                <a:avLst/>
                <a:gdLst>
                  <a:gd name="T0" fmla="*/ 1 w 2"/>
                  <a:gd name="T1" fmla="*/ 5 h 2"/>
                  <a:gd name="T2" fmla="*/ 1 w 2"/>
                  <a:gd name="T3" fmla="*/ 5 h 2"/>
                  <a:gd name="T4" fmla="*/ 1 w 2"/>
                  <a:gd name="T5" fmla="*/ 8 h 2"/>
                  <a:gd name="T6" fmla="*/ 1 w 2"/>
                  <a:gd name="T7" fmla="*/ 0 h 2"/>
                  <a:gd name="T8" fmla="*/ 1 w 2"/>
                  <a:gd name="T9" fmla="*/ 5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1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3" name="Freeform 237">
                <a:extLst>
                  <a:ext uri="{FF2B5EF4-FFF2-40B4-BE49-F238E27FC236}">
                    <a16:creationId xmlns:a16="http://schemas.microsoft.com/office/drawing/2014/main" id="{06CC7AF5-BD33-4F29-A55A-18B7A2B38C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1504"/>
                <a:ext cx="7" cy="7"/>
              </a:xfrm>
              <a:custGeom>
                <a:avLst/>
                <a:gdLst>
                  <a:gd name="T0" fmla="*/ 6 w 6"/>
                  <a:gd name="T1" fmla="*/ 2 h 6"/>
                  <a:gd name="T2" fmla="*/ 8 w 6"/>
                  <a:gd name="T3" fmla="*/ 6 h 6"/>
                  <a:gd name="T4" fmla="*/ 6 w 6"/>
                  <a:gd name="T5" fmla="*/ 8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3" y="2"/>
                    </a:moveTo>
                    <a:cubicBezTo>
                      <a:pt x="0" y="3"/>
                      <a:pt x="4" y="6"/>
                      <a:pt x="5" y="3"/>
                    </a:cubicBezTo>
                    <a:cubicBezTo>
                      <a:pt x="6" y="0"/>
                      <a:pt x="0" y="3"/>
                      <a:pt x="3" y="5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4" name="Freeform 238">
                <a:extLst>
                  <a:ext uri="{FF2B5EF4-FFF2-40B4-BE49-F238E27FC236}">
                    <a16:creationId xmlns:a16="http://schemas.microsoft.com/office/drawing/2014/main" id="{3CE2F672-B36D-44A8-8642-A80641A5B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1509"/>
                <a:ext cx="2" cy="2"/>
              </a:xfrm>
              <a:custGeom>
                <a:avLst/>
                <a:gdLst>
                  <a:gd name="T0" fmla="*/ 0 w 1"/>
                  <a:gd name="T1" fmla="*/ 1 h 2"/>
                  <a:gd name="T2" fmla="*/ 8 w 1"/>
                  <a:gd name="T3" fmla="*/ 2 h 2"/>
                  <a:gd name="T4" fmla="*/ 0 w 1"/>
                  <a:gd name="T5" fmla="*/ 1 h 2"/>
                  <a:gd name="T6" fmla="*/ 0 w 1"/>
                  <a:gd name="T7" fmla="*/ 1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1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5" name="Freeform 239">
                <a:extLst>
                  <a:ext uri="{FF2B5EF4-FFF2-40B4-BE49-F238E27FC236}">
                    <a16:creationId xmlns:a16="http://schemas.microsoft.com/office/drawing/2014/main" id="{3B4C10F1-9A81-46AB-80A1-48EA4ACD0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1511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1 w 1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6" name="Freeform 240">
                <a:extLst>
                  <a:ext uri="{FF2B5EF4-FFF2-40B4-BE49-F238E27FC236}">
                    <a16:creationId xmlns:a16="http://schemas.microsoft.com/office/drawing/2014/main" id="{6C736C56-C6F1-405B-99F4-94BB8501B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" y="150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AA8F5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7" name="Freeform 241">
                <a:extLst>
                  <a:ext uri="{FF2B5EF4-FFF2-40B4-BE49-F238E27FC236}">
                    <a16:creationId xmlns:a16="http://schemas.microsoft.com/office/drawing/2014/main" id="{2CD64762-CB40-4889-AF01-E7A42AA81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2" y="1088"/>
                <a:ext cx="4" cy="5"/>
              </a:xfrm>
              <a:custGeom>
                <a:avLst/>
                <a:gdLst>
                  <a:gd name="T0" fmla="*/ 5 w 3"/>
                  <a:gd name="T1" fmla="*/ 0 h 4"/>
                  <a:gd name="T2" fmla="*/ 5 w 3"/>
                  <a:gd name="T3" fmla="*/ 5 h 4"/>
                  <a:gd name="T4" fmla="*/ 5 w 3"/>
                  <a:gd name="T5" fmla="*/ 1 h 4"/>
                  <a:gd name="T6" fmla="*/ 7 w 3"/>
                  <a:gd name="T7" fmla="*/ 5 h 4"/>
                  <a:gd name="T8" fmla="*/ 5 w 3"/>
                  <a:gd name="T9" fmla="*/ 1 h 4"/>
                  <a:gd name="T10" fmla="*/ 1 w 3"/>
                  <a:gd name="T11" fmla="*/ 8 h 4"/>
                  <a:gd name="T12" fmla="*/ 5 w 3"/>
                  <a:gd name="T13" fmla="*/ 1 h 4"/>
                  <a:gd name="T14" fmla="*/ 1 w 3"/>
                  <a:gd name="T15" fmla="*/ 6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2" y="1"/>
                      <a:pt x="1" y="1"/>
                      <a:pt x="2" y="2"/>
                    </a:cubicBezTo>
                    <a:cubicBezTo>
                      <a:pt x="2" y="1"/>
                      <a:pt x="2" y="2"/>
                      <a:pt x="2" y="1"/>
                    </a:cubicBezTo>
                    <a:cubicBezTo>
                      <a:pt x="1" y="2"/>
                      <a:pt x="1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1"/>
                      <a:pt x="0" y="3"/>
                      <a:pt x="1" y="4"/>
                    </a:cubicBezTo>
                    <a:cubicBezTo>
                      <a:pt x="3" y="3"/>
                      <a:pt x="3" y="2"/>
                      <a:pt x="2" y="1"/>
                    </a:cubicBezTo>
                    <a:cubicBezTo>
                      <a:pt x="1" y="1"/>
                      <a:pt x="1" y="2"/>
                      <a:pt x="1" y="3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8" name="Freeform 242">
                <a:extLst>
                  <a:ext uri="{FF2B5EF4-FFF2-40B4-BE49-F238E27FC236}">
                    <a16:creationId xmlns:a16="http://schemas.microsoft.com/office/drawing/2014/main" id="{06632DCB-90EF-4E60-A014-DB372ED13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7" y="1090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9" name="Freeform 243">
                <a:extLst>
                  <a:ext uri="{FF2B5EF4-FFF2-40B4-BE49-F238E27FC236}">
                    <a16:creationId xmlns:a16="http://schemas.microsoft.com/office/drawing/2014/main" id="{94ADF7C7-51AA-4A47-B29F-963DC5F80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1" y="1129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  <a:gd name="T6" fmla="*/ 5 w 2"/>
                  <a:gd name="T7" fmla="*/ 1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0" name="Freeform 244">
                <a:extLst>
                  <a:ext uri="{FF2B5EF4-FFF2-40B4-BE49-F238E27FC236}">
                    <a16:creationId xmlns:a16="http://schemas.microsoft.com/office/drawing/2014/main" id="{7B87B0B2-7C1A-4406-8B9D-F4A2FA9BBD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" y="1138"/>
                <a:ext cx="2" cy="5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6 h 4"/>
                  <a:gd name="T4" fmla="*/ 2 w 2"/>
                  <a:gd name="T5" fmla="*/ 1 h 4"/>
                  <a:gd name="T6" fmla="*/ 1 w 2"/>
                  <a:gd name="T7" fmla="*/ 8 h 4"/>
                  <a:gd name="T8" fmla="*/ 2 w 2"/>
                  <a:gd name="T9" fmla="*/ 5 h 4"/>
                  <a:gd name="T10" fmla="*/ 2 w 2"/>
                  <a:gd name="T11" fmla="*/ 8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0" y="1"/>
                      <a:pt x="0" y="3"/>
                      <a:pt x="1" y="4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0" y="3"/>
                      <a:pt x="1" y="3"/>
                      <a:pt x="2" y="4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1" name="Freeform 245">
                <a:extLst>
                  <a:ext uri="{FF2B5EF4-FFF2-40B4-BE49-F238E27FC236}">
                    <a16:creationId xmlns:a16="http://schemas.microsoft.com/office/drawing/2014/main" id="{BF8A2742-6276-41E4-BCFE-BFB2EAC27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" y="1052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8 w 2"/>
                  <a:gd name="T3" fmla="*/ 8 h 2"/>
                  <a:gd name="T4" fmla="*/ 8 w 2"/>
                  <a:gd name="T5" fmla="*/ 0 h 2"/>
                  <a:gd name="T6" fmla="*/ 8 w 2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1" y="1"/>
                      <a:pt x="2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2" name="Freeform 246">
                <a:extLst>
                  <a:ext uri="{FF2B5EF4-FFF2-40B4-BE49-F238E27FC236}">
                    <a16:creationId xmlns:a16="http://schemas.microsoft.com/office/drawing/2014/main" id="{D1253A62-6A9A-4A7B-AB78-FF4BC0C5E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" y="1041"/>
                <a:ext cx="3" cy="4"/>
              </a:xfrm>
              <a:custGeom>
                <a:avLst/>
                <a:gdLst>
                  <a:gd name="T0" fmla="*/ 8 w 2"/>
                  <a:gd name="T1" fmla="*/ 0 h 3"/>
                  <a:gd name="T2" fmla="*/ 5 w 2"/>
                  <a:gd name="T3" fmla="*/ 5 h 3"/>
                  <a:gd name="T4" fmla="*/ 8 w 2"/>
                  <a:gd name="T5" fmla="*/ 0 h 3"/>
                  <a:gd name="T6" fmla="*/ 8 w 2"/>
                  <a:gd name="T7" fmla="*/ 7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0" y="1"/>
                      <a:pt x="1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0" y="1"/>
                      <a:pt x="0" y="2"/>
                      <a:pt x="2" y="3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3" name="Freeform 247">
                <a:extLst>
                  <a:ext uri="{FF2B5EF4-FFF2-40B4-BE49-F238E27FC236}">
                    <a16:creationId xmlns:a16="http://schemas.microsoft.com/office/drawing/2014/main" id="{5003FA7C-FC81-499A-80FA-800090463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109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4" name="Freeform 248">
                <a:extLst>
                  <a:ext uri="{FF2B5EF4-FFF2-40B4-BE49-F238E27FC236}">
                    <a16:creationId xmlns:a16="http://schemas.microsoft.com/office/drawing/2014/main" id="{969C09F4-2082-4318-AAE2-87E232F32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" y="1331"/>
                <a:ext cx="4" cy="3"/>
              </a:xfrm>
              <a:custGeom>
                <a:avLst/>
                <a:gdLst>
                  <a:gd name="T0" fmla="*/ 5 w 3"/>
                  <a:gd name="T1" fmla="*/ 5 h 2"/>
                  <a:gd name="T2" fmla="*/ 1 w 3"/>
                  <a:gd name="T3" fmla="*/ 8 h 2"/>
                  <a:gd name="T4" fmla="*/ 5 w 3"/>
                  <a:gd name="T5" fmla="*/ 0 h 2"/>
                  <a:gd name="T6" fmla="*/ 1 w 3"/>
                  <a:gd name="T7" fmla="*/ 8 h 2"/>
                  <a:gd name="T8" fmla="*/ 5 w 3"/>
                  <a:gd name="T9" fmla="*/ 5 h 2"/>
                  <a:gd name="T10" fmla="*/ 1 w 3"/>
                  <a:gd name="T11" fmla="*/ 5 h 2"/>
                  <a:gd name="T12" fmla="*/ 1 w 3"/>
                  <a:gd name="T13" fmla="*/ 8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2" y="2"/>
                      <a:pt x="1" y="2"/>
                      <a:pt x="1" y="2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5" name="Freeform 249">
                <a:extLst>
                  <a:ext uri="{FF2B5EF4-FFF2-40B4-BE49-F238E27FC236}">
                    <a16:creationId xmlns:a16="http://schemas.microsoft.com/office/drawing/2014/main" id="{F41500FC-765B-4E22-8E1F-216C7850E3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5" y="1321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6" name="Freeform 250">
                <a:extLst>
                  <a:ext uri="{FF2B5EF4-FFF2-40B4-BE49-F238E27FC236}">
                    <a16:creationId xmlns:a16="http://schemas.microsoft.com/office/drawing/2014/main" id="{7C50D7A3-633A-4BBF-9111-1BC353DBD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1321"/>
                <a:ext cx="3" cy="4"/>
              </a:xfrm>
              <a:custGeom>
                <a:avLst/>
                <a:gdLst>
                  <a:gd name="T0" fmla="*/ 5 w 2"/>
                  <a:gd name="T1" fmla="*/ 0 h 3"/>
                  <a:gd name="T2" fmla="*/ 5 w 2"/>
                  <a:gd name="T3" fmla="*/ 7 h 3"/>
                  <a:gd name="T4" fmla="*/ 8 w 2"/>
                  <a:gd name="T5" fmla="*/ 5 h 3"/>
                  <a:gd name="T6" fmla="*/ 5 w 2"/>
                  <a:gd name="T7" fmla="*/ 1 h 3"/>
                  <a:gd name="T8" fmla="*/ 8 w 2"/>
                  <a:gd name="T9" fmla="*/ 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2"/>
                      <a:pt x="2" y="2"/>
                      <a:pt x="2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7" name="Freeform 251">
                <a:extLst>
                  <a:ext uri="{FF2B5EF4-FFF2-40B4-BE49-F238E27FC236}">
                    <a16:creationId xmlns:a16="http://schemas.microsoft.com/office/drawing/2014/main" id="{0D80EE15-3949-4014-B794-D35B3009F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3" y="1313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8 h 2"/>
                  <a:gd name="T4" fmla="*/ 8 w 2"/>
                  <a:gd name="T5" fmla="*/ 5 h 2"/>
                  <a:gd name="T6" fmla="*/ 0 w 2"/>
                  <a:gd name="T7" fmla="*/ 5 h 2"/>
                  <a:gd name="T8" fmla="*/ 5 w 2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1" y="1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8" name="Freeform 252">
                <a:extLst>
                  <a:ext uri="{FF2B5EF4-FFF2-40B4-BE49-F238E27FC236}">
                    <a16:creationId xmlns:a16="http://schemas.microsoft.com/office/drawing/2014/main" id="{A67C9269-2867-4B2A-BB4E-26CE87CC0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1315"/>
                <a:ext cx="2" cy="2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2 w 2"/>
                  <a:gd name="T5" fmla="*/ 1 h 2"/>
                  <a:gd name="T6" fmla="*/ 0 w 2"/>
                  <a:gd name="T7" fmla="*/ 1 h 2"/>
                  <a:gd name="T8" fmla="*/ 1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9" name="Freeform 253">
                <a:extLst>
                  <a:ext uri="{FF2B5EF4-FFF2-40B4-BE49-F238E27FC236}">
                    <a16:creationId xmlns:a16="http://schemas.microsoft.com/office/drawing/2014/main" id="{00DFBBB9-78AD-49BE-9A18-85C57D52C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9" y="1309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1 w 1"/>
                  <a:gd name="T5" fmla="*/ 0 h 1"/>
                  <a:gd name="T6" fmla="*/ 1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0" name="Freeform 254">
                <a:extLst>
                  <a:ext uri="{FF2B5EF4-FFF2-40B4-BE49-F238E27FC236}">
                    <a16:creationId xmlns:a16="http://schemas.microsoft.com/office/drawing/2014/main" id="{917F3D03-16AF-46D3-AD66-2A5F30ADEC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2" y="1307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0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1" name="Freeform 255">
                <a:extLst>
                  <a:ext uri="{FF2B5EF4-FFF2-40B4-BE49-F238E27FC236}">
                    <a16:creationId xmlns:a16="http://schemas.microsoft.com/office/drawing/2014/main" id="{A006A78D-DE97-47F6-9CFF-25BDE96B3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4" y="1304"/>
                <a:ext cx="4" cy="4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5 h 3"/>
                  <a:gd name="T4" fmla="*/ 7 w 3"/>
                  <a:gd name="T5" fmla="*/ 1 h 3"/>
                  <a:gd name="T6" fmla="*/ 1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1" y="0"/>
                      <a:pt x="1" y="1"/>
                      <a:pt x="1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2" name="Freeform 256">
                <a:extLst>
                  <a:ext uri="{FF2B5EF4-FFF2-40B4-BE49-F238E27FC236}">
                    <a16:creationId xmlns:a16="http://schemas.microsoft.com/office/drawing/2014/main" id="{44162881-0103-4FC2-AE16-9E8408026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1" y="1318"/>
                <a:ext cx="3" cy="3"/>
              </a:xfrm>
              <a:custGeom>
                <a:avLst/>
                <a:gdLst>
                  <a:gd name="T0" fmla="*/ 8 w 2"/>
                  <a:gd name="T1" fmla="*/ 5 h 2"/>
                  <a:gd name="T2" fmla="*/ 5 w 2"/>
                  <a:gd name="T3" fmla="*/ 5 h 2"/>
                  <a:gd name="T4" fmla="*/ 8 w 2"/>
                  <a:gd name="T5" fmla="*/ 0 h 2"/>
                  <a:gd name="T6" fmla="*/ 0 w 2"/>
                  <a:gd name="T7" fmla="*/ 8 h 2"/>
                  <a:gd name="T8" fmla="*/ 5 w 2"/>
                  <a:gd name="T9" fmla="*/ 5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3" name="Freeform 257">
                <a:extLst>
                  <a:ext uri="{FF2B5EF4-FFF2-40B4-BE49-F238E27FC236}">
                    <a16:creationId xmlns:a16="http://schemas.microsoft.com/office/drawing/2014/main" id="{C8C0176C-30DC-44F9-9CE7-878A4147E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" y="1331"/>
                <a:ext cx="4" cy="4"/>
              </a:xfrm>
              <a:custGeom>
                <a:avLst/>
                <a:gdLst>
                  <a:gd name="T0" fmla="*/ 1 w 3"/>
                  <a:gd name="T1" fmla="*/ 1 h 3"/>
                  <a:gd name="T2" fmla="*/ 5 w 3"/>
                  <a:gd name="T3" fmla="*/ 7 h 3"/>
                  <a:gd name="T4" fmla="*/ 5 w 3"/>
                  <a:gd name="T5" fmla="*/ 0 h 3"/>
                  <a:gd name="T6" fmla="*/ 7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1" y="2"/>
                      <a:pt x="1" y="2"/>
                      <a:pt x="2" y="3"/>
                    </a:cubicBezTo>
                    <a:cubicBezTo>
                      <a:pt x="3" y="2"/>
                      <a:pt x="3" y="1"/>
                      <a:pt x="2" y="0"/>
                    </a:cubicBezTo>
                    <a:cubicBezTo>
                      <a:pt x="0" y="1"/>
                      <a:pt x="1" y="3"/>
                      <a:pt x="3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4" name="Freeform 258">
                <a:extLst>
                  <a:ext uri="{FF2B5EF4-FFF2-40B4-BE49-F238E27FC236}">
                    <a16:creationId xmlns:a16="http://schemas.microsoft.com/office/drawing/2014/main" id="{3A7693F9-1982-4C91-BF43-6F872FD56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1487"/>
                <a:ext cx="5" cy="5"/>
              </a:xfrm>
              <a:custGeom>
                <a:avLst/>
                <a:gdLst>
                  <a:gd name="T0" fmla="*/ 5 w 4"/>
                  <a:gd name="T1" fmla="*/ 5 h 4"/>
                  <a:gd name="T2" fmla="*/ 5 w 4"/>
                  <a:gd name="T3" fmla="*/ 0 h 4"/>
                  <a:gd name="T4" fmla="*/ 0 w 4"/>
                  <a:gd name="T5" fmla="*/ 1 h 4"/>
                  <a:gd name="T6" fmla="*/ 5 w 4"/>
                  <a:gd name="T7" fmla="*/ 1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4" y="1"/>
                      <a:pt x="1" y="4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5" name="Freeform 259">
                <a:extLst>
                  <a:ext uri="{FF2B5EF4-FFF2-40B4-BE49-F238E27FC236}">
                    <a16:creationId xmlns:a16="http://schemas.microsoft.com/office/drawing/2014/main" id="{95C12F0D-1552-46E1-8A06-57F104623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1495"/>
                <a:ext cx="4" cy="4"/>
              </a:xfrm>
              <a:custGeom>
                <a:avLst/>
                <a:gdLst>
                  <a:gd name="T0" fmla="*/ 5 w 3"/>
                  <a:gd name="T1" fmla="*/ 1 h 3"/>
                  <a:gd name="T2" fmla="*/ 1 w 3"/>
                  <a:gd name="T3" fmla="*/ 7 h 3"/>
                  <a:gd name="T4" fmla="*/ 1 w 3"/>
                  <a:gd name="T5" fmla="*/ 0 h 3"/>
                  <a:gd name="T6" fmla="*/ 7 w 3"/>
                  <a:gd name="T7" fmla="*/ 1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3" y="2"/>
                      <a:pt x="3" y="0"/>
                      <a:pt x="1" y="0"/>
                    </a:cubicBezTo>
                    <a:cubicBezTo>
                      <a:pt x="1" y="2"/>
                      <a:pt x="2" y="3"/>
                      <a:pt x="3" y="1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6" name="Freeform 260">
                <a:extLst>
                  <a:ext uri="{FF2B5EF4-FFF2-40B4-BE49-F238E27FC236}">
                    <a16:creationId xmlns:a16="http://schemas.microsoft.com/office/drawing/2014/main" id="{F658949A-0BDD-48D8-9C63-D56FA5FF57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1509"/>
                <a:ext cx="3" cy="2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2 h 2"/>
                  <a:gd name="T4" fmla="*/ 1 w 3"/>
                  <a:gd name="T5" fmla="*/ 0 h 2"/>
                  <a:gd name="T6" fmla="*/ 0 w 3"/>
                  <a:gd name="T7" fmla="*/ 1 h 2"/>
                  <a:gd name="T8" fmla="*/ 1 w 3"/>
                  <a:gd name="T9" fmla="*/ 0 h 2"/>
                  <a:gd name="T10" fmla="*/ 1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2" y="2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7" name="Freeform 261">
                <a:extLst>
                  <a:ext uri="{FF2B5EF4-FFF2-40B4-BE49-F238E27FC236}">
                    <a16:creationId xmlns:a16="http://schemas.microsoft.com/office/drawing/2014/main" id="{B201E2A4-0884-450A-AB64-853D3A0D71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1474"/>
                <a:ext cx="2" cy="3"/>
              </a:xfrm>
              <a:custGeom>
                <a:avLst/>
                <a:gdLst>
                  <a:gd name="T0" fmla="*/ 2 w 2"/>
                  <a:gd name="T1" fmla="*/ 5 h 2"/>
                  <a:gd name="T2" fmla="*/ 0 w 2"/>
                  <a:gd name="T3" fmla="*/ 5 h 2"/>
                  <a:gd name="T4" fmla="*/ 1 w 2"/>
                  <a:gd name="T5" fmla="*/ 8 h 2"/>
                  <a:gd name="T6" fmla="*/ 1 w 2"/>
                  <a:gd name="T7" fmla="*/ 0 h 2"/>
                  <a:gd name="T8" fmla="*/ 2 w 2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0" y="1"/>
                      <a:pt x="1" y="1"/>
                      <a:pt x="2" y="2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8" name="Freeform 262">
                <a:extLst>
                  <a:ext uri="{FF2B5EF4-FFF2-40B4-BE49-F238E27FC236}">
                    <a16:creationId xmlns:a16="http://schemas.microsoft.com/office/drawing/2014/main" id="{0F56A442-E2D4-4CB8-96A7-95B3FE852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1511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1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74602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9" name="Freeform 263">
                <a:extLst>
                  <a:ext uri="{FF2B5EF4-FFF2-40B4-BE49-F238E27FC236}">
                    <a16:creationId xmlns:a16="http://schemas.microsoft.com/office/drawing/2014/main" id="{6A942822-6FAA-4B0F-B004-C183A2348D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5" y="1398"/>
                <a:ext cx="238" cy="80"/>
              </a:xfrm>
              <a:custGeom>
                <a:avLst/>
                <a:gdLst>
                  <a:gd name="T0" fmla="*/ 0 w 186"/>
                  <a:gd name="T1" fmla="*/ 121 h 63"/>
                  <a:gd name="T2" fmla="*/ 390 w 186"/>
                  <a:gd name="T3" fmla="*/ 0 h 6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6" h="63">
                    <a:moveTo>
                      <a:pt x="0" y="59"/>
                    </a:moveTo>
                    <a:cubicBezTo>
                      <a:pt x="40" y="60"/>
                      <a:pt x="148" y="63"/>
                      <a:pt x="186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0" name="Freeform 264">
                <a:extLst>
                  <a:ext uri="{FF2B5EF4-FFF2-40B4-BE49-F238E27FC236}">
                    <a16:creationId xmlns:a16="http://schemas.microsoft.com/office/drawing/2014/main" id="{DDAFAA65-DECD-4EE4-BCC4-399B3B465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5" y="1363"/>
                <a:ext cx="172" cy="105"/>
              </a:xfrm>
              <a:custGeom>
                <a:avLst/>
                <a:gdLst>
                  <a:gd name="T0" fmla="*/ 0 w 134"/>
                  <a:gd name="T1" fmla="*/ 172 h 82"/>
                  <a:gd name="T2" fmla="*/ 284 w 134"/>
                  <a:gd name="T3" fmla="*/ 0 h 8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4" h="82">
                    <a:moveTo>
                      <a:pt x="0" y="82"/>
                    </a:moveTo>
                    <a:cubicBezTo>
                      <a:pt x="45" y="75"/>
                      <a:pt x="117" y="50"/>
                      <a:pt x="134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1" name="Freeform 265">
                <a:extLst>
                  <a:ext uri="{FF2B5EF4-FFF2-40B4-BE49-F238E27FC236}">
                    <a16:creationId xmlns:a16="http://schemas.microsoft.com/office/drawing/2014/main" id="{2A60A588-6C92-4A0B-A2D8-2023AD429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5" y="1344"/>
                <a:ext cx="90" cy="109"/>
              </a:xfrm>
              <a:custGeom>
                <a:avLst/>
                <a:gdLst>
                  <a:gd name="T0" fmla="*/ 0 w 70"/>
                  <a:gd name="T1" fmla="*/ 180 h 85"/>
                  <a:gd name="T2" fmla="*/ 149 w 70"/>
                  <a:gd name="T3" fmla="*/ 0 h 8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85">
                    <a:moveTo>
                      <a:pt x="0" y="85"/>
                    </a:moveTo>
                    <a:cubicBezTo>
                      <a:pt x="35" y="70"/>
                      <a:pt x="69" y="40"/>
                      <a:pt x="70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2" name="Freeform 266">
                <a:extLst>
                  <a:ext uri="{FF2B5EF4-FFF2-40B4-BE49-F238E27FC236}">
                    <a16:creationId xmlns:a16="http://schemas.microsoft.com/office/drawing/2014/main" id="{861E4309-5E7C-46FD-AB44-2B513D1FB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1398"/>
                <a:ext cx="77" cy="66"/>
              </a:xfrm>
              <a:custGeom>
                <a:avLst/>
                <a:gdLst>
                  <a:gd name="T0" fmla="*/ 69 w 60"/>
                  <a:gd name="T1" fmla="*/ 107 h 52"/>
                  <a:gd name="T2" fmla="*/ 0 w 60"/>
                  <a:gd name="T3" fmla="*/ 0 h 5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0" h="52">
                    <a:moveTo>
                      <a:pt x="33" y="52"/>
                    </a:moveTo>
                    <a:cubicBezTo>
                      <a:pt x="60" y="36"/>
                      <a:pt x="0" y="15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3" name="Freeform 267">
                <a:extLst>
                  <a:ext uri="{FF2B5EF4-FFF2-40B4-BE49-F238E27FC236}">
                    <a16:creationId xmlns:a16="http://schemas.microsoft.com/office/drawing/2014/main" id="{3EF9EBB8-C55D-4B84-8BF0-A34B5E7FC6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1359"/>
                <a:ext cx="39" cy="105"/>
              </a:xfrm>
              <a:custGeom>
                <a:avLst/>
                <a:gdLst>
                  <a:gd name="T0" fmla="*/ 7 w 30"/>
                  <a:gd name="T1" fmla="*/ 172 h 82"/>
                  <a:gd name="T2" fmla="*/ 0 w 30"/>
                  <a:gd name="T3" fmla="*/ 0 h 8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82">
                    <a:moveTo>
                      <a:pt x="3" y="82"/>
                    </a:moveTo>
                    <a:cubicBezTo>
                      <a:pt x="30" y="71"/>
                      <a:pt x="5" y="29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4" name="Freeform 268">
                <a:extLst>
                  <a:ext uri="{FF2B5EF4-FFF2-40B4-BE49-F238E27FC236}">
                    <a16:creationId xmlns:a16="http://schemas.microsoft.com/office/drawing/2014/main" id="{1646A5EE-6634-4B8B-A808-3273EF9F4C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9" y="1344"/>
                <a:ext cx="75" cy="120"/>
              </a:xfrm>
              <a:custGeom>
                <a:avLst/>
                <a:gdLst>
                  <a:gd name="T0" fmla="*/ 0 w 59"/>
                  <a:gd name="T1" fmla="*/ 195 h 94"/>
                  <a:gd name="T2" fmla="*/ 70 w 59"/>
                  <a:gd name="T3" fmla="*/ 0 h 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9" h="94">
                    <a:moveTo>
                      <a:pt x="0" y="94"/>
                    </a:moveTo>
                    <a:cubicBezTo>
                      <a:pt x="27" y="88"/>
                      <a:pt x="59" y="46"/>
                      <a:pt x="34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5" name="Freeform 269">
                <a:extLst>
                  <a:ext uri="{FF2B5EF4-FFF2-40B4-BE49-F238E27FC236}">
                    <a16:creationId xmlns:a16="http://schemas.microsoft.com/office/drawing/2014/main" id="{E20438C7-A314-49C7-A26B-110717A76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2" y="1341"/>
                <a:ext cx="78" cy="115"/>
              </a:xfrm>
              <a:custGeom>
                <a:avLst/>
                <a:gdLst>
                  <a:gd name="T0" fmla="*/ 0 w 61"/>
                  <a:gd name="T1" fmla="*/ 188 h 90"/>
                  <a:gd name="T2" fmla="*/ 104 w 61"/>
                  <a:gd name="T3" fmla="*/ 0 h 9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1" h="90">
                    <a:moveTo>
                      <a:pt x="0" y="90"/>
                    </a:moveTo>
                    <a:cubicBezTo>
                      <a:pt x="28" y="77"/>
                      <a:pt x="61" y="45"/>
                      <a:pt x="49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6" name="Freeform 270">
                <a:extLst>
                  <a:ext uri="{FF2B5EF4-FFF2-40B4-BE49-F238E27FC236}">
                    <a16:creationId xmlns:a16="http://schemas.microsoft.com/office/drawing/2014/main" id="{AFDBC9B3-A1D5-4BBA-81B0-1E0EEBC01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1482"/>
                <a:ext cx="136" cy="18"/>
              </a:xfrm>
              <a:custGeom>
                <a:avLst/>
                <a:gdLst>
                  <a:gd name="T0" fmla="*/ 0 w 106"/>
                  <a:gd name="T1" fmla="*/ 8 h 14"/>
                  <a:gd name="T2" fmla="*/ 223 w 106"/>
                  <a:gd name="T3" fmla="*/ 3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6" h="14">
                    <a:moveTo>
                      <a:pt x="0" y="4"/>
                    </a:moveTo>
                    <a:cubicBezTo>
                      <a:pt x="26" y="0"/>
                      <a:pt x="93" y="9"/>
                      <a:pt x="106" y="14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7" name="Freeform 271">
                <a:extLst>
                  <a:ext uri="{FF2B5EF4-FFF2-40B4-BE49-F238E27FC236}">
                    <a16:creationId xmlns:a16="http://schemas.microsoft.com/office/drawing/2014/main" id="{64624284-8ABF-4972-9A8F-20E202EB6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1491"/>
                <a:ext cx="136" cy="14"/>
              </a:xfrm>
              <a:custGeom>
                <a:avLst/>
                <a:gdLst>
                  <a:gd name="T0" fmla="*/ 0 w 106"/>
                  <a:gd name="T1" fmla="*/ 6 h 11"/>
                  <a:gd name="T2" fmla="*/ 223 w 106"/>
                  <a:gd name="T3" fmla="*/ 23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6" h="11">
                    <a:moveTo>
                      <a:pt x="0" y="3"/>
                    </a:moveTo>
                    <a:cubicBezTo>
                      <a:pt x="24" y="0"/>
                      <a:pt x="90" y="6"/>
                      <a:pt x="106" y="11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8" name="Freeform 272">
                <a:extLst>
                  <a:ext uri="{FF2B5EF4-FFF2-40B4-BE49-F238E27FC236}">
                    <a16:creationId xmlns:a16="http://schemas.microsoft.com/office/drawing/2014/main" id="{0BE12CFD-D6D1-4BA6-9ABC-92DEA8CE6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1500"/>
                <a:ext cx="132" cy="10"/>
              </a:xfrm>
              <a:custGeom>
                <a:avLst/>
                <a:gdLst>
                  <a:gd name="T0" fmla="*/ 0 w 103"/>
                  <a:gd name="T1" fmla="*/ 6 h 8"/>
                  <a:gd name="T2" fmla="*/ 217 w 103"/>
                  <a:gd name="T3" fmla="*/ 16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3" h="8">
                    <a:moveTo>
                      <a:pt x="0" y="3"/>
                    </a:moveTo>
                    <a:cubicBezTo>
                      <a:pt x="22" y="0"/>
                      <a:pt x="85" y="2"/>
                      <a:pt x="103" y="8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9" name="Freeform 273">
                <a:extLst>
                  <a:ext uri="{FF2B5EF4-FFF2-40B4-BE49-F238E27FC236}">
                    <a16:creationId xmlns:a16="http://schemas.microsoft.com/office/drawing/2014/main" id="{BF5FDBD5-53DE-4C80-BEF2-A5B30B0D1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0" y="1508"/>
                <a:ext cx="129" cy="6"/>
              </a:xfrm>
              <a:custGeom>
                <a:avLst/>
                <a:gdLst>
                  <a:gd name="T0" fmla="*/ 0 w 101"/>
                  <a:gd name="T1" fmla="*/ 6 h 5"/>
                  <a:gd name="T2" fmla="*/ 211 w 101"/>
                  <a:gd name="T3" fmla="*/ 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1" h="5">
                    <a:moveTo>
                      <a:pt x="0" y="3"/>
                    </a:moveTo>
                    <a:cubicBezTo>
                      <a:pt x="20" y="1"/>
                      <a:pt x="81" y="0"/>
                      <a:pt x="101" y="5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0" name="Freeform 274">
                <a:extLst>
                  <a:ext uri="{FF2B5EF4-FFF2-40B4-BE49-F238E27FC236}">
                    <a16:creationId xmlns:a16="http://schemas.microsoft.com/office/drawing/2014/main" id="{A7FE8CD4-9341-4AB9-AD74-FF246E76B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6" y="1454"/>
                <a:ext cx="177" cy="31"/>
              </a:xfrm>
              <a:custGeom>
                <a:avLst/>
                <a:gdLst>
                  <a:gd name="T0" fmla="*/ 0 w 138"/>
                  <a:gd name="T1" fmla="*/ 45 h 24"/>
                  <a:gd name="T2" fmla="*/ 291 w 138"/>
                  <a:gd name="T3" fmla="*/ 0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8" h="24">
                    <a:moveTo>
                      <a:pt x="0" y="21"/>
                    </a:moveTo>
                    <a:cubicBezTo>
                      <a:pt x="28" y="24"/>
                      <a:pt x="108" y="21"/>
                      <a:pt x="138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1" name="Freeform 275">
                <a:extLst>
                  <a:ext uri="{FF2B5EF4-FFF2-40B4-BE49-F238E27FC236}">
                    <a16:creationId xmlns:a16="http://schemas.microsoft.com/office/drawing/2014/main" id="{02120740-051B-4CE0-B07F-4761910220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1370"/>
                <a:ext cx="23" cy="47"/>
              </a:xfrm>
              <a:custGeom>
                <a:avLst/>
                <a:gdLst>
                  <a:gd name="T0" fmla="*/ 0 w 18"/>
                  <a:gd name="T1" fmla="*/ 0 h 37"/>
                  <a:gd name="T2" fmla="*/ 37 w 18"/>
                  <a:gd name="T3" fmla="*/ 76 h 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37">
                    <a:moveTo>
                      <a:pt x="0" y="0"/>
                    </a:moveTo>
                    <a:cubicBezTo>
                      <a:pt x="0" y="12"/>
                      <a:pt x="8" y="27"/>
                      <a:pt x="18" y="37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2" name="Freeform 276">
                <a:extLst>
                  <a:ext uri="{FF2B5EF4-FFF2-40B4-BE49-F238E27FC236}">
                    <a16:creationId xmlns:a16="http://schemas.microsoft.com/office/drawing/2014/main" id="{95F60C32-B4D8-465A-ABDB-2F57D00F4F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1" y="1349"/>
                <a:ext cx="12" cy="76"/>
              </a:xfrm>
              <a:custGeom>
                <a:avLst/>
                <a:gdLst>
                  <a:gd name="T0" fmla="*/ 0 w 10"/>
                  <a:gd name="T1" fmla="*/ 0 h 59"/>
                  <a:gd name="T2" fmla="*/ 8 w 10"/>
                  <a:gd name="T3" fmla="*/ 126 h 5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59">
                    <a:moveTo>
                      <a:pt x="0" y="0"/>
                    </a:moveTo>
                    <a:cubicBezTo>
                      <a:pt x="5" y="8"/>
                      <a:pt x="10" y="41"/>
                      <a:pt x="5" y="59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3" name="Freeform 277">
                <a:extLst>
                  <a:ext uri="{FF2B5EF4-FFF2-40B4-BE49-F238E27FC236}">
                    <a16:creationId xmlns:a16="http://schemas.microsoft.com/office/drawing/2014/main" id="{0B6E07B8-1BFE-4405-8AEC-6DA962AC8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3" y="1343"/>
                <a:ext cx="16" cy="74"/>
              </a:xfrm>
              <a:custGeom>
                <a:avLst/>
                <a:gdLst>
                  <a:gd name="T0" fmla="*/ 6 w 13"/>
                  <a:gd name="T1" fmla="*/ 0 h 58"/>
                  <a:gd name="T2" fmla="*/ 0 w 13"/>
                  <a:gd name="T3" fmla="*/ 120 h 5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58">
                    <a:moveTo>
                      <a:pt x="3" y="0"/>
                    </a:moveTo>
                    <a:cubicBezTo>
                      <a:pt x="9" y="10"/>
                      <a:pt x="13" y="35"/>
                      <a:pt x="0" y="58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4" name="Freeform 278">
                <a:extLst>
                  <a:ext uri="{FF2B5EF4-FFF2-40B4-BE49-F238E27FC236}">
                    <a16:creationId xmlns:a16="http://schemas.microsoft.com/office/drawing/2014/main" id="{3DCF8A27-6AEB-4628-B96C-49F8C43242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1338"/>
                <a:ext cx="19" cy="70"/>
              </a:xfrm>
              <a:custGeom>
                <a:avLst/>
                <a:gdLst>
                  <a:gd name="T0" fmla="*/ 24 w 15"/>
                  <a:gd name="T1" fmla="*/ 0 h 55"/>
                  <a:gd name="T2" fmla="*/ 0 w 15"/>
                  <a:gd name="T3" fmla="*/ 113 h 5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55">
                    <a:moveTo>
                      <a:pt x="12" y="0"/>
                    </a:moveTo>
                    <a:cubicBezTo>
                      <a:pt x="15" y="12"/>
                      <a:pt x="9" y="42"/>
                      <a:pt x="0" y="55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5" name="Freeform 279">
                <a:extLst>
                  <a:ext uri="{FF2B5EF4-FFF2-40B4-BE49-F238E27FC236}">
                    <a16:creationId xmlns:a16="http://schemas.microsoft.com/office/drawing/2014/main" id="{EA84B3B7-8072-4654-B4DF-97D486E94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1355"/>
                <a:ext cx="39" cy="58"/>
              </a:xfrm>
              <a:custGeom>
                <a:avLst/>
                <a:gdLst>
                  <a:gd name="T0" fmla="*/ 66 w 30"/>
                  <a:gd name="T1" fmla="*/ 0 h 45"/>
                  <a:gd name="T2" fmla="*/ 0 w 30"/>
                  <a:gd name="T3" fmla="*/ 97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45">
                    <a:moveTo>
                      <a:pt x="30" y="0"/>
                    </a:moveTo>
                    <a:cubicBezTo>
                      <a:pt x="29" y="11"/>
                      <a:pt x="12" y="37"/>
                      <a:pt x="0" y="45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6" name="Freeform 280">
                <a:extLst>
                  <a:ext uri="{FF2B5EF4-FFF2-40B4-BE49-F238E27FC236}">
                    <a16:creationId xmlns:a16="http://schemas.microsoft.com/office/drawing/2014/main" id="{30DE6E25-1DB5-455A-968A-AFD0C8FA4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9" y="1385"/>
                <a:ext cx="53" cy="50"/>
              </a:xfrm>
              <a:custGeom>
                <a:avLst/>
                <a:gdLst>
                  <a:gd name="T0" fmla="*/ 85 w 42"/>
                  <a:gd name="T1" fmla="*/ 0 h 39"/>
                  <a:gd name="T2" fmla="*/ 0 w 42"/>
                  <a:gd name="T3" fmla="*/ 82 h 3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39">
                    <a:moveTo>
                      <a:pt x="42" y="0"/>
                    </a:moveTo>
                    <a:cubicBezTo>
                      <a:pt x="35" y="12"/>
                      <a:pt x="12" y="34"/>
                      <a:pt x="0" y="39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7" name="Freeform 281">
                <a:extLst>
                  <a:ext uri="{FF2B5EF4-FFF2-40B4-BE49-F238E27FC236}">
                    <a16:creationId xmlns:a16="http://schemas.microsoft.com/office/drawing/2014/main" id="{F96394BD-89B7-4C30-87E4-A55DEAAD84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" y="1432"/>
                <a:ext cx="48" cy="24"/>
              </a:xfrm>
              <a:custGeom>
                <a:avLst/>
                <a:gdLst>
                  <a:gd name="T0" fmla="*/ 0 w 37"/>
                  <a:gd name="T1" fmla="*/ 38 h 19"/>
                  <a:gd name="T2" fmla="*/ 80 w 37"/>
                  <a:gd name="T3" fmla="*/ 0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" h="19">
                    <a:moveTo>
                      <a:pt x="0" y="19"/>
                    </a:moveTo>
                    <a:cubicBezTo>
                      <a:pt x="12" y="18"/>
                      <a:pt x="32" y="5"/>
                      <a:pt x="37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8" name="Freeform 282">
                <a:extLst>
                  <a:ext uri="{FF2B5EF4-FFF2-40B4-BE49-F238E27FC236}">
                    <a16:creationId xmlns:a16="http://schemas.microsoft.com/office/drawing/2014/main" id="{922F6CF5-E622-491A-8D99-4E29B49700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1487"/>
                <a:ext cx="35" cy="4"/>
              </a:xfrm>
              <a:custGeom>
                <a:avLst/>
                <a:gdLst>
                  <a:gd name="T0" fmla="*/ 0 w 27"/>
                  <a:gd name="T1" fmla="*/ 5 h 3"/>
                  <a:gd name="T2" fmla="*/ 58 w 27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" h="3">
                    <a:moveTo>
                      <a:pt x="0" y="2"/>
                    </a:moveTo>
                    <a:cubicBezTo>
                      <a:pt x="14" y="0"/>
                      <a:pt x="22" y="1"/>
                      <a:pt x="27" y="3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9" name="Freeform 283">
                <a:extLst>
                  <a:ext uri="{FF2B5EF4-FFF2-40B4-BE49-F238E27FC236}">
                    <a16:creationId xmlns:a16="http://schemas.microsoft.com/office/drawing/2014/main" id="{F4B4582D-97B6-4545-81C3-F97FBF5EC2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" y="1448"/>
                <a:ext cx="19" cy="12"/>
              </a:xfrm>
              <a:custGeom>
                <a:avLst/>
                <a:gdLst>
                  <a:gd name="T0" fmla="*/ 5 w 15"/>
                  <a:gd name="T1" fmla="*/ 17 h 10"/>
                  <a:gd name="T2" fmla="*/ 6 w 15"/>
                  <a:gd name="T3" fmla="*/ 2 h 10"/>
                  <a:gd name="T4" fmla="*/ 13 w 15"/>
                  <a:gd name="T5" fmla="*/ 16 h 10"/>
                  <a:gd name="T6" fmla="*/ 18 w 15"/>
                  <a:gd name="T7" fmla="*/ 0 h 10"/>
                  <a:gd name="T8" fmla="*/ 30 w 15"/>
                  <a:gd name="T9" fmla="*/ 1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0">
                    <a:moveTo>
                      <a:pt x="2" y="10"/>
                    </a:moveTo>
                    <a:cubicBezTo>
                      <a:pt x="0" y="8"/>
                      <a:pt x="0" y="4"/>
                      <a:pt x="3" y="2"/>
                    </a:cubicBezTo>
                    <a:cubicBezTo>
                      <a:pt x="7" y="1"/>
                      <a:pt x="6" y="7"/>
                      <a:pt x="6" y="9"/>
                    </a:cubicBezTo>
                    <a:cubicBezTo>
                      <a:pt x="11" y="8"/>
                      <a:pt x="9" y="3"/>
                      <a:pt x="9" y="0"/>
                    </a:cubicBezTo>
                    <a:cubicBezTo>
                      <a:pt x="12" y="0"/>
                      <a:pt x="15" y="4"/>
                      <a:pt x="15" y="7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0" name="Freeform 284">
                <a:extLst>
                  <a:ext uri="{FF2B5EF4-FFF2-40B4-BE49-F238E27FC236}">
                    <a16:creationId xmlns:a16="http://schemas.microsoft.com/office/drawing/2014/main" id="{571B118D-EB3A-4F38-8348-7D74CB8D9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0" y="1430"/>
                <a:ext cx="14" cy="14"/>
              </a:xfrm>
              <a:custGeom>
                <a:avLst/>
                <a:gdLst>
                  <a:gd name="T0" fmla="*/ 23 w 11"/>
                  <a:gd name="T1" fmla="*/ 13 h 11"/>
                  <a:gd name="T2" fmla="*/ 10 w 11"/>
                  <a:gd name="T3" fmla="*/ 1 h 11"/>
                  <a:gd name="T4" fmla="*/ 10 w 11"/>
                  <a:gd name="T5" fmla="*/ 23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11" y="6"/>
                    </a:moveTo>
                    <a:cubicBezTo>
                      <a:pt x="10" y="4"/>
                      <a:pt x="9" y="0"/>
                      <a:pt x="5" y="1"/>
                    </a:cubicBezTo>
                    <a:cubicBezTo>
                      <a:pt x="0" y="3"/>
                      <a:pt x="4" y="8"/>
                      <a:pt x="5" y="11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" name="Freeform 285">
                <a:extLst>
                  <a:ext uri="{FF2B5EF4-FFF2-40B4-BE49-F238E27FC236}">
                    <a16:creationId xmlns:a16="http://schemas.microsoft.com/office/drawing/2014/main" id="{6F1C2987-2CAC-48FF-8FF4-49B6976492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1399"/>
                <a:ext cx="20" cy="22"/>
              </a:xfrm>
              <a:custGeom>
                <a:avLst/>
                <a:gdLst>
                  <a:gd name="T0" fmla="*/ 31 w 16"/>
                  <a:gd name="T1" fmla="*/ 10 h 17"/>
                  <a:gd name="T2" fmla="*/ 20 w 16"/>
                  <a:gd name="T3" fmla="*/ 1 h 17"/>
                  <a:gd name="T4" fmla="*/ 25 w 16"/>
                  <a:gd name="T5" fmla="*/ 22 h 17"/>
                  <a:gd name="T6" fmla="*/ 6 w 16"/>
                  <a:gd name="T7" fmla="*/ 16 h 17"/>
                  <a:gd name="T8" fmla="*/ 16 w 16"/>
                  <a:gd name="T9" fmla="*/ 36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7">
                    <a:moveTo>
                      <a:pt x="16" y="5"/>
                    </a:moveTo>
                    <a:cubicBezTo>
                      <a:pt x="16" y="2"/>
                      <a:pt x="13" y="0"/>
                      <a:pt x="10" y="1"/>
                    </a:cubicBezTo>
                    <a:cubicBezTo>
                      <a:pt x="9" y="4"/>
                      <a:pt x="16" y="6"/>
                      <a:pt x="13" y="10"/>
                    </a:cubicBezTo>
                    <a:cubicBezTo>
                      <a:pt x="10" y="13"/>
                      <a:pt x="5" y="8"/>
                      <a:pt x="3" y="7"/>
                    </a:cubicBezTo>
                    <a:cubicBezTo>
                      <a:pt x="0" y="11"/>
                      <a:pt x="6" y="14"/>
                      <a:pt x="8" y="17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2" name="Freeform 286">
                <a:extLst>
                  <a:ext uri="{FF2B5EF4-FFF2-40B4-BE49-F238E27FC236}">
                    <a16:creationId xmlns:a16="http://schemas.microsoft.com/office/drawing/2014/main" id="{19189D8B-612A-4B51-AEC4-F7EB535F0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" y="1382"/>
                <a:ext cx="21" cy="25"/>
              </a:xfrm>
              <a:custGeom>
                <a:avLst/>
                <a:gdLst>
                  <a:gd name="T0" fmla="*/ 37 w 16"/>
                  <a:gd name="T1" fmla="*/ 0 h 19"/>
                  <a:gd name="T2" fmla="*/ 22 w 16"/>
                  <a:gd name="T3" fmla="*/ 9 h 19"/>
                  <a:gd name="T4" fmla="*/ 37 w 16"/>
                  <a:gd name="T5" fmla="*/ 12 h 19"/>
                  <a:gd name="T6" fmla="*/ 16 w 16"/>
                  <a:gd name="T7" fmla="*/ 16 h 19"/>
                  <a:gd name="T8" fmla="*/ 24 w 16"/>
                  <a:gd name="T9" fmla="*/ 24 h 19"/>
                  <a:gd name="T10" fmla="*/ 18 w 16"/>
                  <a:gd name="T11" fmla="*/ 43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19">
                    <a:moveTo>
                      <a:pt x="16" y="0"/>
                    </a:moveTo>
                    <a:cubicBezTo>
                      <a:pt x="14" y="0"/>
                      <a:pt x="11" y="1"/>
                      <a:pt x="10" y="4"/>
                    </a:cubicBezTo>
                    <a:cubicBezTo>
                      <a:pt x="12" y="5"/>
                      <a:pt x="14" y="4"/>
                      <a:pt x="16" y="5"/>
                    </a:cubicBezTo>
                    <a:cubicBezTo>
                      <a:pt x="14" y="8"/>
                      <a:pt x="10" y="6"/>
                      <a:pt x="7" y="7"/>
                    </a:cubicBezTo>
                    <a:cubicBezTo>
                      <a:pt x="8" y="9"/>
                      <a:pt x="9" y="11"/>
                      <a:pt x="11" y="11"/>
                    </a:cubicBezTo>
                    <a:cubicBezTo>
                      <a:pt x="3" y="5"/>
                      <a:pt x="0" y="16"/>
                      <a:pt x="8" y="19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3" name="Freeform 287">
                <a:extLst>
                  <a:ext uri="{FF2B5EF4-FFF2-40B4-BE49-F238E27FC236}">
                    <a16:creationId xmlns:a16="http://schemas.microsoft.com/office/drawing/2014/main" id="{F0EF0335-C7CC-41F0-A77B-8CC529E16E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6" y="1353"/>
                <a:ext cx="3" cy="11"/>
              </a:xfrm>
              <a:custGeom>
                <a:avLst/>
                <a:gdLst>
                  <a:gd name="T0" fmla="*/ 8 w 2"/>
                  <a:gd name="T1" fmla="*/ 0 h 9"/>
                  <a:gd name="T2" fmla="*/ 0 w 2"/>
                  <a:gd name="T3" fmla="*/ 1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9">
                    <a:moveTo>
                      <a:pt x="2" y="0"/>
                    </a:moveTo>
                    <a:cubicBezTo>
                      <a:pt x="1" y="3"/>
                      <a:pt x="0" y="6"/>
                      <a:pt x="0" y="9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4" name="Freeform 288">
                <a:extLst>
                  <a:ext uri="{FF2B5EF4-FFF2-40B4-BE49-F238E27FC236}">
                    <a16:creationId xmlns:a16="http://schemas.microsoft.com/office/drawing/2014/main" id="{E0A7863D-D2FF-4BFB-AAA9-BB366D93A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2" y="1367"/>
                <a:ext cx="16" cy="18"/>
              </a:xfrm>
              <a:custGeom>
                <a:avLst/>
                <a:gdLst>
                  <a:gd name="T0" fmla="*/ 23 w 12"/>
                  <a:gd name="T1" fmla="*/ 6 h 14"/>
                  <a:gd name="T2" fmla="*/ 9 w 12"/>
                  <a:gd name="T3" fmla="*/ 5 h 14"/>
                  <a:gd name="T4" fmla="*/ 16 w 12"/>
                  <a:gd name="T5" fmla="*/ 13 h 14"/>
                  <a:gd name="T6" fmla="*/ 0 w 12"/>
                  <a:gd name="T7" fmla="*/ 19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4">
                    <a:moveTo>
                      <a:pt x="10" y="3"/>
                    </a:moveTo>
                    <a:cubicBezTo>
                      <a:pt x="9" y="2"/>
                      <a:pt x="6" y="0"/>
                      <a:pt x="4" y="2"/>
                    </a:cubicBezTo>
                    <a:cubicBezTo>
                      <a:pt x="2" y="5"/>
                      <a:pt x="6" y="5"/>
                      <a:pt x="7" y="6"/>
                    </a:cubicBezTo>
                    <a:cubicBezTo>
                      <a:pt x="12" y="14"/>
                      <a:pt x="2" y="14"/>
                      <a:pt x="0" y="9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5" name="Freeform 289">
                <a:extLst>
                  <a:ext uri="{FF2B5EF4-FFF2-40B4-BE49-F238E27FC236}">
                    <a16:creationId xmlns:a16="http://schemas.microsoft.com/office/drawing/2014/main" id="{6C4A97F2-6123-4828-B355-04377DE1B6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1363"/>
                <a:ext cx="12" cy="12"/>
              </a:xfrm>
              <a:custGeom>
                <a:avLst/>
                <a:gdLst>
                  <a:gd name="T0" fmla="*/ 15 w 9"/>
                  <a:gd name="T1" fmla="*/ 7 h 9"/>
                  <a:gd name="T2" fmla="*/ 0 w 9"/>
                  <a:gd name="T3" fmla="*/ 7 h 9"/>
                  <a:gd name="T4" fmla="*/ 21 w 9"/>
                  <a:gd name="T5" fmla="*/ 2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9">
                    <a:moveTo>
                      <a:pt x="6" y="3"/>
                    </a:moveTo>
                    <a:cubicBezTo>
                      <a:pt x="5" y="2"/>
                      <a:pt x="1" y="0"/>
                      <a:pt x="0" y="3"/>
                    </a:cubicBezTo>
                    <a:cubicBezTo>
                      <a:pt x="0" y="6"/>
                      <a:pt x="7" y="8"/>
                      <a:pt x="9" y="9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6" name="Freeform 290">
                <a:extLst>
                  <a:ext uri="{FF2B5EF4-FFF2-40B4-BE49-F238E27FC236}">
                    <a16:creationId xmlns:a16="http://schemas.microsoft.com/office/drawing/2014/main" id="{859A1368-DBC2-4041-8A0B-DFA7ADE0D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1391"/>
                <a:ext cx="19" cy="25"/>
              </a:xfrm>
              <a:custGeom>
                <a:avLst/>
                <a:gdLst>
                  <a:gd name="T0" fmla="*/ 0 w 15"/>
                  <a:gd name="T1" fmla="*/ 43 h 19"/>
                  <a:gd name="T2" fmla="*/ 5 w 15"/>
                  <a:gd name="T3" fmla="*/ 32 h 19"/>
                  <a:gd name="T4" fmla="*/ 13 w 15"/>
                  <a:gd name="T5" fmla="*/ 38 h 19"/>
                  <a:gd name="T6" fmla="*/ 10 w 15"/>
                  <a:gd name="T7" fmla="*/ 21 h 19"/>
                  <a:gd name="T8" fmla="*/ 25 w 15"/>
                  <a:gd name="T9" fmla="*/ 24 h 19"/>
                  <a:gd name="T10" fmla="*/ 23 w 15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" h="19">
                    <a:moveTo>
                      <a:pt x="0" y="19"/>
                    </a:moveTo>
                    <a:cubicBezTo>
                      <a:pt x="2" y="18"/>
                      <a:pt x="2" y="15"/>
                      <a:pt x="2" y="14"/>
                    </a:cubicBezTo>
                    <a:cubicBezTo>
                      <a:pt x="3" y="15"/>
                      <a:pt x="4" y="17"/>
                      <a:pt x="6" y="17"/>
                    </a:cubicBezTo>
                    <a:cubicBezTo>
                      <a:pt x="6" y="14"/>
                      <a:pt x="5" y="12"/>
                      <a:pt x="5" y="9"/>
                    </a:cubicBezTo>
                    <a:cubicBezTo>
                      <a:pt x="7" y="10"/>
                      <a:pt x="10" y="13"/>
                      <a:pt x="13" y="11"/>
                    </a:cubicBezTo>
                    <a:cubicBezTo>
                      <a:pt x="15" y="9"/>
                      <a:pt x="13" y="3"/>
                      <a:pt x="11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7" name="Freeform 291">
                <a:extLst>
                  <a:ext uri="{FF2B5EF4-FFF2-40B4-BE49-F238E27FC236}">
                    <a16:creationId xmlns:a16="http://schemas.microsoft.com/office/drawing/2014/main" id="{567B1CD7-9437-42AD-9098-2E6E7343D3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1414"/>
                <a:ext cx="27" cy="23"/>
              </a:xfrm>
              <a:custGeom>
                <a:avLst/>
                <a:gdLst>
                  <a:gd name="T0" fmla="*/ 5 w 21"/>
                  <a:gd name="T1" fmla="*/ 37 h 18"/>
                  <a:gd name="T2" fmla="*/ 5 w 21"/>
                  <a:gd name="T3" fmla="*/ 23 h 18"/>
                  <a:gd name="T4" fmla="*/ 22 w 21"/>
                  <a:gd name="T5" fmla="*/ 13 h 18"/>
                  <a:gd name="T6" fmla="*/ 45 w 21"/>
                  <a:gd name="T7" fmla="*/ 22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8">
                    <a:moveTo>
                      <a:pt x="2" y="18"/>
                    </a:moveTo>
                    <a:cubicBezTo>
                      <a:pt x="1" y="16"/>
                      <a:pt x="0" y="13"/>
                      <a:pt x="2" y="11"/>
                    </a:cubicBezTo>
                    <a:cubicBezTo>
                      <a:pt x="9" y="14"/>
                      <a:pt x="17" y="18"/>
                      <a:pt x="10" y="6"/>
                    </a:cubicBezTo>
                    <a:cubicBezTo>
                      <a:pt x="14" y="0"/>
                      <a:pt x="18" y="8"/>
                      <a:pt x="21" y="1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8" name="Freeform 292">
                <a:extLst>
                  <a:ext uri="{FF2B5EF4-FFF2-40B4-BE49-F238E27FC236}">
                    <a16:creationId xmlns:a16="http://schemas.microsoft.com/office/drawing/2014/main" id="{3930742C-9100-4F6A-AF72-2CB2AD954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1343"/>
                <a:ext cx="14" cy="10"/>
              </a:xfrm>
              <a:custGeom>
                <a:avLst/>
                <a:gdLst>
                  <a:gd name="T0" fmla="*/ 17 w 11"/>
                  <a:gd name="T1" fmla="*/ 1 h 8"/>
                  <a:gd name="T2" fmla="*/ 0 w 11"/>
                  <a:gd name="T3" fmla="*/ 5 h 8"/>
                  <a:gd name="T4" fmla="*/ 23 w 11"/>
                  <a:gd name="T5" fmla="*/ 14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8" y="1"/>
                    </a:moveTo>
                    <a:cubicBezTo>
                      <a:pt x="5" y="1"/>
                      <a:pt x="3" y="0"/>
                      <a:pt x="0" y="2"/>
                    </a:cubicBezTo>
                    <a:cubicBezTo>
                      <a:pt x="2" y="7"/>
                      <a:pt x="7" y="8"/>
                      <a:pt x="11" y="7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9" name="Freeform 293">
                <a:extLst>
                  <a:ext uri="{FF2B5EF4-FFF2-40B4-BE49-F238E27FC236}">
                    <a16:creationId xmlns:a16="http://schemas.microsoft.com/office/drawing/2014/main" id="{5837A84E-DFDF-4DB3-A543-B129E547A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1336"/>
                <a:ext cx="12" cy="23"/>
              </a:xfrm>
              <a:custGeom>
                <a:avLst/>
                <a:gdLst>
                  <a:gd name="T0" fmla="*/ 16 w 9"/>
                  <a:gd name="T1" fmla="*/ 0 h 18"/>
                  <a:gd name="T2" fmla="*/ 0 w 9"/>
                  <a:gd name="T3" fmla="*/ 6 h 18"/>
                  <a:gd name="T4" fmla="*/ 21 w 9"/>
                  <a:gd name="T5" fmla="*/ 13 h 18"/>
                  <a:gd name="T6" fmla="*/ 1 w 9"/>
                  <a:gd name="T7" fmla="*/ 23 h 18"/>
                  <a:gd name="T8" fmla="*/ 21 w 9"/>
                  <a:gd name="T9" fmla="*/ 29 h 18"/>
                  <a:gd name="T10" fmla="*/ 0 w 9"/>
                  <a:gd name="T11" fmla="*/ 37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18">
                    <a:moveTo>
                      <a:pt x="7" y="0"/>
                    </a:moveTo>
                    <a:cubicBezTo>
                      <a:pt x="5" y="0"/>
                      <a:pt x="0" y="1"/>
                      <a:pt x="0" y="3"/>
                    </a:cubicBezTo>
                    <a:cubicBezTo>
                      <a:pt x="1" y="6"/>
                      <a:pt x="7" y="5"/>
                      <a:pt x="9" y="6"/>
                    </a:cubicBezTo>
                    <a:cubicBezTo>
                      <a:pt x="9" y="9"/>
                      <a:pt x="4" y="10"/>
                      <a:pt x="1" y="11"/>
                    </a:cubicBezTo>
                    <a:cubicBezTo>
                      <a:pt x="4" y="12"/>
                      <a:pt x="7" y="13"/>
                      <a:pt x="9" y="14"/>
                    </a:cubicBezTo>
                    <a:cubicBezTo>
                      <a:pt x="8" y="17"/>
                      <a:pt x="3" y="17"/>
                      <a:pt x="0" y="18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0" name="Freeform 294">
                <a:extLst>
                  <a:ext uri="{FF2B5EF4-FFF2-40B4-BE49-F238E27FC236}">
                    <a16:creationId xmlns:a16="http://schemas.microsoft.com/office/drawing/2014/main" id="{8E3ABEF1-AB25-43D0-835D-9801A3ECB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1386"/>
                <a:ext cx="19" cy="26"/>
              </a:xfrm>
              <a:custGeom>
                <a:avLst/>
                <a:gdLst>
                  <a:gd name="T0" fmla="*/ 10 w 15"/>
                  <a:gd name="T1" fmla="*/ 43 h 20"/>
                  <a:gd name="T2" fmla="*/ 0 w 15"/>
                  <a:gd name="T3" fmla="*/ 35 h 20"/>
                  <a:gd name="T4" fmla="*/ 13 w 15"/>
                  <a:gd name="T5" fmla="*/ 35 h 20"/>
                  <a:gd name="T6" fmla="*/ 5 w 15"/>
                  <a:gd name="T7" fmla="*/ 27 h 20"/>
                  <a:gd name="T8" fmla="*/ 23 w 15"/>
                  <a:gd name="T9" fmla="*/ 22 h 20"/>
                  <a:gd name="T10" fmla="*/ 10 w 15"/>
                  <a:gd name="T11" fmla="*/ 7 h 20"/>
                  <a:gd name="T12" fmla="*/ 30 w 15"/>
                  <a:gd name="T13" fmla="*/ 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20">
                    <a:moveTo>
                      <a:pt x="5" y="19"/>
                    </a:moveTo>
                    <a:cubicBezTo>
                      <a:pt x="3" y="20"/>
                      <a:pt x="1" y="19"/>
                      <a:pt x="0" y="16"/>
                    </a:cubicBezTo>
                    <a:cubicBezTo>
                      <a:pt x="2" y="17"/>
                      <a:pt x="4" y="17"/>
                      <a:pt x="6" y="16"/>
                    </a:cubicBezTo>
                    <a:cubicBezTo>
                      <a:pt x="5" y="15"/>
                      <a:pt x="3" y="13"/>
                      <a:pt x="2" y="12"/>
                    </a:cubicBezTo>
                    <a:cubicBezTo>
                      <a:pt x="5" y="10"/>
                      <a:pt x="8" y="11"/>
                      <a:pt x="11" y="10"/>
                    </a:cubicBezTo>
                    <a:cubicBezTo>
                      <a:pt x="10" y="7"/>
                      <a:pt x="7" y="5"/>
                      <a:pt x="5" y="3"/>
                    </a:cubicBezTo>
                    <a:cubicBezTo>
                      <a:pt x="7" y="1"/>
                      <a:pt x="12" y="1"/>
                      <a:pt x="15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1" name="Freeform 295">
                <a:extLst>
                  <a:ext uri="{FF2B5EF4-FFF2-40B4-BE49-F238E27FC236}">
                    <a16:creationId xmlns:a16="http://schemas.microsoft.com/office/drawing/2014/main" id="{451A1245-99A0-452F-BE8B-64F63B890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8" y="1341"/>
                <a:ext cx="16" cy="27"/>
              </a:xfrm>
              <a:custGeom>
                <a:avLst/>
                <a:gdLst>
                  <a:gd name="T0" fmla="*/ 21 w 12"/>
                  <a:gd name="T1" fmla="*/ 0 h 21"/>
                  <a:gd name="T2" fmla="*/ 1 w 12"/>
                  <a:gd name="T3" fmla="*/ 8 h 21"/>
                  <a:gd name="T4" fmla="*/ 23 w 12"/>
                  <a:gd name="T5" fmla="*/ 13 h 21"/>
                  <a:gd name="T6" fmla="*/ 9 w 12"/>
                  <a:gd name="T7" fmla="*/ 23 h 21"/>
                  <a:gd name="T8" fmla="*/ 28 w 12"/>
                  <a:gd name="T9" fmla="*/ 28 h 21"/>
                  <a:gd name="T10" fmla="*/ 5 w 12"/>
                  <a:gd name="T11" fmla="*/ 45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1">
                    <a:moveTo>
                      <a:pt x="9" y="0"/>
                    </a:moveTo>
                    <a:cubicBezTo>
                      <a:pt x="7" y="0"/>
                      <a:pt x="0" y="1"/>
                      <a:pt x="1" y="4"/>
                    </a:cubicBezTo>
                    <a:cubicBezTo>
                      <a:pt x="1" y="8"/>
                      <a:pt x="8" y="4"/>
                      <a:pt x="10" y="6"/>
                    </a:cubicBezTo>
                    <a:cubicBezTo>
                      <a:pt x="8" y="8"/>
                      <a:pt x="5" y="9"/>
                      <a:pt x="4" y="11"/>
                    </a:cubicBezTo>
                    <a:cubicBezTo>
                      <a:pt x="7" y="11"/>
                      <a:pt x="11" y="10"/>
                      <a:pt x="12" y="13"/>
                    </a:cubicBezTo>
                    <a:cubicBezTo>
                      <a:pt x="10" y="17"/>
                      <a:pt x="6" y="18"/>
                      <a:pt x="2" y="21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2" name="Freeform 296">
                <a:extLst>
                  <a:ext uri="{FF2B5EF4-FFF2-40B4-BE49-F238E27FC236}">
                    <a16:creationId xmlns:a16="http://schemas.microsoft.com/office/drawing/2014/main" id="{7E19BAD9-09F8-4AF6-A1D5-EA6002617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4" y="1343"/>
                <a:ext cx="15" cy="18"/>
              </a:xfrm>
              <a:custGeom>
                <a:avLst/>
                <a:gdLst>
                  <a:gd name="T0" fmla="*/ 0 w 12"/>
                  <a:gd name="T1" fmla="*/ 5 h 14"/>
                  <a:gd name="T2" fmla="*/ 10 w 12"/>
                  <a:gd name="T3" fmla="*/ 1 h 14"/>
                  <a:gd name="T4" fmla="*/ 1 w 12"/>
                  <a:gd name="T5" fmla="*/ 15 h 14"/>
                  <a:gd name="T6" fmla="*/ 20 w 12"/>
                  <a:gd name="T7" fmla="*/ 15 h 14"/>
                  <a:gd name="T8" fmla="*/ 8 w 12"/>
                  <a:gd name="T9" fmla="*/ 3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0" y="2"/>
                    </a:moveTo>
                    <a:cubicBezTo>
                      <a:pt x="2" y="0"/>
                      <a:pt x="4" y="0"/>
                      <a:pt x="5" y="1"/>
                    </a:cubicBezTo>
                    <a:cubicBezTo>
                      <a:pt x="5" y="4"/>
                      <a:pt x="3" y="5"/>
                      <a:pt x="1" y="7"/>
                    </a:cubicBezTo>
                    <a:cubicBezTo>
                      <a:pt x="3" y="7"/>
                      <a:pt x="9" y="5"/>
                      <a:pt x="10" y="7"/>
                    </a:cubicBezTo>
                    <a:cubicBezTo>
                      <a:pt x="12" y="10"/>
                      <a:pt x="6" y="13"/>
                      <a:pt x="4" y="14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3" name="Freeform 297">
                <a:extLst>
                  <a:ext uri="{FF2B5EF4-FFF2-40B4-BE49-F238E27FC236}">
                    <a16:creationId xmlns:a16="http://schemas.microsoft.com/office/drawing/2014/main" id="{98E146A1-FE36-41D4-9753-DFE105714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" y="1407"/>
                <a:ext cx="10" cy="20"/>
              </a:xfrm>
              <a:custGeom>
                <a:avLst/>
                <a:gdLst>
                  <a:gd name="T0" fmla="*/ 0 w 8"/>
                  <a:gd name="T1" fmla="*/ 14 h 16"/>
                  <a:gd name="T2" fmla="*/ 0 w 8"/>
                  <a:gd name="T3" fmla="*/ 6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0" y="7"/>
                    </a:moveTo>
                    <a:cubicBezTo>
                      <a:pt x="6" y="16"/>
                      <a:pt x="8" y="0"/>
                      <a:pt x="0" y="3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4" name="Freeform 298">
                <a:extLst>
                  <a:ext uri="{FF2B5EF4-FFF2-40B4-BE49-F238E27FC236}">
                    <a16:creationId xmlns:a16="http://schemas.microsoft.com/office/drawing/2014/main" id="{3AD9302F-A897-41FB-B22D-7C23FAAA6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2" y="1343"/>
                <a:ext cx="19" cy="16"/>
              </a:xfrm>
              <a:custGeom>
                <a:avLst/>
                <a:gdLst>
                  <a:gd name="T0" fmla="*/ 18 w 15"/>
                  <a:gd name="T1" fmla="*/ 0 h 13"/>
                  <a:gd name="T2" fmla="*/ 30 w 15"/>
                  <a:gd name="T3" fmla="*/ 11 h 13"/>
                  <a:gd name="T4" fmla="*/ 16 w 15"/>
                  <a:gd name="T5" fmla="*/ 25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3">
                    <a:moveTo>
                      <a:pt x="9" y="0"/>
                    </a:moveTo>
                    <a:cubicBezTo>
                      <a:pt x="0" y="8"/>
                      <a:pt x="11" y="5"/>
                      <a:pt x="15" y="6"/>
                    </a:cubicBezTo>
                    <a:cubicBezTo>
                      <a:pt x="15" y="10"/>
                      <a:pt x="10" y="11"/>
                      <a:pt x="8" y="13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5" name="Freeform 299">
                <a:extLst>
                  <a:ext uri="{FF2B5EF4-FFF2-40B4-BE49-F238E27FC236}">
                    <a16:creationId xmlns:a16="http://schemas.microsoft.com/office/drawing/2014/main" id="{E58F3649-B583-4C5A-A93C-72DEC6B4E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5" y="1348"/>
                <a:ext cx="13" cy="18"/>
              </a:xfrm>
              <a:custGeom>
                <a:avLst/>
                <a:gdLst>
                  <a:gd name="T0" fmla="*/ 16 w 10"/>
                  <a:gd name="T1" fmla="*/ 0 h 14"/>
                  <a:gd name="T2" fmla="*/ 5 w 10"/>
                  <a:gd name="T3" fmla="*/ 10 h 14"/>
                  <a:gd name="T4" fmla="*/ 22 w 10"/>
                  <a:gd name="T5" fmla="*/ 10 h 14"/>
                  <a:gd name="T6" fmla="*/ 9 w 10"/>
                  <a:gd name="T7" fmla="*/ 3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7" y="0"/>
                    </a:moveTo>
                    <a:cubicBezTo>
                      <a:pt x="5" y="1"/>
                      <a:pt x="0" y="3"/>
                      <a:pt x="2" y="5"/>
                    </a:cubicBezTo>
                    <a:cubicBezTo>
                      <a:pt x="3" y="7"/>
                      <a:pt x="8" y="4"/>
                      <a:pt x="10" y="5"/>
                    </a:cubicBezTo>
                    <a:cubicBezTo>
                      <a:pt x="10" y="9"/>
                      <a:pt x="4" y="10"/>
                      <a:pt x="4" y="14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6" name="Freeform 300">
                <a:extLst>
                  <a:ext uri="{FF2B5EF4-FFF2-40B4-BE49-F238E27FC236}">
                    <a16:creationId xmlns:a16="http://schemas.microsoft.com/office/drawing/2014/main" id="{D982A22D-7E13-47F4-9BFE-F953F4915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1402"/>
                <a:ext cx="13" cy="20"/>
              </a:xfrm>
              <a:custGeom>
                <a:avLst/>
                <a:gdLst>
                  <a:gd name="T0" fmla="*/ 5 w 10"/>
                  <a:gd name="T1" fmla="*/ 30 h 16"/>
                  <a:gd name="T2" fmla="*/ 21 w 10"/>
                  <a:gd name="T3" fmla="*/ 30 h 16"/>
                  <a:gd name="T4" fmla="*/ 7 w 10"/>
                  <a:gd name="T5" fmla="*/ 24 h 16"/>
                  <a:gd name="T6" fmla="*/ 0 w 10"/>
                  <a:gd name="T7" fmla="*/ 1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6">
                    <a:moveTo>
                      <a:pt x="2" y="15"/>
                    </a:moveTo>
                    <a:cubicBezTo>
                      <a:pt x="4" y="16"/>
                      <a:pt x="7" y="16"/>
                      <a:pt x="9" y="15"/>
                    </a:cubicBezTo>
                    <a:cubicBezTo>
                      <a:pt x="8" y="13"/>
                      <a:pt x="5" y="12"/>
                      <a:pt x="3" y="12"/>
                    </a:cubicBezTo>
                    <a:cubicBezTo>
                      <a:pt x="10" y="8"/>
                      <a:pt x="9" y="0"/>
                      <a:pt x="0" y="1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7" name="Freeform 301">
                <a:extLst>
                  <a:ext uri="{FF2B5EF4-FFF2-40B4-BE49-F238E27FC236}">
                    <a16:creationId xmlns:a16="http://schemas.microsoft.com/office/drawing/2014/main" id="{528670D7-0A6B-4807-A16B-81F647DAB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1370"/>
                <a:ext cx="12" cy="15"/>
              </a:xfrm>
              <a:custGeom>
                <a:avLst/>
                <a:gdLst>
                  <a:gd name="T0" fmla="*/ 16 w 9"/>
                  <a:gd name="T1" fmla="*/ 0 h 12"/>
                  <a:gd name="T2" fmla="*/ 5 w 9"/>
                  <a:gd name="T3" fmla="*/ 5 h 12"/>
                  <a:gd name="T4" fmla="*/ 21 w 9"/>
                  <a:gd name="T5" fmla="*/ 8 h 12"/>
                  <a:gd name="T6" fmla="*/ 0 w 9"/>
                  <a:gd name="T7" fmla="*/ 24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7" y="0"/>
                    </a:moveTo>
                    <a:cubicBezTo>
                      <a:pt x="6" y="0"/>
                      <a:pt x="3" y="1"/>
                      <a:pt x="2" y="2"/>
                    </a:cubicBezTo>
                    <a:cubicBezTo>
                      <a:pt x="3" y="4"/>
                      <a:pt x="7" y="3"/>
                      <a:pt x="9" y="4"/>
                    </a:cubicBezTo>
                    <a:cubicBezTo>
                      <a:pt x="8" y="8"/>
                      <a:pt x="4" y="11"/>
                      <a:pt x="0" y="12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8" name="Freeform 302">
                <a:extLst>
                  <a:ext uri="{FF2B5EF4-FFF2-40B4-BE49-F238E27FC236}">
                    <a16:creationId xmlns:a16="http://schemas.microsoft.com/office/drawing/2014/main" id="{1C4B3D0E-D39E-47CE-A565-F614E30FC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6" y="1407"/>
                <a:ext cx="14" cy="10"/>
              </a:xfrm>
              <a:custGeom>
                <a:avLst/>
                <a:gdLst>
                  <a:gd name="T0" fmla="*/ 14 w 11"/>
                  <a:gd name="T1" fmla="*/ 16 h 8"/>
                  <a:gd name="T2" fmla="*/ 18 w 11"/>
                  <a:gd name="T3" fmla="*/ 0 h 8"/>
                  <a:gd name="T4" fmla="*/ 0 w 11"/>
                  <a:gd name="T5" fmla="*/ 1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7" y="8"/>
                    </a:moveTo>
                    <a:cubicBezTo>
                      <a:pt x="9" y="6"/>
                      <a:pt x="11" y="3"/>
                      <a:pt x="9" y="0"/>
                    </a:cubicBezTo>
                    <a:cubicBezTo>
                      <a:pt x="6" y="0"/>
                      <a:pt x="3" y="3"/>
                      <a:pt x="0" y="5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9" name="Freeform 303">
                <a:extLst>
                  <a:ext uri="{FF2B5EF4-FFF2-40B4-BE49-F238E27FC236}">
                    <a16:creationId xmlns:a16="http://schemas.microsoft.com/office/drawing/2014/main" id="{A1854C09-BE95-42F9-8217-82CAE7091E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1361"/>
                <a:ext cx="19" cy="11"/>
              </a:xfrm>
              <a:custGeom>
                <a:avLst/>
                <a:gdLst>
                  <a:gd name="T0" fmla="*/ 18 w 15"/>
                  <a:gd name="T1" fmla="*/ 0 h 9"/>
                  <a:gd name="T2" fmla="*/ 5 w 15"/>
                  <a:gd name="T3" fmla="*/ 9 h 9"/>
                  <a:gd name="T4" fmla="*/ 30 w 15"/>
                  <a:gd name="T5" fmla="*/ 7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9">
                    <a:moveTo>
                      <a:pt x="9" y="0"/>
                    </a:moveTo>
                    <a:cubicBezTo>
                      <a:pt x="7" y="0"/>
                      <a:pt x="0" y="2"/>
                      <a:pt x="2" y="5"/>
                    </a:cubicBezTo>
                    <a:cubicBezTo>
                      <a:pt x="5" y="9"/>
                      <a:pt x="12" y="5"/>
                      <a:pt x="15" y="4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0" name="Freeform 304">
                <a:extLst>
                  <a:ext uri="{FF2B5EF4-FFF2-40B4-BE49-F238E27FC236}">
                    <a16:creationId xmlns:a16="http://schemas.microsoft.com/office/drawing/2014/main" id="{3E47CD01-ED45-4D59-92AF-3C6718F33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1400"/>
                <a:ext cx="9" cy="12"/>
              </a:xfrm>
              <a:custGeom>
                <a:avLst/>
                <a:gdLst>
                  <a:gd name="T0" fmla="*/ 0 w 7"/>
                  <a:gd name="T1" fmla="*/ 7 h 9"/>
                  <a:gd name="T2" fmla="*/ 15 w 7"/>
                  <a:gd name="T3" fmla="*/ 5 h 9"/>
                  <a:gd name="T4" fmla="*/ 5 w 7"/>
                  <a:gd name="T5" fmla="*/ 21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0" y="3"/>
                    </a:moveTo>
                    <a:cubicBezTo>
                      <a:pt x="2" y="1"/>
                      <a:pt x="5" y="0"/>
                      <a:pt x="7" y="2"/>
                    </a:cubicBezTo>
                    <a:cubicBezTo>
                      <a:pt x="7" y="5"/>
                      <a:pt x="4" y="6"/>
                      <a:pt x="2" y="9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1" name="Freeform 305">
                <a:extLst>
                  <a:ext uri="{FF2B5EF4-FFF2-40B4-BE49-F238E27FC236}">
                    <a16:creationId xmlns:a16="http://schemas.microsoft.com/office/drawing/2014/main" id="{1A819FB0-17E2-4999-A00B-9CBF89C59F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6" y="1478"/>
                <a:ext cx="40" cy="13"/>
              </a:xfrm>
              <a:custGeom>
                <a:avLst/>
                <a:gdLst>
                  <a:gd name="T0" fmla="*/ 0 w 31"/>
                  <a:gd name="T1" fmla="*/ 9 h 10"/>
                  <a:gd name="T2" fmla="*/ 8 w 31"/>
                  <a:gd name="T3" fmla="*/ 0 h 10"/>
                  <a:gd name="T4" fmla="*/ 13 w 31"/>
                  <a:gd name="T5" fmla="*/ 12 h 10"/>
                  <a:gd name="T6" fmla="*/ 23 w 31"/>
                  <a:gd name="T7" fmla="*/ 1 h 10"/>
                  <a:gd name="T8" fmla="*/ 46 w 31"/>
                  <a:gd name="T9" fmla="*/ 1 h 10"/>
                  <a:gd name="T10" fmla="*/ 67 w 31"/>
                  <a:gd name="T11" fmla="*/ 12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" h="10">
                    <a:moveTo>
                      <a:pt x="0" y="4"/>
                    </a:moveTo>
                    <a:cubicBezTo>
                      <a:pt x="1" y="2"/>
                      <a:pt x="3" y="1"/>
                      <a:pt x="4" y="0"/>
                    </a:cubicBezTo>
                    <a:cubicBezTo>
                      <a:pt x="5" y="2"/>
                      <a:pt x="5" y="4"/>
                      <a:pt x="6" y="5"/>
                    </a:cubicBezTo>
                    <a:cubicBezTo>
                      <a:pt x="8" y="5"/>
                      <a:pt x="9" y="3"/>
                      <a:pt x="11" y="1"/>
                    </a:cubicBezTo>
                    <a:cubicBezTo>
                      <a:pt x="15" y="10"/>
                      <a:pt x="17" y="6"/>
                      <a:pt x="22" y="1"/>
                    </a:cubicBezTo>
                    <a:cubicBezTo>
                      <a:pt x="24" y="4"/>
                      <a:pt x="28" y="10"/>
                      <a:pt x="31" y="5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2" name="Freeform 306">
                <a:extLst>
                  <a:ext uri="{FF2B5EF4-FFF2-40B4-BE49-F238E27FC236}">
                    <a16:creationId xmlns:a16="http://schemas.microsoft.com/office/drawing/2014/main" id="{2D211F6B-7C8C-46A7-AF48-805B4C792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1" y="1485"/>
                <a:ext cx="9" cy="6"/>
              </a:xfrm>
              <a:custGeom>
                <a:avLst/>
                <a:gdLst>
                  <a:gd name="T0" fmla="*/ 1 w 7"/>
                  <a:gd name="T1" fmla="*/ 8 h 5"/>
                  <a:gd name="T2" fmla="*/ 6 w 7"/>
                  <a:gd name="T3" fmla="*/ 0 h 5"/>
                  <a:gd name="T4" fmla="*/ 15 w 7"/>
                  <a:gd name="T5" fmla="*/ 7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1" y="5"/>
                    </a:moveTo>
                    <a:cubicBezTo>
                      <a:pt x="0" y="3"/>
                      <a:pt x="1" y="1"/>
                      <a:pt x="3" y="0"/>
                    </a:cubicBezTo>
                    <a:cubicBezTo>
                      <a:pt x="5" y="1"/>
                      <a:pt x="6" y="3"/>
                      <a:pt x="7" y="4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3" name="Freeform 307">
                <a:extLst>
                  <a:ext uri="{FF2B5EF4-FFF2-40B4-BE49-F238E27FC236}">
                    <a16:creationId xmlns:a16="http://schemas.microsoft.com/office/drawing/2014/main" id="{041F1A8F-44FE-476B-A3BD-A974810D04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1486"/>
                <a:ext cx="4" cy="8"/>
              </a:xfrm>
              <a:custGeom>
                <a:avLst/>
                <a:gdLst>
                  <a:gd name="T0" fmla="*/ 1 w 3"/>
                  <a:gd name="T1" fmla="*/ 15 h 6"/>
                  <a:gd name="T2" fmla="*/ 7 w 3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0" y="4"/>
                      <a:pt x="1" y="1"/>
                      <a:pt x="3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4" name="Freeform 308">
                <a:extLst>
                  <a:ext uri="{FF2B5EF4-FFF2-40B4-BE49-F238E27FC236}">
                    <a16:creationId xmlns:a16="http://schemas.microsoft.com/office/drawing/2014/main" id="{9F294CB3-D760-4687-9313-1502BCFBA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5" y="1455"/>
                <a:ext cx="12" cy="10"/>
              </a:xfrm>
              <a:custGeom>
                <a:avLst/>
                <a:gdLst>
                  <a:gd name="T0" fmla="*/ 20 w 9"/>
                  <a:gd name="T1" fmla="*/ 1 h 8"/>
                  <a:gd name="T2" fmla="*/ 0 w 9"/>
                  <a:gd name="T3" fmla="*/ 16 h 8"/>
                  <a:gd name="T4" fmla="*/ 21 w 9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8" y="1"/>
                    </a:moveTo>
                    <a:cubicBezTo>
                      <a:pt x="7" y="4"/>
                      <a:pt x="3" y="6"/>
                      <a:pt x="0" y="8"/>
                    </a:cubicBezTo>
                    <a:cubicBezTo>
                      <a:pt x="3" y="7"/>
                      <a:pt x="7" y="3"/>
                      <a:pt x="9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5" name="Freeform 309">
                <a:extLst>
                  <a:ext uri="{FF2B5EF4-FFF2-40B4-BE49-F238E27FC236}">
                    <a16:creationId xmlns:a16="http://schemas.microsoft.com/office/drawing/2014/main" id="{252EE479-AEAF-4BCE-A39B-FC5D00D29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1463"/>
                <a:ext cx="19" cy="6"/>
              </a:xfrm>
              <a:custGeom>
                <a:avLst/>
                <a:gdLst>
                  <a:gd name="T0" fmla="*/ 0 w 15"/>
                  <a:gd name="T1" fmla="*/ 7 h 5"/>
                  <a:gd name="T2" fmla="*/ 30 w 15"/>
                  <a:gd name="T3" fmla="*/ 0 h 5"/>
                  <a:gd name="T4" fmla="*/ 8 w 15"/>
                  <a:gd name="T5" fmla="*/ 6 h 5"/>
                  <a:gd name="T6" fmla="*/ 25 w 15"/>
                  <a:gd name="T7" fmla="*/ 1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5">
                    <a:moveTo>
                      <a:pt x="0" y="4"/>
                    </a:moveTo>
                    <a:cubicBezTo>
                      <a:pt x="4" y="5"/>
                      <a:pt x="11" y="1"/>
                      <a:pt x="15" y="0"/>
                    </a:cubicBezTo>
                    <a:cubicBezTo>
                      <a:pt x="12" y="1"/>
                      <a:pt x="7" y="2"/>
                      <a:pt x="4" y="3"/>
                    </a:cubicBezTo>
                    <a:cubicBezTo>
                      <a:pt x="6" y="2"/>
                      <a:pt x="10" y="1"/>
                      <a:pt x="13" y="1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6" name="Freeform 310">
                <a:extLst>
                  <a:ext uri="{FF2B5EF4-FFF2-40B4-BE49-F238E27FC236}">
                    <a16:creationId xmlns:a16="http://schemas.microsoft.com/office/drawing/2014/main" id="{43325586-315E-4FC7-AED7-7D4B4FAB9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1" y="1441"/>
                <a:ext cx="34" cy="22"/>
              </a:xfrm>
              <a:custGeom>
                <a:avLst/>
                <a:gdLst>
                  <a:gd name="T0" fmla="*/ 9 w 26"/>
                  <a:gd name="T1" fmla="*/ 36 h 17"/>
                  <a:gd name="T2" fmla="*/ 22 w 26"/>
                  <a:gd name="T3" fmla="*/ 35 h 17"/>
                  <a:gd name="T4" fmla="*/ 21 w 26"/>
                  <a:gd name="T5" fmla="*/ 23 h 17"/>
                  <a:gd name="T6" fmla="*/ 34 w 26"/>
                  <a:gd name="T7" fmla="*/ 28 h 17"/>
                  <a:gd name="T8" fmla="*/ 43 w 26"/>
                  <a:gd name="T9" fmla="*/ 17 h 17"/>
                  <a:gd name="T10" fmla="*/ 46 w 26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17">
                    <a:moveTo>
                      <a:pt x="4" y="17"/>
                    </a:moveTo>
                    <a:cubicBezTo>
                      <a:pt x="0" y="13"/>
                      <a:pt x="8" y="16"/>
                      <a:pt x="10" y="16"/>
                    </a:cubicBezTo>
                    <a:cubicBezTo>
                      <a:pt x="9" y="15"/>
                      <a:pt x="9" y="12"/>
                      <a:pt x="9" y="11"/>
                    </a:cubicBezTo>
                    <a:cubicBezTo>
                      <a:pt x="10" y="10"/>
                      <a:pt x="13" y="13"/>
                      <a:pt x="15" y="13"/>
                    </a:cubicBezTo>
                    <a:cubicBezTo>
                      <a:pt x="14" y="7"/>
                      <a:pt x="14" y="8"/>
                      <a:pt x="19" y="8"/>
                    </a:cubicBezTo>
                    <a:cubicBezTo>
                      <a:pt x="25" y="8"/>
                      <a:pt x="26" y="2"/>
                      <a:pt x="21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7" name="Freeform 311">
                <a:extLst>
                  <a:ext uri="{FF2B5EF4-FFF2-40B4-BE49-F238E27FC236}">
                    <a16:creationId xmlns:a16="http://schemas.microsoft.com/office/drawing/2014/main" id="{08E006A1-3BDD-499B-BA74-02A61C8075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1458"/>
                <a:ext cx="7" cy="7"/>
              </a:xfrm>
              <a:custGeom>
                <a:avLst/>
                <a:gdLst>
                  <a:gd name="T0" fmla="*/ 0 w 5"/>
                  <a:gd name="T1" fmla="*/ 7 h 6"/>
                  <a:gd name="T2" fmla="*/ 14 w 5"/>
                  <a:gd name="T3" fmla="*/ 8 h 6"/>
                  <a:gd name="T4" fmla="*/ 8 w 5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0" y="4"/>
                    </a:moveTo>
                    <a:cubicBezTo>
                      <a:pt x="1" y="6"/>
                      <a:pt x="3" y="6"/>
                      <a:pt x="5" y="5"/>
                    </a:cubicBezTo>
                    <a:cubicBezTo>
                      <a:pt x="5" y="4"/>
                      <a:pt x="3" y="2"/>
                      <a:pt x="3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8" name="Freeform 312">
                <a:extLst>
                  <a:ext uri="{FF2B5EF4-FFF2-40B4-BE49-F238E27FC236}">
                    <a16:creationId xmlns:a16="http://schemas.microsoft.com/office/drawing/2014/main" id="{8CCE4550-F2D7-4DFC-8560-DF67FDEDD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2" y="1468"/>
                <a:ext cx="29" cy="10"/>
              </a:xfrm>
              <a:custGeom>
                <a:avLst/>
                <a:gdLst>
                  <a:gd name="T0" fmla="*/ 0 w 23"/>
                  <a:gd name="T1" fmla="*/ 8 h 8"/>
                  <a:gd name="T2" fmla="*/ 8 w 23"/>
                  <a:gd name="T3" fmla="*/ 6 h 8"/>
                  <a:gd name="T4" fmla="*/ 10 w 23"/>
                  <a:gd name="T5" fmla="*/ 8 h 8"/>
                  <a:gd name="T6" fmla="*/ 14 w 23"/>
                  <a:gd name="T7" fmla="*/ 1 h 8"/>
                  <a:gd name="T8" fmla="*/ 18 w 23"/>
                  <a:gd name="T9" fmla="*/ 13 h 8"/>
                  <a:gd name="T10" fmla="*/ 29 w 23"/>
                  <a:gd name="T11" fmla="*/ 0 h 8"/>
                  <a:gd name="T12" fmla="*/ 33 w 23"/>
                  <a:gd name="T13" fmla="*/ 14 h 8"/>
                  <a:gd name="T14" fmla="*/ 47 w 23"/>
                  <a:gd name="T15" fmla="*/ 0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" h="8">
                    <a:moveTo>
                      <a:pt x="0" y="4"/>
                    </a:moveTo>
                    <a:cubicBezTo>
                      <a:pt x="2" y="5"/>
                      <a:pt x="2" y="3"/>
                      <a:pt x="4" y="3"/>
                    </a:cubicBezTo>
                    <a:cubicBezTo>
                      <a:pt x="4" y="3"/>
                      <a:pt x="5" y="4"/>
                      <a:pt x="5" y="4"/>
                    </a:cubicBezTo>
                    <a:cubicBezTo>
                      <a:pt x="6" y="3"/>
                      <a:pt x="7" y="2"/>
                      <a:pt x="7" y="1"/>
                    </a:cubicBezTo>
                    <a:cubicBezTo>
                      <a:pt x="8" y="3"/>
                      <a:pt x="8" y="5"/>
                      <a:pt x="9" y="6"/>
                    </a:cubicBezTo>
                    <a:cubicBezTo>
                      <a:pt x="11" y="5"/>
                      <a:pt x="12" y="2"/>
                      <a:pt x="14" y="0"/>
                    </a:cubicBezTo>
                    <a:cubicBezTo>
                      <a:pt x="14" y="3"/>
                      <a:pt x="14" y="8"/>
                      <a:pt x="17" y="7"/>
                    </a:cubicBezTo>
                    <a:cubicBezTo>
                      <a:pt x="20" y="6"/>
                      <a:pt x="19" y="1"/>
                      <a:pt x="23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9" name="Freeform 313">
                <a:extLst>
                  <a:ext uri="{FF2B5EF4-FFF2-40B4-BE49-F238E27FC236}">
                    <a16:creationId xmlns:a16="http://schemas.microsoft.com/office/drawing/2014/main" id="{3F8FB483-0EAA-4B8E-AEAF-BA249467D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" y="1462"/>
                <a:ext cx="23" cy="7"/>
              </a:xfrm>
              <a:custGeom>
                <a:avLst/>
                <a:gdLst>
                  <a:gd name="T0" fmla="*/ 5 w 18"/>
                  <a:gd name="T1" fmla="*/ 9 h 6"/>
                  <a:gd name="T2" fmla="*/ 1 w 18"/>
                  <a:gd name="T3" fmla="*/ 9 h 6"/>
                  <a:gd name="T4" fmla="*/ 1 w 18"/>
                  <a:gd name="T5" fmla="*/ 2 h 6"/>
                  <a:gd name="T6" fmla="*/ 17 w 18"/>
                  <a:gd name="T7" fmla="*/ 8 h 6"/>
                  <a:gd name="T8" fmla="*/ 23 w 18"/>
                  <a:gd name="T9" fmla="*/ 0 h 6"/>
                  <a:gd name="T10" fmla="*/ 37 w 18"/>
                  <a:gd name="T11" fmla="*/ 8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6">
                    <a:moveTo>
                      <a:pt x="2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0" y="5"/>
                      <a:pt x="1" y="4"/>
                      <a:pt x="1" y="2"/>
                    </a:cubicBezTo>
                    <a:cubicBezTo>
                      <a:pt x="4" y="2"/>
                      <a:pt x="5" y="6"/>
                      <a:pt x="8" y="5"/>
                    </a:cubicBezTo>
                    <a:cubicBezTo>
                      <a:pt x="11" y="5"/>
                      <a:pt x="10" y="3"/>
                      <a:pt x="11" y="0"/>
                    </a:cubicBezTo>
                    <a:cubicBezTo>
                      <a:pt x="13" y="0"/>
                      <a:pt x="16" y="3"/>
                      <a:pt x="18" y="5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0" name="Freeform 314">
                <a:extLst>
                  <a:ext uri="{FF2B5EF4-FFF2-40B4-BE49-F238E27FC236}">
                    <a16:creationId xmlns:a16="http://schemas.microsoft.com/office/drawing/2014/main" id="{60C3337A-BD11-44F9-B8F1-1851E33CB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1449"/>
                <a:ext cx="11" cy="10"/>
              </a:xfrm>
              <a:custGeom>
                <a:avLst/>
                <a:gdLst>
                  <a:gd name="T0" fmla="*/ 0 w 8"/>
                  <a:gd name="T1" fmla="*/ 8 h 8"/>
                  <a:gd name="T2" fmla="*/ 11 w 8"/>
                  <a:gd name="T3" fmla="*/ 16 h 8"/>
                  <a:gd name="T4" fmla="*/ 14 w 8"/>
                  <a:gd name="T5" fmla="*/ 1 h 8"/>
                  <a:gd name="T6" fmla="*/ 19 w 8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0" y="4"/>
                    </a:moveTo>
                    <a:cubicBezTo>
                      <a:pt x="0" y="6"/>
                      <a:pt x="2" y="8"/>
                      <a:pt x="4" y="8"/>
                    </a:cubicBezTo>
                    <a:cubicBezTo>
                      <a:pt x="8" y="7"/>
                      <a:pt x="6" y="3"/>
                      <a:pt x="5" y="1"/>
                    </a:cubicBezTo>
                    <a:cubicBezTo>
                      <a:pt x="6" y="0"/>
                      <a:pt x="6" y="0"/>
                      <a:pt x="7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" name="Freeform 315">
                <a:extLst>
                  <a:ext uri="{FF2B5EF4-FFF2-40B4-BE49-F238E27FC236}">
                    <a16:creationId xmlns:a16="http://schemas.microsoft.com/office/drawing/2014/main" id="{031BEF07-C6C0-4EAC-B55B-6B8786765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1431"/>
                <a:ext cx="33" cy="22"/>
              </a:xfrm>
              <a:custGeom>
                <a:avLst/>
                <a:gdLst>
                  <a:gd name="T0" fmla="*/ 0 w 26"/>
                  <a:gd name="T1" fmla="*/ 36 h 17"/>
                  <a:gd name="T2" fmla="*/ 13 w 26"/>
                  <a:gd name="T3" fmla="*/ 32 h 17"/>
                  <a:gd name="T4" fmla="*/ 17 w 26"/>
                  <a:gd name="T5" fmla="*/ 22 h 17"/>
                  <a:gd name="T6" fmla="*/ 28 w 26"/>
                  <a:gd name="T7" fmla="*/ 28 h 17"/>
                  <a:gd name="T8" fmla="*/ 29 w 26"/>
                  <a:gd name="T9" fmla="*/ 16 h 17"/>
                  <a:gd name="T10" fmla="*/ 47 w 26"/>
                  <a:gd name="T11" fmla="*/ 22 h 17"/>
                  <a:gd name="T12" fmla="*/ 48 w 26"/>
                  <a:gd name="T13" fmla="*/ 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17">
                    <a:moveTo>
                      <a:pt x="0" y="17"/>
                    </a:moveTo>
                    <a:cubicBezTo>
                      <a:pt x="1" y="17"/>
                      <a:pt x="5" y="16"/>
                      <a:pt x="6" y="15"/>
                    </a:cubicBezTo>
                    <a:cubicBezTo>
                      <a:pt x="8" y="14"/>
                      <a:pt x="6" y="12"/>
                      <a:pt x="8" y="10"/>
                    </a:cubicBezTo>
                    <a:cubicBezTo>
                      <a:pt x="9" y="11"/>
                      <a:pt x="12" y="14"/>
                      <a:pt x="13" y="13"/>
                    </a:cubicBezTo>
                    <a:cubicBezTo>
                      <a:pt x="15" y="13"/>
                      <a:pt x="13" y="9"/>
                      <a:pt x="14" y="7"/>
                    </a:cubicBezTo>
                    <a:cubicBezTo>
                      <a:pt x="17" y="7"/>
                      <a:pt x="20" y="11"/>
                      <a:pt x="23" y="10"/>
                    </a:cubicBezTo>
                    <a:cubicBezTo>
                      <a:pt x="26" y="8"/>
                      <a:pt x="26" y="3"/>
                      <a:pt x="24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" name="Freeform 316">
                <a:extLst>
                  <a:ext uri="{FF2B5EF4-FFF2-40B4-BE49-F238E27FC236}">
                    <a16:creationId xmlns:a16="http://schemas.microsoft.com/office/drawing/2014/main" id="{8DDBE1BB-D711-485A-B7BB-0AE42B596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6" y="1473"/>
                <a:ext cx="5" cy="1"/>
              </a:xfrm>
              <a:custGeom>
                <a:avLst/>
                <a:gdLst>
                  <a:gd name="T0" fmla="*/ 0 w 4"/>
                  <a:gd name="T1" fmla="*/ 1 h 1"/>
                  <a:gd name="T2" fmla="*/ 5 w 4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0" y="1"/>
                      <a:pt x="4" y="0"/>
                      <a:pt x="2" y="1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3" name="Freeform 317">
                <a:extLst>
                  <a:ext uri="{FF2B5EF4-FFF2-40B4-BE49-F238E27FC236}">
                    <a16:creationId xmlns:a16="http://schemas.microsoft.com/office/drawing/2014/main" id="{2EBA325F-7441-4246-97E3-1F9009E60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1494"/>
                <a:ext cx="13" cy="1"/>
              </a:xfrm>
              <a:custGeom>
                <a:avLst/>
                <a:gdLst>
                  <a:gd name="T0" fmla="*/ 0 w 10"/>
                  <a:gd name="T1" fmla="*/ 1 h 1"/>
                  <a:gd name="T2" fmla="*/ 22 w 10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cubicBezTo>
                      <a:pt x="3" y="1"/>
                      <a:pt x="6" y="0"/>
                      <a:pt x="10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" name="Freeform 318">
                <a:extLst>
                  <a:ext uri="{FF2B5EF4-FFF2-40B4-BE49-F238E27FC236}">
                    <a16:creationId xmlns:a16="http://schemas.microsoft.com/office/drawing/2014/main" id="{5CAA377D-FD0A-4D6C-BC30-54BEF5A48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5" y="1486"/>
                <a:ext cx="18" cy="13"/>
              </a:xfrm>
              <a:custGeom>
                <a:avLst/>
                <a:gdLst>
                  <a:gd name="T0" fmla="*/ 0 w 14"/>
                  <a:gd name="T1" fmla="*/ 12 h 10"/>
                  <a:gd name="T2" fmla="*/ 6 w 14"/>
                  <a:gd name="T3" fmla="*/ 21 h 10"/>
                  <a:gd name="T4" fmla="*/ 15 w 14"/>
                  <a:gd name="T5" fmla="*/ 12 h 10"/>
                  <a:gd name="T6" fmla="*/ 30 w 14"/>
                  <a:gd name="T7" fmla="*/ 17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10">
                    <a:moveTo>
                      <a:pt x="0" y="5"/>
                    </a:moveTo>
                    <a:cubicBezTo>
                      <a:pt x="1" y="6"/>
                      <a:pt x="1" y="9"/>
                      <a:pt x="3" y="9"/>
                    </a:cubicBezTo>
                    <a:cubicBezTo>
                      <a:pt x="7" y="10"/>
                      <a:pt x="6" y="6"/>
                      <a:pt x="7" y="5"/>
                    </a:cubicBezTo>
                    <a:cubicBezTo>
                      <a:pt x="11" y="0"/>
                      <a:pt x="12" y="6"/>
                      <a:pt x="14" y="8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" name="Freeform 319">
                <a:extLst>
                  <a:ext uri="{FF2B5EF4-FFF2-40B4-BE49-F238E27FC236}">
                    <a16:creationId xmlns:a16="http://schemas.microsoft.com/office/drawing/2014/main" id="{0DDB2A81-8DAF-4C61-876C-684DBF804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1510"/>
                <a:ext cx="10" cy="3"/>
              </a:xfrm>
              <a:custGeom>
                <a:avLst/>
                <a:gdLst>
                  <a:gd name="T0" fmla="*/ 0 w 8"/>
                  <a:gd name="T1" fmla="*/ 8 h 2"/>
                  <a:gd name="T2" fmla="*/ 16 w 8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cubicBezTo>
                      <a:pt x="2" y="0"/>
                      <a:pt x="6" y="0"/>
                      <a:pt x="8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" name="Freeform 320">
                <a:extLst>
                  <a:ext uri="{FF2B5EF4-FFF2-40B4-BE49-F238E27FC236}">
                    <a16:creationId xmlns:a16="http://schemas.microsoft.com/office/drawing/2014/main" id="{9FC38A0E-1791-46A1-8A6B-EA3E01BF2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5" y="1506"/>
                <a:ext cx="13" cy="9"/>
              </a:xfrm>
              <a:custGeom>
                <a:avLst/>
                <a:gdLst>
                  <a:gd name="T0" fmla="*/ 0 w 10"/>
                  <a:gd name="T1" fmla="*/ 1 h 7"/>
                  <a:gd name="T2" fmla="*/ 7 w 10"/>
                  <a:gd name="T3" fmla="*/ 15 h 7"/>
                  <a:gd name="T4" fmla="*/ 17 w 10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7">
                    <a:moveTo>
                      <a:pt x="0" y="1"/>
                    </a:moveTo>
                    <a:cubicBezTo>
                      <a:pt x="0" y="4"/>
                      <a:pt x="0" y="7"/>
                      <a:pt x="3" y="7"/>
                    </a:cubicBezTo>
                    <a:cubicBezTo>
                      <a:pt x="6" y="7"/>
                      <a:pt x="10" y="2"/>
                      <a:pt x="8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" name="Freeform 321">
                <a:extLst>
                  <a:ext uri="{FF2B5EF4-FFF2-40B4-BE49-F238E27FC236}">
                    <a16:creationId xmlns:a16="http://schemas.microsoft.com/office/drawing/2014/main" id="{D51CC6CB-F744-4B87-99C6-A15FFEE70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2" y="1483"/>
                <a:ext cx="2" cy="9"/>
              </a:xfrm>
              <a:custGeom>
                <a:avLst/>
                <a:gdLst>
                  <a:gd name="T0" fmla="*/ 0 w 1"/>
                  <a:gd name="T1" fmla="*/ 0 h 7"/>
                  <a:gd name="T2" fmla="*/ 8 w 1"/>
                  <a:gd name="T3" fmla="*/ 15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7">
                    <a:moveTo>
                      <a:pt x="0" y="0"/>
                    </a:moveTo>
                    <a:cubicBezTo>
                      <a:pt x="1" y="2"/>
                      <a:pt x="0" y="5"/>
                      <a:pt x="1" y="7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" name="Freeform 322">
                <a:extLst>
                  <a:ext uri="{FF2B5EF4-FFF2-40B4-BE49-F238E27FC236}">
                    <a16:creationId xmlns:a16="http://schemas.microsoft.com/office/drawing/2014/main" id="{84A78955-3914-4065-9CC3-3FDEF2D86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2" y="1503"/>
                <a:ext cx="12" cy="2"/>
              </a:xfrm>
              <a:custGeom>
                <a:avLst/>
                <a:gdLst>
                  <a:gd name="T0" fmla="*/ 21 w 9"/>
                  <a:gd name="T1" fmla="*/ 2 h 2"/>
                  <a:gd name="T2" fmla="*/ 0 w 9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2">
                    <a:moveTo>
                      <a:pt x="9" y="2"/>
                    </a:moveTo>
                    <a:cubicBezTo>
                      <a:pt x="7" y="1"/>
                      <a:pt x="3" y="1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" name="Freeform 323">
                <a:extLst>
                  <a:ext uri="{FF2B5EF4-FFF2-40B4-BE49-F238E27FC236}">
                    <a16:creationId xmlns:a16="http://schemas.microsoft.com/office/drawing/2014/main" id="{EB7E4BEA-BF45-4F57-8224-82CC24E2D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6" y="1511"/>
                <a:ext cx="14" cy="4"/>
              </a:xfrm>
              <a:custGeom>
                <a:avLst/>
                <a:gdLst>
                  <a:gd name="T0" fmla="*/ 23 w 11"/>
                  <a:gd name="T1" fmla="*/ 7 h 3"/>
                  <a:gd name="T2" fmla="*/ 0 w 1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3">
                    <a:moveTo>
                      <a:pt x="11" y="3"/>
                    </a:moveTo>
                    <a:cubicBezTo>
                      <a:pt x="8" y="1"/>
                      <a:pt x="2" y="0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" name="Freeform 324">
                <a:extLst>
                  <a:ext uri="{FF2B5EF4-FFF2-40B4-BE49-F238E27FC236}">
                    <a16:creationId xmlns:a16="http://schemas.microsoft.com/office/drawing/2014/main" id="{86928A7A-CD59-47A6-8A9C-CCFE67C74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506"/>
                <a:ext cx="1" cy="7"/>
              </a:xfrm>
              <a:custGeom>
                <a:avLst/>
                <a:gdLst>
                  <a:gd name="T0" fmla="*/ 1 w 1"/>
                  <a:gd name="T1" fmla="*/ 0 h 5"/>
                  <a:gd name="T2" fmla="*/ 0 w 1"/>
                  <a:gd name="T3" fmla="*/ 14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cubicBezTo>
                      <a:pt x="0" y="2"/>
                      <a:pt x="0" y="4"/>
                      <a:pt x="0" y="5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" name="Freeform 325">
                <a:extLst>
                  <a:ext uri="{FF2B5EF4-FFF2-40B4-BE49-F238E27FC236}">
                    <a16:creationId xmlns:a16="http://schemas.microsoft.com/office/drawing/2014/main" id="{9DD27B01-C95D-4E1D-B81F-A0E1D5B346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1497"/>
                <a:ext cx="3" cy="6"/>
              </a:xfrm>
              <a:custGeom>
                <a:avLst/>
                <a:gdLst>
                  <a:gd name="T0" fmla="*/ 8 w 2"/>
                  <a:gd name="T1" fmla="*/ 0 h 4"/>
                  <a:gd name="T2" fmla="*/ 0 w 2"/>
                  <a:gd name="T3" fmla="*/ 14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1"/>
                      <a:pt x="0" y="2"/>
                      <a:pt x="0" y="4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" name="Freeform 326">
                <a:extLst>
                  <a:ext uri="{FF2B5EF4-FFF2-40B4-BE49-F238E27FC236}">
                    <a16:creationId xmlns:a16="http://schemas.microsoft.com/office/drawing/2014/main" id="{19B78EBA-3EFE-4A84-9DB9-31353C00C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6" y="1500"/>
                <a:ext cx="1" cy="3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1" y="2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" name="Freeform 327">
                <a:extLst>
                  <a:ext uri="{FF2B5EF4-FFF2-40B4-BE49-F238E27FC236}">
                    <a16:creationId xmlns:a16="http://schemas.microsoft.com/office/drawing/2014/main" id="{3E335651-6E53-4BC1-B36E-9763A9556D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0" y="1510"/>
                <a:ext cx="1" cy="4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6350" cap="rnd">
                <a:solidFill>
                  <a:srgbClr val="F2DFE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" name="Freeform 328">
                <a:extLst>
                  <a:ext uri="{FF2B5EF4-FFF2-40B4-BE49-F238E27FC236}">
                    <a16:creationId xmlns:a16="http://schemas.microsoft.com/office/drawing/2014/main" id="{0E1B381B-C0C7-4F7F-8D7F-90410513A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4" y="2382"/>
                <a:ext cx="720" cy="492"/>
              </a:xfrm>
              <a:custGeom>
                <a:avLst/>
                <a:gdLst>
                  <a:gd name="T0" fmla="*/ 211 w 563"/>
                  <a:gd name="T1" fmla="*/ 736 h 385"/>
                  <a:gd name="T2" fmla="*/ 364 w 563"/>
                  <a:gd name="T3" fmla="*/ 592 h 385"/>
                  <a:gd name="T4" fmla="*/ 526 w 563"/>
                  <a:gd name="T5" fmla="*/ 457 h 385"/>
                  <a:gd name="T6" fmla="*/ 688 w 563"/>
                  <a:gd name="T7" fmla="*/ 340 h 385"/>
                  <a:gd name="T8" fmla="*/ 946 w 563"/>
                  <a:gd name="T9" fmla="*/ 202 h 385"/>
                  <a:gd name="T10" fmla="*/ 1050 w 563"/>
                  <a:gd name="T11" fmla="*/ 143 h 385"/>
                  <a:gd name="T12" fmla="*/ 1157 w 563"/>
                  <a:gd name="T13" fmla="*/ 23 h 385"/>
                  <a:gd name="T14" fmla="*/ 951 w 563"/>
                  <a:gd name="T15" fmla="*/ 119 h 385"/>
                  <a:gd name="T16" fmla="*/ 757 w 563"/>
                  <a:gd name="T17" fmla="*/ 164 h 385"/>
                  <a:gd name="T18" fmla="*/ 614 w 563"/>
                  <a:gd name="T19" fmla="*/ 196 h 385"/>
                  <a:gd name="T20" fmla="*/ 444 w 563"/>
                  <a:gd name="T21" fmla="*/ 300 h 385"/>
                  <a:gd name="T22" fmla="*/ 278 w 563"/>
                  <a:gd name="T23" fmla="*/ 348 h 385"/>
                  <a:gd name="T24" fmla="*/ 189 w 563"/>
                  <a:gd name="T25" fmla="*/ 534 h 385"/>
                  <a:gd name="T26" fmla="*/ 83 w 563"/>
                  <a:gd name="T27" fmla="*/ 659 h 385"/>
                  <a:gd name="T28" fmla="*/ 31 w 563"/>
                  <a:gd name="T29" fmla="*/ 780 h 385"/>
                  <a:gd name="T30" fmla="*/ 211 w 563"/>
                  <a:gd name="T31" fmla="*/ 736 h 38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63" h="385">
                    <a:moveTo>
                      <a:pt x="101" y="353"/>
                    </a:moveTo>
                    <a:cubicBezTo>
                      <a:pt x="144" y="322"/>
                      <a:pt x="147" y="302"/>
                      <a:pt x="174" y="283"/>
                    </a:cubicBezTo>
                    <a:cubicBezTo>
                      <a:pt x="200" y="264"/>
                      <a:pt x="217" y="247"/>
                      <a:pt x="251" y="219"/>
                    </a:cubicBezTo>
                    <a:cubicBezTo>
                      <a:pt x="276" y="198"/>
                      <a:pt x="318" y="178"/>
                      <a:pt x="329" y="163"/>
                    </a:cubicBezTo>
                    <a:cubicBezTo>
                      <a:pt x="372" y="166"/>
                      <a:pt x="394" y="137"/>
                      <a:pt x="453" y="97"/>
                    </a:cubicBezTo>
                    <a:cubicBezTo>
                      <a:pt x="466" y="88"/>
                      <a:pt x="491" y="80"/>
                      <a:pt x="502" y="69"/>
                    </a:cubicBezTo>
                    <a:cubicBezTo>
                      <a:pt x="538" y="32"/>
                      <a:pt x="563" y="19"/>
                      <a:pt x="554" y="11"/>
                    </a:cubicBezTo>
                    <a:cubicBezTo>
                      <a:pt x="542" y="0"/>
                      <a:pt x="504" y="38"/>
                      <a:pt x="455" y="57"/>
                    </a:cubicBezTo>
                    <a:cubicBezTo>
                      <a:pt x="405" y="76"/>
                      <a:pt x="399" y="73"/>
                      <a:pt x="362" y="78"/>
                    </a:cubicBezTo>
                    <a:cubicBezTo>
                      <a:pt x="326" y="82"/>
                      <a:pt x="317" y="81"/>
                      <a:pt x="293" y="94"/>
                    </a:cubicBezTo>
                    <a:cubicBezTo>
                      <a:pt x="269" y="108"/>
                      <a:pt x="239" y="128"/>
                      <a:pt x="212" y="144"/>
                    </a:cubicBezTo>
                    <a:cubicBezTo>
                      <a:pt x="186" y="159"/>
                      <a:pt x="167" y="144"/>
                      <a:pt x="133" y="167"/>
                    </a:cubicBezTo>
                    <a:cubicBezTo>
                      <a:pt x="99" y="190"/>
                      <a:pt x="93" y="234"/>
                      <a:pt x="91" y="256"/>
                    </a:cubicBezTo>
                    <a:cubicBezTo>
                      <a:pt x="89" y="278"/>
                      <a:pt x="60" y="296"/>
                      <a:pt x="40" y="316"/>
                    </a:cubicBezTo>
                    <a:cubicBezTo>
                      <a:pt x="16" y="340"/>
                      <a:pt x="0" y="358"/>
                      <a:pt x="15" y="373"/>
                    </a:cubicBezTo>
                    <a:cubicBezTo>
                      <a:pt x="26" y="385"/>
                      <a:pt x="58" y="384"/>
                      <a:pt x="101" y="353"/>
                    </a:cubicBezTo>
                    <a:close/>
                  </a:path>
                </a:pathLst>
              </a:custGeom>
              <a:solidFill>
                <a:srgbClr val="7D44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" name="Freeform 329">
                <a:extLst>
                  <a:ext uri="{FF2B5EF4-FFF2-40B4-BE49-F238E27FC236}">
                    <a16:creationId xmlns:a16="http://schemas.microsoft.com/office/drawing/2014/main" id="{0DD6F12E-A15A-4A2F-AB24-8B5C8893C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8" y="2273"/>
                <a:ext cx="735" cy="586"/>
              </a:xfrm>
              <a:custGeom>
                <a:avLst/>
                <a:gdLst>
                  <a:gd name="T0" fmla="*/ 127 w 574"/>
                  <a:gd name="T1" fmla="*/ 839 h 458"/>
                  <a:gd name="T2" fmla="*/ 233 w 574"/>
                  <a:gd name="T3" fmla="*/ 714 h 458"/>
                  <a:gd name="T4" fmla="*/ 321 w 574"/>
                  <a:gd name="T5" fmla="*/ 527 h 458"/>
                  <a:gd name="T6" fmla="*/ 487 w 574"/>
                  <a:gd name="T7" fmla="*/ 480 h 458"/>
                  <a:gd name="T8" fmla="*/ 657 w 574"/>
                  <a:gd name="T9" fmla="*/ 375 h 458"/>
                  <a:gd name="T10" fmla="*/ 802 w 574"/>
                  <a:gd name="T11" fmla="*/ 342 h 458"/>
                  <a:gd name="T12" fmla="*/ 998 w 574"/>
                  <a:gd name="T13" fmla="*/ 298 h 458"/>
                  <a:gd name="T14" fmla="*/ 1205 w 574"/>
                  <a:gd name="T15" fmla="*/ 201 h 458"/>
                  <a:gd name="T16" fmla="*/ 1205 w 574"/>
                  <a:gd name="T17" fmla="*/ 201 h 458"/>
                  <a:gd name="T18" fmla="*/ 1033 w 574"/>
                  <a:gd name="T19" fmla="*/ 127 h 458"/>
                  <a:gd name="T20" fmla="*/ 853 w 574"/>
                  <a:gd name="T21" fmla="*/ 113 h 458"/>
                  <a:gd name="T22" fmla="*/ 795 w 574"/>
                  <a:gd name="T23" fmla="*/ 123 h 458"/>
                  <a:gd name="T24" fmla="*/ 197 w 574"/>
                  <a:gd name="T25" fmla="*/ 74 h 458"/>
                  <a:gd name="T26" fmla="*/ 23 w 574"/>
                  <a:gd name="T27" fmla="*/ 358 h 458"/>
                  <a:gd name="T28" fmla="*/ 36 w 574"/>
                  <a:gd name="T29" fmla="*/ 702 h 458"/>
                  <a:gd name="T30" fmla="*/ 74 w 574"/>
                  <a:gd name="T31" fmla="*/ 960 h 458"/>
                  <a:gd name="T32" fmla="*/ 127 w 574"/>
                  <a:gd name="T33" fmla="*/ 839 h 4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74" h="458">
                    <a:moveTo>
                      <a:pt x="60" y="401"/>
                    </a:moveTo>
                    <a:cubicBezTo>
                      <a:pt x="80" y="381"/>
                      <a:pt x="109" y="363"/>
                      <a:pt x="111" y="341"/>
                    </a:cubicBezTo>
                    <a:cubicBezTo>
                      <a:pt x="113" y="319"/>
                      <a:pt x="119" y="275"/>
                      <a:pt x="153" y="252"/>
                    </a:cubicBezTo>
                    <a:cubicBezTo>
                      <a:pt x="187" y="229"/>
                      <a:pt x="206" y="244"/>
                      <a:pt x="232" y="229"/>
                    </a:cubicBezTo>
                    <a:cubicBezTo>
                      <a:pt x="259" y="213"/>
                      <a:pt x="289" y="193"/>
                      <a:pt x="313" y="179"/>
                    </a:cubicBezTo>
                    <a:cubicBezTo>
                      <a:pt x="337" y="166"/>
                      <a:pt x="346" y="167"/>
                      <a:pt x="382" y="163"/>
                    </a:cubicBezTo>
                    <a:cubicBezTo>
                      <a:pt x="419" y="158"/>
                      <a:pt x="425" y="161"/>
                      <a:pt x="475" y="142"/>
                    </a:cubicBezTo>
                    <a:cubicBezTo>
                      <a:pt x="524" y="123"/>
                      <a:pt x="562" y="85"/>
                      <a:pt x="574" y="96"/>
                    </a:cubicBezTo>
                    <a:cubicBezTo>
                      <a:pt x="574" y="96"/>
                      <a:pt x="574" y="96"/>
                      <a:pt x="574" y="96"/>
                    </a:cubicBezTo>
                    <a:cubicBezTo>
                      <a:pt x="573" y="75"/>
                      <a:pt x="535" y="70"/>
                      <a:pt x="492" y="60"/>
                    </a:cubicBezTo>
                    <a:cubicBezTo>
                      <a:pt x="464" y="54"/>
                      <a:pt x="428" y="48"/>
                      <a:pt x="406" y="54"/>
                    </a:cubicBezTo>
                    <a:cubicBezTo>
                      <a:pt x="398" y="56"/>
                      <a:pt x="389" y="60"/>
                      <a:pt x="379" y="59"/>
                    </a:cubicBezTo>
                    <a:cubicBezTo>
                      <a:pt x="341" y="53"/>
                      <a:pt x="187" y="0"/>
                      <a:pt x="94" y="35"/>
                    </a:cubicBezTo>
                    <a:cubicBezTo>
                      <a:pt x="39" y="55"/>
                      <a:pt x="20" y="107"/>
                      <a:pt x="11" y="171"/>
                    </a:cubicBezTo>
                    <a:cubicBezTo>
                      <a:pt x="0" y="255"/>
                      <a:pt x="14" y="306"/>
                      <a:pt x="17" y="335"/>
                    </a:cubicBezTo>
                    <a:cubicBezTo>
                      <a:pt x="18" y="362"/>
                      <a:pt x="3" y="434"/>
                      <a:pt x="35" y="458"/>
                    </a:cubicBezTo>
                    <a:cubicBezTo>
                      <a:pt x="20" y="443"/>
                      <a:pt x="36" y="425"/>
                      <a:pt x="60" y="401"/>
                    </a:cubicBezTo>
                    <a:close/>
                  </a:path>
                </a:pathLst>
              </a:custGeom>
              <a:solidFill>
                <a:srgbClr val="9C7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" name="Freeform 330">
                <a:extLst>
                  <a:ext uri="{FF2B5EF4-FFF2-40B4-BE49-F238E27FC236}">
                    <a16:creationId xmlns:a16="http://schemas.microsoft.com/office/drawing/2014/main" id="{6A6A5AE6-61DC-4992-9293-D81A8E717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5" y="2300"/>
                <a:ext cx="312" cy="225"/>
              </a:xfrm>
              <a:custGeom>
                <a:avLst/>
                <a:gdLst>
                  <a:gd name="T0" fmla="*/ 510 w 244"/>
                  <a:gd name="T1" fmla="*/ 52 h 176"/>
                  <a:gd name="T2" fmla="*/ 136 w 244"/>
                  <a:gd name="T3" fmla="*/ 59 h 176"/>
                  <a:gd name="T4" fmla="*/ 0 w 244"/>
                  <a:gd name="T5" fmla="*/ 368 h 176"/>
                  <a:gd name="T6" fmla="*/ 155 w 244"/>
                  <a:gd name="T7" fmla="*/ 65 h 176"/>
                  <a:gd name="T8" fmla="*/ 510 w 244"/>
                  <a:gd name="T9" fmla="*/ 52 h 1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4" h="176">
                    <a:moveTo>
                      <a:pt x="244" y="25"/>
                    </a:moveTo>
                    <a:cubicBezTo>
                      <a:pt x="208" y="14"/>
                      <a:pt x="112" y="0"/>
                      <a:pt x="65" y="28"/>
                    </a:cubicBezTo>
                    <a:cubicBezTo>
                      <a:pt x="19" y="56"/>
                      <a:pt x="4" y="113"/>
                      <a:pt x="0" y="176"/>
                    </a:cubicBezTo>
                    <a:cubicBezTo>
                      <a:pt x="7" y="144"/>
                      <a:pt x="19" y="53"/>
                      <a:pt x="74" y="31"/>
                    </a:cubicBezTo>
                    <a:cubicBezTo>
                      <a:pt x="130" y="8"/>
                      <a:pt x="188" y="15"/>
                      <a:pt x="244" y="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" name="Freeform 331">
                <a:extLst>
                  <a:ext uri="{FF2B5EF4-FFF2-40B4-BE49-F238E27FC236}">
                    <a16:creationId xmlns:a16="http://schemas.microsoft.com/office/drawing/2014/main" id="{C54E81B4-EEDF-4A40-8358-DF4F279AAD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" y="2303"/>
                <a:ext cx="340" cy="424"/>
              </a:xfrm>
              <a:custGeom>
                <a:avLst/>
                <a:gdLst>
                  <a:gd name="T0" fmla="*/ 202 w 266"/>
                  <a:gd name="T1" fmla="*/ 92 h 332"/>
                  <a:gd name="T2" fmla="*/ 47 w 266"/>
                  <a:gd name="T3" fmla="*/ 359 h 332"/>
                  <a:gd name="T4" fmla="*/ 24 w 266"/>
                  <a:gd name="T5" fmla="*/ 691 h 332"/>
                  <a:gd name="T6" fmla="*/ 8 w 266"/>
                  <a:gd name="T7" fmla="*/ 363 h 332"/>
                  <a:gd name="T8" fmla="*/ 152 w 266"/>
                  <a:gd name="T9" fmla="*/ 59 h 332"/>
                  <a:gd name="T10" fmla="*/ 556 w 266"/>
                  <a:gd name="T11" fmla="*/ 52 h 332"/>
                  <a:gd name="T12" fmla="*/ 202 w 266"/>
                  <a:gd name="T13" fmla="*/ 92 h 3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6" h="332">
                    <a:moveTo>
                      <a:pt x="97" y="44"/>
                    </a:moveTo>
                    <a:cubicBezTo>
                      <a:pt x="38" y="69"/>
                      <a:pt x="27" y="134"/>
                      <a:pt x="23" y="172"/>
                    </a:cubicBezTo>
                    <a:cubicBezTo>
                      <a:pt x="19" y="209"/>
                      <a:pt x="20" y="303"/>
                      <a:pt x="12" y="332"/>
                    </a:cubicBezTo>
                    <a:cubicBezTo>
                      <a:pt x="15" y="310"/>
                      <a:pt x="0" y="237"/>
                      <a:pt x="4" y="174"/>
                    </a:cubicBezTo>
                    <a:cubicBezTo>
                      <a:pt x="7" y="111"/>
                      <a:pt x="27" y="56"/>
                      <a:pt x="73" y="28"/>
                    </a:cubicBezTo>
                    <a:cubicBezTo>
                      <a:pt x="119" y="0"/>
                      <a:pt x="231" y="13"/>
                      <a:pt x="266" y="25"/>
                    </a:cubicBezTo>
                    <a:cubicBezTo>
                      <a:pt x="245" y="21"/>
                      <a:pt x="152" y="20"/>
                      <a:pt x="97" y="44"/>
                    </a:cubicBezTo>
                    <a:close/>
                  </a:path>
                </a:pathLst>
              </a:custGeom>
              <a:solidFill>
                <a:srgbClr val="B391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" name="Freeform 332">
                <a:extLst>
                  <a:ext uri="{FF2B5EF4-FFF2-40B4-BE49-F238E27FC236}">
                    <a16:creationId xmlns:a16="http://schemas.microsoft.com/office/drawing/2014/main" id="{18C1F4C7-787F-4554-AA5C-9ABB15EDA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3" y="2344"/>
                <a:ext cx="225" cy="128"/>
              </a:xfrm>
              <a:custGeom>
                <a:avLst/>
                <a:gdLst>
                  <a:gd name="T0" fmla="*/ 368 w 176"/>
                  <a:gd name="T1" fmla="*/ 37 h 100"/>
                  <a:gd name="T2" fmla="*/ 196 w 176"/>
                  <a:gd name="T3" fmla="*/ 6 h 100"/>
                  <a:gd name="T4" fmla="*/ 114 w 176"/>
                  <a:gd name="T5" fmla="*/ 46 h 100"/>
                  <a:gd name="T6" fmla="*/ 52 w 176"/>
                  <a:gd name="T7" fmla="*/ 141 h 100"/>
                  <a:gd name="T8" fmla="*/ 0 w 176"/>
                  <a:gd name="T9" fmla="*/ 210 h 100"/>
                  <a:gd name="T10" fmla="*/ 107 w 176"/>
                  <a:gd name="T11" fmla="*/ 110 h 100"/>
                  <a:gd name="T12" fmla="*/ 368 w 176"/>
                  <a:gd name="T13" fmla="*/ 37 h 1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6" h="100">
                    <a:moveTo>
                      <a:pt x="176" y="18"/>
                    </a:moveTo>
                    <a:cubicBezTo>
                      <a:pt x="150" y="8"/>
                      <a:pt x="109" y="3"/>
                      <a:pt x="94" y="3"/>
                    </a:cubicBezTo>
                    <a:cubicBezTo>
                      <a:pt x="75" y="4"/>
                      <a:pt x="60" y="10"/>
                      <a:pt x="55" y="22"/>
                    </a:cubicBezTo>
                    <a:cubicBezTo>
                      <a:pt x="50" y="34"/>
                      <a:pt x="38" y="53"/>
                      <a:pt x="25" y="67"/>
                    </a:cubicBezTo>
                    <a:cubicBezTo>
                      <a:pt x="12" y="81"/>
                      <a:pt x="3" y="91"/>
                      <a:pt x="0" y="100"/>
                    </a:cubicBezTo>
                    <a:cubicBezTo>
                      <a:pt x="14" y="86"/>
                      <a:pt x="40" y="71"/>
                      <a:pt x="52" y="52"/>
                    </a:cubicBezTo>
                    <a:cubicBezTo>
                      <a:pt x="64" y="33"/>
                      <a:pt x="89" y="0"/>
                      <a:pt x="176" y="18"/>
                    </a:cubicBezTo>
                    <a:close/>
                  </a:path>
                </a:pathLst>
              </a:custGeom>
              <a:solidFill>
                <a:srgbClr val="B391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" name="Freeform 333">
                <a:extLst>
                  <a:ext uri="{FF2B5EF4-FFF2-40B4-BE49-F238E27FC236}">
                    <a16:creationId xmlns:a16="http://schemas.microsoft.com/office/drawing/2014/main" id="{90FB339C-4C03-45FE-8C26-828EA53CC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1" y="2341"/>
                <a:ext cx="119" cy="94"/>
              </a:xfrm>
              <a:custGeom>
                <a:avLst/>
                <a:gdLst>
                  <a:gd name="T0" fmla="*/ 0 w 93"/>
                  <a:gd name="T1" fmla="*/ 156 h 73"/>
                  <a:gd name="T2" fmla="*/ 67 w 93"/>
                  <a:gd name="T3" fmla="*/ 46 h 73"/>
                  <a:gd name="T4" fmla="*/ 194 w 93"/>
                  <a:gd name="T5" fmla="*/ 13 h 73"/>
                  <a:gd name="T6" fmla="*/ 74 w 93"/>
                  <a:gd name="T7" fmla="*/ 53 h 73"/>
                  <a:gd name="T8" fmla="*/ 0 w 93"/>
                  <a:gd name="T9" fmla="*/ 156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73">
                    <a:moveTo>
                      <a:pt x="0" y="73"/>
                    </a:moveTo>
                    <a:cubicBezTo>
                      <a:pt x="13" y="57"/>
                      <a:pt x="23" y="36"/>
                      <a:pt x="32" y="22"/>
                    </a:cubicBezTo>
                    <a:cubicBezTo>
                      <a:pt x="41" y="9"/>
                      <a:pt x="59" y="0"/>
                      <a:pt x="93" y="6"/>
                    </a:cubicBezTo>
                    <a:cubicBezTo>
                      <a:pt x="73" y="5"/>
                      <a:pt x="49" y="6"/>
                      <a:pt x="35" y="25"/>
                    </a:cubicBezTo>
                    <a:cubicBezTo>
                      <a:pt x="21" y="47"/>
                      <a:pt x="9" y="66"/>
                      <a:pt x="0" y="7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" name="Freeform 334">
                <a:extLst>
                  <a:ext uri="{FF2B5EF4-FFF2-40B4-BE49-F238E27FC236}">
                    <a16:creationId xmlns:a16="http://schemas.microsoft.com/office/drawing/2014/main" id="{733A0BF3-889E-4EFE-B34C-2AB5C57BD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9" y="2662"/>
                <a:ext cx="167" cy="63"/>
              </a:xfrm>
              <a:custGeom>
                <a:avLst/>
                <a:gdLst>
                  <a:gd name="T0" fmla="*/ 23 w 131"/>
                  <a:gd name="T1" fmla="*/ 42 h 49"/>
                  <a:gd name="T2" fmla="*/ 31 w 131"/>
                  <a:gd name="T3" fmla="*/ 91 h 49"/>
                  <a:gd name="T4" fmla="*/ 84 w 131"/>
                  <a:gd name="T5" fmla="*/ 64 h 49"/>
                  <a:gd name="T6" fmla="*/ 135 w 131"/>
                  <a:gd name="T7" fmla="*/ 46 h 49"/>
                  <a:gd name="T8" fmla="*/ 226 w 131"/>
                  <a:gd name="T9" fmla="*/ 45 h 49"/>
                  <a:gd name="T10" fmla="*/ 264 w 131"/>
                  <a:gd name="T11" fmla="*/ 51 h 49"/>
                  <a:gd name="T12" fmla="*/ 219 w 131"/>
                  <a:gd name="T13" fmla="*/ 1 h 49"/>
                  <a:gd name="T14" fmla="*/ 164 w 131"/>
                  <a:gd name="T15" fmla="*/ 8 h 49"/>
                  <a:gd name="T16" fmla="*/ 101 w 131"/>
                  <a:gd name="T17" fmla="*/ 30 h 49"/>
                  <a:gd name="T18" fmla="*/ 28 w 131"/>
                  <a:gd name="T19" fmla="*/ 31 h 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1" h="49">
                    <a:moveTo>
                      <a:pt x="11" y="20"/>
                    </a:moveTo>
                    <a:cubicBezTo>
                      <a:pt x="14" y="28"/>
                      <a:pt x="0" y="49"/>
                      <a:pt x="15" y="43"/>
                    </a:cubicBezTo>
                    <a:cubicBezTo>
                      <a:pt x="21" y="41"/>
                      <a:pt x="35" y="34"/>
                      <a:pt x="41" y="30"/>
                    </a:cubicBezTo>
                    <a:cubicBezTo>
                      <a:pt x="48" y="26"/>
                      <a:pt x="57" y="24"/>
                      <a:pt x="65" y="22"/>
                    </a:cubicBezTo>
                    <a:cubicBezTo>
                      <a:pt x="78" y="18"/>
                      <a:pt x="96" y="14"/>
                      <a:pt x="109" y="21"/>
                    </a:cubicBezTo>
                    <a:cubicBezTo>
                      <a:pt x="114" y="24"/>
                      <a:pt x="131" y="42"/>
                      <a:pt x="127" y="24"/>
                    </a:cubicBezTo>
                    <a:cubicBezTo>
                      <a:pt x="125" y="15"/>
                      <a:pt x="115" y="2"/>
                      <a:pt x="106" y="1"/>
                    </a:cubicBezTo>
                    <a:cubicBezTo>
                      <a:pt x="97" y="0"/>
                      <a:pt x="88" y="3"/>
                      <a:pt x="79" y="4"/>
                    </a:cubicBezTo>
                    <a:cubicBezTo>
                      <a:pt x="69" y="6"/>
                      <a:pt x="58" y="11"/>
                      <a:pt x="49" y="14"/>
                    </a:cubicBezTo>
                    <a:cubicBezTo>
                      <a:pt x="40" y="16"/>
                      <a:pt x="22" y="18"/>
                      <a:pt x="13" y="15"/>
                    </a:cubicBezTo>
                  </a:path>
                </a:pathLst>
              </a:custGeom>
              <a:solidFill>
                <a:srgbClr val="571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" name="Freeform 335">
                <a:extLst>
                  <a:ext uri="{FF2B5EF4-FFF2-40B4-BE49-F238E27FC236}">
                    <a16:creationId xmlns:a16="http://schemas.microsoft.com/office/drawing/2014/main" id="{DD7B5DBD-6ED2-4038-BDF7-D82D46B30B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2569"/>
                <a:ext cx="83" cy="77"/>
              </a:xfrm>
              <a:custGeom>
                <a:avLst/>
                <a:gdLst>
                  <a:gd name="T0" fmla="*/ 0 w 65"/>
                  <a:gd name="T1" fmla="*/ 39 h 60"/>
                  <a:gd name="T2" fmla="*/ 80 w 65"/>
                  <a:gd name="T3" fmla="*/ 81 h 60"/>
                  <a:gd name="T4" fmla="*/ 135 w 65"/>
                  <a:gd name="T5" fmla="*/ 127 h 60"/>
                  <a:gd name="T6" fmla="*/ 128 w 65"/>
                  <a:gd name="T7" fmla="*/ 65 h 60"/>
                  <a:gd name="T8" fmla="*/ 89 w 65"/>
                  <a:gd name="T9" fmla="*/ 59 h 60"/>
                  <a:gd name="T10" fmla="*/ 83 w 65"/>
                  <a:gd name="T11" fmla="*/ 36 h 60"/>
                  <a:gd name="T12" fmla="*/ 92 w 65"/>
                  <a:gd name="T13" fmla="*/ 19 h 60"/>
                  <a:gd name="T14" fmla="*/ 8 w 65"/>
                  <a:gd name="T15" fmla="*/ 39 h 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60">
                    <a:moveTo>
                      <a:pt x="0" y="18"/>
                    </a:moveTo>
                    <a:cubicBezTo>
                      <a:pt x="14" y="26"/>
                      <a:pt x="21" y="35"/>
                      <a:pt x="38" y="38"/>
                    </a:cubicBezTo>
                    <a:cubicBezTo>
                      <a:pt x="51" y="40"/>
                      <a:pt x="62" y="46"/>
                      <a:pt x="65" y="60"/>
                    </a:cubicBezTo>
                    <a:cubicBezTo>
                      <a:pt x="65" y="50"/>
                      <a:pt x="61" y="41"/>
                      <a:pt x="61" y="31"/>
                    </a:cubicBezTo>
                    <a:cubicBezTo>
                      <a:pt x="56" y="33"/>
                      <a:pt x="47" y="31"/>
                      <a:pt x="43" y="28"/>
                    </a:cubicBezTo>
                    <a:cubicBezTo>
                      <a:pt x="40" y="25"/>
                      <a:pt x="40" y="21"/>
                      <a:pt x="40" y="17"/>
                    </a:cubicBezTo>
                    <a:cubicBezTo>
                      <a:pt x="40" y="16"/>
                      <a:pt x="44" y="10"/>
                      <a:pt x="44" y="9"/>
                    </a:cubicBezTo>
                    <a:cubicBezTo>
                      <a:pt x="41" y="0"/>
                      <a:pt x="11" y="15"/>
                      <a:pt x="4" y="18"/>
                    </a:cubicBezTo>
                  </a:path>
                </a:pathLst>
              </a:custGeom>
              <a:solidFill>
                <a:srgbClr val="571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" name="Freeform 336">
                <a:extLst>
                  <a:ext uri="{FF2B5EF4-FFF2-40B4-BE49-F238E27FC236}">
                    <a16:creationId xmlns:a16="http://schemas.microsoft.com/office/drawing/2014/main" id="{AA8ECF05-8D3D-4572-AB42-3CC4EB143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8" y="2670"/>
                <a:ext cx="268" cy="211"/>
              </a:xfrm>
              <a:custGeom>
                <a:avLst/>
                <a:gdLst>
                  <a:gd name="T0" fmla="*/ 17 w 210"/>
                  <a:gd name="T1" fmla="*/ 292 h 165"/>
                  <a:gd name="T2" fmla="*/ 152 w 210"/>
                  <a:gd name="T3" fmla="*/ 288 h 165"/>
                  <a:gd name="T4" fmla="*/ 285 w 210"/>
                  <a:gd name="T5" fmla="*/ 171 h 165"/>
                  <a:gd name="T6" fmla="*/ 346 w 210"/>
                  <a:gd name="T7" fmla="*/ 119 h 165"/>
                  <a:gd name="T8" fmla="*/ 397 w 210"/>
                  <a:gd name="T9" fmla="*/ 70 h 165"/>
                  <a:gd name="T10" fmla="*/ 408 w 210"/>
                  <a:gd name="T11" fmla="*/ 28 h 165"/>
                  <a:gd name="T12" fmla="*/ 324 w 210"/>
                  <a:gd name="T13" fmla="*/ 13 h 165"/>
                  <a:gd name="T14" fmla="*/ 354 w 210"/>
                  <a:gd name="T15" fmla="*/ 29 h 165"/>
                  <a:gd name="T16" fmla="*/ 348 w 210"/>
                  <a:gd name="T17" fmla="*/ 77 h 165"/>
                  <a:gd name="T18" fmla="*/ 301 w 210"/>
                  <a:gd name="T19" fmla="*/ 113 h 165"/>
                  <a:gd name="T20" fmla="*/ 258 w 210"/>
                  <a:gd name="T21" fmla="*/ 157 h 165"/>
                  <a:gd name="T22" fmla="*/ 188 w 210"/>
                  <a:gd name="T23" fmla="*/ 240 h 165"/>
                  <a:gd name="T24" fmla="*/ 73 w 210"/>
                  <a:gd name="T25" fmla="*/ 286 h 165"/>
                  <a:gd name="T26" fmla="*/ 93 w 210"/>
                  <a:gd name="T27" fmla="*/ 219 h 165"/>
                  <a:gd name="T28" fmla="*/ 202 w 210"/>
                  <a:gd name="T29" fmla="*/ 106 h 165"/>
                  <a:gd name="T30" fmla="*/ 204 w 210"/>
                  <a:gd name="T31" fmla="*/ 52 h 165"/>
                  <a:gd name="T32" fmla="*/ 182 w 210"/>
                  <a:gd name="T33" fmla="*/ 47 h 165"/>
                  <a:gd name="T34" fmla="*/ 175 w 210"/>
                  <a:gd name="T35" fmla="*/ 83 h 165"/>
                  <a:gd name="T36" fmla="*/ 148 w 210"/>
                  <a:gd name="T37" fmla="*/ 123 h 165"/>
                  <a:gd name="T38" fmla="*/ 31 w 210"/>
                  <a:gd name="T39" fmla="*/ 237 h 165"/>
                  <a:gd name="T40" fmla="*/ 13 w 210"/>
                  <a:gd name="T41" fmla="*/ 298 h 165"/>
                  <a:gd name="T42" fmla="*/ 77 w 210"/>
                  <a:gd name="T43" fmla="*/ 309 h 1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10" h="165">
                    <a:moveTo>
                      <a:pt x="8" y="139"/>
                    </a:moveTo>
                    <a:cubicBezTo>
                      <a:pt x="4" y="165"/>
                      <a:pt x="63" y="143"/>
                      <a:pt x="73" y="138"/>
                    </a:cubicBezTo>
                    <a:cubicBezTo>
                      <a:pt x="98" y="125"/>
                      <a:pt x="119" y="103"/>
                      <a:pt x="137" y="82"/>
                    </a:cubicBezTo>
                    <a:cubicBezTo>
                      <a:pt x="145" y="73"/>
                      <a:pt x="157" y="65"/>
                      <a:pt x="166" y="57"/>
                    </a:cubicBezTo>
                    <a:cubicBezTo>
                      <a:pt x="175" y="50"/>
                      <a:pt x="182" y="41"/>
                      <a:pt x="191" y="34"/>
                    </a:cubicBezTo>
                    <a:cubicBezTo>
                      <a:pt x="199" y="28"/>
                      <a:pt x="210" y="23"/>
                      <a:pt x="197" y="13"/>
                    </a:cubicBezTo>
                    <a:cubicBezTo>
                      <a:pt x="188" y="6"/>
                      <a:pt x="167" y="0"/>
                      <a:pt x="156" y="6"/>
                    </a:cubicBezTo>
                    <a:cubicBezTo>
                      <a:pt x="160" y="10"/>
                      <a:pt x="167" y="11"/>
                      <a:pt x="170" y="14"/>
                    </a:cubicBezTo>
                    <a:cubicBezTo>
                      <a:pt x="178" y="21"/>
                      <a:pt x="174" y="30"/>
                      <a:pt x="168" y="37"/>
                    </a:cubicBezTo>
                    <a:cubicBezTo>
                      <a:pt x="161" y="44"/>
                      <a:pt x="153" y="49"/>
                      <a:pt x="145" y="54"/>
                    </a:cubicBezTo>
                    <a:cubicBezTo>
                      <a:pt x="137" y="60"/>
                      <a:pt x="131" y="67"/>
                      <a:pt x="124" y="75"/>
                    </a:cubicBezTo>
                    <a:cubicBezTo>
                      <a:pt x="117" y="82"/>
                      <a:pt x="96" y="109"/>
                      <a:pt x="90" y="115"/>
                    </a:cubicBezTo>
                    <a:cubicBezTo>
                      <a:pt x="77" y="127"/>
                      <a:pt x="53" y="140"/>
                      <a:pt x="35" y="137"/>
                    </a:cubicBezTo>
                    <a:cubicBezTo>
                      <a:pt x="13" y="134"/>
                      <a:pt x="36" y="114"/>
                      <a:pt x="45" y="105"/>
                    </a:cubicBezTo>
                    <a:cubicBezTo>
                      <a:pt x="63" y="88"/>
                      <a:pt x="85" y="73"/>
                      <a:pt x="97" y="51"/>
                    </a:cubicBezTo>
                    <a:cubicBezTo>
                      <a:pt x="101" y="43"/>
                      <a:pt x="102" y="33"/>
                      <a:pt x="98" y="25"/>
                    </a:cubicBezTo>
                    <a:cubicBezTo>
                      <a:pt x="95" y="19"/>
                      <a:pt x="91" y="16"/>
                      <a:pt x="88" y="23"/>
                    </a:cubicBezTo>
                    <a:cubicBezTo>
                      <a:pt x="86" y="29"/>
                      <a:pt x="87" y="35"/>
                      <a:pt x="84" y="40"/>
                    </a:cubicBezTo>
                    <a:cubicBezTo>
                      <a:pt x="80" y="47"/>
                      <a:pt x="77" y="53"/>
                      <a:pt x="71" y="59"/>
                    </a:cubicBezTo>
                    <a:cubicBezTo>
                      <a:pt x="52" y="77"/>
                      <a:pt x="31" y="92"/>
                      <a:pt x="15" y="113"/>
                    </a:cubicBezTo>
                    <a:cubicBezTo>
                      <a:pt x="9" y="121"/>
                      <a:pt x="0" y="133"/>
                      <a:pt x="6" y="142"/>
                    </a:cubicBezTo>
                    <a:cubicBezTo>
                      <a:pt x="12" y="152"/>
                      <a:pt x="27" y="152"/>
                      <a:pt x="37" y="148"/>
                    </a:cubicBezTo>
                  </a:path>
                </a:pathLst>
              </a:custGeom>
              <a:solidFill>
                <a:srgbClr val="571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" name="Freeform 337">
                <a:extLst>
                  <a:ext uri="{FF2B5EF4-FFF2-40B4-BE49-F238E27FC236}">
                    <a16:creationId xmlns:a16="http://schemas.microsoft.com/office/drawing/2014/main" id="{3846C0FF-9A41-43C6-A2C3-151ED798F1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4" y="2565"/>
                <a:ext cx="127" cy="127"/>
              </a:xfrm>
              <a:custGeom>
                <a:avLst/>
                <a:gdLst>
                  <a:gd name="T0" fmla="*/ 103 w 99"/>
                  <a:gd name="T1" fmla="*/ 10 h 99"/>
                  <a:gd name="T2" fmla="*/ 31 w 99"/>
                  <a:gd name="T3" fmla="*/ 65 h 99"/>
                  <a:gd name="T4" fmla="*/ 92 w 99"/>
                  <a:gd name="T5" fmla="*/ 209 h 99"/>
                  <a:gd name="T6" fmla="*/ 97 w 99"/>
                  <a:gd name="T7" fmla="*/ 159 h 99"/>
                  <a:gd name="T8" fmla="*/ 187 w 99"/>
                  <a:gd name="T9" fmla="*/ 40 h 99"/>
                  <a:gd name="T10" fmla="*/ 209 w 99"/>
                  <a:gd name="T11" fmla="*/ 24 h 99"/>
                  <a:gd name="T12" fmla="*/ 103 w 99"/>
                  <a:gd name="T13" fmla="*/ 10 h 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9" h="99">
                    <a:moveTo>
                      <a:pt x="48" y="5"/>
                    </a:moveTo>
                    <a:cubicBezTo>
                      <a:pt x="35" y="8"/>
                      <a:pt x="21" y="17"/>
                      <a:pt x="15" y="31"/>
                    </a:cubicBezTo>
                    <a:cubicBezTo>
                      <a:pt x="0" y="70"/>
                      <a:pt x="15" y="95"/>
                      <a:pt x="44" y="99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9" y="12"/>
                      <a:pt x="72" y="0"/>
                      <a:pt x="48" y="5"/>
                    </a:cubicBezTo>
                    <a:close/>
                  </a:path>
                </a:pathLst>
              </a:custGeom>
              <a:solidFill>
                <a:srgbClr val="7D44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" name="Freeform 338">
                <a:extLst>
                  <a:ext uri="{FF2B5EF4-FFF2-40B4-BE49-F238E27FC236}">
                    <a16:creationId xmlns:a16="http://schemas.microsoft.com/office/drawing/2014/main" id="{6195EC17-AF14-4FFC-AE82-1312E632B6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0" y="2556"/>
                <a:ext cx="73" cy="22"/>
              </a:xfrm>
              <a:custGeom>
                <a:avLst/>
                <a:gdLst>
                  <a:gd name="T0" fmla="*/ 119 w 57"/>
                  <a:gd name="T1" fmla="*/ 36 h 17"/>
                  <a:gd name="T2" fmla="*/ 0 w 57"/>
                  <a:gd name="T3" fmla="*/ 32 h 17"/>
                  <a:gd name="T4" fmla="*/ 119 w 57"/>
                  <a:gd name="T5" fmla="*/ 36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" h="17">
                    <a:moveTo>
                      <a:pt x="57" y="17"/>
                    </a:moveTo>
                    <a:cubicBezTo>
                      <a:pt x="42" y="7"/>
                      <a:pt x="15" y="5"/>
                      <a:pt x="0" y="15"/>
                    </a:cubicBezTo>
                    <a:cubicBezTo>
                      <a:pt x="13" y="3"/>
                      <a:pt x="40" y="0"/>
                      <a:pt x="57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" name="Freeform 339">
                <a:extLst>
                  <a:ext uri="{FF2B5EF4-FFF2-40B4-BE49-F238E27FC236}">
                    <a16:creationId xmlns:a16="http://schemas.microsoft.com/office/drawing/2014/main" id="{5A3F8CDE-1D9F-4827-B723-65437F88E0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2652"/>
                <a:ext cx="28" cy="34"/>
              </a:xfrm>
              <a:custGeom>
                <a:avLst/>
                <a:gdLst>
                  <a:gd name="T0" fmla="*/ 0 w 22"/>
                  <a:gd name="T1" fmla="*/ 0 h 27"/>
                  <a:gd name="T2" fmla="*/ 46 w 22"/>
                  <a:gd name="T3" fmla="*/ 54 h 27"/>
                  <a:gd name="T4" fmla="*/ 0 w 22"/>
                  <a:gd name="T5" fmla="*/ 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27">
                    <a:moveTo>
                      <a:pt x="0" y="0"/>
                    </a:moveTo>
                    <a:cubicBezTo>
                      <a:pt x="2" y="13"/>
                      <a:pt x="15" y="24"/>
                      <a:pt x="22" y="27"/>
                    </a:cubicBezTo>
                    <a:cubicBezTo>
                      <a:pt x="8" y="25"/>
                      <a:pt x="3" y="15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6" name="Freeform 340">
                <a:extLst>
                  <a:ext uri="{FF2B5EF4-FFF2-40B4-BE49-F238E27FC236}">
                    <a16:creationId xmlns:a16="http://schemas.microsoft.com/office/drawing/2014/main" id="{F37E611A-EA4A-48F1-B32B-96E40F7DB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0" y="2677"/>
                <a:ext cx="75" cy="43"/>
              </a:xfrm>
              <a:custGeom>
                <a:avLst/>
                <a:gdLst>
                  <a:gd name="T0" fmla="*/ 0 w 59"/>
                  <a:gd name="T1" fmla="*/ 44 h 33"/>
                  <a:gd name="T2" fmla="*/ 108 w 59"/>
                  <a:gd name="T3" fmla="*/ 23 h 33"/>
                  <a:gd name="T4" fmla="*/ 100 w 59"/>
                  <a:gd name="T5" fmla="*/ 73 h 33"/>
                  <a:gd name="T6" fmla="*/ 85 w 59"/>
                  <a:gd name="T7" fmla="*/ 23 h 33"/>
                  <a:gd name="T8" fmla="*/ 0 w 59"/>
                  <a:gd name="T9" fmla="*/ 44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9" h="33">
                    <a:moveTo>
                      <a:pt x="0" y="20"/>
                    </a:moveTo>
                    <a:cubicBezTo>
                      <a:pt x="13" y="13"/>
                      <a:pt x="47" y="0"/>
                      <a:pt x="53" y="11"/>
                    </a:cubicBezTo>
                    <a:cubicBezTo>
                      <a:pt x="59" y="23"/>
                      <a:pt x="49" y="33"/>
                      <a:pt x="49" y="33"/>
                    </a:cubicBezTo>
                    <a:cubicBezTo>
                      <a:pt x="53" y="21"/>
                      <a:pt x="53" y="12"/>
                      <a:pt x="42" y="11"/>
                    </a:cubicBezTo>
                    <a:cubicBezTo>
                      <a:pt x="24" y="11"/>
                      <a:pt x="0" y="20"/>
                      <a:pt x="0" y="20"/>
                    </a:cubicBezTo>
                    <a:close/>
                  </a:path>
                </a:pathLst>
              </a:custGeom>
              <a:solidFill>
                <a:srgbClr val="9C7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7" name="Freeform 341">
                <a:extLst>
                  <a:ext uri="{FF2B5EF4-FFF2-40B4-BE49-F238E27FC236}">
                    <a16:creationId xmlns:a16="http://schemas.microsoft.com/office/drawing/2014/main" id="{4A7D0D26-E43B-4FAA-98E8-E2A33E8EC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9" y="2394"/>
                <a:ext cx="328" cy="195"/>
              </a:xfrm>
              <a:custGeom>
                <a:avLst/>
                <a:gdLst>
                  <a:gd name="T0" fmla="*/ 410 w 256"/>
                  <a:gd name="T1" fmla="*/ 134 h 153"/>
                  <a:gd name="T2" fmla="*/ 521 w 256"/>
                  <a:gd name="T3" fmla="*/ 32 h 153"/>
                  <a:gd name="T4" fmla="*/ 514 w 256"/>
                  <a:gd name="T5" fmla="*/ 5 h 153"/>
                  <a:gd name="T6" fmla="*/ 416 w 256"/>
                  <a:gd name="T7" fmla="*/ 101 h 153"/>
                  <a:gd name="T8" fmla="*/ 299 w 256"/>
                  <a:gd name="T9" fmla="*/ 172 h 153"/>
                  <a:gd name="T10" fmla="*/ 136 w 256"/>
                  <a:gd name="T11" fmla="*/ 265 h 153"/>
                  <a:gd name="T12" fmla="*/ 83 w 256"/>
                  <a:gd name="T13" fmla="*/ 196 h 153"/>
                  <a:gd name="T14" fmla="*/ 252 w 256"/>
                  <a:gd name="T15" fmla="*/ 158 h 153"/>
                  <a:gd name="T16" fmla="*/ 455 w 256"/>
                  <a:gd name="T17" fmla="*/ 40 h 153"/>
                  <a:gd name="T18" fmla="*/ 484 w 256"/>
                  <a:gd name="T19" fmla="*/ 13 h 153"/>
                  <a:gd name="T20" fmla="*/ 323 w 256"/>
                  <a:gd name="T21" fmla="*/ 99 h 153"/>
                  <a:gd name="T22" fmla="*/ 128 w 256"/>
                  <a:gd name="T23" fmla="*/ 143 h 153"/>
                  <a:gd name="T24" fmla="*/ 10 w 256"/>
                  <a:gd name="T25" fmla="*/ 164 h 153"/>
                  <a:gd name="T26" fmla="*/ 1 w 256"/>
                  <a:gd name="T27" fmla="*/ 173 h 153"/>
                  <a:gd name="T28" fmla="*/ 19 w 256"/>
                  <a:gd name="T29" fmla="*/ 238 h 153"/>
                  <a:gd name="T30" fmla="*/ 82 w 256"/>
                  <a:gd name="T31" fmla="*/ 317 h 153"/>
                  <a:gd name="T32" fmla="*/ 136 w 256"/>
                  <a:gd name="T33" fmla="*/ 303 h 153"/>
                  <a:gd name="T34" fmla="*/ 320 w 256"/>
                  <a:gd name="T35" fmla="*/ 182 h 153"/>
                  <a:gd name="T36" fmla="*/ 410 w 256"/>
                  <a:gd name="T37" fmla="*/ 134 h 15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56" h="153">
                    <a:moveTo>
                      <a:pt x="195" y="64"/>
                    </a:moveTo>
                    <a:cubicBezTo>
                      <a:pt x="215" y="41"/>
                      <a:pt x="243" y="23"/>
                      <a:pt x="248" y="16"/>
                    </a:cubicBezTo>
                    <a:cubicBezTo>
                      <a:pt x="256" y="5"/>
                      <a:pt x="248" y="0"/>
                      <a:pt x="244" y="2"/>
                    </a:cubicBezTo>
                    <a:cubicBezTo>
                      <a:pt x="247" y="6"/>
                      <a:pt x="216" y="38"/>
                      <a:pt x="198" y="49"/>
                    </a:cubicBezTo>
                    <a:cubicBezTo>
                      <a:pt x="180" y="60"/>
                      <a:pt x="171" y="63"/>
                      <a:pt x="142" y="83"/>
                    </a:cubicBezTo>
                    <a:cubicBezTo>
                      <a:pt x="120" y="99"/>
                      <a:pt x="82" y="123"/>
                      <a:pt x="65" y="128"/>
                    </a:cubicBezTo>
                    <a:cubicBezTo>
                      <a:pt x="48" y="133"/>
                      <a:pt x="37" y="115"/>
                      <a:pt x="40" y="95"/>
                    </a:cubicBezTo>
                    <a:cubicBezTo>
                      <a:pt x="43" y="75"/>
                      <a:pt x="76" y="90"/>
                      <a:pt x="120" y="76"/>
                    </a:cubicBezTo>
                    <a:cubicBezTo>
                      <a:pt x="164" y="62"/>
                      <a:pt x="205" y="29"/>
                      <a:pt x="216" y="19"/>
                    </a:cubicBezTo>
                    <a:cubicBezTo>
                      <a:pt x="222" y="15"/>
                      <a:pt x="229" y="8"/>
                      <a:pt x="230" y="6"/>
                    </a:cubicBezTo>
                    <a:cubicBezTo>
                      <a:pt x="212" y="16"/>
                      <a:pt x="185" y="36"/>
                      <a:pt x="154" y="48"/>
                    </a:cubicBezTo>
                    <a:cubicBezTo>
                      <a:pt x="104" y="67"/>
                      <a:pt x="98" y="64"/>
                      <a:pt x="61" y="69"/>
                    </a:cubicBezTo>
                    <a:cubicBezTo>
                      <a:pt x="32" y="72"/>
                      <a:pt x="21" y="72"/>
                      <a:pt x="5" y="79"/>
                    </a:cubicBezTo>
                    <a:cubicBezTo>
                      <a:pt x="3" y="80"/>
                      <a:pt x="1" y="82"/>
                      <a:pt x="1" y="84"/>
                    </a:cubicBezTo>
                    <a:cubicBezTo>
                      <a:pt x="0" y="93"/>
                      <a:pt x="9" y="107"/>
                      <a:pt x="9" y="115"/>
                    </a:cubicBezTo>
                    <a:cubicBezTo>
                      <a:pt x="10" y="137"/>
                      <a:pt x="19" y="153"/>
                      <a:pt x="39" y="153"/>
                    </a:cubicBezTo>
                    <a:cubicBezTo>
                      <a:pt x="46" y="153"/>
                      <a:pt x="56" y="148"/>
                      <a:pt x="65" y="147"/>
                    </a:cubicBezTo>
                    <a:cubicBezTo>
                      <a:pt x="89" y="137"/>
                      <a:pt x="112" y="115"/>
                      <a:pt x="152" y="88"/>
                    </a:cubicBezTo>
                    <a:cubicBezTo>
                      <a:pt x="163" y="80"/>
                      <a:pt x="182" y="72"/>
                      <a:pt x="195" y="64"/>
                    </a:cubicBezTo>
                    <a:close/>
                  </a:path>
                </a:pathLst>
              </a:custGeom>
              <a:solidFill>
                <a:srgbClr val="571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8" name="Freeform 342">
                <a:extLst>
                  <a:ext uri="{FF2B5EF4-FFF2-40B4-BE49-F238E27FC236}">
                    <a16:creationId xmlns:a16="http://schemas.microsoft.com/office/drawing/2014/main" id="{3B598113-C166-49CF-A223-7F541C6F55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2536"/>
                <a:ext cx="65" cy="99"/>
              </a:xfrm>
              <a:custGeom>
                <a:avLst/>
                <a:gdLst>
                  <a:gd name="T0" fmla="*/ 76 w 51"/>
                  <a:gd name="T1" fmla="*/ 0 h 78"/>
                  <a:gd name="T2" fmla="*/ 88 w 51"/>
                  <a:gd name="T3" fmla="*/ 46 h 78"/>
                  <a:gd name="T4" fmla="*/ 101 w 51"/>
                  <a:gd name="T5" fmla="*/ 89 h 78"/>
                  <a:gd name="T6" fmla="*/ 66 w 51"/>
                  <a:gd name="T7" fmla="*/ 122 h 78"/>
                  <a:gd name="T8" fmla="*/ 0 w 51"/>
                  <a:gd name="T9" fmla="*/ 160 h 78"/>
                  <a:gd name="T10" fmla="*/ 76 w 51"/>
                  <a:gd name="T11" fmla="*/ 85 h 78"/>
                  <a:gd name="T12" fmla="*/ 73 w 51"/>
                  <a:gd name="T13" fmla="*/ 5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78">
                    <a:moveTo>
                      <a:pt x="37" y="0"/>
                    </a:moveTo>
                    <a:cubicBezTo>
                      <a:pt x="38" y="7"/>
                      <a:pt x="39" y="15"/>
                      <a:pt x="42" y="22"/>
                    </a:cubicBezTo>
                    <a:cubicBezTo>
                      <a:pt x="45" y="29"/>
                      <a:pt x="51" y="35"/>
                      <a:pt x="49" y="43"/>
                    </a:cubicBezTo>
                    <a:cubicBezTo>
                      <a:pt x="48" y="50"/>
                      <a:pt x="38" y="56"/>
                      <a:pt x="32" y="60"/>
                    </a:cubicBezTo>
                    <a:cubicBezTo>
                      <a:pt x="23" y="66"/>
                      <a:pt x="11" y="76"/>
                      <a:pt x="0" y="78"/>
                    </a:cubicBezTo>
                    <a:cubicBezTo>
                      <a:pt x="13" y="73"/>
                      <a:pt x="34" y="56"/>
                      <a:pt x="37" y="42"/>
                    </a:cubicBezTo>
                    <a:cubicBezTo>
                      <a:pt x="40" y="29"/>
                      <a:pt x="29" y="15"/>
                      <a:pt x="35" y="2"/>
                    </a:cubicBezTo>
                  </a:path>
                </a:pathLst>
              </a:custGeom>
              <a:solidFill>
                <a:srgbClr val="571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9" name="Freeform 343">
                <a:extLst>
                  <a:ext uri="{FF2B5EF4-FFF2-40B4-BE49-F238E27FC236}">
                    <a16:creationId xmlns:a16="http://schemas.microsoft.com/office/drawing/2014/main" id="{5D76D92E-04EE-4A72-9A67-88DB29C45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" y="2507"/>
                <a:ext cx="160" cy="91"/>
              </a:xfrm>
              <a:custGeom>
                <a:avLst/>
                <a:gdLst>
                  <a:gd name="T0" fmla="*/ 0 w 125"/>
                  <a:gd name="T1" fmla="*/ 150 h 71"/>
                  <a:gd name="T2" fmla="*/ 83 w 125"/>
                  <a:gd name="T3" fmla="*/ 118 h 71"/>
                  <a:gd name="T4" fmla="*/ 133 w 125"/>
                  <a:gd name="T5" fmla="*/ 90 h 71"/>
                  <a:gd name="T6" fmla="*/ 174 w 125"/>
                  <a:gd name="T7" fmla="*/ 58 h 71"/>
                  <a:gd name="T8" fmla="*/ 233 w 125"/>
                  <a:gd name="T9" fmla="*/ 31 h 71"/>
                  <a:gd name="T10" fmla="*/ 261 w 125"/>
                  <a:gd name="T11" fmla="*/ 90 h 71"/>
                  <a:gd name="T12" fmla="*/ 253 w 125"/>
                  <a:gd name="T13" fmla="*/ 22 h 71"/>
                  <a:gd name="T14" fmla="*/ 238 w 125"/>
                  <a:gd name="T15" fmla="*/ 1 h 71"/>
                  <a:gd name="T16" fmla="*/ 193 w 125"/>
                  <a:gd name="T17" fmla="*/ 23 h 71"/>
                  <a:gd name="T18" fmla="*/ 86 w 125"/>
                  <a:gd name="T19" fmla="*/ 90 h 71"/>
                  <a:gd name="T20" fmla="*/ 42 w 125"/>
                  <a:gd name="T21" fmla="*/ 110 h 71"/>
                  <a:gd name="T22" fmla="*/ 0 w 125"/>
                  <a:gd name="T23" fmla="*/ 118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5" h="71">
                    <a:moveTo>
                      <a:pt x="0" y="71"/>
                    </a:moveTo>
                    <a:cubicBezTo>
                      <a:pt x="8" y="59"/>
                      <a:pt x="28" y="60"/>
                      <a:pt x="40" y="56"/>
                    </a:cubicBezTo>
                    <a:cubicBezTo>
                      <a:pt x="48" y="52"/>
                      <a:pt x="55" y="48"/>
                      <a:pt x="63" y="43"/>
                    </a:cubicBezTo>
                    <a:cubicBezTo>
                      <a:pt x="70" y="38"/>
                      <a:pt x="76" y="32"/>
                      <a:pt x="83" y="27"/>
                    </a:cubicBezTo>
                    <a:cubicBezTo>
                      <a:pt x="90" y="22"/>
                      <a:pt x="101" y="8"/>
                      <a:pt x="111" y="15"/>
                    </a:cubicBezTo>
                    <a:cubicBezTo>
                      <a:pt x="120" y="21"/>
                      <a:pt x="116" y="38"/>
                      <a:pt x="124" y="43"/>
                    </a:cubicBezTo>
                    <a:cubicBezTo>
                      <a:pt x="125" y="33"/>
                      <a:pt x="122" y="20"/>
                      <a:pt x="121" y="10"/>
                    </a:cubicBezTo>
                    <a:cubicBezTo>
                      <a:pt x="120" y="5"/>
                      <a:pt x="119" y="0"/>
                      <a:pt x="113" y="1"/>
                    </a:cubicBezTo>
                    <a:cubicBezTo>
                      <a:pt x="106" y="3"/>
                      <a:pt x="98" y="7"/>
                      <a:pt x="92" y="11"/>
                    </a:cubicBezTo>
                    <a:cubicBezTo>
                      <a:pt x="78" y="22"/>
                      <a:pt x="57" y="35"/>
                      <a:pt x="41" y="43"/>
                    </a:cubicBezTo>
                    <a:cubicBezTo>
                      <a:pt x="33" y="47"/>
                      <a:pt x="29" y="50"/>
                      <a:pt x="20" y="52"/>
                    </a:cubicBezTo>
                    <a:cubicBezTo>
                      <a:pt x="13" y="54"/>
                      <a:pt x="6" y="53"/>
                      <a:pt x="0" y="56"/>
                    </a:cubicBezTo>
                  </a:path>
                </a:pathLst>
              </a:custGeom>
              <a:solidFill>
                <a:srgbClr val="571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0" name="Freeform 344">
                <a:extLst>
                  <a:ext uri="{FF2B5EF4-FFF2-40B4-BE49-F238E27FC236}">
                    <a16:creationId xmlns:a16="http://schemas.microsoft.com/office/drawing/2014/main" id="{ED87BF04-CDE1-4256-8771-327756A21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" y="2357"/>
                <a:ext cx="83" cy="135"/>
              </a:xfrm>
              <a:custGeom>
                <a:avLst/>
                <a:gdLst>
                  <a:gd name="T0" fmla="*/ 135 w 65"/>
                  <a:gd name="T1" fmla="*/ 0 h 106"/>
                  <a:gd name="T2" fmla="*/ 75 w 65"/>
                  <a:gd name="T3" fmla="*/ 107 h 106"/>
                  <a:gd name="T4" fmla="*/ 17 w 65"/>
                  <a:gd name="T5" fmla="*/ 219 h 106"/>
                  <a:gd name="T6" fmla="*/ 52 w 65"/>
                  <a:gd name="T7" fmla="*/ 111 h 106"/>
                  <a:gd name="T8" fmla="*/ 135 w 65"/>
                  <a:gd name="T9" fmla="*/ 0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106">
                    <a:moveTo>
                      <a:pt x="65" y="0"/>
                    </a:moveTo>
                    <a:cubicBezTo>
                      <a:pt x="65" y="12"/>
                      <a:pt x="57" y="32"/>
                      <a:pt x="36" y="52"/>
                    </a:cubicBezTo>
                    <a:cubicBezTo>
                      <a:pt x="15" y="72"/>
                      <a:pt x="5" y="94"/>
                      <a:pt x="8" y="106"/>
                    </a:cubicBezTo>
                    <a:cubicBezTo>
                      <a:pt x="0" y="90"/>
                      <a:pt x="13" y="67"/>
                      <a:pt x="25" y="53"/>
                    </a:cubicBezTo>
                    <a:cubicBezTo>
                      <a:pt x="45" y="28"/>
                      <a:pt x="63" y="24"/>
                      <a:pt x="65" y="0"/>
                    </a:cubicBezTo>
                    <a:close/>
                  </a:path>
                </a:pathLst>
              </a:custGeom>
              <a:solidFill>
                <a:srgbClr val="7D44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1" name="Freeform 345">
                <a:extLst>
                  <a:ext uri="{FF2B5EF4-FFF2-40B4-BE49-F238E27FC236}">
                    <a16:creationId xmlns:a16="http://schemas.microsoft.com/office/drawing/2014/main" id="{F5D5A981-E603-4E16-AC75-2FBF3CCDF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3" y="2390"/>
                <a:ext cx="224" cy="82"/>
              </a:xfrm>
              <a:custGeom>
                <a:avLst/>
                <a:gdLst>
                  <a:gd name="T0" fmla="*/ 0 w 175"/>
                  <a:gd name="T1" fmla="*/ 135 h 64"/>
                  <a:gd name="T2" fmla="*/ 148 w 175"/>
                  <a:gd name="T3" fmla="*/ 110 h 64"/>
                  <a:gd name="T4" fmla="*/ 283 w 175"/>
                  <a:gd name="T5" fmla="*/ 42 h 64"/>
                  <a:gd name="T6" fmla="*/ 367 w 175"/>
                  <a:gd name="T7" fmla="*/ 0 h 64"/>
                  <a:gd name="T8" fmla="*/ 279 w 175"/>
                  <a:gd name="T9" fmla="*/ 28 h 64"/>
                  <a:gd name="T10" fmla="*/ 188 w 175"/>
                  <a:gd name="T11" fmla="*/ 68 h 64"/>
                  <a:gd name="T12" fmla="*/ 100 w 175"/>
                  <a:gd name="T13" fmla="*/ 105 h 64"/>
                  <a:gd name="T14" fmla="*/ 0 w 175"/>
                  <a:gd name="T15" fmla="*/ 135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5" h="64">
                    <a:moveTo>
                      <a:pt x="0" y="64"/>
                    </a:moveTo>
                    <a:cubicBezTo>
                      <a:pt x="26" y="58"/>
                      <a:pt x="38" y="64"/>
                      <a:pt x="71" y="52"/>
                    </a:cubicBezTo>
                    <a:cubicBezTo>
                      <a:pt x="96" y="42"/>
                      <a:pt x="114" y="28"/>
                      <a:pt x="135" y="20"/>
                    </a:cubicBezTo>
                    <a:cubicBezTo>
                      <a:pt x="156" y="13"/>
                      <a:pt x="169" y="3"/>
                      <a:pt x="175" y="0"/>
                    </a:cubicBezTo>
                    <a:cubicBezTo>
                      <a:pt x="158" y="2"/>
                      <a:pt x="150" y="8"/>
                      <a:pt x="133" y="13"/>
                    </a:cubicBezTo>
                    <a:cubicBezTo>
                      <a:pt x="116" y="18"/>
                      <a:pt x="102" y="22"/>
                      <a:pt x="90" y="32"/>
                    </a:cubicBezTo>
                    <a:cubicBezTo>
                      <a:pt x="78" y="41"/>
                      <a:pt x="68" y="45"/>
                      <a:pt x="48" y="50"/>
                    </a:cubicBezTo>
                    <a:cubicBezTo>
                      <a:pt x="28" y="56"/>
                      <a:pt x="4" y="60"/>
                      <a:pt x="0" y="64"/>
                    </a:cubicBezTo>
                    <a:close/>
                  </a:path>
                </a:pathLst>
              </a:custGeom>
              <a:solidFill>
                <a:srgbClr val="7D44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" name="Freeform 346">
                <a:extLst>
                  <a:ext uri="{FF2B5EF4-FFF2-40B4-BE49-F238E27FC236}">
                    <a16:creationId xmlns:a16="http://schemas.microsoft.com/office/drawing/2014/main" id="{5F0BFF3E-E98D-456B-9FCA-AA1E7D97E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0" y="2442"/>
                <a:ext cx="119" cy="77"/>
              </a:xfrm>
              <a:custGeom>
                <a:avLst/>
                <a:gdLst>
                  <a:gd name="T0" fmla="*/ 0 w 93"/>
                  <a:gd name="T1" fmla="*/ 127 h 60"/>
                  <a:gd name="T2" fmla="*/ 22 w 93"/>
                  <a:gd name="T3" fmla="*/ 87 h 60"/>
                  <a:gd name="T4" fmla="*/ 54 w 93"/>
                  <a:gd name="T5" fmla="*/ 46 h 60"/>
                  <a:gd name="T6" fmla="*/ 151 w 93"/>
                  <a:gd name="T7" fmla="*/ 1 h 60"/>
                  <a:gd name="T8" fmla="*/ 175 w 93"/>
                  <a:gd name="T9" fmla="*/ 19 h 60"/>
                  <a:gd name="T10" fmla="*/ 127 w 93"/>
                  <a:gd name="T11" fmla="*/ 51 h 60"/>
                  <a:gd name="T12" fmla="*/ 13 w 93"/>
                  <a:gd name="T13" fmla="*/ 122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3" h="60">
                    <a:moveTo>
                      <a:pt x="0" y="60"/>
                    </a:moveTo>
                    <a:cubicBezTo>
                      <a:pt x="5" y="55"/>
                      <a:pt x="6" y="47"/>
                      <a:pt x="10" y="41"/>
                    </a:cubicBezTo>
                    <a:cubicBezTo>
                      <a:pt x="14" y="34"/>
                      <a:pt x="20" y="27"/>
                      <a:pt x="26" y="22"/>
                    </a:cubicBezTo>
                    <a:cubicBezTo>
                      <a:pt x="38" y="10"/>
                      <a:pt x="56" y="3"/>
                      <a:pt x="72" y="1"/>
                    </a:cubicBezTo>
                    <a:cubicBezTo>
                      <a:pt x="79" y="1"/>
                      <a:pt x="93" y="0"/>
                      <a:pt x="84" y="9"/>
                    </a:cubicBezTo>
                    <a:cubicBezTo>
                      <a:pt x="78" y="16"/>
                      <a:pt x="68" y="20"/>
                      <a:pt x="60" y="24"/>
                    </a:cubicBezTo>
                    <a:cubicBezTo>
                      <a:pt x="41" y="34"/>
                      <a:pt x="23" y="46"/>
                      <a:pt x="6" y="58"/>
                    </a:cubicBezTo>
                  </a:path>
                </a:pathLst>
              </a:custGeom>
              <a:solidFill>
                <a:srgbClr val="571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" name="Freeform 347">
                <a:extLst>
                  <a:ext uri="{FF2B5EF4-FFF2-40B4-BE49-F238E27FC236}">
                    <a16:creationId xmlns:a16="http://schemas.microsoft.com/office/drawing/2014/main" id="{03814501-FB96-44B7-B990-771DF251C2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2525"/>
                <a:ext cx="91" cy="57"/>
              </a:xfrm>
              <a:custGeom>
                <a:avLst/>
                <a:gdLst>
                  <a:gd name="T0" fmla="*/ 0 w 71"/>
                  <a:gd name="T1" fmla="*/ 21 h 44"/>
                  <a:gd name="T2" fmla="*/ 150 w 71"/>
                  <a:gd name="T3" fmla="*/ 0 h 44"/>
                  <a:gd name="T4" fmla="*/ 0 w 71"/>
                  <a:gd name="T5" fmla="*/ 21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1" h="44">
                    <a:moveTo>
                      <a:pt x="0" y="9"/>
                    </a:moveTo>
                    <a:cubicBezTo>
                      <a:pt x="5" y="20"/>
                      <a:pt x="12" y="44"/>
                      <a:pt x="71" y="0"/>
                    </a:cubicBezTo>
                    <a:cubicBezTo>
                      <a:pt x="56" y="9"/>
                      <a:pt x="11" y="33"/>
                      <a:pt x="0" y="9"/>
                    </a:cubicBezTo>
                    <a:close/>
                  </a:path>
                </a:pathLst>
              </a:custGeom>
              <a:solidFill>
                <a:srgbClr val="9C7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" name="Freeform 348">
                <a:extLst>
                  <a:ext uri="{FF2B5EF4-FFF2-40B4-BE49-F238E27FC236}">
                    <a16:creationId xmlns:a16="http://schemas.microsoft.com/office/drawing/2014/main" id="{5F3EBEF5-B91A-4C8D-84B4-2F135BFC77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2570"/>
                <a:ext cx="34" cy="83"/>
              </a:xfrm>
              <a:custGeom>
                <a:avLst/>
                <a:gdLst>
                  <a:gd name="T0" fmla="*/ 54 w 27"/>
                  <a:gd name="T1" fmla="*/ 0 h 65"/>
                  <a:gd name="T2" fmla="*/ 30 w 27"/>
                  <a:gd name="T3" fmla="*/ 17 h 65"/>
                  <a:gd name="T4" fmla="*/ 14 w 27"/>
                  <a:gd name="T5" fmla="*/ 73 h 65"/>
                  <a:gd name="T6" fmla="*/ 0 w 27"/>
                  <a:gd name="T7" fmla="*/ 135 h 65"/>
                  <a:gd name="T8" fmla="*/ 14 w 27"/>
                  <a:gd name="T9" fmla="*/ 112 h 65"/>
                  <a:gd name="T10" fmla="*/ 54 w 27"/>
                  <a:gd name="T11" fmla="*/ 84 h 65"/>
                  <a:gd name="T12" fmla="*/ 37 w 27"/>
                  <a:gd name="T13" fmla="*/ 84 h 65"/>
                  <a:gd name="T14" fmla="*/ 38 w 27"/>
                  <a:gd name="T15" fmla="*/ 52 h 65"/>
                  <a:gd name="T16" fmla="*/ 53 w 27"/>
                  <a:gd name="T17" fmla="*/ 1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7" h="65">
                    <a:moveTo>
                      <a:pt x="27" y="0"/>
                    </a:moveTo>
                    <a:cubicBezTo>
                      <a:pt x="22" y="2"/>
                      <a:pt x="18" y="3"/>
                      <a:pt x="15" y="8"/>
                    </a:cubicBezTo>
                    <a:cubicBezTo>
                      <a:pt x="11" y="15"/>
                      <a:pt x="9" y="26"/>
                      <a:pt x="7" y="35"/>
                    </a:cubicBezTo>
                    <a:cubicBezTo>
                      <a:pt x="4" y="45"/>
                      <a:pt x="1" y="54"/>
                      <a:pt x="0" y="65"/>
                    </a:cubicBezTo>
                    <a:cubicBezTo>
                      <a:pt x="3" y="63"/>
                      <a:pt x="4" y="57"/>
                      <a:pt x="7" y="54"/>
                    </a:cubicBezTo>
                    <a:cubicBezTo>
                      <a:pt x="13" y="48"/>
                      <a:pt x="21" y="46"/>
                      <a:pt x="27" y="41"/>
                    </a:cubicBezTo>
                    <a:cubicBezTo>
                      <a:pt x="25" y="42"/>
                      <a:pt x="20" y="44"/>
                      <a:pt x="18" y="41"/>
                    </a:cubicBezTo>
                    <a:cubicBezTo>
                      <a:pt x="16" y="39"/>
                      <a:pt x="19" y="28"/>
                      <a:pt x="19" y="25"/>
                    </a:cubicBezTo>
                    <a:cubicBezTo>
                      <a:pt x="20" y="17"/>
                      <a:pt x="22" y="8"/>
                      <a:pt x="26" y="1"/>
                    </a:cubicBezTo>
                  </a:path>
                </a:pathLst>
              </a:custGeom>
              <a:solidFill>
                <a:srgbClr val="571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5" name="Freeform 349">
                <a:extLst>
                  <a:ext uri="{FF2B5EF4-FFF2-40B4-BE49-F238E27FC236}">
                    <a16:creationId xmlns:a16="http://schemas.microsoft.com/office/drawing/2014/main" id="{941B4B14-9417-4D9E-9A8E-7BB48C608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" y="2579"/>
                <a:ext cx="13" cy="13"/>
              </a:xfrm>
              <a:custGeom>
                <a:avLst/>
                <a:gdLst>
                  <a:gd name="T0" fmla="*/ 22 w 10"/>
                  <a:gd name="T1" fmla="*/ 5 h 10"/>
                  <a:gd name="T2" fmla="*/ 5 w 10"/>
                  <a:gd name="T3" fmla="*/ 22 h 10"/>
                  <a:gd name="T4" fmla="*/ 21 w 10"/>
                  <a:gd name="T5" fmla="*/ 13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10" y="2"/>
                    </a:moveTo>
                    <a:cubicBezTo>
                      <a:pt x="4" y="0"/>
                      <a:pt x="0" y="5"/>
                      <a:pt x="2" y="10"/>
                    </a:cubicBezTo>
                    <a:cubicBezTo>
                      <a:pt x="4" y="10"/>
                      <a:pt x="7" y="8"/>
                      <a:pt x="9" y="6"/>
                    </a:cubicBezTo>
                  </a:path>
                </a:pathLst>
              </a:custGeom>
              <a:solidFill>
                <a:srgbClr val="571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6" name="Freeform 350">
                <a:extLst>
                  <a:ext uri="{FF2B5EF4-FFF2-40B4-BE49-F238E27FC236}">
                    <a16:creationId xmlns:a16="http://schemas.microsoft.com/office/drawing/2014/main" id="{7ABC6DA6-2E1D-4F48-9397-0E64CFBAEA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4" y="2382"/>
                <a:ext cx="720" cy="492"/>
              </a:xfrm>
              <a:custGeom>
                <a:avLst/>
                <a:gdLst>
                  <a:gd name="T0" fmla="*/ 211 w 563"/>
                  <a:gd name="T1" fmla="*/ 736 h 385"/>
                  <a:gd name="T2" fmla="*/ 364 w 563"/>
                  <a:gd name="T3" fmla="*/ 592 h 385"/>
                  <a:gd name="T4" fmla="*/ 526 w 563"/>
                  <a:gd name="T5" fmla="*/ 457 h 385"/>
                  <a:gd name="T6" fmla="*/ 688 w 563"/>
                  <a:gd name="T7" fmla="*/ 340 h 385"/>
                  <a:gd name="T8" fmla="*/ 946 w 563"/>
                  <a:gd name="T9" fmla="*/ 202 h 385"/>
                  <a:gd name="T10" fmla="*/ 1050 w 563"/>
                  <a:gd name="T11" fmla="*/ 143 h 385"/>
                  <a:gd name="T12" fmla="*/ 1157 w 563"/>
                  <a:gd name="T13" fmla="*/ 23 h 385"/>
                  <a:gd name="T14" fmla="*/ 951 w 563"/>
                  <a:gd name="T15" fmla="*/ 119 h 385"/>
                  <a:gd name="T16" fmla="*/ 757 w 563"/>
                  <a:gd name="T17" fmla="*/ 164 h 385"/>
                  <a:gd name="T18" fmla="*/ 614 w 563"/>
                  <a:gd name="T19" fmla="*/ 196 h 385"/>
                  <a:gd name="T20" fmla="*/ 444 w 563"/>
                  <a:gd name="T21" fmla="*/ 300 h 385"/>
                  <a:gd name="T22" fmla="*/ 278 w 563"/>
                  <a:gd name="T23" fmla="*/ 348 h 385"/>
                  <a:gd name="T24" fmla="*/ 189 w 563"/>
                  <a:gd name="T25" fmla="*/ 534 h 385"/>
                  <a:gd name="T26" fmla="*/ 83 w 563"/>
                  <a:gd name="T27" fmla="*/ 659 h 385"/>
                  <a:gd name="T28" fmla="*/ 31 w 563"/>
                  <a:gd name="T29" fmla="*/ 780 h 385"/>
                  <a:gd name="T30" fmla="*/ 211 w 563"/>
                  <a:gd name="T31" fmla="*/ 736 h 38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63" h="385">
                    <a:moveTo>
                      <a:pt x="101" y="353"/>
                    </a:moveTo>
                    <a:cubicBezTo>
                      <a:pt x="144" y="322"/>
                      <a:pt x="147" y="302"/>
                      <a:pt x="174" y="283"/>
                    </a:cubicBezTo>
                    <a:cubicBezTo>
                      <a:pt x="200" y="264"/>
                      <a:pt x="217" y="247"/>
                      <a:pt x="251" y="219"/>
                    </a:cubicBezTo>
                    <a:cubicBezTo>
                      <a:pt x="276" y="198"/>
                      <a:pt x="318" y="178"/>
                      <a:pt x="329" y="163"/>
                    </a:cubicBezTo>
                    <a:cubicBezTo>
                      <a:pt x="372" y="166"/>
                      <a:pt x="394" y="137"/>
                      <a:pt x="453" y="97"/>
                    </a:cubicBezTo>
                    <a:cubicBezTo>
                      <a:pt x="466" y="88"/>
                      <a:pt x="491" y="80"/>
                      <a:pt x="502" y="69"/>
                    </a:cubicBezTo>
                    <a:cubicBezTo>
                      <a:pt x="538" y="32"/>
                      <a:pt x="563" y="19"/>
                      <a:pt x="554" y="11"/>
                    </a:cubicBezTo>
                    <a:cubicBezTo>
                      <a:pt x="542" y="0"/>
                      <a:pt x="504" y="38"/>
                      <a:pt x="455" y="57"/>
                    </a:cubicBezTo>
                    <a:cubicBezTo>
                      <a:pt x="405" y="76"/>
                      <a:pt x="399" y="73"/>
                      <a:pt x="362" y="78"/>
                    </a:cubicBezTo>
                    <a:cubicBezTo>
                      <a:pt x="326" y="82"/>
                      <a:pt x="317" y="81"/>
                      <a:pt x="293" y="94"/>
                    </a:cubicBezTo>
                    <a:cubicBezTo>
                      <a:pt x="269" y="108"/>
                      <a:pt x="239" y="128"/>
                      <a:pt x="212" y="144"/>
                    </a:cubicBezTo>
                    <a:cubicBezTo>
                      <a:pt x="186" y="159"/>
                      <a:pt x="167" y="144"/>
                      <a:pt x="133" y="167"/>
                    </a:cubicBezTo>
                    <a:cubicBezTo>
                      <a:pt x="99" y="190"/>
                      <a:pt x="93" y="234"/>
                      <a:pt x="91" y="256"/>
                    </a:cubicBezTo>
                    <a:cubicBezTo>
                      <a:pt x="89" y="278"/>
                      <a:pt x="60" y="296"/>
                      <a:pt x="40" y="316"/>
                    </a:cubicBezTo>
                    <a:cubicBezTo>
                      <a:pt x="16" y="340"/>
                      <a:pt x="0" y="358"/>
                      <a:pt x="15" y="373"/>
                    </a:cubicBezTo>
                    <a:cubicBezTo>
                      <a:pt x="26" y="385"/>
                      <a:pt x="58" y="384"/>
                      <a:pt x="101" y="353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7" name="Freeform 351">
                <a:extLst>
                  <a:ext uri="{FF2B5EF4-FFF2-40B4-BE49-F238E27FC236}">
                    <a16:creationId xmlns:a16="http://schemas.microsoft.com/office/drawing/2014/main" id="{F2C8778E-0BA5-41EC-BD6D-B75449BCC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8" y="2273"/>
                <a:ext cx="735" cy="586"/>
              </a:xfrm>
              <a:custGeom>
                <a:avLst/>
                <a:gdLst>
                  <a:gd name="T0" fmla="*/ 127 w 574"/>
                  <a:gd name="T1" fmla="*/ 839 h 458"/>
                  <a:gd name="T2" fmla="*/ 233 w 574"/>
                  <a:gd name="T3" fmla="*/ 714 h 458"/>
                  <a:gd name="T4" fmla="*/ 321 w 574"/>
                  <a:gd name="T5" fmla="*/ 527 h 458"/>
                  <a:gd name="T6" fmla="*/ 487 w 574"/>
                  <a:gd name="T7" fmla="*/ 480 h 458"/>
                  <a:gd name="T8" fmla="*/ 657 w 574"/>
                  <a:gd name="T9" fmla="*/ 375 h 458"/>
                  <a:gd name="T10" fmla="*/ 802 w 574"/>
                  <a:gd name="T11" fmla="*/ 342 h 458"/>
                  <a:gd name="T12" fmla="*/ 998 w 574"/>
                  <a:gd name="T13" fmla="*/ 298 h 458"/>
                  <a:gd name="T14" fmla="*/ 1205 w 574"/>
                  <a:gd name="T15" fmla="*/ 201 h 458"/>
                  <a:gd name="T16" fmla="*/ 1205 w 574"/>
                  <a:gd name="T17" fmla="*/ 201 h 458"/>
                  <a:gd name="T18" fmla="*/ 1033 w 574"/>
                  <a:gd name="T19" fmla="*/ 127 h 458"/>
                  <a:gd name="T20" fmla="*/ 853 w 574"/>
                  <a:gd name="T21" fmla="*/ 113 h 458"/>
                  <a:gd name="T22" fmla="*/ 795 w 574"/>
                  <a:gd name="T23" fmla="*/ 123 h 458"/>
                  <a:gd name="T24" fmla="*/ 197 w 574"/>
                  <a:gd name="T25" fmla="*/ 74 h 458"/>
                  <a:gd name="T26" fmla="*/ 23 w 574"/>
                  <a:gd name="T27" fmla="*/ 358 h 458"/>
                  <a:gd name="T28" fmla="*/ 36 w 574"/>
                  <a:gd name="T29" fmla="*/ 702 h 458"/>
                  <a:gd name="T30" fmla="*/ 74 w 574"/>
                  <a:gd name="T31" fmla="*/ 960 h 458"/>
                  <a:gd name="T32" fmla="*/ 127 w 574"/>
                  <a:gd name="T33" fmla="*/ 839 h 4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74" h="458">
                    <a:moveTo>
                      <a:pt x="60" y="401"/>
                    </a:moveTo>
                    <a:cubicBezTo>
                      <a:pt x="80" y="381"/>
                      <a:pt x="109" y="363"/>
                      <a:pt x="111" y="341"/>
                    </a:cubicBezTo>
                    <a:cubicBezTo>
                      <a:pt x="113" y="319"/>
                      <a:pt x="119" y="275"/>
                      <a:pt x="153" y="252"/>
                    </a:cubicBezTo>
                    <a:cubicBezTo>
                      <a:pt x="187" y="229"/>
                      <a:pt x="206" y="244"/>
                      <a:pt x="232" y="229"/>
                    </a:cubicBezTo>
                    <a:cubicBezTo>
                      <a:pt x="259" y="213"/>
                      <a:pt x="289" y="193"/>
                      <a:pt x="313" y="179"/>
                    </a:cubicBezTo>
                    <a:cubicBezTo>
                      <a:pt x="337" y="166"/>
                      <a:pt x="346" y="167"/>
                      <a:pt x="382" y="163"/>
                    </a:cubicBezTo>
                    <a:cubicBezTo>
                      <a:pt x="419" y="158"/>
                      <a:pt x="425" y="161"/>
                      <a:pt x="475" y="142"/>
                    </a:cubicBezTo>
                    <a:cubicBezTo>
                      <a:pt x="524" y="123"/>
                      <a:pt x="562" y="85"/>
                      <a:pt x="574" y="96"/>
                    </a:cubicBezTo>
                    <a:cubicBezTo>
                      <a:pt x="574" y="96"/>
                      <a:pt x="574" y="96"/>
                      <a:pt x="574" y="96"/>
                    </a:cubicBezTo>
                    <a:cubicBezTo>
                      <a:pt x="573" y="75"/>
                      <a:pt x="535" y="70"/>
                      <a:pt x="492" y="60"/>
                    </a:cubicBezTo>
                    <a:cubicBezTo>
                      <a:pt x="464" y="54"/>
                      <a:pt x="428" y="48"/>
                      <a:pt x="406" y="54"/>
                    </a:cubicBezTo>
                    <a:cubicBezTo>
                      <a:pt x="398" y="56"/>
                      <a:pt x="389" y="60"/>
                      <a:pt x="379" y="59"/>
                    </a:cubicBezTo>
                    <a:cubicBezTo>
                      <a:pt x="341" y="53"/>
                      <a:pt x="187" y="0"/>
                      <a:pt x="94" y="35"/>
                    </a:cubicBezTo>
                    <a:cubicBezTo>
                      <a:pt x="39" y="55"/>
                      <a:pt x="20" y="107"/>
                      <a:pt x="11" y="171"/>
                    </a:cubicBezTo>
                    <a:cubicBezTo>
                      <a:pt x="0" y="255"/>
                      <a:pt x="14" y="306"/>
                      <a:pt x="17" y="335"/>
                    </a:cubicBezTo>
                    <a:cubicBezTo>
                      <a:pt x="18" y="362"/>
                      <a:pt x="3" y="434"/>
                      <a:pt x="35" y="458"/>
                    </a:cubicBezTo>
                    <a:cubicBezTo>
                      <a:pt x="20" y="443"/>
                      <a:pt x="36" y="425"/>
                      <a:pt x="60" y="401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8" name="Freeform 352">
                <a:extLst>
                  <a:ext uri="{FF2B5EF4-FFF2-40B4-BE49-F238E27FC236}">
                    <a16:creationId xmlns:a16="http://schemas.microsoft.com/office/drawing/2014/main" id="{330AAC92-1783-4320-9560-12C53C23D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3" y="2357"/>
                <a:ext cx="80" cy="138"/>
              </a:xfrm>
              <a:custGeom>
                <a:avLst/>
                <a:gdLst>
                  <a:gd name="T0" fmla="*/ 116 w 63"/>
                  <a:gd name="T1" fmla="*/ 0 h 108"/>
                  <a:gd name="T2" fmla="*/ 41 w 63"/>
                  <a:gd name="T3" fmla="*/ 137 h 108"/>
                  <a:gd name="T4" fmla="*/ 5 w 63"/>
                  <a:gd name="T5" fmla="*/ 225 h 1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3" h="108">
                    <a:moveTo>
                      <a:pt x="57" y="0"/>
                    </a:moveTo>
                    <a:cubicBezTo>
                      <a:pt x="63" y="16"/>
                      <a:pt x="38" y="43"/>
                      <a:pt x="20" y="66"/>
                    </a:cubicBezTo>
                    <a:cubicBezTo>
                      <a:pt x="2" y="89"/>
                      <a:pt x="0" y="103"/>
                      <a:pt x="2" y="108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9" name="Freeform 353">
                <a:extLst>
                  <a:ext uri="{FF2B5EF4-FFF2-40B4-BE49-F238E27FC236}">
                    <a16:creationId xmlns:a16="http://schemas.microsoft.com/office/drawing/2014/main" id="{0B12801C-20DB-459F-B397-A5EB460EE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2499"/>
                <a:ext cx="45" cy="90"/>
              </a:xfrm>
              <a:custGeom>
                <a:avLst/>
                <a:gdLst>
                  <a:gd name="T0" fmla="*/ 0 w 35"/>
                  <a:gd name="T1" fmla="*/ 0 h 71"/>
                  <a:gd name="T2" fmla="*/ 75 w 35"/>
                  <a:gd name="T3" fmla="*/ 145 h 7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71">
                    <a:moveTo>
                      <a:pt x="0" y="0"/>
                    </a:moveTo>
                    <a:cubicBezTo>
                      <a:pt x="13" y="8"/>
                      <a:pt x="8" y="63"/>
                      <a:pt x="35" y="71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0" name="Line 354">
                <a:extLst>
                  <a:ext uri="{FF2B5EF4-FFF2-40B4-BE49-F238E27FC236}">
                    <a16:creationId xmlns:a16="http://schemas.microsoft.com/office/drawing/2014/main" id="{55841DA0-4F22-4930-89EA-1CDF96D1B8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04" y="2605"/>
                <a:ext cx="1" cy="1"/>
              </a:xfrm>
              <a:prstGeom prst="line">
                <a:avLst/>
              </a:prstGeom>
              <a:noFill/>
              <a:ln w="7938" cap="rnd">
                <a:solidFill>
                  <a:srgbClr val="1A17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1" name="Freeform 355">
                <a:extLst>
                  <a:ext uri="{FF2B5EF4-FFF2-40B4-BE49-F238E27FC236}">
                    <a16:creationId xmlns:a16="http://schemas.microsoft.com/office/drawing/2014/main" id="{CE204101-575A-48D7-8C34-A2E79510F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2570"/>
                <a:ext cx="101" cy="147"/>
              </a:xfrm>
              <a:custGeom>
                <a:avLst/>
                <a:gdLst>
                  <a:gd name="T0" fmla="*/ 111 w 79"/>
                  <a:gd name="T1" fmla="*/ 233 h 115"/>
                  <a:gd name="T2" fmla="*/ 165 w 79"/>
                  <a:gd name="T3" fmla="*/ 0 h 115"/>
                  <a:gd name="T4" fmla="*/ 121 w 79"/>
                  <a:gd name="T5" fmla="*/ 15 h 115"/>
                  <a:gd name="T6" fmla="*/ 100 w 79"/>
                  <a:gd name="T7" fmla="*/ 37 h 115"/>
                  <a:gd name="T8" fmla="*/ 95 w 79"/>
                  <a:gd name="T9" fmla="*/ 19 h 115"/>
                  <a:gd name="T10" fmla="*/ 77 w 79"/>
                  <a:gd name="T11" fmla="*/ 22 h 115"/>
                  <a:gd name="T12" fmla="*/ 63 w 79"/>
                  <a:gd name="T13" fmla="*/ 19 h 115"/>
                  <a:gd name="T14" fmla="*/ 52 w 79"/>
                  <a:gd name="T15" fmla="*/ 42 h 115"/>
                  <a:gd name="T16" fmla="*/ 37 w 79"/>
                  <a:gd name="T17" fmla="*/ 40 h 115"/>
                  <a:gd name="T18" fmla="*/ 29 w 79"/>
                  <a:gd name="T19" fmla="*/ 46 h 115"/>
                  <a:gd name="T20" fmla="*/ 0 w 79"/>
                  <a:gd name="T21" fmla="*/ 58 h 115"/>
                  <a:gd name="T22" fmla="*/ 24 w 79"/>
                  <a:gd name="T23" fmla="*/ 128 h 115"/>
                  <a:gd name="T24" fmla="*/ 28 w 79"/>
                  <a:gd name="T25" fmla="*/ 240 h 115"/>
                  <a:gd name="T26" fmla="*/ 77 w 79"/>
                  <a:gd name="T27" fmla="*/ 194 h 115"/>
                  <a:gd name="T28" fmla="*/ 111 w 79"/>
                  <a:gd name="T29" fmla="*/ 233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9" h="115">
                    <a:moveTo>
                      <a:pt x="53" y="111"/>
                    </a:moveTo>
                    <a:cubicBezTo>
                      <a:pt x="53" y="54"/>
                      <a:pt x="65" y="12"/>
                      <a:pt x="79" y="0"/>
                    </a:cubicBezTo>
                    <a:cubicBezTo>
                      <a:pt x="73" y="3"/>
                      <a:pt x="65" y="5"/>
                      <a:pt x="58" y="7"/>
                    </a:cubicBezTo>
                    <a:cubicBezTo>
                      <a:pt x="54" y="12"/>
                      <a:pt x="50" y="17"/>
                      <a:pt x="48" y="18"/>
                    </a:cubicBezTo>
                    <a:cubicBezTo>
                      <a:pt x="46" y="18"/>
                      <a:pt x="45" y="14"/>
                      <a:pt x="45" y="9"/>
                    </a:cubicBezTo>
                    <a:cubicBezTo>
                      <a:pt x="42" y="9"/>
                      <a:pt x="39" y="10"/>
                      <a:pt x="37" y="10"/>
                    </a:cubicBezTo>
                    <a:cubicBezTo>
                      <a:pt x="35" y="10"/>
                      <a:pt x="32" y="9"/>
                      <a:pt x="30" y="9"/>
                    </a:cubicBezTo>
                    <a:cubicBezTo>
                      <a:pt x="29" y="14"/>
                      <a:pt x="28" y="18"/>
                      <a:pt x="25" y="20"/>
                    </a:cubicBezTo>
                    <a:cubicBezTo>
                      <a:pt x="23" y="21"/>
                      <a:pt x="21" y="20"/>
                      <a:pt x="18" y="19"/>
                    </a:cubicBezTo>
                    <a:cubicBezTo>
                      <a:pt x="17" y="20"/>
                      <a:pt x="15" y="21"/>
                      <a:pt x="14" y="22"/>
                    </a:cubicBezTo>
                    <a:cubicBezTo>
                      <a:pt x="9" y="25"/>
                      <a:pt x="5" y="26"/>
                      <a:pt x="0" y="27"/>
                    </a:cubicBezTo>
                    <a:cubicBezTo>
                      <a:pt x="6" y="34"/>
                      <a:pt x="12" y="44"/>
                      <a:pt x="12" y="61"/>
                    </a:cubicBezTo>
                    <a:cubicBezTo>
                      <a:pt x="12" y="74"/>
                      <a:pt x="12" y="93"/>
                      <a:pt x="13" y="115"/>
                    </a:cubicBezTo>
                    <a:cubicBezTo>
                      <a:pt x="16" y="103"/>
                      <a:pt x="30" y="94"/>
                      <a:pt x="37" y="93"/>
                    </a:cubicBezTo>
                    <a:cubicBezTo>
                      <a:pt x="43" y="93"/>
                      <a:pt x="52" y="107"/>
                      <a:pt x="53" y="111"/>
                    </a:cubicBezTo>
                    <a:close/>
                  </a:path>
                </a:pathLst>
              </a:custGeom>
              <a:solidFill>
                <a:srgbClr val="00A8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2" name="Freeform 356">
                <a:extLst>
                  <a:ext uri="{FF2B5EF4-FFF2-40B4-BE49-F238E27FC236}">
                    <a16:creationId xmlns:a16="http://schemas.microsoft.com/office/drawing/2014/main" id="{3A94A6B7-6615-4153-B252-79941C4A8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2570"/>
                <a:ext cx="101" cy="150"/>
              </a:xfrm>
              <a:custGeom>
                <a:avLst/>
                <a:gdLst>
                  <a:gd name="T0" fmla="*/ 111 w 79"/>
                  <a:gd name="T1" fmla="*/ 246 h 117"/>
                  <a:gd name="T2" fmla="*/ 165 w 79"/>
                  <a:gd name="T3" fmla="*/ 0 h 117"/>
                  <a:gd name="T4" fmla="*/ 121 w 79"/>
                  <a:gd name="T5" fmla="*/ 15 h 117"/>
                  <a:gd name="T6" fmla="*/ 100 w 79"/>
                  <a:gd name="T7" fmla="*/ 37 h 117"/>
                  <a:gd name="T8" fmla="*/ 95 w 79"/>
                  <a:gd name="T9" fmla="*/ 19 h 117"/>
                  <a:gd name="T10" fmla="*/ 77 w 79"/>
                  <a:gd name="T11" fmla="*/ 22 h 117"/>
                  <a:gd name="T12" fmla="*/ 63 w 79"/>
                  <a:gd name="T13" fmla="*/ 19 h 117"/>
                  <a:gd name="T14" fmla="*/ 52 w 79"/>
                  <a:gd name="T15" fmla="*/ 42 h 117"/>
                  <a:gd name="T16" fmla="*/ 37 w 79"/>
                  <a:gd name="T17" fmla="*/ 40 h 117"/>
                  <a:gd name="T18" fmla="*/ 29 w 79"/>
                  <a:gd name="T19" fmla="*/ 46 h 117"/>
                  <a:gd name="T20" fmla="*/ 0 w 79"/>
                  <a:gd name="T21" fmla="*/ 58 h 117"/>
                  <a:gd name="T22" fmla="*/ 24 w 79"/>
                  <a:gd name="T23" fmla="*/ 128 h 117"/>
                  <a:gd name="T24" fmla="*/ 28 w 79"/>
                  <a:gd name="T25" fmla="*/ 241 h 1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9" h="117">
                    <a:moveTo>
                      <a:pt x="53" y="117"/>
                    </a:moveTo>
                    <a:cubicBezTo>
                      <a:pt x="53" y="57"/>
                      <a:pt x="65" y="12"/>
                      <a:pt x="79" y="0"/>
                    </a:cubicBezTo>
                    <a:cubicBezTo>
                      <a:pt x="73" y="3"/>
                      <a:pt x="65" y="5"/>
                      <a:pt x="58" y="7"/>
                    </a:cubicBezTo>
                    <a:cubicBezTo>
                      <a:pt x="54" y="12"/>
                      <a:pt x="50" y="17"/>
                      <a:pt x="48" y="18"/>
                    </a:cubicBezTo>
                    <a:cubicBezTo>
                      <a:pt x="46" y="18"/>
                      <a:pt x="45" y="14"/>
                      <a:pt x="45" y="9"/>
                    </a:cubicBezTo>
                    <a:cubicBezTo>
                      <a:pt x="42" y="9"/>
                      <a:pt x="39" y="10"/>
                      <a:pt x="37" y="10"/>
                    </a:cubicBezTo>
                    <a:cubicBezTo>
                      <a:pt x="35" y="10"/>
                      <a:pt x="32" y="9"/>
                      <a:pt x="30" y="9"/>
                    </a:cubicBezTo>
                    <a:cubicBezTo>
                      <a:pt x="29" y="14"/>
                      <a:pt x="28" y="18"/>
                      <a:pt x="25" y="20"/>
                    </a:cubicBezTo>
                    <a:cubicBezTo>
                      <a:pt x="23" y="21"/>
                      <a:pt x="21" y="20"/>
                      <a:pt x="18" y="19"/>
                    </a:cubicBezTo>
                    <a:cubicBezTo>
                      <a:pt x="17" y="20"/>
                      <a:pt x="15" y="21"/>
                      <a:pt x="14" y="22"/>
                    </a:cubicBezTo>
                    <a:cubicBezTo>
                      <a:pt x="9" y="25"/>
                      <a:pt x="5" y="26"/>
                      <a:pt x="0" y="27"/>
                    </a:cubicBezTo>
                    <a:cubicBezTo>
                      <a:pt x="6" y="34"/>
                      <a:pt x="12" y="44"/>
                      <a:pt x="12" y="61"/>
                    </a:cubicBezTo>
                    <a:cubicBezTo>
                      <a:pt x="12" y="74"/>
                      <a:pt x="12" y="93"/>
                      <a:pt x="13" y="115"/>
                    </a:cubicBezTo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" name="Freeform 357">
                <a:extLst>
                  <a:ext uri="{FF2B5EF4-FFF2-40B4-BE49-F238E27FC236}">
                    <a16:creationId xmlns:a16="http://schemas.microsoft.com/office/drawing/2014/main" id="{6F1E5AE6-3272-4E64-8FE5-D2D6F15CD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5" y="2587"/>
                <a:ext cx="21" cy="23"/>
              </a:xfrm>
              <a:custGeom>
                <a:avLst/>
                <a:gdLst>
                  <a:gd name="T0" fmla="*/ 0 w 16"/>
                  <a:gd name="T1" fmla="*/ 17 h 18"/>
                  <a:gd name="T2" fmla="*/ 32 w 16"/>
                  <a:gd name="T3" fmla="*/ 0 h 18"/>
                  <a:gd name="T4" fmla="*/ 0 w 16"/>
                  <a:gd name="T5" fmla="*/ 17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8">
                    <a:moveTo>
                      <a:pt x="0" y="8"/>
                    </a:moveTo>
                    <a:cubicBezTo>
                      <a:pt x="6" y="14"/>
                      <a:pt x="13" y="9"/>
                      <a:pt x="14" y="0"/>
                    </a:cubicBezTo>
                    <a:cubicBezTo>
                      <a:pt x="16" y="8"/>
                      <a:pt x="8" y="18"/>
                      <a:pt x="0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" name="Freeform 358">
                <a:extLst>
                  <a:ext uri="{FF2B5EF4-FFF2-40B4-BE49-F238E27FC236}">
                    <a16:creationId xmlns:a16="http://schemas.microsoft.com/office/drawing/2014/main" id="{E3289CBA-4787-46EC-89D4-09524C991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2583"/>
                <a:ext cx="21" cy="24"/>
              </a:xfrm>
              <a:custGeom>
                <a:avLst/>
                <a:gdLst>
                  <a:gd name="T0" fmla="*/ 0 w 16"/>
                  <a:gd name="T1" fmla="*/ 14 h 19"/>
                  <a:gd name="T2" fmla="*/ 37 w 16"/>
                  <a:gd name="T3" fmla="*/ 0 h 19"/>
                  <a:gd name="T4" fmla="*/ 0 w 16"/>
                  <a:gd name="T5" fmla="*/ 14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9">
                    <a:moveTo>
                      <a:pt x="0" y="7"/>
                    </a:moveTo>
                    <a:cubicBezTo>
                      <a:pt x="2" y="12"/>
                      <a:pt x="8" y="14"/>
                      <a:pt x="16" y="0"/>
                    </a:cubicBezTo>
                    <a:cubicBezTo>
                      <a:pt x="13" y="9"/>
                      <a:pt x="2" y="19"/>
                      <a:pt x="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" name="Freeform 359">
                <a:extLst>
                  <a:ext uri="{FF2B5EF4-FFF2-40B4-BE49-F238E27FC236}">
                    <a16:creationId xmlns:a16="http://schemas.microsoft.com/office/drawing/2014/main" id="{775DB06C-4525-41F8-9C06-312DA34AC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2591"/>
                <a:ext cx="29" cy="125"/>
              </a:xfrm>
              <a:custGeom>
                <a:avLst/>
                <a:gdLst>
                  <a:gd name="T0" fmla="*/ 50 w 22"/>
                  <a:gd name="T1" fmla="*/ 0 h 98"/>
                  <a:gd name="T2" fmla="*/ 16 w 22"/>
                  <a:gd name="T3" fmla="*/ 203 h 98"/>
                  <a:gd name="T4" fmla="*/ 50 w 22"/>
                  <a:gd name="T5" fmla="*/ 0 h 9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98">
                    <a:moveTo>
                      <a:pt x="22" y="0"/>
                    </a:moveTo>
                    <a:cubicBezTo>
                      <a:pt x="13" y="18"/>
                      <a:pt x="5" y="70"/>
                      <a:pt x="7" y="98"/>
                    </a:cubicBezTo>
                    <a:cubicBezTo>
                      <a:pt x="0" y="69"/>
                      <a:pt x="4" y="30"/>
                      <a:pt x="22" y="0"/>
                    </a:cubicBezTo>
                    <a:close/>
                  </a:path>
                </a:pathLst>
              </a:custGeom>
              <a:solidFill>
                <a:srgbClr val="0088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6" name="Freeform 360">
                <a:extLst>
                  <a:ext uri="{FF2B5EF4-FFF2-40B4-BE49-F238E27FC236}">
                    <a16:creationId xmlns:a16="http://schemas.microsoft.com/office/drawing/2014/main" id="{A0E8F88B-D8B3-42CA-8E30-9A842541A5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" y="2699"/>
                <a:ext cx="15" cy="12"/>
              </a:xfrm>
              <a:custGeom>
                <a:avLst/>
                <a:gdLst>
                  <a:gd name="T0" fmla="*/ 23 w 12"/>
                  <a:gd name="T1" fmla="*/ 16 h 9"/>
                  <a:gd name="T2" fmla="*/ 8 w 12"/>
                  <a:gd name="T3" fmla="*/ 16 h 9"/>
                  <a:gd name="T4" fmla="*/ 1 w 12"/>
                  <a:gd name="T5" fmla="*/ 5 h 9"/>
                  <a:gd name="T6" fmla="*/ 14 w 12"/>
                  <a:gd name="T7" fmla="*/ 5 h 9"/>
                  <a:gd name="T8" fmla="*/ 23 w 12"/>
                  <a:gd name="T9" fmla="*/ 1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9">
                    <a:moveTo>
                      <a:pt x="11" y="7"/>
                    </a:moveTo>
                    <a:cubicBezTo>
                      <a:pt x="10" y="9"/>
                      <a:pt x="7" y="9"/>
                      <a:pt x="4" y="7"/>
                    </a:cubicBezTo>
                    <a:cubicBezTo>
                      <a:pt x="1" y="6"/>
                      <a:pt x="0" y="3"/>
                      <a:pt x="1" y="2"/>
                    </a:cubicBezTo>
                    <a:cubicBezTo>
                      <a:pt x="1" y="0"/>
                      <a:pt x="5" y="0"/>
                      <a:pt x="7" y="2"/>
                    </a:cubicBezTo>
                    <a:cubicBezTo>
                      <a:pt x="10" y="3"/>
                      <a:pt x="12" y="6"/>
                      <a:pt x="11" y="7"/>
                    </a:cubicBezTo>
                    <a:close/>
                  </a:path>
                </a:pathLst>
              </a:custGeom>
              <a:solidFill>
                <a:srgbClr val="F5C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7" name="Freeform 361">
                <a:extLst>
                  <a:ext uri="{FF2B5EF4-FFF2-40B4-BE49-F238E27FC236}">
                    <a16:creationId xmlns:a16="http://schemas.microsoft.com/office/drawing/2014/main" id="{60241702-A683-425F-AC3F-97E474C19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" y="2681"/>
                <a:ext cx="11" cy="8"/>
              </a:xfrm>
              <a:custGeom>
                <a:avLst/>
                <a:gdLst>
                  <a:gd name="T0" fmla="*/ 16 w 9"/>
                  <a:gd name="T1" fmla="*/ 12 h 6"/>
                  <a:gd name="T2" fmla="*/ 7 w 9"/>
                  <a:gd name="T3" fmla="*/ 12 h 6"/>
                  <a:gd name="T4" fmla="*/ 1 w 9"/>
                  <a:gd name="T5" fmla="*/ 1 h 6"/>
                  <a:gd name="T6" fmla="*/ 11 w 9"/>
                  <a:gd name="T7" fmla="*/ 1 h 6"/>
                  <a:gd name="T8" fmla="*/ 16 w 9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9" y="5"/>
                    </a:moveTo>
                    <a:cubicBezTo>
                      <a:pt x="8" y="6"/>
                      <a:pt x="6" y="6"/>
                      <a:pt x="4" y="5"/>
                    </a:cubicBezTo>
                    <a:cubicBezTo>
                      <a:pt x="2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6" y="1"/>
                    </a:cubicBezTo>
                    <a:cubicBezTo>
                      <a:pt x="8" y="2"/>
                      <a:pt x="9" y="4"/>
                      <a:pt x="9" y="5"/>
                    </a:cubicBezTo>
                    <a:close/>
                  </a:path>
                </a:pathLst>
              </a:custGeom>
              <a:solidFill>
                <a:srgbClr val="F5C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8" name="Freeform 362">
                <a:extLst>
                  <a:ext uri="{FF2B5EF4-FFF2-40B4-BE49-F238E27FC236}">
                    <a16:creationId xmlns:a16="http://schemas.microsoft.com/office/drawing/2014/main" id="{CE4AFFFB-202A-481A-98CF-E278BE78D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" y="2582"/>
                <a:ext cx="220" cy="126"/>
              </a:xfrm>
              <a:custGeom>
                <a:avLst/>
                <a:gdLst>
                  <a:gd name="T0" fmla="*/ 219 w 172"/>
                  <a:gd name="T1" fmla="*/ 53 h 99"/>
                  <a:gd name="T2" fmla="*/ 193 w 172"/>
                  <a:gd name="T3" fmla="*/ 118 h 99"/>
                  <a:gd name="T4" fmla="*/ 67 w 172"/>
                  <a:gd name="T5" fmla="*/ 0 h 99"/>
                  <a:gd name="T6" fmla="*/ 46 w 172"/>
                  <a:gd name="T7" fmla="*/ 1 h 99"/>
                  <a:gd name="T8" fmla="*/ 40 w 172"/>
                  <a:gd name="T9" fmla="*/ 1 h 99"/>
                  <a:gd name="T10" fmla="*/ 40 w 172"/>
                  <a:gd name="T11" fmla="*/ 50 h 99"/>
                  <a:gd name="T12" fmla="*/ 23 w 172"/>
                  <a:gd name="T13" fmla="*/ 1 h 99"/>
                  <a:gd name="T14" fmla="*/ 23 w 172"/>
                  <a:gd name="T15" fmla="*/ 1 h 99"/>
                  <a:gd name="T16" fmla="*/ 17 w 172"/>
                  <a:gd name="T17" fmla="*/ 10 h 99"/>
                  <a:gd name="T18" fmla="*/ 0 w 172"/>
                  <a:gd name="T19" fmla="*/ 24 h 99"/>
                  <a:gd name="T20" fmla="*/ 8 w 172"/>
                  <a:gd name="T21" fmla="*/ 41 h 99"/>
                  <a:gd name="T22" fmla="*/ 23 w 172"/>
                  <a:gd name="T23" fmla="*/ 103 h 99"/>
                  <a:gd name="T24" fmla="*/ 29 w 172"/>
                  <a:gd name="T25" fmla="*/ 126 h 99"/>
                  <a:gd name="T26" fmla="*/ 31 w 172"/>
                  <a:gd name="T27" fmla="*/ 143 h 99"/>
                  <a:gd name="T28" fmla="*/ 24 w 172"/>
                  <a:gd name="T29" fmla="*/ 165 h 99"/>
                  <a:gd name="T30" fmla="*/ 24 w 172"/>
                  <a:gd name="T31" fmla="*/ 165 h 99"/>
                  <a:gd name="T32" fmla="*/ 24 w 172"/>
                  <a:gd name="T33" fmla="*/ 164 h 99"/>
                  <a:gd name="T34" fmla="*/ 36 w 172"/>
                  <a:gd name="T35" fmla="*/ 164 h 99"/>
                  <a:gd name="T36" fmla="*/ 42 w 172"/>
                  <a:gd name="T37" fmla="*/ 172 h 99"/>
                  <a:gd name="T38" fmla="*/ 46 w 172"/>
                  <a:gd name="T39" fmla="*/ 157 h 99"/>
                  <a:gd name="T40" fmla="*/ 51 w 172"/>
                  <a:gd name="T41" fmla="*/ 154 h 99"/>
                  <a:gd name="T42" fmla="*/ 81 w 172"/>
                  <a:gd name="T43" fmla="*/ 174 h 99"/>
                  <a:gd name="T44" fmla="*/ 81 w 172"/>
                  <a:gd name="T45" fmla="*/ 179 h 99"/>
                  <a:gd name="T46" fmla="*/ 65 w 172"/>
                  <a:gd name="T47" fmla="*/ 191 h 99"/>
                  <a:gd name="T48" fmla="*/ 65 w 172"/>
                  <a:gd name="T49" fmla="*/ 191 h 99"/>
                  <a:gd name="T50" fmla="*/ 77 w 172"/>
                  <a:gd name="T51" fmla="*/ 195 h 99"/>
                  <a:gd name="T52" fmla="*/ 86 w 172"/>
                  <a:gd name="T53" fmla="*/ 204 h 99"/>
                  <a:gd name="T54" fmla="*/ 110 w 172"/>
                  <a:gd name="T55" fmla="*/ 190 h 99"/>
                  <a:gd name="T56" fmla="*/ 118 w 172"/>
                  <a:gd name="T57" fmla="*/ 190 h 99"/>
                  <a:gd name="T58" fmla="*/ 196 w 172"/>
                  <a:gd name="T59" fmla="*/ 182 h 99"/>
                  <a:gd name="T60" fmla="*/ 253 w 172"/>
                  <a:gd name="T61" fmla="*/ 160 h 99"/>
                  <a:gd name="T62" fmla="*/ 347 w 172"/>
                  <a:gd name="T63" fmla="*/ 186 h 99"/>
                  <a:gd name="T64" fmla="*/ 344 w 172"/>
                  <a:gd name="T65" fmla="*/ 160 h 99"/>
                  <a:gd name="T66" fmla="*/ 358 w 172"/>
                  <a:gd name="T67" fmla="*/ 144 h 99"/>
                  <a:gd name="T68" fmla="*/ 339 w 172"/>
                  <a:gd name="T69" fmla="*/ 143 h 99"/>
                  <a:gd name="T70" fmla="*/ 339 w 172"/>
                  <a:gd name="T71" fmla="*/ 137 h 99"/>
                  <a:gd name="T72" fmla="*/ 359 w 172"/>
                  <a:gd name="T73" fmla="*/ 113 h 99"/>
                  <a:gd name="T74" fmla="*/ 359 w 172"/>
                  <a:gd name="T75" fmla="*/ 113 h 99"/>
                  <a:gd name="T76" fmla="*/ 347 w 172"/>
                  <a:gd name="T77" fmla="*/ 113 h 99"/>
                  <a:gd name="T78" fmla="*/ 340 w 172"/>
                  <a:gd name="T79" fmla="*/ 103 h 99"/>
                  <a:gd name="T80" fmla="*/ 340 w 172"/>
                  <a:gd name="T81" fmla="*/ 103 h 99"/>
                  <a:gd name="T82" fmla="*/ 340 w 172"/>
                  <a:gd name="T83" fmla="*/ 103 h 99"/>
                  <a:gd name="T84" fmla="*/ 310 w 172"/>
                  <a:gd name="T85" fmla="*/ 129 h 99"/>
                  <a:gd name="T86" fmla="*/ 303 w 172"/>
                  <a:gd name="T87" fmla="*/ 126 h 99"/>
                  <a:gd name="T88" fmla="*/ 285 w 172"/>
                  <a:gd name="T89" fmla="*/ 61 h 9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2" h="99">
                    <a:moveTo>
                      <a:pt x="105" y="26"/>
                    </a:moveTo>
                    <a:cubicBezTo>
                      <a:pt x="105" y="26"/>
                      <a:pt x="106" y="46"/>
                      <a:pt x="92" y="57"/>
                    </a:cubicBezTo>
                    <a:cubicBezTo>
                      <a:pt x="74" y="70"/>
                      <a:pt x="22" y="73"/>
                      <a:pt x="32" y="0"/>
                    </a:cubicBezTo>
                    <a:cubicBezTo>
                      <a:pt x="29" y="0"/>
                      <a:pt x="25" y="1"/>
                      <a:pt x="22" y="1"/>
                    </a:cubicBezTo>
                    <a:cubicBezTo>
                      <a:pt x="21" y="1"/>
                      <a:pt x="20" y="1"/>
                      <a:pt x="19" y="1"/>
                    </a:cubicBezTo>
                    <a:cubicBezTo>
                      <a:pt x="17" y="12"/>
                      <a:pt x="19" y="24"/>
                      <a:pt x="19" y="24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9" y="4"/>
                      <a:pt x="8" y="5"/>
                    </a:cubicBezTo>
                    <a:cubicBezTo>
                      <a:pt x="6" y="8"/>
                      <a:pt x="3" y="10"/>
                      <a:pt x="0" y="12"/>
                    </a:cubicBezTo>
                    <a:cubicBezTo>
                      <a:pt x="1" y="15"/>
                      <a:pt x="3" y="17"/>
                      <a:pt x="4" y="20"/>
                    </a:cubicBezTo>
                    <a:cubicBezTo>
                      <a:pt x="6" y="24"/>
                      <a:pt x="10" y="44"/>
                      <a:pt x="11" y="50"/>
                    </a:cubicBezTo>
                    <a:cubicBezTo>
                      <a:pt x="12" y="54"/>
                      <a:pt x="13" y="57"/>
                      <a:pt x="14" y="61"/>
                    </a:cubicBezTo>
                    <a:cubicBezTo>
                      <a:pt x="14" y="62"/>
                      <a:pt x="15" y="68"/>
                      <a:pt x="15" y="69"/>
                    </a:cubicBezTo>
                    <a:cubicBezTo>
                      <a:pt x="14" y="75"/>
                      <a:pt x="12" y="80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2" y="80"/>
                      <a:pt x="12" y="80"/>
                      <a:pt x="12" y="79"/>
                    </a:cubicBezTo>
                    <a:cubicBezTo>
                      <a:pt x="12" y="78"/>
                      <a:pt x="14" y="78"/>
                      <a:pt x="17" y="79"/>
                    </a:cubicBezTo>
                    <a:cubicBezTo>
                      <a:pt x="19" y="80"/>
                      <a:pt x="20" y="82"/>
                      <a:pt x="20" y="83"/>
                    </a:cubicBezTo>
                    <a:cubicBezTo>
                      <a:pt x="20" y="82"/>
                      <a:pt x="21" y="79"/>
                      <a:pt x="22" y="76"/>
                    </a:cubicBezTo>
                    <a:cubicBezTo>
                      <a:pt x="22" y="75"/>
                      <a:pt x="24" y="74"/>
                      <a:pt x="24" y="75"/>
                    </a:cubicBezTo>
                    <a:cubicBezTo>
                      <a:pt x="28" y="79"/>
                      <a:pt x="33" y="82"/>
                      <a:pt x="38" y="85"/>
                    </a:cubicBezTo>
                    <a:cubicBezTo>
                      <a:pt x="39" y="86"/>
                      <a:pt x="38" y="86"/>
                      <a:pt x="38" y="87"/>
                    </a:cubicBezTo>
                    <a:cubicBezTo>
                      <a:pt x="36" y="88"/>
                      <a:pt x="33" y="91"/>
                      <a:pt x="31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2" y="92"/>
                      <a:pt x="35" y="92"/>
                      <a:pt x="37" y="94"/>
                    </a:cubicBezTo>
                    <a:cubicBezTo>
                      <a:pt x="40" y="95"/>
                      <a:pt x="42" y="98"/>
                      <a:pt x="41" y="99"/>
                    </a:cubicBezTo>
                    <a:cubicBezTo>
                      <a:pt x="44" y="96"/>
                      <a:pt x="49" y="93"/>
                      <a:pt x="52" y="92"/>
                    </a:cubicBezTo>
                    <a:cubicBezTo>
                      <a:pt x="54" y="91"/>
                      <a:pt x="56" y="91"/>
                      <a:pt x="56" y="92"/>
                    </a:cubicBezTo>
                    <a:cubicBezTo>
                      <a:pt x="71" y="94"/>
                      <a:pt x="87" y="91"/>
                      <a:pt x="94" y="88"/>
                    </a:cubicBezTo>
                    <a:cubicBezTo>
                      <a:pt x="111" y="80"/>
                      <a:pt x="111" y="72"/>
                      <a:pt x="121" y="78"/>
                    </a:cubicBezTo>
                    <a:cubicBezTo>
                      <a:pt x="138" y="87"/>
                      <a:pt x="155" y="90"/>
                      <a:pt x="166" y="90"/>
                    </a:cubicBezTo>
                    <a:cubicBezTo>
                      <a:pt x="163" y="89"/>
                      <a:pt x="163" y="84"/>
                      <a:pt x="164" y="78"/>
                    </a:cubicBezTo>
                    <a:cubicBezTo>
                      <a:pt x="166" y="74"/>
                      <a:pt x="169" y="70"/>
                      <a:pt x="171" y="70"/>
                    </a:cubicBezTo>
                    <a:cubicBezTo>
                      <a:pt x="168" y="70"/>
                      <a:pt x="165" y="69"/>
                      <a:pt x="162" y="69"/>
                    </a:cubicBezTo>
                    <a:cubicBezTo>
                      <a:pt x="161" y="69"/>
                      <a:pt x="161" y="68"/>
                      <a:pt x="162" y="67"/>
                    </a:cubicBezTo>
                    <a:cubicBezTo>
                      <a:pt x="167" y="62"/>
                      <a:pt x="172" y="55"/>
                      <a:pt x="172" y="55"/>
                    </a:cubicBezTo>
                    <a:cubicBezTo>
                      <a:pt x="172" y="55"/>
                      <a:pt x="172" y="55"/>
                      <a:pt x="172" y="55"/>
                    </a:cubicBezTo>
                    <a:cubicBezTo>
                      <a:pt x="171" y="56"/>
                      <a:pt x="169" y="56"/>
                      <a:pt x="166" y="55"/>
                    </a:cubicBezTo>
                    <a:cubicBezTo>
                      <a:pt x="164" y="54"/>
                      <a:pt x="162" y="51"/>
                      <a:pt x="163" y="50"/>
                    </a:cubicBezTo>
                    <a:cubicBezTo>
                      <a:pt x="163" y="50"/>
                      <a:pt x="163" y="50"/>
                      <a:pt x="163" y="50"/>
                    </a:cubicBezTo>
                    <a:cubicBezTo>
                      <a:pt x="163" y="50"/>
                      <a:pt x="163" y="50"/>
                      <a:pt x="163" y="50"/>
                    </a:cubicBezTo>
                    <a:cubicBezTo>
                      <a:pt x="162" y="51"/>
                      <a:pt x="156" y="59"/>
                      <a:pt x="148" y="62"/>
                    </a:cubicBezTo>
                    <a:cubicBezTo>
                      <a:pt x="146" y="63"/>
                      <a:pt x="145" y="62"/>
                      <a:pt x="145" y="61"/>
                    </a:cubicBezTo>
                    <a:cubicBezTo>
                      <a:pt x="137" y="55"/>
                      <a:pt x="133" y="44"/>
                      <a:pt x="136" y="30"/>
                    </a:cubicBezTo>
                  </a:path>
                </a:pathLst>
              </a:custGeom>
              <a:solidFill>
                <a:srgbClr val="E56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9" name="Freeform 363">
                <a:extLst>
                  <a:ext uri="{FF2B5EF4-FFF2-40B4-BE49-F238E27FC236}">
                    <a16:creationId xmlns:a16="http://schemas.microsoft.com/office/drawing/2014/main" id="{E74F5CCC-CE9D-4F26-B02F-AFCAEF0C7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" y="2582"/>
                <a:ext cx="220" cy="126"/>
              </a:xfrm>
              <a:custGeom>
                <a:avLst/>
                <a:gdLst>
                  <a:gd name="T0" fmla="*/ 219 w 172"/>
                  <a:gd name="T1" fmla="*/ 53 h 99"/>
                  <a:gd name="T2" fmla="*/ 193 w 172"/>
                  <a:gd name="T3" fmla="*/ 118 h 99"/>
                  <a:gd name="T4" fmla="*/ 67 w 172"/>
                  <a:gd name="T5" fmla="*/ 0 h 99"/>
                  <a:gd name="T6" fmla="*/ 46 w 172"/>
                  <a:gd name="T7" fmla="*/ 1 h 99"/>
                  <a:gd name="T8" fmla="*/ 40 w 172"/>
                  <a:gd name="T9" fmla="*/ 1 h 99"/>
                  <a:gd name="T10" fmla="*/ 40 w 172"/>
                  <a:gd name="T11" fmla="*/ 50 h 99"/>
                  <a:gd name="T12" fmla="*/ 23 w 172"/>
                  <a:gd name="T13" fmla="*/ 1 h 99"/>
                  <a:gd name="T14" fmla="*/ 23 w 172"/>
                  <a:gd name="T15" fmla="*/ 1 h 99"/>
                  <a:gd name="T16" fmla="*/ 17 w 172"/>
                  <a:gd name="T17" fmla="*/ 10 h 99"/>
                  <a:gd name="T18" fmla="*/ 0 w 172"/>
                  <a:gd name="T19" fmla="*/ 24 h 99"/>
                  <a:gd name="T20" fmla="*/ 8 w 172"/>
                  <a:gd name="T21" fmla="*/ 41 h 99"/>
                  <a:gd name="T22" fmla="*/ 23 w 172"/>
                  <a:gd name="T23" fmla="*/ 103 h 99"/>
                  <a:gd name="T24" fmla="*/ 29 w 172"/>
                  <a:gd name="T25" fmla="*/ 126 h 99"/>
                  <a:gd name="T26" fmla="*/ 31 w 172"/>
                  <a:gd name="T27" fmla="*/ 143 h 99"/>
                  <a:gd name="T28" fmla="*/ 24 w 172"/>
                  <a:gd name="T29" fmla="*/ 165 h 99"/>
                  <a:gd name="T30" fmla="*/ 24 w 172"/>
                  <a:gd name="T31" fmla="*/ 165 h 99"/>
                  <a:gd name="T32" fmla="*/ 24 w 172"/>
                  <a:gd name="T33" fmla="*/ 164 h 99"/>
                  <a:gd name="T34" fmla="*/ 36 w 172"/>
                  <a:gd name="T35" fmla="*/ 164 h 99"/>
                  <a:gd name="T36" fmla="*/ 42 w 172"/>
                  <a:gd name="T37" fmla="*/ 172 h 99"/>
                  <a:gd name="T38" fmla="*/ 46 w 172"/>
                  <a:gd name="T39" fmla="*/ 157 h 99"/>
                  <a:gd name="T40" fmla="*/ 51 w 172"/>
                  <a:gd name="T41" fmla="*/ 154 h 99"/>
                  <a:gd name="T42" fmla="*/ 81 w 172"/>
                  <a:gd name="T43" fmla="*/ 174 h 99"/>
                  <a:gd name="T44" fmla="*/ 81 w 172"/>
                  <a:gd name="T45" fmla="*/ 179 h 99"/>
                  <a:gd name="T46" fmla="*/ 65 w 172"/>
                  <a:gd name="T47" fmla="*/ 191 h 99"/>
                  <a:gd name="T48" fmla="*/ 65 w 172"/>
                  <a:gd name="T49" fmla="*/ 191 h 99"/>
                  <a:gd name="T50" fmla="*/ 77 w 172"/>
                  <a:gd name="T51" fmla="*/ 195 h 99"/>
                  <a:gd name="T52" fmla="*/ 86 w 172"/>
                  <a:gd name="T53" fmla="*/ 204 h 99"/>
                  <a:gd name="T54" fmla="*/ 110 w 172"/>
                  <a:gd name="T55" fmla="*/ 190 h 99"/>
                  <a:gd name="T56" fmla="*/ 118 w 172"/>
                  <a:gd name="T57" fmla="*/ 190 h 99"/>
                  <a:gd name="T58" fmla="*/ 196 w 172"/>
                  <a:gd name="T59" fmla="*/ 182 h 99"/>
                  <a:gd name="T60" fmla="*/ 253 w 172"/>
                  <a:gd name="T61" fmla="*/ 160 h 99"/>
                  <a:gd name="T62" fmla="*/ 347 w 172"/>
                  <a:gd name="T63" fmla="*/ 186 h 99"/>
                  <a:gd name="T64" fmla="*/ 344 w 172"/>
                  <a:gd name="T65" fmla="*/ 160 h 99"/>
                  <a:gd name="T66" fmla="*/ 358 w 172"/>
                  <a:gd name="T67" fmla="*/ 144 h 99"/>
                  <a:gd name="T68" fmla="*/ 339 w 172"/>
                  <a:gd name="T69" fmla="*/ 143 h 99"/>
                  <a:gd name="T70" fmla="*/ 339 w 172"/>
                  <a:gd name="T71" fmla="*/ 137 h 99"/>
                  <a:gd name="T72" fmla="*/ 359 w 172"/>
                  <a:gd name="T73" fmla="*/ 113 h 99"/>
                  <a:gd name="T74" fmla="*/ 359 w 172"/>
                  <a:gd name="T75" fmla="*/ 113 h 99"/>
                  <a:gd name="T76" fmla="*/ 347 w 172"/>
                  <a:gd name="T77" fmla="*/ 113 h 99"/>
                  <a:gd name="T78" fmla="*/ 340 w 172"/>
                  <a:gd name="T79" fmla="*/ 103 h 99"/>
                  <a:gd name="T80" fmla="*/ 340 w 172"/>
                  <a:gd name="T81" fmla="*/ 103 h 99"/>
                  <a:gd name="T82" fmla="*/ 340 w 172"/>
                  <a:gd name="T83" fmla="*/ 103 h 99"/>
                  <a:gd name="T84" fmla="*/ 310 w 172"/>
                  <a:gd name="T85" fmla="*/ 129 h 99"/>
                  <a:gd name="T86" fmla="*/ 303 w 172"/>
                  <a:gd name="T87" fmla="*/ 126 h 99"/>
                  <a:gd name="T88" fmla="*/ 285 w 172"/>
                  <a:gd name="T89" fmla="*/ 61 h 9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2" h="99">
                    <a:moveTo>
                      <a:pt x="105" y="26"/>
                    </a:moveTo>
                    <a:cubicBezTo>
                      <a:pt x="105" y="26"/>
                      <a:pt x="106" y="46"/>
                      <a:pt x="92" y="57"/>
                    </a:cubicBezTo>
                    <a:cubicBezTo>
                      <a:pt x="74" y="70"/>
                      <a:pt x="22" y="73"/>
                      <a:pt x="32" y="0"/>
                    </a:cubicBezTo>
                    <a:cubicBezTo>
                      <a:pt x="29" y="0"/>
                      <a:pt x="25" y="1"/>
                      <a:pt x="22" y="1"/>
                    </a:cubicBezTo>
                    <a:cubicBezTo>
                      <a:pt x="21" y="1"/>
                      <a:pt x="20" y="1"/>
                      <a:pt x="19" y="1"/>
                    </a:cubicBezTo>
                    <a:cubicBezTo>
                      <a:pt x="17" y="12"/>
                      <a:pt x="19" y="24"/>
                      <a:pt x="19" y="24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9" y="4"/>
                      <a:pt x="8" y="5"/>
                    </a:cubicBezTo>
                    <a:cubicBezTo>
                      <a:pt x="6" y="8"/>
                      <a:pt x="3" y="10"/>
                      <a:pt x="0" y="12"/>
                    </a:cubicBezTo>
                    <a:cubicBezTo>
                      <a:pt x="1" y="15"/>
                      <a:pt x="3" y="17"/>
                      <a:pt x="4" y="20"/>
                    </a:cubicBezTo>
                    <a:cubicBezTo>
                      <a:pt x="6" y="24"/>
                      <a:pt x="10" y="44"/>
                      <a:pt x="11" y="50"/>
                    </a:cubicBezTo>
                    <a:cubicBezTo>
                      <a:pt x="12" y="54"/>
                      <a:pt x="13" y="57"/>
                      <a:pt x="14" y="61"/>
                    </a:cubicBezTo>
                    <a:cubicBezTo>
                      <a:pt x="14" y="62"/>
                      <a:pt x="15" y="68"/>
                      <a:pt x="15" y="69"/>
                    </a:cubicBezTo>
                    <a:cubicBezTo>
                      <a:pt x="14" y="75"/>
                      <a:pt x="12" y="80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2" y="80"/>
                      <a:pt x="12" y="80"/>
                      <a:pt x="12" y="79"/>
                    </a:cubicBezTo>
                    <a:cubicBezTo>
                      <a:pt x="12" y="78"/>
                      <a:pt x="14" y="78"/>
                      <a:pt x="17" y="79"/>
                    </a:cubicBezTo>
                    <a:cubicBezTo>
                      <a:pt x="19" y="80"/>
                      <a:pt x="20" y="82"/>
                      <a:pt x="20" y="83"/>
                    </a:cubicBezTo>
                    <a:cubicBezTo>
                      <a:pt x="20" y="82"/>
                      <a:pt x="21" y="79"/>
                      <a:pt x="22" y="76"/>
                    </a:cubicBezTo>
                    <a:cubicBezTo>
                      <a:pt x="22" y="75"/>
                      <a:pt x="24" y="74"/>
                      <a:pt x="24" y="75"/>
                    </a:cubicBezTo>
                    <a:cubicBezTo>
                      <a:pt x="28" y="79"/>
                      <a:pt x="33" y="82"/>
                      <a:pt x="38" y="85"/>
                    </a:cubicBezTo>
                    <a:cubicBezTo>
                      <a:pt x="39" y="86"/>
                      <a:pt x="38" y="86"/>
                      <a:pt x="38" y="87"/>
                    </a:cubicBezTo>
                    <a:cubicBezTo>
                      <a:pt x="36" y="88"/>
                      <a:pt x="33" y="91"/>
                      <a:pt x="31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2" y="92"/>
                      <a:pt x="35" y="92"/>
                      <a:pt x="37" y="94"/>
                    </a:cubicBezTo>
                    <a:cubicBezTo>
                      <a:pt x="40" y="95"/>
                      <a:pt x="42" y="98"/>
                      <a:pt x="41" y="99"/>
                    </a:cubicBezTo>
                    <a:cubicBezTo>
                      <a:pt x="44" y="96"/>
                      <a:pt x="49" y="93"/>
                      <a:pt x="52" y="92"/>
                    </a:cubicBezTo>
                    <a:cubicBezTo>
                      <a:pt x="54" y="91"/>
                      <a:pt x="56" y="91"/>
                      <a:pt x="56" y="92"/>
                    </a:cubicBezTo>
                    <a:cubicBezTo>
                      <a:pt x="71" y="94"/>
                      <a:pt x="87" y="91"/>
                      <a:pt x="94" y="88"/>
                    </a:cubicBezTo>
                    <a:cubicBezTo>
                      <a:pt x="111" y="80"/>
                      <a:pt x="111" y="72"/>
                      <a:pt x="121" y="78"/>
                    </a:cubicBezTo>
                    <a:cubicBezTo>
                      <a:pt x="138" y="87"/>
                      <a:pt x="155" y="90"/>
                      <a:pt x="166" y="90"/>
                    </a:cubicBezTo>
                    <a:cubicBezTo>
                      <a:pt x="163" y="89"/>
                      <a:pt x="163" y="84"/>
                      <a:pt x="164" y="78"/>
                    </a:cubicBezTo>
                    <a:cubicBezTo>
                      <a:pt x="166" y="74"/>
                      <a:pt x="169" y="70"/>
                      <a:pt x="171" y="70"/>
                    </a:cubicBezTo>
                    <a:cubicBezTo>
                      <a:pt x="168" y="70"/>
                      <a:pt x="165" y="69"/>
                      <a:pt x="162" y="69"/>
                    </a:cubicBezTo>
                    <a:cubicBezTo>
                      <a:pt x="161" y="69"/>
                      <a:pt x="161" y="68"/>
                      <a:pt x="162" y="67"/>
                    </a:cubicBezTo>
                    <a:cubicBezTo>
                      <a:pt x="167" y="62"/>
                      <a:pt x="172" y="55"/>
                      <a:pt x="172" y="55"/>
                    </a:cubicBezTo>
                    <a:cubicBezTo>
                      <a:pt x="172" y="55"/>
                      <a:pt x="172" y="55"/>
                      <a:pt x="172" y="55"/>
                    </a:cubicBezTo>
                    <a:cubicBezTo>
                      <a:pt x="171" y="56"/>
                      <a:pt x="169" y="56"/>
                      <a:pt x="166" y="55"/>
                    </a:cubicBezTo>
                    <a:cubicBezTo>
                      <a:pt x="164" y="54"/>
                      <a:pt x="162" y="51"/>
                      <a:pt x="163" y="50"/>
                    </a:cubicBezTo>
                    <a:cubicBezTo>
                      <a:pt x="163" y="50"/>
                      <a:pt x="163" y="50"/>
                      <a:pt x="163" y="50"/>
                    </a:cubicBezTo>
                    <a:cubicBezTo>
                      <a:pt x="163" y="50"/>
                      <a:pt x="163" y="50"/>
                      <a:pt x="163" y="50"/>
                    </a:cubicBezTo>
                    <a:cubicBezTo>
                      <a:pt x="162" y="51"/>
                      <a:pt x="156" y="59"/>
                      <a:pt x="148" y="62"/>
                    </a:cubicBezTo>
                    <a:cubicBezTo>
                      <a:pt x="146" y="63"/>
                      <a:pt x="145" y="62"/>
                      <a:pt x="145" y="61"/>
                    </a:cubicBezTo>
                    <a:cubicBezTo>
                      <a:pt x="137" y="55"/>
                      <a:pt x="133" y="44"/>
                      <a:pt x="136" y="30"/>
                    </a:cubicBezTo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0" name="Freeform 364">
                <a:extLst>
                  <a:ext uri="{FF2B5EF4-FFF2-40B4-BE49-F238E27FC236}">
                    <a16:creationId xmlns:a16="http://schemas.microsoft.com/office/drawing/2014/main" id="{AC40AF27-430B-4F71-B607-1868D24428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6" y="2704"/>
                <a:ext cx="3" cy="2"/>
              </a:xfrm>
              <a:custGeom>
                <a:avLst/>
                <a:gdLst>
                  <a:gd name="T0" fmla="*/ 5 w 2"/>
                  <a:gd name="T1" fmla="*/ 8 h 1"/>
                  <a:gd name="T2" fmla="*/ 0 w 2"/>
                  <a:gd name="T3" fmla="*/ 0 h 1"/>
                  <a:gd name="T4" fmla="*/ 5 w 2"/>
                  <a:gd name="T5" fmla="*/ 0 h 1"/>
                  <a:gd name="T6" fmla="*/ 8 w 2"/>
                  <a:gd name="T7" fmla="*/ 8 h 1"/>
                  <a:gd name="T8" fmla="*/ 5 w 2"/>
                  <a:gd name="T9" fmla="*/ 8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E56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1" name="Freeform 365">
                <a:extLst>
                  <a:ext uri="{FF2B5EF4-FFF2-40B4-BE49-F238E27FC236}">
                    <a16:creationId xmlns:a16="http://schemas.microsoft.com/office/drawing/2014/main" id="{54275327-3C39-4821-9FA4-ED24B9BDA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2568"/>
                <a:ext cx="119" cy="38"/>
              </a:xfrm>
              <a:custGeom>
                <a:avLst/>
                <a:gdLst>
                  <a:gd name="T0" fmla="*/ 194 w 93"/>
                  <a:gd name="T1" fmla="*/ 0 h 30"/>
                  <a:gd name="T2" fmla="*/ 99 w 93"/>
                  <a:gd name="T3" fmla="*/ 24 h 30"/>
                  <a:gd name="T4" fmla="*/ 81 w 93"/>
                  <a:gd name="T5" fmla="*/ 23 h 30"/>
                  <a:gd name="T6" fmla="*/ 75 w 93"/>
                  <a:gd name="T7" fmla="*/ 24 h 30"/>
                  <a:gd name="T8" fmla="*/ 69 w 93"/>
                  <a:gd name="T9" fmla="*/ 32 h 30"/>
                  <a:gd name="T10" fmla="*/ 51 w 93"/>
                  <a:gd name="T11" fmla="*/ 48 h 30"/>
                  <a:gd name="T12" fmla="*/ 15 w 93"/>
                  <a:gd name="T13" fmla="*/ 60 h 30"/>
                  <a:gd name="T14" fmla="*/ 0 w 93"/>
                  <a:gd name="T15" fmla="*/ 60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3" h="30">
                    <a:moveTo>
                      <a:pt x="93" y="0"/>
                    </a:moveTo>
                    <a:cubicBezTo>
                      <a:pt x="82" y="7"/>
                      <a:pt x="60" y="11"/>
                      <a:pt x="47" y="12"/>
                    </a:cubicBezTo>
                    <a:cubicBezTo>
                      <a:pt x="44" y="12"/>
                      <a:pt x="40" y="11"/>
                      <a:pt x="38" y="11"/>
                    </a:cubicBezTo>
                    <a:cubicBezTo>
                      <a:pt x="36" y="12"/>
                      <a:pt x="37" y="11"/>
                      <a:pt x="36" y="12"/>
                    </a:cubicBezTo>
                    <a:cubicBezTo>
                      <a:pt x="35" y="13"/>
                      <a:pt x="34" y="15"/>
                      <a:pt x="33" y="16"/>
                    </a:cubicBezTo>
                    <a:cubicBezTo>
                      <a:pt x="30" y="19"/>
                      <a:pt x="27" y="22"/>
                      <a:pt x="24" y="24"/>
                    </a:cubicBezTo>
                    <a:cubicBezTo>
                      <a:pt x="18" y="27"/>
                      <a:pt x="13" y="29"/>
                      <a:pt x="7" y="29"/>
                    </a:cubicBezTo>
                    <a:cubicBezTo>
                      <a:pt x="3" y="30"/>
                      <a:pt x="0" y="29"/>
                      <a:pt x="0" y="29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2" name="Freeform 366">
                <a:extLst>
                  <a:ext uri="{FF2B5EF4-FFF2-40B4-BE49-F238E27FC236}">
                    <a16:creationId xmlns:a16="http://schemas.microsoft.com/office/drawing/2014/main" id="{28C55614-C7C7-4ACF-83FA-CA425240D2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" y="2699"/>
                <a:ext cx="15" cy="12"/>
              </a:xfrm>
              <a:custGeom>
                <a:avLst/>
                <a:gdLst>
                  <a:gd name="T0" fmla="*/ 23 w 12"/>
                  <a:gd name="T1" fmla="*/ 16 h 9"/>
                  <a:gd name="T2" fmla="*/ 8 w 12"/>
                  <a:gd name="T3" fmla="*/ 16 h 9"/>
                  <a:gd name="T4" fmla="*/ 1 w 12"/>
                  <a:gd name="T5" fmla="*/ 5 h 9"/>
                  <a:gd name="T6" fmla="*/ 14 w 12"/>
                  <a:gd name="T7" fmla="*/ 5 h 9"/>
                  <a:gd name="T8" fmla="*/ 23 w 12"/>
                  <a:gd name="T9" fmla="*/ 1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9">
                    <a:moveTo>
                      <a:pt x="11" y="7"/>
                    </a:moveTo>
                    <a:cubicBezTo>
                      <a:pt x="10" y="9"/>
                      <a:pt x="7" y="9"/>
                      <a:pt x="4" y="7"/>
                    </a:cubicBezTo>
                    <a:cubicBezTo>
                      <a:pt x="1" y="6"/>
                      <a:pt x="0" y="3"/>
                      <a:pt x="1" y="2"/>
                    </a:cubicBezTo>
                    <a:cubicBezTo>
                      <a:pt x="1" y="0"/>
                      <a:pt x="5" y="0"/>
                      <a:pt x="7" y="2"/>
                    </a:cubicBezTo>
                    <a:cubicBezTo>
                      <a:pt x="10" y="3"/>
                      <a:pt x="12" y="6"/>
                      <a:pt x="11" y="7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3" name="Freeform 367">
                <a:extLst>
                  <a:ext uri="{FF2B5EF4-FFF2-40B4-BE49-F238E27FC236}">
                    <a16:creationId xmlns:a16="http://schemas.microsoft.com/office/drawing/2014/main" id="{831B7034-E653-4BA9-8A82-2219BD81F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" y="2681"/>
                <a:ext cx="11" cy="8"/>
              </a:xfrm>
              <a:custGeom>
                <a:avLst/>
                <a:gdLst>
                  <a:gd name="T0" fmla="*/ 16 w 9"/>
                  <a:gd name="T1" fmla="*/ 12 h 6"/>
                  <a:gd name="T2" fmla="*/ 7 w 9"/>
                  <a:gd name="T3" fmla="*/ 12 h 6"/>
                  <a:gd name="T4" fmla="*/ 1 w 9"/>
                  <a:gd name="T5" fmla="*/ 1 h 6"/>
                  <a:gd name="T6" fmla="*/ 11 w 9"/>
                  <a:gd name="T7" fmla="*/ 1 h 6"/>
                  <a:gd name="T8" fmla="*/ 16 w 9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9" y="5"/>
                    </a:moveTo>
                    <a:cubicBezTo>
                      <a:pt x="8" y="6"/>
                      <a:pt x="6" y="6"/>
                      <a:pt x="4" y="5"/>
                    </a:cubicBezTo>
                    <a:cubicBezTo>
                      <a:pt x="2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6" y="1"/>
                    </a:cubicBezTo>
                    <a:cubicBezTo>
                      <a:pt x="8" y="2"/>
                      <a:pt x="9" y="4"/>
                      <a:pt x="9" y="5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4" name="Freeform 368">
                <a:extLst>
                  <a:ext uri="{FF2B5EF4-FFF2-40B4-BE49-F238E27FC236}">
                    <a16:creationId xmlns:a16="http://schemas.microsoft.com/office/drawing/2014/main" id="{1D100B2C-4B18-4902-ACA6-3AE88E4F3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" y="2582"/>
                <a:ext cx="220" cy="126"/>
              </a:xfrm>
              <a:custGeom>
                <a:avLst/>
                <a:gdLst>
                  <a:gd name="T0" fmla="*/ 219 w 172"/>
                  <a:gd name="T1" fmla="*/ 53 h 99"/>
                  <a:gd name="T2" fmla="*/ 193 w 172"/>
                  <a:gd name="T3" fmla="*/ 118 h 99"/>
                  <a:gd name="T4" fmla="*/ 67 w 172"/>
                  <a:gd name="T5" fmla="*/ 0 h 99"/>
                  <a:gd name="T6" fmla="*/ 46 w 172"/>
                  <a:gd name="T7" fmla="*/ 1 h 99"/>
                  <a:gd name="T8" fmla="*/ 40 w 172"/>
                  <a:gd name="T9" fmla="*/ 1 h 99"/>
                  <a:gd name="T10" fmla="*/ 40 w 172"/>
                  <a:gd name="T11" fmla="*/ 50 h 99"/>
                  <a:gd name="T12" fmla="*/ 23 w 172"/>
                  <a:gd name="T13" fmla="*/ 1 h 99"/>
                  <a:gd name="T14" fmla="*/ 23 w 172"/>
                  <a:gd name="T15" fmla="*/ 1 h 99"/>
                  <a:gd name="T16" fmla="*/ 17 w 172"/>
                  <a:gd name="T17" fmla="*/ 10 h 99"/>
                  <a:gd name="T18" fmla="*/ 0 w 172"/>
                  <a:gd name="T19" fmla="*/ 24 h 99"/>
                  <a:gd name="T20" fmla="*/ 8 w 172"/>
                  <a:gd name="T21" fmla="*/ 41 h 99"/>
                  <a:gd name="T22" fmla="*/ 23 w 172"/>
                  <a:gd name="T23" fmla="*/ 103 h 99"/>
                  <a:gd name="T24" fmla="*/ 29 w 172"/>
                  <a:gd name="T25" fmla="*/ 126 h 99"/>
                  <a:gd name="T26" fmla="*/ 31 w 172"/>
                  <a:gd name="T27" fmla="*/ 143 h 99"/>
                  <a:gd name="T28" fmla="*/ 24 w 172"/>
                  <a:gd name="T29" fmla="*/ 165 h 99"/>
                  <a:gd name="T30" fmla="*/ 24 w 172"/>
                  <a:gd name="T31" fmla="*/ 165 h 99"/>
                  <a:gd name="T32" fmla="*/ 24 w 172"/>
                  <a:gd name="T33" fmla="*/ 164 h 99"/>
                  <a:gd name="T34" fmla="*/ 36 w 172"/>
                  <a:gd name="T35" fmla="*/ 164 h 99"/>
                  <a:gd name="T36" fmla="*/ 42 w 172"/>
                  <a:gd name="T37" fmla="*/ 172 h 99"/>
                  <a:gd name="T38" fmla="*/ 46 w 172"/>
                  <a:gd name="T39" fmla="*/ 157 h 99"/>
                  <a:gd name="T40" fmla="*/ 51 w 172"/>
                  <a:gd name="T41" fmla="*/ 154 h 99"/>
                  <a:gd name="T42" fmla="*/ 81 w 172"/>
                  <a:gd name="T43" fmla="*/ 174 h 99"/>
                  <a:gd name="T44" fmla="*/ 81 w 172"/>
                  <a:gd name="T45" fmla="*/ 179 h 99"/>
                  <a:gd name="T46" fmla="*/ 65 w 172"/>
                  <a:gd name="T47" fmla="*/ 191 h 99"/>
                  <a:gd name="T48" fmla="*/ 65 w 172"/>
                  <a:gd name="T49" fmla="*/ 191 h 99"/>
                  <a:gd name="T50" fmla="*/ 77 w 172"/>
                  <a:gd name="T51" fmla="*/ 195 h 99"/>
                  <a:gd name="T52" fmla="*/ 86 w 172"/>
                  <a:gd name="T53" fmla="*/ 204 h 99"/>
                  <a:gd name="T54" fmla="*/ 110 w 172"/>
                  <a:gd name="T55" fmla="*/ 190 h 99"/>
                  <a:gd name="T56" fmla="*/ 118 w 172"/>
                  <a:gd name="T57" fmla="*/ 190 h 99"/>
                  <a:gd name="T58" fmla="*/ 196 w 172"/>
                  <a:gd name="T59" fmla="*/ 182 h 99"/>
                  <a:gd name="T60" fmla="*/ 253 w 172"/>
                  <a:gd name="T61" fmla="*/ 160 h 99"/>
                  <a:gd name="T62" fmla="*/ 347 w 172"/>
                  <a:gd name="T63" fmla="*/ 186 h 99"/>
                  <a:gd name="T64" fmla="*/ 344 w 172"/>
                  <a:gd name="T65" fmla="*/ 160 h 99"/>
                  <a:gd name="T66" fmla="*/ 358 w 172"/>
                  <a:gd name="T67" fmla="*/ 144 h 99"/>
                  <a:gd name="T68" fmla="*/ 339 w 172"/>
                  <a:gd name="T69" fmla="*/ 143 h 99"/>
                  <a:gd name="T70" fmla="*/ 339 w 172"/>
                  <a:gd name="T71" fmla="*/ 137 h 99"/>
                  <a:gd name="T72" fmla="*/ 359 w 172"/>
                  <a:gd name="T73" fmla="*/ 113 h 99"/>
                  <a:gd name="T74" fmla="*/ 359 w 172"/>
                  <a:gd name="T75" fmla="*/ 113 h 99"/>
                  <a:gd name="T76" fmla="*/ 347 w 172"/>
                  <a:gd name="T77" fmla="*/ 113 h 99"/>
                  <a:gd name="T78" fmla="*/ 340 w 172"/>
                  <a:gd name="T79" fmla="*/ 103 h 99"/>
                  <a:gd name="T80" fmla="*/ 340 w 172"/>
                  <a:gd name="T81" fmla="*/ 103 h 99"/>
                  <a:gd name="T82" fmla="*/ 340 w 172"/>
                  <a:gd name="T83" fmla="*/ 103 h 99"/>
                  <a:gd name="T84" fmla="*/ 310 w 172"/>
                  <a:gd name="T85" fmla="*/ 129 h 99"/>
                  <a:gd name="T86" fmla="*/ 303 w 172"/>
                  <a:gd name="T87" fmla="*/ 126 h 99"/>
                  <a:gd name="T88" fmla="*/ 285 w 172"/>
                  <a:gd name="T89" fmla="*/ 61 h 9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2" h="99">
                    <a:moveTo>
                      <a:pt x="105" y="26"/>
                    </a:moveTo>
                    <a:cubicBezTo>
                      <a:pt x="105" y="26"/>
                      <a:pt x="106" y="46"/>
                      <a:pt x="92" y="57"/>
                    </a:cubicBezTo>
                    <a:cubicBezTo>
                      <a:pt x="74" y="70"/>
                      <a:pt x="22" y="73"/>
                      <a:pt x="32" y="0"/>
                    </a:cubicBezTo>
                    <a:cubicBezTo>
                      <a:pt x="29" y="0"/>
                      <a:pt x="25" y="1"/>
                      <a:pt x="22" y="1"/>
                    </a:cubicBezTo>
                    <a:cubicBezTo>
                      <a:pt x="21" y="1"/>
                      <a:pt x="20" y="1"/>
                      <a:pt x="19" y="1"/>
                    </a:cubicBezTo>
                    <a:cubicBezTo>
                      <a:pt x="17" y="12"/>
                      <a:pt x="19" y="24"/>
                      <a:pt x="19" y="24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9" y="4"/>
                      <a:pt x="8" y="5"/>
                    </a:cubicBezTo>
                    <a:cubicBezTo>
                      <a:pt x="6" y="8"/>
                      <a:pt x="3" y="10"/>
                      <a:pt x="0" y="12"/>
                    </a:cubicBezTo>
                    <a:cubicBezTo>
                      <a:pt x="1" y="15"/>
                      <a:pt x="3" y="17"/>
                      <a:pt x="4" y="20"/>
                    </a:cubicBezTo>
                    <a:cubicBezTo>
                      <a:pt x="6" y="24"/>
                      <a:pt x="10" y="44"/>
                      <a:pt x="11" y="50"/>
                    </a:cubicBezTo>
                    <a:cubicBezTo>
                      <a:pt x="12" y="54"/>
                      <a:pt x="13" y="57"/>
                      <a:pt x="14" y="61"/>
                    </a:cubicBezTo>
                    <a:cubicBezTo>
                      <a:pt x="14" y="62"/>
                      <a:pt x="15" y="68"/>
                      <a:pt x="15" y="69"/>
                    </a:cubicBezTo>
                    <a:cubicBezTo>
                      <a:pt x="14" y="75"/>
                      <a:pt x="12" y="80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2" y="80"/>
                      <a:pt x="12" y="80"/>
                      <a:pt x="12" y="79"/>
                    </a:cubicBezTo>
                    <a:cubicBezTo>
                      <a:pt x="12" y="78"/>
                      <a:pt x="14" y="78"/>
                      <a:pt x="17" y="79"/>
                    </a:cubicBezTo>
                    <a:cubicBezTo>
                      <a:pt x="19" y="80"/>
                      <a:pt x="20" y="82"/>
                      <a:pt x="20" y="83"/>
                    </a:cubicBezTo>
                    <a:cubicBezTo>
                      <a:pt x="20" y="82"/>
                      <a:pt x="21" y="79"/>
                      <a:pt x="22" y="76"/>
                    </a:cubicBezTo>
                    <a:cubicBezTo>
                      <a:pt x="22" y="75"/>
                      <a:pt x="24" y="74"/>
                      <a:pt x="24" y="75"/>
                    </a:cubicBezTo>
                    <a:cubicBezTo>
                      <a:pt x="28" y="79"/>
                      <a:pt x="33" y="82"/>
                      <a:pt x="38" y="85"/>
                    </a:cubicBezTo>
                    <a:cubicBezTo>
                      <a:pt x="39" y="86"/>
                      <a:pt x="38" y="86"/>
                      <a:pt x="38" y="87"/>
                    </a:cubicBezTo>
                    <a:cubicBezTo>
                      <a:pt x="36" y="88"/>
                      <a:pt x="33" y="91"/>
                      <a:pt x="31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2" y="92"/>
                      <a:pt x="35" y="92"/>
                      <a:pt x="37" y="94"/>
                    </a:cubicBezTo>
                    <a:cubicBezTo>
                      <a:pt x="40" y="95"/>
                      <a:pt x="42" y="98"/>
                      <a:pt x="41" y="99"/>
                    </a:cubicBezTo>
                    <a:cubicBezTo>
                      <a:pt x="44" y="96"/>
                      <a:pt x="49" y="93"/>
                      <a:pt x="52" y="92"/>
                    </a:cubicBezTo>
                    <a:cubicBezTo>
                      <a:pt x="54" y="91"/>
                      <a:pt x="56" y="91"/>
                      <a:pt x="56" y="92"/>
                    </a:cubicBezTo>
                    <a:cubicBezTo>
                      <a:pt x="71" y="94"/>
                      <a:pt x="87" y="91"/>
                      <a:pt x="94" y="88"/>
                    </a:cubicBezTo>
                    <a:cubicBezTo>
                      <a:pt x="111" y="80"/>
                      <a:pt x="111" y="72"/>
                      <a:pt x="121" y="78"/>
                    </a:cubicBezTo>
                    <a:cubicBezTo>
                      <a:pt x="138" y="87"/>
                      <a:pt x="155" y="90"/>
                      <a:pt x="166" y="90"/>
                    </a:cubicBezTo>
                    <a:cubicBezTo>
                      <a:pt x="163" y="89"/>
                      <a:pt x="163" y="84"/>
                      <a:pt x="164" y="78"/>
                    </a:cubicBezTo>
                    <a:cubicBezTo>
                      <a:pt x="166" y="74"/>
                      <a:pt x="169" y="70"/>
                      <a:pt x="171" y="70"/>
                    </a:cubicBezTo>
                    <a:cubicBezTo>
                      <a:pt x="168" y="70"/>
                      <a:pt x="165" y="69"/>
                      <a:pt x="162" y="69"/>
                    </a:cubicBezTo>
                    <a:cubicBezTo>
                      <a:pt x="161" y="69"/>
                      <a:pt x="161" y="68"/>
                      <a:pt x="162" y="67"/>
                    </a:cubicBezTo>
                    <a:cubicBezTo>
                      <a:pt x="167" y="62"/>
                      <a:pt x="172" y="55"/>
                      <a:pt x="172" y="55"/>
                    </a:cubicBezTo>
                    <a:cubicBezTo>
                      <a:pt x="172" y="55"/>
                      <a:pt x="172" y="55"/>
                      <a:pt x="172" y="55"/>
                    </a:cubicBezTo>
                    <a:cubicBezTo>
                      <a:pt x="171" y="56"/>
                      <a:pt x="169" y="56"/>
                      <a:pt x="166" y="55"/>
                    </a:cubicBezTo>
                    <a:cubicBezTo>
                      <a:pt x="164" y="54"/>
                      <a:pt x="162" y="51"/>
                      <a:pt x="163" y="50"/>
                    </a:cubicBezTo>
                    <a:cubicBezTo>
                      <a:pt x="163" y="50"/>
                      <a:pt x="163" y="50"/>
                      <a:pt x="163" y="50"/>
                    </a:cubicBezTo>
                    <a:cubicBezTo>
                      <a:pt x="163" y="50"/>
                      <a:pt x="163" y="50"/>
                      <a:pt x="163" y="50"/>
                    </a:cubicBezTo>
                    <a:cubicBezTo>
                      <a:pt x="162" y="51"/>
                      <a:pt x="156" y="59"/>
                      <a:pt x="148" y="62"/>
                    </a:cubicBezTo>
                    <a:cubicBezTo>
                      <a:pt x="146" y="63"/>
                      <a:pt x="145" y="62"/>
                      <a:pt x="145" y="61"/>
                    </a:cubicBezTo>
                    <a:cubicBezTo>
                      <a:pt x="137" y="55"/>
                      <a:pt x="133" y="44"/>
                      <a:pt x="136" y="30"/>
                    </a:cubicBezTo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5" name="Freeform 369">
                <a:extLst>
                  <a:ext uri="{FF2B5EF4-FFF2-40B4-BE49-F238E27FC236}">
                    <a16:creationId xmlns:a16="http://schemas.microsoft.com/office/drawing/2014/main" id="{9C9E07CB-387A-43E6-B0EF-D72838E96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" y="2685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B0719"/>
              </a:solidFill>
              <a:ln w="3175" cap="rnd">
                <a:solidFill>
                  <a:srgbClr val="BB071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6" name="Freeform 370">
                <a:extLst>
                  <a:ext uri="{FF2B5EF4-FFF2-40B4-BE49-F238E27FC236}">
                    <a16:creationId xmlns:a16="http://schemas.microsoft.com/office/drawing/2014/main" id="{C56656B7-730D-4A37-B860-A56D9BA66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6" y="2704"/>
                <a:ext cx="3" cy="2"/>
              </a:xfrm>
              <a:custGeom>
                <a:avLst/>
                <a:gdLst>
                  <a:gd name="T0" fmla="*/ 5 w 2"/>
                  <a:gd name="T1" fmla="*/ 8 h 1"/>
                  <a:gd name="T2" fmla="*/ 0 w 2"/>
                  <a:gd name="T3" fmla="*/ 0 h 1"/>
                  <a:gd name="T4" fmla="*/ 5 w 2"/>
                  <a:gd name="T5" fmla="*/ 0 h 1"/>
                  <a:gd name="T6" fmla="*/ 8 w 2"/>
                  <a:gd name="T7" fmla="*/ 8 h 1"/>
                  <a:gd name="T8" fmla="*/ 5 w 2"/>
                  <a:gd name="T9" fmla="*/ 8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BB0719"/>
              </a:solidFill>
              <a:ln w="4763" cap="rnd">
                <a:solidFill>
                  <a:srgbClr val="BB071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7" name="Freeform 371">
                <a:extLst>
                  <a:ext uri="{FF2B5EF4-FFF2-40B4-BE49-F238E27FC236}">
                    <a16:creationId xmlns:a16="http://schemas.microsoft.com/office/drawing/2014/main" id="{3DD4D1BC-571F-4785-90AC-0B050EC219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2630"/>
                <a:ext cx="96" cy="44"/>
              </a:xfrm>
              <a:custGeom>
                <a:avLst/>
                <a:gdLst>
                  <a:gd name="T0" fmla="*/ 0 w 75"/>
                  <a:gd name="T1" fmla="*/ 0 h 34"/>
                  <a:gd name="T2" fmla="*/ 82 w 75"/>
                  <a:gd name="T3" fmla="*/ 63 h 34"/>
                  <a:gd name="T4" fmla="*/ 157 w 75"/>
                  <a:gd name="T5" fmla="*/ 17 h 34"/>
                  <a:gd name="T6" fmla="*/ 82 w 75"/>
                  <a:gd name="T7" fmla="*/ 74 h 34"/>
                  <a:gd name="T8" fmla="*/ 0 w 75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34">
                    <a:moveTo>
                      <a:pt x="0" y="0"/>
                    </a:moveTo>
                    <a:cubicBezTo>
                      <a:pt x="3" y="16"/>
                      <a:pt x="21" y="31"/>
                      <a:pt x="39" y="29"/>
                    </a:cubicBezTo>
                    <a:cubicBezTo>
                      <a:pt x="57" y="28"/>
                      <a:pt x="66" y="26"/>
                      <a:pt x="75" y="8"/>
                    </a:cubicBezTo>
                    <a:cubicBezTo>
                      <a:pt x="70" y="26"/>
                      <a:pt x="58" y="34"/>
                      <a:pt x="39" y="34"/>
                    </a:cubicBezTo>
                    <a:cubicBezTo>
                      <a:pt x="20" y="33"/>
                      <a:pt x="5" y="23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8" name="Freeform 372">
                <a:extLst>
                  <a:ext uri="{FF2B5EF4-FFF2-40B4-BE49-F238E27FC236}">
                    <a16:creationId xmlns:a16="http://schemas.microsoft.com/office/drawing/2014/main" id="{F4FFF2C2-8770-4371-9F9B-FD99BD340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4" y="2588"/>
                <a:ext cx="17" cy="19"/>
              </a:xfrm>
              <a:custGeom>
                <a:avLst/>
                <a:gdLst>
                  <a:gd name="T0" fmla="*/ 0 w 13"/>
                  <a:gd name="T1" fmla="*/ 18 h 15"/>
                  <a:gd name="T2" fmla="*/ 21 w 13"/>
                  <a:gd name="T3" fmla="*/ 0 h 15"/>
                  <a:gd name="T4" fmla="*/ 29 w 13"/>
                  <a:gd name="T5" fmla="*/ 30 h 15"/>
                  <a:gd name="T6" fmla="*/ 5 w 13"/>
                  <a:gd name="T7" fmla="*/ 23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5">
                    <a:moveTo>
                      <a:pt x="0" y="9"/>
                    </a:moveTo>
                    <a:cubicBezTo>
                      <a:pt x="3" y="7"/>
                      <a:pt x="6" y="3"/>
                      <a:pt x="9" y="0"/>
                    </a:cubicBezTo>
                    <a:cubicBezTo>
                      <a:pt x="10" y="5"/>
                      <a:pt x="12" y="10"/>
                      <a:pt x="13" y="15"/>
                    </a:cubicBezTo>
                    <a:cubicBezTo>
                      <a:pt x="11" y="11"/>
                      <a:pt x="6" y="7"/>
                      <a:pt x="2" y="11"/>
                    </a:cubicBezTo>
                  </a:path>
                </a:pathLst>
              </a:custGeom>
              <a:solidFill>
                <a:srgbClr val="BB07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9" name="Freeform 373">
                <a:extLst>
                  <a:ext uri="{FF2B5EF4-FFF2-40B4-BE49-F238E27FC236}">
                    <a16:creationId xmlns:a16="http://schemas.microsoft.com/office/drawing/2014/main" id="{CB1320C0-3FDF-4636-839D-B530C7022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7" y="2584"/>
                <a:ext cx="12" cy="21"/>
              </a:xfrm>
              <a:custGeom>
                <a:avLst/>
                <a:gdLst>
                  <a:gd name="T0" fmla="*/ 5 w 9"/>
                  <a:gd name="T1" fmla="*/ 0 h 16"/>
                  <a:gd name="T2" fmla="*/ 21 w 9"/>
                  <a:gd name="T3" fmla="*/ 1 h 16"/>
                  <a:gd name="T4" fmla="*/ 16 w 9"/>
                  <a:gd name="T5" fmla="*/ 37 h 16"/>
                  <a:gd name="T6" fmla="*/ 0 w 9"/>
                  <a:gd name="T7" fmla="*/ 5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6">
                    <a:moveTo>
                      <a:pt x="2" y="0"/>
                    </a:moveTo>
                    <a:cubicBezTo>
                      <a:pt x="6" y="2"/>
                      <a:pt x="6" y="0"/>
                      <a:pt x="9" y="1"/>
                    </a:cubicBezTo>
                    <a:cubicBezTo>
                      <a:pt x="4" y="3"/>
                      <a:pt x="7" y="11"/>
                      <a:pt x="7" y="16"/>
                    </a:cubicBezTo>
                    <a:cubicBezTo>
                      <a:pt x="6" y="11"/>
                      <a:pt x="4" y="5"/>
                      <a:pt x="0" y="2"/>
                    </a:cubicBezTo>
                  </a:path>
                </a:pathLst>
              </a:custGeom>
              <a:solidFill>
                <a:srgbClr val="BB07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0" name="Freeform 374">
                <a:extLst>
                  <a:ext uri="{FF2B5EF4-FFF2-40B4-BE49-F238E27FC236}">
                    <a16:creationId xmlns:a16="http://schemas.microsoft.com/office/drawing/2014/main" id="{A66F1BFB-4A35-4AB5-AB6A-E5C5E0C22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617"/>
                <a:ext cx="12" cy="16"/>
              </a:xfrm>
              <a:custGeom>
                <a:avLst/>
                <a:gdLst>
                  <a:gd name="T0" fmla="*/ 9 w 9"/>
                  <a:gd name="T1" fmla="*/ 0 h 12"/>
                  <a:gd name="T2" fmla="*/ 0 w 9"/>
                  <a:gd name="T3" fmla="*/ 9 h 12"/>
                  <a:gd name="T4" fmla="*/ 0 w 9"/>
                  <a:gd name="T5" fmla="*/ 21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2">
                    <a:moveTo>
                      <a:pt x="4" y="0"/>
                    </a:moveTo>
                    <a:cubicBezTo>
                      <a:pt x="2" y="1"/>
                      <a:pt x="0" y="1"/>
                      <a:pt x="0" y="4"/>
                    </a:cubicBezTo>
                    <a:cubicBezTo>
                      <a:pt x="9" y="3"/>
                      <a:pt x="5" y="12"/>
                      <a:pt x="0" y="9"/>
                    </a:cubicBezTo>
                  </a:path>
                </a:pathLst>
              </a:custGeom>
              <a:noFill/>
              <a:ln w="4763" cap="rnd">
                <a:solidFill>
                  <a:srgbClr val="E569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1" name="Freeform 375">
                <a:extLst>
                  <a:ext uri="{FF2B5EF4-FFF2-40B4-BE49-F238E27FC236}">
                    <a16:creationId xmlns:a16="http://schemas.microsoft.com/office/drawing/2014/main" id="{157F5361-9A67-4B30-AF24-3DEF12D8B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2620"/>
                <a:ext cx="9" cy="10"/>
              </a:xfrm>
              <a:custGeom>
                <a:avLst/>
                <a:gdLst>
                  <a:gd name="T0" fmla="*/ 15 w 7"/>
                  <a:gd name="T1" fmla="*/ 0 h 8"/>
                  <a:gd name="T2" fmla="*/ 5 w 7"/>
                  <a:gd name="T3" fmla="*/ 5 h 8"/>
                  <a:gd name="T4" fmla="*/ 13 w 7"/>
                  <a:gd name="T5" fmla="*/ 8 h 8"/>
                  <a:gd name="T6" fmla="*/ 0 w 7"/>
                  <a:gd name="T7" fmla="*/ 16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cubicBezTo>
                      <a:pt x="5" y="0"/>
                      <a:pt x="3" y="0"/>
                      <a:pt x="2" y="2"/>
                    </a:cubicBezTo>
                    <a:cubicBezTo>
                      <a:pt x="3" y="2"/>
                      <a:pt x="5" y="3"/>
                      <a:pt x="6" y="4"/>
                    </a:cubicBezTo>
                    <a:cubicBezTo>
                      <a:pt x="6" y="7"/>
                      <a:pt x="3" y="8"/>
                      <a:pt x="0" y="8"/>
                    </a:cubicBezTo>
                  </a:path>
                </a:pathLst>
              </a:custGeom>
              <a:noFill/>
              <a:ln w="4763" cap="rnd">
                <a:solidFill>
                  <a:srgbClr val="E569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2" name="Freeform 376">
                <a:extLst>
                  <a:ext uri="{FF2B5EF4-FFF2-40B4-BE49-F238E27FC236}">
                    <a16:creationId xmlns:a16="http://schemas.microsoft.com/office/drawing/2014/main" id="{D22E4975-4422-43EC-98A2-BC6CF86F8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2576"/>
                <a:ext cx="225" cy="251"/>
              </a:xfrm>
              <a:custGeom>
                <a:avLst/>
                <a:gdLst>
                  <a:gd name="T0" fmla="*/ 311 w 176"/>
                  <a:gd name="T1" fmla="*/ 172 h 196"/>
                  <a:gd name="T2" fmla="*/ 330 w 176"/>
                  <a:gd name="T3" fmla="*/ 229 h 196"/>
                  <a:gd name="T4" fmla="*/ 330 w 176"/>
                  <a:gd name="T5" fmla="*/ 411 h 196"/>
                  <a:gd name="T6" fmla="*/ 340 w 176"/>
                  <a:gd name="T7" fmla="*/ 405 h 196"/>
                  <a:gd name="T8" fmla="*/ 359 w 176"/>
                  <a:gd name="T9" fmla="*/ 392 h 196"/>
                  <a:gd name="T10" fmla="*/ 366 w 176"/>
                  <a:gd name="T11" fmla="*/ 293 h 196"/>
                  <a:gd name="T12" fmla="*/ 323 w 176"/>
                  <a:gd name="T13" fmla="*/ 37 h 196"/>
                  <a:gd name="T14" fmla="*/ 299 w 176"/>
                  <a:gd name="T15" fmla="*/ 46 h 196"/>
                  <a:gd name="T16" fmla="*/ 321 w 176"/>
                  <a:gd name="T17" fmla="*/ 141 h 196"/>
                  <a:gd name="T18" fmla="*/ 245 w 176"/>
                  <a:gd name="T19" fmla="*/ 69 h 196"/>
                  <a:gd name="T20" fmla="*/ 155 w 176"/>
                  <a:gd name="T21" fmla="*/ 23 h 196"/>
                  <a:gd name="T22" fmla="*/ 24 w 176"/>
                  <a:gd name="T23" fmla="*/ 74 h 196"/>
                  <a:gd name="T24" fmla="*/ 128 w 176"/>
                  <a:gd name="T25" fmla="*/ 170 h 196"/>
                  <a:gd name="T26" fmla="*/ 240 w 176"/>
                  <a:gd name="T27" fmla="*/ 142 h 196"/>
                  <a:gd name="T28" fmla="*/ 311 w 176"/>
                  <a:gd name="T29" fmla="*/ 172 h 1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76" h="196">
                    <a:moveTo>
                      <a:pt x="149" y="82"/>
                    </a:moveTo>
                    <a:cubicBezTo>
                      <a:pt x="153" y="88"/>
                      <a:pt x="156" y="100"/>
                      <a:pt x="158" y="109"/>
                    </a:cubicBezTo>
                    <a:cubicBezTo>
                      <a:pt x="164" y="127"/>
                      <a:pt x="161" y="180"/>
                      <a:pt x="158" y="196"/>
                    </a:cubicBezTo>
                    <a:cubicBezTo>
                      <a:pt x="160" y="195"/>
                      <a:pt x="161" y="194"/>
                      <a:pt x="163" y="193"/>
                    </a:cubicBezTo>
                    <a:cubicBezTo>
                      <a:pt x="165" y="191"/>
                      <a:pt x="169" y="189"/>
                      <a:pt x="172" y="187"/>
                    </a:cubicBezTo>
                    <a:cubicBezTo>
                      <a:pt x="174" y="171"/>
                      <a:pt x="175" y="140"/>
                      <a:pt x="175" y="140"/>
                    </a:cubicBezTo>
                    <a:cubicBezTo>
                      <a:pt x="176" y="105"/>
                      <a:pt x="164" y="49"/>
                      <a:pt x="155" y="18"/>
                    </a:cubicBezTo>
                    <a:cubicBezTo>
                      <a:pt x="151" y="20"/>
                      <a:pt x="147" y="22"/>
                      <a:pt x="143" y="22"/>
                    </a:cubicBezTo>
                    <a:cubicBezTo>
                      <a:pt x="146" y="35"/>
                      <a:pt x="150" y="52"/>
                      <a:pt x="153" y="67"/>
                    </a:cubicBezTo>
                    <a:cubicBezTo>
                      <a:pt x="146" y="52"/>
                      <a:pt x="139" y="39"/>
                      <a:pt x="117" y="33"/>
                    </a:cubicBezTo>
                    <a:cubicBezTo>
                      <a:pt x="94" y="26"/>
                      <a:pt x="97" y="22"/>
                      <a:pt x="74" y="11"/>
                    </a:cubicBezTo>
                    <a:cubicBezTo>
                      <a:pt x="51" y="0"/>
                      <a:pt x="19" y="6"/>
                      <a:pt x="12" y="35"/>
                    </a:cubicBezTo>
                    <a:cubicBezTo>
                      <a:pt x="0" y="77"/>
                      <a:pt x="31" y="84"/>
                      <a:pt x="61" y="81"/>
                    </a:cubicBezTo>
                    <a:cubicBezTo>
                      <a:pt x="92" y="78"/>
                      <a:pt x="100" y="68"/>
                      <a:pt x="115" y="68"/>
                    </a:cubicBezTo>
                    <a:cubicBezTo>
                      <a:pt x="132" y="68"/>
                      <a:pt x="138" y="62"/>
                      <a:pt x="149" y="82"/>
                    </a:cubicBezTo>
                    <a:close/>
                  </a:path>
                </a:pathLst>
              </a:custGeom>
              <a:solidFill>
                <a:srgbClr val="74A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3" name="Freeform 377">
                <a:extLst>
                  <a:ext uri="{FF2B5EF4-FFF2-40B4-BE49-F238E27FC236}">
                    <a16:creationId xmlns:a16="http://schemas.microsoft.com/office/drawing/2014/main" id="{D455F4E0-2156-416E-9501-FD4C0882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2576"/>
                <a:ext cx="225" cy="251"/>
              </a:xfrm>
              <a:custGeom>
                <a:avLst/>
                <a:gdLst>
                  <a:gd name="T0" fmla="*/ 311 w 176"/>
                  <a:gd name="T1" fmla="*/ 172 h 196"/>
                  <a:gd name="T2" fmla="*/ 330 w 176"/>
                  <a:gd name="T3" fmla="*/ 229 h 196"/>
                  <a:gd name="T4" fmla="*/ 330 w 176"/>
                  <a:gd name="T5" fmla="*/ 411 h 196"/>
                  <a:gd name="T6" fmla="*/ 340 w 176"/>
                  <a:gd name="T7" fmla="*/ 405 h 196"/>
                  <a:gd name="T8" fmla="*/ 359 w 176"/>
                  <a:gd name="T9" fmla="*/ 392 h 196"/>
                  <a:gd name="T10" fmla="*/ 366 w 176"/>
                  <a:gd name="T11" fmla="*/ 293 h 196"/>
                  <a:gd name="T12" fmla="*/ 323 w 176"/>
                  <a:gd name="T13" fmla="*/ 37 h 196"/>
                  <a:gd name="T14" fmla="*/ 299 w 176"/>
                  <a:gd name="T15" fmla="*/ 46 h 196"/>
                  <a:gd name="T16" fmla="*/ 321 w 176"/>
                  <a:gd name="T17" fmla="*/ 141 h 196"/>
                  <a:gd name="T18" fmla="*/ 245 w 176"/>
                  <a:gd name="T19" fmla="*/ 69 h 196"/>
                  <a:gd name="T20" fmla="*/ 155 w 176"/>
                  <a:gd name="T21" fmla="*/ 23 h 196"/>
                  <a:gd name="T22" fmla="*/ 24 w 176"/>
                  <a:gd name="T23" fmla="*/ 74 h 196"/>
                  <a:gd name="T24" fmla="*/ 128 w 176"/>
                  <a:gd name="T25" fmla="*/ 170 h 196"/>
                  <a:gd name="T26" fmla="*/ 240 w 176"/>
                  <a:gd name="T27" fmla="*/ 142 h 196"/>
                  <a:gd name="T28" fmla="*/ 311 w 176"/>
                  <a:gd name="T29" fmla="*/ 172 h 1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76" h="196">
                    <a:moveTo>
                      <a:pt x="149" y="82"/>
                    </a:moveTo>
                    <a:cubicBezTo>
                      <a:pt x="153" y="88"/>
                      <a:pt x="156" y="100"/>
                      <a:pt x="158" y="109"/>
                    </a:cubicBezTo>
                    <a:cubicBezTo>
                      <a:pt x="164" y="127"/>
                      <a:pt x="161" y="180"/>
                      <a:pt x="158" y="196"/>
                    </a:cubicBezTo>
                    <a:cubicBezTo>
                      <a:pt x="160" y="195"/>
                      <a:pt x="161" y="194"/>
                      <a:pt x="163" y="193"/>
                    </a:cubicBezTo>
                    <a:cubicBezTo>
                      <a:pt x="165" y="191"/>
                      <a:pt x="169" y="189"/>
                      <a:pt x="172" y="187"/>
                    </a:cubicBezTo>
                    <a:cubicBezTo>
                      <a:pt x="174" y="171"/>
                      <a:pt x="175" y="140"/>
                      <a:pt x="175" y="140"/>
                    </a:cubicBezTo>
                    <a:cubicBezTo>
                      <a:pt x="176" y="105"/>
                      <a:pt x="164" y="49"/>
                      <a:pt x="155" y="18"/>
                    </a:cubicBezTo>
                    <a:cubicBezTo>
                      <a:pt x="151" y="20"/>
                      <a:pt x="147" y="22"/>
                      <a:pt x="143" y="22"/>
                    </a:cubicBezTo>
                    <a:cubicBezTo>
                      <a:pt x="146" y="35"/>
                      <a:pt x="150" y="52"/>
                      <a:pt x="153" y="67"/>
                    </a:cubicBezTo>
                    <a:cubicBezTo>
                      <a:pt x="146" y="52"/>
                      <a:pt x="139" y="39"/>
                      <a:pt x="117" y="33"/>
                    </a:cubicBezTo>
                    <a:cubicBezTo>
                      <a:pt x="94" y="26"/>
                      <a:pt x="97" y="22"/>
                      <a:pt x="74" y="11"/>
                    </a:cubicBezTo>
                    <a:cubicBezTo>
                      <a:pt x="51" y="0"/>
                      <a:pt x="19" y="6"/>
                      <a:pt x="12" y="35"/>
                    </a:cubicBezTo>
                    <a:cubicBezTo>
                      <a:pt x="0" y="77"/>
                      <a:pt x="31" y="84"/>
                      <a:pt x="61" y="81"/>
                    </a:cubicBezTo>
                    <a:cubicBezTo>
                      <a:pt x="92" y="78"/>
                      <a:pt x="100" y="68"/>
                      <a:pt x="115" y="68"/>
                    </a:cubicBezTo>
                    <a:cubicBezTo>
                      <a:pt x="132" y="68"/>
                      <a:pt x="138" y="62"/>
                      <a:pt x="149" y="82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4" name="Freeform 378">
                <a:extLst>
                  <a:ext uri="{FF2B5EF4-FFF2-40B4-BE49-F238E27FC236}">
                    <a16:creationId xmlns:a16="http://schemas.microsoft.com/office/drawing/2014/main" id="{55843B88-A1B2-4524-889D-228FB2144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9" y="2583"/>
                <a:ext cx="99" cy="64"/>
              </a:xfrm>
              <a:custGeom>
                <a:avLst/>
                <a:gdLst>
                  <a:gd name="T0" fmla="*/ 0 w 78"/>
                  <a:gd name="T1" fmla="*/ 105 h 50"/>
                  <a:gd name="T2" fmla="*/ 61 w 78"/>
                  <a:gd name="T3" fmla="*/ 17 h 50"/>
                  <a:gd name="T4" fmla="*/ 160 w 78"/>
                  <a:gd name="T5" fmla="*/ 52 h 50"/>
                  <a:gd name="T6" fmla="*/ 0 w 78"/>
                  <a:gd name="T7" fmla="*/ 105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8" h="50">
                    <a:moveTo>
                      <a:pt x="0" y="50"/>
                    </a:moveTo>
                    <a:cubicBezTo>
                      <a:pt x="0" y="31"/>
                      <a:pt x="6" y="11"/>
                      <a:pt x="30" y="8"/>
                    </a:cubicBezTo>
                    <a:cubicBezTo>
                      <a:pt x="54" y="6"/>
                      <a:pt x="60" y="16"/>
                      <a:pt x="78" y="25"/>
                    </a:cubicBezTo>
                    <a:cubicBezTo>
                      <a:pt x="64" y="19"/>
                      <a:pt x="17" y="0"/>
                      <a:pt x="0" y="50"/>
                    </a:cubicBezTo>
                    <a:close/>
                  </a:path>
                </a:pathLst>
              </a:custGeom>
              <a:solidFill>
                <a:srgbClr val="BFD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5" name="Freeform 379">
                <a:extLst>
                  <a:ext uri="{FF2B5EF4-FFF2-40B4-BE49-F238E27FC236}">
                    <a16:creationId xmlns:a16="http://schemas.microsoft.com/office/drawing/2014/main" id="{6DE2CDE1-4AE7-4AEA-8916-1118E257A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2" y="2583"/>
                <a:ext cx="80" cy="40"/>
              </a:xfrm>
              <a:custGeom>
                <a:avLst/>
                <a:gdLst>
                  <a:gd name="T0" fmla="*/ 133 w 62"/>
                  <a:gd name="T1" fmla="*/ 39 h 31"/>
                  <a:gd name="T2" fmla="*/ 58 w 62"/>
                  <a:gd name="T3" fmla="*/ 17 h 31"/>
                  <a:gd name="T4" fmla="*/ 0 w 62"/>
                  <a:gd name="T5" fmla="*/ 67 h 31"/>
                  <a:gd name="T6" fmla="*/ 133 w 62"/>
                  <a:gd name="T7" fmla="*/ 39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2" h="31">
                    <a:moveTo>
                      <a:pt x="62" y="18"/>
                    </a:moveTo>
                    <a:cubicBezTo>
                      <a:pt x="53" y="12"/>
                      <a:pt x="45" y="7"/>
                      <a:pt x="27" y="8"/>
                    </a:cubicBezTo>
                    <a:cubicBezTo>
                      <a:pt x="12" y="10"/>
                      <a:pt x="3" y="19"/>
                      <a:pt x="0" y="31"/>
                    </a:cubicBezTo>
                    <a:cubicBezTo>
                      <a:pt x="10" y="16"/>
                      <a:pt x="30" y="0"/>
                      <a:pt x="6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6" name="Freeform 380">
                <a:extLst>
                  <a:ext uri="{FF2B5EF4-FFF2-40B4-BE49-F238E27FC236}">
                    <a16:creationId xmlns:a16="http://schemas.microsoft.com/office/drawing/2014/main" id="{A9331E57-893C-40E9-962A-BFBFF13F95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2649"/>
                <a:ext cx="28" cy="14"/>
              </a:xfrm>
              <a:custGeom>
                <a:avLst/>
                <a:gdLst>
                  <a:gd name="T0" fmla="*/ 46 w 22"/>
                  <a:gd name="T1" fmla="*/ 0 h 11"/>
                  <a:gd name="T2" fmla="*/ 0 w 22"/>
                  <a:gd name="T3" fmla="*/ 23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11">
                    <a:moveTo>
                      <a:pt x="22" y="0"/>
                    </a:moveTo>
                    <a:cubicBezTo>
                      <a:pt x="18" y="8"/>
                      <a:pt x="14" y="9"/>
                      <a:pt x="0" y="11"/>
                    </a:cubicBezTo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7" name="Freeform 381">
                <a:extLst>
                  <a:ext uri="{FF2B5EF4-FFF2-40B4-BE49-F238E27FC236}">
                    <a16:creationId xmlns:a16="http://schemas.microsoft.com/office/drawing/2014/main" id="{10C13162-05AE-4B07-90CB-11F0DB305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2634"/>
                <a:ext cx="131" cy="45"/>
              </a:xfrm>
              <a:custGeom>
                <a:avLst/>
                <a:gdLst>
                  <a:gd name="T0" fmla="*/ 0 w 102"/>
                  <a:gd name="T1" fmla="*/ 59 h 35"/>
                  <a:gd name="T2" fmla="*/ 114 w 102"/>
                  <a:gd name="T3" fmla="*/ 53 h 35"/>
                  <a:gd name="T4" fmla="*/ 203 w 102"/>
                  <a:gd name="T5" fmla="*/ 31 h 35"/>
                  <a:gd name="T6" fmla="*/ 209 w 102"/>
                  <a:gd name="T7" fmla="*/ 0 h 35"/>
                  <a:gd name="T8" fmla="*/ 170 w 102"/>
                  <a:gd name="T9" fmla="*/ 23 h 35"/>
                  <a:gd name="T10" fmla="*/ 98 w 102"/>
                  <a:gd name="T11" fmla="*/ 39 h 35"/>
                  <a:gd name="T12" fmla="*/ 0 w 102"/>
                  <a:gd name="T13" fmla="*/ 59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2" h="35">
                    <a:moveTo>
                      <a:pt x="0" y="28"/>
                    </a:moveTo>
                    <a:cubicBezTo>
                      <a:pt x="14" y="31"/>
                      <a:pt x="32" y="35"/>
                      <a:pt x="54" y="25"/>
                    </a:cubicBezTo>
                    <a:cubicBezTo>
                      <a:pt x="80" y="14"/>
                      <a:pt x="89" y="19"/>
                      <a:pt x="96" y="15"/>
                    </a:cubicBezTo>
                    <a:cubicBezTo>
                      <a:pt x="102" y="11"/>
                      <a:pt x="102" y="3"/>
                      <a:pt x="99" y="0"/>
                    </a:cubicBezTo>
                    <a:cubicBezTo>
                      <a:pt x="102" y="3"/>
                      <a:pt x="94" y="9"/>
                      <a:pt x="80" y="11"/>
                    </a:cubicBezTo>
                    <a:cubicBezTo>
                      <a:pt x="66" y="13"/>
                      <a:pt x="57" y="13"/>
                      <a:pt x="46" y="18"/>
                    </a:cubicBezTo>
                    <a:cubicBezTo>
                      <a:pt x="36" y="22"/>
                      <a:pt x="15" y="31"/>
                      <a:pt x="0" y="28"/>
                    </a:cubicBezTo>
                    <a:close/>
                  </a:path>
                </a:pathLst>
              </a:custGeom>
              <a:solidFill>
                <a:srgbClr val="2993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8" name="Freeform 382">
                <a:extLst>
                  <a:ext uri="{FF2B5EF4-FFF2-40B4-BE49-F238E27FC236}">
                    <a16:creationId xmlns:a16="http://schemas.microsoft.com/office/drawing/2014/main" id="{66A9C664-5573-434C-B692-615EF7009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9" y="2689"/>
                <a:ext cx="15" cy="100"/>
              </a:xfrm>
              <a:custGeom>
                <a:avLst/>
                <a:gdLst>
                  <a:gd name="T0" fmla="*/ 14 w 12"/>
                  <a:gd name="T1" fmla="*/ 65 h 78"/>
                  <a:gd name="T2" fmla="*/ 18 w 12"/>
                  <a:gd name="T3" fmla="*/ 164 h 78"/>
                  <a:gd name="T4" fmla="*/ 20 w 12"/>
                  <a:gd name="T5" fmla="*/ 65 h 78"/>
                  <a:gd name="T6" fmla="*/ 0 w 12"/>
                  <a:gd name="T7" fmla="*/ 0 h 78"/>
                  <a:gd name="T8" fmla="*/ 14 w 12"/>
                  <a:gd name="T9" fmla="*/ 65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78">
                    <a:moveTo>
                      <a:pt x="7" y="31"/>
                    </a:moveTo>
                    <a:cubicBezTo>
                      <a:pt x="10" y="48"/>
                      <a:pt x="11" y="68"/>
                      <a:pt x="9" y="78"/>
                    </a:cubicBezTo>
                    <a:cubicBezTo>
                      <a:pt x="11" y="64"/>
                      <a:pt x="12" y="45"/>
                      <a:pt x="10" y="31"/>
                    </a:cubicBezTo>
                    <a:cubicBezTo>
                      <a:pt x="8" y="18"/>
                      <a:pt x="5" y="8"/>
                      <a:pt x="0" y="0"/>
                    </a:cubicBezTo>
                    <a:cubicBezTo>
                      <a:pt x="2" y="5"/>
                      <a:pt x="5" y="17"/>
                      <a:pt x="7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9" name="Freeform 383">
                <a:extLst>
                  <a:ext uri="{FF2B5EF4-FFF2-40B4-BE49-F238E27FC236}">
                    <a16:creationId xmlns:a16="http://schemas.microsoft.com/office/drawing/2014/main" id="{29E3C0BE-C273-47F1-8E40-8BAABE01CE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6" y="2648"/>
                <a:ext cx="10" cy="9"/>
              </a:xfrm>
              <a:custGeom>
                <a:avLst/>
                <a:gdLst>
                  <a:gd name="T0" fmla="*/ 16 w 8"/>
                  <a:gd name="T1" fmla="*/ 6 h 7"/>
                  <a:gd name="T2" fmla="*/ 6 w 8"/>
                  <a:gd name="T3" fmla="*/ 1 h 7"/>
                  <a:gd name="T4" fmla="*/ 14 w 8"/>
                  <a:gd name="T5" fmla="*/ 15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7" y="2"/>
                      <a:pt x="5" y="0"/>
                      <a:pt x="3" y="1"/>
                    </a:cubicBezTo>
                    <a:cubicBezTo>
                      <a:pt x="0" y="3"/>
                      <a:pt x="4" y="7"/>
                      <a:pt x="7" y="7"/>
                    </a:cubicBezTo>
                  </a:path>
                </a:pathLst>
              </a:custGeom>
              <a:noFill/>
              <a:ln w="4763" cap="rnd">
                <a:solidFill>
                  <a:srgbClr val="74AA2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0" name="Freeform 384">
                <a:extLst>
                  <a:ext uri="{FF2B5EF4-FFF2-40B4-BE49-F238E27FC236}">
                    <a16:creationId xmlns:a16="http://schemas.microsoft.com/office/drawing/2014/main" id="{99A027AA-AD7E-4F8E-881A-80C937C5E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7" y="2743"/>
                <a:ext cx="599" cy="337"/>
              </a:xfrm>
              <a:custGeom>
                <a:avLst/>
                <a:gdLst>
                  <a:gd name="T0" fmla="*/ 37 w 468"/>
                  <a:gd name="T1" fmla="*/ 234 h 264"/>
                  <a:gd name="T2" fmla="*/ 23 w 468"/>
                  <a:gd name="T3" fmla="*/ 340 h 264"/>
                  <a:gd name="T4" fmla="*/ 19 w 468"/>
                  <a:gd name="T5" fmla="*/ 389 h 264"/>
                  <a:gd name="T6" fmla="*/ 40 w 468"/>
                  <a:gd name="T7" fmla="*/ 424 h 264"/>
                  <a:gd name="T8" fmla="*/ 52 w 468"/>
                  <a:gd name="T9" fmla="*/ 456 h 264"/>
                  <a:gd name="T10" fmla="*/ 127 w 468"/>
                  <a:gd name="T11" fmla="*/ 525 h 264"/>
                  <a:gd name="T12" fmla="*/ 201 w 468"/>
                  <a:gd name="T13" fmla="*/ 548 h 264"/>
                  <a:gd name="T14" fmla="*/ 227 w 468"/>
                  <a:gd name="T15" fmla="*/ 543 h 264"/>
                  <a:gd name="T16" fmla="*/ 252 w 468"/>
                  <a:gd name="T17" fmla="*/ 532 h 264"/>
                  <a:gd name="T18" fmla="*/ 276 w 468"/>
                  <a:gd name="T19" fmla="*/ 520 h 264"/>
                  <a:gd name="T20" fmla="*/ 312 w 468"/>
                  <a:gd name="T21" fmla="*/ 506 h 264"/>
                  <a:gd name="T22" fmla="*/ 369 w 468"/>
                  <a:gd name="T23" fmla="*/ 484 h 264"/>
                  <a:gd name="T24" fmla="*/ 440 w 468"/>
                  <a:gd name="T25" fmla="*/ 447 h 264"/>
                  <a:gd name="T26" fmla="*/ 474 w 468"/>
                  <a:gd name="T27" fmla="*/ 348 h 264"/>
                  <a:gd name="T28" fmla="*/ 540 w 468"/>
                  <a:gd name="T29" fmla="*/ 318 h 264"/>
                  <a:gd name="T30" fmla="*/ 608 w 468"/>
                  <a:gd name="T31" fmla="*/ 299 h 264"/>
                  <a:gd name="T32" fmla="*/ 672 w 468"/>
                  <a:gd name="T33" fmla="*/ 277 h 264"/>
                  <a:gd name="T34" fmla="*/ 772 w 468"/>
                  <a:gd name="T35" fmla="*/ 202 h 264"/>
                  <a:gd name="T36" fmla="*/ 796 w 468"/>
                  <a:gd name="T37" fmla="*/ 186 h 264"/>
                  <a:gd name="T38" fmla="*/ 819 w 468"/>
                  <a:gd name="T39" fmla="*/ 179 h 264"/>
                  <a:gd name="T40" fmla="*/ 886 w 468"/>
                  <a:gd name="T41" fmla="*/ 143 h 264"/>
                  <a:gd name="T42" fmla="*/ 961 w 468"/>
                  <a:gd name="T43" fmla="*/ 29 h 264"/>
                  <a:gd name="T44" fmla="*/ 890 w 468"/>
                  <a:gd name="T45" fmla="*/ 14 h 264"/>
                  <a:gd name="T46" fmla="*/ 809 w 468"/>
                  <a:gd name="T47" fmla="*/ 31 h 264"/>
                  <a:gd name="T48" fmla="*/ 759 w 468"/>
                  <a:gd name="T49" fmla="*/ 37 h 264"/>
                  <a:gd name="T50" fmla="*/ 710 w 468"/>
                  <a:gd name="T51" fmla="*/ 37 h 264"/>
                  <a:gd name="T52" fmla="*/ 673 w 468"/>
                  <a:gd name="T53" fmla="*/ 47 h 264"/>
                  <a:gd name="T54" fmla="*/ 613 w 468"/>
                  <a:gd name="T55" fmla="*/ 52 h 264"/>
                  <a:gd name="T56" fmla="*/ 529 w 468"/>
                  <a:gd name="T57" fmla="*/ 55 h 264"/>
                  <a:gd name="T58" fmla="*/ 427 w 468"/>
                  <a:gd name="T59" fmla="*/ 75 h 264"/>
                  <a:gd name="T60" fmla="*/ 256 w 468"/>
                  <a:gd name="T61" fmla="*/ 88 h 264"/>
                  <a:gd name="T62" fmla="*/ 129 w 468"/>
                  <a:gd name="T63" fmla="*/ 130 h 264"/>
                  <a:gd name="T64" fmla="*/ 67 w 468"/>
                  <a:gd name="T65" fmla="*/ 163 h 264"/>
                  <a:gd name="T66" fmla="*/ 42 w 468"/>
                  <a:gd name="T67" fmla="*/ 234 h 264"/>
                  <a:gd name="T68" fmla="*/ 37 w 468"/>
                  <a:gd name="T69" fmla="*/ 234 h 2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468" h="264">
                    <a:moveTo>
                      <a:pt x="18" y="112"/>
                    </a:moveTo>
                    <a:cubicBezTo>
                      <a:pt x="0" y="121"/>
                      <a:pt x="11" y="156"/>
                      <a:pt x="11" y="163"/>
                    </a:cubicBezTo>
                    <a:cubicBezTo>
                      <a:pt x="11" y="169"/>
                      <a:pt x="7" y="182"/>
                      <a:pt x="9" y="187"/>
                    </a:cubicBezTo>
                    <a:cubicBezTo>
                      <a:pt x="11" y="193"/>
                      <a:pt x="18" y="197"/>
                      <a:pt x="19" y="204"/>
                    </a:cubicBezTo>
                    <a:cubicBezTo>
                      <a:pt x="21" y="212"/>
                      <a:pt x="22" y="212"/>
                      <a:pt x="25" y="219"/>
                    </a:cubicBezTo>
                    <a:cubicBezTo>
                      <a:pt x="33" y="233"/>
                      <a:pt x="43" y="251"/>
                      <a:pt x="60" y="252"/>
                    </a:cubicBezTo>
                    <a:cubicBezTo>
                      <a:pt x="68" y="252"/>
                      <a:pt x="88" y="264"/>
                      <a:pt x="96" y="263"/>
                    </a:cubicBezTo>
                    <a:cubicBezTo>
                      <a:pt x="100" y="263"/>
                      <a:pt x="105" y="262"/>
                      <a:pt x="108" y="261"/>
                    </a:cubicBezTo>
                    <a:cubicBezTo>
                      <a:pt x="113" y="259"/>
                      <a:pt x="115" y="258"/>
                      <a:pt x="120" y="256"/>
                    </a:cubicBezTo>
                    <a:cubicBezTo>
                      <a:pt x="124" y="254"/>
                      <a:pt x="128" y="253"/>
                      <a:pt x="132" y="250"/>
                    </a:cubicBezTo>
                    <a:cubicBezTo>
                      <a:pt x="139" y="245"/>
                      <a:pt x="141" y="246"/>
                      <a:pt x="149" y="243"/>
                    </a:cubicBezTo>
                    <a:cubicBezTo>
                      <a:pt x="158" y="241"/>
                      <a:pt x="170" y="238"/>
                      <a:pt x="176" y="233"/>
                    </a:cubicBezTo>
                    <a:cubicBezTo>
                      <a:pt x="191" y="222"/>
                      <a:pt x="197" y="232"/>
                      <a:pt x="210" y="215"/>
                    </a:cubicBezTo>
                    <a:cubicBezTo>
                      <a:pt x="228" y="194"/>
                      <a:pt x="218" y="169"/>
                      <a:pt x="226" y="168"/>
                    </a:cubicBezTo>
                    <a:cubicBezTo>
                      <a:pt x="244" y="165"/>
                      <a:pt x="241" y="160"/>
                      <a:pt x="258" y="153"/>
                    </a:cubicBezTo>
                    <a:cubicBezTo>
                      <a:pt x="267" y="149"/>
                      <a:pt x="279" y="145"/>
                      <a:pt x="290" y="143"/>
                    </a:cubicBezTo>
                    <a:cubicBezTo>
                      <a:pt x="301" y="141"/>
                      <a:pt x="309" y="138"/>
                      <a:pt x="320" y="133"/>
                    </a:cubicBezTo>
                    <a:cubicBezTo>
                      <a:pt x="337" y="126"/>
                      <a:pt x="352" y="104"/>
                      <a:pt x="368" y="97"/>
                    </a:cubicBezTo>
                    <a:cubicBezTo>
                      <a:pt x="372" y="95"/>
                      <a:pt x="376" y="91"/>
                      <a:pt x="380" y="89"/>
                    </a:cubicBezTo>
                    <a:cubicBezTo>
                      <a:pt x="383" y="88"/>
                      <a:pt x="387" y="87"/>
                      <a:pt x="391" y="86"/>
                    </a:cubicBezTo>
                    <a:cubicBezTo>
                      <a:pt x="398" y="82"/>
                      <a:pt x="416" y="73"/>
                      <a:pt x="423" y="69"/>
                    </a:cubicBezTo>
                    <a:cubicBezTo>
                      <a:pt x="434" y="62"/>
                      <a:pt x="468" y="40"/>
                      <a:pt x="459" y="14"/>
                    </a:cubicBezTo>
                    <a:cubicBezTo>
                      <a:pt x="456" y="5"/>
                      <a:pt x="439" y="0"/>
                      <a:pt x="424" y="7"/>
                    </a:cubicBezTo>
                    <a:cubicBezTo>
                      <a:pt x="413" y="12"/>
                      <a:pt x="398" y="13"/>
                      <a:pt x="386" y="15"/>
                    </a:cubicBezTo>
                    <a:cubicBezTo>
                      <a:pt x="376" y="16"/>
                      <a:pt x="371" y="17"/>
                      <a:pt x="362" y="18"/>
                    </a:cubicBezTo>
                    <a:cubicBezTo>
                      <a:pt x="355" y="20"/>
                      <a:pt x="346" y="16"/>
                      <a:pt x="339" y="18"/>
                    </a:cubicBezTo>
                    <a:cubicBezTo>
                      <a:pt x="331" y="19"/>
                      <a:pt x="328" y="22"/>
                      <a:pt x="321" y="23"/>
                    </a:cubicBezTo>
                    <a:cubicBezTo>
                      <a:pt x="312" y="26"/>
                      <a:pt x="301" y="24"/>
                      <a:pt x="292" y="25"/>
                    </a:cubicBezTo>
                    <a:cubicBezTo>
                      <a:pt x="282" y="25"/>
                      <a:pt x="262" y="24"/>
                      <a:pt x="252" y="27"/>
                    </a:cubicBezTo>
                    <a:cubicBezTo>
                      <a:pt x="234" y="33"/>
                      <a:pt x="225" y="35"/>
                      <a:pt x="204" y="36"/>
                    </a:cubicBezTo>
                    <a:cubicBezTo>
                      <a:pt x="182" y="38"/>
                      <a:pt x="143" y="36"/>
                      <a:pt x="122" y="42"/>
                    </a:cubicBezTo>
                    <a:cubicBezTo>
                      <a:pt x="103" y="47"/>
                      <a:pt x="77" y="51"/>
                      <a:pt x="62" y="63"/>
                    </a:cubicBezTo>
                    <a:cubicBezTo>
                      <a:pt x="55" y="68"/>
                      <a:pt x="37" y="72"/>
                      <a:pt x="32" y="78"/>
                    </a:cubicBezTo>
                    <a:cubicBezTo>
                      <a:pt x="25" y="86"/>
                      <a:pt x="22" y="103"/>
                      <a:pt x="20" y="112"/>
                    </a:cubicBezTo>
                    <a:lnTo>
                      <a:pt x="18" y="112"/>
                    </a:lnTo>
                    <a:close/>
                  </a:path>
                </a:pathLst>
              </a:custGeom>
              <a:solidFill>
                <a:srgbClr val="FFEA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1" name="Freeform 385">
                <a:extLst>
                  <a:ext uri="{FF2B5EF4-FFF2-40B4-BE49-F238E27FC236}">
                    <a16:creationId xmlns:a16="http://schemas.microsoft.com/office/drawing/2014/main" id="{F326C081-0A0B-4F4F-A1B2-985AA2013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2965"/>
                <a:ext cx="243" cy="109"/>
              </a:xfrm>
              <a:custGeom>
                <a:avLst/>
                <a:gdLst>
                  <a:gd name="T0" fmla="*/ 0 w 190"/>
                  <a:gd name="T1" fmla="*/ 69 h 85"/>
                  <a:gd name="T2" fmla="*/ 10 w 190"/>
                  <a:gd name="T3" fmla="*/ 97 h 85"/>
                  <a:gd name="T4" fmla="*/ 36 w 190"/>
                  <a:gd name="T5" fmla="*/ 132 h 85"/>
                  <a:gd name="T6" fmla="*/ 100 w 190"/>
                  <a:gd name="T7" fmla="*/ 163 h 85"/>
                  <a:gd name="T8" fmla="*/ 151 w 190"/>
                  <a:gd name="T9" fmla="*/ 171 h 85"/>
                  <a:gd name="T10" fmla="*/ 182 w 190"/>
                  <a:gd name="T11" fmla="*/ 163 h 85"/>
                  <a:gd name="T12" fmla="*/ 217 w 190"/>
                  <a:gd name="T13" fmla="*/ 145 h 85"/>
                  <a:gd name="T14" fmla="*/ 257 w 190"/>
                  <a:gd name="T15" fmla="*/ 132 h 85"/>
                  <a:gd name="T16" fmla="*/ 292 w 190"/>
                  <a:gd name="T17" fmla="*/ 124 h 85"/>
                  <a:gd name="T18" fmla="*/ 315 w 190"/>
                  <a:gd name="T19" fmla="*/ 110 h 85"/>
                  <a:gd name="T20" fmla="*/ 344 w 190"/>
                  <a:gd name="T21" fmla="*/ 97 h 85"/>
                  <a:gd name="T22" fmla="*/ 381 w 190"/>
                  <a:gd name="T23" fmla="*/ 59 h 85"/>
                  <a:gd name="T24" fmla="*/ 393 w 190"/>
                  <a:gd name="T25" fmla="*/ 0 h 85"/>
                  <a:gd name="T26" fmla="*/ 316 w 190"/>
                  <a:gd name="T27" fmla="*/ 22 h 85"/>
                  <a:gd name="T28" fmla="*/ 263 w 190"/>
                  <a:gd name="T29" fmla="*/ 59 h 85"/>
                  <a:gd name="T30" fmla="*/ 239 w 190"/>
                  <a:gd name="T31" fmla="*/ 76 h 85"/>
                  <a:gd name="T32" fmla="*/ 247 w 190"/>
                  <a:gd name="T33" fmla="*/ 92 h 85"/>
                  <a:gd name="T34" fmla="*/ 240 w 190"/>
                  <a:gd name="T35" fmla="*/ 110 h 85"/>
                  <a:gd name="T36" fmla="*/ 217 w 190"/>
                  <a:gd name="T37" fmla="*/ 122 h 85"/>
                  <a:gd name="T38" fmla="*/ 210 w 190"/>
                  <a:gd name="T39" fmla="*/ 95 h 85"/>
                  <a:gd name="T40" fmla="*/ 187 w 190"/>
                  <a:gd name="T41" fmla="*/ 92 h 85"/>
                  <a:gd name="T42" fmla="*/ 174 w 190"/>
                  <a:gd name="T43" fmla="*/ 92 h 85"/>
                  <a:gd name="T44" fmla="*/ 159 w 190"/>
                  <a:gd name="T45" fmla="*/ 106 h 85"/>
                  <a:gd name="T46" fmla="*/ 110 w 190"/>
                  <a:gd name="T47" fmla="*/ 110 h 85"/>
                  <a:gd name="T48" fmla="*/ 82 w 190"/>
                  <a:gd name="T49" fmla="*/ 91 h 85"/>
                  <a:gd name="T50" fmla="*/ 36 w 190"/>
                  <a:gd name="T51" fmla="*/ 95 h 85"/>
                  <a:gd name="T52" fmla="*/ 6 w 190"/>
                  <a:gd name="T53" fmla="*/ 69 h 8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90" h="85">
                    <a:moveTo>
                      <a:pt x="0" y="33"/>
                    </a:moveTo>
                    <a:cubicBezTo>
                      <a:pt x="2" y="37"/>
                      <a:pt x="3" y="42"/>
                      <a:pt x="5" y="46"/>
                    </a:cubicBezTo>
                    <a:cubicBezTo>
                      <a:pt x="8" y="52"/>
                      <a:pt x="13" y="56"/>
                      <a:pt x="17" y="62"/>
                    </a:cubicBezTo>
                    <a:cubicBezTo>
                      <a:pt x="25" y="73"/>
                      <a:pt x="36" y="72"/>
                      <a:pt x="48" y="77"/>
                    </a:cubicBezTo>
                    <a:cubicBezTo>
                      <a:pt x="57" y="80"/>
                      <a:pt x="62" y="85"/>
                      <a:pt x="72" y="81"/>
                    </a:cubicBezTo>
                    <a:cubicBezTo>
                      <a:pt x="77" y="79"/>
                      <a:pt x="83" y="79"/>
                      <a:pt x="87" y="77"/>
                    </a:cubicBezTo>
                    <a:cubicBezTo>
                      <a:pt x="93" y="74"/>
                      <a:pt x="98" y="71"/>
                      <a:pt x="104" y="69"/>
                    </a:cubicBezTo>
                    <a:cubicBezTo>
                      <a:pt x="111" y="67"/>
                      <a:pt x="117" y="65"/>
                      <a:pt x="123" y="62"/>
                    </a:cubicBezTo>
                    <a:cubicBezTo>
                      <a:pt x="128" y="61"/>
                      <a:pt x="134" y="61"/>
                      <a:pt x="139" y="59"/>
                    </a:cubicBezTo>
                    <a:cubicBezTo>
                      <a:pt x="143" y="57"/>
                      <a:pt x="147" y="53"/>
                      <a:pt x="150" y="52"/>
                    </a:cubicBezTo>
                    <a:cubicBezTo>
                      <a:pt x="155" y="50"/>
                      <a:pt x="159" y="48"/>
                      <a:pt x="164" y="46"/>
                    </a:cubicBezTo>
                    <a:cubicBezTo>
                      <a:pt x="173" y="42"/>
                      <a:pt x="178" y="37"/>
                      <a:pt x="182" y="28"/>
                    </a:cubicBezTo>
                    <a:cubicBezTo>
                      <a:pt x="185" y="20"/>
                      <a:pt x="190" y="9"/>
                      <a:pt x="188" y="0"/>
                    </a:cubicBezTo>
                    <a:cubicBezTo>
                      <a:pt x="177" y="5"/>
                      <a:pt x="163" y="6"/>
                      <a:pt x="151" y="10"/>
                    </a:cubicBezTo>
                    <a:cubicBezTo>
                      <a:pt x="141" y="14"/>
                      <a:pt x="133" y="21"/>
                      <a:pt x="126" y="28"/>
                    </a:cubicBezTo>
                    <a:cubicBezTo>
                      <a:pt x="124" y="31"/>
                      <a:pt x="115" y="33"/>
                      <a:pt x="114" y="36"/>
                    </a:cubicBezTo>
                    <a:cubicBezTo>
                      <a:pt x="113" y="38"/>
                      <a:pt x="118" y="42"/>
                      <a:pt x="118" y="44"/>
                    </a:cubicBezTo>
                    <a:cubicBezTo>
                      <a:pt x="118" y="47"/>
                      <a:pt x="117" y="50"/>
                      <a:pt x="115" y="52"/>
                    </a:cubicBezTo>
                    <a:cubicBezTo>
                      <a:pt x="112" y="55"/>
                      <a:pt x="109" y="59"/>
                      <a:pt x="104" y="58"/>
                    </a:cubicBezTo>
                    <a:cubicBezTo>
                      <a:pt x="98" y="56"/>
                      <a:pt x="99" y="50"/>
                      <a:pt x="100" y="45"/>
                    </a:cubicBezTo>
                    <a:cubicBezTo>
                      <a:pt x="96" y="42"/>
                      <a:pt x="93" y="44"/>
                      <a:pt x="89" y="44"/>
                    </a:cubicBezTo>
                    <a:cubicBezTo>
                      <a:pt x="87" y="44"/>
                      <a:pt x="85" y="43"/>
                      <a:pt x="83" y="44"/>
                    </a:cubicBezTo>
                    <a:cubicBezTo>
                      <a:pt x="80" y="45"/>
                      <a:pt x="78" y="50"/>
                      <a:pt x="76" y="51"/>
                    </a:cubicBezTo>
                    <a:cubicBezTo>
                      <a:pt x="68" y="57"/>
                      <a:pt x="61" y="53"/>
                      <a:pt x="52" y="52"/>
                    </a:cubicBezTo>
                    <a:cubicBezTo>
                      <a:pt x="45" y="50"/>
                      <a:pt x="44" y="46"/>
                      <a:pt x="39" y="43"/>
                    </a:cubicBezTo>
                    <a:cubicBezTo>
                      <a:pt x="36" y="49"/>
                      <a:pt x="23" y="45"/>
                      <a:pt x="17" y="45"/>
                    </a:cubicBezTo>
                    <a:cubicBezTo>
                      <a:pt x="10" y="44"/>
                      <a:pt x="4" y="42"/>
                      <a:pt x="3" y="33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2" name="Freeform 386">
                <a:extLst>
                  <a:ext uri="{FF2B5EF4-FFF2-40B4-BE49-F238E27FC236}">
                    <a16:creationId xmlns:a16="http://schemas.microsoft.com/office/drawing/2014/main" id="{DF178763-8985-47B9-91B0-8163DAADBA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1" y="3016"/>
                <a:ext cx="20" cy="13"/>
              </a:xfrm>
              <a:custGeom>
                <a:avLst/>
                <a:gdLst>
                  <a:gd name="T0" fmla="*/ 31 w 16"/>
                  <a:gd name="T1" fmla="*/ 0 h 10"/>
                  <a:gd name="T2" fmla="*/ 25 w 16"/>
                  <a:gd name="T3" fmla="*/ 22 h 10"/>
                  <a:gd name="T4" fmla="*/ 0 w 16"/>
                  <a:gd name="T5" fmla="*/ 16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0">
                    <a:moveTo>
                      <a:pt x="16" y="0"/>
                    </a:moveTo>
                    <a:cubicBezTo>
                      <a:pt x="14" y="3"/>
                      <a:pt x="13" y="6"/>
                      <a:pt x="13" y="10"/>
                    </a:cubicBezTo>
                    <a:cubicBezTo>
                      <a:pt x="9" y="6"/>
                      <a:pt x="5" y="4"/>
                      <a:pt x="0" y="7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3" name="Freeform 387">
                <a:extLst>
                  <a:ext uri="{FF2B5EF4-FFF2-40B4-BE49-F238E27FC236}">
                    <a16:creationId xmlns:a16="http://schemas.microsoft.com/office/drawing/2014/main" id="{A59EFC31-B30C-4493-AADD-5495BEAA3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1" y="2831"/>
                <a:ext cx="147" cy="83"/>
              </a:xfrm>
              <a:custGeom>
                <a:avLst/>
                <a:gdLst>
                  <a:gd name="T0" fmla="*/ 0 w 115"/>
                  <a:gd name="T1" fmla="*/ 135 h 65"/>
                  <a:gd name="T2" fmla="*/ 19 w 115"/>
                  <a:gd name="T3" fmla="*/ 120 h 65"/>
                  <a:gd name="T4" fmla="*/ 42 w 115"/>
                  <a:gd name="T5" fmla="*/ 114 h 65"/>
                  <a:gd name="T6" fmla="*/ 98 w 115"/>
                  <a:gd name="T7" fmla="*/ 80 h 65"/>
                  <a:gd name="T8" fmla="*/ 100 w 115"/>
                  <a:gd name="T9" fmla="*/ 52 h 65"/>
                  <a:gd name="T10" fmla="*/ 112 w 115"/>
                  <a:gd name="T11" fmla="*/ 42 h 65"/>
                  <a:gd name="T12" fmla="*/ 159 w 115"/>
                  <a:gd name="T13" fmla="*/ 28 h 65"/>
                  <a:gd name="T14" fmla="*/ 189 w 115"/>
                  <a:gd name="T15" fmla="*/ 6 h 65"/>
                  <a:gd name="T16" fmla="*/ 219 w 115"/>
                  <a:gd name="T17" fmla="*/ 1 h 65"/>
                  <a:gd name="T18" fmla="*/ 240 w 115"/>
                  <a:gd name="T19" fmla="*/ 0 h 65"/>
                  <a:gd name="T20" fmla="*/ 217 w 115"/>
                  <a:gd name="T21" fmla="*/ 13 h 65"/>
                  <a:gd name="T22" fmla="*/ 182 w 115"/>
                  <a:gd name="T23" fmla="*/ 28 h 65"/>
                  <a:gd name="T24" fmla="*/ 128 w 115"/>
                  <a:gd name="T25" fmla="*/ 60 h 65"/>
                  <a:gd name="T26" fmla="*/ 104 w 115"/>
                  <a:gd name="T27" fmla="*/ 88 h 65"/>
                  <a:gd name="T28" fmla="*/ 81 w 115"/>
                  <a:gd name="T29" fmla="*/ 106 h 65"/>
                  <a:gd name="T30" fmla="*/ 23 w 115"/>
                  <a:gd name="T31" fmla="*/ 129 h 65"/>
                  <a:gd name="T32" fmla="*/ 5 w 115"/>
                  <a:gd name="T33" fmla="*/ 135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15" h="65">
                    <a:moveTo>
                      <a:pt x="0" y="65"/>
                    </a:moveTo>
                    <a:cubicBezTo>
                      <a:pt x="4" y="63"/>
                      <a:pt x="5" y="59"/>
                      <a:pt x="9" y="58"/>
                    </a:cubicBezTo>
                    <a:cubicBezTo>
                      <a:pt x="13" y="57"/>
                      <a:pt x="17" y="57"/>
                      <a:pt x="20" y="55"/>
                    </a:cubicBezTo>
                    <a:cubicBezTo>
                      <a:pt x="28" y="51"/>
                      <a:pt x="43" y="46"/>
                      <a:pt x="47" y="38"/>
                    </a:cubicBezTo>
                    <a:cubicBezTo>
                      <a:pt x="49" y="34"/>
                      <a:pt x="49" y="29"/>
                      <a:pt x="48" y="25"/>
                    </a:cubicBezTo>
                    <a:cubicBezTo>
                      <a:pt x="48" y="19"/>
                      <a:pt x="48" y="21"/>
                      <a:pt x="54" y="20"/>
                    </a:cubicBezTo>
                    <a:cubicBezTo>
                      <a:pt x="62" y="19"/>
                      <a:pt x="69" y="16"/>
                      <a:pt x="76" y="13"/>
                    </a:cubicBezTo>
                    <a:cubicBezTo>
                      <a:pt x="80" y="12"/>
                      <a:pt x="90" y="7"/>
                      <a:pt x="91" y="3"/>
                    </a:cubicBezTo>
                    <a:cubicBezTo>
                      <a:pt x="96" y="4"/>
                      <a:pt x="100" y="2"/>
                      <a:pt x="105" y="1"/>
                    </a:cubicBezTo>
                    <a:cubicBezTo>
                      <a:pt x="108" y="0"/>
                      <a:pt x="113" y="2"/>
                      <a:pt x="115" y="0"/>
                    </a:cubicBezTo>
                    <a:cubicBezTo>
                      <a:pt x="113" y="4"/>
                      <a:pt x="108" y="4"/>
                      <a:pt x="104" y="6"/>
                    </a:cubicBezTo>
                    <a:cubicBezTo>
                      <a:pt x="99" y="8"/>
                      <a:pt x="92" y="11"/>
                      <a:pt x="87" y="13"/>
                    </a:cubicBezTo>
                    <a:cubicBezTo>
                      <a:pt x="78" y="16"/>
                      <a:pt x="68" y="23"/>
                      <a:pt x="61" y="29"/>
                    </a:cubicBezTo>
                    <a:cubicBezTo>
                      <a:pt x="56" y="33"/>
                      <a:pt x="53" y="38"/>
                      <a:pt x="49" y="42"/>
                    </a:cubicBezTo>
                    <a:cubicBezTo>
                      <a:pt x="46" y="45"/>
                      <a:pt x="42" y="48"/>
                      <a:pt x="38" y="51"/>
                    </a:cubicBezTo>
                    <a:cubicBezTo>
                      <a:pt x="31" y="56"/>
                      <a:pt x="20" y="60"/>
                      <a:pt x="11" y="62"/>
                    </a:cubicBezTo>
                    <a:cubicBezTo>
                      <a:pt x="8" y="63"/>
                      <a:pt x="4" y="64"/>
                      <a:pt x="2" y="65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4" name="Freeform 388">
                <a:extLst>
                  <a:ext uri="{FF2B5EF4-FFF2-40B4-BE49-F238E27FC236}">
                    <a16:creationId xmlns:a16="http://schemas.microsoft.com/office/drawing/2014/main" id="{53B08605-093B-4245-AC50-992CA57DA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1" y="2781"/>
                <a:ext cx="73" cy="56"/>
              </a:xfrm>
              <a:custGeom>
                <a:avLst/>
                <a:gdLst>
                  <a:gd name="T0" fmla="*/ 22 w 57"/>
                  <a:gd name="T1" fmla="*/ 84 h 44"/>
                  <a:gd name="T2" fmla="*/ 53 w 57"/>
                  <a:gd name="T3" fmla="*/ 66 h 44"/>
                  <a:gd name="T4" fmla="*/ 82 w 57"/>
                  <a:gd name="T5" fmla="*/ 50 h 44"/>
                  <a:gd name="T6" fmla="*/ 119 w 57"/>
                  <a:gd name="T7" fmla="*/ 0 h 44"/>
                  <a:gd name="T8" fmla="*/ 90 w 57"/>
                  <a:gd name="T9" fmla="*/ 18 h 44"/>
                  <a:gd name="T10" fmla="*/ 58 w 57"/>
                  <a:gd name="T11" fmla="*/ 53 h 44"/>
                  <a:gd name="T12" fmla="*/ 33 w 57"/>
                  <a:gd name="T13" fmla="*/ 67 h 44"/>
                  <a:gd name="T14" fmla="*/ 0 w 57"/>
                  <a:gd name="T15" fmla="*/ 90 h 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7" h="44">
                    <a:moveTo>
                      <a:pt x="10" y="41"/>
                    </a:moveTo>
                    <a:cubicBezTo>
                      <a:pt x="16" y="39"/>
                      <a:pt x="20" y="35"/>
                      <a:pt x="25" y="32"/>
                    </a:cubicBezTo>
                    <a:cubicBezTo>
                      <a:pt x="30" y="29"/>
                      <a:pt x="35" y="27"/>
                      <a:pt x="39" y="24"/>
                    </a:cubicBezTo>
                    <a:cubicBezTo>
                      <a:pt x="45" y="19"/>
                      <a:pt x="56" y="9"/>
                      <a:pt x="57" y="0"/>
                    </a:cubicBezTo>
                    <a:cubicBezTo>
                      <a:pt x="53" y="5"/>
                      <a:pt x="49" y="8"/>
                      <a:pt x="43" y="9"/>
                    </a:cubicBezTo>
                    <a:cubicBezTo>
                      <a:pt x="44" y="16"/>
                      <a:pt x="33" y="25"/>
                      <a:pt x="27" y="26"/>
                    </a:cubicBezTo>
                    <a:cubicBezTo>
                      <a:pt x="21" y="27"/>
                      <a:pt x="20" y="29"/>
                      <a:pt x="16" y="33"/>
                    </a:cubicBezTo>
                    <a:cubicBezTo>
                      <a:pt x="11" y="38"/>
                      <a:pt x="6" y="41"/>
                      <a:pt x="0" y="44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5" name="Freeform 389">
                <a:extLst>
                  <a:ext uri="{FF2B5EF4-FFF2-40B4-BE49-F238E27FC236}">
                    <a16:creationId xmlns:a16="http://schemas.microsoft.com/office/drawing/2014/main" id="{3DC3F3E4-5B1F-4E75-8E3E-1AD31F2E5D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9" y="2750"/>
                <a:ext cx="19" cy="43"/>
              </a:xfrm>
              <a:custGeom>
                <a:avLst/>
                <a:gdLst>
                  <a:gd name="T0" fmla="*/ 0 w 15"/>
                  <a:gd name="T1" fmla="*/ 7 h 33"/>
                  <a:gd name="T2" fmla="*/ 29 w 15"/>
                  <a:gd name="T3" fmla="*/ 21 h 33"/>
                  <a:gd name="T4" fmla="*/ 25 w 15"/>
                  <a:gd name="T5" fmla="*/ 44 h 33"/>
                  <a:gd name="T6" fmla="*/ 16 w 15"/>
                  <a:gd name="T7" fmla="*/ 73 h 33"/>
                  <a:gd name="T8" fmla="*/ 5 w 15"/>
                  <a:gd name="T9" fmla="*/ 52 h 33"/>
                  <a:gd name="T10" fmla="*/ 20 w 15"/>
                  <a:gd name="T11" fmla="*/ 21 h 33"/>
                  <a:gd name="T12" fmla="*/ 0 w 15"/>
                  <a:gd name="T13" fmla="*/ 5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33">
                    <a:moveTo>
                      <a:pt x="0" y="3"/>
                    </a:moveTo>
                    <a:cubicBezTo>
                      <a:pt x="7" y="1"/>
                      <a:pt x="13" y="0"/>
                      <a:pt x="14" y="9"/>
                    </a:cubicBezTo>
                    <a:cubicBezTo>
                      <a:pt x="15" y="13"/>
                      <a:pt x="15" y="16"/>
                      <a:pt x="13" y="20"/>
                    </a:cubicBezTo>
                    <a:cubicBezTo>
                      <a:pt x="12" y="23"/>
                      <a:pt x="10" y="31"/>
                      <a:pt x="8" y="33"/>
                    </a:cubicBezTo>
                    <a:cubicBezTo>
                      <a:pt x="10" y="27"/>
                      <a:pt x="9" y="21"/>
                      <a:pt x="2" y="24"/>
                    </a:cubicBezTo>
                    <a:cubicBezTo>
                      <a:pt x="2" y="20"/>
                      <a:pt x="11" y="16"/>
                      <a:pt x="10" y="9"/>
                    </a:cubicBezTo>
                    <a:cubicBezTo>
                      <a:pt x="10" y="5"/>
                      <a:pt x="4" y="3"/>
                      <a:pt x="0" y="2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6" name="Freeform 390">
                <a:extLst>
                  <a:ext uri="{FF2B5EF4-FFF2-40B4-BE49-F238E27FC236}">
                    <a16:creationId xmlns:a16="http://schemas.microsoft.com/office/drawing/2014/main" id="{C4E61EC8-A874-439F-A622-732CDF5F7A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2808"/>
                <a:ext cx="7" cy="14"/>
              </a:xfrm>
              <a:custGeom>
                <a:avLst/>
                <a:gdLst>
                  <a:gd name="T0" fmla="*/ 0 w 5"/>
                  <a:gd name="T1" fmla="*/ 13 h 11"/>
                  <a:gd name="T2" fmla="*/ 14 w 5"/>
                  <a:gd name="T3" fmla="*/ 23 h 11"/>
                  <a:gd name="T4" fmla="*/ 14 w 5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11">
                    <a:moveTo>
                      <a:pt x="0" y="6"/>
                    </a:moveTo>
                    <a:cubicBezTo>
                      <a:pt x="2" y="7"/>
                      <a:pt x="4" y="9"/>
                      <a:pt x="5" y="11"/>
                    </a:cubicBezTo>
                    <a:cubicBezTo>
                      <a:pt x="5" y="8"/>
                      <a:pt x="4" y="3"/>
                      <a:pt x="5" y="0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7" name="Freeform 391">
                <a:extLst>
                  <a:ext uri="{FF2B5EF4-FFF2-40B4-BE49-F238E27FC236}">
                    <a16:creationId xmlns:a16="http://schemas.microsoft.com/office/drawing/2014/main" id="{63FDAA68-1467-405D-8DB2-105E8B7FB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2776"/>
                <a:ext cx="10" cy="6"/>
              </a:xfrm>
              <a:custGeom>
                <a:avLst/>
                <a:gdLst>
                  <a:gd name="T0" fmla="*/ 0 w 8"/>
                  <a:gd name="T1" fmla="*/ 0 h 5"/>
                  <a:gd name="T2" fmla="*/ 16 w 8"/>
                  <a:gd name="T3" fmla="*/ 1 h 5"/>
                  <a:gd name="T4" fmla="*/ 13 w 8"/>
                  <a:gd name="T5" fmla="*/ 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cubicBezTo>
                      <a:pt x="3" y="1"/>
                      <a:pt x="5" y="1"/>
                      <a:pt x="8" y="1"/>
                    </a:cubicBezTo>
                    <a:cubicBezTo>
                      <a:pt x="6" y="2"/>
                      <a:pt x="6" y="3"/>
                      <a:pt x="6" y="5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8" name="Freeform 392">
                <a:extLst>
                  <a:ext uri="{FF2B5EF4-FFF2-40B4-BE49-F238E27FC236}">
                    <a16:creationId xmlns:a16="http://schemas.microsoft.com/office/drawing/2014/main" id="{FCD2CDBE-9BA1-42D8-860C-65F73C4DC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5" y="2786"/>
                <a:ext cx="13" cy="7"/>
              </a:xfrm>
              <a:custGeom>
                <a:avLst/>
                <a:gdLst>
                  <a:gd name="T0" fmla="*/ 0 w 10"/>
                  <a:gd name="T1" fmla="*/ 6 h 5"/>
                  <a:gd name="T2" fmla="*/ 22 w 10"/>
                  <a:gd name="T3" fmla="*/ 0 h 5"/>
                  <a:gd name="T4" fmla="*/ 17 w 10"/>
                  <a:gd name="T5" fmla="*/ 14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0" y="2"/>
                    </a:moveTo>
                    <a:cubicBezTo>
                      <a:pt x="3" y="2"/>
                      <a:pt x="5" y="0"/>
                      <a:pt x="10" y="0"/>
                    </a:cubicBezTo>
                    <a:cubicBezTo>
                      <a:pt x="8" y="2"/>
                      <a:pt x="7" y="4"/>
                      <a:pt x="8" y="5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9" name="Freeform 393">
                <a:extLst>
                  <a:ext uri="{FF2B5EF4-FFF2-40B4-BE49-F238E27FC236}">
                    <a16:creationId xmlns:a16="http://schemas.microsoft.com/office/drawing/2014/main" id="{D1C54336-634C-4864-96F4-410162D99D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2835"/>
                <a:ext cx="7" cy="10"/>
              </a:xfrm>
              <a:custGeom>
                <a:avLst/>
                <a:gdLst>
                  <a:gd name="T0" fmla="*/ 1 w 6"/>
                  <a:gd name="T1" fmla="*/ 0 h 8"/>
                  <a:gd name="T2" fmla="*/ 9 w 6"/>
                  <a:gd name="T3" fmla="*/ 16 h 8"/>
                  <a:gd name="T4" fmla="*/ 0 w 6"/>
                  <a:gd name="T5" fmla="*/ 14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1" y="0"/>
                    </a:moveTo>
                    <a:cubicBezTo>
                      <a:pt x="2" y="3"/>
                      <a:pt x="4" y="5"/>
                      <a:pt x="6" y="8"/>
                    </a:cubicBezTo>
                    <a:cubicBezTo>
                      <a:pt x="4" y="7"/>
                      <a:pt x="2" y="6"/>
                      <a:pt x="0" y="7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0" name="Freeform 394">
                <a:extLst>
                  <a:ext uri="{FF2B5EF4-FFF2-40B4-BE49-F238E27FC236}">
                    <a16:creationId xmlns:a16="http://schemas.microsoft.com/office/drawing/2014/main" id="{D485817C-81BC-47BD-BC28-84808CF4A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1" y="2901"/>
                <a:ext cx="20" cy="10"/>
              </a:xfrm>
              <a:custGeom>
                <a:avLst/>
                <a:gdLst>
                  <a:gd name="T0" fmla="*/ 6 w 16"/>
                  <a:gd name="T1" fmla="*/ 14 h 8"/>
                  <a:gd name="T2" fmla="*/ 31 w 16"/>
                  <a:gd name="T3" fmla="*/ 6 h 8"/>
                  <a:gd name="T4" fmla="*/ 10 w 16"/>
                  <a:gd name="T5" fmla="*/ 0 h 8"/>
                  <a:gd name="T6" fmla="*/ 0 w 16"/>
                  <a:gd name="T7" fmla="*/ 16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8">
                    <a:moveTo>
                      <a:pt x="3" y="7"/>
                    </a:moveTo>
                    <a:cubicBezTo>
                      <a:pt x="6" y="5"/>
                      <a:pt x="13" y="5"/>
                      <a:pt x="16" y="3"/>
                    </a:cubicBezTo>
                    <a:cubicBezTo>
                      <a:pt x="13" y="1"/>
                      <a:pt x="8" y="1"/>
                      <a:pt x="5" y="0"/>
                    </a:cubicBezTo>
                    <a:cubicBezTo>
                      <a:pt x="4" y="3"/>
                      <a:pt x="1" y="5"/>
                      <a:pt x="0" y="8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1" name="Freeform 395">
                <a:extLst>
                  <a:ext uri="{FF2B5EF4-FFF2-40B4-BE49-F238E27FC236}">
                    <a16:creationId xmlns:a16="http://schemas.microsoft.com/office/drawing/2014/main" id="{5FAAD3D9-7AD9-478F-9887-C1D9E4484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6" y="2848"/>
                <a:ext cx="13" cy="25"/>
              </a:xfrm>
              <a:custGeom>
                <a:avLst/>
                <a:gdLst>
                  <a:gd name="T0" fmla="*/ 13 w 10"/>
                  <a:gd name="T1" fmla="*/ 0 h 20"/>
                  <a:gd name="T2" fmla="*/ 0 w 10"/>
                  <a:gd name="T3" fmla="*/ 18 h 20"/>
                  <a:gd name="T4" fmla="*/ 7 w 10"/>
                  <a:gd name="T5" fmla="*/ 39 h 20"/>
                  <a:gd name="T6" fmla="*/ 22 w 10"/>
                  <a:gd name="T7" fmla="*/ 29 h 20"/>
                  <a:gd name="T8" fmla="*/ 12 w 10"/>
                  <a:gd name="T9" fmla="*/ 1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6" y="0"/>
                    </a:moveTo>
                    <a:cubicBezTo>
                      <a:pt x="4" y="3"/>
                      <a:pt x="4" y="7"/>
                      <a:pt x="0" y="9"/>
                    </a:cubicBezTo>
                    <a:cubicBezTo>
                      <a:pt x="4" y="11"/>
                      <a:pt x="4" y="16"/>
                      <a:pt x="3" y="20"/>
                    </a:cubicBezTo>
                    <a:cubicBezTo>
                      <a:pt x="4" y="17"/>
                      <a:pt x="7" y="14"/>
                      <a:pt x="10" y="14"/>
                    </a:cubicBezTo>
                    <a:cubicBezTo>
                      <a:pt x="8" y="9"/>
                      <a:pt x="6" y="6"/>
                      <a:pt x="5" y="1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2" name="Freeform 396">
                <a:extLst>
                  <a:ext uri="{FF2B5EF4-FFF2-40B4-BE49-F238E27FC236}">
                    <a16:creationId xmlns:a16="http://schemas.microsoft.com/office/drawing/2014/main" id="{191635F6-889C-4C0E-B435-0164AD059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5" y="2865"/>
                <a:ext cx="14" cy="15"/>
              </a:xfrm>
              <a:custGeom>
                <a:avLst/>
                <a:gdLst>
                  <a:gd name="T0" fmla="*/ 0 w 11"/>
                  <a:gd name="T1" fmla="*/ 10 h 11"/>
                  <a:gd name="T2" fmla="*/ 22 w 11"/>
                  <a:gd name="T3" fmla="*/ 27 h 11"/>
                  <a:gd name="T4" fmla="*/ 23 w 11"/>
                  <a:gd name="T5" fmla="*/ 0 h 11"/>
                  <a:gd name="T6" fmla="*/ 8 w 11"/>
                  <a:gd name="T7" fmla="*/ 5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4"/>
                    </a:moveTo>
                    <a:cubicBezTo>
                      <a:pt x="4" y="3"/>
                      <a:pt x="8" y="8"/>
                      <a:pt x="10" y="11"/>
                    </a:cubicBezTo>
                    <a:cubicBezTo>
                      <a:pt x="10" y="7"/>
                      <a:pt x="10" y="3"/>
                      <a:pt x="11" y="0"/>
                    </a:cubicBezTo>
                    <a:cubicBezTo>
                      <a:pt x="10" y="3"/>
                      <a:pt x="6" y="2"/>
                      <a:pt x="4" y="2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3" name="Freeform 397">
                <a:extLst>
                  <a:ext uri="{FF2B5EF4-FFF2-40B4-BE49-F238E27FC236}">
                    <a16:creationId xmlns:a16="http://schemas.microsoft.com/office/drawing/2014/main" id="{8067C46C-33B3-4629-A972-B70B2D8261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1" y="2830"/>
                <a:ext cx="13" cy="7"/>
              </a:xfrm>
              <a:custGeom>
                <a:avLst/>
                <a:gdLst>
                  <a:gd name="T0" fmla="*/ 0 w 10"/>
                  <a:gd name="T1" fmla="*/ 0 h 6"/>
                  <a:gd name="T2" fmla="*/ 9 w 10"/>
                  <a:gd name="T3" fmla="*/ 9 h 6"/>
                  <a:gd name="T4" fmla="*/ 22 w 10"/>
                  <a:gd name="T5" fmla="*/ 6 h 6"/>
                  <a:gd name="T6" fmla="*/ 5 w 10"/>
                  <a:gd name="T7" fmla="*/ 1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cubicBezTo>
                      <a:pt x="3" y="1"/>
                      <a:pt x="3" y="4"/>
                      <a:pt x="4" y="6"/>
                    </a:cubicBezTo>
                    <a:cubicBezTo>
                      <a:pt x="6" y="5"/>
                      <a:pt x="8" y="4"/>
                      <a:pt x="10" y="3"/>
                    </a:cubicBezTo>
                    <a:cubicBezTo>
                      <a:pt x="7" y="4"/>
                      <a:pt x="4" y="2"/>
                      <a:pt x="2" y="1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4" name="Freeform 398">
                <a:extLst>
                  <a:ext uri="{FF2B5EF4-FFF2-40B4-BE49-F238E27FC236}">
                    <a16:creationId xmlns:a16="http://schemas.microsoft.com/office/drawing/2014/main" id="{60994AE4-6DE9-463D-92E5-40F5BF1FE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0" y="2846"/>
                <a:ext cx="12" cy="7"/>
              </a:xfrm>
              <a:custGeom>
                <a:avLst/>
                <a:gdLst>
                  <a:gd name="T0" fmla="*/ 0 w 9"/>
                  <a:gd name="T1" fmla="*/ 0 h 5"/>
                  <a:gd name="T2" fmla="*/ 9 w 9"/>
                  <a:gd name="T3" fmla="*/ 14 h 5"/>
                  <a:gd name="T4" fmla="*/ 21 w 9"/>
                  <a:gd name="T5" fmla="*/ 1 h 5"/>
                  <a:gd name="T6" fmla="*/ 7 w 9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0" y="0"/>
                    </a:moveTo>
                    <a:cubicBezTo>
                      <a:pt x="2" y="1"/>
                      <a:pt x="3" y="3"/>
                      <a:pt x="4" y="5"/>
                    </a:cubicBezTo>
                    <a:cubicBezTo>
                      <a:pt x="5" y="3"/>
                      <a:pt x="7" y="2"/>
                      <a:pt x="9" y="1"/>
                    </a:cubicBezTo>
                    <a:cubicBezTo>
                      <a:pt x="7" y="1"/>
                      <a:pt x="5" y="1"/>
                      <a:pt x="3" y="0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5" name="Freeform 399">
                <a:extLst>
                  <a:ext uri="{FF2B5EF4-FFF2-40B4-BE49-F238E27FC236}">
                    <a16:creationId xmlns:a16="http://schemas.microsoft.com/office/drawing/2014/main" id="{6EFBC6D6-E8F1-4862-8B14-748C99735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892"/>
                <a:ext cx="14" cy="18"/>
              </a:xfrm>
              <a:custGeom>
                <a:avLst/>
                <a:gdLst>
                  <a:gd name="T0" fmla="*/ 0 w 11"/>
                  <a:gd name="T1" fmla="*/ 0 h 14"/>
                  <a:gd name="T2" fmla="*/ 14 w 11"/>
                  <a:gd name="T3" fmla="*/ 30 h 14"/>
                  <a:gd name="T4" fmla="*/ 23 w 11"/>
                  <a:gd name="T5" fmla="*/ 1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0" y="0"/>
                    </a:moveTo>
                    <a:cubicBezTo>
                      <a:pt x="7" y="3"/>
                      <a:pt x="4" y="10"/>
                      <a:pt x="7" y="14"/>
                    </a:cubicBezTo>
                    <a:cubicBezTo>
                      <a:pt x="6" y="10"/>
                      <a:pt x="8" y="8"/>
                      <a:pt x="11" y="5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6" name="Freeform 400">
                <a:extLst>
                  <a:ext uri="{FF2B5EF4-FFF2-40B4-BE49-F238E27FC236}">
                    <a16:creationId xmlns:a16="http://schemas.microsoft.com/office/drawing/2014/main" id="{2AB3B479-7B47-47D9-A724-DC9272BDCE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2910"/>
                <a:ext cx="12" cy="19"/>
              </a:xfrm>
              <a:custGeom>
                <a:avLst/>
                <a:gdLst>
                  <a:gd name="T0" fmla="*/ 21 w 9"/>
                  <a:gd name="T1" fmla="*/ 0 h 15"/>
                  <a:gd name="T2" fmla="*/ 20 w 9"/>
                  <a:gd name="T3" fmla="*/ 20 h 15"/>
                  <a:gd name="T4" fmla="*/ 0 w 9"/>
                  <a:gd name="T5" fmla="*/ 30 h 15"/>
                  <a:gd name="T6" fmla="*/ 20 w 9"/>
                  <a:gd name="T7" fmla="*/ 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5">
                    <a:moveTo>
                      <a:pt x="9" y="0"/>
                    </a:moveTo>
                    <a:cubicBezTo>
                      <a:pt x="6" y="3"/>
                      <a:pt x="9" y="8"/>
                      <a:pt x="8" y="10"/>
                    </a:cubicBezTo>
                    <a:cubicBezTo>
                      <a:pt x="6" y="12"/>
                      <a:pt x="2" y="12"/>
                      <a:pt x="0" y="15"/>
                    </a:cubicBezTo>
                    <a:cubicBezTo>
                      <a:pt x="1" y="9"/>
                      <a:pt x="6" y="7"/>
                      <a:pt x="8" y="2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7" name="Freeform 401">
                <a:extLst>
                  <a:ext uri="{FF2B5EF4-FFF2-40B4-BE49-F238E27FC236}">
                    <a16:creationId xmlns:a16="http://schemas.microsoft.com/office/drawing/2014/main" id="{1AD02982-4E5F-47D4-BA9F-AE03656737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3" y="2959"/>
                <a:ext cx="9" cy="9"/>
              </a:xfrm>
              <a:custGeom>
                <a:avLst/>
                <a:gdLst>
                  <a:gd name="T0" fmla="*/ 0 w 7"/>
                  <a:gd name="T1" fmla="*/ 0 h 7"/>
                  <a:gd name="T2" fmla="*/ 15 w 7"/>
                  <a:gd name="T3" fmla="*/ 6 h 7"/>
                  <a:gd name="T4" fmla="*/ 8 w 7"/>
                  <a:gd name="T5" fmla="*/ 15 h 7"/>
                  <a:gd name="T6" fmla="*/ 8 w 7"/>
                  <a:gd name="T7" fmla="*/ 13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cubicBezTo>
                      <a:pt x="2" y="2"/>
                      <a:pt x="5" y="1"/>
                      <a:pt x="7" y="3"/>
                    </a:cubicBezTo>
                    <a:cubicBezTo>
                      <a:pt x="6" y="4"/>
                      <a:pt x="5" y="6"/>
                      <a:pt x="4" y="7"/>
                    </a:cubicBezTo>
                    <a:cubicBezTo>
                      <a:pt x="4" y="7"/>
                      <a:pt x="4" y="6"/>
                      <a:pt x="4" y="6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8" name="Freeform 402">
                <a:extLst>
                  <a:ext uri="{FF2B5EF4-FFF2-40B4-BE49-F238E27FC236}">
                    <a16:creationId xmlns:a16="http://schemas.microsoft.com/office/drawing/2014/main" id="{DD63670D-6C76-431F-9D5D-0FC6D08D14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" y="2880"/>
                <a:ext cx="12" cy="15"/>
              </a:xfrm>
              <a:custGeom>
                <a:avLst/>
                <a:gdLst>
                  <a:gd name="T0" fmla="*/ 1 w 10"/>
                  <a:gd name="T1" fmla="*/ 0 h 12"/>
                  <a:gd name="T2" fmla="*/ 8 w 10"/>
                  <a:gd name="T3" fmla="*/ 13 h 12"/>
                  <a:gd name="T4" fmla="*/ 17 w 10"/>
                  <a:gd name="T5" fmla="*/ 24 h 12"/>
                  <a:gd name="T6" fmla="*/ 0 w 10"/>
                  <a:gd name="T7" fmla="*/ 18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2">
                    <a:moveTo>
                      <a:pt x="1" y="0"/>
                    </a:moveTo>
                    <a:cubicBezTo>
                      <a:pt x="1" y="4"/>
                      <a:pt x="3" y="4"/>
                      <a:pt x="5" y="6"/>
                    </a:cubicBezTo>
                    <a:cubicBezTo>
                      <a:pt x="7" y="8"/>
                      <a:pt x="9" y="10"/>
                      <a:pt x="10" y="12"/>
                    </a:cubicBezTo>
                    <a:cubicBezTo>
                      <a:pt x="7" y="10"/>
                      <a:pt x="4" y="9"/>
                      <a:pt x="0" y="9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9" name="Freeform 403">
                <a:extLst>
                  <a:ext uri="{FF2B5EF4-FFF2-40B4-BE49-F238E27FC236}">
                    <a16:creationId xmlns:a16="http://schemas.microsoft.com/office/drawing/2014/main" id="{5201187E-212F-48F5-B491-19E000AEB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5" y="2849"/>
                <a:ext cx="14" cy="9"/>
              </a:xfrm>
              <a:custGeom>
                <a:avLst/>
                <a:gdLst>
                  <a:gd name="T0" fmla="*/ 0 w 11"/>
                  <a:gd name="T1" fmla="*/ 0 h 7"/>
                  <a:gd name="T2" fmla="*/ 23 w 11"/>
                  <a:gd name="T3" fmla="*/ 8 h 7"/>
                  <a:gd name="T4" fmla="*/ 10 w 11"/>
                  <a:gd name="T5" fmla="*/ 15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0"/>
                    </a:moveTo>
                    <a:cubicBezTo>
                      <a:pt x="3" y="4"/>
                      <a:pt x="9" y="0"/>
                      <a:pt x="11" y="4"/>
                    </a:cubicBezTo>
                    <a:cubicBezTo>
                      <a:pt x="9" y="4"/>
                      <a:pt x="7" y="5"/>
                      <a:pt x="5" y="7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0" name="Freeform 404">
                <a:extLst>
                  <a:ext uri="{FF2B5EF4-FFF2-40B4-BE49-F238E27FC236}">
                    <a16:creationId xmlns:a16="http://schemas.microsoft.com/office/drawing/2014/main" id="{7A48C64B-B45E-49A1-B290-43443B45D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3021"/>
                <a:ext cx="78" cy="38"/>
              </a:xfrm>
              <a:custGeom>
                <a:avLst/>
                <a:gdLst>
                  <a:gd name="T0" fmla="*/ 0 w 61"/>
                  <a:gd name="T1" fmla="*/ 0 h 29"/>
                  <a:gd name="T2" fmla="*/ 45 w 61"/>
                  <a:gd name="T3" fmla="*/ 56 h 29"/>
                  <a:gd name="T4" fmla="*/ 115 w 61"/>
                  <a:gd name="T5" fmla="*/ 31 h 29"/>
                  <a:gd name="T6" fmla="*/ 83 w 61"/>
                  <a:gd name="T7" fmla="*/ 41 h 29"/>
                  <a:gd name="T8" fmla="*/ 63 w 61"/>
                  <a:gd name="T9" fmla="*/ 16 h 29"/>
                  <a:gd name="T10" fmla="*/ 22 w 61"/>
                  <a:gd name="T11" fmla="*/ 24 h 29"/>
                  <a:gd name="T12" fmla="*/ 5 w 61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29">
                    <a:moveTo>
                      <a:pt x="0" y="0"/>
                    </a:moveTo>
                    <a:cubicBezTo>
                      <a:pt x="3" y="11"/>
                      <a:pt x="10" y="19"/>
                      <a:pt x="21" y="25"/>
                    </a:cubicBezTo>
                    <a:cubicBezTo>
                      <a:pt x="28" y="29"/>
                      <a:pt x="61" y="28"/>
                      <a:pt x="55" y="14"/>
                    </a:cubicBezTo>
                    <a:cubicBezTo>
                      <a:pt x="50" y="15"/>
                      <a:pt x="46" y="19"/>
                      <a:pt x="40" y="18"/>
                    </a:cubicBezTo>
                    <a:cubicBezTo>
                      <a:pt x="35" y="17"/>
                      <a:pt x="31" y="12"/>
                      <a:pt x="30" y="7"/>
                    </a:cubicBezTo>
                    <a:cubicBezTo>
                      <a:pt x="23" y="8"/>
                      <a:pt x="18" y="14"/>
                      <a:pt x="10" y="11"/>
                    </a:cubicBezTo>
                    <a:cubicBezTo>
                      <a:pt x="5" y="9"/>
                      <a:pt x="5" y="0"/>
                      <a:pt x="2" y="0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31" name="Group 405">
              <a:extLst>
                <a:ext uri="{FF2B5EF4-FFF2-40B4-BE49-F238E27FC236}">
                  <a16:creationId xmlns:a16="http://schemas.microsoft.com/office/drawing/2014/main" id="{02DE8FB2-62D3-4953-A195-0DB2040967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4" y="2434"/>
              <a:ext cx="702" cy="1320"/>
              <a:chOff x="1174" y="2446"/>
              <a:chExt cx="702" cy="1320"/>
            </a:xfrm>
          </p:grpSpPr>
          <p:sp>
            <p:nvSpPr>
              <p:cNvPr id="611" name="Freeform 406">
                <a:extLst>
                  <a:ext uri="{FF2B5EF4-FFF2-40B4-BE49-F238E27FC236}">
                    <a16:creationId xmlns:a16="http://schemas.microsoft.com/office/drawing/2014/main" id="{F775E268-5B11-4507-B301-BB606FB9FC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4" y="3019"/>
                <a:ext cx="26" cy="9"/>
              </a:xfrm>
              <a:custGeom>
                <a:avLst/>
                <a:gdLst>
                  <a:gd name="T0" fmla="*/ 22 w 20"/>
                  <a:gd name="T1" fmla="*/ 0 h 7"/>
                  <a:gd name="T2" fmla="*/ 0 w 20"/>
                  <a:gd name="T3" fmla="*/ 8 h 7"/>
                  <a:gd name="T4" fmla="*/ 27 w 20"/>
                  <a:gd name="T5" fmla="*/ 15 h 7"/>
                  <a:gd name="T6" fmla="*/ 38 w 20"/>
                  <a:gd name="T7" fmla="*/ 1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7">
                    <a:moveTo>
                      <a:pt x="10" y="0"/>
                    </a:moveTo>
                    <a:cubicBezTo>
                      <a:pt x="6" y="2"/>
                      <a:pt x="3" y="2"/>
                      <a:pt x="0" y="4"/>
                    </a:cubicBezTo>
                    <a:cubicBezTo>
                      <a:pt x="2" y="7"/>
                      <a:pt x="8" y="7"/>
                      <a:pt x="12" y="7"/>
                    </a:cubicBezTo>
                    <a:cubicBezTo>
                      <a:pt x="17" y="7"/>
                      <a:pt x="20" y="7"/>
                      <a:pt x="17" y="1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2" name="Freeform 407">
                <a:extLst>
                  <a:ext uri="{FF2B5EF4-FFF2-40B4-BE49-F238E27FC236}">
                    <a16:creationId xmlns:a16="http://schemas.microsoft.com/office/drawing/2014/main" id="{779319B2-DAB5-476B-A729-7971F04F1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2938"/>
                <a:ext cx="13" cy="7"/>
              </a:xfrm>
              <a:custGeom>
                <a:avLst/>
                <a:gdLst>
                  <a:gd name="T0" fmla="*/ 0 w 10"/>
                  <a:gd name="T1" fmla="*/ 6 h 5"/>
                  <a:gd name="T2" fmla="*/ 7 w 10"/>
                  <a:gd name="T3" fmla="*/ 14 h 5"/>
                  <a:gd name="T4" fmla="*/ 22 w 10"/>
                  <a:gd name="T5" fmla="*/ 1 h 5"/>
                  <a:gd name="T6" fmla="*/ 7 w 10"/>
                  <a:gd name="T7" fmla="*/ 1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5">
                    <a:moveTo>
                      <a:pt x="0" y="2"/>
                    </a:moveTo>
                    <a:cubicBezTo>
                      <a:pt x="1" y="2"/>
                      <a:pt x="3" y="3"/>
                      <a:pt x="3" y="5"/>
                    </a:cubicBezTo>
                    <a:cubicBezTo>
                      <a:pt x="5" y="3"/>
                      <a:pt x="7" y="2"/>
                      <a:pt x="10" y="1"/>
                    </a:cubicBezTo>
                    <a:cubicBezTo>
                      <a:pt x="7" y="0"/>
                      <a:pt x="5" y="1"/>
                      <a:pt x="3" y="1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3" name="Freeform 408">
                <a:extLst>
                  <a:ext uri="{FF2B5EF4-FFF2-40B4-BE49-F238E27FC236}">
                    <a16:creationId xmlns:a16="http://schemas.microsoft.com/office/drawing/2014/main" id="{4D0EAC97-8B12-4A6C-BEE1-DD40C00F3D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754"/>
                <a:ext cx="102" cy="25"/>
              </a:xfrm>
              <a:custGeom>
                <a:avLst/>
                <a:gdLst>
                  <a:gd name="T0" fmla="*/ 0 w 80"/>
                  <a:gd name="T1" fmla="*/ 38 h 19"/>
                  <a:gd name="T2" fmla="*/ 82 w 80"/>
                  <a:gd name="T3" fmla="*/ 29 h 19"/>
                  <a:gd name="T4" fmla="*/ 119 w 80"/>
                  <a:gd name="T5" fmla="*/ 16 h 19"/>
                  <a:gd name="T6" fmla="*/ 166 w 80"/>
                  <a:gd name="T7" fmla="*/ 0 h 19"/>
                  <a:gd name="T8" fmla="*/ 125 w 80"/>
                  <a:gd name="T9" fmla="*/ 24 h 19"/>
                  <a:gd name="T10" fmla="*/ 93 w 80"/>
                  <a:gd name="T11" fmla="*/ 24 h 19"/>
                  <a:gd name="T12" fmla="*/ 73 w 80"/>
                  <a:gd name="T13" fmla="*/ 42 h 19"/>
                  <a:gd name="T14" fmla="*/ 46 w 80"/>
                  <a:gd name="T15" fmla="*/ 37 h 19"/>
                  <a:gd name="T16" fmla="*/ 28 w 80"/>
                  <a:gd name="T17" fmla="*/ 37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0" h="19">
                    <a:moveTo>
                      <a:pt x="0" y="17"/>
                    </a:moveTo>
                    <a:cubicBezTo>
                      <a:pt x="8" y="15"/>
                      <a:pt x="33" y="7"/>
                      <a:pt x="39" y="13"/>
                    </a:cubicBezTo>
                    <a:cubicBezTo>
                      <a:pt x="42" y="8"/>
                      <a:pt x="51" y="9"/>
                      <a:pt x="57" y="7"/>
                    </a:cubicBezTo>
                    <a:cubicBezTo>
                      <a:pt x="64" y="5"/>
                      <a:pt x="72" y="2"/>
                      <a:pt x="80" y="0"/>
                    </a:cubicBezTo>
                    <a:cubicBezTo>
                      <a:pt x="74" y="3"/>
                      <a:pt x="67" y="10"/>
                      <a:pt x="60" y="11"/>
                    </a:cubicBezTo>
                    <a:cubicBezTo>
                      <a:pt x="56" y="12"/>
                      <a:pt x="50" y="10"/>
                      <a:pt x="45" y="11"/>
                    </a:cubicBezTo>
                    <a:cubicBezTo>
                      <a:pt x="41" y="13"/>
                      <a:pt x="39" y="17"/>
                      <a:pt x="35" y="18"/>
                    </a:cubicBezTo>
                    <a:cubicBezTo>
                      <a:pt x="33" y="19"/>
                      <a:pt x="25" y="16"/>
                      <a:pt x="22" y="16"/>
                    </a:cubicBezTo>
                    <a:cubicBezTo>
                      <a:pt x="19" y="15"/>
                      <a:pt x="16" y="16"/>
                      <a:pt x="13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4" name="Freeform 409">
                <a:extLst>
                  <a:ext uri="{FF2B5EF4-FFF2-40B4-BE49-F238E27FC236}">
                    <a16:creationId xmlns:a16="http://schemas.microsoft.com/office/drawing/2014/main" id="{4135011C-505B-4411-847B-6CED4987C1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2" y="2776"/>
                <a:ext cx="48" cy="11"/>
              </a:xfrm>
              <a:custGeom>
                <a:avLst/>
                <a:gdLst>
                  <a:gd name="T0" fmla="*/ 0 w 37"/>
                  <a:gd name="T1" fmla="*/ 9 h 9"/>
                  <a:gd name="T2" fmla="*/ 38 w 37"/>
                  <a:gd name="T3" fmla="*/ 7 h 9"/>
                  <a:gd name="T4" fmla="*/ 80 w 37"/>
                  <a:gd name="T5" fmla="*/ 1 h 9"/>
                  <a:gd name="T6" fmla="*/ 44 w 37"/>
                  <a:gd name="T7" fmla="*/ 16 h 9"/>
                  <a:gd name="T8" fmla="*/ 16 w 37"/>
                  <a:gd name="T9" fmla="*/ 11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5"/>
                    </a:moveTo>
                    <a:cubicBezTo>
                      <a:pt x="5" y="4"/>
                      <a:pt x="11" y="5"/>
                      <a:pt x="17" y="4"/>
                    </a:cubicBezTo>
                    <a:cubicBezTo>
                      <a:pt x="23" y="3"/>
                      <a:pt x="31" y="0"/>
                      <a:pt x="37" y="1"/>
                    </a:cubicBezTo>
                    <a:cubicBezTo>
                      <a:pt x="31" y="2"/>
                      <a:pt x="25" y="5"/>
                      <a:pt x="20" y="9"/>
                    </a:cubicBezTo>
                    <a:cubicBezTo>
                      <a:pt x="16" y="6"/>
                      <a:pt x="11" y="7"/>
                      <a:pt x="7" y="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5" name="Freeform 410">
                <a:extLst>
                  <a:ext uri="{FF2B5EF4-FFF2-40B4-BE49-F238E27FC236}">
                    <a16:creationId xmlns:a16="http://schemas.microsoft.com/office/drawing/2014/main" id="{0D666405-B646-4234-A134-AED82AA9B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1" y="2780"/>
                <a:ext cx="45" cy="15"/>
              </a:xfrm>
              <a:custGeom>
                <a:avLst/>
                <a:gdLst>
                  <a:gd name="T0" fmla="*/ 1 w 35"/>
                  <a:gd name="T1" fmla="*/ 14 h 12"/>
                  <a:gd name="T2" fmla="*/ 75 w 35"/>
                  <a:gd name="T3" fmla="*/ 0 h 12"/>
                  <a:gd name="T4" fmla="*/ 64 w 35"/>
                  <a:gd name="T5" fmla="*/ 8 h 12"/>
                  <a:gd name="T6" fmla="*/ 58 w 35"/>
                  <a:gd name="T7" fmla="*/ 13 h 12"/>
                  <a:gd name="T8" fmla="*/ 28 w 35"/>
                  <a:gd name="T9" fmla="*/ 24 h 12"/>
                  <a:gd name="T10" fmla="*/ 0 w 35"/>
                  <a:gd name="T11" fmla="*/ 18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12">
                    <a:moveTo>
                      <a:pt x="1" y="7"/>
                    </a:moveTo>
                    <a:cubicBezTo>
                      <a:pt x="13" y="6"/>
                      <a:pt x="24" y="3"/>
                      <a:pt x="35" y="0"/>
                    </a:cubicBezTo>
                    <a:cubicBezTo>
                      <a:pt x="32" y="1"/>
                      <a:pt x="32" y="3"/>
                      <a:pt x="30" y="4"/>
                    </a:cubicBezTo>
                    <a:cubicBezTo>
                      <a:pt x="28" y="6"/>
                      <a:pt x="29" y="5"/>
                      <a:pt x="27" y="6"/>
                    </a:cubicBezTo>
                    <a:cubicBezTo>
                      <a:pt x="21" y="7"/>
                      <a:pt x="18" y="8"/>
                      <a:pt x="13" y="12"/>
                    </a:cubicBezTo>
                    <a:cubicBezTo>
                      <a:pt x="11" y="8"/>
                      <a:pt x="4" y="9"/>
                      <a:pt x="0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6" name="Freeform 411">
                <a:extLst>
                  <a:ext uri="{FF2B5EF4-FFF2-40B4-BE49-F238E27FC236}">
                    <a16:creationId xmlns:a16="http://schemas.microsoft.com/office/drawing/2014/main" id="{07ABCBB8-C3F1-453F-946E-CFDFF0B7F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2795"/>
                <a:ext cx="97" cy="12"/>
              </a:xfrm>
              <a:custGeom>
                <a:avLst/>
                <a:gdLst>
                  <a:gd name="T0" fmla="*/ 0 w 76"/>
                  <a:gd name="T1" fmla="*/ 20 h 9"/>
                  <a:gd name="T2" fmla="*/ 77 w 76"/>
                  <a:gd name="T3" fmla="*/ 5 h 9"/>
                  <a:gd name="T4" fmla="*/ 158 w 76"/>
                  <a:gd name="T5" fmla="*/ 0 h 9"/>
                  <a:gd name="T6" fmla="*/ 142 w 76"/>
                  <a:gd name="T7" fmla="*/ 5 h 9"/>
                  <a:gd name="T8" fmla="*/ 135 w 76"/>
                  <a:gd name="T9" fmla="*/ 12 h 9"/>
                  <a:gd name="T10" fmla="*/ 106 w 76"/>
                  <a:gd name="T11" fmla="*/ 9 h 9"/>
                  <a:gd name="T12" fmla="*/ 43 w 76"/>
                  <a:gd name="T13" fmla="*/ 21 h 9"/>
                  <a:gd name="T14" fmla="*/ 1 w 76"/>
                  <a:gd name="T15" fmla="*/ 21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6" h="9">
                    <a:moveTo>
                      <a:pt x="0" y="8"/>
                    </a:moveTo>
                    <a:cubicBezTo>
                      <a:pt x="13" y="3"/>
                      <a:pt x="23" y="3"/>
                      <a:pt x="37" y="2"/>
                    </a:cubicBezTo>
                    <a:cubicBezTo>
                      <a:pt x="50" y="1"/>
                      <a:pt x="63" y="2"/>
                      <a:pt x="76" y="0"/>
                    </a:cubicBezTo>
                    <a:cubicBezTo>
                      <a:pt x="73" y="0"/>
                      <a:pt x="70" y="1"/>
                      <a:pt x="68" y="2"/>
                    </a:cubicBezTo>
                    <a:cubicBezTo>
                      <a:pt x="67" y="3"/>
                      <a:pt x="67" y="5"/>
                      <a:pt x="65" y="5"/>
                    </a:cubicBezTo>
                    <a:cubicBezTo>
                      <a:pt x="62" y="6"/>
                      <a:pt x="54" y="4"/>
                      <a:pt x="51" y="4"/>
                    </a:cubicBezTo>
                    <a:cubicBezTo>
                      <a:pt x="44" y="4"/>
                      <a:pt x="25" y="2"/>
                      <a:pt x="21" y="9"/>
                    </a:cubicBezTo>
                    <a:cubicBezTo>
                      <a:pt x="16" y="6"/>
                      <a:pt x="4" y="6"/>
                      <a:pt x="1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7" name="Freeform 412">
                <a:extLst>
                  <a:ext uri="{FF2B5EF4-FFF2-40B4-BE49-F238E27FC236}">
                    <a16:creationId xmlns:a16="http://schemas.microsoft.com/office/drawing/2014/main" id="{5F2F1C5A-2C95-47ED-84E9-E8E6E1622A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" y="2813"/>
                <a:ext cx="76" cy="37"/>
              </a:xfrm>
              <a:custGeom>
                <a:avLst/>
                <a:gdLst>
                  <a:gd name="T0" fmla="*/ 0 w 59"/>
                  <a:gd name="T1" fmla="*/ 60 h 29"/>
                  <a:gd name="T2" fmla="*/ 62 w 59"/>
                  <a:gd name="T3" fmla="*/ 22 h 29"/>
                  <a:gd name="T4" fmla="*/ 126 w 59"/>
                  <a:gd name="T5" fmla="*/ 0 h 29"/>
                  <a:gd name="T6" fmla="*/ 98 w 59"/>
                  <a:gd name="T7" fmla="*/ 18 h 29"/>
                  <a:gd name="T8" fmla="*/ 71 w 59"/>
                  <a:gd name="T9" fmla="*/ 40 h 29"/>
                  <a:gd name="T10" fmla="*/ 35 w 59"/>
                  <a:gd name="T11" fmla="*/ 46 h 29"/>
                  <a:gd name="T12" fmla="*/ 5 w 59"/>
                  <a:gd name="T13" fmla="*/ 6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" h="29">
                    <a:moveTo>
                      <a:pt x="0" y="29"/>
                    </a:moveTo>
                    <a:cubicBezTo>
                      <a:pt x="4" y="20"/>
                      <a:pt x="21" y="16"/>
                      <a:pt x="29" y="10"/>
                    </a:cubicBezTo>
                    <a:cubicBezTo>
                      <a:pt x="39" y="4"/>
                      <a:pt x="47" y="2"/>
                      <a:pt x="59" y="0"/>
                    </a:cubicBezTo>
                    <a:cubicBezTo>
                      <a:pt x="54" y="2"/>
                      <a:pt x="49" y="4"/>
                      <a:pt x="46" y="9"/>
                    </a:cubicBezTo>
                    <a:cubicBezTo>
                      <a:pt x="41" y="4"/>
                      <a:pt x="26" y="13"/>
                      <a:pt x="33" y="19"/>
                    </a:cubicBezTo>
                    <a:cubicBezTo>
                      <a:pt x="27" y="15"/>
                      <a:pt x="21" y="19"/>
                      <a:pt x="16" y="22"/>
                    </a:cubicBezTo>
                    <a:cubicBezTo>
                      <a:pt x="12" y="25"/>
                      <a:pt x="6" y="27"/>
                      <a:pt x="2" y="2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8" name="Freeform 413">
                <a:extLst>
                  <a:ext uri="{FF2B5EF4-FFF2-40B4-BE49-F238E27FC236}">
                    <a16:creationId xmlns:a16="http://schemas.microsoft.com/office/drawing/2014/main" id="{6C3B78CB-3A0B-448F-BDEB-F56ECE713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0" y="2887"/>
                <a:ext cx="27" cy="86"/>
              </a:xfrm>
              <a:custGeom>
                <a:avLst/>
                <a:gdLst>
                  <a:gd name="T0" fmla="*/ 35 w 21"/>
                  <a:gd name="T1" fmla="*/ 1 h 67"/>
                  <a:gd name="T2" fmla="*/ 22 w 21"/>
                  <a:gd name="T3" fmla="*/ 141 h 67"/>
                  <a:gd name="T4" fmla="*/ 28 w 21"/>
                  <a:gd name="T5" fmla="*/ 105 h 67"/>
                  <a:gd name="T6" fmla="*/ 24 w 21"/>
                  <a:gd name="T7" fmla="*/ 30 h 67"/>
                  <a:gd name="T8" fmla="*/ 30 w 21"/>
                  <a:gd name="T9" fmla="*/ 31 h 67"/>
                  <a:gd name="T10" fmla="*/ 45 w 21"/>
                  <a:gd name="T11" fmla="*/ 0 h 67"/>
                  <a:gd name="T12" fmla="*/ 42 w 21"/>
                  <a:gd name="T13" fmla="*/ 1 h 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67">
                    <a:moveTo>
                      <a:pt x="16" y="1"/>
                    </a:moveTo>
                    <a:cubicBezTo>
                      <a:pt x="0" y="20"/>
                      <a:pt x="3" y="45"/>
                      <a:pt x="10" y="67"/>
                    </a:cubicBezTo>
                    <a:cubicBezTo>
                      <a:pt x="11" y="61"/>
                      <a:pt x="8" y="54"/>
                      <a:pt x="13" y="50"/>
                    </a:cubicBezTo>
                    <a:cubicBezTo>
                      <a:pt x="5" y="48"/>
                      <a:pt x="9" y="20"/>
                      <a:pt x="12" y="14"/>
                    </a:cubicBezTo>
                    <a:cubicBezTo>
                      <a:pt x="13" y="14"/>
                      <a:pt x="14" y="14"/>
                      <a:pt x="14" y="15"/>
                    </a:cubicBezTo>
                    <a:cubicBezTo>
                      <a:pt x="15" y="9"/>
                      <a:pt x="17" y="5"/>
                      <a:pt x="21" y="0"/>
                    </a:cubicBezTo>
                    <a:cubicBezTo>
                      <a:pt x="20" y="0"/>
                      <a:pt x="20" y="1"/>
                      <a:pt x="20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9" name="Freeform 414">
                <a:extLst>
                  <a:ext uri="{FF2B5EF4-FFF2-40B4-BE49-F238E27FC236}">
                    <a16:creationId xmlns:a16="http://schemas.microsoft.com/office/drawing/2014/main" id="{D55A15F5-A0B5-4D66-A01C-909CE7653B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2872"/>
                <a:ext cx="9" cy="9"/>
              </a:xfrm>
              <a:custGeom>
                <a:avLst/>
                <a:gdLst>
                  <a:gd name="T0" fmla="*/ 0 w 7"/>
                  <a:gd name="T1" fmla="*/ 15 h 7"/>
                  <a:gd name="T2" fmla="*/ 15 w 7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cubicBezTo>
                      <a:pt x="0" y="4"/>
                      <a:pt x="3" y="0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0" name="Freeform 415">
                <a:extLst>
                  <a:ext uri="{FF2B5EF4-FFF2-40B4-BE49-F238E27FC236}">
                    <a16:creationId xmlns:a16="http://schemas.microsoft.com/office/drawing/2014/main" id="{A3C4F59B-6433-49B7-8B6A-83E954905D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2850"/>
                <a:ext cx="7" cy="14"/>
              </a:xfrm>
              <a:custGeom>
                <a:avLst/>
                <a:gdLst>
                  <a:gd name="T0" fmla="*/ 0 w 5"/>
                  <a:gd name="T1" fmla="*/ 0 h 11"/>
                  <a:gd name="T2" fmla="*/ 14 w 5"/>
                  <a:gd name="T3" fmla="*/ 23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0" y="0"/>
                    </a:moveTo>
                    <a:cubicBezTo>
                      <a:pt x="5" y="2"/>
                      <a:pt x="4" y="7"/>
                      <a:pt x="5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1" name="Freeform 416">
                <a:extLst>
                  <a:ext uri="{FF2B5EF4-FFF2-40B4-BE49-F238E27FC236}">
                    <a16:creationId xmlns:a16="http://schemas.microsoft.com/office/drawing/2014/main" id="{A86B2E12-1108-4197-8DC8-76B8F74E08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" y="2869"/>
                <a:ext cx="8" cy="19"/>
              </a:xfrm>
              <a:custGeom>
                <a:avLst/>
                <a:gdLst>
                  <a:gd name="T0" fmla="*/ 1 w 6"/>
                  <a:gd name="T1" fmla="*/ 0 h 15"/>
                  <a:gd name="T2" fmla="*/ 15 w 6"/>
                  <a:gd name="T3" fmla="*/ 3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5">
                    <a:moveTo>
                      <a:pt x="1" y="0"/>
                    </a:moveTo>
                    <a:cubicBezTo>
                      <a:pt x="0" y="5"/>
                      <a:pt x="3" y="11"/>
                      <a:pt x="6" y="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2" name="Freeform 417">
                <a:extLst>
                  <a:ext uri="{FF2B5EF4-FFF2-40B4-BE49-F238E27FC236}">
                    <a16:creationId xmlns:a16="http://schemas.microsoft.com/office/drawing/2014/main" id="{85FD0DCA-CAD2-4804-8559-4A6E58591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3" y="2812"/>
                <a:ext cx="15" cy="6"/>
              </a:xfrm>
              <a:custGeom>
                <a:avLst/>
                <a:gdLst>
                  <a:gd name="T0" fmla="*/ 0 w 12"/>
                  <a:gd name="T1" fmla="*/ 8 h 5"/>
                  <a:gd name="T2" fmla="*/ 24 w 12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5">
                    <a:moveTo>
                      <a:pt x="0" y="5"/>
                    </a:moveTo>
                    <a:cubicBezTo>
                      <a:pt x="3" y="2"/>
                      <a:pt x="8" y="0"/>
                      <a:pt x="1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3" name="Freeform 418">
                <a:extLst>
                  <a:ext uri="{FF2B5EF4-FFF2-40B4-BE49-F238E27FC236}">
                    <a16:creationId xmlns:a16="http://schemas.microsoft.com/office/drawing/2014/main" id="{B6CC7803-F736-44EB-BF7C-D6F159932B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2798"/>
                <a:ext cx="9" cy="10"/>
              </a:xfrm>
              <a:custGeom>
                <a:avLst/>
                <a:gdLst>
                  <a:gd name="T0" fmla="*/ 0 w 7"/>
                  <a:gd name="T1" fmla="*/ 16 h 8"/>
                  <a:gd name="T2" fmla="*/ 15 w 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cubicBezTo>
                      <a:pt x="0" y="4"/>
                      <a:pt x="3" y="2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" name="Freeform 419">
                <a:extLst>
                  <a:ext uri="{FF2B5EF4-FFF2-40B4-BE49-F238E27FC236}">
                    <a16:creationId xmlns:a16="http://schemas.microsoft.com/office/drawing/2014/main" id="{60C8CE6E-8F61-447E-B917-9D4462B72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1" y="2800"/>
                <a:ext cx="10" cy="7"/>
              </a:xfrm>
              <a:custGeom>
                <a:avLst/>
                <a:gdLst>
                  <a:gd name="T0" fmla="*/ 0 w 8"/>
                  <a:gd name="T1" fmla="*/ 14 h 5"/>
                  <a:gd name="T2" fmla="*/ 16 w 8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0" y="5"/>
                    </a:moveTo>
                    <a:cubicBezTo>
                      <a:pt x="2" y="2"/>
                      <a:pt x="5" y="1"/>
                      <a:pt x="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5" name="Freeform 420">
                <a:extLst>
                  <a:ext uri="{FF2B5EF4-FFF2-40B4-BE49-F238E27FC236}">
                    <a16:creationId xmlns:a16="http://schemas.microsoft.com/office/drawing/2014/main" id="{9EEEAB5B-9639-4355-9A12-7C7D14586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7" y="2793"/>
                <a:ext cx="19" cy="3"/>
              </a:xfrm>
              <a:custGeom>
                <a:avLst/>
                <a:gdLst>
                  <a:gd name="T0" fmla="*/ 0 w 15"/>
                  <a:gd name="T1" fmla="*/ 3 h 3"/>
                  <a:gd name="T2" fmla="*/ 30 w 15"/>
                  <a:gd name="T3" fmla="*/ 2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cubicBezTo>
                      <a:pt x="5" y="1"/>
                      <a:pt x="10" y="0"/>
                      <a:pt x="15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6" name="Freeform 421">
                <a:extLst>
                  <a:ext uri="{FF2B5EF4-FFF2-40B4-BE49-F238E27FC236}">
                    <a16:creationId xmlns:a16="http://schemas.microsoft.com/office/drawing/2014/main" id="{612FC742-F8FC-48DD-AF36-538D01BC26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9" y="2849"/>
                <a:ext cx="9" cy="10"/>
              </a:xfrm>
              <a:custGeom>
                <a:avLst/>
                <a:gdLst>
                  <a:gd name="T0" fmla="*/ 0 w 7"/>
                  <a:gd name="T1" fmla="*/ 16 h 8"/>
                  <a:gd name="T2" fmla="*/ 15 w 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cubicBezTo>
                      <a:pt x="2" y="4"/>
                      <a:pt x="2" y="1"/>
                      <a:pt x="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7" name="Freeform 422">
                <a:extLst>
                  <a:ext uri="{FF2B5EF4-FFF2-40B4-BE49-F238E27FC236}">
                    <a16:creationId xmlns:a16="http://schemas.microsoft.com/office/drawing/2014/main" id="{7C479BBE-113E-450F-9DF0-91288DCAAE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2894"/>
                <a:ext cx="15" cy="6"/>
              </a:xfrm>
              <a:custGeom>
                <a:avLst/>
                <a:gdLst>
                  <a:gd name="T0" fmla="*/ 0 w 12"/>
                  <a:gd name="T1" fmla="*/ 0 h 5"/>
                  <a:gd name="T2" fmla="*/ 24 w 12"/>
                  <a:gd name="T3" fmla="*/ 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5">
                    <a:moveTo>
                      <a:pt x="0" y="0"/>
                    </a:moveTo>
                    <a:cubicBezTo>
                      <a:pt x="2" y="3"/>
                      <a:pt x="8" y="5"/>
                      <a:pt x="12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8" name="Freeform 423">
                <a:extLst>
                  <a:ext uri="{FF2B5EF4-FFF2-40B4-BE49-F238E27FC236}">
                    <a16:creationId xmlns:a16="http://schemas.microsoft.com/office/drawing/2014/main" id="{B637D009-8A11-43FF-9C66-60A46730DE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5" y="2888"/>
                <a:ext cx="25" cy="6"/>
              </a:xfrm>
              <a:custGeom>
                <a:avLst/>
                <a:gdLst>
                  <a:gd name="T0" fmla="*/ 0 w 19"/>
                  <a:gd name="T1" fmla="*/ 0 h 4"/>
                  <a:gd name="T2" fmla="*/ 43 w 19"/>
                  <a:gd name="T3" fmla="*/ 5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4">
                    <a:moveTo>
                      <a:pt x="0" y="0"/>
                    </a:moveTo>
                    <a:cubicBezTo>
                      <a:pt x="5" y="3"/>
                      <a:pt x="14" y="4"/>
                      <a:pt x="19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9" name="Freeform 424">
                <a:extLst>
                  <a:ext uri="{FF2B5EF4-FFF2-40B4-BE49-F238E27FC236}">
                    <a16:creationId xmlns:a16="http://schemas.microsoft.com/office/drawing/2014/main" id="{EEBFE236-F5B3-4F4A-9937-E23104CD9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2901"/>
                <a:ext cx="12" cy="10"/>
              </a:xfrm>
              <a:custGeom>
                <a:avLst/>
                <a:gdLst>
                  <a:gd name="T0" fmla="*/ 0 w 9"/>
                  <a:gd name="T1" fmla="*/ 16 h 8"/>
                  <a:gd name="T2" fmla="*/ 21 w 9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8">
                    <a:moveTo>
                      <a:pt x="0" y="8"/>
                    </a:moveTo>
                    <a:cubicBezTo>
                      <a:pt x="0" y="3"/>
                      <a:pt x="4" y="1"/>
                      <a:pt x="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0" name="Freeform 425">
                <a:extLst>
                  <a:ext uri="{FF2B5EF4-FFF2-40B4-BE49-F238E27FC236}">
                    <a16:creationId xmlns:a16="http://schemas.microsoft.com/office/drawing/2014/main" id="{A085D95E-776F-463E-8986-68A90AB72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2" y="2849"/>
                <a:ext cx="2" cy="11"/>
              </a:xfrm>
              <a:custGeom>
                <a:avLst/>
                <a:gdLst>
                  <a:gd name="T0" fmla="*/ 0 w 2"/>
                  <a:gd name="T1" fmla="*/ 16 h 9"/>
                  <a:gd name="T2" fmla="*/ 2 w 2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9">
                    <a:moveTo>
                      <a:pt x="0" y="9"/>
                    </a:moveTo>
                    <a:cubicBezTo>
                      <a:pt x="0" y="6"/>
                      <a:pt x="0" y="2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1" name="Freeform 426">
                <a:extLst>
                  <a:ext uri="{FF2B5EF4-FFF2-40B4-BE49-F238E27FC236}">
                    <a16:creationId xmlns:a16="http://schemas.microsoft.com/office/drawing/2014/main" id="{74211ADC-D187-4AEF-9750-D06606F7A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1" y="2867"/>
                <a:ext cx="4" cy="20"/>
              </a:xfrm>
              <a:custGeom>
                <a:avLst/>
                <a:gdLst>
                  <a:gd name="T0" fmla="*/ 7 w 3"/>
                  <a:gd name="T1" fmla="*/ 0 h 16"/>
                  <a:gd name="T2" fmla="*/ 7 w 3"/>
                  <a:gd name="T3" fmla="*/ 31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6">
                    <a:moveTo>
                      <a:pt x="3" y="0"/>
                    </a:moveTo>
                    <a:cubicBezTo>
                      <a:pt x="1" y="4"/>
                      <a:pt x="0" y="13"/>
                      <a:pt x="3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2" name="Freeform 427">
                <a:extLst>
                  <a:ext uri="{FF2B5EF4-FFF2-40B4-BE49-F238E27FC236}">
                    <a16:creationId xmlns:a16="http://schemas.microsoft.com/office/drawing/2014/main" id="{35869671-02C2-4530-BB45-24EFFDFB3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2840"/>
                <a:ext cx="3" cy="9"/>
              </a:xfrm>
              <a:custGeom>
                <a:avLst/>
                <a:gdLst>
                  <a:gd name="T0" fmla="*/ 8 w 2"/>
                  <a:gd name="T1" fmla="*/ 0 h 7"/>
                  <a:gd name="T2" fmla="*/ 5 w 2"/>
                  <a:gd name="T3" fmla="*/ 15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cubicBezTo>
                      <a:pt x="0" y="2"/>
                      <a:pt x="1" y="5"/>
                      <a:pt x="1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3" name="Freeform 428">
                <a:extLst>
                  <a:ext uri="{FF2B5EF4-FFF2-40B4-BE49-F238E27FC236}">
                    <a16:creationId xmlns:a16="http://schemas.microsoft.com/office/drawing/2014/main" id="{28058CD5-76C7-4545-BD80-6DB52462CA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0" y="2794"/>
                <a:ext cx="14" cy="5"/>
              </a:xfrm>
              <a:custGeom>
                <a:avLst/>
                <a:gdLst>
                  <a:gd name="T0" fmla="*/ 0 w 11"/>
                  <a:gd name="T1" fmla="*/ 8 h 4"/>
                  <a:gd name="T2" fmla="*/ 23 w 11"/>
                  <a:gd name="T3" fmla="*/ 5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4">
                    <a:moveTo>
                      <a:pt x="0" y="4"/>
                    </a:moveTo>
                    <a:cubicBezTo>
                      <a:pt x="3" y="1"/>
                      <a:pt x="7" y="0"/>
                      <a:pt x="11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4" name="Freeform 429">
                <a:extLst>
                  <a:ext uri="{FF2B5EF4-FFF2-40B4-BE49-F238E27FC236}">
                    <a16:creationId xmlns:a16="http://schemas.microsoft.com/office/drawing/2014/main" id="{E0A49BF3-9E6E-4745-9CFF-BAEA83AA0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2810"/>
                <a:ext cx="14" cy="4"/>
              </a:xfrm>
              <a:custGeom>
                <a:avLst/>
                <a:gdLst>
                  <a:gd name="T0" fmla="*/ 0 w 11"/>
                  <a:gd name="T1" fmla="*/ 7 h 3"/>
                  <a:gd name="T2" fmla="*/ 23 w 11"/>
                  <a:gd name="T3" fmla="*/ 1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3">
                    <a:moveTo>
                      <a:pt x="0" y="3"/>
                    </a:moveTo>
                    <a:cubicBezTo>
                      <a:pt x="4" y="0"/>
                      <a:pt x="7" y="0"/>
                      <a:pt x="11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5" name="Freeform 430">
                <a:extLst>
                  <a:ext uri="{FF2B5EF4-FFF2-40B4-BE49-F238E27FC236}">
                    <a16:creationId xmlns:a16="http://schemas.microsoft.com/office/drawing/2014/main" id="{ACF70F71-3F93-419F-8C8C-F4357371C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2855"/>
                <a:ext cx="15" cy="13"/>
              </a:xfrm>
              <a:custGeom>
                <a:avLst/>
                <a:gdLst>
                  <a:gd name="T0" fmla="*/ 0 w 11"/>
                  <a:gd name="T1" fmla="*/ 22 h 10"/>
                  <a:gd name="T2" fmla="*/ 27 w 11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0">
                    <a:moveTo>
                      <a:pt x="0" y="10"/>
                    </a:moveTo>
                    <a:cubicBezTo>
                      <a:pt x="1" y="5"/>
                      <a:pt x="6" y="1"/>
                      <a:pt x="1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6" name="Freeform 431">
                <a:extLst>
                  <a:ext uri="{FF2B5EF4-FFF2-40B4-BE49-F238E27FC236}">
                    <a16:creationId xmlns:a16="http://schemas.microsoft.com/office/drawing/2014/main" id="{9F810BCA-B0F0-44AC-9A9D-7C1711B63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2895"/>
                <a:ext cx="13" cy="9"/>
              </a:xfrm>
              <a:custGeom>
                <a:avLst/>
                <a:gdLst>
                  <a:gd name="T0" fmla="*/ 0 w 10"/>
                  <a:gd name="T1" fmla="*/ 15 h 7"/>
                  <a:gd name="T2" fmla="*/ 22 w 10"/>
                  <a:gd name="T3" fmla="*/ 5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7">
                    <a:moveTo>
                      <a:pt x="0" y="7"/>
                    </a:moveTo>
                    <a:cubicBezTo>
                      <a:pt x="2" y="3"/>
                      <a:pt x="6" y="0"/>
                      <a:pt x="10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" name="Freeform 432">
                <a:extLst>
                  <a:ext uri="{FF2B5EF4-FFF2-40B4-BE49-F238E27FC236}">
                    <a16:creationId xmlns:a16="http://schemas.microsoft.com/office/drawing/2014/main" id="{00D974F7-07A7-4379-B03D-BEA41B9EEA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2890"/>
                <a:ext cx="10" cy="11"/>
              </a:xfrm>
              <a:custGeom>
                <a:avLst/>
                <a:gdLst>
                  <a:gd name="T0" fmla="*/ 5 w 8"/>
                  <a:gd name="T1" fmla="*/ 16 h 9"/>
                  <a:gd name="T2" fmla="*/ 16 w 8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9">
                    <a:moveTo>
                      <a:pt x="2" y="9"/>
                    </a:moveTo>
                    <a:cubicBezTo>
                      <a:pt x="0" y="6"/>
                      <a:pt x="4" y="0"/>
                      <a:pt x="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8" name="Freeform 433">
                <a:extLst>
                  <a:ext uri="{FF2B5EF4-FFF2-40B4-BE49-F238E27FC236}">
                    <a16:creationId xmlns:a16="http://schemas.microsoft.com/office/drawing/2014/main" id="{E364A3DC-1878-4378-942B-36019F50D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9" y="2945"/>
                <a:ext cx="7" cy="12"/>
              </a:xfrm>
              <a:custGeom>
                <a:avLst/>
                <a:gdLst>
                  <a:gd name="T0" fmla="*/ 1 w 6"/>
                  <a:gd name="T1" fmla="*/ 17 h 10"/>
                  <a:gd name="T2" fmla="*/ 9 w 6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1" y="10"/>
                    </a:moveTo>
                    <a:cubicBezTo>
                      <a:pt x="0" y="7"/>
                      <a:pt x="2" y="0"/>
                      <a:pt x="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9" name="Freeform 434">
                <a:extLst>
                  <a:ext uri="{FF2B5EF4-FFF2-40B4-BE49-F238E27FC236}">
                    <a16:creationId xmlns:a16="http://schemas.microsoft.com/office/drawing/2014/main" id="{2897C900-C272-4A3A-ADC0-52FF4BE8A0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1" y="2965"/>
                <a:ext cx="5" cy="9"/>
              </a:xfrm>
              <a:custGeom>
                <a:avLst/>
                <a:gdLst>
                  <a:gd name="T0" fmla="*/ 1 w 4"/>
                  <a:gd name="T1" fmla="*/ 15 h 7"/>
                  <a:gd name="T2" fmla="*/ 8 w 4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1" y="7"/>
                    </a:moveTo>
                    <a:cubicBezTo>
                      <a:pt x="0" y="4"/>
                      <a:pt x="2" y="2"/>
                      <a:pt x="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0" name="Freeform 435">
                <a:extLst>
                  <a:ext uri="{FF2B5EF4-FFF2-40B4-BE49-F238E27FC236}">
                    <a16:creationId xmlns:a16="http://schemas.microsoft.com/office/drawing/2014/main" id="{A6826A3D-C008-4427-BBDB-45AA114AD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2926"/>
                <a:ext cx="16" cy="7"/>
              </a:xfrm>
              <a:custGeom>
                <a:avLst/>
                <a:gdLst>
                  <a:gd name="T0" fmla="*/ 0 w 13"/>
                  <a:gd name="T1" fmla="*/ 9 h 6"/>
                  <a:gd name="T2" fmla="*/ 25 w 13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6">
                    <a:moveTo>
                      <a:pt x="0" y="6"/>
                    </a:moveTo>
                    <a:cubicBezTo>
                      <a:pt x="3" y="2"/>
                      <a:pt x="8" y="0"/>
                      <a:pt x="1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1" name="Freeform 436">
                <a:extLst>
                  <a:ext uri="{FF2B5EF4-FFF2-40B4-BE49-F238E27FC236}">
                    <a16:creationId xmlns:a16="http://schemas.microsoft.com/office/drawing/2014/main" id="{2C4F15B3-06C3-4B2C-ACA3-50C90D02B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0" y="2919"/>
                <a:ext cx="10" cy="12"/>
              </a:xfrm>
              <a:custGeom>
                <a:avLst/>
                <a:gdLst>
                  <a:gd name="T0" fmla="*/ 0 w 8"/>
                  <a:gd name="T1" fmla="*/ 0 h 9"/>
                  <a:gd name="T2" fmla="*/ 16 w 8"/>
                  <a:gd name="T3" fmla="*/ 2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cubicBezTo>
                      <a:pt x="0" y="4"/>
                      <a:pt x="4" y="9"/>
                      <a:pt x="8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2" name="Freeform 437">
                <a:extLst>
                  <a:ext uri="{FF2B5EF4-FFF2-40B4-BE49-F238E27FC236}">
                    <a16:creationId xmlns:a16="http://schemas.microsoft.com/office/drawing/2014/main" id="{5B6294F5-3612-444C-A6CF-7647C25ED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4" y="2848"/>
                <a:ext cx="15" cy="12"/>
              </a:xfrm>
              <a:custGeom>
                <a:avLst/>
                <a:gdLst>
                  <a:gd name="T0" fmla="*/ 0 w 11"/>
                  <a:gd name="T1" fmla="*/ 17 h 10"/>
                  <a:gd name="T2" fmla="*/ 27 w 11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0">
                    <a:moveTo>
                      <a:pt x="0" y="10"/>
                    </a:moveTo>
                    <a:cubicBezTo>
                      <a:pt x="5" y="8"/>
                      <a:pt x="9" y="5"/>
                      <a:pt x="1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3" name="Freeform 438">
                <a:extLst>
                  <a:ext uri="{FF2B5EF4-FFF2-40B4-BE49-F238E27FC236}">
                    <a16:creationId xmlns:a16="http://schemas.microsoft.com/office/drawing/2014/main" id="{E194B759-99B0-483D-B169-6692ADA5ED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" y="2808"/>
                <a:ext cx="15" cy="8"/>
              </a:xfrm>
              <a:custGeom>
                <a:avLst/>
                <a:gdLst>
                  <a:gd name="T0" fmla="*/ 0 w 12"/>
                  <a:gd name="T1" fmla="*/ 9 h 6"/>
                  <a:gd name="T2" fmla="*/ 24 w 12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6">
                    <a:moveTo>
                      <a:pt x="0" y="4"/>
                    </a:moveTo>
                    <a:cubicBezTo>
                      <a:pt x="4" y="6"/>
                      <a:pt x="9" y="3"/>
                      <a:pt x="1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4" name="Freeform 439">
                <a:extLst>
                  <a:ext uri="{FF2B5EF4-FFF2-40B4-BE49-F238E27FC236}">
                    <a16:creationId xmlns:a16="http://schemas.microsoft.com/office/drawing/2014/main" id="{2C015CC1-0082-4B3F-AE0C-C01BF13D5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2781"/>
                <a:ext cx="6" cy="13"/>
              </a:xfrm>
              <a:custGeom>
                <a:avLst/>
                <a:gdLst>
                  <a:gd name="T0" fmla="*/ 0 w 5"/>
                  <a:gd name="T1" fmla="*/ 0 h 10"/>
                  <a:gd name="T2" fmla="*/ 7 w 5"/>
                  <a:gd name="T3" fmla="*/ 2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0">
                    <a:moveTo>
                      <a:pt x="0" y="0"/>
                    </a:moveTo>
                    <a:cubicBezTo>
                      <a:pt x="3" y="2"/>
                      <a:pt x="5" y="6"/>
                      <a:pt x="4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5" name="Freeform 440">
                <a:extLst>
                  <a:ext uri="{FF2B5EF4-FFF2-40B4-BE49-F238E27FC236}">
                    <a16:creationId xmlns:a16="http://schemas.microsoft.com/office/drawing/2014/main" id="{68372170-37F2-4D1E-BE69-157C3D2A0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7" y="2785"/>
                <a:ext cx="16" cy="2"/>
              </a:xfrm>
              <a:custGeom>
                <a:avLst/>
                <a:gdLst>
                  <a:gd name="T0" fmla="*/ 0 w 12"/>
                  <a:gd name="T1" fmla="*/ 1 h 2"/>
                  <a:gd name="T2" fmla="*/ 28 w 1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2">
                    <a:moveTo>
                      <a:pt x="0" y="1"/>
                    </a:moveTo>
                    <a:cubicBezTo>
                      <a:pt x="3" y="2"/>
                      <a:pt x="9" y="1"/>
                      <a:pt x="1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6" name="Freeform 441">
                <a:extLst>
                  <a:ext uri="{FF2B5EF4-FFF2-40B4-BE49-F238E27FC236}">
                    <a16:creationId xmlns:a16="http://schemas.microsoft.com/office/drawing/2014/main" id="{A4346D7C-78A9-4EA6-9E66-ADA9AAD8FB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1" y="2796"/>
                <a:ext cx="8" cy="12"/>
              </a:xfrm>
              <a:custGeom>
                <a:avLst/>
                <a:gdLst>
                  <a:gd name="T0" fmla="*/ 15 w 6"/>
                  <a:gd name="T1" fmla="*/ 0 h 9"/>
                  <a:gd name="T2" fmla="*/ 0 w 6"/>
                  <a:gd name="T3" fmla="*/ 2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3"/>
                      <a:pt x="4" y="8"/>
                      <a:pt x="0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7" name="Freeform 442">
                <a:extLst>
                  <a:ext uri="{FF2B5EF4-FFF2-40B4-BE49-F238E27FC236}">
                    <a16:creationId xmlns:a16="http://schemas.microsoft.com/office/drawing/2014/main" id="{EAEA1FD5-E6C9-4E6E-B205-C402F0783B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2786"/>
                <a:ext cx="4" cy="5"/>
              </a:xfrm>
              <a:custGeom>
                <a:avLst/>
                <a:gdLst>
                  <a:gd name="T0" fmla="*/ 7 w 3"/>
                  <a:gd name="T1" fmla="*/ 0 h 4"/>
                  <a:gd name="T2" fmla="*/ 0 w 3"/>
                  <a:gd name="T3" fmla="*/ 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0" y="1"/>
                      <a:pt x="0" y="2"/>
                      <a:pt x="0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8" name="Freeform 443">
                <a:extLst>
                  <a:ext uri="{FF2B5EF4-FFF2-40B4-BE49-F238E27FC236}">
                    <a16:creationId xmlns:a16="http://schemas.microsoft.com/office/drawing/2014/main" id="{92A92B7D-3C5E-4455-BC5C-621D13608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4" y="3010"/>
                <a:ext cx="13" cy="8"/>
              </a:xfrm>
              <a:custGeom>
                <a:avLst/>
                <a:gdLst>
                  <a:gd name="T0" fmla="*/ 0 w 10"/>
                  <a:gd name="T1" fmla="*/ 0 h 6"/>
                  <a:gd name="T2" fmla="*/ 22 w 10"/>
                  <a:gd name="T3" fmla="*/ 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cubicBezTo>
                      <a:pt x="0" y="6"/>
                      <a:pt x="7" y="4"/>
                      <a:pt x="10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9" name="Freeform 444">
                <a:extLst>
                  <a:ext uri="{FF2B5EF4-FFF2-40B4-BE49-F238E27FC236}">
                    <a16:creationId xmlns:a16="http://schemas.microsoft.com/office/drawing/2014/main" id="{C7BE6920-A8EE-490C-BC57-6DDD52F14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6" y="3000"/>
                <a:ext cx="12" cy="15"/>
              </a:xfrm>
              <a:custGeom>
                <a:avLst/>
                <a:gdLst>
                  <a:gd name="T0" fmla="*/ 0 w 9"/>
                  <a:gd name="T1" fmla="*/ 0 h 12"/>
                  <a:gd name="T2" fmla="*/ 21 w 9"/>
                  <a:gd name="T3" fmla="*/ 24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2">
                    <a:moveTo>
                      <a:pt x="0" y="0"/>
                    </a:moveTo>
                    <a:cubicBezTo>
                      <a:pt x="1" y="6"/>
                      <a:pt x="5" y="10"/>
                      <a:pt x="9" y="1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0" name="Freeform 445">
                <a:extLst>
                  <a:ext uri="{FF2B5EF4-FFF2-40B4-BE49-F238E27FC236}">
                    <a16:creationId xmlns:a16="http://schemas.microsoft.com/office/drawing/2014/main" id="{53F2938C-2509-418D-B1C6-88CEB9298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3" y="3020"/>
                <a:ext cx="6" cy="12"/>
              </a:xfrm>
              <a:custGeom>
                <a:avLst/>
                <a:gdLst>
                  <a:gd name="T0" fmla="*/ 1 w 5"/>
                  <a:gd name="T1" fmla="*/ 0 h 9"/>
                  <a:gd name="T2" fmla="*/ 8 w 5"/>
                  <a:gd name="T3" fmla="*/ 2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9">
                    <a:moveTo>
                      <a:pt x="1" y="0"/>
                    </a:moveTo>
                    <a:cubicBezTo>
                      <a:pt x="0" y="3"/>
                      <a:pt x="3" y="7"/>
                      <a:pt x="5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1" name="Freeform 446">
                <a:extLst>
                  <a:ext uri="{FF2B5EF4-FFF2-40B4-BE49-F238E27FC236}">
                    <a16:creationId xmlns:a16="http://schemas.microsoft.com/office/drawing/2014/main" id="{12883F78-D527-45E4-BC6B-3D3AEDBAE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2896"/>
                <a:ext cx="22" cy="15"/>
              </a:xfrm>
              <a:custGeom>
                <a:avLst/>
                <a:gdLst>
                  <a:gd name="T0" fmla="*/ 0 w 17"/>
                  <a:gd name="T1" fmla="*/ 24 h 12"/>
                  <a:gd name="T2" fmla="*/ 16 w 17"/>
                  <a:gd name="T3" fmla="*/ 0 h 12"/>
                  <a:gd name="T4" fmla="*/ 5 w 17"/>
                  <a:gd name="T5" fmla="*/ 23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2">
                    <a:moveTo>
                      <a:pt x="0" y="12"/>
                    </a:moveTo>
                    <a:cubicBezTo>
                      <a:pt x="6" y="12"/>
                      <a:pt x="17" y="3"/>
                      <a:pt x="7" y="0"/>
                    </a:cubicBezTo>
                    <a:cubicBezTo>
                      <a:pt x="11" y="5"/>
                      <a:pt x="4" y="7"/>
                      <a:pt x="2" y="11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2" name="Freeform 447">
                <a:extLst>
                  <a:ext uri="{FF2B5EF4-FFF2-40B4-BE49-F238E27FC236}">
                    <a16:creationId xmlns:a16="http://schemas.microsoft.com/office/drawing/2014/main" id="{FF3134C8-3AAC-44FE-A32B-A749CDBE87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1" y="2862"/>
                <a:ext cx="20" cy="34"/>
              </a:xfrm>
              <a:custGeom>
                <a:avLst/>
                <a:gdLst>
                  <a:gd name="T0" fmla="*/ 6 w 16"/>
                  <a:gd name="T1" fmla="*/ 10 h 27"/>
                  <a:gd name="T2" fmla="*/ 23 w 16"/>
                  <a:gd name="T3" fmla="*/ 0 h 27"/>
                  <a:gd name="T4" fmla="*/ 23 w 16"/>
                  <a:gd name="T5" fmla="*/ 13 h 27"/>
                  <a:gd name="T6" fmla="*/ 29 w 16"/>
                  <a:gd name="T7" fmla="*/ 25 h 27"/>
                  <a:gd name="T8" fmla="*/ 0 w 16"/>
                  <a:gd name="T9" fmla="*/ 54 h 27"/>
                  <a:gd name="T10" fmla="*/ 16 w 16"/>
                  <a:gd name="T11" fmla="*/ 24 h 27"/>
                  <a:gd name="T12" fmla="*/ 5 w 16"/>
                  <a:gd name="T13" fmla="*/ 13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27">
                    <a:moveTo>
                      <a:pt x="3" y="5"/>
                    </a:moveTo>
                    <a:cubicBezTo>
                      <a:pt x="7" y="5"/>
                      <a:pt x="8" y="2"/>
                      <a:pt x="11" y="0"/>
                    </a:cubicBezTo>
                    <a:cubicBezTo>
                      <a:pt x="13" y="3"/>
                      <a:pt x="11" y="4"/>
                      <a:pt x="11" y="6"/>
                    </a:cubicBezTo>
                    <a:cubicBezTo>
                      <a:pt x="12" y="9"/>
                      <a:pt x="13" y="10"/>
                      <a:pt x="14" y="13"/>
                    </a:cubicBezTo>
                    <a:cubicBezTo>
                      <a:pt x="16" y="21"/>
                      <a:pt x="6" y="24"/>
                      <a:pt x="0" y="27"/>
                    </a:cubicBezTo>
                    <a:cubicBezTo>
                      <a:pt x="4" y="23"/>
                      <a:pt x="10" y="19"/>
                      <a:pt x="8" y="12"/>
                    </a:cubicBezTo>
                    <a:cubicBezTo>
                      <a:pt x="8" y="10"/>
                      <a:pt x="5" y="6"/>
                      <a:pt x="2" y="6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3" name="Freeform 448">
                <a:extLst>
                  <a:ext uri="{FF2B5EF4-FFF2-40B4-BE49-F238E27FC236}">
                    <a16:creationId xmlns:a16="http://schemas.microsoft.com/office/drawing/2014/main" id="{F0E7C045-71ED-4C60-875F-52B95E0BD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4" y="2818"/>
                <a:ext cx="21" cy="35"/>
              </a:xfrm>
              <a:custGeom>
                <a:avLst/>
                <a:gdLst>
                  <a:gd name="T0" fmla="*/ 1 w 16"/>
                  <a:gd name="T1" fmla="*/ 6 h 27"/>
                  <a:gd name="T2" fmla="*/ 21 w 16"/>
                  <a:gd name="T3" fmla="*/ 1 h 27"/>
                  <a:gd name="T4" fmla="*/ 32 w 16"/>
                  <a:gd name="T5" fmla="*/ 17 h 27"/>
                  <a:gd name="T6" fmla="*/ 34 w 16"/>
                  <a:gd name="T7" fmla="*/ 41 h 27"/>
                  <a:gd name="T8" fmla="*/ 1 w 16"/>
                  <a:gd name="T9" fmla="*/ 58 h 27"/>
                  <a:gd name="T10" fmla="*/ 24 w 16"/>
                  <a:gd name="T11" fmla="*/ 23 h 27"/>
                  <a:gd name="T12" fmla="*/ 0 w 16"/>
                  <a:gd name="T13" fmla="*/ 6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27">
                    <a:moveTo>
                      <a:pt x="1" y="3"/>
                    </a:moveTo>
                    <a:cubicBezTo>
                      <a:pt x="4" y="3"/>
                      <a:pt x="6" y="0"/>
                      <a:pt x="9" y="1"/>
                    </a:cubicBezTo>
                    <a:cubicBezTo>
                      <a:pt x="11" y="2"/>
                      <a:pt x="13" y="6"/>
                      <a:pt x="14" y="8"/>
                    </a:cubicBezTo>
                    <a:cubicBezTo>
                      <a:pt x="15" y="11"/>
                      <a:pt x="16" y="16"/>
                      <a:pt x="15" y="19"/>
                    </a:cubicBezTo>
                    <a:cubicBezTo>
                      <a:pt x="13" y="24"/>
                      <a:pt x="5" y="24"/>
                      <a:pt x="1" y="27"/>
                    </a:cubicBezTo>
                    <a:cubicBezTo>
                      <a:pt x="7" y="24"/>
                      <a:pt x="13" y="18"/>
                      <a:pt x="11" y="11"/>
                    </a:cubicBezTo>
                    <a:cubicBezTo>
                      <a:pt x="10" y="3"/>
                      <a:pt x="2" y="8"/>
                      <a:pt x="0" y="3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4" name="Freeform 449">
                <a:extLst>
                  <a:ext uri="{FF2B5EF4-FFF2-40B4-BE49-F238E27FC236}">
                    <a16:creationId xmlns:a16="http://schemas.microsoft.com/office/drawing/2014/main" id="{B8DC4543-8F4D-47C2-BB5C-2F51D879DD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2828"/>
                <a:ext cx="13" cy="17"/>
              </a:xfrm>
              <a:custGeom>
                <a:avLst/>
                <a:gdLst>
                  <a:gd name="T0" fmla="*/ 7 w 10"/>
                  <a:gd name="T1" fmla="*/ 0 h 13"/>
                  <a:gd name="T2" fmla="*/ 21 w 10"/>
                  <a:gd name="T3" fmla="*/ 13 h 13"/>
                  <a:gd name="T4" fmla="*/ 0 w 10"/>
                  <a:gd name="T5" fmla="*/ 29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3">
                    <a:moveTo>
                      <a:pt x="3" y="0"/>
                    </a:moveTo>
                    <a:cubicBezTo>
                      <a:pt x="4" y="3"/>
                      <a:pt x="8" y="3"/>
                      <a:pt x="9" y="6"/>
                    </a:cubicBezTo>
                    <a:cubicBezTo>
                      <a:pt x="10" y="9"/>
                      <a:pt x="2" y="12"/>
                      <a:pt x="0" y="13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5" name="Freeform 450">
                <a:extLst>
                  <a:ext uri="{FF2B5EF4-FFF2-40B4-BE49-F238E27FC236}">
                    <a16:creationId xmlns:a16="http://schemas.microsoft.com/office/drawing/2014/main" id="{851BB8E7-26FD-4B03-8BA1-475AABE1F7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" y="2809"/>
                <a:ext cx="15" cy="4"/>
              </a:xfrm>
              <a:custGeom>
                <a:avLst/>
                <a:gdLst>
                  <a:gd name="T0" fmla="*/ 0 w 12"/>
                  <a:gd name="T1" fmla="*/ 0 h 3"/>
                  <a:gd name="T2" fmla="*/ 13 w 12"/>
                  <a:gd name="T3" fmla="*/ 7 h 3"/>
                  <a:gd name="T4" fmla="*/ 24 w 12"/>
                  <a:gd name="T5" fmla="*/ 0 h 3"/>
                  <a:gd name="T6" fmla="*/ 5 w 12"/>
                  <a:gd name="T7" fmla="*/ 1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0" y="0"/>
                    </a:moveTo>
                    <a:cubicBezTo>
                      <a:pt x="1" y="1"/>
                      <a:pt x="4" y="2"/>
                      <a:pt x="6" y="3"/>
                    </a:cubicBezTo>
                    <a:cubicBezTo>
                      <a:pt x="8" y="1"/>
                      <a:pt x="10" y="0"/>
                      <a:pt x="12" y="0"/>
                    </a:cubicBezTo>
                    <a:cubicBezTo>
                      <a:pt x="9" y="0"/>
                      <a:pt x="5" y="1"/>
                      <a:pt x="2" y="1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6" name="Freeform 451">
                <a:extLst>
                  <a:ext uri="{FF2B5EF4-FFF2-40B4-BE49-F238E27FC236}">
                    <a16:creationId xmlns:a16="http://schemas.microsoft.com/office/drawing/2014/main" id="{0A2C742B-82CF-4E2D-B6A5-5126E868C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" y="2793"/>
                <a:ext cx="16" cy="5"/>
              </a:xfrm>
              <a:custGeom>
                <a:avLst/>
                <a:gdLst>
                  <a:gd name="T0" fmla="*/ 0 w 12"/>
                  <a:gd name="T1" fmla="*/ 0 h 4"/>
                  <a:gd name="T2" fmla="*/ 12 w 12"/>
                  <a:gd name="T3" fmla="*/ 8 h 4"/>
                  <a:gd name="T4" fmla="*/ 28 w 12"/>
                  <a:gd name="T5" fmla="*/ 1 h 4"/>
                  <a:gd name="T6" fmla="*/ 5 w 12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4">
                    <a:moveTo>
                      <a:pt x="0" y="0"/>
                    </a:moveTo>
                    <a:cubicBezTo>
                      <a:pt x="2" y="1"/>
                      <a:pt x="3" y="3"/>
                      <a:pt x="5" y="4"/>
                    </a:cubicBezTo>
                    <a:cubicBezTo>
                      <a:pt x="6" y="1"/>
                      <a:pt x="10" y="1"/>
                      <a:pt x="12" y="1"/>
                    </a:cubicBezTo>
                    <a:cubicBezTo>
                      <a:pt x="9" y="1"/>
                      <a:pt x="5" y="0"/>
                      <a:pt x="2" y="0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7" name="Freeform 452">
                <a:extLst>
                  <a:ext uri="{FF2B5EF4-FFF2-40B4-BE49-F238E27FC236}">
                    <a16:creationId xmlns:a16="http://schemas.microsoft.com/office/drawing/2014/main" id="{A312982D-CBEC-408A-B370-04B16DC212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6" y="2853"/>
                <a:ext cx="33" cy="28"/>
              </a:xfrm>
              <a:custGeom>
                <a:avLst/>
                <a:gdLst>
                  <a:gd name="T0" fmla="*/ 5 w 26"/>
                  <a:gd name="T1" fmla="*/ 41 h 22"/>
                  <a:gd name="T2" fmla="*/ 53 w 26"/>
                  <a:gd name="T3" fmla="*/ 0 h 22"/>
                  <a:gd name="T4" fmla="*/ 38 w 26"/>
                  <a:gd name="T5" fmla="*/ 6 h 22"/>
                  <a:gd name="T6" fmla="*/ 22 w 26"/>
                  <a:gd name="T7" fmla="*/ 17 h 22"/>
                  <a:gd name="T8" fmla="*/ 10 w 26"/>
                  <a:gd name="T9" fmla="*/ 29 h 22"/>
                  <a:gd name="T10" fmla="*/ 5 w 26"/>
                  <a:gd name="T11" fmla="*/ 37 h 22"/>
                  <a:gd name="T12" fmla="*/ 0 w 26"/>
                  <a:gd name="T13" fmla="*/ 46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22">
                    <a:moveTo>
                      <a:pt x="2" y="20"/>
                    </a:moveTo>
                    <a:cubicBezTo>
                      <a:pt x="9" y="12"/>
                      <a:pt x="17" y="4"/>
                      <a:pt x="26" y="0"/>
                    </a:cubicBezTo>
                    <a:cubicBezTo>
                      <a:pt x="24" y="0"/>
                      <a:pt x="21" y="2"/>
                      <a:pt x="19" y="3"/>
                    </a:cubicBezTo>
                    <a:cubicBezTo>
                      <a:pt x="16" y="5"/>
                      <a:pt x="13" y="6"/>
                      <a:pt x="10" y="8"/>
                    </a:cubicBezTo>
                    <a:cubicBezTo>
                      <a:pt x="7" y="9"/>
                      <a:pt x="6" y="11"/>
                      <a:pt x="5" y="14"/>
                    </a:cubicBezTo>
                    <a:cubicBezTo>
                      <a:pt x="4" y="15"/>
                      <a:pt x="3" y="16"/>
                      <a:pt x="2" y="18"/>
                    </a:cubicBezTo>
                    <a:cubicBezTo>
                      <a:pt x="1" y="19"/>
                      <a:pt x="1" y="22"/>
                      <a:pt x="0" y="22"/>
                    </a:cubicBezTo>
                  </a:path>
                </a:pathLst>
              </a:custGeom>
              <a:solidFill>
                <a:srgbClr val="E5C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8" name="Freeform 453">
                <a:extLst>
                  <a:ext uri="{FF2B5EF4-FFF2-40B4-BE49-F238E27FC236}">
                    <a16:creationId xmlns:a16="http://schemas.microsoft.com/office/drawing/2014/main" id="{E44EADCA-36DB-4AC9-A56B-1842D0747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2919"/>
                <a:ext cx="191" cy="81"/>
              </a:xfrm>
              <a:custGeom>
                <a:avLst/>
                <a:gdLst>
                  <a:gd name="T0" fmla="*/ 0 w 149"/>
                  <a:gd name="T1" fmla="*/ 132 h 63"/>
                  <a:gd name="T2" fmla="*/ 36 w 149"/>
                  <a:gd name="T3" fmla="*/ 109 h 63"/>
                  <a:gd name="T4" fmla="*/ 69 w 149"/>
                  <a:gd name="T5" fmla="*/ 85 h 63"/>
                  <a:gd name="T6" fmla="*/ 156 w 149"/>
                  <a:gd name="T7" fmla="*/ 64 h 63"/>
                  <a:gd name="T8" fmla="*/ 194 w 149"/>
                  <a:gd name="T9" fmla="*/ 46 h 63"/>
                  <a:gd name="T10" fmla="*/ 245 w 149"/>
                  <a:gd name="T11" fmla="*/ 23 h 63"/>
                  <a:gd name="T12" fmla="*/ 314 w 149"/>
                  <a:gd name="T13" fmla="*/ 0 h 63"/>
                  <a:gd name="T14" fmla="*/ 286 w 149"/>
                  <a:gd name="T15" fmla="*/ 8 h 63"/>
                  <a:gd name="T16" fmla="*/ 253 w 149"/>
                  <a:gd name="T17" fmla="*/ 13 h 63"/>
                  <a:gd name="T18" fmla="*/ 227 w 149"/>
                  <a:gd name="T19" fmla="*/ 19 h 63"/>
                  <a:gd name="T20" fmla="*/ 181 w 149"/>
                  <a:gd name="T21" fmla="*/ 24 h 63"/>
                  <a:gd name="T22" fmla="*/ 163 w 149"/>
                  <a:gd name="T23" fmla="*/ 22 h 63"/>
                  <a:gd name="T24" fmla="*/ 158 w 149"/>
                  <a:gd name="T25" fmla="*/ 31 h 63"/>
                  <a:gd name="T26" fmla="*/ 133 w 149"/>
                  <a:gd name="T27" fmla="*/ 36 h 63"/>
                  <a:gd name="T28" fmla="*/ 91 w 149"/>
                  <a:gd name="T29" fmla="*/ 30 h 63"/>
                  <a:gd name="T30" fmla="*/ 68 w 149"/>
                  <a:gd name="T31" fmla="*/ 50 h 63"/>
                  <a:gd name="T32" fmla="*/ 59 w 149"/>
                  <a:gd name="T33" fmla="*/ 80 h 63"/>
                  <a:gd name="T34" fmla="*/ 28 w 149"/>
                  <a:gd name="T35" fmla="*/ 103 h 63"/>
                  <a:gd name="T36" fmla="*/ 1 w 149"/>
                  <a:gd name="T37" fmla="*/ 134 h 6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9" h="63">
                    <a:moveTo>
                      <a:pt x="0" y="62"/>
                    </a:moveTo>
                    <a:cubicBezTo>
                      <a:pt x="7" y="63"/>
                      <a:pt x="13" y="55"/>
                      <a:pt x="17" y="51"/>
                    </a:cubicBezTo>
                    <a:cubicBezTo>
                      <a:pt x="22" y="46"/>
                      <a:pt x="27" y="42"/>
                      <a:pt x="33" y="40"/>
                    </a:cubicBezTo>
                    <a:cubicBezTo>
                      <a:pt x="46" y="34"/>
                      <a:pt x="60" y="33"/>
                      <a:pt x="74" y="30"/>
                    </a:cubicBezTo>
                    <a:cubicBezTo>
                      <a:pt x="80" y="28"/>
                      <a:pt x="86" y="25"/>
                      <a:pt x="92" y="22"/>
                    </a:cubicBezTo>
                    <a:cubicBezTo>
                      <a:pt x="100" y="19"/>
                      <a:pt x="109" y="14"/>
                      <a:pt x="116" y="11"/>
                    </a:cubicBezTo>
                    <a:cubicBezTo>
                      <a:pt x="127" y="6"/>
                      <a:pt x="138" y="6"/>
                      <a:pt x="149" y="0"/>
                    </a:cubicBezTo>
                    <a:cubicBezTo>
                      <a:pt x="144" y="1"/>
                      <a:pt x="140" y="4"/>
                      <a:pt x="136" y="4"/>
                    </a:cubicBezTo>
                    <a:cubicBezTo>
                      <a:pt x="131" y="5"/>
                      <a:pt x="125" y="6"/>
                      <a:pt x="120" y="6"/>
                    </a:cubicBezTo>
                    <a:cubicBezTo>
                      <a:pt x="115" y="7"/>
                      <a:pt x="112" y="7"/>
                      <a:pt x="108" y="9"/>
                    </a:cubicBezTo>
                    <a:cubicBezTo>
                      <a:pt x="100" y="13"/>
                      <a:pt x="94" y="13"/>
                      <a:pt x="86" y="12"/>
                    </a:cubicBezTo>
                    <a:cubicBezTo>
                      <a:pt x="84" y="12"/>
                      <a:pt x="79" y="9"/>
                      <a:pt x="77" y="10"/>
                    </a:cubicBezTo>
                    <a:cubicBezTo>
                      <a:pt x="75" y="12"/>
                      <a:pt x="76" y="13"/>
                      <a:pt x="75" y="15"/>
                    </a:cubicBezTo>
                    <a:cubicBezTo>
                      <a:pt x="72" y="20"/>
                      <a:pt x="70" y="16"/>
                      <a:pt x="63" y="17"/>
                    </a:cubicBezTo>
                    <a:cubicBezTo>
                      <a:pt x="57" y="18"/>
                      <a:pt x="45" y="21"/>
                      <a:pt x="43" y="14"/>
                    </a:cubicBezTo>
                    <a:cubicBezTo>
                      <a:pt x="39" y="17"/>
                      <a:pt x="36" y="20"/>
                      <a:pt x="32" y="23"/>
                    </a:cubicBezTo>
                    <a:cubicBezTo>
                      <a:pt x="27" y="28"/>
                      <a:pt x="31" y="31"/>
                      <a:pt x="28" y="37"/>
                    </a:cubicBezTo>
                    <a:cubicBezTo>
                      <a:pt x="26" y="42"/>
                      <a:pt x="18" y="45"/>
                      <a:pt x="13" y="48"/>
                    </a:cubicBezTo>
                    <a:cubicBezTo>
                      <a:pt x="6" y="53"/>
                      <a:pt x="5" y="57"/>
                      <a:pt x="1" y="63"/>
                    </a:cubicBezTo>
                  </a:path>
                </a:pathLst>
              </a:custGeom>
              <a:solidFill>
                <a:srgbClr val="F6D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9" name="Freeform 454">
                <a:extLst>
                  <a:ext uri="{FF2B5EF4-FFF2-40B4-BE49-F238E27FC236}">
                    <a16:creationId xmlns:a16="http://schemas.microsoft.com/office/drawing/2014/main" id="{FDF56462-6F8E-4F67-A547-E74E93F04E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" y="3020"/>
                <a:ext cx="196" cy="53"/>
              </a:xfrm>
              <a:custGeom>
                <a:avLst/>
                <a:gdLst>
                  <a:gd name="T0" fmla="*/ 69 w 153"/>
                  <a:gd name="T1" fmla="*/ 69 h 41"/>
                  <a:gd name="T2" fmla="*/ 100 w 153"/>
                  <a:gd name="T3" fmla="*/ 84 h 41"/>
                  <a:gd name="T4" fmla="*/ 129 w 153"/>
                  <a:gd name="T5" fmla="*/ 79 h 41"/>
                  <a:gd name="T6" fmla="*/ 170 w 153"/>
                  <a:gd name="T7" fmla="*/ 58 h 41"/>
                  <a:gd name="T8" fmla="*/ 209 w 153"/>
                  <a:gd name="T9" fmla="*/ 47 h 41"/>
                  <a:gd name="T10" fmla="*/ 270 w 153"/>
                  <a:gd name="T11" fmla="*/ 27 h 41"/>
                  <a:gd name="T12" fmla="*/ 298 w 153"/>
                  <a:gd name="T13" fmla="*/ 10 h 41"/>
                  <a:gd name="T14" fmla="*/ 322 w 153"/>
                  <a:gd name="T15" fmla="*/ 0 h 41"/>
                  <a:gd name="T16" fmla="*/ 279 w 153"/>
                  <a:gd name="T17" fmla="*/ 13 h 41"/>
                  <a:gd name="T18" fmla="*/ 250 w 153"/>
                  <a:gd name="T19" fmla="*/ 22 h 41"/>
                  <a:gd name="T20" fmla="*/ 206 w 153"/>
                  <a:gd name="T21" fmla="*/ 39 h 41"/>
                  <a:gd name="T22" fmla="*/ 164 w 153"/>
                  <a:gd name="T23" fmla="*/ 50 h 41"/>
                  <a:gd name="T24" fmla="*/ 140 w 153"/>
                  <a:gd name="T25" fmla="*/ 57 h 41"/>
                  <a:gd name="T26" fmla="*/ 124 w 153"/>
                  <a:gd name="T27" fmla="*/ 67 h 41"/>
                  <a:gd name="T28" fmla="*/ 87 w 153"/>
                  <a:gd name="T29" fmla="*/ 72 h 41"/>
                  <a:gd name="T30" fmla="*/ 69 w 153"/>
                  <a:gd name="T31" fmla="*/ 58 h 41"/>
                  <a:gd name="T32" fmla="*/ 45 w 153"/>
                  <a:gd name="T33" fmla="*/ 53 h 41"/>
                  <a:gd name="T34" fmla="*/ 0 w 153"/>
                  <a:gd name="T35" fmla="*/ 36 h 41"/>
                  <a:gd name="T36" fmla="*/ 23 w 153"/>
                  <a:gd name="T37" fmla="*/ 61 h 41"/>
                  <a:gd name="T38" fmla="*/ 46 w 153"/>
                  <a:gd name="T39" fmla="*/ 65 h 41"/>
                  <a:gd name="T40" fmla="*/ 72 w 153"/>
                  <a:gd name="T41" fmla="*/ 72 h 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3" h="41">
                    <a:moveTo>
                      <a:pt x="33" y="32"/>
                    </a:moveTo>
                    <a:cubicBezTo>
                      <a:pt x="38" y="33"/>
                      <a:pt x="44" y="38"/>
                      <a:pt x="48" y="39"/>
                    </a:cubicBezTo>
                    <a:cubicBezTo>
                      <a:pt x="55" y="41"/>
                      <a:pt x="57" y="40"/>
                      <a:pt x="62" y="36"/>
                    </a:cubicBezTo>
                    <a:cubicBezTo>
                      <a:pt x="68" y="33"/>
                      <a:pt x="75" y="29"/>
                      <a:pt x="81" y="27"/>
                    </a:cubicBezTo>
                    <a:cubicBezTo>
                      <a:pt x="87" y="25"/>
                      <a:pt x="93" y="25"/>
                      <a:pt x="99" y="22"/>
                    </a:cubicBezTo>
                    <a:cubicBezTo>
                      <a:pt x="109" y="18"/>
                      <a:pt x="120" y="17"/>
                      <a:pt x="129" y="12"/>
                    </a:cubicBezTo>
                    <a:cubicBezTo>
                      <a:pt x="133" y="10"/>
                      <a:pt x="138" y="7"/>
                      <a:pt x="142" y="5"/>
                    </a:cubicBezTo>
                    <a:cubicBezTo>
                      <a:pt x="146" y="4"/>
                      <a:pt x="152" y="4"/>
                      <a:pt x="153" y="0"/>
                    </a:cubicBezTo>
                    <a:cubicBezTo>
                      <a:pt x="147" y="0"/>
                      <a:pt x="139" y="5"/>
                      <a:pt x="133" y="6"/>
                    </a:cubicBezTo>
                    <a:cubicBezTo>
                      <a:pt x="127" y="8"/>
                      <a:pt x="125" y="7"/>
                      <a:pt x="119" y="10"/>
                    </a:cubicBezTo>
                    <a:cubicBezTo>
                      <a:pt x="113" y="15"/>
                      <a:pt x="106" y="16"/>
                      <a:pt x="98" y="18"/>
                    </a:cubicBezTo>
                    <a:cubicBezTo>
                      <a:pt x="91" y="21"/>
                      <a:pt x="85" y="22"/>
                      <a:pt x="78" y="23"/>
                    </a:cubicBezTo>
                    <a:cubicBezTo>
                      <a:pt x="74" y="24"/>
                      <a:pt x="70" y="25"/>
                      <a:pt x="66" y="26"/>
                    </a:cubicBezTo>
                    <a:cubicBezTo>
                      <a:pt x="64" y="28"/>
                      <a:pt x="62" y="30"/>
                      <a:pt x="59" y="31"/>
                    </a:cubicBezTo>
                    <a:cubicBezTo>
                      <a:pt x="55" y="33"/>
                      <a:pt x="46" y="34"/>
                      <a:pt x="41" y="33"/>
                    </a:cubicBezTo>
                    <a:cubicBezTo>
                      <a:pt x="37" y="32"/>
                      <a:pt x="36" y="29"/>
                      <a:pt x="33" y="27"/>
                    </a:cubicBezTo>
                    <a:cubicBezTo>
                      <a:pt x="29" y="25"/>
                      <a:pt x="25" y="25"/>
                      <a:pt x="21" y="25"/>
                    </a:cubicBezTo>
                    <a:cubicBezTo>
                      <a:pt x="14" y="24"/>
                      <a:pt x="5" y="22"/>
                      <a:pt x="0" y="17"/>
                    </a:cubicBezTo>
                    <a:cubicBezTo>
                      <a:pt x="1" y="22"/>
                      <a:pt x="8" y="26"/>
                      <a:pt x="11" y="28"/>
                    </a:cubicBezTo>
                    <a:cubicBezTo>
                      <a:pt x="14" y="29"/>
                      <a:pt x="19" y="29"/>
                      <a:pt x="22" y="30"/>
                    </a:cubicBezTo>
                    <a:cubicBezTo>
                      <a:pt x="25" y="31"/>
                      <a:pt x="31" y="31"/>
                      <a:pt x="34" y="33"/>
                    </a:cubicBezTo>
                  </a:path>
                </a:pathLst>
              </a:custGeom>
              <a:solidFill>
                <a:srgbClr val="E5C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0" name="Freeform 455">
                <a:extLst>
                  <a:ext uri="{FF2B5EF4-FFF2-40B4-BE49-F238E27FC236}">
                    <a16:creationId xmlns:a16="http://schemas.microsoft.com/office/drawing/2014/main" id="{E56FE9CC-03E3-4BDA-891F-B825C70DF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" y="2964"/>
                <a:ext cx="82" cy="37"/>
              </a:xfrm>
              <a:custGeom>
                <a:avLst/>
                <a:gdLst>
                  <a:gd name="T0" fmla="*/ 0 w 64"/>
                  <a:gd name="T1" fmla="*/ 60 h 29"/>
                  <a:gd name="T2" fmla="*/ 35 w 64"/>
                  <a:gd name="T3" fmla="*/ 28 h 29"/>
                  <a:gd name="T4" fmla="*/ 87 w 64"/>
                  <a:gd name="T5" fmla="*/ 14 h 29"/>
                  <a:gd name="T6" fmla="*/ 127 w 64"/>
                  <a:gd name="T7" fmla="*/ 1 h 29"/>
                  <a:gd name="T8" fmla="*/ 129 w 64"/>
                  <a:gd name="T9" fmla="*/ 14 h 29"/>
                  <a:gd name="T10" fmla="*/ 129 w 64"/>
                  <a:gd name="T11" fmla="*/ 40 h 29"/>
                  <a:gd name="T12" fmla="*/ 63 w 64"/>
                  <a:gd name="T13" fmla="*/ 37 h 29"/>
                  <a:gd name="T14" fmla="*/ 36 w 64"/>
                  <a:gd name="T15" fmla="*/ 52 h 29"/>
                  <a:gd name="T16" fmla="*/ 1 w 64"/>
                  <a:gd name="T17" fmla="*/ 55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" h="29">
                    <a:moveTo>
                      <a:pt x="0" y="29"/>
                    </a:moveTo>
                    <a:cubicBezTo>
                      <a:pt x="6" y="24"/>
                      <a:pt x="9" y="16"/>
                      <a:pt x="16" y="13"/>
                    </a:cubicBezTo>
                    <a:cubicBezTo>
                      <a:pt x="24" y="10"/>
                      <a:pt x="33" y="9"/>
                      <a:pt x="41" y="7"/>
                    </a:cubicBezTo>
                    <a:cubicBezTo>
                      <a:pt x="46" y="5"/>
                      <a:pt x="55" y="0"/>
                      <a:pt x="60" y="1"/>
                    </a:cubicBezTo>
                    <a:cubicBezTo>
                      <a:pt x="64" y="1"/>
                      <a:pt x="63" y="3"/>
                      <a:pt x="62" y="7"/>
                    </a:cubicBezTo>
                    <a:cubicBezTo>
                      <a:pt x="62" y="11"/>
                      <a:pt x="62" y="15"/>
                      <a:pt x="62" y="19"/>
                    </a:cubicBezTo>
                    <a:cubicBezTo>
                      <a:pt x="57" y="8"/>
                      <a:pt x="37" y="14"/>
                      <a:pt x="30" y="18"/>
                    </a:cubicBezTo>
                    <a:cubicBezTo>
                      <a:pt x="25" y="21"/>
                      <a:pt x="23" y="25"/>
                      <a:pt x="17" y="25"/>
                    </a:cubicBezTo>
                    <a:cubicBezTo>
                      <a:pt x="12" y="25"/>
                      <a:pt x="5" y="22"/>
                      <a:pt x="1" y="27"/>
                    </a:cubicBezTo>
                  </a:path>
                </a:pathLst>
              </a:custGeom>
              <a:solidFill>
                <a:srgbClr val="E5C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1" name="Freeform 456">
                <a:extLst>
                  <a:ext uri="{FF2B5EF4-FFF2-40B4-BE49-F238E27FC236}">
                    <a16:creationId xmlns:a16="http://schemas.microsoft.com/office/drawing/2014/main" id="{F7B644CE-86BA-4E2F-A18A-1B3526BAE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" y="2934"/>
                <a:ext cx="129" cy="57"/>
              </a:xfrm>
              <a:custGeom>
                <a:avLst/>
                <a:gdLst>
                  <a:gd name="T0" fmla="*/ 0 w 101"/>
                  <a:gd name="T1" fmla="*/ 96 h 44"/>
                  <a:gd name="T2" fmla="*/ 23 w 101"/>
                  <a:gd name="T3" fmla="*/ 74 h 44"/>
                  <a:gd name="T4" fmla="*/ 55 w 101"/>
                  <a:gd name="T5" fmla="*/ 53 h 44"/>
                  <a:gd name="T6" fmla="*/ 119 w 101"/>
                  <a:gd name="T7" fmla="*/ 41 h 44"/>
                  <a:gd name="T8" fmla="*/ 171 w 101"/>
                  <a:gd name="T9" fmla="*/ 27 h 44"/>
                  <a:gd name="T10" fmla="*/ 211 w 101"/>
                  <a:gd name="T11" fmla="*/ 0 h 44"/>
                  <a:gd name="T12" fmla="*/ 155 w 101"/>
                  <a:gd name="T13" fmla="*/ 21 h 44"/>
                  <a:gd name="T14" fmla="*/ 128 w 101"/>
                  <a:gd name="T15" fmla="*/ 22 h 44"/>
                  <a:gd name="T16" fmla="*/ 102 w 101"/>
                  <a:gd name="T17" fmla="*/ 32 h 44"/>
                  <a:gd name="T18" fmla="*/ 75 w 101"/>
                  <a:gd name="T19" fmla="*/ 41 h 44"/>
                  <a:gd name="T20" fmla="*/ 59 w 101"/>
                  <a:gd name="T21" fmla="*/ 45 h 44"/>
                  <a:gd name="T22" fmla="*/ 18 w 101"/>
                  <a:gd name="T23" fmla="*/ 75 h 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1" h="44">
                    <a:moveTo>
                      <a:pt x="0" y="44"/>
                    </a:moveTo>
                    <a:cubicBezTo>
                      <a:pt x="4" y="41"/>
                      <a:pt x="7" y="37"/>
                      <a:pt x="11" y="34"/>
                    </a:cubicBezTo>
                    <a:cubicBezTo>
                      <a:pt x="16" y="30"/>
                      <a:pt x="22" y="27"/>
                      <a:pt x="27" y="25"/>
                    </a:cubicBezTo>
                    <a:cubicBezTo>
                      <a:pt x="36" y="21"/>
                      <a:pt x="47" y="21"/>
                      <a:pt x="57" y="19"/>
                    </a:cubicBezTo>
                    <a:cubicBezTo>
                      <a:pt x="66" y="17"/>
                      <a:pt x="73" y="13"/>
                      <a:pt x="82" y="12"/>
                    </a:cubicBezTo>
                    <a:cubicBezTo>
                      <a:pt x="90" y="11"/>
                      <a:pt x="95" y="4"/>
                      <a:pt x="101" y="0"/>
                    </a:cubicBezTo>
                    <a:cubicBezTo>
                      <a:pt x="93" y="7"/>
                      <a:pt x="84" y="8"/>
                      <a:pt x="74" y="9"/>
                    </a:cubicBezTo>
                    <a:cubicBezTo>
                      <a:pt x="70" y="9"/>
                      <a:pt x="65" y="9"/>
                      <a:pt x="61" y="10"/>
                    </a:cubicBezTo>
                    <a:cubicBezTo>
                      <a:pt x="57" y="12"/>
                      <a:pt x="54" y="14"/>
                      <a:pt x="49" y="15"/>
                    </a:cubicBezTo>
                    <a:cubicBezTo>
                      <a:pt x="45" y="16"/>
                      <a:pt x="40" y="18"/>
                      <a:pt x="36" y="19"/>
                    </a:cubicBezTo>
                    <a:cubicBezTo>
                      <a:pt x="32" y="19"/>
                      <a:pt x="31" y="19"/>
                      <a:pt x="28" y="21"/>
                    </a:cubicBezTo>
                    <a:cubicBezTo>
                      <a:pt x="21" y="25"/>
                      <a:pt x="15" y="30"/>
                      <a:pt x="9" y="35"/>
                    </a:cubicBezTo>
                  </a:path>
                </a:pathLst>
              </a:custGeom>
              <a:solidFill>
                <a:srgbClr val="E5C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2" name="Freeform 457">
                <a:extLst>
                  <a:ext uri="{FF2B5EF4-FFF2-40B4-BE49-F238E27FC236}">
                    <a16:creationId xmlns:a16="http://schemas.microsoft.com/office/drawing/2014/main" id="{9226A01C-309B-48B5-9FEC-70D33AA8D9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2841"/>
                <a:ext cx="121" cy="73"/>
              </a:xfrm>
              <a:custGeom>
                <a:avLst/>
                <a:gdLst>
                  <a:gd name="T0" fmla="*/ 0 w 95"/>
                  <a:gd name="T1" fmla="*/ 119 h 57"/>
                  <a:gd name="T2" fmla="*/ 59 w 95"/>
                  <a:gd name="T3" fmla="*/ 100 h 57"/>
                  <a:gd name="T4" fmla="*/ 99 w 95"/>
                  <a:gd name="T5" fmla="*/ 69 h 57"/>
                  <a:gd name="T6" fmla="*/ 136 w 95"/>
                  <a:gd name="T7" fmla="*/ 29 h 57"/>
                  <a:gd name="T8" fmla="*/ 166 w 95"/>
                  <a:gd name="T9" fmla="*/ 15 h 57"/>
                  <a:gd name="T10" fmla="*/ 196 w 95"/>
                  <a:gd name="T11" fmla="*/ 0 h 57"/>
                  <a:gd name="T12" fmla="*/ 120 w 95"/>
                  <a:gd name="T13" fmla="*/ 24 h 57"/>
                  <a:gd name="T14" fmla="*/ 93 w 95"/>
                  <a:gd name="T15" fmla="*/ 59 h 57"/>
                  <a:gd name="T16" fmla="*/ 60 w 95"/>
                  <a:gd name="T17" fmla="*/ 88 h 57"/>
                  <a:gd name="T18" fmla="*/ 37 w 95"/>
                  <a:gd name="T19" fmla="*/ 106 h 57"/>
                  <a:gd name="T20" fmla="*/ 0 w 95"/>
                  <a:gd name="T21" fmla="*/ 119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5" h="57">
                    <a:moveTo>
                      <a:pt x="0" y="57"/>
                    </a:moveTo>
                    <a:cubicBezTo>
                      <a:pt x="9" y="56"/>
                      <a:pt x="20" y="52"/>
                      <a:pt x="28" y="48"/>
                    </a:cubicBezTo>
                    <a:cubicBezTo>
                      <a:pt x="36" y="44"/>
                      <a:pt x="42" y="39"/>
                      <a:pt x="48" y="33"/>
                    </a:cubicBezTo>
                    <a:cubicBezTo>
                      <a:pt x="54" y="26"/>
                      <a:pt x="59" y="19"/>
                      <a:pt x="66" y="14"/>
                    </a:cubicBezTo>
                    <a:cubicBezTo>
                      <a:pt x="70" y="11"/>
                      <a:pt x="75" y="9"/>
                      <a:pt x="80" y="7"/>
                    </a:cubicBezTo>
                    <a:cubicBezTo>
                      <a:pt x="83" y="5"/>
                      <a:pt x="91" y="2"/>
                      <a:pt x="95" y="0"/>
                    </a:cubicBezTo>
                    <a:cubicBezTo>
                      <a:pt x="85" y="6"/>
                      <a:pt x="69" y="7"/>
                      <a:pt x="58" y="12"/>
                    </a:cubicBezTo>
                    <a:cubicBezTo>
                      <a:pt x="51" y="17"/>
                      <a:pt x="49" y="21"/>
                      <a:pt x="45" y="28"/>
                    </a:cubicBezTo>
                    <a:cubicBezTo>
                      <a:pt x="41" y="35"/>
                      <a:pt x="35" y="38"/>
                      <a:pt x="29" y="42"/>
                    </a:cubicBezTo>
                    <a:cubicBezTo>
                      <a:pt x="24" y="44"/>
                      <a:pt x="22" y="49"/>
                      <a:pt x="18" y="51"/>
                    </a:cubicBezTo>
                    <a:cubicBezTo>
                      <a:pt x="13" y="54"/>
                      <a:pt x="6" y="55"/>
                      <a:pt x="0" y="57"/>
                    </a:cubicBezTo>
                  </a:path>
                </a:pathLst>
              </a:custGeom>
              <a:solidFill>
                <a:srgbClr val="E5C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3" name="Freeform 458">
                <a:extLst>
                  <a:ext uri="{FF2B5EF4-FFF2-40B4-BE49-F238E27FC236}">
                    <a16:creationId xmlns:a16="http://schemas.microsoft.com/office/drawing/2014/main" id="{A032B884-FAAB-482F-972A-8BC2FE433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4" y="2865"/>
                <a:ext cx="26" cy="63"/>
              </a:xfrm>
              <a:custGeom>
                <a:avLst/>
                <a:gdLst>
                  <a:gd name="T0" fmla="*/ 5 w 20"/>
                  <a:gd name="T1" fmla="*/ 104 h 49"/>
                  <a:gd name="T2" fmla="*/ 1 w 20"/>
                  <a:gd name="T3" fmla="*/ 64 h 49"/>
                  <a:gd name="T4" fmla="*/ 21 w 20"/>
                  <a:gd name="T5" fmla="*/ 45 h 49"/>
                  <a:gd name="T6" fmla="*/ 30 w 20"/>
                  <a:gd name="T7" fmla="*/ 30 h 49"/>
                  <a:gd name="T8" fmla="*/ 44 w 20"/>
                  <a:gd name="T9" fmla="*/ 0 h 49"/>
                  <a:gd name="T10" fmla="*/ 38 w 20"/>
                  <a:gd name="T11" fmla="*/ 24 h 49"/>
                  <a:gd name="T12" fmla="*/ 39 w 20"/>
                  <a:gd name="T13" fmla="*/ 36 h 49"/>
                  <a:gd name="T14" fmla="*/ 34 w 20"/>
                  <a:gd name="T15" fmla="*/ 45 h 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" h="49">
                    <a:moveTo>
                      <a:pt x="2" y="49"/>
                    </a:moveTo>
                    <a:cubicBezTo>
                      <a:pt x="1" y="42"/>
                      <a:pt x="0" y="37"/>
                      <a:pt x="1" y="30"/>
                    </a:cubicBezTo>
                    <a:cubicBezTo>
                      <a:pt x="2" y="25"/>
                      <a:pt x="5" y="23"/>
                      <a:pt x="9" y="21"/>
                    </a:cubicBezTo>
                    <a:cubicBezTo>
                      <a:pt x="13" y="19"/>
                      <a:pt x="13" y="18"/>
                      <a:pt x="14" y="14"/>
                    </a:cubicBezTo>
                    <a:cubicBezTo>
                      <a:pt x="15" y="9"/>
                      <a:pt x="17" y="5"/>
                      <a:pt x="20" y="0"/>
                    </a:cubicBezTo>
                    <a:cubicBezTo>
                      <a:pt x="17" y="3"/>
                      <a:pt x="17" y="8"/>
                      <a:pt x="17" y="12"/>
                    </a:cubicBezTo>
                    <a:cubicBezTo>
                      <a:pt x="17" y="13"/>
                      <a:pt x="18" y="16"/>
                      <a:pt x="18" y="17"/>
                    </a:cubicBezTo>
                    <a:cubicBezTo>
                      <a:pt x="18" y="18"/>
                      <a:pt x="15" y="20"/>
                      <a:pt x="15" y="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4" name="Freeform 459">
                <a:extLst>
                  <a:ext uri="{FF2B5EF4-FFF2-40B4-BE49-F238E27FC236}">
                    <a16:creationId xmlns:a16="http://schemas.microsoft.com/office/drawing/2014/main" id="{F6A06910-9F8D-464E-B023-5644248A0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6" y="2780"/>
                <a:ext cx="91" cy="11"/>
              </a:xfrm>
              <a:custGeom>
                <a:avLst/>
                <a:gdLst>
                  <a:gd name="T0" fmla="*/ 0 w 71"/>
                  <a:gd name="T1" fmla="*/ 13 h 9"/>
                  <a:gd name="T2" fmla="*/ 36 w 71"/>
                  <a:gd name="T3" fmla="*/ 1 h 9"/>
                  <a:gd name="T4" fmla="*/ 72 w 71"/>
                  <a:gd name="T5" fmla="*/ 0 h 9"/>
                  <a:gd name="T6" fmla="*/ 150 w 71"/>
                  <a:gd name="T7" fmla="*/ 1 h 9"/>
                  <a:gd name="T8" fmla="*/ 124 w 71"/>
                  <a:gd name="T9" fmla="*/ 7 h 9"/>
                  <a:gd name="T10" fmla="*/ 90 w 71"/>
                  <a:gd name="T11" fmla="*/ 7 h 9"/>
                  <a:gd name="T12" fmla="*/ 63 w 71"/>
                  <a:gd name="T13" fmla="*/ 11 h 9"/>
                  <a:gd name="T14" fmla="*/ 45 w 71"/>
                  <a:gd name="T15" fmla="*/ 16 h 9"/>
                  <a:gd name="T16" fmla="*/ 22 w 71"/>
                  <a:gd name="T17" fmla="*/ 13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1" h="9">
                    <a:moveTo>
                      <a:pt x="0" y="7"/>
                    </a:moveTo>
                    <a:cubicBezTo>
                      <a:pt x="6" y="5"/>
                      <a:pt x="10" y="1"/>
                      <a:pt x="17" y="1"/>
                    </a:cubicBezTo>
                    <a:cubicBezTo>
                      <a:pt x="21" y="1"/>
                      <a:pt x="30" y="0"/>
                      <a:pt x="34" y="0"/>
                    </a:cubicBezTo>
                    <a:cubicBezTo>
                      <a:pt x="47" y="1"/>
                      <a:pt x="58" y="0"/>
                      <a:pt x="71" y="1"/>
                    </a:cubicBezTo>
                    <a:cubicBezTo>
                      <a:pt x="68" y="1"/>
                      <a:pt x="62" y="4"/>
                      <a:pt x="59" y="4"/>
                    </a:cubicBezTo>
                    <a:cubicBezTo>
                      <a:pt x="53" y="5"/>
                      <a:pt x="48" y="5"/>
                      <a:pt x="43" y="4"/>
                    </a:cubicBezTo>
                    <a:cubicBezTo>
                      <a:pt x="38" y="4"/>
                      <a:pt x="34" y="5"/>
                      <a:pt x="30" y="6"/>
                    </a:cubicBezTo>
                    <a:cubicBezTo>
                      <a:pt x="27" y="7"/>
                      <a:pt x="24" y="7"/>
                      <a:pt x="21" y="9"/>
                    </a:cubicBezTo>
                    <a:cubicBezTo>
                      <a:pt x="20" y="5"/>
                      <a:pt x="14" y="6"/>
                      <a:pt x="10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5" name="Freeform 460">
                <a:extLst>
                  <a:ext uri="{FF2B5EF4-FFF2-40B4-BE49-F238E27FC236}">
                    <a16:creationId xmlns:a16="http://schemas.microsoft.com/office/drawing/2014/main" id="{FDDEE092-248C-4A6F-B1D8-95C7F8ED90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7" y="2743"/>
                <a:ext cx="599" cy="337"/>
              </a:xfrm>
              <a:custGeom>
                <a:avLst/>
                <a:gdLst>
                  <a:gd name="T0" fmla="*/ 37 w 468"/>
                  <a:gd name="T1" fmla="*/ 234 h 264"/>
                  <a:gd name="T2" fmla="*/ 23 w 468"/>
                  <a:gd name="T3" fmla="*/ 340 h 264"/>
                  <a:gd name="T4" fmla="*/ 19 w 468"/>
                  <a:gd name="T5" fmla="*/ 389 h 264"/>
                  <a:gd name="T6" fmla="*/ 40 w 468"/>
                  <a:gd name="T7" fmla="*/ 424 h 264"/>
                  <a:gd name="T8" fmla="*/ 52 w 468"/>
                  <a:gd name="T9" fmla="*/ 456 h 264"/>
                  <a:gd name="T10" fmla="*/ 127 w 468"/>
                  <a:gd name="T11" fmla="*/ 525 h 264"/>
                  <a:gd name="T12" fmla="*/ 201 w 468"/>
                  <a:gd name="T13" fmla="*/ 548 h 264"/>
                  <a:gd name="T14" fmla="*/ 227 w 468"/>
                  <a:gd name="T15" fmla="*/ 543 h 264"/>
                  <a:gd name="T16" fmla="*/ 252 w 468"/>
                  <a:gd name="T17" fmla="*/ 532 h 264"/>
                  <a:gd name="T18" fmla="*/ 276 w 468"/>
                  <a:gd name="T19" fmla="*/ 520 h 264"/>
                  <a:gd name="T20" fmla="*/ 312 w 468"/>
                  <a:gd name="T21" fmla="*/ 506 h 264"/>
                  <a:gd name="T22" fmla="*/ 369 w 468"/>
                  <a:gd name="T23" fmla="*/ 484 h 264"/>
                  <a:gd name="T24" fmla="*/ 440 w 468"/>
                  <a:gd name="T25" fmla="*/ 447 h 264"/>
                  <a:gd name="T26" fmla="*/ 474 w 468"/>
                  <a:gd name="T27" fmla="*/ 348 h 264"/>
                  <a:gd name="T28" fmla="*/ 540 w 468"/>
                  <a:gd name="T29" fmla="*/ 318 h 264"/>
                  <a:gd name="T30" fmla="*/ 608 w 468"/>
                  <a:gd name="T31" fmla="*/ 299 h 264"/>
                  <a:gd name="T32" fmla="*/ 672 w 468"/>
                  <a:gd name="T33" fmla="*/ 277 h 264"/>
                  <a:gd name="T34" fmla="*/ 772 w 468"/>
                  <a:gd name="T35" fmla="*/ 202 h 264"/>
                  <a:gd name="T36" fmla="*/ 796 w 468"/>
                  <a:gd name="T37" fmla="*/ 186 h 264"/>
                  <a:gd name="T38" fmla="*/ 819 w 468"/>
                  <a:gd name="T39" fmla="*/ 179 h 264"/>
                  <a:gd name="T40" fmla="*/ 886 w 468"/>
                  <a:gd name="T41" fmla="*/ 143 h 264"/>
                  <a:gd name="T42" fmla="*/ 961 w 468"/>
                  <a:gd name="T43" fmla="*/ 29 h 264"/>
                  <a:gd name="T44" fmla="*/ 890 w 468"/>
                  <a:gd name="T45" fmla="*/ 14 h 264"/>
                  <a:gd name="T46" fmla="*/ 809 w 468"/>
                  <a:gd name="T47" fmla="*/ 31 h 264"/>
                  <a:gd name="T48" fmla="*/ 759 w 468"/>
                  <a:gd name="T49" fmla="*/ 37 h 264"/>
                  <a:gd name="T50" fmla="*/ 710 w 468"/>
                  <a:gd name="T51" fmla="*/ 37 h 264"/>
                  <a:gd name="T52" fmla="*/ 673 w 468"/>
                  <a:gd name="T53" fmla="*/ 47 h 264"/>
                  <a:gd name="T54" fmla="*/ 613 w 468"/>
                  <a:gd name="T55" fmla="*/ 52 h 264"/>
                  <a:gd name="T56" fmla="*/ 529 w 468"/>
                  <a:gd name="T57" fmla="*/ 55 h 264"/>
                  <a:gd name="T58" fmla="*/ 427 w 468"/>
                  <a:gd name="T59" fmla="*/ 75 h 264"/>
                  <a:gd name="T60" fmla="*/ 256 w 468"/>
                  <a:gd name="T61" fmla="*/ 88 h 264"/>
                  <a:gd name="T62" fmla="*/ 129 w 468"/>
                  <a:gd name="T63" fmla="*/ 130 h 264"/>
                  <a:gd name="T64" fmla="*/ 67 w 468"/>
                  <a:gd name="T65" fmla="*/ 163 h 264"/>
                  <a:gd name="T66" fmla="*/ 42 w 468"/>
                  <a:gd name="T67" fmla="*/ 234 h 264"/>
                  <a:gd name="T68" fmla="*/ 37 w 468"/>
                  <a:gd name="T69" fmla="*/ 234 h 2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468" h="264">
                    <a:moveTo>
                      <a:pt x="18" y="112"/>
                    </a:moveTo>
                    <a:cubicBezTo>
                      <a:pt x="0" y="121"/>
                      <a:pt x="11" y="156"/>
                      <a:pt x="11" y="163"/>
                    </a:cubicBezTo>
                    <a:cubicBezTo>
                      <a:pt x="11" y="169"/>
                      <a:pt x="7" y="182"/>
                      <a:pt x="9" y="187"/>
                    </a:cubicBezTo>
                    <a:cubicBezTo>
                      <a:pt x="11" y="193"/>
                      <a:pt x="18" y="197"/>
                      <a:pt x="19" y="204"/>
                    </a:cubicBezTo>
                    <a:cubicBezTo>
                      <a:pt x="21" y="212"/>
                      <a:pt x="22" y="212"/>
                      <a:pt x="25" y="219"/>
                    </a:cubicBezTo>
                    <a:cubicBezTo>
                      <a:pt x="33" y="233"/>
                      <a:pt x="43" y="251"/>
                      <a:pt x="60" y="252"/>
                    </a:cubicBezTo>
                    <a:cubicBezTo>
                      <a:pt x="68" y="252"/>
                      <a:pt x="88" y="264"/>
                      <a:pt x="96" y="263"/>
                    </a:cubicBezTo>
                    <a:cubicBezTo>
                      <a:pt x="100" y="263"/>
                      <a:pt x="105" y="262"/>
                      <a:pt x="108" y="261"/>
                    </a:cubicBezTo>
                    <a:cubicBezTo>
                      <a:pt x="113" y="259"/>
                      <a:pt x="115" y="258"/>
                      <a:pt x="120" y="256"/>
                    </a:cubicBezTo>
                    <a:cubicBezTo>
                      <a:pt x="124" y="254"/>
                      <a:pt x="128" y="253"/>
                      <a:pt x="132" y="250"/>
                    </a:cubicBezTo>
                    <a:cubicBezTo>
                      <a:pt x="139" y="245"/>
                      <a:pt x="141" y="246"/>
                      <a:pt x="149" y="243"/>
                    </a:cubicBezTo>
                    <a:cubicBezTo>
                      <a:pt x="158" y="241"/>
                      <a:pt x="170" y="238"/>
                      <a:pt x="176" y="233"/>
                    </a:cubicBezTo>
                    <a:cubicBezTo>
                      <a:pt x="191" y="222"/>
                      <a:pt x="197" y="232"/>
                      <a:pt x="210" y="215"/>
                    </a:cubicBezTo>
                    <a:cubicBezTo>
                      <a:pt x="228" y="194"/>
                      <a:pt x="218" y="169"/>
                      <a:pt x="226" y="168"/>
                    </a:cubicBezTo>
                    <a:cubicBezTo>
                      <a:pt x="244" y="165"/>
                      <a:pt x="241" y="160"/>
                      <a:pt x="258" y="153"/>
                    </a:cubicBezTo>
                    <a:cubicBezTo>
                      <a:pt x="267" y="149"/>
                      <a:pt x="279" y="145"/>
                      <a:pt x="290" y="143"/>
                    </a:cubicBezTo>
                    <a:cubicBezTo>
                      <a:pt x="301" y="141"/>
                      <a:pt x="309" y="138"/>
                      <a:pt x="320" y="133"/>
                    </a:cubicBezTo>
                    <a:cubicBezTo>
                      <a:pt x="337" y="126"/>
                      <a:pt x="352" y="104"/>
                      <a:pt x="368" y="97"/>
                    </a:cubicBezTo>
                    <a:cubicBezTo>
                      <a:pt x="372" y="95"/>
                      <a:pt x="376" y="91"/>
                      <a:pt x="380" y="89"/>
                    </a:cubicBezTo>
                    <a:cubicBezTo>
                      <a:pt x="383" y="88"/>
                      <a:pt x="387" y="87"/>
                      <a:pt x="391" y="86"/>
                    </a:cubicBezTo>
                    <a:cubicBezTo>
                      <a:pt x="398" y="82"/>
                      <a:pt x="416" y="73"/>
                      <a:pt x="423" y="69"/>
                    </a:cubicBezTo>
                    <a:cubicBezTo>
                      <a:pt x="434" y="62"/>
                      <a:pt x="468" y="40"/>
                      <a:pt x="459" y="14"/>
                    </a:cubicBezTo>
                    <a:cubicBezTo>
                      <a:pt x="456" y="5"/>
                      <a:pt x="439" y="0"/>
                      <a:pt x="424" y="7"/>
                    </a:cubicBezTo>
                    <a:cubicBezTo>
                      <a:pt x="413" y="12"/>
                      <a:pt x="398" y="13"/>
                      <a:pt x="386" y="15"/>
                    </a:cubicBezTo>
                    <a:cubicBezTo>
                      <a:pt x="376" y="16"/>
                      <a:pt x="371" y="17"/>
                      <a:pt x="362" y="18"/>
                    </a:cubicBezTo>
                    <a:cubicBezTo>
                      <a:pt x="355" y="20"/>
                      <a:pt x="346" y="16"/>
                      <a:pt x="339" y="18"/>
                    </a:cubicBezTo>
                    <a:cubicBezTo>
                      <a:pt x="331" y="19"/>
                      <a:pt x="328" y="22"/>
                      <a:pt x="321" y="23"/>
                    </a:cubicBezTo>
                    <a:cubicBezTo>
                      <a:pt x="312" y="26"/>
                      <a:pt x="301" y="24"/>
                      <a:pt x="292" y="25"/>
                    </a:cubicBezTo>
                    <a:cubicBezTo>
                      <a:pt x="282" y="25"/>
                      <a:pt x="262" y="24"/>
                      <a:pt x="252" y="27"/>
                    </a:cubicBezTo>
                    <a:cubicBezTo>
                      <a:pt x="234" y="33"/>
                      <a:pt x="225" y="35"/>
                      <a:pt x="204" y="36"/>
                    </a:cubicBezTo>
                    <a:cubicBezTo>
                      <a:pt x="182" y="38"/>
                      <a:pt x="143" y="36"/>
                      <a:pt x="122" y="42"/>
                    </a:cubicBezTo>
                    <a:cubicBezTo>
                      <a:pt x="103" y="47"/>
                      <a:pt x="77" y="51"/>
                      <a:pt x="62" y="63"/>
                    </a:cubicBezTo>
                    <a:cubicBezTo>
                      <a:pt x="55" y="68"/>
                      <a:pt x="37" y="72"/>
                      <a:pt x="32" y="78"/>
                    </a:cubicBezTo>
                    <a:cubicBezTo>
                      <a:pt x="25" y="86"/>
                      <a:pt x="22" y="103"/>
                      <a:pt x="20" y="112"/>
                    </a:cubicBezTo>
                    <a:lnTo>
                      <a:pt x="18" y="112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6" name="Freeform 461">
                <a:extLst>
                  <a:ext uri="{FF2B5EF4-FFF2-40B4-BE49-F238E27FC236}">
                    <a16:creationId xmlns:a16="http://schemas.microsoft.com/office/drawing/2014/main" id="{642C39C2-C16C-4186-899A-4D0568C6E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8" y="2890"/>
                <a:ext cx="38" cy="10"/>
              </a:xfrm>
              <a:custGeom>
                <a:avLst/>
                <a:gdLst>
                  <a:gd name="T0" fmla="*/ 0 w 30"/>
                  <a:gd name="T1" fmla="*/ 0 h 8"/>
                  <a:gd name="T2" fmla="*/ 61 w 30"/>
                  <a:gd name="T3" fmla="*/ 5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8">
                    <a:moveTo>
                      <a:pt x="0" y="0"/>
                    </a:moveTo>
                    <a:cubicBezTo>
                      <a:pt x="9" y="6"/>
                      <a:pt x="19" y="8"/>
                      <a:pt x="30" y="2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7" name="Freeform 462">
                <a:extLst>
                  <a:ext uri="{FF2B5EF4-FFF2-40B4-BE49-F238E27FC236}">
                    <a16:creationId xmlns:a16="http://schemas.microsoft.com/office/drawing/2014/main" id="{B476340B-F53A-4A12-A7DF-78BDD864FF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0" y="2897"/>
                <a:ext cx="5" cy="16"/>
              </a:xfrm>
              <a:custGeom>
                <a:avLst/>
                <a:gdLst>
                  <a:gd name="T0" fmla="*/ 8 w 4"/>
                  <a:gd name="T1" fmla="*/ 0 h 12"/>
                  <a:gd name="T2" fmla="*/ 1 w 4"/>
                  <a:gd name="T3" fmla="*/ 28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2">
                    <a:moveTo>
                      <a:pt x="4" y="0"/>
                    </a:moveTo>
                    <a:cubicBezTo>
                      <a:pt x="1" y="3"/>
                      <a:pt x="0" y="7"/>
                      <a:pt x="1" y="12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8" name="Freeform 463">
                <a:extLst>
                  <a:ext uri="{FF2B5EF4-FFF2-40B4-BE49-F238E27FC236}">
                    <a16:creationId xmlns:a16="http://schemas.microsoft.com/office/drawing/2014/main" id="{B48FFAA2-FEE3-42B9-8ED0-6600954B36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" y="2830"/>
                <a:ext cx="9" cy="26"/>
              </a:xfrm>
              <a:custGeom>
                <a:avLst/>
                <a:gdLst>
                  <a:gd name="T0" fmla="*/ 5 w 7"/>
                  <a:gd name="T1" fmla="*/ 0 h 21"/>
                  <a:gd name="T2" fmla="*/ 0 w 7"/>
                  <a:gd name="T3" fmla="*/ 40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1">
                    <a:moveTo>
                      <a:pt x="2" y="0"/>
                    </a:moveTo>
                    <a:cubicBezTo>
                      <a:pt x="7" y="6"/>
                      <a:pt x="4" y="15"/>
                      <a:pt x="0" y="21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9" name="Freeform 464">
                <a:extLst>
                  <a:ext uri="{FF2B5EF4-FFF2-40B4-BE49-F238E27FC236}">
                    <a16:creationId xmlns:a16="http://schemas.microsoft.com/office/drawing/2014/main" id="{4F59B6B9-C215-4954-914D-FBA88EE12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2844"/>
                <a:ext cx="14" cy="2"/>
              </a:xfrm>
              <a:custGeom>
                <a:avLst/>
                <a:gdLst>
                  <a:gd name="T0" fmla="*/ 0 w 11"/>
                  <a:gd name="T1" fmla="*/ 0 h 2"/>
                  <a:gd name="T2" fmla="*/ 23 w 11"/>
                  <a:gd name="T3" fmla="*/ 2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2">
                    <a:moveTo>
                      <a:pt x="0" y="0"/>
                    </a:moveTo>
                    <a:cubicBezTo>
                      <a:pt x="4" y="0"/>
                      <a:pt x="8" y="0"/>
                      <a:pt x="11" y="2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0" name="Freeform 465">
                <a:extLst>
                  <a:ext uri="{FF2B5EF4-FFF2-40B4-BE49-F238E27FC236}">
                    <a16:creationId xmlns:a16="http://schemas.microsoft.com/office/drawing/2014/main" id="{84822C09-902E-4D06-9117-82F7FB0387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8" y="2844"/>
                <a:ext cx="27" cy="21"/>
              </a:xfrm>
              <a:custGeom>
                <a:avLst/>
                <a:gdLst>
                  <a:gd name="T0" fmla="*/ 0 w 21"/>
                  <a:gd name="T1" fmla="*/ 32 h 17"/>
                  <a:gd name="T2" fmla="*/ 40 w 21"/>
                  <a:gd name="T3" fmla="*/ 0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7">
                    <a:moveTo>
                      <a:pt x="0" y="17"/>
                    </a:moveTo>
                    <a:cubicBezTo>
                      <a:pt x="8" y="17"/>
                      <a:pt x="21" y="10"/>
                      <a:pt x="19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1" name="Freeform 466">
                <a:extLst>
                  <a:ext uri="{FF2B5EF4-FFF2-40B4-BE49-F238E27FC236}">
                    <a16:creationId xmlns:a16="http://schemas.microsoft.com/office/drawing/2014/main" id="{CAEB6792-A062-4FE3-88AE-DDC77A522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7" y="2859"/>
                <a:ext cx="4" cy="14"/>
              </a:xfrm>
              <a:custGeom>
                <a:avLst/>
                <a:gdLst>
                  <a:gd name="T0" fmla="*/ 0 w 3"/>
                  <a:gd name="T1" fmla="*/ 0 h 11"/>
                  <a:gd name="T2" fmla="*/ 1 w 3"/>
                  <a:gd name="T3" fmla="*/ 23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cubicBezTo>
                      <a:pt x="2" y="3"/>
                      <a:pt x="3" y="7"/>
                      <a:pt x="1" y="11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2" name="Freeform 467">
                <a:extLst>
                  <a:ext uri="{FF2B5EF4-FFF2-40B4-BE49-F238E27FC236}">
                    <a16:creationId xmlns:a16="http://schemas.microsoft.com/office/drawing/2014/main" id="{294D861B-E921-44CC-B19F-C2370F66EB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3" y="2787"/>
                <a:ext cx="26" cy="9"/>
              </a:xfrm>
              <a:custGeom>
                <a:avLst/>
                <a:gdLst>
                  <a:gd name="T0" fmla="*/ 0 w 20"/>
                  <a:gd name="T1" fmla="*/ 15 h 7"/>
                  <a:gd name="T2" fmla="*/ 44 w 20"/>
                  <a:gd name="T3" fmla="*/ 13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7">
                    <a:moveTo>
                      <a:pt x="0" y="7"/>
                    </a:moveTo>
                    <a:cubicBezTo>
                      <a:pt x="4" y="2"/>
                      <a:pt x="16" y="0"/>
                      <a:pt x="20" y="6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3" name="Freeform 468">
                <a:extLst>
                  <a:ext uri="{FF2B5EF4-FFF2-40B4-BE49-F238E27FC236}">
                    <a16:creationId xmlns:a16="http://schemas.microsoft.com/office/drawing/2014/main" id="{6611D9F1-2E43-4659-99A7-F04CB99DBC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" y="2785"/>
                <a:ext cx="9" cy="6"/>
              </a:xfrm>
              <a:custGeom>
                <a:avLst/>
                <a:gdLst>
                  <a:gd name="T0" fmla="*/ 0 w 7"/>
                  <a:gd name="T1" fmla="*/ 8 h 5"/>
                  <a:gd name="T2" fmla="*/ 15 w 7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cubicBezTo>
                      <a:pt x="1" y="2"/>
                      <a:pt x="3" y="0"/>
                      <a:pt x="7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4" name="Freeform 469">
                <a:extLst>
                  <a:ext uri="{FF2B5EF4-FFF2-40B4-BE49-F238E27FC236}">
                    <a16:creationId xmlns:a16="http://schemas.microsoft.com/office/drawing/2014/main" id="{5912A7C6-9A3E-48D6-88B8-7B1042D34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8" y="2802"/>
                <a:ext cx="26" cy="19"/>
              </a:xfrm>
              <a:custGeom>
                <a:avLst/>
                <a:gdLst>
                  <a:gd name="T0" fmla="*/ 0 w 20"/>
                  <a:gd name="T1" fmla="*/ 24 h 15"/>
                  <a:gd name="T2" fmla="*/ 44 w 20"/>
                  <a:gd name="T3" fmla="*/ 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15">
                    <a:moveTo>
                      <a:pt x="0" y="12"/>
                    </a:moveTo>
                    <a:cubicBezTo>
                      <a:pt x="8" y="15"/>
                      <a:pt x="20" y="9"/>
                      <a:pt x="20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5" name="Freeform 470">
                <a:extLst>
                  <a:ext uri="{FF2B5EF4-FFF2-40B4-BE49-F238E27FC236}">
                    <a16:creationId xmlns:a16="http://schemas.microsoft.com/office/drawing/2014/main" id="{1B91832A-A637-4C08-A302-517843D13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6" y="2816"/>
                <a:ext cx="8" cy="11"/>
              </a:xfrm>
              <a:custGeom>
                <a:avLst/>
                <a:gdLst>
                  <a:gd name="T0" fmla="*/ 0 w 6"/>
                  <a:gd name="T1" fmla="*/ 0 h 9"/>
                  <a:gd name="T2" fmla="*/ 15 w 6"/>
                  <a:gd name="T3" fmla="*/ 1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4" y="1"/>
                      <a:pt x="6" y="5"/>
                      <a:pt x="6" y="9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6" name="Freeform 471">
                <a:extLst>
                  <a:ext uri="{FF2B5EF4-FFF2-40B4-BE49-F238E27FC236}">
                    <a16:creationId xmlns:a16="http://schemas.microsoft.com/office/drawing/2014/main" id="{E87426FA-05FF-4562-BC96-BB62518A1E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6" y="2791"/>
                <a:ext cx="18" cy="21"/>
              </a:xfrm>
              <a:custGeom>
                <a:avLst/>
                <a:gdLst>
                  <a:gd name="T0" fmla="*/ 0 w 14"/>
                  <a:gd name="T1" fmla="*/ 34 h 16"/>
                  <a:gd name="T2" fmla="*/ 30 w 14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6">
                    <a:moveTo>
                      <a:pt x="0" y="15"/>
                    </a:moveTo>
                    <a:cubicBezTo>
                      <a:pt x="8" y="16"/>
                      <a:pt x="14" y="8"/>
                      <a:pt x="14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7" name="Freeform 472">
                <a:extLst>
                  <a:ext uri="{FF2B5EF4-FFF2-40B4-BE49-F238E27FC236}">
                    <a16:creationId xmlns:a16="http://schemas.microsoft.com/office/drawing/2014/main" id="{AA306BC0-58A7-4DEC-B057-0B0B387A83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6" y="2782"/>
                <a:ext cx="22" cy="11"/>
              </a:xfrm>
              <a:custGeom>
                <a:avLst/>
                <a:gdLst>
                  <a:gd name="T0" fmla="*/ 0 w 17"/>
                  <a:gd name="T1" fmla="*/ 14 h 8"/>
                  <a:gd name="T2" fmla="*/ 36 w 1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8">
                    <a:moveTo>
                      <a:pt x="0" y="5"/>
                    </a:moveTo>
                    <a:cubicBezTo>
                      <a:pt x="6" y="8"/>
                      <a:pt x="14" y="6"/>
                      <a:pt x="17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8" name="Freeform 473">
                <a:extLst>
                  <a:ext uri="{FF2B5EF4-FFF2-40B4-BE49-F238E27FC236}">
                    <a16:creationId xmlns:a16="http://schemas.microsoft.com/office/drawing/2014/main" id="{475D43B7-339C-4ACD-93E8-A4BFBC5C6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2776"/>
                <a:ext cx="10" cy="18"/>
              </a:xfrm>
              <a:custGeom>
                <a:avLst/>
                <a:gdLst>
                  <a:gd name="T0" fmla="*/ 0 w 8"/>
                  <a:gd name="T1" fmla="*/ 0 h 14"/>
                  <a:gd name="T2" fmla="*/ 13 w 8"/>
                  <a:gd name="T3" fmla="*/ 3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4">
                    <a:moveTo>
                      <a:pt x="0" y="0"/>
                    </a:moveTo>
                    <a:cubicBezTo>
                      <a:pt x="5" y="3"/>
                      <a:pt x="8" y="8"/>
                      <a:pt x="6" y="14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9" name="Freeform 474">
                <a:extLst>
                  <a:ext uri="{FF2B5EF4-FFF2-40B4-BE49-F238E27FC236}">
                    <a16:creationId xmlns:a16="http://schemas.microsoft.com/office/drawing/2014/main" id="{201BAF36-61B2-4EC5-B0CA-D35BBFD03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2777"/>
                <a:ext cx="8" cy="5"/>
              </a:xfrm>
              <a:custGeom>
                <a:avLst/>
                <a:gdLst>
                  <a:gd name="T0" fmla="*/ 0 w 6"/>
                  <a:gd name="T1" fmla="*/ 8 h 4"/>
                  <a:gd name="T2" fmla="*/ 15 w 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cubicBezTo>
                      <a:pt x="1" y="2"/>
                      <a:pt x="3" y="0"/>
                      <a:pt x="6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0" name="Freeform 475">
                <a:extLst>
                  <a:ext uri="{FF2B5EF4-FFF2-40B4-BE49-F238E27FC236}">
                    <a16:creationId xmlns:a16="http://schemas.microsoft.com/office/drawing/2014/main" id="{2FE07505-8F3B-45D0-BFE5-6771F09E5F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" y="2901"/>
                <a:ext cx="30" cy="21"/>
              </a:xfrm>
              <a:custGeom>
                <a:avLst/>
                <a:gdLst>
                  <a:gd name="T0" fmla="*/ 0 w 24"/>
                  <a:gd name="T1" fmla="*/ 24 h 16"/>
                  <a:gd name="T2" fmla="*/ 48 w 24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16">
                    <a:moveTo>
                      <a:pt x="0" y="11"/>
                    </a:moveTo>
                    <a:cubicBezTo>
                      <a:pt x="9" y="16"/>
                      <a:pt x="22" y="9"/>
                      <a:pt x="24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1" name="Freeform 476">
                <a:extLst>
                  <a:ext uri="{FF2B5EF4-FFF2-40B4-BE49-F238E27FC236}">
                    <a16:creationId xmlns:a16="http://schemas.microsoft.com/office/drawing/2014/main" id="{7312055E-EE20-4918-9D24-8AED76C59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1" y="2895"/>
                <a:ext cx="18" cy="8"/>
              </a:xfrm>
              <a:custGeom>
                <a:avLst/>
                <a:gdLst>
                  <a:gd name="T0" fmla="*/ 0 w 14"/>
                  <a:gd name="T1" fmla="*/ 0 h 6"/>
                  <a:gd name="T2" fmla="*/ 30 w 14"/>
                  <a:gd name="T3" fmla="*/ 12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6">
                    <a:moveTo>
                      <a:pt x="0" y="0"/>
                    </a:moveTo>
                    <a:cubicBezTo>
                      <a:pt x="4" y="4"/>
                      <a:pt x="8" y="6"/>
                      <a:pt x="14" y="5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2" name="Freeform 477">
                <a:extLst>
                  <a:ext uri="{FF2B5EF4-FFF2-40B4-BE49-F238E27FC236}">
                    <a16:creationId xmlns:a16="http://schemas.microsoft.com/office/drawing/2014/main" id="{FF526FF0-1A0F-45FB-B5AD-AE4833FA2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4" y="2789"/>
                <a:ext cx="33" cy="11"/>
              </a:xfrm>
              <a:custGeom>
                <a:avLst/>
                <a:gdLst>
                  <a:gd name="T0" fmla="*/ 0 w 26"/>
                  <a:gd name="T1" fmla="*/ 16 h 9"/>
                  <a:gd name="T2" fmla="*/ 53 w 26"/>
                  <a:gd name="T3" fmla="*/ 13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9">
                    <a:moveTo>
                      <a:pt x="0" y="9"/>
                    </a:moveTo>
                    <a:cubicBezTo>
                      <a:pt x="7" y="2"/>
                      <a:pt x="19" y="0"/>
                      <a:pt x="26" y="7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3" name="Freeform 478">
                <a:extLst>
                  <a:ext uri="{FF2B5EF4-FFF2-40B4-BE49-F238E27FC236}">
                    <a16:creationId xmlns:a16="http://schemas.microsoft.com/office/drawing/2014/main" id="{75B3B0D7-A030-4A9E-AE3C-C25EFBE2F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2794"/>
                <a:ext cx="16" cy="15"/>
              </a:xfrm>
              <a:custGeom>
                <a:avLst/>
                <a:gdLst>
                  <a:gd name="T0" fmla="*/ 25 w 13"/>
                  <a:gd name="T1" fmla="*/ 1 h 12"/>
                  <a:gd name="T2" fmla="*/ 0 w 13"/>
                  <a:gd name="T3" fmla="*/ 24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2">
                    <a:moveTo>
                      <a:pt x="13" y="1"/>
                    </a:moveTo>
                    <a:cubicBezTo>
                      <a:pt x="5" y="0"/>
                      <a:pt x="0" y="4"/>
                      <a:pt x="0" y="12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4" name="Freeform 479">
                <a:extLst>
                  <a:ext uri="{FF2B5EF4-FFF2-40B4-BE49-F238E27FC236}">
                    <a16:creationId xmlns:a16="http://schemas.microsoft.com/office/drawing/2014/main" id="{9D9083D7-1B9A-4A1B-BF59-6909AA16E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2931"/>
                <a:ext cx="35" cy="23"/>
              </a:xfrm>
              <a:custGeom>
                <a:avLst/>
                <a:gdLst>
                  <a:gd name="T0" fmla="*/ 0 w 28"/>
                  <a:gd name="T1" fmla="*/ 15 h 18"/>
                  <a:gd name="T2" fmla="*/ 55 w 28"/>
                  <a:gd name="T3" fmla="*/ 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8">
                    <a:moveTo>
                      <a:pt x="0" y="7"/>
                    </a:moveTo>
                    <a:cubicBezTo>
                      <a:pt x="8" y="18"/>
                      <a:pt x="22" y="7"/>
                      <a:pt x="28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5" name="Freeform 480">
                <a:extLst>
                  <a:ext uri="{FF2B5EF4-FFF2-40B4-BE49-F238E27FC236}">
                    <a16:creationId xmlns:a16="http://schemas.microsoft.com/office/drawing/2014/main" id="{AA6F7226-059A-44CA-9A96-8F2C050AE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8" y="2923"/>
                <a:ext cx="16" cy="15"/>
              </a:xfrm>
              <a:custGeom>
                <a:avLst/>
                <a:gdLst>
                  <a:gd name="T0" fmla="*/ 0 w 13"/>
                  <a:gd name="T1" fmla="*/ 0 h 12"/>
                  <a:gd name="T2" fmla="*/ 25 w 13"/>
                  <a:gd name="T3" fmla="*/ 18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cubicBezTo>
                      <a:pt x="2" y="5"/>
                      <a:pt x="7" y="12"/>
                      <a:pt x="13" y="9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6" name="Freeform 481">
                <a:extLst>
                  <a:ext uri="{FF2B5EF4-FFF2-40B4-BE49-F238E27FC236}">
                    <a16:creationId xmlns:a16="http://schemas.microsoft.com/office/drawing/2014/main" id="{0774787F-A446-445A-8DC3-AB545EA69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8" y="2863"/>
                <a:ext cx="6" cy="27"/>
              </a:xfrm>
              <a:custGeom>
                <a:avLst/>
                <a:gdLst>
                  <a:gd name="T0" fmla="*/ 6 w 5"/>
                  <a:gd name="T1" fmla="*/ 0 h 21"/>
                  <a:gd name="T2" fmla="*/ 8 w 5"/>
                  <a:gd name="T3" fmla="*/ 45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1">
                    <a:moveTo>
                      <a:pt x="3" y="0"/>
                    </a:moveTo>
                    <a:cubicBezTo>
                      <a:pt x="1" y="6"/>
                      <a:pt x="0" y="16"/>
                      <a:pt x="5" y="21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7" name="Freeform 482">
                <a:extLst>
                  <a:ext uri="{FF2B5EF4-FFF2-40B4-BE49-F238E27FC236}">
                    <a16:creationId xmlns:a16="http://schemas.microsoft.com/office/drawing/2014/main" id="{8AB5D9E2-8BB1-4FCF-B9F3-EE26C7ECE4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2868"/>
                <a:ext cx="22" cy="10"/>
              </a:xfrm>
              <a:custGeom>
                <a:avLst/>
                <a:gdLst>
                  <a:gd name="T0" fmla="*/ 36 w 17"/>
                  <a:gd name="T1" fmla="*/ 16 h 8"/>
                  <a:gd name="T2" fmla="*/ 0 w 17"/>
                  <a:gd name="T3" fmla="*/ 6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8">
                    <a:moveTo>
                      <a:pt x="17" y="8"/>
                    </a:moveTo>
                    <a:cubicBezTo>
                      <a:pt x="12" y="4"/>
                      <a:pt x="6" y="0"/>
                      <a:pt x="0" y="3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8" name="Freeform 483">
                <a:extLst>
                  <a:ext uri="{FF2B5EF4-FFF2-40B4-BE49-F238E27FC236}">
                    <a16:creationId xmlns:a16="http://schemas.microsoft.com/office/drawing/2014/main" id="{32CB5535-DCDC-41C2-952A-B8C9F32769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2803"/>
                <a:ext cx="32" cy="13"/>
              </a:xfrm>
              <a:custGeom>
                <a:avLst/>
                <a:gdLst>
                  <a:gd name="T0" fmla="*/ 0 w 25"/>
                  <a:gd name="T1" fmla="*/ 22 h 10"/>
                  <a:gd name="T2" fmla="*/ 52 w 25"/>
                  <a:gd name="T3" fmla="*/ 21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10">
                    <a:moveTo>
                      <a:pt x="0" y="10"/>
                    </a:moveTo>
                    <a:cubicBezTo>
                      <a:pt x="6" y="0"/>
                      <a:pt x="17" y="5"/>
                      <a:pt x="25" y="9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9" name="Freeform 484">
                <a:extLst>
                  <a:ext uri="{FF2B5EF4-FFF2-40B4-BE49-F238E27FC236}">
                    <a16:creationId xmlns:a16="http://schemas.microsoft.com/office/drawing/2014/main" id="{8668C829-50D7-4DE8-9466-5EFF04BFE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2805"/>
                <a:ext cx="26" cy="14"/>
              </a:xfrm>
              <a:custGeom>
                <a:avLst/>
                <a:gdLst>
                  <a:gd name="T0" fmla="*/ 0 w 21"/>
                  <a:gd name="T1" fmla="*/ 23 h 11"/>
                  <a:gd name="T2" fmla="*/ 40 w 21"/>
                  <a:gd name="T3" fmla="*/ 13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1">
                    <a:moveTo>
                      <a:pt x="0" y="11"/>
                    </a:moveTo>
                    <a:cubicBezTo>
                      <a:pt x="5" y="5"/>
                      <a:pt x="13" y="0"/>
                      <a:pt x="21" y="6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0" name="Freeform 485">
                <a:extLst>
                  <a:ext uri="{FF2B5EF4-FFF2-40B4-BE49-F238E27FC236}">
                    <a16:creationId xmlns:a16="http://schemas.microsoft.com/office/drawing/2014/main" id="{B84AA7C2-2BF5-4433-9786-D5AC804F0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2868"/>
                <a:ext cx="16" cy="19"/>
              </a:xfrm>
              <a:custGeom>
                <a:avLst/>
                <a:gdLst>
                  <a:gd name="T0" fmla="*/ 25 w 13"/>
                  <a:gd name="T1" fmla="*/ 0 h 15"/>
                  <a:gd name="T2" fmla="*/ 2 w 13"/>
                  <a:gd name="T3" fmla="*/ 3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5">
                    <a:moveTo>
                      <a:pt x="13" y="0"/>
                    </a:moveTo>
                    <a:cubicBezTo>
                      <a:pt x="5" y="1"/>
                      <a:pt x="0" y="7"/>
                      <a:pt x="2" y="15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1" name="Freeform 486">
                <a:extLst>
                  <a:ext uri="{FF2B5EF4-FFF2-40B4-BE49-F238E27FC236}">
                    <a16:creationId xmlns:a16="http://schemas.microsoft.com/office/drawing/2014/main" id="{A77B0A0E-26ED-498E-95A8-C1F86D558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2883"/>
                <a:ext cx="18" cy="25"/>
              </a:xfrm>
              <a:custGeom>
                <a:avLst/>
                <a:gdLst>
                  <a:gd name="T0" fmla="*/ 30 w 14"/>
                  <a:gd name="T1" fmla="*/ 5 h 19"/>
                  <a:gd name="T2" fmla="*/ 1 w 14"/>
                  <a:gd name="T3" fmla="*/ 43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9">
                    <a:moveTo>
                      <a:pt x="14" y="2"/>
                    </a:moveTo>
                    <a:cubicBezTo>
                      <a:pt x="6" y="0"/>
                      <a:pt x="0" y="12"/>
                      <a:pt x="1" y="19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2" name="Freeform 487">
                <a:extLst>
                  <a:ext uri="{FF2B5EF4-FFF2-40B4-BE49-F238E27FC236}">
                    <a16:creationId xmlns:a16="http://schemas.microsoft.com/office/drawing/2014/main" id="{E1D287CE-941A-4B20-8145-59BDE8CE09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2874"/>
                <a:ext cx="12" cy="29"/>
              </a:xfrm>
              <a:custGeom>
                <a:avLst/>
                <a:gdLst>
                  <a:gd name="T0" fmla="*/ 12 w 10"/>
                  <a:gd name="T1" fmla="*/ 0 h 22"/>
                  <a:gd name="T2" fmla="*/ 0 w 10"/>
                  <a:gd name="T3" fmla="*/ 5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2">
                    <a:moveTo>
                      <a:pt x="7" y="0"/>
                    </a:moveTo>
                    <a:cubicBezTo>
                      <a:pt x="10" y="7"/>
                      <a:pt x="7" y="18"/>
                      <a:pt x="0" y="22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3" name="Freeform 488">
                <a:extLst>
                  <a:ext uri="{FF2B5EF4-FFF2-40B4-BE49-F238E27FC236}">
                    <a16:creationId xmlns:a16="http://schemas.microsoft.com/office/drawing/2014/main" id="{8F7FE5BC-DF24-4E9A-BC3F-6D7FDF738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" y="2890"/>
                <a:ext cx="18" cy="13"/>
              </a:xfrm>
              <a:custGeom>
                <a:avLst/>
                <a:gdLst>
                  <a:gd name="T0" fmla="*/ 0 w 14"/>
                  <a:gd name="T1" fmla="*/ 5 h 10"/>
                  <a:gd name="T2" fmla="*/ 30 w 14"/>
                  <a:gd name="T3" fmla="*/ 2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cubicBezTo>
                      <a:pt x="7" y="0"/>
                      <a:pt x="13" y="3"/>
                      <a:pt x="14" y="1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4" name="Freeform 489">
                <a:extLst>
                  <a:ext uri="{FF2B5EF4-FFF2-40B4-BE49-F238E27FC236}">
                    <a16:creationId xmlns:a16="http://schemas.microsoft.com/office/drawing/2014/main" id="{5D1B7508-E2B6-42E9-860F-3E397C326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2846"/>
                <a:ext cx="14" cy="22"/>
              </a:xfrm>
              <a:custGeom>
                <a:avLst/>
                <a:gdLst>
                  <a:gd name="T0" fmla="*/ 0 w 11"/>
                  <a:gd name="T1" fmla="*/ 0 h 17"/>
                  <a:gd name="T2" fmla="*/ 10 w 11"/>
                  <a:gd name="T3" fmla="*/ 36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7">
                    <a:moveTo>
                      <a:pt x="0" y="0"/>
                    </a:moveTo>
                    <a:cubicBezTo>
                      <a:pt x="6" y="4"/>
                      <a:pt x="11" y="11"/>
                      <a:pt x="5" y="17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5" name="Freeform 490">
                <a:extLst>
                  <a:ext uri="{FF2B5EF4-FFF2-40B4-BE49-F238E27FC236}">
                    <a16:creationId xmlns:a16="http://schemas.microsoft.com/office/drawing/2014/main" id="{9D7F0344-28EE-4DA9-A697-93132F64B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2853"/>
                <a:ext cx="16" cy="6"/>
              </a:xfrm>
              <a:custGeom>
                <a:avLst/>
                <a:gdLst>
                  <a:gd name="T0" fmla="*/ 0 w 12"/>
                  <a:gd name="T1" fmla="*/ 8 h 5"/>
                  <a:gd name="T2" fmla="*/ 28 w 12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5">
                    <a:moveTo>
                      <a:pt x="0" y="5"/>
                    </a:moveTo>
                    <a:cubicBezTo>
                      <a:pt x="3" y="2"/>
                      <a:pt x="8" y="0"/>
                      <a:pt x="12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6" name="Freeform 491">
                <a:extLst>
                  <a:ext uri="{FF2B5EF4-FFF2-40B4-BE49-F238E27FC236}">
                    <a16:creationId xmlns:a16="http://schemas.microsoft.com/office/drawing/2014/main" id="{CFED166C-88E4-4B39-8857-3E44F6E56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3" y="2951"/>
                <a:ext cx="24" cy="22"/>
              </a:xfrm>
              <a:custGeom>
                <a:avLst/>
                <a:gdLst>
                  <a:gd name="T0" fmla="*/ 0 w 19"/>
                  <a:gd name="T1" fmla="*/ 28 h 17"/>
                  <a:gd name="T2" fmla="*/ 38 w 19"/>
                  <a:gd name="T3" fmla="*/ 0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17">
                    <a:moveTo>
                      <a:pt x="0" y="13"/>
                    </a:moveTo>
                    <a:cubicBezTo>
                      <a:pt x="7" y="17"/>
                      <a:pt x="19" y="9"/>
                      <a:pt x="19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" name="Freeform 492">
                <a:extLst>
                  <a:ext uri="{FF2B5EF4-FFF2-40B4-BE49-F238E27FC236}">
                    <a16:creationId xmlns:a16="http://schemas.microsoft.com/office/drawing/2014/main" id="{78A42CC9-712C-4310-99CA-297924B9E1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2943"/>
                <a:ext cx="28" cy="14"/>
              </a:xfrm>
              <a:custGeom>
                <a:avLst/>
                <a:gdLst>
                  <a:gd name="T0" fmla="*/ 0 w 22"/>
                  <a:gd name="T1" fmla="*/ 5 h 11"/>
                  <a:gd name="T2" fmla="*/ 46 w 22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11">
                    <a:moveTo>
                      <a:pt x="0" y="2"/>
                    </a:moveTo>
                    <a:cubicBezTo>
                      <a:pt x="4" y="11"/>
                      <a:pt x="16" y="5"/>
                      <a:pt x="22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" name="Freeform 493">
                <a:extLst>
                  <a:ext uri="{FF2B5EF4-FFF2-40B4-BE49-F238E27FC236}">
                    <a16:creationId xmlns:a16="http://schemas.microsoft.com/office/drawing/2014/main" id="{C2BDFE9B-76ED-476D-8167-6998907EF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2922"/>
                <a:ext cx="24" cy="14"/>
              </a:xfrm>
              <a:custGeom>
                <a:avLst/>
                <a:gdLst>
                  <a:gd name="T0" fmla="*/ 0 w 19"/>
                  <a:gd name="T1" fmla="*/ 23 h 11"/>
                  <a:gd name="T2" fmla="*/ 38 w 19"/>
                  <a:gd name="T3" fmla="*/ 1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11">
                    <a:moveTo>
                      <a:pt x="0" y="11"/>
                    </a:moveTo>
                    <a:cubicBezTo>
                      <a:pt x="0" y="2"/>
                      <a:pt x="12" y="0"/>
                      <a:pt x="19" y="1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9" name="Freeform 494">
                <a:extLst>
                  <a:ext uri="{FF2B5EF4-FFF2-40B4-BE49-F238E27FC236}">
                    <a16:creationId xmlns:a16="http://schemas.microsoft.com/office/drawing/2014/main" id="{727D6C4E-FB3E-465A-84F4-F32677722B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2908"/>
                <a:ext cx="7" cy="14"/>
              </a:xfrm>
              <a:custGeom>
                <a:avLst/>
                <a:gdLst>
                  <a:gd name="T0" fmla="*/ 1 w 5"/>
                  <a:gd name="T1" fmla="*/ 23 h 11"/>
                  <a:gd name="T2" fmla="*/ 14 w 5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1" y="11"/>
                    </a:moveTo>
                    <a:cubicBezTo>
                      <a:pt x="0" y="7"/>
                      <a:pt x="0" y="2"/>
                      <a:pt x="5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0" name="Freeform 495">
                <a:extLst>
                  <a:ext uri="{FF2B5EF4-FFF2-40B4-BE49-F238E27FC236}">
                    <a16:creationId xmlns:a16="http://schemas.microsoft.com/office/drawing/2014/main" id="{110CACA4-C608-412F-A1C1-4FE0811E1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1" y="2872"/>
                <a:ext cx="11" cy="18"/>
              </a:xfrm>
              <a:custGeom>
                <a:avLst/>
                <a:gdLst>
                  <a:gd name="T0" fmla="*/ 6 w 8"/>
                  <a:gd name="T1" fmla="*/ 0 h 14"/>
                  <a:gd name="T2" fmla="*/ 21 w 8"/>
                  <a:gd name="T3" fmla="*/ 3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4">
                    <a:moveTo>
                      <a:pt x="2" y="0"/>
                    </a:moveTo>
                    <a:cubicBezTo>
                      <a:pt x="0" y="5"/>
                      <a:pt x="2" y="12"/>
                      <a:pt x="8" y="14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1" name="Freeform 496">
                <a:extLst>
                  <a:ext uri="{FF2B5EF4-FFF2-40B4-BE49-F238E27FC236}">
                    <a16:creationId xmlns:a16="http://schemas.microsoft.com/office/drawing/2014/main" id="{1C5F12D5-8881-4B34-A352-0276680BB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2" y="2883"/>
                <a:ext cx="13" cy="3"/>
              </a:xfrm>
              <a:custGeom>
                <a:avLst/>
                <a:gdLst>
                  <a:gd name="T0" fmla="*/ 22 w 10"/>
                  <a:gd name="T1" fmla="*/ 0 h 2"/>
                  <a:gd name="T2" fmla="*/ 0 w 10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0"/>
                    </a:moveTo>
                    <a:cubicBezTo>
                      <a:pt x="6" y="0"/>
                      <a:pt x="3" y="1"/>
                      <a:pt x="0" y="2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2" name="Freeform 497">
                <a:extLst>
                  <a:ext uri="{FF2B5EF4-FFF2-40B4-BE49-F238E27FC236}">
                    <a16:creationId xmlns:a16="http://schemas.microsoft.com/office/drawing/2014/main" id="{4EF4D1F1-269C-45ED-8659-617D1514B6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8" y="2972"/>
                <a:ext cx="17" cy="26"/>
              </a:xfrm>
              <a:custGeom>
                <a:avLst/>
                <a:gdLst>
                  <a:gd name="T0" fmla="*/ 9 w 13"/>
                  <a:gd name="T1" fmla="*/ 0 h 21"/>
                  <a:gd name="T2" fmla="*/ 29 w 13"/>
                  <a:gd name="T3" fmla="*/ 40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21">
                    <a:moveTo>
                      <a:pt x="4" y="0"/>
                    </a:moveTo>
                    <a:cubicBezTo>
                      <a:pt x="0" y="9"/>
                      <a:pt x="2" y="19"/>
                      <a:pt x="13" y="21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3" name="Freeform 498">
                <a:extLst>
                  <a:ext uri="{FF2B5EF4-FFF2-40B4-BE49-F238E27FC236}">
                    <a16:creationId xmlns:a16="http://schemas.microsoft.com/office/drawing/2014/main" id="{BB056044-9798-4B1F-AF3A-6AB386890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2988"/>
                <a:ext cx="8" cy="22"/>
              </a:xfrm>
              <a:custGeom>
                <a:avLst/>
                <a:gdLst>
                  <a:gd name="T0" fmla="*/ 1 w 6"/>
                  <a:gd name="T1" fmla="*/ 0 h 17"/>
                  <a:gd name="T2" fmla="*/ 15 w 6"/>
                  <a:gd name="T3" fmla="*/ 36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7">
                    <a:moveTo>
                      <a:pt x="1" y="0"/>
                    </a:moveTo>
                    <a:cubicBezTo>
                      <a:pt x="0" y="5"/>
                      <a:pt x="0" y="15"/>
                      <a:pt x="6" y="17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4" name="Freeform 499">
                <a:extLst>
                  <a:ext uri="{FF2B5EF4-FFF2-40B4-BE49-F238E27FC236}">
                    <a16:creationId xmlns:a16="http://schemas.microsoft.com/office/drawing/2014/main" id="{E400053D-A6B6-401D-BFC1-9BAE7288A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0" y="2940"/>
                <a:ext cx="9" cy="20"/>
              </a:xfrm>
              <a:custGeom>
                <a:avLst/>
                <a:gdLst>
                  <a:gd name="T0" fmla="*/ 0 w 7"/>
                  <a:gd name="T1" fmla="*/ 0 h 16"/>
                  <a:gd name="T2" fmla="*/ 10 w 7"/>
                  <a:gd name="T3" fmla="*/ 31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6">
                    <a:moveTo>
                      <a:pt x="0" y="0"/>
                    </a:moveTo>
                    <a:cubicBezTo>
                      <a:pt x="6" y="3"/>
                      <a:pt x="7" y="10"/>
                      <a:pt x="5" y="16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5" name="Freeform 500">
                <a:extLst>
                  <a:ext uri="{FF2B5EF4-FFF2-40B4-BE49-F238E27FC236}">
                    <a16:creationId xmlns:a16="http://schemas.microsoft.com/office/drawing/2014/main" id="{05B6AC25-52FA-4E79-83C7-656A334C5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7" y="2942"/>
                <a:ext cx="12" cy="5"/>
              </a:xfrm>
              <a:custGeom>
                <a:avLst/>
                <a:gdLst>
                  <a:gd name="T0" fmla="*/ 0 w 9"/>
                  <a:gd name="T1" fmla="*/ 8 h 4"/>
                  <a:gd name="T2" fmla="*/ 21 w 9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4">
                    <a:moveTo>
                      <a:pt x="0" y="4"/>
                    </a:moveTo>
                    <a:cubicBezTo>
                      <a:pt x="2" y="1"/>
                      <a:pt x="5" y="0"/>
                      <a:pt x="9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6" name="Freeform 501">
                <a:extLst>
                  <a:ext uri="{FF2B5EF4-FFF2-40B4-BE49-F238E27FC236}">
                    <a16:creationId xmlns:a16="http://schemas.microsoft.com/office/drawing/2014/main" id="{E3835A26-F552-47C2-9D92-E46CD3E4E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9" y="3012"/>
                <a:ext cx="31" cy="12"/>
              </a:xfrm>
              <a:custGeom>
                <a:avLst/>
                <a:gdLst>
                  <a:gd name="T0" fmla="*/ 0 w 24"/>
                  <a:gd name="T1" fmla="*/ 0 h 9"/>
                  <a:gd name="T2" fmla="*/ 52 w 24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9">
                    <a:moveTo>
                      <a:pt x="0" y="0"/>
                    </a:moveTo>
                    <a:cubicBezTo>
                      <a:pt x="6" y="9"/>
                      <a:pt x="16" y="5"/>
                      <a:pt x="24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7" name="Freeform 502">
                <a:extLst>
                  <a:ext uri="{FF2B5EF4-FFF2-40B4-BE49-F238E27FC236}">
                    <a16:creationId xmlns:a16="http://schemas.microsoft.com/office/drawing/2014/main" id="{6BFCB2FE-718D-4F37-8692-5A02083FF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5" y="3005"/>
                <a:ext cx="10" cy="11"/>
              </a:xfrm>
              <a:custGeom>
                <a:avLst/>
                <a:gdLst>
                  <a:gd name="T0" fmla="*/ 0 w 8"/>
                  <a:gd name="T1" fmla="*/ 0 h 9"/>
                  <a:gd name="T2" fmla="*/ 16 w 8"/>
                  <a:gd name="T3" fmla="*/ 1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cubicBezTo>
                      <a:pt x="1" y="4"/>
                      <a:pt x="3" y="8"/>
                      <a:pt x="8" y="9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8" name="Freeform 503">
                <a:extLst>
                  <a:ext uri="{FF2B5EF4-FFF2-40B4-BE49-F238E27FC236}">
                    <a16:creationId xmlns:a16="http://schemas.microsoft.com/office/drawing/2014/main" id="{583EB234-C71A-4B81-BF7D-B977F1D0C1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" y="2957"/>
                <a:ext cx="10" cy="20"/>
              </a:xfrm>
              <a:custGeom>
                <a:avLst/>
                <a:gdLst>
                  <a:gd name="T0" fmla="*/ 0 w 8"/>
                  <a:gd name="T1" fmla="*/ 0 h 15"/>
                  <a:gd name="T2" fmla="*/ 14 w 8"/>
                  <a:gd name="T3" fmla="*/ 36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5">
                    <a:moveTo>
                      <a:pt x="0" y="0"/>
                    </a:moveTo>
                    <a:cubicBezTo>
                      <a:pt x="5" y="4"/>
                      <a:pt x="8" y="9"/>
                      <a:pt x="7" y="15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" name="Freeform 504">
                <a:extLst>
                  <a:ext uri="{FF2B5EF4-FFF2-40B4-BE49-F238E27FC236}">
                    <a16:creationId xmlns:a16="http://schemas.microsoft.com/office/drawing/2014/main" id="{3CF4462C-5B42-44D6-8946-8A7730540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0" y="2963"/>
                <a:ext cx="7" cy="5"/>
              </a:xfrm>
              <a:custGeom>
                <a:avLst/>
                <a:gdLst>
                  <a:gd name="T0" fmla="*/ 0 w 6"/>
                  <a:gd name="T1" fmla="*/ 8 h 4"/>
                  <a:gd name="T2" fmla="*/ 9 w 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cubicBezTo>
                      <a:pt x="1" y="2"/>
                      <a:pt x="3" y="0"/>
                      <a:pt x="6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0" name="Freeform 505">
                <a:extLst>
                  <a:ext uri="{FF2B5EF4-FFF2-40B4-BE49-F238E27FC236}">
                    <a16:creationId xmlns:a16="http://schemas.microsoft.com/office/drawing/2014/main" id="{89036BA9-B0AB-4419-81CD-7B4B147F7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9" y="2845"/>
                <a:ext cx="10" cy="18"/>
              </a:xfrm>
              <a:custGeom>
                <a:avLst/>
                <a:gdLst>
                  <a:gd name="T0" fmla="*/ 0 w 8"/>
                  <a:gd name="T1" fmla="*/ 0 h 14"/>
                  <a:gd name="T2" fmla="*/ 14 w 8"/>
                  <a:gd name="T3" fmla="*/ 3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14">
                    <a:moveTo>
                      <a:pt x="0" y="0"/>
                    </a:moveTo>
                    <a:cubicBezTo>
                      <a:pt x="5" y="1"/>
                      <a:pt x="8" y="9"/>
                      <a:pt x="7" y="14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1" name="Freeform 506">
                <a:extLst>
                  <a:ext uri="{FF2B5EF4-FFF2-40B4-BE49-F238E27FC236}">
                    <a16:creationId xmlns:a16="http://schemas.microsoft.com/office/drawing/2014/main" id="{415BD1B9-A7A1-4483-82D9-B697AC891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6" y="2848"/>
                <a:ext cx="7" cy="6"/>
              </a:xfrm>
              <a:custGeom>
                <a:avLst/>
                <a:gdLst>
                  <a:gd name="T0" fmla="*/ 0 w 5"/>
                  <a:gd name="T1" fmla="*/ 8 h 5"/>
                  <a:gd name="T2" fmla="*/ 14 w 5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cubicBezTo>
                      <a:pt x="1" y="2"/>
                      <a:pt x="2" y="0"/>
                      <a:pt x="5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2" name="Freeform 507">
                <a:extLst>
                  <a:ext uri="{FF2B5EF4-FFF2-40B4-BE49-F238E27FC236}">
                    <a16:creationId xmlns:a16="http://schemas.microsoft.com/office/drawing/2014/main" id="{9BBE7838-E7B7-444D-B4D0-37B14B5BA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2790"/>
                <a:ext cx="26" cy="9"/>
              </a:xfrm>
              <a:custGeom>
                <a:avLst/>
                <a:gdLst>
                  <a:gd name="T0" fmla="*/ 0 w 20"/>
                  <a:gd name="T1" fmla="*/ 13 h 7"/>
                  <a:gd name="T2" fmla="*/ 44 w 20"/>
                  <a:gd name="T3" fmla="*/ 15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7">
                    <a:moveTo>
                      <a:pt x="0" y="6"/>
                    </a:moveTo>
                    <a:cubicBezTo>
                      <a:pt x="4" y="0"/>
                      <a:pt x="17" y="0"/>
                      <a:pt x="20" y="7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3" name="Freeform 508">
                <a:extLst>
                  <a:ext uri="{FF2B5EF4-FFF2-40B4-BE49-F238E27FC236}">
                    <a16:creationId xmlns:a16="http://schemas.microsoft.com/office/drawing/2014/main" id="{3E72C3DC-F815-4055-8A97-900476513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9" y="2798"/>
                <a:ext cx="12" cy="6"/>
              </a:xfrm>
              <a:custGeom>
                <a:avLst/>
                <a:gdLst>
                  <a:gd name="T0" fmla="*/ 0 w 10"/>
                  <a:gd name="T1" fmla="*/ 8 h 5"/>
                  <a:gd name="T2" fmla="*/ 17 w 10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cubicBezTo>
                      <a:pt x="2" y="2"/>
                      <a:pt x="6" y="0"/>
                      <a:pt x="10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4" name="Freeform 509">
                <a:extLst>
                  <a:ext uri="{FF2B5EF4-FFF2-40B4-BE49-F238E27FC236}">
                    <a16:creationId xmlns:a16="http://schemas.microsoft.com/office/drawing/2014/main" id="{F91D54AA-5C0A-4FAA-99AD-B13AE919F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2830"/>
                <a:ext cx="9" cy="19"/>
              </a:xfrm>
              <a:custGeom>
                <a:avLst/>
                <a:gdLst>
                  <a:gd name="T0" fmla="*/ 0 w 7"/>
                  <a:gd name="T1" fmla="*/ 0 h 15"/>
                  <a:gd name="T2" fmla="*/ 15 w 7"/>
                  <a:gd name="T3" fmla="*/ 3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5">
                    <a:moveTo>
                      <a:pt x="0" y="0"/>
                    </a:moveTo>
                    <a:cubicBezTo>
                      <a:pt x="5" y="3"/>
                      <a:pt x="7" y="9"/>
                      <a:pt x="7" y="15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5" name="Freeform 510">
                <a:extLst>
                  <a:ext uri="{FF2B5EF4-FFF2-40B4-BE49-F238E27FC236}">
                    <a16:creationId xmlns:a16="http://schemas.microsoft.com/office/drawing/2014/main" id="{04DC214B-56CC-4590-8E7F-B98D6773F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7" y="2835"/>
                <a:ext cx="9" cy="4"/>
              </a:xfrm>
              <a:custGeom>
                <a:avLst/>
                <a:gdLst>
                  <a:gd name="T0" fmla="*/ 0 w 7"/>
                  <a:gd name="T1" fmla="*/ 7 h 3"/>
                  <a:gd name="T2" fmla="*/ 15 w 7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cubicBezTo>
                      <a:pt x="2" y="2"/>
                      <a:pt x="5" y="1"/>
                      <a:pt x="7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6" name="Freeform 511">
                <a:extLst>
                  <a:ext uri="{FF2B5EF4-FFF2-40B4-BE49-F238E27FC236}">
                    <a16:creationId xmlns:a16="http://schemas.microsoft.com/office/drawing/2014/main" id="{2D2ACF0B-E5A1-4086-908A-15ED77380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2998"/>
                <a:ext cx="18" cy="14"/>
              </a:xfrm>
              <a:custGeom>
                <a:avLst/>
                <a:gdLst>
                  <a:gd name="T0" fmla="*/ 0 w 14"/>
                  <a:gd name="T1" fmla="*/ 22 h 11"/>
                  <a:gd name="T2" fmla="*/ 30 w 14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1">
                    <a:moveTo>
                      <a:pt x="0" y="10"/>
                    </a:moveTo>
                    <a:cubicBezTo>
                      <a:pt x="6" y="11"/>
                      <a:pt x="14" y="7"/>
                      <a:pt x="14" y="0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7" name="Freeform 512">
                <a:extLst>
                  <a:ext uri="{FF2B5EF4-FFF2-40B4-BE49-F238E27FC236}">
                    <a16:creationId xmlns:a16="http://schemas.microsoft.com/office/drawing/2014/main" id="{61E59813-D3E7-404C-AE73-3D834FAC9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2" y="3001"/>
                <a:ext cx="7" cy="17"/>
              </a:xfrm>
              <a:custGeom>
                <a:avLst/>
                <a:gdLst>
                  <a:gd name="T0" fmla="*/ 6 w 6"/>
                  <a:gd name="T1" fmla="*/ 0 h 13"/>
                  <a:gd name="T2" fmla="*/ 0 w 6"/>
                  <a:gd name="T3" fmla="*/ 29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3" y="0"/>
                    </a:moveTo>
                    <a:cubicBezTo>
                      <a:pt x="6" y="5"/>
                      <a:pt x="5" y="10"/>
                      <a:pt x="0" y="13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8" name="Freeform 513">
                <a:extLst>
                  <a:ext uri="{FF2B5EF4-FFF2-40B4-BE49-F238E27FC236}">
                    <a16:creationId xmlns:a16="http://schemas.microsoft.com/office/drawing/2014/main" id="{87D143DC-DAA3-4F7A-82C4-327C8B874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2" y="3012"/>
                <a:ext cx="2" cy="3"/>
              </a:xfrm>
              <a:custGeom>
                <a:avLst/>
                <a:gdLst>
                  <a:gd name="T0" fmla="*/ 2 w 2"/>
                  <a:gd name="T1" fmla="*/ 8 h 2"/>
                  <a:gd name="T2" fmla="*/ 0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2"/>
                      <a:pt x="0" y="1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6DAA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" name="Freeform 514">
                <a:extLst>
                  <a:ext uri="{FF2B5EF4-FFF2-40B4-BE49-F238E27FC236}">
                    <a16:creationId xmlns:a16="http://schemas.microsoft.com/office/drawing/2014/main" id="{969EDD87-70F1-4705-A5EF-E7DCE7F4E1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3020"/>
                <a:ext cx="7" cy="15"/>
              </a:xfrm>
              <a:custGeom>
                <a:avLst/>
                <a:gdLst>
                  <a:gd name="T0" fmla="*/ 2 w 6"/>
                  <a:gd name="T1" fmla="*/ 0 h 12"/>
                  <a:gd name="T2" fmla="*/ 9 w 6"/>
                  <a:gd name="T3" fmla="*/ 24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2">
                    <a:moveTo>
                      <a:pt x="2" y="0"/>
                    </a:moveTo>
                    <a:cubicBezTo>
                      <a:pt x="0" y="5"/>
                      <a:pt x="2" y="9"/>
                      <a:pt x="6" y="12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0" name="Freeform 515">
                <a:extLst>
                  <a:ext uri="{FF2B5EF4-FFF2-40B4-BE49-F238E27FC236}">
                    <a16:creationId xmlns:a16="http://schemas.microsoft.com/office/drawing/2014/main" id="{31D5D419-06C6-40F5-92F1-342B4223D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3029"/>
                <a:ext cx="11" cy="5"/>
              </a:xfrm>
              <a:custGeom>
                <a:avLst/>
                <a:gdLst>
                  <a:gd name="T0" fmla="*/ 16 w 9"/>
                  <a:gd name="T1" fmla="*/ 0 h 4"/>
                  <a:gd name="T2" fmla="*/ 0 w 9"/>
                  <a:gd name="T3" fmla="*/ 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4">
                    <a:moveTo>
                      <a:pt x="9" y="0"/>
                    </a:moveTo>
                    <a:cubicBezTo>
                      <a:pt x="6" y="1"/>
                      <a:pt x="3" y="2"/>
                      <a:pt x="0" y="4"/>
                    </a:cubicBezTo>
                  </a:path>
                </a:pathLst>
              </a:custGeom>
              <a:noFill/>
              <a:ln w="4763" cap="rnd">
                <a:solidFill>
                  <a:srgbClr val="CA9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1" name="Freeform 516">
                <a:extLst>
                  <a:ext uri="{FF2B5EF4-FFF2-40B4-BE49-F238E27FC236}">
                    <a16:creationId xmlns:a16="http://schemas.microsoft.com/office/drawing/2014/main" id="{0B877697-A7EE-4F01-998C-F6AF25E8C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7" y="2891"/>
                <a:ext cx="10" cy="12"/>
              </a:xfrm>
              <a:custGeom>
                <a:avLst/>
                <a:gdLst>
                  <a:gd name="T0" fmla="*/ 6 w 8"/>
                  <a:gd name="T1" fmla="*/ 21 h 9"/>
                  <a:gd name="T2" fmla="*/ 14 w 8"/>
                  <a:gd name="T3" fmla="*/ 7 h 9"/>
                  <a:gd name="T4" fmla="*/ 0 w 8"/>
                  <a:gd name="T5" fmla="*/ 15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9">
                    <a:moveTo>
                      <a:pt x="3" y="9"/>
                    </a:moveTo>
                    <a:cubicBezTo>
                      <a:pt x="4" y="8"/>
                      <a:pt x="8" y="5"/>
                      <a:pt x="7" y="3"/>
                    </a:cubicBezTo>
                    <a:cubicBezTo>
                      <a:pt x="6" y="0"/>
                      <a:pt x="1" y="5"/>
                      <a:pt x="0" y="6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2" name="Freeform 517">
                <a:extLst>
                  <a:ext uri="{FF2B5EF4-FFF2-40B4-BE49-F238E27FC236}">
                    <a16:creationId xmlns:a16="http://schemas.microsoft.com/office/drawing/2014/main" id="{B486A1A3-6859-4A71-A382-127C7DD47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" y="2887"/>
                <a:ext cx="5" cy="4"/>
              </a:xfrm>
              <a:custGeom>
                <a:avLst/>
                <a:gdLst>
                  <a:gd name="T0" fmla="*/ 0 w 4"/>
                  <a:gd name="T1" fmla="*/ 7 h 3"/>
                  <a:gd name="T2" fmla="*/ 8 w 4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2" y="3"/>
                      <a:pt x="3" y="2"/>
                      <a:pt x="4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3" name="Freeform 518">
                <a:extLst>
                  <a:ext uri="{FF2B5EF4-FFF2-40B4-BE49-F238E27FC236}">
                    <a16:creationId xmlns:a16="http://schemas.microsoft.com/office/drawing/2014/main" id="{4B280C48-413D-4D9B-BC3B-C97C4BC37E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2865"/>
                <a:ext cx="12" cy="12"/>
              </a:xfrm>
              <a:custGeom>
                <a:avLst/>
                <a:gdLst>
                  <a:gd name="T0" fmla="*/ 5 w 9"/>
                  <a:gd name="T1" fmla="*/ 1 h 9"/>
                  <a:gd name="T2" fmla="*/ 16 w 9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9">
                    <a:moveTo>
                      <a:pt x="2" y="1"/>
                    </a:moveTo>
                    <a:cubicBezTo>
                      <a:pt x="0" y="9"/>
                      <a:pt x="9" y="6"/>
                      <a:pt x="7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4" name="Freeform 519">
                <a:extLst>
                  <a:ext uri="{FF2B5EF4-FFF2-40B4-BE49-F238E27FC236}">
                    <a16:creationId xmlns:a16="http://schemas.microsoft.com/office/drawing/2014/main" id="{007BD31B-97C5-4DDE-A856-7DD681D36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" y="2845"/>
                <a:ext cx="5" cy="3"/>
              </a:xfrm>
              <a:custGeom>
                <a:avLst/>
                <a:gdLst>
                  <a:gd name="T0" fmla="*/ 0 w 4"/>
                  <a:gd name="T1" fmla="*/ 8 h 2"/>
                  <a:gd name="T2" fmla="*/ 8 w 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1"/>
                      <a:pt x="3" y="0"/>
                      <a:pt x="4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5" name="Freeform 520">
                <a:extLst>
                  <a:ext uri="{FF2B5EF4-FFF2-40B4-BE49-F238E27FC236}">
                    <a16:creationId xmlns:a16="http://schemas.microsoft.com/office/drawing/2014/main" id="{FE0A7E1D-CB65-435A-A62D-1B4AA2189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0" y="2827"/>
                <a:ext cx="3" cy="4"/>
              </a:xfrm>
              <a:custGeom>
                <a:avLst/>
                <a:gdLst>
                  <a:gd name="T0" fmla="*/ 8 w 2"/>
                  <a:gd name="T1" fmla="*/ 0 h 3"/>
                  <a:gd name="T2" fmla="*/ 0 w 2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0" y="2"/>
                      <a:pt x="0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6" name="Freeform 521">
                <a:extLst>
                  <a:ext uri="{FF2B5EF4-FFF2-40B4-BE49-F238E27FC236}">
                    <a16:creationId xmlns:a16="http://schemas.microsoft.com/office/drawing/2014/main" id="{B33D4EA6-C714-4534-90DD-D9F3DB8E86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" y="2808"/>
                <a:ext cx="4" cy="6"/>
              </a:xfrm>
              <a:custGeom>
                <a:avLst/>
                <a:gdLst>
                  <a:gd name="T0" fmla="*/ 7 w 3"/>
                  <a:gd name="T1" fmla="*/ 1 h 5"/>
                  <a:gd name="T2" fmla="*/ 0 w 3"/>
                  <a:gd name="T3" fmla="*/ 8 h 5"/>
                  <a:gd name="T4" fmla="*/ 0 w 3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3" y="3"/>
                      <a:pt x="2" y="5"/>
                      <a:pt x="0" y="5"/>
                    </a:cubicBezTo>
                    <a:cubicBezTo>
                      <a:pt x="0" y="4"/>
                      <a:pt x="0" y="2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7" name="Freeform 522">
                <a:extLst>
                  <a:ext uri="{FF2B5EF4-FFF2-40B4-BE49-F238E27FC236}">
                    <a16:creationId xmlns:a16="http://schemas.microsoft.com/office/drawing/2014/main" id="{6621EE61-0A56-41F2-B8D5-DD7ABDE7CC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2817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2" y="2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8" name="Freeform 523">
                <a:extLst>
                  <a:ext uri="{FF2B5EF4-FFF2-40B4-BE49-F238E27FC236}">
                    <a16:creationId xmlns:a16="http://schemas.microsoft.com/office/drawing/2014/main" id="{138CB18B-D4BA-41B6-8E40-AC2D9483B0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1" y="2812"/>
                <a:ext cx="5" cy="4"/>
              </a:xfrm>
              <a:custGeom>
                <a:avLst/>
                <a:gdLst>
                  <a:gd name="T0" fmla="*/ 0 w 4"/>
                  <a:gd name="T1" fmla="*/ 0 h 3"/>
                  <a:gd name="T2" fmla="*/ 8 w 4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2" y="1"/>
                      <a:pt x="3" y="2"/>
                      <a:pt x="4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9" name="Freeform 524">
                <a:extLst>
                  <a:ext uri="{FF2B5EF4-FFF2-40B4-BE49-F238E27FC236}">
                    <a16:creationId xmlns:a16="http://schemas.microsoft.com/office/drawing/2014/main" id="{8DE9CA04-7971-4D85-912F-D95805153C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2845"/>
                <a:ext cx="4" cy="4"/>
              </a:xfrm>
              <a:custGeom>
                <a:avLst/>
                <a:gdLst>
                  <a:gd name="T0" fmla="*/ 0 w 3"/>
                  <a:gd name="T1" fmla="*/ 7 h 3"/>
                  <a:gd name="T2" fmla="*/ 7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2"/>
                      <a:pt x="2" y="1"/>
                      <a:pt x="3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0" name="Freeform 525">
                <a:extLst>
                  <a:ext uri="{FF2B5EF4-FFF2-40B4-BE49-F238E27FC236}">
                    <a16:creationId xmlns:a16="http://schemas.microsoft.com/office/drawing/2014/main" id="{E8E3A510-8F35-453D-B822-25E9B59AFF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3" y="2850"/>
                <a:ext cx="1" cy="4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1" name="Freeform 526">
                <a:extLst>
                  <a:ext uri="{FF2B5EF4-FFF2-40B4-BE49-F238E27FC236}">
                    <a16:creationId xmlns:a16="http://schemas.microsoft.com/office/drawing/2014/main" id="{F3F47263-1578-4D37-97FF-273486197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2865"/>
                <a:ext cx="2" cy="3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2" name="Freeform 527">
                <a:extLst>
                  <a:ext uri="{FF2B5EF4-FFF2-40B4-BE49-F238E27FC236}">
                    <a16:creationId xmlns:a16="http://schemas.microsoft.com/office/drawing/2014/main" id="{47975F4E-1F5F-47E3-BB40-C56638F77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2876"/>
                <a:ext cx="9" cy="5"/>
              </a:xfrm>
              <a:custGeom>
                <a:avLst/>
                <a:gdLst>
                  <a:gd name="T0" fmla="*/ 15 w 7"/>
                  <a:gd name="T1" fmla="*/ 0 h 4"/>
                  <a:gd name="T2" fmla="*/ 0 w 7"/>
                  <a:gd name="T3" fmla="*/ 5 h 4"/>
                  <a:gd name="T4" fmla="*/ 15 w 7"/>
                  <a:gd name="T5" fmla="*/ 6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cubicBezTo>
                      <a:pt x="4" y="0"/>
                      <a:pt x="2" y="0"/>
                      <a:pt x="0" y="2"/>
                    </a:cubicBezTo>
                    <a:cubicBezTo>
                      <a:pt x="1" y="4"/>
                      <a:pt x="5" y="4"/>
                      <a:pt x="7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3" name="Freeform 528">
                <a:extLst>
                  <a:ext uri="{FF2B5EF4-FFF2-40B4-BE49-F238E27FC236}">
                    <a16:creationId xmlns:a16="http://schemas.microsoft.com/office/drawing/2014/main" id="{3AC1F9A6-D4F6-4C81-9A46-3BE1518CD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4" y="2896"/>
                <a:ext cx="7" cy="10"/>
              </a:xfrm>
              <a:custGeom>
                <a:avLst/>
                <a:gdLst>
                  <a:gd name="T0" fmla="*/ 8 w 5"/>
                  <a:gd name="T1" fmla="*/ 16 h 8"/>
                  <a:gd name="T2" fmla="*/ 14 w 5"/>
                  <a:gd name="T3" fmla="*/ 8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cubicBezTo>
                      <a:pt x="0" y="4"/>
                      <a:pt x="2" y="0"/>
                      <a:pt x="5" y="4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4" name="Freeform 529">
                <a:extLst>
                  <a:ext uri="{FF2B5EF4-FFF2-40B4-BE49-F238E27FC236}">
                    <a16:creationId xmlns:a16="http://schemas.microsoft.com/office/drawing/2014/main" id="{22A1C911-77B2-4A61-B96C-7121ABD50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2900"/>
                <a:ext cx="9" cy="8"/>
              </a:xfrm>
              <a:custGeom>
                <a:avLst/>
                <a:gdLst>
                  <a:gd name="T0" fmla="*/ 0 w 7"/>
                  <a:gd name="T1" fmla="*/ 9 h 6"/>
                  <a:gd name="T2" fmla="*/ 0 w 7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4"/>
                    </a:moveTo>
                    <a:cubicBezTo>
                      <a:pt x="4" y="6"/>
                      <a:pt x="7" y="1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" name="Freeform 530">
                <a:extLst>
                  <a:ext uri="{FF2B5EF4-FFF2-40B4-BE49-F238E27FC236}">
                    <a16:creationId xmlns:a16="http://schemas.microsoft.com/office/drawing/2014/main" id="{04CE9E20-B1E0-4F2F-BED4-8733ECF05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2885"/>
                <a:ext cx="3" cy="3"/>
              </a:xfrm>
              <a:custGeom>
                <a:avLst/>
                <a:gdLst>
                  <a:gd name="T0" fmla="*/ 0 w 2"/>
                  <a:gd name="T1" fmla="*/ 3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6" name="Freeform 531">
                <a:extLst>
                  <a:ext uri="{FF2B5EF4-FFF2-40B4-BE49-F238E27FC236}">
                    <a16:creationId xmlns:a16="http://schemas.microsoft.com/office/drawing/2014/main" id="{D25D7F9F-5E76-447C-A520-610DDBEAF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" y="2865"/>
                <a:ext cx="5" cy="7"/>
              </a:xfrm>
              <a:custGeom>
                <a:avLst/>
                <a:gdLst>
                  <a:gd name="T0" fmla="*/ 5 w 4"/>
                  <a:gd name="T1" fmla="*/ 0 h 5"/>
                  <a:gd name="T2" fmla="*/ 0 w 4"/>
                  <a:gd name="T3" fmla="*/ 11 h 5"/>
                  <a:gd name="T4" fmla="*/ 0 w 4"/>
                  <a:gd name="T5" fmla="*/ 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4" y="3"/>
                      <a:pt x="3" y="5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" name="Freeform 532">
                <a:extLst>
                  <a:ext uri="{FF2B5EF4-FFF2-40B4-BE49-F238E27FC236}">
                    <a16:creationId xmlns:a16="http://schemas.microsoft.com/office/drawing/2014/main" id="{75688CAA-180A-4CC1-8ABF-DEDBDECD6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2957"/>
                <a:ext cx="5" cy="3"/>
              </a:xfrm>
              <a:custGeom>
                <a:avLst/>
                <a:gdLst>
                  <a:gd name="T0" fmla="*/ 0 w 4"/>
                  <a:gd name="T1" fmla="*/ 8 h 2"/>
                  <a:gd name="T2" fmla="*/ 8 w 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2" y="2"/>
                      <a:pt x="3" y="1"/>
                      <a:pt x="4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" name="Freeform 533">
                <a:extLst>
                  <a:ext uri="{FF2B5EF4-FFF2-40B4-BE49-F238E27FC236}">
                    <a16:creationId xmlns:a16="http://schemas.microsoft.com/office/drawing/2014/main" id="{C148A6AB-EB78-4B7B-BD48-1FA460C24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2952"/>
                <a:ext cx="6" cy="9"/>
              </a:xfrm>
              <a:custGeom>
                <a:avLst/>
                <a:gdLst>
                  <a:gd name="T0" fmla="*/ 0 w 5"/>
                  <a:gd name="T1" fmla="*/ 8 h 7"/>
                  <a:gd name="T2" fmla="*/ 0 w 5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4"/>
                    </a:moveTo>
                    <a:cubicBezTo>
                      <a:pt x="4" y="7"/>
                      <a:pt x="5" y="2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9" name="Freeform 534">
                <a:extLst>
                  <a:ext uri="{FF2B5EF4-FFF2-40B4-BE49-F238E27FC236}">
                    <a16:creationId xmlns:a16="http://schemas.microsoft.com/office/drawing/2014/main" id="{93D2447A-CF6C-48D2-A1B4-6D52F3BCE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2938"/>
                <a:ext cx="1" cy="7"/>
              </a:xfrm>
              <a:custGeom>
                <a:avLst/>
                <a:gdLst>
                  <a:gd name="T0" fmla="*/ 0 w 1"/>
                  <a:gd name="T1" fmla="*/ 14 h 5"/>
                  <a:gd name="T2" fmla="*/ 0 w 1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cubicBezTo>
                      <a:pt x="0" y="3"/>
                      <a:pt x="0" y="2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0" name="Freeform 535">
                <a:extLst>
                  <a:ext uri="{FF2B5EF4-FFF2-40B4-BE49-F238E27FC236}">
                    <a16:creationId xmlns:a16="http://schemas.microsoft.com/office/drawing/2014/main" id="{E7D51E0C-D04D-4DAA-85BD-98F8DE4D9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" y="2940"/>
                <a:ext cx="6" cy="3"/>
              </a:xfrm>
              <a:custGeom>
                <a:avLst/>
                <a:gdLst>
                  <a:gd name="T0" fmla="*/ 0 w 5"/>
                  <a:gd name="T1" fmla="*/ 3 h 3"/>
                  <a:gd name="T2" fmla="*/ 8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2" y="2"/>
                      <a:pt x="3" y="1"/>
                      <a:pt x="5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1" name="Freeform 536">
                <a:extLst>
                  <a:ext uri="{FF2B5EF4-FFF2-40B4-BE49-F238E27FC236}">
                    <a16:creationId xmlns:a16="http://schemas.microsoft.com/office/drawing/2014/main" id="{C9A586DA-E2B4-48C3-B3F7-F2DE86443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8" y="2973"/>
                <a:ext cx="12" cy="10"/>
              </a:xfrm>
              <a:custGeom>
                <a:avLst/>
                <a:gdLst>
                  <a:gd name="T0" fmla="*/ 5 w 9"/>
                  <a:gd name="T1" fmla="*/ 0 h 8"/>
                  <a:gd name="T2" fmla="*/ 0 w 9"/>
                  <a:gd name="T3" fmla="*/ 6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8">
                    <a:moveTo>
                      <a:pt x="2" y="0"/>
                    </a:moveTo>
                    <a:cubicBezTo>
                      <a:pt x="9" y="2"/>
                      <a:pt x="2" y="8"/>
                      <a:pt x="0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2" name="Freeform 537">
                <a:extLst>
                  <a:ext uri="{FF2B5EF4-FFF2-40B4-BE49-F238E27FC236}">
                    <a16:creationId xmlns:a16="http://schemas.microsoft.com/office/drawing/2014/main" id="{60CE1FFD-349F-4A9A-83DD-69F318C9C6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2989"/>
                <a:ext cx="7" cy="6"/>
              </a:xfrm>
              <a:custGeom>
                <a:avLst/>
                <a:gdLst>
                  <a:gd name="T0" fmla="*/ 1 w 6"/>
                  <a:gd name="T1" fmla="*/ 0 h 4"/>
                  <a:gd name="T2" fmla="*/ 9 w 6"/>
                  <a:gd name="T3" fmla="*/ 12 h 4"/>
                  <a:gd name="T4" fmla="*/ 0 w 6"/>
                  <a:gd name="T5" fmla="*/ 12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1" y="0"/>
                    </a:moveTo>
                    <a:cubicBezTo>
                      <a:pt x="3" y="0"/>
                      <a:pt x="5" y="1"/>
                      <a:pt x="6" y="3"/>
                    </a:cubicBezTo>
                    <a:cubicBezTo>
                      <a:pt x="4" y="4"/>
                      <a:pt x="2" y="3"/>
                      <a:pt x="0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3" name="Freeform 538">
                <a:extLst>
                  <a:ext uri="{FF2B5EF4-FFF2-40B4-BE49-F238E27FC236}">
                    <a16:creationId xmlns:a16="http://schemas.microsoft.com/office/drawing/2014/main" id="{B3FBD161-BC9F-4EEC-BFC8-BFA82BAE07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3012"/>
                <a:ext cx="2" cy="4"/>
              </a:xfrm>
              <a:custGeom>
                <a:avLst/>
                <a:gdLst>
                  <a:gd name="T0" fmla="*/ 0 w 2"/>
                  <a:gd name="T1" fmla="*/ 7 h 3"/>
                  <a:gd name="T2" fmla="*/ 2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4" name="Freeform 539">
                <a:extLst>
                  <a:ext uri="{FF2B5EF4-FFF2-40B4-BE49-F238E27FC236}">
                    <a16:creationId xmlns:a16="http://schemas.microsoft.com/office/drawing/2014/main" id="{8155AB0E-E9A1-4DE9-A6ED-675FE530E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3014"/>
                <a:ext cx="4" cy="2"/>
              </a:xfrm>
              <a:custGeom>
                <a:avLst/>
                <a:gdLst>
                  <a:gd name="T0" fmla="*/ 0 w 3"/>
                  <a:gd name="T1" fmla="*/ 2 h 2"/>
                  <a:gd name="T2" fmla="*/ 7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2"/>
                      <a:pt x="2" y="1"/>
                      <a:pt x="3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5" name="Freeform 540">
                <a:extLst>
                  <a:ext uri="{FF2B5EF4-FFF2-40B4-BE49-F238E27FC236}">
                    <a16:creationId xmlns:a16="http://schemas.microsoft.com/office/drawing/2014/main" id="{6EB23439-6B69-47EB-A777-3D2380C1B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3023"/>
                <a:ext cx="4" cy="1"/>
              </a:xfrm>
              <a:custGeom>
                <a:avLst/>
                <a:gdLst>
                  <a:gd name="T0" fmla="*/ 0 w 3"/>
                  <a:gd name="T1" fmla="*/ 1 h 1"/>
                  <a:gd name="T2" fmla="*/ 7 w 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1"/>
                      <a:pt x="3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6" name="Freeform 541">
                <a:extLst>
                  <a:ext uri="{FF2B5EF4-FFF2-40B4-BE49-F238E27FC236}">
                    <a16:creationId xmlns:a16="http://schemas.microsoft.com/office/drawing/2014/main" id="{53329476-5861-4F06-9FA0-3E6A7B5392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2" y="3032"/>
                <a:ext cx="2" cy="2"/>
              </a:xfrm>
              <a:custGeom>
                <a:avLst/>
                <a:gdLst>
                  <a:gd name="T0" fmla="*/ 0 w 1"/>
                  <a:gd name="T1" fmla="*/ 0 h 2"/>
                  <a:gd name="T2" fmla="*/ 8 w 1"/>
                  <a:gd name="T3" fmla="*/ 2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7" name="Freeform 542">
                <a:extLst>
                  <a:ext uri="{FF2B5EF4-FFF2-40B4-BE49-F238E27FC236}">
                    <a16:creationId xmlns:a16="http://schemas.microsoft.com/office/drawing/2014/main" id="{20F188E8-0AD9-4F88-930A-739524589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2942"/>
                <a:ext cx="6" cy="4"/>
              </a:xfrm>
              <a:custGeom>
                <a:avLst/>
                <a:gdLst>
                  <a:gd name="T0" fmla="*/ 8 w 5"/>
                  <a:gd name="T1" fmla="*/ 7 h 3"/>
                  <a:gd name="T2" fmla="*/ 0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3" y="3"/>
                      <a:pt x="1" y="1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8" name="Freeform 543">
                <a:extLst>
                  <a:ext uri="{FF2B5EF4-FFF2-40B4-BE49-F238E27FC236}">
                    <a16:creationId xmlns:a16="http://schemas.microsoft.com/office/drawing/2014/main" id="{3B5C605F-F187-4E91-99D5-7E38AB52B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7" y="2945"/>
                <a:ext cx="8" cy="9"/>
              </a:xfrm>
              <a:custGeom>
                <a:avLst/>
                <a:gdLst>
                  <a:gd name="T0" fmla="*/ 0 w 6"/>
                  <a:gd name="T1" fmla="*/ 8 h 7"/>
                  <a:gd name="T2" fmla="*/ 15 w 6"/>
                  <a:gd name="T3" fmla="*/ 0 h 7"/>
                  <a:gd name="T4" fmla="*/ 7 w 6"/>
                  <a:gd name="T5" fmla="*/ 15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7">
                    <a:moveTo>
                      <a:pt x="0" y="4"/>
                    </a:moveTo>
                    <a:cubicBezTo>
                      <a:pt x="2" y="3"/>
                      <a:pt x="3" y="1"/>
                      <a:pt x="6" y="0"/>
                    </a:cubicBezTo>
                    <a:cubicBezTo>
                      <a:pt x="6" y="3"/>
                      <a:pt x="5" y="5"/>
                      <a:pt x="3" y="7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9" name="Freeform 544">
                <a:extLst>
                  <a:ext uri="{FF2B5EF4-FFF2-40B4-BE49-F238E27FC236}">
                    <a16:creationId xmlns:a16="http://schemas.microsoft.com/office/drawing/2014/main" id="{62D0E054-125C-4E40-84B3-660FE6021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0" y="2919"/>
                <a:ext cx="1" cy="7"/>
              </a:xfrm>
              <a:custGeom>
                <a:avLst/>
                <a:gdLst>
                  <a:gd name="T0" fmla="*/ 1 w 1"/>
                  <a:gd name="T1" fmla="*/ 0 h 5"/>
                  <a:gd name="T2" fmla="*/ 0 w 1"/>
                  <a:gd name="T3" fmla="*/ 14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cubicBezTo>
                      <a:pt x="0" y="2"/>
                      <a:pt x="0" y="3"/>
                      <a:pt x="0" y="5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0" name="Freeform 545">
                <a:extLst>
                  <a:ext uri="{FF2B5EF4-FFF2-40B4-BE49-F238E27FC236}">
                    <a16:creationId xmlns:a16="http://schemas.microsoft.com/office/drawing/2014/main" id="{C6FBBBDD-DA5C-442E-8B72-959B7ABAC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1" y="2906"/>
                <a:ext cx="6" cy="5"/>
              </a:xfrm>
              <a:custGeom>
                <a:avLst/>
                <a:gdLst>
                  <a:gd name="T0" fmla="*/ 0 w 5"/>
                  <a:gd name="T1" fmla="*/ 0 h 4"/>
                  <a:gd name="T2" fmla="*/ 8 w 5"/>
                  <a:gd name="T3" fmla="*/ 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1" y="2"/>
                      <a:pt x="3" y="3"/>
                      <a:pt x="5" y="4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1" name="Freeform 546">
                <a:extLst>
                  <a:ext uri="{FF2B5EF4-FFF2-40B4-BE49-F238E27FC236}">
                    <a16:creationId xmlns:a16="http://schemas.microsoft.com/office/drawing/2014/main" id="{A0B6E387-1FC3-4C06-9F17-EC787578C4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5" y="2974"/>
                <a:ext cx="5" cy="1"/>
              </a:xfrm>
              <a:custGeom>
                <a:avLst/>
                <a:gdLst>
                  <a:gd name="T0" fmla="*/ 0 w 4"/>
                  <a:gd name="T1" fmla="*/ 0 h 1"/>
                  <a:gd name="T2" fmla="*/ 8 w 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2" name="Freeform 547">
                <a:extLst>
                  <a:ext uri="{FF2B5EF4-FFF2-40B4-BE49-F238E27FC236}">
                    <a16:creationId xmlns:a16="http://schemas.microsoft.com/office/drawing/2014/main" id="{2A509D88-96F0-436C-ACCA-7AC5E41FB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4" y="2960"/>
                <a:ext cx="2" cy="4"/>
              </a:xfrm>
              <a:custGeom>
                <a:avLst/>
                <a:gdLst>
                  <a:gd name="T0" fmla="*/ 2 w 2"/>
                  <a:gd name="T1" fmla="*/ 7 h 3"/>
                  <a:gd name="T2" fmla="*/ 1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1"/>
                      <a:pt x="1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3" name="Freeform 548">
                <a:extLst>
                  <a:ext uri="{FF2B5EF4-FFF2-40B4-BE49-F238E27FC236}">
                    <a16:creationId xmlns:a16="http://schemas.microsoft.com/office/drawing/2014/main" id="{B9DA5FFC-B254-4709-AD63-9707F0576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3" y="2964"/>
                <a:ext cx="5" cy="8"/>
              </a:xfrm>
              <a:custGeom>
                <a:avLst/>
                <a:gdLst>
                  <a:gd name="T0" fmla="*/ 0 w 4"/>
                  <a:gd name="T1" fmla="*/ 15 h 6"/>
                  <a:gd name="T2" fmla="*/ 8 w 4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6"/>
                    </a:moveTo>
                    <a:cubicBezTo>
                      <a:pt x="2" y="4"/>
                      <a:pt x="2" y="2"/>
                      <a:pt x="4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4" name="Freeform 549">
                <a:extLst>
                  <a:ext uri="{FF2B5EF4-FFF2-40B4-BE49-F238E27FC236}">
                    <a16:creationId xmlns:a16="http://schemas.microsoft.com/office/drawing/2014/main" id="{133F1ED4-AA2C-4DB9-9E6C-A6FDB846A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" y="2938"/>
                <a:ext cx="6" cy="8"/>
              </a:xfrm>
              <a:custGeom>
                <a:avLst/>
                <a:gdLst>
                  <a:gd name="T0" fmla="*/ 0 w 5"/>
                  <a:gd name="T1" fmla="*/ 7 h 6"/>
                  <a:gd name="T2" fmla="*/ 7 w 5"/>
                  <a:gd name="T3" fmla="*/ 0 h 6"/>
                  <a:gd name="T4" fmla="*/ 7 w 5"/>
                  <a:gd name="T5" fmla="*/ 15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0" y="3"/>
                    </a:moveTo>
                    <a:cubicBezTo>
                      <a:pt x="1" y="2"/>
                      <a:pt x="3" y="1"/>
                      <a:pt x="4" y="0"/>
                    </a:cubicBezTo>
                    <a:cubicBezTo>
                      <a:pt x="5" y="2"/>
                      <a:pt x="5" y="4"/>
                      <a:pt x="4" y="6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5" name="Freeform 550">
                <a:extLst>
                  <a:ext uri="{FF2B5EF4-FFF2-40B4-BE49-F238E27FC236}">
                    <a16:creationId xmlns:a16="http://schemas.microsoft.com/office/drawing/2014/main" id="{D24CDEA2-4FF4-4225-B978-B2FA6827C3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8" y="2887"/>
                <a:ext cx="7" cy="10"/>
              </a:xfrm>
              <a:custGeom>
                <a:avLst/>
                <a:gdLst>
                  <a:gd name="T0" fmla="*/ 0 w 6"/>
                  <a:gd name="T1" fmla="*/ 8 h 8"/>
                  <a:gd name="T2" fmla="*/ 6 w 6"/>
                  <a:gd name="T3" fmla="*/ 0 h 8"/>
                  <a:gd name="T4" fmla="*/ 2 w 6"/>
                  <a:gd name="T5" fmla="*/ 16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0" y="4"/>
                    </a:moveTo>
                    <a:cubicBezTo>
                      <a:pt x="1" y="3"/>
                      <a:pt x="2" y="1"/>
                      <a:pt x="3" y="0"/>
                    </a:cubicBezTo>
                    <a:cubicBezTo>
                      <a:pt x="6" y="2"/>
                      <a:pt x="4" y="6"/>
                      <a:pt x="2" y="8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6" name="Freeform 551">
                <a:extLst>
                  <a:ext uri="{FF2B5EF4-FFF2-40B4-BE49-F238E27FC236}">
                    <a16:creationId xmlns:a16="http://schemas.microsoft.com/office/drawing/2014/main" id="{2B849AAC-E3D7-4772-9205-02F88F79C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0" y="2891"/>
                <a:ext cx="5" cy="8"/>
              </a:xfrm>
              <a:custGeom>
                <a:avLst/>
                <a:gdLst>
                  <a:gd name="T0" fmla="*/ 8 w 4"/>
                  <a:gd name="T1" fmla="*/ 15 h 6"/>
                  <a:gd name="T2" fmla="*/ 6 w 4"/>
                  <a:gd name="T3" fmla="*/ 0 h 6"/>
                  <a:gd name="T4" fmla="*/ 1 w 4"/>
                  <a:gd name="T5" fmla="*/ 15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4" y="6"/>
                    </a:moveTo>
                    <a:cubicBezTo>
                      <a:pt x="4" y="4"/>
                      <a:pt x="4" y="2"/>
                      <a:pt x="3" y="0"/>
                    </a:cubicBezTo>
                    <a:cubicBezTo>
                      <a:pt x="1" y="0"/>
                      <a:pt x="0" y="4"/>
                      <a:pt x="1" y="6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7" name="Freeform 552">
                <a:extLst>
                  <a:ext uri="{FF2B5EF4-FFF2-40B4-BE49-F238E27FC236}">
                    <a16:creationId xmlns:a16="http://schemas.microsoft.com/office/drawing/2014/main" id="{476790F4-ACF9-4495-B582-D02F02B374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" y="2846"/>
                <a:ext cx="7" cy="13"/>
              </a:xfrm>
              <a:custGeom>
                <a:avLst/>
                <a:gdLst>
                  <a:gd name="T0" fmla="*/ 0 w 6"/>
                  <a:gd name="T1" fmla="*/ 12 h 10"/>
                  <a:gd name="T2" fmla="*/ 1 w 6"/>
                  <a:gd name="T3" fmla="*/ 7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0" y="5"/>
                    </a:moveTo>
                    <a:cubicBezTo>
                      <a:pt x="4" y="10"/>
                      <a:pt x="6" y="0"/>
                      <a:pt x="1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8" name="Freeform 553">
                <a:extLst>
                  <a:ext uri="{FF2B5EF4-FFF2-40B4-BE49-F238E27FC236}">
                    <a16:creationId xmlns:a16="http://schemas.microsoft.com/office/drawing/2014/main" id="{2C983F69-94B3-4CEC-A9BF-F36E979088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9" y="2828"/>
                <a:ext cx="5" cy="5"/>
              </a:xfrm>
              <a:custGeom>
                <a:avLst/>
                <a:gdLst>
                  <a:gd name="T0" fmla="*/ 0 w 4"/>
                  <a:gd name="T1" fmla="*/ 8 h 4"/>
                  <a:gd name="T2" fmla="*/ 8 w 4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cubicBezTo>
                      <a:pt x="1" y="3"/>
                      <a:pt x="3" y="1"/>
                      <a:pt x="4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9" name="Freeform 554">
                <a:extLst>
                  <a:ext uri="{FF2B5EF4-FFF2-40B4-BE49-F238E27FC236}">
                    <a16:creationId xmlns:a16="http://schemas.microsoft.com/office/drawing/2014/main" id="{934CB29B-AB3B-4EA2-A5A1-DD8395AE4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2791"/>
                <a:ext cx="12" cy="16"/>
              </a:xfrm>
              <a:custGeom>
                <a:avLst/>
                <a:gdLst>
                  <a:gd name="T0" fmla="*/ 0 w 9"/>
                  <a:gd name="T1" fmla="*/ 5 h 12"/>
                  <a:gd name="T2" fmla="*/ 7 w 9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12"/>
                      <a:pt x="9" y="2"/>
                      <a:pt x="3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0" name="Freeform 555">
                <a:extLst>
                  <a:ext uri="{FF2B5EF4-FFF2-40B4-BE49-F238E27FC236}">
                    <a16:creationId xmlns:a16="http://schemas.microsoft.com/office/drawing/2014/main" id="{6ACCA9F3-54C3-432B-A2AC-7A5C2836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8" y="2796"/>
                <a:ext cx="1" cy="4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1" name="Freeform 556">
                <a:extLst>
                  <a:ext uri="{FF2B5EF4-FFF2-40B4-BE49-F238E27FC236}">
                    <a16:creationId xmlns:a16="http://schemas.microsoft.com/office/drawing/2014/main" id="{0882C227-BDD3-46B5-A87A-58450953ED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9" y="2860"/>
                <a:ext cx="7" cy="9"/>
              </a:xfrm>
              <a:custGeom>
                <a:avLst/>
                <a:gdLst>
                  <a:gd name="T0" fmla="*/ 1 w 5"/>
                  <a:gd name="T1" fmla="*/ 15 h 7"/>
                  <a:gd name="T2" fmla="*/ 1 w 5"/>
                  <a:gd name="T3" fmla="*/ 0 h 7"/>
                  <a:gd name="T4" fmla="*/ 14 w 5"/>
                  <a:gd name="T5" fmla="*/ 1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7">
                    <a:moveTo>
                      <a:pt x="1" y="7"/>
                    </a:moveTo>
                    <a:cubicBezTo>
                      <a:pt x="0" y="5"/>
                      <a:pt x="0" y="2"/>
                      <a:pt x="1" y="0"/>
                    </a:cubicBezTo>
                    <a:cubicBezTo>
                      <a:pt x="3" y="0"/>
                      <a:pt x="4" y="2"/>
                      <a:pt x="5" y="5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2" name="Freeform 557">
                <a:extLst>
                  <a:ext uri="{FF2B5EF4-FFF2-40B4-BE49-F238E27FC236}">
                    <a16:creationId xmlns:a16="http://schemas.microsoft.com/office/drawing/2014/main" id="{FEABF89E-BE34-43A6-B6DF-9F15C53A7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9" y="2913"/>
                <a:ext cx="3" cy="5"/>
              </a:xfrm>
              <a:custGeom>
                <a:avLst/>
                <a:gdLst>
                  <a:gd name="T0" fmla="*/ 0 w 2"/>
                  <a:gd name="T1" fmla="*/ 8 h 4"/>
                  <a:gd name="T2" fmla="*/ 8 w 2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3"/>
                      <a:pt x="1" y="1"/>
                      <a:pt x="2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3" name="Freeform 558">
                <a:extLst>
                  <a:ext uri="{FF2B5EF4-FFF2-40B4-BE49-F238E27FC236}">
                    <a16:creationId xmlns:a16="http://schemas.microsoft.com/office/drawing/2014/main" id="{4F3BB9AB-1C7D-450A-9A86-C9151B8ACE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6" y="2880"/>
                <a:ext cx="9" cy="11"/>
              </a:xfrm>
              <a:custGeom>
                <a:avLst/>
                <a:gdLst>
                  <a:gd name="T0" fmla="*/ 5 w 7"/>
                  <a:gd name="T1" fmla="*/ 16 h 9"/>
                  <a:gd name="T2" fmla="*/ 0 w 7"/>
                  <a:gd name="T3" fmla="*/ 9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9">
                    <a:moveTo>
                      <a:pt x="2" y="9"/>
                    </a:moveTo>
                    <a:cubicBezTo>
                      <a:pt x="7" y="9"/>
                      <a:pt x="7" y="0"/>
                      <a:pt x="0" y="5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4" name="Freeform 559">
                <a:extLst>
                  <a:ext uri="{FF2B5EF4-FFF2-40B4-BE49-F238E27FC236}">
                    <a16:creationId xmlns:a16="http://schemas.microsoft.com/office/drawing/2014/main" id="{21A874B0-9354-42EC-906D-D8574B215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2863"/>
                <a:ext cx="4" cy="2"/>
              </a:xfrm>
              <a:custGeom>
                <a:avLst/>
                <a:gdLst>
                  <a:gd name="T0" fmla="*/ 0 w 3"/>
                  <a:gd name="T1" fmla="*/ 0 h 2"/>
                  <a:gd name="T2" fmla="*/ 7 w 3"/>
                  <a:gd name="T3" fmla="*/ 2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1"/>
                      <a:pt x="1" y="2"/>
                      <a:pt x="3" y="2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5" name="Freeform 560">
                <a:extLst>
                  <a:ext uri="{FF2B5EF4-FFF2-40B4-BE49-F238E27FC236}">
                    <a16:creationId xmlns:a16="http://schemas.microsoft.com/office/drawing/2014/main" id="{290130DD-9C9C-46CC-8157-8B0AB1D853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2871"/>
                <a:ext cx="5" cy="3"/>
              </a:xfrm>
              <a:custGeom>
                <a:avLst/>
                <a:gdLst>
                  <a:gd name="T0" fmla="*/ 8 w 4"/>
                  <a:gd name="T1" fmla="*/ 3 h 3"/>
                  <a:gd name="T2" fmla="*/ 0 w 4"/>
                  <a:gd name="T3" fmla="*/ 1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1"/>
                      <a:pt x="2" y="0"/>
                      <a:pt x="0" y="1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6" name="Freeform 561">
                <a:extLst>
                  <a:ext uri="{FF2B5EF4-FFF2-40B4-BE49-F238E27FC236}">
                    <a16:creationId xmlns:a16="http://schemas.microsoft.com/office/drawing/2014/main" id="{BB1BA05E-9410-4A62-9677-59F91E3BA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2" y="2880"/>
                <a:ext cx="9" cy="8"/>
              </a:xfrm>
              <a:custGeom>
                <a:avLst/>
                <a:gdLst>
                  <a:gd name="T0" fmla="*/ 5 w 7"/>
                  <a:gd name="T1" fmla="*/ 10 h 7"/>
                  <a:gd name="T2" fmla="*/ 5 w 7"/>
                  <a:gd name="T3" fmla="*/ 0 h 7"/>
                  <a:gd name="T4" fmla="*/ 15 w 7"/>
                  <a:gd name="T5" fmla="*/ 9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2" y="7"/>
                    </a:moveTo>
                    <a:cubicBezTo>
                      <a:pt x="0" y="5"/>
                      <a:pt x="1" y="2"/>
                      <a:pt x="2" y="0"/>
                    </a:cubicBezTo>
                    <a:cubicBezTo>
                      <a:pt x="5" y="1"/>
                      <a:pt x="6" y="4"/>
                      <a:pt x="7" y="6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7" name="Freeform 562">
                <a:extLst>
                  <a:ext uri="{FF2B5EF4-FFF2-40B4-BE49-F238E27FC236}">
                    <a16:creationId xmlns:a16="http://schemas.microsoft.com/office/drawing/2014/main" id="{D5615287-FF28-4470-8C4C-7604295666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6" y="2924"/>
                <a:ext cx="4" cy="2"/>
              </a:xfrm>
              <a:custGeom>
                <a:avLst/>
                <a:gdLst>
                  <a:gd name="T0" fmla="*/ 7 w 3"/>
                  <a:gd name="T1" fmla="*/ 0 h 1"/>
                  <a:gd name="T2" fmla="*/ 0 w 3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1" y="1"/>
                      <a:pt x="0" y="1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8" name="Freeform 563">
                <a:extLst>
                  <a:ext uri="{FF2B5EF4-FFF2-40B4-BE49-F238E27FC236}">
                    <a16:creationId xmlns:a16="http://schemas.microsoft.com/office/drawing/2014/main" id="{C97F425C-65DA-46C0-BCEE-71AAA7B95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9" y="2800"/>
                <a:ext cx="1" cy="4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9" name="Freeform 564">
                <a:extLst>
                  <a:ext uri="{FF2B5EF4-FFF2-40B4-BE49-F238E27FC236}">
                    <a16:creationId xmlns:a16="http://schemas.microsoft.com/office/drawing/2014/main" id="{7D498924-7778-437B-B7FA-A008C56E1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1" y="2807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0" name="Freeform 565">
                <a:extLst>
                  <a:ext uri="{FF2B5EF4-FFF2-40B4-BE49-F238E27FC236}">
                    <a16:creationId xmlns:a16="http://schemas.microsoft.com/office/drawing/2014/main" id="{793885E2-F54E-4BB5-8916-C7D90D6377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5" y="2795"/>
                <a:ext cx="1" cy="4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1" name="Freeform 566">
                <a:extLst>
                  <a:ext uri="{FF2B5EF4-FFF2-40B4-BE49-F238E27FC236}">
                    <a16:creationId xmlns:a16="http://schemas.microsoft.com/office/drawing/2014/main" id="{1FFA1EFA-1A9A-474E-B0FD-9073C4C44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" y="2813"/>
                <a:ext cx="4" cy="9"/>
              </a:xfrm>
              <a:custGeom>
                <a:avLst/>
                <a:gdLst>
                  <a:gd name="T0" fmla="*/ 0 w 3"/>
                  <a:gd name="T1" fmla="*/ 13 h 7"/>
                  <a:gd name="T2" fmla="*/ 5 w 3"/>
                  <a:gd name="T3" fmla="*/ 0 h 7"/>
                  <a:gd name="T4" fmla="*/ 5 w 3"/>
                  <a:gd name="T5" fmla="*/ 15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7">
                    <a:moveTo>
                      <a:pt x="0" y="6"/>
                    </a:moveTo>
                    <a:cubicBezTo>
                      <a:pt x="0" y="3"/>
                      <a:pt x="0" y="1"/>
                      <a:pt x="2" y="0"/>
                    </a:cubicBezTo>
                    <a:cubicBezTo>
                      <a:pt x="3" y="2"/>
                      <a:pt x="2" y="5"/>
                      <a:pt x="2" y="7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2" name="Freeform 567">
                <a:extLst>
                  <a:ext uri="{FF2B5EF4-FFF2-40B4-BE49-F238E27FC236}">
                    <a16:creationId xmlns:a16="http://schemas.microsoft.com/office/drawing/2014/main" id="{2F9B744F-8065-4343-9193-76049786EC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0" y="2803"/>
                <a:ext cx="5" cy="1"/>
              </a:xfrm>
              <a:custGeom>
                <a:avLst/>
                <a:gdLst>
                  <a:gd name="T0" fmla="*/ 0 w 4"/>
                  <a:gd name="T1" fmla="*/ 0 h 1"/>
                  <a:gd name="T2" fmla="*/ 8 w 4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2" y="1"/>
                      <a:pt x="4" y="1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3" name="Freeform 568">
                <a:extLst>
                  <a:ext uri="{FF2B5EF4-FFF2-40B4-BE49-F238E27FC236}">
                    <a16:creationId xmlns:a16="http://schemas.microsoft.com/office/drawing/2014/main" id="{D30FD696-2DEB-43A0-9215-55DCFC6F0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2791"/>
                <a:ext cx="5" cy="1"/>
              </a:xfrm>
              <a:custGeom>
                <a:avLst/>
                <a:gdLst>
                  <a:gd name="T0" fmla="*/ 0 w 4"/>
                  <a:gd name="T1" fmla="*/ 0 h 1"/>
                  <a:gd name="T2" fmla="*/ 8 w 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4" name="Freeform 569">
                <a:extLst>
                  <a:ext uri="{FF2B5EF4-FFF2-40B4-BE49-F238E27FC236}">
                    <a16:creationId xmlns:a16="http://schemas.microsoft.com/office/drawing/2014/main" id="{3E244822-6BFA-4AF0-98A0-49FB011C96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7" y="2789"/>
                <a:ext cx="3" cy="5"/>
              </a:xfrm>
              <a:custGeom>
                <a:avLst/>
                <a:gdLst>
                  <a:gd name="T0" fmla="*/ 8 w 2"/>
                  <a:gd name="T1" fmla="*/ 0 h 4"/>
                  <a:gd name="T2" fmla="*/ 0 w 2"/>
                  <a:gd name="T3" fmla="*/ 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1" y="1"/>
                      <a:pt x="0" y="2"/>
                      <a:pt x="0" y="4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5" name="Freeform 570">
                <a:extLst>
                  <a:ext uri="{FF2B5EF4-FFF2-40B4-BE49-F238E27FC236}">
                    <a16:creationId xmlns:a16="http://schemas.microsoft.com/office/drawing/2014/main" id="{FF2EB630-6E39-4658-BEEC-C35FF4976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3" y="2793"/>
                <a:ext cx="3" cy="3"/>
              </a:xfrm>
              <a:custGeom>
                <a:avLst/>
                <a:gdLst>
                  <a:gd name="T0" fmla="*/ 0 w 2"/>
                  <a:gd name="T1" fmla="*/ 0 h 3"/>
                  <a:gd name="T2" fmla="*/ 8 w 2"/>
                  <a:gd name="T3" fmla="*/ 3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2"/>
                      <a:pt x="1" y="3"/>
                      <a:pt x="2" y="3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6" name="Freeform 571">
                <a:extLst>
                  <a:ext uri="{FF2B5EF4-FFF2-40B4-BE49-F238E27FC236}">
                    <a16:creationId xmlns:a16="http://schemas.microsoft.com/office/drawing/2014/main" id="{CF59E3F7-C97B-4AE2-927D-9C1D9B74D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6" y="2793"/>
                <a:ext cx="3" cy="1"/>
              </a:xfrm>
              <a:custGeom>
                <a:avLst/>
                <a:gdLst>
                  <a:gd name="T0" fmla="*/ 0 w 2"/>
                  <a:gd name="T1" fmla="*/ 1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0"/>
                      <a:pt x="2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7" name="Freeform 572">
                <a:extLst>
                  <a:ext uri="{FF2B5EF4-FFF2-40B4-BE49-F238E27FC236}">
                    <a16:creationId xmlns:a16="http://schemas.microsoft.com/office/drawing/2014/main" id="{E6D622C2-5145-458E-B6DF-A679A32581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9" y="2782"/>
                <a:ext cx="1" cy="5"/>
              </a:xfrm>
              <a:custGeom>
                <a:avLst/>
                <a:gdLst>
                  <a:gd name="T0" fmla="*/ 0 w 1"/>
                  <a:gd name="T1" fmla="*/ 0 h 4"/>
                  <a:gd name="T2" fmla="*/ 1 w 1"/>
                  <a:gd name="T3" fmla="*/ 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0" y="3"/>
                      <a:pt x="1" y="4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8" name="Freeform 573">
                <a:extLst>
                  <a:ext uri="{FF2B5EF4-FFF2-40B4-BE49-F238E27FC236}">
                    <a16:creationId xmlns:a16="http://schemas.microsoft.com/office/drawing/2014/main" id="{4464DBD6-6FCD-4BC8-8396-59A350093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0" y="2845"/>
                <a:ext cx="5" cy="4"/>
              </a:xfrm>
              <a:custGeom>
                <a:avLst/>
                <a:gdLst>
                  <a:gd name="T0" fmla="*/ 0 w 4"/>
                  <a:gd name="T1" fmla="*/ 0 h 3"/>
                  <a:gd name="T2" fmla="*/ 8 w 4"/>
                  <a:gd name="T3" fmla="*/ 5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2"/>
                      <a:pt x="2" y="3"/>
                      <a:pt x="4" y="2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9" name="Freeform 574">
                <a:extLst>
                  <a:ext uri="{FF2B5EF4-FFF2-40B4-BE49-F238E27FC236}">
                    <a16:creationId xmlns:a16="http://schemas.microsoft.com/office/drawing/2014/main" id="{97FB1D3D-6991-4145-9240-8CDD1C432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1" y="2823"/>
                <a:ext cx="5" cy="3"/>
              </a:xfrm>
              <a:custGeom>
                <a:avLst/>
                <a:gdLst>
                  <a:gd name="T0" fmla="*/ 0 w 4"/>
                  <a:gd name="T1" fmla="*/ 8 h 2"/>
                  <a:gd name="T2" fmla="*/ 8 w 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2" y="1"/>
                      <a:pt x="3" y="1"/>
                      <a:pt x="4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0" name="Freeform 575">
                <a:extLst>
                  <a:ext uri="{FF2B5EF4-FFF2-40B4-BE49-F238E27FC236}">
                    <a16:creationId xmlns:a16="http://schemas.microsoft.com/office/drawing/2014/main" id="{DF328EB8-2B5E-4AD2-9FBE-2834BEBD2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" y="2808"/>
                <a:ext cx="1" cy="4"/>
              </a:xfrm>
              <a:custGeom>
                <a:avLst/>
                <a:gdLst>
                  <a:gd name="T0" fmla="*/ 0 w 1"/>
                  <a:gd name="T1" fmla="*/ 7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1" name="Freeform 576">
                <a:extLst>
                  <a:ext uri="{FF2B5EF4-FFF2-40B4-BE49-F238E27FC236}">
                    <a16:creationId xmlns:a16="http://schemas.microsoft.com/office/drawing/2014/main" id="{172710D0-8AC8-48DC-954B-E115FCD22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" y="2986"/>
                <a:ext cx="1" cy="6"/>
              </a:xfrm>
              <a:custGeom>
                <a:avLst/>
                <a:gdLst>
                  <a:gd name="T0" fmla="*/ 0 w 1"/>
                  <a:gd name="T1" fmla="*/ 0 h 5"/>
                  <a:gd name="T2" fmla="*/ 1 w 1"/>
                  <a:gd name="T3" fmla="*/ 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1" y="1"/>
                      <a:pt x="1" y="3"/>
                      <a:pt x="1" y="5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2" name="Freeform 577">
                <a:extLst>
                  <a:ext uri="{FF2B5EF4-FFF2-40B4-BE49-F238E27FC236}">
                    <a16:creationId xmlns:a16="http://schemas.microsoft.com/office/drawing/2014/main" id="{C82E3BBA-4B80-4925-923C-78A9DD7D2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5" y="3006"/>
                <a:ext cx="4" cy="3"/>
              </a:xfrm>
              <a:custGeom>
                <a:avLst/>
                <a:gdLst>
                  <a:gd name="T0" fmla="*/ 7 w 3"/>
                  <a:gd name="T1" fmla="*/ 0 h 2"/>
                  <a:gd name="T2" fmla="*/ 0 w 3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1" y="0"/>
                      <a:pt x="0" y="0"/>
                      <a:pt x="0" y="2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3" name="Freeform 578">
                <a:extLst>
                  <a:ext uri="{FF2B5EF4-FFF2-40B4-BE49-F238E27FC236}">
                    <a16:creationId xmlns:a16="http://schemas.microsoft.com/office/drawing/2014/main" id="{3534F6E2-DE36-4929-9CD9-0998AD2DE5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2" y="2895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4" name="Freeform 579">
                <a:extLst>
                  <a:ext uri="{FF2B5EF4-FFF2-40B4-BE49-F238E27FC236}">
                    <a16:creationId xmlns:a16="http://schemas.microsoft.com/office/drawing/2014/main" id="{BE0C637B-039F-457B-85CB-38B33480F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6" y="2901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5" name="Freeform 580">
                <a:extLst>
                  <a:ext uri="{FF2B5EF4-FFF2-40B4-BE49-F238E27FC236}">
                    <a16:creationId xmlns:a16="http://schemas.microsoft.com/office/drawing/2014/main" id="{77234EBE-358B-462D-B31F-ED7C6D423D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9" y="3000"/>
                <a:ext cx="1" cy="7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9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cubicBezTo>
                      <a:pt x="0" y="1"/>
                      <a:pt x="0" y="4"/>
                      <a:pt x="1" y="6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6" name="Freeform 581">
                <a:extLst>
                  <a:ext uri="{FF2B5EF4-FFF2-40B4-BE49-F238E27FC236}">
                    <a16:creationId xmlns:a16="http://schemas.microsoft.com/office/drawing/2014/main" id="{5C68BBC6-CCE9-430F-9205-66A453CF9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7" y="2997"/>
                <a:ext cx="1" cy="7"/>
              </a:xfrm>
              <a:custGeom>
                <a:avLst/>
                <a:gdLst>
                  <a:gd name="T0" fmla="*/ 0 w 1"/>
                  <a:gd name="T1" fmla="*/ 0 h 5"/>
                  <a:gd name="T2" fmla="*/ 1 w 1"/>
                  <a:gd name="T3" fmla="*/ 14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2"/>
                      <a:pt x="0" y="3"/>
                      <a:pt x="1" y="5"/>
                    </a:cubicBezTo>
                  </a:path>
                </a:pathLst>
              </a:custGeom>
              <a:noFill/>
              <a:ln w="6350" cap="rnd">
                <a:solidFill>
                  <a:srgbClr val="FFEAC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7" name="Freeform 582">
                <a:extLst>
                  <a:ext uri="{FF2B5EF4-FFF2-40B4-BE49-F238E27FC236}">
                    <a16:creationId xmlns:a16="http://schemas.microsoft.com/office/drawing/2014/main" id="{71F17314-2E90-4AFF-934C-4C4DE2B15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2965"/>
                <a:ext cx="86" cy="106"/>
              </a:xfrm>
              <a:custGeom>
                <a:avLst/>
                <a:gdLst>
                  <a:gd name="T0" fmla="*/ 141 w 67"/>
                  <a:gd name="T1" fmla="*/ 0 h 83"/>
                  <a:gd name="T2" fmla="*/ 110 w 67"/>
                  <a:gd name="T3" fmla="*/ 8 h 83"/>
                  <a:gd name="T4" fmla="*/ 50 w 67"/>
                  <a:gd name="T5" fmla="*/ 33 h 83"/>
                  <a:gd name="T6" fmla="*/ 6 w 67"/>
                  <a:gd name="T7" fmla="*/ 63 h 83"/>
                  <a:gd name="T8" fmla="*/ 1 w 67"/>
                  <a:gd name="T9" fmla="*/ 65 h 83"/>
                  <a:gd name="T10" fmla="*/ 0 w 67"/>
                  <a:gd name="T11" fmla="*/ 172 h 83"/>
                  <a:gd name="T12" fmla="*/ 141 w 67"/>
                  <a:gd name="T13" fmla="*/ 125 h 83"/>
                  <a:gd name="T14" fmla="*/ 141 w 67"/>
                  <a:gd name="T15" fmla="*/ 0 h 8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7" h="83">
                    <a:moveTo>
                      <a:pt x="67" y="0"/>
                    </a:moveTo>
                    <a:cubicBezTo>
                      <a:pt x="61" y="2"/>
                      <a:pt x="56" y="4"/>
                      <a:pt x="52" y="4"/>
                    </a:cubicBezTo>
                    <a:cubicBezTo>
                      <a:pt x="40" y="7"/>
                      <a:pt x="33" y="7"/>
                      <a:pt x="23" y="16"/>
                    </a:cubicBezTo>
                    <a:cubicBezTo>
                      <a:pt x="13" y="25"/>
                      <a:pt x="16" y="27"/>
                      <a:pt x="3" y="30"/>
                    </a:cubicBezTo>
                    <a:cubicBezTo>
                      <a:pt x="1" y="31"/>
                      <a:pt x="1" y="31"/>
                      <a:pt x="1" y="31"/>
                    </a:cubicBezTo>
                    <a:cubicBezTo>
                      <a:pt x="1" y="50"/>
                      <a:pt x="0" y="67"/>
                      <a:pt x="0" y="83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7" y="41"/>
                      <a:pt x="67" y="21"/>
                      <a:pt x="67" y="0"/>
                    </a:cubicBezTo>
                    <a:close/>
                  </a:path>
                </a:pathLst>
              </a:custGeom>
              <a:solidFill>
                <a:srgbClr val="E56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8" name="Freeform 583">
                <a:extLst>
                  <a:ext uri="{FF2B5EF4-FFF2-40B4-BE49-F238E27FC236}">
                    <a16:creationId xmlns:a16="http://schemas.microsoft.com/office/drawing/2014/main" id="{0C342BF1-4499-42F2-9692-D2D544639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3005"/>
                <a:ext cx="1" cy="66"/>
              </a:xfrm>
              <a:custGeom>
                <a:avLst/>
                <a:gdLst>
                  <a:gd name="T0" fmla="*/ 1 w 1"/>
                  <a:gd name="T1" fmla="*/ 0 h 52"/>
                  <a:gd name="T2" fmla="*/ 0 w 1"/>
                  <a:gd name="T3" fmla="*/ 107 h 5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2">
                    <a:moveTo>
                      <a:pt x="1" y="0"/>
                    </a:moveTo>
                    <a:cubicBezTo>
                      <a:pt x="1" y="19"/>
                      <a:pt x="0" y="36"/>
                      <a:pt x="0" y="52"/>
                    </a:cubicBezTo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9" name="Freeform 584">
                <a:extLst>
                  <a:ext uri="{FF2B5EF4-FFF2-40B4-BE49-F238E27FC236}">
                    <a16:creationId xmlns:a16="http://schemas.microsoft.com/office/drawing/2014/main" id="{BD85D3F9-B5C2-49D1-8AC9-B375B6EC37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0" y="2965"/>
                <a:ext cx="1" cy="65"/>
              </a:xfrm>
              <a:custGeom>
                <a:avLst/>
                <a:gdLst>
                  <a:gd name="T0" fmla="*/ 0 w 1"/>
                  <a:gd name="T1" fmla="*/ 106 h 51"/>
                  <a:gd name="T2" fmla="*/ 0 w 1"/>
                  <a:gd name="T3" fmla="*/ 0 h 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1">
                    <a:moveTo>
                      <a:pt x="0" y="51"/>
                    </a:moveTo>
                    <a:cubicBezTo>
                      <a:pt x="0" y="35"/>
                      <a:pt x="0" y="18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0" name="Freeform 585">
                <a:extLst>
                  <a:ext uri="{FF2B5EF4-FFF2-40B4-BE49-F238E27FC236}">
                    <a16:creationId xmlns:a16="http://schemas.microsoft.com/office/drawing/2014/main" id="{D7886D5B-F787-4848-9455-2CF3F943D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7" y="2975"/>
                <a:ext cx="39" cy="73"/>
              </a:xfrm>
              <a:custGeom>
                <a:avLst/>
                <a:gdLst>
                  <a:gd name="T0" fmla="*/ 12 w 30"/>
                  <a:gd name="T1" fmla="*/ 0 h 57"/>
                  <a:gd name="T2" fmla="*/ 0 w 30"/>
                  <a:gd name="T3" fmla="*/ 1 h 57"/>
                  <a:gd name="T4" fmla="*/ 39 w 30"/>
                  <a:gd name="T5" fmla="*/ 119 h 57"/>
                  <a:gd name="T6" fmla="*/ 66 w 30"/>
                  <a:gd name="T7" fmla="*/ 111 h 57"/>
                  <a:gd name="T8" fmla="*/ 61 w 30"/>
                  <a:gd name="T9" fmla="*/ 105 h 57"/>
                  <a:gd name="T10" fmla="*/ 12 w 30"/>
                  <a:gd name="T11" fmla="*/ 0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0" h="57">
                    <a:moveTo>
                      <a:pt x="5" y="0"/>
                    </a:moveTo>
                    <a:cubicBezTo>
                      <a:pt x="3" y="0"/>
                      <a:pt x="2" y="0"/>
                      <a:pt x="0" y="1"/>
                    </a:cubicBezTo>
                    <a:cubicBezTo>
                      <a:pt x="6" y="23"/>
                      <a:pt x="13" y="41"/>
                      <a:pt x="18" y="57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29" y="52"/>
                      <a:pt x="29" y="51"/>
                      <a:pt x="28" y="50"/>
                    </a:cubicBezTo>
                    <a:cubicBezTo>
                      <a:pt x="20" y="43"/>
                      <a:pt x="12" y="21"/>
                      <a:pt x="5" y="0"/>
                    </a:cubicBezTo>
                    <a:close/>
                  </a:path>
                </a:pathLst>
              </a:custGeom>
              <a:solidFill>
                <a:srgbClr val="BB07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1" name="Freeform 586">
                <a:extLst>
                  <a:ext uri="{FF2B5EF4-FFF2-40B4-BE49-F238E27FC236}">
                    <a16:creationId xmlns:a16="http://schemas.microsoft.com/office/drawing/2014/main" id="{38F888B5-B524-49A8-8FA6-3F20692981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2968"/>
                <a:ext cx="56" cy="75"/>
              </a:xfrm>
              <a:custGeom>
                <a:avLst/>
                <a:gdLst>
                  <a:gd name="T0" fmla="*/ 67 w 44"/>
                  <a:gd name="T1" fmla="*/ 64 h 59"/>
                  <a:gd name="T2" fmla="*/ 46 w 44"/>
                  <a:gd name="T3" fmla="*/ 0 h 59"/>
                  <a:gd name="T4" fmla="*/ 29 w 44"/>
                  <a:gd name="T5" fmla="*/ 5 h 59"/>
                  <a:gd name="T6" fmla="*/ 0 w 44"/>
                  <a:gd name="T7" fmla="*/ 13 h 59"/>
                  <a:gd name="T8" fmla="*/ 24 w 44"/>
                  <a:gd name="T9" fmla="*/ 78 h 59"/>
                  <a:gd name="T10" fmla="*/ 50 w 44"/>
                  <a:gd name="T11" fmla="*/ 121 h 59"/>
                  <a:gd name="T12" fmla="*/ 90 w 44"/>
                  <a:gd name="T13" fmla="*/ 107 h 59"/>
                  <a:gd name="T14" fmla="*/ 67 w 44"/>
                  <a:gd name="T15" fmla="*/ 64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" h="59">
                    <a:moveTo>
                      <a:pt x="33" y="31"/>
                    </a:moveTo>
                    <a:cubicBezTo>
                      <a:pt x="29" y="21"/>
                      <a:pt x="25" y="11"/>
                      <a:pt x="22" y="0"/>
                    </a:cubicBezTo>
                    <a:cubicBezTo>
                      <a:pt x="19" y="1"/>
                      <a:pt x="16" y="2"/>
                      <a:pt x="14" y="2"/>
                    </a:cubicBezTo>
                    <a:cubicBezTo>
                      <a:pt x="9" y="4"/>
                      <a:pt x="4" y="5"/>
                      <a:pt x="0" y="6"/>
                    </a:cubicBezTo>
                    <a:cubicBezTo>
                      <a:pt x="3" y="17"/>
                      <a:pt x="7" y="27"/>
                      <a:pt x="12" y="38"/>
                    </a:cubicBezTo>
                    <a:cubicBezTo>
                      <a:pt x="15" y="46"/>
                      <a:pt x="19" y="53"/>
                      <a:pt x="24" y="59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0" y="46"/>
                      <a:pt x="37" y="39"/>
                      <a:pt x="33" y="31"/>
                    </a:cubicBezTo>
                    <a:close/>
                  </a:path>
                </a:pathLst>
              </a:custGeom>
              <a:solidFill>
                <a:srgbClr val="E56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2" name="Freeform 587">
                <a:extLst>
                  <a:ext uri="{FF2B5EF4-FFF2-40B4-BE49-F238E27FC236}">
                    <a16:creationId xmlns:a16="http://schemas.microsoft.com/office/drawing/2014/main" id="{6B74B2D3-20F4-41B0-BA77-C1DD2F3CA5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4" y="2969"/>
                <a:ext cx="32" cy="68"/>
              </a:xfrm>
              <a:custGeom>
                <a:avLst/>
                <a:gdLst>
                  <a:gd name="T0" fmla="*/ 29 w 25"/>
                  <a:gd name="T1" fmla="*/ 65 h 53"/>
                  <a:gd name="T2" fmla="*/ 6 w 25"/>
                  <a:gd name="T3" fmla="*/ 0 h 53"/>
                  <a:gd name="T4" fmla="*/ 0 w 25"/>
                  <a:gd name="T5" fmla="*/ 1 h 53"/>
                  <a:gd name="T6" fmla="*/ 22 w 25"/>
                  <a:gd name="T7" fmla="*/ 69 h 53"/>
                  <a:gd name="T8" fmla="*/ 45 w 25"/>
                  <a:gd name="T9" fmla="*/ 112 h 53"/>
                  <a:gd name="T10" fmla="*/ 52 w 25"/>
                  <a:gd name="T11" fmla="*/ 110 h 53"/>
                  <a:gd name="T12" fmla="*/ 29 w 25"/>
                  <a:gd name="T13" fmla="*/ 65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53">
                    <a:moveTo>
                      <a:pt x="14" y="31"/>
                    </a:moveTo>
                    <a:cubicBezTo>
                      <a:pt x="10" y="21"/>
                      <a:pt x="6" y="11"/>
                      <a:pt x="3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2" y="12"/>
                      <a:pt x="6" y="22"/>
                      <a:pt x="10" y="33"/>
                    </a:cubicBezTo>
                    <a:cubicBezTo>
                      <a:pt x="14" y="40"/>
                      <a:pt x="17" y="47"/>
                      <a:pt x="21" y="53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1" y="46"/>
                      <a:pt x="17" y="39"/>
                      <a:pt x="14" y="31"/>
                    </a:cubicBezTo>
                    <a:close/>
                  </a:path>
                </a:pathLst>
              </a:custGeom>
              <a:solidFill>
                <a:srgbClr val="BB07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3" name="Freeform 588">
                <a:extLst>
                  <a:ext uri="{FF2B5EF4-FFF2-40B4-BE49-F238E27FC236}">
                    <a16:creationId xmlns:a16="http://schemas.microsoft.com/office/drawing/2014/main" id="{A23E6EE2-E291-4E6A-A2E3-B335A7F17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2975"/>
                <a:ext cx="30" cy="68"/>
              </a:xfrm>
              <a:custGeom>
                <a:avLst/>
                <a:gdLst>
                  <a:gd name="T0" fmla="*/ 0 w 24"/>
                  <a:gd name="T1" fmla="*/ 0 h 53"/>
                  <a:gd name="T2" fmla="*/ 24 w 24"/>
                  <a:gd name="T3" fmla="*/ 68 h 53"/>
                  <a:gd name="T4" fmla="*/ 48 w 24"/>
                  <a:gd name="T5" fmla="*/ 112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53">
                    <a:moveTo>
                      <a:pt x="0" y="0"/>
                    </a:moveTo>
                    <a:cubicBezTo>
                      <a:pt x="3" y="11"/>
                      <a:pt x="7" y="21"/>
                      <a:pt x="12" y="32"/>
                    </a:cubicBezTo>
                    <a:cubicBezTo>
                      <a:pt x="15" y="40"/>
                      <a:pt x="19" y="47"/>
                      <a:pt x="24" y="53"/>
                    </a:cubicBezTo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4" name="Freeform 589">
                <a:extLst>
                  <a:ext uri="{FF2B5EF4-FFF2-40B4-BE49-F238E27FC236}">
                    <a16:creationId xmlns:a16="http://schemas.microsoft.com/office/drawing/2014/main" id="{6049A8B0-D830-4B7B-84D7-B74A6371E7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" y="2968"/>
                <a:ext cx="28" cy="66"/>
              </a:xfrm>
              <a:custGeom>
                <a:avLst/>
                <a:gdLst>
                  <a:gd name="T0" fmla="*/ 46 w 22"/>
                  <a:gd name="T1" fmla="*/ 107 h 52"/>
                  <a:gd name="T2" fmla="*/ 23 w 22"/>
                  <a:gd name="T3" fmla="*/ 63 h 52"/>
                  <a:gd name="T4" fmla="*/ 0 w 22"/>
                  <a:gd name="T5" fmla="*/ 0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52">
                    <a:moveTo>
                      <a:pt x="22" y="52"/>
                    </a:moveTo>
                    <a:cubicBezTo>
                      <a:pt x="18" y="46"/>
                      <a:pt x="15" y="39"/>
                      <a:pt x="11" y="31"/>
                    </a:cubicBezTo>
                    <a:cubicBezTo>
                      <a:pt x="7" y="21"/>
                      <a:pt x="3" y="1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5" name="Freeform 590">
                <a:extLst>
                  <a:ext uri="{FF2B5EF4-FFF2-40B4-BE49-F238E27FC236}">
                    <a16:creationId xmlns:a16="http://schemas.microsoft.com/office/drawing/2014/main" id="{0E42AF99-F5CA-420E-8F8F-082AAD4853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5" y="2957"/>
                <a:ext cx="171" cy="71"/>
              </a:xfrm>
              <a:custGeom>
                <a:avLst/>
                <a:gdLst>
                  <a:gd name="T0" fmla="*/ 278 w 134"/>
                  <a:gd name="T1" fmla="*/ 0 h 55"/>
                  <a:gd name="T2" fmla="*/ 204 w 134"/>
                  <a:gd name="T3" fmla="*/ 22 h 55"/>
                  <a:gd name="T4" fmla="*/ 143 w 134"/>
                  <a:gd name="T5" fmla="*/ 46 h 55"/>
                  <a:gd name="T6" fmla="*/ 102 w 134"/>
                  <a:gd name="T7" fmla="*/ 76 h 55"/>
                  <a:gd name="T8" fmla="*/ 8 w 134"/>
                  <a:gd name="T9" fmla="*/ 119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4" h="55">
                    <a:moveTo>
                      <a:pt x="134" y="0"/>
                    </a:moveTo>
                    <a:cubicBezTo>
                      <a:pt x="134" y="0"/>
                      <a:pt x="109" y="8"/>
                      <a:pt x="98" y="10"/>
                    </a:cubicBezTo>
                    <a:cubicBezTo>
                      <a:pt x="86" y="13"/>
                      <a:pt x="79" y="13"/>
                      <a:pt x="69" y="22"/>
                    </a:cubicBezTo>
                    <a:cubicBezTo>
                      <a:pt x="59" y="31"/>
                      <a:pt x="62" y="33"/>
                      <a:pt x="49" y="36"/>
                    </a:cubicBezTo>
                    <a:cubicBezTo>
                      <a:pt x="44" y="37"/>
                      <a:pt x="0" y="44"/>
                      <a:pt x="4" y="55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6" name="Freeform 591">
                <a:extLst>
                  <a:ext uri="{FF2B5EF4-FFF2-40B4-BE49-F238E27FC236}">
                    <a16:creationId xmlns:a16="http://schemas.microsoft.com/office/drawing/2014/main" id="{22C4A3B6-B5E0-40FC-A134-DC9820A839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0" y="3000"/>
                <a:ext cx="158" cy="64"/>
              </a:xfrm>
              <a:custGeom>
                <a:avLst/>
                <a:gdLst>
                  <a:gd name="T0" fmla="*/ 197 w 123"/>
                  <a:gd name="T1" fmla="*/ 0 h 50"/>
                  <a:gd name="T2" fmla="*/ 179 w 123"/>
                  <a:gd name="T3" fmla="*/ 6 h 50"/>
                  <a:gd name="T4" fmla="*/ 112 w 123"/>
                  <a:gd name="T5" fmla="*/ 22 h 50"/>
                  <a:gd name="T6" fmla="*/ 112 w 123"/>
                  <a:gd name="T7" fmla="*/ 29 h 50"/>
                  <a:gd name="T8" fmla="*/ 0 w 123"/>
                  <a:gd name="T9" fmla="*/ 82 h 50"/>
                  <a:gd name="T10" fmla="*/ 23 w 123"/>
                  <a:gd name="T11" fmla="*/ 105 h 50"/>
                  <a:gd name="T12" fmla="*/ 66 w 123"/>
                  <a:gd name="T13" fmla="*/ 99 h 50"/>
                  <a:gd name="T14" fmla="*/ 140 w 123"/>
                  <a:gd name="T15" fmla="*/ 59 h 50"/>
                  <a:gd name="T16" fmla="*/ 164 w 123"/>
                  <a:gd name="T17" fmla="*/ 59 h 50"/>
                  <a:gd name="T18" fmla="*/ 207 w 123"/>
                  <a:gd name="T19" fmla="*/ 105 h 50"/>
                  <a:gd name="T20" fmla="*/ 261 w 123"/>
                  <a:gd name="T21" fmla="*/ 86 h 50"/>
                  <a:gd name="T22" fmla="*/ 208 w 123"/>
                  <a:gd name="T23" fmla="*/ 17 h 50"/>
                  <a:gd name="T24" fmla="*/ 197 w 123"/>
                  <a:gd name="T25" fmla="*/ 0 h 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3" h="50">
                    <a:moveTo>
                      <a:pt x="93" y="0"/>
                    </a:moveTo>
                    <a:cubicBezTo>
                      <a:pt x="91" y="1"/>
                      <a:pt x="88" y="2"/>
                      <a:pt x="84" y="3"/>
                    </a:cubicBezTo>
                    <a:cubicBezTo>
                      <a:pt x="81" y="4"/>
                      <a:pt x="66" y="6"/>
                      <a:pt x="53" y="10"/>
                    </a:cubicBezTo>
                    <a:cubicBezTo>
                      <a:pt x="54" y="12"/>
                      <a:pt x="54" y="13"/>
                      <a:pt x="53" y="14"/>
                    </a:cubicBezTo>
                    <a:cubicBezTo>
                      <a:pt x="52" y="22"/>
                      <a:pt x="45" y="33"/>
                      <a:pt x="0" y="39"/>
                    </a:cubicBezTo>
                    <a:cubicBezTo>
                      <a:pt x="4" y="42"/>
                      <a:pt x="8" y="46"/>
                      <a:pt x="11" y="50"/>
                    </a:cubicBezTo>
                    <a:cubicBezTo>
                      <a:pt x="14" y="47"/>
                      <a:pt x="22" y="46"/>
                      <a:pt x="31" y="47"/>
                    </a:cubicBezTo>
                    <a:cubicBezTo>
                      <a:pt x="47" y="43"/>
                      <a:pt x="57" y="37"/>
                      <a:pt x="66" y="28"/>
                    </a:cubicBezTo>
                    <a:cubicBezTo>
                      <a:pt x="71" y="22"/>
                      <a:pt x="76" y="26"/>
                      <a:pt x="78" y="28"/>
                    </a:cubicBezTo>
                    <a:cubicBezTo>
                      <a:pt x="80" y="30"/>
                      <a:pt x="87" y="38"/>
                      <a:pt x="97" y="50"/>
                    </a:cubicBezTo>
                    <a:cubicBezTo>
                      <a:pt x="123" y="41"/>
                      <a:pt x="123" y="41"/>
                      <a:pt x="123" y="41"/>
                    </a:cubicBezTo>
                    <a:cubicBezTo>
                      <a:pt x="110" y="24"/>
                      <a:pt x="101" y="12"/>
                      <a:pt x="98" y="8"/>
                    </a:cubicBezTo>
                    <a:cubicBezTo>
                      <a:pt x="96" y="5"/>
                      <a:pt x="95" y="3"/>
                      <a:pt x="93" y="0"/>
                    </a:cubicBezTo>
                    <a:close/>
                  </a:path>
                </a:pathLst>
              </a:custGeom>
              <a:solidFill>
                <a:srgbClr val="009D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7" name="Freeform 592">
                <a:extLst>
                  <a:ext uri="{FF2B5EF4-FFF2-40B4-BE49-F238E27FC236}">
                    <a16:creationId xmlns:a16="http://schemas.microsoft.com/office/drawing/2014/main" id="{AB2F12CA-6F42-4D06-9E98-22497E1F5F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0" y="3000"/>
                <a:ext cx="158" cy="64"/>
              </a:xfrm>
              <a:custGeom>
                <a:avLst/>
                <a:gdLst>
                  <a:gd name="T0" fmla="*/ 197 w 123"/>
                  <a:gd name="T1" fmla="*/ 0 h 50"/>
                  <a:gd name="T2" fmla="*/ 179 w 123"/>
                  <a:gd name="T3" fmla="*/ 6 h 50"/>
                  <a:gd name="T4" fmla="*/ 112 w 123"/>
                  <a:gd name="T5" fmla="*/ 22 h 50"/>
                  <a:gd name="T6" fmla="*/ 112 w 123"/>
                  <a:gd name="T7" fmla="*/ 29 h 50"/>
                  <a:gd name="T8" fmla="*/ 0 w 123"/>
                  <a:gd name="T9" fmla="*/ 82 h 50"/>
                  <a:gd name="T10" fmla="*/ 23 w 123"/>
                  <a:gd name="T11" fmla="*/ 105 h 50"/>
                  <a:gd name="T12" fmla="*/ 66 w 123"/>
                  <a:gd name="T13" fmla="*/ 99 h 50"/>
                  <a:gd name="T14" fmla="*/ 140 w 123"/>
                  <a:gd name="T15" fmla="*/ 59 h 50"/>
                  <a:gd name="T16" fmla="*/ 164 w 123"/>
                  <a:gd name="T17" fmla="*/ 59 h 50"/>
                  <a:gd name="T18" fmla="*/ 207 w 123"/>
                  <a:gd name="T19" fmla="*/ 105 h 50"/>
                  <a:gd name="T20" fmla="*/ 261 w 123"/>
                  <a:gd name="T21" fmla="*/ 86 h 50"/>
                  <a:gd name="T22" fmla="*/ 208 w 123"/>
                  <a:gd name="T23" fmla="*/ 17 h 50"/>
                  <a:gd name="T24" fmla="*/ 197 w 123"/>
                  <a:gd name="T25" fmla="*/ 0 h 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3" h="50">
                    <a:moveTo>
                      <a:pt x="93" y="0"/>
                    </a:moveTo>
                    <a:cubicBezTo>
                      <a:pt x="91" y="1"/>
                      <a:pt x="88" y="2"/>
                      <a:pt x="84" y="3"/>
                    </a:cubicBezTo>
                    <a:cubicBezTo>
                      <a:pt x="81" y="4"/>
                      <a:pt x="66" y="6"/>
                      <a:pt x="53" y="10"/>
                    </a:cubicBezTo>
                    <a:cubicBezTo>
                      <a:pt x="54" y="12"/>
                      <a:pt x="54" y="13"/>
                      <a:pt x="53" y="14"/>
                    </a:cubicBezTo>
                    <a:cubicBezTo>
                      <a:pt x="52" y="22"/>
                      <a:pt x="45" y="33"/>
                      <a:pt x="0" y="39"/>
                    </a:cubicBezTo>
                    <a:cubicBezTo>
                      <a:pt x="4" y="42"/>
                      <a:pt x="8" y="46"/>
                      <a:pt x="11" y="50"/>
                    </a:cubicBezTo>
                    <a:cubicBezTo>
                      <a:pt x="14" y="47"/>
                      <a:pt x="22" y="46"/>
                      <a:pt x="31" y="47"/>
                    </a:cubicBezTo>
                    <a:cubicBezTo>
                      <a:pt x="47" y="43"/>
                      <a:pt x="57" y="37"/>
                      <a:pt x="66" y="28"/>
                    </a:cubicBezTo>
                    <a:cubicBezTo>
                      <a:pt x="71" y="22"/>
                      <a:pt x="76" y="26"/>
                      <a:pt x="78" y="28"/>
                    </a:cubicBezTo>
                    <a:cubicBezTo>
                      <a:pt x="80" y="30"/>
                      <a:pt x="87" y="38"/>
                      <a:pt x="97" y="50"/>
                    </a:cubicBezTo>
                    <a:cubicBezTo>
                      <a:pt x="123" y="41"/>
                      <a:pt x="123" y="41"/>
                      <a:pt x="123" y="41"/>
                    </a:cubicBezTo>
                    <a:cubicBezTo>
                      <a:pt x="110" y="24"/>
                      <a:pt x="101" y="12"/>
                      <a:pt x="98" y="8"/>
                    </a:cubicBezTo>
                    <a:cubicBezTo>
                      <a:pt x="96" y="5"/>
                      <a:pt x="95" y="3"/>
                      <a:pt x="93" y="0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8" name="Freeform 593">
                <a:extLst>
                  <a:ext uri="{FF2B5EF4-FFF2-40B4-BE49-F238E27FC236}">
                    <a16:creationId xmlns:a16="http://schemas.microsoft.com/office/drawing/2014/main" id="{03548C2E-AF95-4BFA-B82B-68DB5751F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3096"/>
                <a:ext cx="696" cy="670"/>
              </a:xfrm>
              <a:custGeom>
                <a:avLst/>
                <a:gdLst>
                  <a:gd name="T0" fmla="*/ 292 w 544"/>
                  <a:gd name="T1" fmla="*/ 839 h 524"/>
                  <a:gd name="T2" fmla="*/ 470 w 544"/>
                  <a:gd name="T3" fmla="*/ 973 h 524"/>
                  <a:gd name="T4" fmla="*/ 635 w 544"/>
                  <a:gd name="T5" fmla="*/ 901 h 524"/>
                  <a:gd name="T6" fmla="*/ 953 w 544"/>
                  <a:gd name="T7" fmla="*/ 945 h 524"/>
                  <a:gd name="T8" fmla="*/ 1091 w 544"/>
                  <a:gd name="T9" fmla="*/ 779 h 524"/>
                  <a:gd name="T10" fmla="*/ 1006 w 544"/>
                  <a:gd name="T11" fmla="*/ 363 h 524"/>
                  <a:gd name="T12" fmla="*/ 1006 w 544"/>
                  <a:gd name="T13" fmla="*/ 363 h 524"/>
                  <a:gd name="T14" fmla="*/ 953 w 544"/>
                  <a:gd name="T15" fmla="*/ 36 h 524"/>
                  <a:gd name="T16" fmla="*/ 692 w 544"/>
                  <a:gd name="T17" fmla="*/ 141 h 524"/>
                  <a:gd name="T18" fmla="*/ 342 w 544"/>
                  <a:gd name="T19" fmla="*/ 171 h 524"/>
                  <a:gd name="T20" fmla="*/ 315 w 544"/>
                  <a:gd name="T21" fmla="*/ 141 h 524"/>
                  <a:gd name="T22" fmla="*/ 119 w 544"/>
                  <a:gd name="T23" fmla="*/ 59 h 524"/>
                  <a:gd name="T24" fmla="*/ 77 w 544"/>
                  <a:gd name="T25" fmla="*/ 316 h 524"/>
                  <a:gd name="T26" fmla="*/ 106 w 544"/>
                  <a:gd name="T27" fmla="*/ 744 h 524"/>
                  <a:gd name="T28" fmla="*/ 292 w 544"/>
                  <a:gd name="T29" fmla="*/ 839 h 5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44" h="524">
                    <a:moveTo>
                      <a:pt x="139" y="401"/>
                    </a:moveTo>
                    <a:cubicBezTo>
                      <a:pt x="137" y="426"/>
                      <a:pt x="164" y="471"/>
                      <a:pt x="224" y="465"/>
                    </a:cubicBezTo>
                    <a:cubicBezTo>
                      <a:pt x="284" y="459"/>
                      <a:pt x="303" y="431"/>
                      <a:pt x="303" y="431"/>
                    </a:cubicBezTo>
                    <a:cubicBezTo>
                      <a:pt x="307" y="455"/>
                      <a:pt x="411" y="524"/>
                      <a:pt x="455" y="452"/>
                    </a:cubicBezTo>
                    <a:cubicBezTo>
                      <a:pt x="474" y="454"/>
                      <a:pt x="504" y="437"/>
                      <a:pt x="521" y="372"/>
                    </a:cubicBezTo>
                    <a:cubicBezTo>
                      <a:pt x="544" y="285"/>
                      <a:pt x="492" y="195"/>
                      <a:pt x="480" y="174"/>
                    </a:cubicBezTo>
                    <a:cubicBezTo>
                      <a:pt x="480" y="174"/>
                      <a:pt x="480" y="174"/>
                      <a:pt x="480" y="174"/>
                    </a:cubicBezTo>
                    <a:cubicBezTo>
                      <a:pt x="506" y="123"/>
                      <a:pt x="487" y="33"/>
                      <a:pt x="455" y="17"/>
                    </a:cubicBezTo>
                    <a:cubicBezTo>
                      <a:pt x="421" y="0"/>
                      <a:pt x="392" y="26"/>
                      <a:pt x="331" y="67"/>
                    </a:cubicBezTo>
                    <a:cubicBezTo>
                      <a:pt x="270" y="108"/>
                      <a:pt x="187" y="106"/>
                      <a:pt x="163" y="82"/>
                    </a:cubicBezTo>
                    <a:cubicBezTo>
                      <a:pt x="159" y="77"/>
                      <a:pt x="153" y="72"/>
                      <a:pt x="150" y="67"/>
                    </a:cubicBezTo>
                    <a:cubicBezTo>
                      <a:pt x="130" y="41"/>
                      <a:pt x="97" y="3"/>
                      <a:pt x="57" y="28"/>
                    </a:cubicBezTo>
                    <a:cubicBezTo>
                      <a:pt x="28" y="46"/>
                      <a:pt x="30" y="111"/>
                      <a:pt x="37" y="151"/>
                    </a:cubicBezTo>
                    <a:cubicBezTo>
                      <a:pt x="0" y="183"/>
                      <a:pt x="18" y="306"/>
                      <a:pt x="51" y="356"/>
                    </a:cubicBezTo>
                    <a:cubicBezTo>
                      <a:pt x="71" y="386"/>
                      <a:pt x="96" y="413"/>
                      <a:pt x="139" y="401"/>
                    </a:cubicBezTo>
                    <a:close/>
                  </a:path>
                </a:pathLst>
              </a:custGeom>
              <a:solidFill>
                <a:srgbClr val="E6C1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9" name="Freeform 594">
                <a:extLst>
                  <a:ext uri="{FF2B5EF4-FFF2-40B4-BE49-F238E27FC236}">
                    <a16:creationId xmlns:a16="http://schemas.microsoft.com/office/drawing/2014/main" id="{D4947AFF-696B-490E-B091-1713C9102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3096"/>
                <a:ext cx="696" cy="670"/>
              </a:xfrm>
              <a:custGeom>
                <a:avLst/>
                <a:gdLst>
                  <a:gd name="T0" fmla="*/ 292 w 544"/>
                  <a:gd name="T1" fmla="*/ 839 h 524"/>
                  <a:gd name="T2" fmla="*/ 470 w 544"/>
                  <a:gd name="T3" fmla="*/ 973 h 524"/>
                  <a:gd name="T4" fmla="*/ 635 w 544"/>
                  <a:gd name="T5" fmla="*/ 901 h 524"/>
                  <a:gd name="T6" fmla="*/ 953 w 544"/>
                  <a:gd name="T7" fmla="*/ 945 h 524"/>
                  <a:gd name="T8" fmla="*/ 1091 w 544"/>
                  <a:gd name="T9" fmla="*/ 779 h 524"/>
                  <a:gd name="T10" fmla="*/ 1006 w 544"/>
                  <a:gd name="T11" fmla="*/ 363 h 524"/>
                  <a:gd name="T12" fmla="*/ 1006 w 544"/>
                  <a:gd name="T13" fmla="*/ 363 h 524"/>
                  <a:gd name="T14" fmla="*/ 953 w 544"/>
                  <a:gd name="T15" fmla="*/ 36 h 524"/>
                  <a:gd name="T16" fmla="*/ 692 w 544"/>
                  <a:gd name="T17" fmla="*/ 141 h 524"/>
                  <a:gd name="T18" fmla="*/ 342 w 544"/>
                  <a:gd name="T19" fmla="*/ 171 h 524"/>
                  <a:gd name="T20" fmla="*/ 315 w 544"/>
                  <a:gd name="T21" fmla="*/ 141 h 524"/>
                  <a:gd name="T22" fmla="*/ 119 w 544"/>
                  <a:gd name="T23" fmla="*/ 59 h 524"/>
                  <a:gd name="T24" fmla="*/ 77 w 544"/>
                  <a:gd name="T25" fmla="*/ 316 h 524"/>
                  <a:gd name="T26" fmla="*/ 106 w 544"/>
                  <a:gd name="T27" fmla="*/ 744 h 524"/>
                  <a:gd name="T28" fmla="*/ 292 w 544"/>
                  <a:gd name="T29" fmla="*/ 839 h 5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44" h="524">
                    <a:moveTo>
                      <a:pt x="139" y="401"/>
                    </a:moveTo>
                    <a:cubicBezTo>
                      <a:pt x="137" y="426"/>
                      <a:pt x="164" y="471"/>
                      <a:pt x="224" y="465"/>
                    </a:cubicBezTo>
                    <a:cubicBezTo>
                      <a:pt x="284" y="459"/>
                      <a:pt x="303" y="431"/>
                      <a:pt x="303" y="431"/>
                    </a:cubicBezTo>
                    <a:cubicBezTo>
                      <a:pt x="307" y="455"/>
                      <a:pt x="411" y="524"/>
                      <a:pt x="455" y="452"/>
                    </a:cubicBezTo>
                    <a:cubicBezTo>
                      <a:pt x="474" y="454"/>
                      <a:pt x="504" y="437"/>
                      <a:pt x="521" y="372"/>
                    </a:cubicBezTo>
                    <a:cubicBezTo>
                      <a:pt x="544" y="285"/>
                      <a:pt x="492" y="195"/>
                      <a:pt x="480" y="174"/>
                    </a:cubicBezTo>
                    <a:cubicBezTo>
                      <a:pt x="480" y="174"/>
                      <a:pt x="480" y="174"/>
                      <a:pt x="480" y="174"/>
                    </a:cubicBezTo>
                    <a:cubicBezTo>
                      <a:pt x="506" y="123"/>
                      <a:pt x="487" y="33"/>
                      <a:pt x="455" y="17"/>
                    </a:cubicBezTo>
                    <a:cubicBezTo>
                      <a:pt x="421" y="0"/>
                      <a:pt x="392" y="26"/>
                      <a:pt x="331" y="67"/>
                    </a:cubicBezTo>
                    <a:cubicBezTo>
                      <a:pt x="270" y="108"/>
                      <a:pt x="187" y="106"/>
                      <a:pt x="163" y="82"/>
                    </a:cubicBezTo>
                    <a:cubicBezTo>
                      <a:pt x="159" y="77"/>
                      <a:pt x="153" y="72"/>
                      <a:pt x="150" y="67"/>
                    </a:cubicBezTo>
                    <a:cubicBezTo>
                      <a:pt x="130" y="41"/>
                      <a:pt x="97" y="3"/>
                      <a:pt x="57" y="28"/>
                    </a:cubicBezTo>
                    <a:cubicBezTo>
                      <a:pt x="28" y="46"/>
                      <a:pt x="30" y="111"/>
                      <a:pt x="37" y="151"/>
                    </a:cubicBezTo>
                    <a:cubicBezTo>
                      <a:pt x="0" y="183"/>
                      <a:pt x="18" y="306"/>
                      <a:pt x="51" y="356"/>
                    </a:cubicBezTo>
                    <a:cubicBezTo>
                      <a:pt x="71" y="386"/>
                      <a:pt x="96" y="413"/>
                      <a:pt x="139" y="401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0" name="Freeform 595">
                <a:extLst>
                  <a:ext uri="{FF2B5EF4-FFF2-40B4-BE49-F238E27FC236}">
                    <a16:creationId xmlns:a16="http://schemas.microsoft.com/office/drawing/2014/main" id="{5B746014-4A40-4DF1-AFC3-C967005EE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2" y="2446"/>
                <a:ext cx="653" cy="1249"/>
              </a:xfrm>
              <a:custGeom>
                <a:avLst/>
                <a:gdLst>
                  <a:gd name="T0" fmla="*/ 883 w 510"/>
                  <a:gd name="T1" fmla="*/ 19 h 977"/>
                  <a:gd name="T2" fmla="*/ 702 w 510"/>
                  <a:gd name="T3" fmla="*/ 75 h 977"/>
                  <a:gd name="T4" fmla="*/ 641 w 510"/>
                  <a:gd name="T5" fmla="*/ 157 h 977"/>
                  <a:gd name="T6" fmla="*/ 626 w 510"/>
                  <a:gd name="T7" fmla="*/ 157 h 977"/>
                  <a:gd name="T8" fmla="*/ 530 w 510"/>
                  <a:gd name="T9" fmla="*/ 219 h 977"/>
                  <a:gd name="T10" fmla="*/ 538 w 510"/>
                  <a:gd name="T11" fmla="*/ 230 h 977"/>
                  <a:gd name="T12" fmla="*/ 601 w 510"/>
                  <a:gd name="T13" fmla="*/ 336 h 977"/>
                  <a:gd name="T14" fmla="*/ 563 w 510"/>
                  <a:gd name="T15" fmla="*/ 495 h 977"/>
                  <a:gd name="T16" fmla="*/ 457 w 510"/>
                  <a:gd name="T17" fmla="*/ 612 h 977"/>
                  <a:gd name="T18" fmla="*/ 380 w 510"/>
                  <a:gd name="T19" fmla="*/ 591 h 977"/>
                  <a:gd name="T20" fmla="*/ 323 w 510"/>
                  <a:gd name="T21" fmla="*/ 592 h 977"/>
                  <a:gd name="T22" fmla="*/ 82 w 510"/>
                  <a:gd name="T23" fmla="*/ 603 h 977"/>
                  <a:gd name="T24" fmla="*/ 8 w 510"/>
                  <a:gd name="T25" fmla="*/ 840 h 977"/>
                  <a:gd name="T26" fmla="*/ 234 w 510"/>
                  <a:gd name="T27" fmla="*/ 1116 h 977"/>
                  <a:gd name="T28" fmla="*/ 521 w 510"/>
                  <a:gd name="T29" fmla="*/ 1050 h 977"/>
                  <a:gd name="T30" fmla="*/ 620 w 510"/>
                  <a:gd name="T31" fmla="*/ 1110 h 977"/>
                  <a:gd name="T32" fmla="*/ 521 w 510"/>
                  <a:gd name="T33" fmla="*/ 1327 h 977"/>
                  <a:gd name="T34" fmla="*/ 273 w 510"/>
                  <a:gd name="T35" fmla="*/ 1313 h 977"/>
                  <a:gd name="T36" fmla="*/ 90 w 510"/>
                  <a:gd name="T37" fmla="*/ 1252 h 977"/>
                  <a:gd name="T38" fmla="*/ 86 w 510"/>
                  <a:gd name="T39" fmla="*/ 1397 h 977"/>
                  <a:gd name="T40" fmla="*/ 88 w 510"/>
                  <a:gd name="T41" fmla="*/ 1397 h 977"/>
                  <a:gd name="T42" fmla="*/ 67 w 510"/>
                  <a:gd name="T43" fmla="*/ 1404 h 977"/>
                  <a:gd name="T44" fmla="*/ 28 w 510"/>
                  <a:gd name="T45" fmla="*/ 1530 h 977"/>
                  <a:gd name="T46" fmla="*/ 24 w 510"/>
                  <a:gd name="T47" fmla="*/ 1650 h 977"/>
                  <a:gd name="T48" fmla="*/ 110 w 510"/>
                  <a:gd name="T49" fmla="*/ 1757 h 977"/>
                  <a:gd name="T50" fmla="*/ 42 w 510"/>
                  <a:gd name="T51" fmla="*/ 1832 h 977"/>
                  <a:gd name="T52" fmla="*/ 10 w 510"/>
                  <a:gd name="T53" fmla="*/ 1884 h 977"/>
                  <a:gd name="T54" fmla="*/ 58 w 510"/>
                  <a:gd name="T55" fmla="*/ 1921 h 977"/>
                  <a:gd name="T56" fmla="*/ 129 w 510"/>
                  <a:gd name="T57" fmla="*/ 1906 h 977"/>
                  <a:gd name="T58" fmla="*/ 195 w 510"/>
                  <a:gd name="T59" fmla="*/ 1843 h 977"/>
                  <a:gd name="T60" fmla="*/ 292 w 510"/>
                  <a:gd name="T61" fmla="*/ 1959 h 977"/>
                  <a:gd name="T62" fmla="*/ 457 w 510"/>
                  <a:gd name="T63" fmla="*/ 1951 h 977"/>
                  <a:gd name="T64" fmla="*/ 519 w 510"/>
                  <a:gd name="T65" fmla="*/ 1933 h 977"/>
                  <a:gd name="T66" fmla="*/ 590 w 510"/>
                  <a:gd name="T67" fmla="*/ 1944 h 977"/>
                  <a:gd name="T68" fmla="*/ 709 w 510"/>
                  <a:gd name="T69" fmla="*/ 1915 h 977"/>
                  <a:gd name="T70" fmla="*/ 772 w 510"/>
                  <a:gd name="T71" fmla="*/ 2010 h 977"/>
                  <a:gd name="T72" fmla="*/ 926 w 510"/>
                  <a:gd name="T73" fmla="*/ 1953 h 977"/>
                  <a:gd name="T74" fmla="*/ 946 w 510"/>
                  <a:gd name="T75" fmla="*/ 1869 h 977"/>
                  <a:gd name="T76" fmla="*/ 818 w 510"/>
                  <a:gd name="T77" fmla="*/ 1672 h 977"/>
                  <a:gd name="T78" fmla="*/ 877 w 510"/>
                  <a:gd name="T79" fmla="*/ 1551 h 977"/>
                  <a:gd name="T80" fmla="*/ 869 w 510"/>
                  <a:gd name="T81" fmla="*/ 1268 h 977"/>
                  <a:gd name="T82" fmla="*/ 721 w 510"/>
                  <a:gd name="T83" fmla="*/ 1239 h 977"/>
                  <a:gd name="T84" fmla="*/ 758 w 510"/>
                  <a:gd name="T85" fmla="*/ 1070 h 977"/>
                  <a:gd name="T86" fmla="*/ 644 w 510"/>
                  <a:gd name="T87" fmla="*/ 923 h 977"/>
                  <a:gd name="T88" fmla="*/ 346 w 510"/>
                  <a:gd name="T89" fmla="*/ 991 h 977"/>
                  <a:gd name="T90" fmla="*/ 163 w 510"/>
                  <a:gd name="T91" fmla="*/ 937 h 977"/>
                  <a:gd name="T92" fmla="*/ 197 w 510"/>
                  <a:gd name="T93" fmla="*/ 685 h 977"/>
                  <a:gd name="T94" fmla="*/ 277 w 510"/>
                  <a:gd name="T95" fmla="*/ 708 h 977"/>
                  <a:gd name="T96" fmla="*/ 328 w 510"/>
                  <a:gd name="T97" fmla="*/ 780 h 977"/>
                  <a:gd name="T98" fmla="*/ 449 w 510"/>
                  <a:gd name="T99" fmla="*/ 816 h 977"/>
                  <a:gd name="T100" fmla="*/ 613 w 510"/>
                  <a:gd name="T101" fmla="*/ 864 h 977"/>
                  <a:gd name="T102" fmla="*/ 1027 w 510"/>
                  <a:gd name="T103" fmla="*/ 459 h 977"/>
                  <a:gd name="T104" fmla="*/ 883 w 510"/>
                  <a:gd name="T105" fmla="*/ 19 h 97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510" h="977">
                    <a:moveTo>
                      <a:pt x="421" y="9"/>
                    </a:moveTo>
                    <a:cubicBezTo>
                      <a:pt x="385" y="0"/>
                      <a:pt x="354" y="15"/>
                      <a:pt x="334" y="36"/>
                    </a:cubicBezTo>
                    <a:cubicBezTo>
                      <a:pt x="320" y="50"/>
                      <a:pt x="313" y="72"/>
                      <a:pt x="305" y="75"/>
                    </a:cubicBezTo>
                    <a:cubicBezTo>
                      <a:pt x="303" y="77"/>
                      <a:pt x="301" y="76"/>
                      <a:pt x="298" y="75"/>
                    </a:cubicBezTo>
                    <a:cubicBezTo>
                      <a:pt x="281" y="88"/>
                      <a:pt x="266" y="99"/>
                      <a:pt x="252" y="105"/>
                    </a:cubicBezTo>
                    <a:cubicBezTo>
                      <a:pt x="253" y="107"/>
                      <a:pt x="255" y="109"/>
                      <a:pt x="256" y="110"/>
                    </a:cubicBezTo>
                    <a:cubicBezTo>
                      <a:pt x="281" y="134"/>
                      <a:pt x="289" y="137"/>
                      <a:pt x="286" y="161"/>
                    </a:cubicBezTo>
                    <a:cubicBezTo>
                      <a:pt x="282" y="186"/>
                      <a:pt x="274" y="216"/>
                      <a:pt x="269" y="237"/>
                    </a:cubicBezTo>
                    <a:cubicBezTo>
                      <a:pt x="262" y="264"/>
                      <a:pt x="249" y="291"/>
                      <a:pt x="218" y="293"/>
                    </a:cubicBezTo>
                    <a:cubicBezTo>
                      <a:pt x="194" y="294"/>
                      <a:pt x="196" y="285"/>
                      <a:pt x="181" y="282"/>
                    </a:cubicBezTo>
                    <a:cubicBezTo>
                      <a:pt x="165" y="280"/>
                      <a:pt x="163" y="285"/>
                      <a:pt x="154" y="283"/>
                    </a:cubicBezTo>
                    <a:cubicBezTo>
                      <a:pt x="145" y="280"/>
                      <a:pt x="95" y="243"/>
                      <a:pt x="39" y="289"/>
                    </a:cubicBezTo>
                    <a:cubicBezTo>
                      <a:pt x="10" y="312"/>
                      <a:pt x="0" y="357"/>
                      <a:pt x="4" y="402"/>
                    </a:cubicBezTo>
                    <a:cubicBezTo>
                      <a:pt x="7" y="433"/>
                      <a:pt x="36" y="532"/>
                      <a:pt x="112" y="534"/>
                    </a:cubicBezTo>
                    <a:cubicBezTo>
                      <a:pt x="156" y="538"/>
                      <a:pt x="203" y="521"/>
                      <a:pt x="248" y="502"/>
                    </a:cubicBezTo>
                    <a:cubicBezTo>
                      <a:pt x="277" y="491"/>
                      <a:pt x="298" y="492"/>
                      <a:pt x="295" y="531"/>
                    </a:cubicBezTo>
                    <a:cubicBezTo>
                      <a:pt x="292" y="587"/>
                      <a:pt x="279" y="616"/>
                      <a:pt x="248" y="635"/>
                    </a:cubicBezTo>
                    <a:cubicBezTo>
                      <a:pt x="196" y="663"/>
                      <a:pt x="163" y="651"/>
                      <a:pt x="130" y="628"/>
                    </a:cubicBezTo>
                    <a:cubicBezTo>
                      <a:pt x="102" y="607"/>
                      <a:pt x="72" y="587"/>
                      <a:pt x="43" y="599"/>
                    </a:cubicBezTo>
                    <a:cubicBezTo>
                      <a:pt x="14" y="611"/>
                      <a:pt x="20" y="642"/>
                      <a:pt x="41" y="669"/>
                    </a:cubicBezTo>
                    <a:cubicBezTo>
                      <a:pt x="42" y="669"/>
                      <a:pt x="42" y="669"/>
                      <a:pt x="42" y="669"/>
                    </a:cubicBezTo>
                    <a:cubicBezTo>
                      <a:pt x="38" y="670"/>
                      <a:pt x="35" y="670"/>
                      <a:pt x="32" y="672"/>
                    </a:cubicBezTo>
                    <a:cubicBezTo>
                      <a:pt x="3" y="684"/>
                      <a:pt x="4" y="707"/>
                      <a:pt x="13" y="732"/>
                    </a:cubicBezTo>
                    <a:cubicBezTo>
                      <a:pt x="22" y="757"/>
                      <a:pt x="21" y="769"/>
                      <a:pt x="12" y="790"/>
                    </a:cubicBezTo>
                    <a:cubicBezTo>
                      <a:pt x="1" y="816"/>
                      <a:pt x="7" y="848"/>
                      <a:pt x="52" y="841"/>
                    </a:cubicBezTo>
                    <a:cubicBezTo>
                      <a:pt x="46" y="849"/>
                      <a:pt x="27" y="872"/>
                      <a:pt x="20" y="877"/>
                    </a:cubicBezTo>
                    <a:cubicBezTo>
                      <a:pt x="13" y="880"/>
                      <a:pt x="4" y="892"/>
                      <a:pt x="5" y="902"/>
                    </a:cubicBezTo>
                    <a:cubicBezTo>
                      <a:pt x="5" y="902"/>
                      <a:pt x="7" y="916"/>
                      <a:pt x="27" y="920"/>
                    </a:cubicBezTo>
                    <a:cubicBezTo>
                      <a:pt x="47" y="924"/>
                      <a:pt x="62" y="912"/>
                      <a:pt x="62" y="912"/>
                    </a:cubicBezTo>
                    <a:cubicBezTo>
                      <a:pt x="70" y="905"/>
                      <a:pt x="90" y="884"/>
                      <a:pt x="93" y="882"/>
                    </a:cubicBezTo>
                    <a:cubicBezTo>
                      <a:pt x="98" y="901"/>
                      <a:pt x="101" y="927"/>
                      <a:pt x="139" y="937"/>
                    </a:cubicBezTo>
                    <a:cubicBezTo>
                      <a:pt x="178" y="948"/>
                      <a:pt x="203" y="941"/>
                      <a:pt x="218" y="934"/>
                    </a:cubicBezTo>
                    <a:cubicBezTo>
                      <a:pt x="224" y="932"/>
                      <a:pt x="239" y="925"/>
                      <a:pt x="247" y="925"/>
                    </a:cubicBezTo>
                    <a:cubicBezTo>
                      <a:pt x="260" y="925"/>
                      <a:pt x="269" y="927"/>
                      <a:pt x="281" y="931"/>
                    </a:cubicBezTo>
                    <a:cubicBezTo>
                      <a:pt x="301" y="938"/>
                      <a:pt x="316" y="934"/>
                      <a:pt x="338" y="917"/>
                    </a:cubicBezTo>
                    <a:cubicBezTo>
                      <a:pt x="336" y="927"/>
                      <a:pt x="343" y="951"/>
                      <a:pt x="368" y="962"/>
                    </a:cubicBezTo>
                    <a:cubicBezTo>
                      <a:pt x="399" y="977"/>
                      <a:pt x="429" y="962"/>
                      <a:pt x="441" y="935"/>
                    </a:cubicBezTo>
                    <a:cubicBezTo>
                      <a:pt x="447" y="923"/>
                      <a:pt x="450" y="908"/>
                      <a:pt x="451" y="895"/>
                    </a:cubicBezTo>
                    <a:cubicBezTo>
                      <a:pt x="455" y="866"/>
                      <a:pt x="442" y="792"/>
                      <a:pt x="390" y="800"/>
                    </a:cubicBezTo>
                    <a:cubicBezTo>
                      <a:pt x="395" y="794"/>
                      <a:pt x="407" y="781"/>
                      <a:pt x="418" y="742"/>
                    </a:cubicBezTo>
                    <a:cubicBezTo>
                      <a:pt x="429" y="689"/>
                      <a:pt x="434" y="642"/>
                      <a:pt x="414" y="607"/>
                    </a:cubicBezTo>
                    <a:cubicBezTo>
                      <a:pt x="393" y="570"/>
                      <a:pt x="361" y="562"/>
                      <a:pt x="344" y="593"/>
                    </a:cubicBezTo>
                    <a:cubicBezTo>
                      <a:pt x="359" y="565"/>
                      <a:pt x="362" y="532"/>
                      <a:pt x="361" y="512"/>
                    </a:cubicBezTo>
                    <a:cubicBezTo>
                      <a:pt x="360" y="485"/>
                      <a:pt x="349" y="454"/>
                      <a:pt x="307" y="442"/>
                    </a:cubicBezTo>
                    <a:cubicBezTo>
                      <a:pt x="264" y="430"/>
                      <a:pt x="209" y="461"/>
                      <a:pt x="165" y="474"/>
                    </a:cubicBezTo>
                    <a:cubicBezTo>
                      <a:pt x="124" y="486"/>
                      <a:pt x="102" y="492"/>
                      <a:pt x="77" y="448"/>
                    </a:cubicBezTo>
                    <a:cubicBezTo>
                      <a:pt x="49" y="387"/>
                      <a:pt x="66" y="332"/>
                      <a:pt x="94" y="328"/>
                    </a:cubicBezTo>
                    <a:cubicBezTo>
                      <a:pt x="112" y="324"/>
                      <a:pt x="124" y="331"/>
                      <a:pt x="132" y="339"/>
                    </a:cubicBezTo>
                    <a:cubicBezTo>
                      <a:pt x="139" y="348"/>
                      <a:pt x="144" y="363"/>
                      <a:pt x="156" y="373"/>
                    </a:cubicBezTo>
                    <a:cubicBezTo>
                      <a:pt x="178" y="391"/>
                      <a:pt x="194" y="388"/>
                      <a:pt x="214" y="390"/>
                    </a:cubicBezTo>
                    <a:cubicBezTo>
                      <a:pt x="233" y="391"/>
                      <a:pt x="234" y="409"/>
                      <a:pt x="292" y="414"/>
                    </a:cubicBezTo>
                    <a:cubicBezTo>
                      <a:pt x="350" y="419"/>
                      <a:pt x="467" y="326"/>
                      <a:pt x="489" y="220"/>
                    </a:cubicBezTo>
                    <a:cubicBezTo>
                      <a:pt x="510" y="114"/>
                      <a:pt x="495" y="27"/>
                      <a:pt x="421" y="9"/>
                    </a:cubicBezTo>
                    <a:close/>
                  </a:path>
                </a:pathLst>
              </a:custGeom>
              <a:solidFill>
                <a:srgbClr val="E6C1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1" name="Freeform 596">
                <a:extLst>
                  <a:ext uri="{FF2B5EF4-FFF2-40B4-BE49-F238E27FC236}">
                    <a16:creationId xmlns:a16="http://schemas.microsoft.com/office/drawing/2014/main" id="{7B65C84D-3DED-4A13-A48D-1CC3B556C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3411"/>
                <a:ext cx="96" cy="87"/>
              </a:xfrm>
              <a:custGeom>
                <a:avLst/>
                <a:gdLst>
                  <a:gd name="T0" fmla="*/ 152 w 75"/>
                  <a:gd name="T1" fmla="*/ 141 h 68"/>
                  <a:gd name="T2" fmla="*/ 105 w 75"/>
                  <a:gd name="T3" fmla="*/ 128 h 68"/>
                  <a:gd name="T4" fmla="*/ 1 w 75"/>
                  <a:gd name="T5" fmla="*/ 46 h 68"/>
                  <a:gd name="T6" fmla="*/ 0 w 75"/>
                  <a:gd name="T7" fmla="*/ 45 h 68"/>
                  <a:gd name="T8" fmla="*/ 72 w 75"/>
                  <a:gd name="T9" fmla="*/ 0 h 68"/>
                  <a:gd name="T10" fmla="*/ 72 w 75"/>
                  <a:gd name="T11" fmla="*/ 0 h 68"/>
                  <a:gd name="T12" fmla="*/ 104 w 75"/>
                  <a:gd name="T13" fmla="*/ 74 h 68"/>
                  <a:gd name="T14" fmla="*/ 157 w 75"/>
                  <a:gd name="T15" fmla="*/ 137 h 68"/>
                  <a:gd name="T16" fmla="*/ 152 w 75"/>
                  <a:gd name="T17" fmla="*/ 14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5" h="68">
                    <a:moveTo>
                      <a:pt x="73" y="67"/>
                    </a:moveTo>
                    <a:cubicBezTo>
                      <a:pt x="73" y="67"/>
                      <a:pt x="65" y="68"/>
                      <a:pt x="50" y="61"/>
                    </a:cubicBezTo>
                    <a:cubicBezTo>
                      <a:pt x="35" y="54"/>
                      <a:pt x="19" y="27"/>
                      <a:pt x="1" y="2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9" y="18"/>
                      <a:pt x="29" y="7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6" y="10"/>
                      <a:pt x="40" y="21"/>
                      <a:pt x="49" y="35"/>
                    </a:cubicBezTo>
                    <a:cubicBezTo>
                      <a:pt x="58" y="48"/>
                      <a:pt x="65" y="58"/>
                      <a:pt x="75" y="66"/>
                    </a:cubicBezTo>
                    <a:lnTo>
                      <a:pt x="73" y="67"/>
                    </a:lnTo>
                    <a:close/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2" name="Freeform 597">
                <a:extLst>
                  <a:ext uri="{FF2B5EF4-FFF2-40B4-BE49-F238E27FC236}">
                    <a16:creationId xmlns:a16="http://schemas.microsoft.com/office/drawing/2014/main" id="{04821BDF-9AF1-4B4B-966D-1C4B720C1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3541"/>
                <a:ext cx="74" cy="49"/>
              </a:xfrm>
              <a:custGeom>
                <a:avLst/>
                <a:gdLst>
                  <a:gd name="T0" fmla="*/ 120 w 58"/>
                  <a:gd name="T1" fmla="*/ 54 h 39"/>
                  <a:gd name="T2" fmla="*/ 1 w 58"/>
                  <a:gd name="T3" fmla="*/ 1 h 39"/>
                  <a:gd name="T4" fmla="*/ 0 w 58"/>
                  <a:gd name="T5" fmla="*/ 0 h 39"/>
                  <a:gd name="T6" fmla="*/ 43 w 58"/>
                  <a:gd name="T7" fmla="*/ 75 h 39"/>
                  <a:gd name="T8" fmla="*/ 120 w 58"/>
                  <a:gd name="T9" fmla="*/ 55 h 39"/>
                  <a:gd name="T10" fmla="*/ 120 w 58"/>
                  <a:gd name="T11" fmla="*/ 54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39">
                    <a:moveTo>
                      <a:pt x="58" y="27"/>
                    </a:moveTo>
                    <a:cubicBezTo>
                      <a:pt x="22" y="32"/>
                      <a:pt x="10" y="18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18"/>
                      <a:pt x="6" y="35"/>
                      <a:pt x="21" y="38"/>
                    </a:cubicBezTo>
                    <a:cubicBezTo>
                      <a:pt x="35" y="39"/>
                      <a:pt x="47" y="34"/>
                      <a:pt x="58" y="28"/>
                    </a:cubicBezTo>
                    <a:lnTo>
                      <a:pt x="58" y="27"/>
                    </a:lnTo>
                    <a:close/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3" name="Freeform 598">
                <a:extLst>
                  <a:ext uri="{FF2B5EF4-FFF2-40B4-BE49-F238E27FC236}">
                    <a16:creationId xmlns:a16="http://schemas.microsoft.com/office/drawing/2014/main" id="{0A503BBF-B227-4975-9C1C-AFAC0A89B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" y="3386"/>
                <a:ext cx="39" cy="54"/>
              </a:xfrm>
              <a:custGeom>
                <a:avLst/>
                <a:gdLst>
                  <a:gd name="T0" fmla="*/ 9 w 30"/>
                  <a:gd name="T1" fmla="*/ 1 h 42"/>
                  <a:gd name="T2" fmla="*/ 12 w 30"/>
                  <a:gd name="T3" fmla="*/ 53 h 42"/>
                  <a:gd name="T4" fmla="*/ 0 w 30"/>
                  <a:gd name="T5" fmla="*/ 89 h 42"/>
                  <a:gd name="T6" fmla="*/ 0 w 30"/>
                  <a:gd name="T7" fmla="*/ 89 h 42"/>
                  <a:gd name="T8" fmla="*/ 66 w 30"/>
                  <a:gd name="T9" fmla="*/ 73 h 42"/>
                  <a:gd name="T10" fmla="*/ 66 w 30"/>
                  <a:gd name="T11" fmla="*/ 73 h 42"/>
                  <a:gd name="T12" fmla="*/ 39 w 30"/>
                  <a:gd name="T13" fmla="*/ 53 h 42"/>
                  <a:gd name="T14" fmla="*/ 9 w 30"/>
                  <a:gd name="T15" fmla="*/ 0 h 42"/>
                  <a:gd name="T16" fmla="*/ 9 w 30"/>
                  <a:gd name="T17" fmla="*/ 1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42">
                    <a:moveTo>
                      <a:pt x="4" y="1"/>
                    </a:moveTo>
                    <a:cubicBezTo>
                      <a:pt x="4" y="9"/>
                      <a:pt x="7" y="17"/>
                      <a:pt x="5" y="25"/>
                    </a:cubicBezTo>
                    <a:cubicBezTo>
                      <a:pt x="2" y="33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8" y="37"/>
                      <a:pt x="18" y="34"/>
                      <a:pt x="30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25" y="32"/>
                      <a:pt x="20" y="29"/>
                      <a:pt x="18" y="25"/>
                    </a:cubicBezTo>
                    <a:cubicBezTo>
                      <a:pt x="15" y="20"/>
                      <a:pt x="10" y="10"/>
                      <a:pt x="4" y="0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4" name="Freeform 599">
                <a:extLst>
                  <a:ext uri="{FF2B5EF4-FFF2-40B4-BE49-F238E27FC236}">
                    <a16:creationId xmlns:a16="http://schemas.microsoft.com/office/drawing/2014/main" id="{4B53C154-D785-465C-8FB9-3604D353B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" y="3330"/>
                <a:ext cx="41" cy="46"/>
              </a:xfrm>
              <a:custGeom>
                <a:avLst/>
                <a:gdLst>
                  <a:gd name="T0" fmla="*/ 19 w 32"/>
                  <a:gd name="T1" fmla="*/ 70 h 36"/>
                  <a:gd name="T2" fmla="*/ 68 w 32"/>
                  <a:gd name="T3" fmla="*/ 0 h 36"/>
                  <a:gd name="T4" fmla="*/ 1 w 32"/>
                  <a:gd name="T5" fmla="*/ 33 h 36"/>
                  <a:gd name="T6" fmla="*/ 0 w 32"/>
                  <a:gd name="T7" fmla="*/ 31 h 36"/>
                  <a:gd name="T8" fmla="*/ 19 w 32"/>
                  <a:gd name="T9" fmla="*/ 75 h 36"/>
                  <a:gd name="T10" fmla="*/ 19 w 32"/>
                  <a:gd name="T11" fmla="*/ 7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" h="36">
                    <a:moveTo>
                      <a:pt x="9" y="34"/>
                    </a:moveTo>
                    <a:cubicBezTo>
                      <a:pt x="9" y="20"/>
                      <a:pt x="22" y="9"/>
                      <a:pt x="32" y="0"/>
                    </a:cubicBezTo>
                    <a:cubicBezTo>
                      <a:pt x="26" y="6"/>
                      <a:pt x="7" y="19"/>
                      <a:pt x="1" y="16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3" y="22"/>
                      <a:pt x="6" y="29"/>
                      <a:pt x="9" y="36"/>
                    </a:cubicBezTo>
                    <a:lnTo>
                      <a:pt x="9" y="34"/>
                    </a:lnTo>
                    <a:close/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5" name="Freeform 600">
                <a:extLst>
                  <a:ext uri="{FF2B5EF4-FFF2-40B4-BE49-F238E27FC236}">
                    <a16:creationId xmlns:a16="http://schemas.microsoft.com/office/drawing/2014/main" id="{A58F77A4-8A25-41B0-9460-65442D9A1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2" y="3299"/>
                <a:ext cx="61" cy="59"/>
              </a:xfrm>
              <a:custGeom>
                <a:avLst/>
                <a:gdLst>
                  <a:gd name="T0" fmla="*/ 71 w 48"/>
                  <a:gd name="T1" fmla="*/ 97 h 46"/>
                  <a:gd name="T2" fmla="*/ 99 w 48"/>
                  <a:gd name="T3" fmla="*/ 68 h 46"/>
                  <a:gd name="T4" fmla="*/ 0 w 48"/>
                  <a:gd name="T5" fmla="*/ 0 h 46"/>
                  <a:gd name="T6" fmla="*/ 71 w 48"/>
                  <a:gd name="T7" fmla="*/ 97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46">
                    <a:moveTo>
                      <a:pt x="35" y="46"/>
                    </a:moveTo>
                    <a:cubicBezTo>
                      <a:pt x="39" y="43"/>
                      <a:pt x="43" y="37"/>
                      <a:pt x="48" y="32"/>
                    </a:cubicBezTo>
                    <a:cubicBezTo>
                      <a:pt x="26" y="28"/>
                      <a:pt x="13" y="15"/>
                      <a:pt x="0" y="0"/>
                    </a:cubicBezTo>
                    <a:cubicBezTo>
                      <a:pt x="14" y="17"/>
                      <a:pt x="19" y="42"/>
                      <a:pt x="35" y="46"/>
                    </a:cubicBezTo>
                    <a:close/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6" name="Freeform 601">
                <a:extLst>
                  <a:ext uri="{FF2B5EF4-FFF2-40B4-BE49-F238E27FC236}">
                    <a16:creationId xmlns:a16="http://schemas.microsoft.com/office/drawing/2014/main" id="{F9DB6832-9A57-448F-9966-7D60AE339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3207"/>
                <a:ext cx="57" cy="57"/>
              </a:xfrm>
              <a:custGeom>
                <a:avLst/>
                <a:gdLst>
                  <a:gd name="T0" fmla="*/ 91 w 45"/>
                  <a:gd name="T1" fmla="*/ 0 h 45"/>
                  <a:gd name="T2" fmla="*/ 0 w 45"/>
                  <a:gd name="T3" fmla="*/ 91 h 45"/>
                  <a:gd name="T4" fmla="*/ 20 w 45"/>
                  <a:gd name="T5" fmla="*/ 82 h 45"/>
                  <a:gd name="T6" fmla="*/ 9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45" y="0"/>
                    </a:moveTo>
                    <a:cubicBezTo>
                      <a:pt x="22" y="8"/>
                      <a:pt x="7" y="33"/>
                      <a:pt x="0" y="45"/>
                    </a:cubicBezTo>
                    <a:cubicBezTo>
                      <a:pt x="4" y="43"/>
                      <a:pt x="7" y="42"/>
                      <a:pt x="10" y="40"/>
                    </a:cubicBezTo>
                    <a:cubicBezTo>
                      <a:pt x="26" y="30"/>
                      <a:pt x="37" y="18"/>
                      <a:pt x="45" y="0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7" name="Freeform 602">
                <a:extLst>
                  <a:ext uri="{FF2B5EF4-FFF2-40B4-BE49-F238E27FC236}">
                    <a16:creationId xmlns:a16="http://schemas.microsoft.com/office/drawing/2014/main" id="{EB79B426-7865-47EB-939C-1DF0E0AE1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7" y="2495"/>
                <a:ext cx="554" cy="480"/>
              </a:xfrm>
              <a:custGeom>
                <a:avLst/>
                <a:gdLst>
                  <a:gd name="T0" fmla="*/ 0 w 433"/>
                  <a:gd name="T1" fmla="*/ 646 h 376"/>
                  <a:gd name="T2" fmla="*/ 63 w 433"/>
                  <a:gd name="T3" fmla="*/ 589 h 376"/>
                  <a:gd name="T4" fmla="*/ 148 w 433"/>
                  <a:gd name="T5" fmla="*/ 618 h 376"/>
                  <a:gd name="T6" fmla="*/ 197 w 433"/>
                  <a:gd name="T7" fmla="*/ 686 h 376"/>
                  <a:gd name="T8" fmla="*/ 315 w 433"/>
                  <a:gd name="T9" fmla="*/ 723 h 376"/>
                  <a:gd name="T10" fmla="*/ 470 w 433"/>
                  <a:gd name="T11" fmla="*/ 770 h 376"/>
                  <a:gd name="T12" fmla="*/ 865 w 433"/>
                  <a:gd name="T13" fmla="*/ 384 h 376"/>
                  <a:gd name="T14" fmla="*/ 812 w 433"/>
                  <a:gd name="T15" fmla="*/ 0 h 376"/>
                  <a:gd name="T16" fmla="*/ 784 w 433"/>
                  <a:gd name="T17" fmla="*/ 489 h 376"/>
                  <a:gd name="T18" fmla="*/ 447 w 433"/>
                  <a:gd name="T19" fmla="*/ 691 h 376"/>
                  <a:gd name="T20" fmla="*/ 322 w 433"/>
                  <a:gd name="T21" fmla="*/ 649 h 376"/>
                  <a:gd name="T22" fmla="*/ 174 w 433"/>
                  <a:gd name="T23" fmla="*/ 623 h 376"/>
                  <a:gd name="T24" fmla="*/ 51 w 433"/>
                  <a:gd name="T25" fmla="*/ 578 h 376"/>
                  <a:gd name="T26" fmla="*/ 0 w 433"/>
                  <a:gd name="T27" fmla="*/ 646 h 37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33" h="376">
                    <a:moveTo>
                      <a:pt x="0" y="310"/>
                    </a:moveTo>
                    <a:cubicBezTo>
                      <a:pt x="6" y="296"/>
                      <a:pt x="18" y="285"/>
                      <a:pt x="30" y="283"/>
                    </a:cubicBezTo>
                    <a:cubicBezTo>
                      <a:pt x="48" y="280"/>
                      <a:pt x="63" y="289"/>
                      <a:pt x="71" y="297"/>
                    </a:cubicBezTo>
                    <a:cubicBezTo>
                      <a:pt x="78" y="306"/>
                      <a:pt x="82" y="320"/>
                      <a:pt x="94" y="330"/>
                    </a:cubicBezTo>
                    <a:cubicBezTo>
                      <a:pt x="116" y="348"/>
                      <a:pt x="131" y="345"/>
                      <a:pt x="150" y="347"/>
                    </a:cubicBezTo>
                    <a:cubicBezTo>
                      <a:pt x="170" y="348"/>
                      <a:pt x="172" y="365"/>
                      <a:pt x="224" y="370"/>
                    </a:cubicBezTo>
                    <a:cubicBezTo>
                      <a:pt x="282" y="376"/>
                      <a:pt x="392" y="291"/>
                      <a:pt x="413" y="185"/>
                    </a:cubicBezTo>
                    <a:cubicBezTo>
                      <a:pt x="429" y="107"/>
                      <a:pt x="428" y="30"/>
                      <a:pt x="388" y="0"/>
                    </a:cubicBezTo>
                    <a:cubicBezTo>
                      <a:pt x="423" y="31"/>
                      <a:pt x="433" y="136"/>
                      <a:pt x="374" y="235"/>
                    </a:cubicBezTo>
                    <a:cubicBezTo>
                      <a:pt x="315" y="334"/>
                      <a:pt x="240" y="345"/>
                      <a:pt x="213" y="332"/>
                    </a:cubicBezTo>
                    <a:cubicBezTo>
                      <a:pt x="186" y="319"/>
                      <a:pt x="174" y="311"/>
                      <a:pt x="154" y="312"/>
                    </a:cubicBezTo>
                    <a:cubicBezTo>
                      <a:pt x="133" y="312"/>
                      <a:pt x="95" y="318"/>
                      <a:pt x="83" y="299"/>
                    </a:cubicBezTo>
                    <a:cubicBezTo>
                      <a:pt x="68" y="278"/>
                      <a:pt x="45" y="267"/>
                      <a:pt x="24" y="278"/>
                    </a:cubicBezTo>
                    <a:cubicBezTo>
                      <a:pt x="2" y="288"/>
                      <a:pt x="4" y="302"/>
                      <a:pt x="0" y="310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8" name="Freeform 603">
                <a:extLst>
                  <a:ext uri="{FF2B5EF4-FFF2-40B4-BE49-F238E27FC236}">
                    <a16:creationId xmlns:a16="http://schemas.microsoft.com/office/drawing/2014/main" id="{3740797E-EFB0-49A9-A8A1-DCDD5B323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8" y="2821"/>
                <a:ext cx="8" cy="2"/>
              </a:xfrm>
              <a:custGeom>
                <a:avLst/>
                <a:gdLst>
                  <a:gd name="T0" fmla="*/ 15 w 6"/>
                  <a:gd name="T1" fmla="*/ 0 h 2"/>
                  <a:gd name="T2" fmla="*/ 0 w 6"/>
                  <a:gd name="T3" fmla="*/ 2 h 2"/>
                  <a:gd name="T4" fmla="*/ 15 w 6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cubicBezTo>
                      <a:pt x="4" y="1"/>
                      <a:pt x="2" y="1"/>
                      <a:pt x="0" y="2"/>
                    </a:cubicBezTo>
                    <a:cubicBezTo>
                      <a:pt x="2" y="1"/>
                      <a:pt x="4" y="1"/>
                      <a:pt x="6" y="0"/>
                    </a:cubicBezTo>
                    <a:close/>
                  </a:path>
                </a:pathLst>
              </a:custGeom>
              <a:solidFill>
                <a:srgbClr val="F1DD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9" name="Freeform 604">
                <a:extLst>
                  <a:ext uri="{FF2B5EF4-FFF2-40B4-BE49-F238E27FC236}">
                    <a16:creationId xmlns:a16="http://schemas.microsoft.com/office/drawing/2014/main" id="{B1881629-D98A-43BE-8B47-00C838242D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6" y="2570"/>
                <a:ext cx="99" cy="251"/>
              </a:xfrm>
              <a:custGeom>
                <a:avLst/>
                <a:gdLst>
                  <a:gd name="T0" fmla="*/ 63 w 78"/>
                  <a:gd name="T1" fmla="*/ 0 h 196"/>
                  <a:gd name="T2" fmla="*/ 47 w 78"/>
                  <a:gd name="T3" fmla="*/ 10 h 196"/>
                  <a:gd name="T4" fmla="*/ 55 w 78"/>
                  <a:gd name="T5" fmla="*/ 19 h 196"/>
                  <a:gd name="T6" fmla="*/ 116 w 78"/>
                  <a:gd name="T7" fmla="*/ 134 h 196"/>
                  <a:gd name="T8" fmla="*/ 83 w 78"/>
                  <a:gd name="T9" fmla="*/ 293 h 196"/>
                  <a:gd name="T10" fmla="*/ 0 w 78"/>
                  <a:gd name="T11" fmla="*/ 411 h 196"/>
                  <a:gd name="T12" fmla="*/ 76 w 78"/>
                  <a:gd name="T13" fmla="*/ 364 h 196"/>
                  <a:gd name="T14" fmla="*/ 145 w 78"/>
                  <a:gd name="T15" fmla="*/ 142 h 196"/>
                  <a:gd name="T16" fmla="*/ 63 w 78"/>
                  <a:gd name="T17" fmla="*/ 0 h 1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8" h="196">
                    <a:moveTo>
                      <a:pt x="31" y="0"/>
                    </a:moveTo>
                    <a:cubicBezTo>
                      <a:pt x="28" y="1"/>
                      <a:pt x="26" y="3"/>
                      <a:pt x="23" y="5"/>
                    </a:cubicBezTo>
                    <a:cubicBezTo>
                      <a:pt x="24" y="6"/>
                      <a:pt x="25" y="8"/>
                      <a:pt x="27" y="9"/>
                    </a:cubicBezTo>
                    <a:cubicBezTo>
                      <a:pt x="52" y="32"/>
                      <a:pt x="60" y="40"/>
                      <a:pt x="57" y="64"/>
                    </a:cubicBezTo>
                    <a:cubicBezTo>
                      <a:pt x="54" y="89"/>
                      <a:pt x="45" y="119"/>
                      <a:pt x="40" y="140"/>
                    </a:cubicBezTo>
                    <a:cubicBezTo>
                      <a:pt x="34" y="164"/>
                      <a:pt x="24" y="189"/>
                      <a:pt x="0" y="196"/>
                    </a:cubicBezTo>
                    <a:cubicBezTo>
                      <a:pt x="12" y="193"/>
                      <a:pt x="28" y="187"/>
                      <a:pt x="37" y="173"/>
                    </a:cubicBezTo>
                    <a:cubicBezTo>
                      <a:pt x="48" y="154"/>
                      <a:pt x="64" y="112"/>
                      <a:pt x="71" y="68"/>
                    </a:cubicBezTo>
                    <a:cubicBezTo>
                      <a:pt x="78" y="24"/>
                      <a:pt x="53" y="22"/>
                      <a:pt x="31" y="0"/>
                    </a:cubicBezTo>
                    <a:close/>
                  </a:path>
                </a:pathLst>
              </a:custGeom>
              <a:solidFill>
                <a:srgbClr val="F1DD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0" name="Freeform 605">
                <a:extLst>
                  <a:ext uri="{FF2B5EF4-FFF2-40B4-BE49-F238E27FC236}">
                    <a16:creationId xmlns:a16="http://schemas.microsoft.com/office/drawing/2014/main" id="{A295AD5F-111A-4D40-A229-A339C4633F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2823"/>
                <a:ext cx="5" cy="1"/>
              </a:xfrm>
              <a:custGeom>
                <a:avLst/>
                <a:gdLst>
                  <a:gd name="T0" fmla="*/ 8 w 4"/>
                  <a:gd name="T1" fmla="*/ 0 h 1"/>
                  <a:gd name="T2" fmla="*/ 0 w 4"/>
                  <a:gd name="T3" fmla="*/ 0 h 1"/>
                  <a:gd name="T4" fmla="*/ 8 w 4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cubicBezTo>
                      <a:pt x="3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F1DD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32" name="Group 606">
              <a:extLst>
                <a:ext uri="{FF2B5EF4-FFF2-40B4-BE49-F238E27FC236}">
                  <a16:creationId xmlns:a16="http://schemas.microsoft.com/office/drawing/2014/main" id="{821032E7-9F53-4E0C-8298-E287C91E09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4" y="2434"/>
              <a:ext cx="897" cy="1635"/>
              <a:chOff x="1064" y="2446"/>
              <a:chExt cx="897" cy="1635"/>
            </a:xfrm>
          </p:grpSpPr>
          <p:sp>
            <p:nvSpPr>
              <p:cNvPr id="411" name="Freeform 607">
                <a:extLst>
                  <a:ext uri="{FF2B5EF4-FFF2-40B4-BE49-F238E27FC236}">
                    <a16:creationId xmlns:a16="http://schemas.microsoft.com/office/drawing/2014/main" id="{71F81830-2ABD-44BB-9F4F-C4A545819A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0" y="2582"/>
                <a:ext cx="49" cy="167"/>
              </a:xfrm>
              <a:custGeom>
                <a:avLst/>
                <a:gdLst>
                  <a:gd name="T0" fmla="*/ 28 w 38"/>
                  <a:gd name="T1" fmla="*/ 272 h 131"/>
                  <a:gd name="T2" fmla="*/ 64 w 38"/>
                  <a:gd name="T3" fmla="*/ 113 h 131"/>
                  <a:gd name="T4" fmla="*/ 0 w 38"/>
                  <a:gd name="T5" fmla="*/ 0 h 131"/>
                  <a:gd name="T6" fmla="*/ 75 w 38"/>
                  <a:gd name="T7" fmla="*/ 119 h 131"/>
                  <a:gd name="T8" fmla="*/ 28 w 38"/>
                  <a:gd name="T9" fmla="*/ 272 h 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131">
                    <a:moveTo>
                      <a:pt x="13" y="131"/>
                    </a:moveTo>
                    <a:cubicBezTo>
                      <a:pt x="18" y="110"/>
                      <a:pt x="27" y="80"/>
                      <a:pt x="30" y="55"/>
                    </a:cubicBezTo>
                    <a:cubicBezTo>
                      <a:pt x="33" y="31"/>
                      <a:pt x="25" y="23"/>
                      <a:pt x="0" y="0"/>
                    </a:cubicBezTo>
                    <a:cubicBezTo>
                      <a:pt x="17" y="11"/>
                      <a:pt x="38" y="26"/>
                      <a:pt x="35" y="57"/>
                    </a:cubicBezTo>
                    <a:cubicBezTo>
                      <a:pt x="31" y="84"/>
                      <a:pt x="13" y="131"/>
                      <a:pt x="13" y="1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" name="Freeform 608">
                <a:extLst>
                  <a:ext uri="{FF2B5EF4-FFF2-40B4-BE49-F238E27FC236}">
                    <a16:creationId xmlns:a16="http://schemas.microsoft.com/office/drawing/2014/main" id="{37208F92-7C9B-4027-8C3B-A193884E7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" y="2809"/>
                <a:ext cx="73" cy="148"/>
              </a:xfrm>
              <a:custGeom>
                <a:avLst/>
                <a:gdLst>
                  <a:gd name="T0" fmla="*/ 119 w 57"/>
                  <a:gd name="T1" fmla="*/ 0 h 116"/>
                  <a:gd name="T2" fmla="*/ 17 w 57"/>
                  <a:gd name="T3" fmla="*/ 241 h 116"/>
                  <a:gd name="T4" fmla="*/ 119 w 57"/>
                  <a:gd name="T5" fmla="*/ 0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" h="116">
                    <a:moveTo>
                      <a:pt x="57" y="0"/>
                    </a:moveTo>
                    <a:cubicBezTo>
                      <a:pt x="41" y="7"/>
                      <a:pt x="0" y="32"/>
                      <a:pt x="8" y="116"/>
                    </a:cubicBezTo>
                    <a:cubicBezTo>
                      <a:pt x="8" y="91"/>
                      <a:pt x="16" y="26"/>
                      <a:pt x="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3" name="Freeform 609">
                <a:extLst>
                  <a:ext uri="{FF2B5EF4-FFF2-40B4-BE49-F238E27FC236}">
                    <a16:creationId xmlns:a16="http://schemas.microsoft.com/office/drawing/2014/main" id="{5E6966B5-0825-4E3A-8280-E8F7BC639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9" y="2735"/>
                <a:ext cx="336" cy="240"/>
              </a:xfrm>
              <a:custGeom>
                <a:avLst/>
                <a:gdLst>
                  <a:gd name="T0" fmla="*/ 0 w 263"/>
                  <a:gd name="T1" fmla="*/ 331 h 188"/>
                  <a:gd name="T2" fmla="*/ 155 w 263"/>
                  <a:gd name="T3" fmla="*/ 378 h 188"/>
                  <a:gd name="T4" fmla="*/ 548 w 263"/>
                  <a:gd name="T5" fmla="*/ 0 h 188"/>
                  <a:gd name="T6" fmla="*/ 160 w 263"/>
                  <a:gd name="T7" fmla="*/ 359 h 188"/>
                  <a:gd name="T8" fmla="*/ 0 w 263"/>
                  <a:gd name="T9" fmla="*/ 331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3" h="188">
                    <a:moveTo>
                      <a:pt x="0" y="159"/>
                    </a:moveTo>
                    <a:cubicBezTo>
                      <a:pt x="20" y="160"/>
                      <a:pt x="22" y="177"/>
                      <a:pt x="74" y="182"/>
                    </a:cubicBezTo>
                    <a:cubicBezTo>
                      <a:pt x="132" y="188"/>
                      <a:pt x="241" y="106"/>
                      <a:pt x="263" y="0"/>
                    </a:cubicBezTo>
                    <a:cubicBezTo>
                      <a:pt x="252" y="29"/>
                      <a:pt x="198" y="163"/>
                      <a:pt x="77" y="172"/>
                    </a:cubicBezTo>
                    <a:cubicBezTo>
                      <a:pt x="50" y="172"/>
                      <a:pt x="21" y="155"/>
                      <a:pt x="0" y="159"/>
                    </a:cubicBezTo>
                    <a:close/>
                  </a:path>
                </a:pathLst>
              </a:custGeom>
              <a:solidFill>
                <a:srgbClr val="D18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4" name="Freeform 610">
                <a:extLst>
                  <a:ext uri="{FF2B5EF4-FFF2-40B4-BE49-F238E27FC236}">
                    <a16:creationId xmlns:a16="http://schemas.microsoft.com/office/drawing/2014/main" id="{A94405F9-7912-4B03-8AA2-6A72BB12A2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2" y="3565"/>
                <a:ext cx="51" cy="11"/>
              </a:xfrm>
              <a:custGeom>
                <a:avLst/>
                <a:gdLst>
                  <a:gd name="T0" fmla="*/ 82 w 40"/>
                  <a:gd name="T1" fmla="*/ 2 h 9"/>
                  <a:gd name="T2" fmla="*/ 1 w 40"/>
                  <a:gd name="T3" fmla="*/ 9 h 9"/>
                  <a:gd name="T4" fmla="*/ 0 w 40"/>
                  <a:gd name="T5" fmla="*/ 9 h 9"/>
                  <a:gd name="T6" fmla="*/ 60 w 40"/>
                  <a:gd name="T7" fmla="*/ 11 h 9"/>
                  <a:gd name="T8" fmla="*/ 83 w 40"/>
                  <a:gd name="T9" fmla="*/ 2 h 9"/>
                  <a:gd name="T10" fmla="*/ 82 w 40"/>
                  <a:gd name="T11" fmla="*/ 2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9">
                    <a:moveTo>
                      <a:pt x="39" y="2"/>
                    </a:moveTo>
                    <a:cubicBezTo>
                      <a:pt x="31" y="0"/>
                      <a:pt x="12" y="3"/>
                      <a:pt x="1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8" y="8"/>
                      <a:pt x="16" y="9"/>
                      <a:pt x="29" y="6"/>
                    </a:cubicBezTo>
                    <a:cubicBezTo>
                      <a:pt x="32" y="5"/>
                      <a:pt x="36" y="4"/>
                      <a:pt x="40" y="2"/>
                    </a:cubicBezTo>
                    <a:lnTo>
                      <a:pt x="39" y="2"/>
                    </a:lnTo>
                    <a:close/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5" name="Freeform 611">
                <a:extLst>
                  <a:ext uri="{FF2B5EF4-FFF2-40B4-BE49-F238E27FC236}">
                    <a16:creationId xmlns:a16="http://schemas.microsoft.com/office/drawing/2014/main" id="{6309DE77-FB23-41EF-9027-16AE45D30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" y="3075"/>
                <a:ext cx="141" cy="264"/>
              </a:xfrm>
              <a:custGeom>
                <a:avLst/>
                <a:gdLst>
                  <a:gd name="T0" fmla="*/ 217 w 110"/>
                  <a:gd name="T1" fmla="*/ 0 h 206"/>
                  <a:gd name="T2" fmla="*/ 0 w 110"/>
                  <a:gd name="T3" fmla="*/ 433 h 206"/>
                  <a:gd name="T4" fmla="*/ 217 w 110"/>
                  <a:gd name="T5" fmla="*/ 0 h 20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0" h="206">
                    <a:moveTo>
                      <a:pt x="103" y="0"/>
                    </a:moveTo>
                    <a:cubicBezTo>
                      <a:pt x="110" y="31"/>
                      <a:pt x="96" y="155"/>
                      <a:pt x="0" y="206"/>
                    </a:cubicBezTo>
                    <a:cubicBezTo>
                      <a:pt x="34" y="186"/>
                      <a:pt x="104" y="77"/>
                      <a:pt x="103" y="0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6" name="Freeform 612">
                <a:extLst>
                  <a:ext uri="{FF2B5EF4-FFF2-40B4-BE49-F238E27FC236}">
                    <a16:creationId xmlns:a16="http://schemas.microsoft.com/office/drawing/2014/main" id="{904CC34D-B864-4090-8396-6FFB7A01A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324"/>
                <a:ext cx="120" cy="151"/>
              </a:xfrm>
              <a:custGeom>
                <a:avLst/>
                <a:gdLst>
                  <a:gd name="T0" fmla="*/ 0 w 94"/>
                  <a:gd name="T1" fmla="*/ 170 h 118"/>
                  <a:gd name="T2" fmla="*/ 195 w 94"/>
                  <a:gd name="T3" fmla="*/ 0 h 118"/>
                  <a:gd name="T4" fmla="*/ 0 w 94"/>
                  <a:gd name="T5" fmla="*/ 170 h 1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" h="118">
                    <a:moveTo>
                      <a:pt x="0" y="81"/>
                    </a:moveTo>
                    <a:cubicBezTo>
                      <a:pt x="9" y="105"/>
                      <a:pt x="85" y="118"/>
                      <a:pt x="94" y="0"/>
                    </a:cubicBezTo>
                    <a:cubicBezTo>
                      <a:pt x="91" y="27"/>
                      <a:pt x="54" y="118"/>
                      <a:pt x="0" y="81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7" name="Freeform 613">
                <a:extLst>
                  <a:ext uri="{FF2B5EF4-FFF2-40B4-BE49-F238E27FC236}">
                    <a16:creationId xmlns:a16="http://schemas.microsoft.com/office/drawing/2014/main" id="{6AFC187C-EDA4-4A87-A3C8-426E7C624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365"/>
                <a:ext cx="121" cy="76"/>
              </a:xfrm>
              <a:custGeom>
                <a:avLst/>
                <a:gdLst>
                  <a:gd name="T0" fmla="*/ 0 w 94"/>
                  <a:gd name="T1" fmla="*/ 94 h 59"/>
                  <a:gd name="T2" fmla="*/ 180 w 94"/>
                  <a:gd name="T3" fmla="*/ 75 h 59"/>
                  <a:gd name="T4" fmla="*/ 201 w 94"/>
                  <a:gd name="T5" fmla="*/ 0 h 59"/>
                  <a:gd name="T6" fmla="*/ 151 w 94"/>
                  <a:gd name="T7" fmla="*/ 64 h 59"/>
                  <a:gd name="T8" fmla="*/ 0 w 94"/>
                  <a:gd name="T9" fmla="*/ 94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59">
                    <a:moveTo>
                      <a:pt x="0" y="44"/>
                    </a:moveTo>
                    <a:cubicBezTo>
                      <a:pt x="10" y="56"/>
                      <a:pt x="69" y="59"/>
                      <a:pt x="85" y="35"/>
                    </a:cubicBezTo>
                    <a:cubicBezTo>
                      <a:pt x="85" y="22"/>
                      <a:pt x="88" y="5"/>
                      <a:pt x="94" y="0"/>
                    </a:cubicBezTo>
                    <a:cubicBezTo>
                      <a:pt x="80" y="13"/>
                      <a:pt x="87" y="15"/>
                      <a:pt x="71" y="30"/>
                    </a:cubicBezTo>
                    <a:cubicBezTo>
                      <a:pt x="55" y="45"/>
                      <a:pt x="19" y="53"/>
                      <a:pt x="0" y="44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8" name="Freeform 614">
                <a:extLst>
                  <a:ext uri="{FF2B5EF4-FFF2-40B4-BE49-F238E27FC236}">
                    <a16:creationId xmlns:a16="http://schemas.microsoft.com/office/drawing/2014/main" id="{8B987A58-A17F-4678-954A-F6FFFAD95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8" y="3529"/>
                <a:ext cx="136" cy="157"/>
              </a:xfrm>
              <a:custGeom>
                <a:avLst/>
                <a:gdLst>
                  <a:gd name="T0" fmla="*/ 0 w 107"/>
                  <a:gd name="T1" fmla="*/ 188 h 123"/>
                  <a:gd name="T2" fmla="*/ 127 w 107"/>
                  <a:gd name="T3" fmla="*/ 234 h 123"/>
                  <a:gd name="T4" fmla="*/ 192 w 107"/>
                  <a:gd name="T5" fmla="*/ 0 h 123"/>
                  <a:gd name="T6" fmla="*/ 90 w 107"/>
                  <a:gd name="T7" fmla="*/ 226 h 123"/>
                  <a:gd name="T8" fmla="*/ 0 w 107"/>
                  <a:gd name="T9" fmla="*/ 188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7" h="123">
                    <a:moveTo>
                      <a:pt x="0" y="90"/>
                    </a:moveTo>
                    <a:cubicBezTo>
                      <a:pt x="6" y="108"/>
                      <a:pt x="39" y="123"/>
                      <a:pt x="62" y="112"/>
                    </a:cubicBezTo>
                    <a:cubicBezTo>
                      <a:pt x="86" y="100"/>
                      <a:pt x="107" y="64"/>
                      <a:pt x="94" y="0"/>
                    </a:cubicBezTo>
                    <a:cubicBezTo>
                      <a:pt x="95" y="26"/>
                      <a:pt x="97" y="103"/>
                      <a:pt x="44" y="109"/>
                    </a:cubicBezTo>
                    <a:cubicBezTo>
                      <a:pt x="15" y="112"/>
                      <a:pt x="0" y="90"/>
                      <a:pt x="0" y="90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9" name="Freeform 615">
                <a:extLst>
                  <a:ext uri="{FF2B5EF4-FFF2-40B4-BE49-F238E27FC236}">
                    <a16:creationId xmlns:a16="http://schemas.microsoft.com/office/drawing/2014/main" id="{D223C476-0C10-4CD5-98F5-426C56E0E8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3593"/>
                <a:ext cx="285" cy="61"/>
              </a:xfrm>
              <a:custGeom>
                <a:avLst/>
                <a:gdLst>
                  <a:gd name="T0" fmla="*/ 212 w 223"/>
                  <a:gd name="T1" fmla="*/ 52 h 48"/>
                  <a:gd name="T2" fmla="*/ 280 w 223"/>
                  <a:gd name="T3" fmla="*/ 50 h 48"/>
                  <a:gd name="T4" fmla="*/ 374 w 223"/>
                  <a:gd name="T5" fmla="*/ 61 h 48"/>
                  <a:gd name="T6" fmla="*/ 465 w 223"/>
                  <a:gd name="T7" fmla="*/ 0 h 48"/>
                  <a:gd name="T8" fmla="*/ 366 w 223"/>
                  <a:gd name="T9" fmla="*/ 50 h 48"/>
                  <a:gd name="T10" fmla="*/ 265 w 223"/>
                  <a:gd name="T11" fmla="*/ 29 h 48"/>
                  <a:gd name="T12" fmla="*/ 188 w 223"/>
                  <a:gd name="T13" fmla="*/ 50 h 48"/>
                  <a:gd name="T14" fmla="*/ 0 w 223"/>
                  <a:gd name="T15" fmla="*/ 60 h 48"/>
                  <a:gd name="T16" fmla="*/ 212 w 223"/>
                  <a:gd name="T17" fmla="*/ 52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23" h="48">
                    <a:moveTo>
                      <a:pt x="102" y="25"/>
                    </a:moveTo>
                    <a:cubicBezTo>
                      <a:pt x="115" y="20"/>
                      <a:pt x="121" y="18"/>
                      <a:pt x="134" y="24"/>
                    </a:cubicBezTo>
                    <a:cubicBezTo>
                      <a:pt x="147" y="30"/>
                      <a:pt x="166" y="34"/>
                      <a:pt x="179" y="30"/>
                    </a:cubicBezTo>
                    <a:cubicBezTo>
                      <a:pt x="192" y="26"/>
                      <a:pt x="212" y="6"/>
                      <a:pt x="223" y="0"/>
                    </a:cubicBezTo>
                    <a:cubicBezTo>
                      <a:pt x="209" y="4"/>
                      <a:pt x="189" y="21"/>
                      <a:pt x="175" y="24"/>
                    </a:cubicBezTo>
                    <a:cubicBezTo>
                      <a:pt x="161" y="26"/>
                      <a:pt x="138" y="14"/>
                      <a:pt x="127" y="14"/>
                    </a:cubicBezTo>
                    <a:cubicBezTo>
                      <a:pt x="115" y="15"/>
                      <a:pt x="120" y="11"/>
                      <a:pt x="90" y="24"/>
                    </a:cubicBezTo>
                    <a:cubicBezTo>
                      <a:pt x="59" y="38"/>
                      <a:pt x="14" y="36"/>
                      <a:pt x="0" y="29"/>
                    </a:cubicBezTo>
                    <a:cubicBezTo>
                      <a:pt x="15" y="37"/>
                      <a:pt x="45" y="48"/>
                      <a:pt x="102" y="25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0" name="Freeform 616">
                <a:extLst>
                  <a:ext uri="{FF2B5EF4-FFF2-40B4-BE49-F238E27FC236}">
                    <a16:creationId xmlns:a16="http://schemas.microsoft.com/office/drawing/2014/main" id="{317FCC99-62D0-4655-84F5-8110312D3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7" y="3369"/>
                <a:ext cx="256" cy="163"/>
              </a:xfrm>
              <a:custGeom>
                <a:avLst/>
                <a:gdLst>
                  <a:gd name="T0" fmla="*/ 0 w 200"/>
                  <a:gd name="T1" fmla="*/ 163 h 127"/>
                  <a:gd name="T2" fmla="*/ 230 w 200"/>
                  <a:gd name="T3" fmla="*/ 237 h 127"/>
                  <a:gd name="T4" fmla="*/ 420 w 200"/>
                  <a:gd name="T5" fmla="*/ 0 h 127"/>
                  <a:gd name="T6" fmla="*/ 218 w 200"/>
                  <a:gd name="T7" fmla="*/ 226 h 127"/>
                  <a:gd name="T8" fmla="*/ 0 w 200"/>
                  <a:gd name="T9" fmla="*/ 163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" h="127">
                    <a:moveTo>
                      <a:pt x="0" y="77"/>
                    </a:moveTo>
                    <a:cubicBezTo>
                      <a:pt x="10" y="95"/>
                      <a:pt x="52" y="127"/>
                      <a:pt x="110" y="112"/>
                    </a:cubicBezTo>
                    <a:cubicBezTo>
                      <a:pt x="167" y="97"/>
                      <a:pt x="191" y="50"/>
                      <a:pt x="200" y="0"/>
                    </a:cubicBezTo>
                    <a:cubicBezTo>
                      <a:pt x="191" y="32"/>
                      <a:pt x="167" y="92"/>
                      <a:pt x="104" y="107"/>
                    </a:cubicBezTo>
                    <a:cubicBezTo>
                      <a:pt x="41" y="121"/>
                      <a:pt x="0" y="77"/>
                      <a:pt x="0" y="77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1" name="Freeform 617">
                <a:extLst>
                  <a:ext uri="{FF2B5EF4-FFF2-40B4-BE49-F238E27FC236}">
                    <a16:creationId xmlns:a16="http://schemas.microsoft.com/office/drawing/2014/main" id="{C7316FA1-59E4-4909-B5EE-DBA945A0D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3460"/>
                <a:ext cx="218" cy="107"/>
              </a:xfrm>
              <a:custGeom>
                <a:avLst/>
                <a:gdLst>
                  <a:gd name="T0" fmla="*/ 0 w 170"/>
                  <a:gd name="T1" fmla="*/ 84 h 84"/>
                  <a:gd name="T2" fmla="*/ 68 w 170"/>
                  <a:gd name="T3" fmla="*/ 83 h 84"/>
                  <a:gd name="T4" fmla="*/ 177 w 170"/>
                  <a:gd name="T5" fmla="*/ 41 h 84"/>
                  <a:gd name="T6" fmla="*/ 267 w 170"/>
                  <a:gd name="T7" fmla="*/ 111 h 84"/>
                  <a:gd name="T8" fmla="*/ 359 w 170"/>
                  <a:gd name="T9" fmla="*/ 173 h 84"/>
                  <a:gd name="T10" fmla="*/ 260 w 170"/>
                  <a:gd name="T11" fmla="*/ 70 h 84"/>
                  <a:gd name="T12" fmla="*/ 104 w 170"/>
                  <a:gd name="T13" fmla="*/ 37 h 84"/>
                  <a:gd name="T14" fmla="*/ 0 w 170"/>
                  <a:gd name="T15" fmla="*/ 8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0" h="84">
                    <a:moveTo>
                      <a:pt x="0" y="41"/>
                    </a:moveTo>
                    <a:cubicBezTo>
                      <a:pt x="11" y="44"/>
                      <a:pt x="19" y="48"/>
                      <a:pt x="32" y="40"/>
                    </a:cubicBezTo>
                    <a:cubicBezTo>
                      <a:pt x="45" y="33"/>
                      <a:pt x="59" y="15"/>
                      <a:pt x="84" y="20"/>
                    </a:cubicBezTo>
                    <a:cubicBezTo>
                      <a:pt x="109" y="24"/>
                      <a:pt x="121" y="39"/>
                      <a:pt x="126" y="53"/>
                    </a:cubicBezTo>
                    <a:cubicBezTo>
                      <a:pt x="131" y="66"/>
                      <a:pt x="148" y="84"/>
                      <a:pt x="170" y="84"/>
                    </a:cubicBezTo>
                    <a:cubicBezTo>
                      <a:pt x="153" y="76"/>
                      <a:pt x="143" y="68"/>
                      <a:pt x="123" y="34"/>
                    </a:cubicBezTo>
                    <a:cubicBezTo>
                      <a:pt x="104" y="0"/>
                      <a:pt x="65" y="6"/>
                      <a:pt x="49" y="18"/>
                    </a:cubicBezTo>
                    <a:cubicBezTo>
                      <a:pt x="34" y="30"/>
                      <a:pt x="22" y="47"/>
                      <a:pt x="0" y="41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2" name="Freeform 618">
                <a:extLst>
                  <a:ext uri="{FF2B5EF4-FFF2-40B4-BE49-F238E27FC236}">
                    <a16:creationId xmlns:a16="http://schemas.microsoft.com/office/drawing/2014/main" id="{EA3A5A99-D892-462E-91D7-111AD81AF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" y="3367"/>
                <a:ext cx="48" cy="116"/>
              </a:xfrm>
              <a:custGeom>
                <a:avLst/>
                <a:gdLst>
                  <a:gd name="T0" fmla="*/ 42 w 37"/>
                  <a:gd name="T1" fmla="*/ 116 h 91"/>
                  <a:gd name="T2" fmla="*/ 0 w 37"/>
                  <a:gd name="T3" fmla="*/ 189 h 91"/>
                  <a:gd name="T4" fmla="*/ 42 w 37"/>
                  <a:gd name="T5" fmla="*/ 141 h 91"/>
                  <a:gd name="T6" fmla="*/ 70 w 37"/>
                  <a:gd name="T7" fmla="*/ 105 h 91"/>
                  <a:gd name="T8" fmla="*/ 79 w 37"/>
                  <a:gd name="T9" fmla="*/ 52 h 91"/>
                  <a:gd name="T10" fmla="*/ 51 w 37"/>
                  <a:gd name="T11" fmla="*/ 0 h 91"/>
                  <a:gd name="T12" fmla="*/ 42 w 37"/>
                  <a:gd name="T13" fmla="*/ 116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91">
                    <a:moveTo>
                      <a:pt x="19" y="56"/>
                    </a:moveTo>
                    <a:cubicBezTo>
                      <a:pt x="8" y="70"/>
                      <a:pt x="7" y="80"/>
                      <a:pt x="0" y="91"/>
                    </a:cubicBezTo>
                    <a:cubicBezTo>
                      <a:pt x="7" y="90"/>
                      <a:pt x="13" y="76"/>
                      <a:pt x="19" y="68"/>
                    </a:cubicBezTo>
                    <a:cubicBezTo>
                      <a:pt x="25" y="59"/>
                      <a:pt x="27" y="59"/>
                      <a:pt x="32" y="50"/>
                    </a:cubicBezTo>
                    <a:cubicBezTo>
                      <a:pt x="37" y="42"/>
                      <a:pt x="37" y="36"/>
                      <a:pt x="36" y="25"/>
                    </a:cubicBezTo>
                    <a:cubicBezTo>
                      <a:pt x="35" y="13"/>
                      <a:pt x="30" y="9"/>
                      <a:pt x="23" y="0"/>
                    </a:cubicBezTo>
                    <a:cubicBezTo>
                      <a:pt x="28" y="12"/>
                      <a:pt x="36" y="36"/>
                      <a:pt x="19" y="56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3" name="Freeform 619">
                <a:extLst>
                  <a:ext uri="{FF2B5EF4-FFF2-40B4-BE49-F238E27FC236}">
                    <a16:creationId xmlns:a16="http://schemas.microsoft.com/office/drawing/2014/main" id="{0267E6D1-1088-4B2D-90CC-2A1A618E4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3285"/>
                <a:ext cx="137" cy="83"/>
              </a:xfrm>
              <a:custGeom>
                <a:avLst/>
                <a:gdLst>
                  <a:gd name="T0" fmla="*/ 8 w 107"/>
                  <a:gd name="T1" fmla="*/ 18 h 65"/>
                  <a:gd name="T2" fmla="*/ 105 w 107"/>
                  <a:gd name="T3" fmla="*/ 43 h 65"/>
                  <a:gd name="T4" fmla="*/ 142 w 107"/>
                  <a:gd name="T5" fmla="*/ 88 h 65"/>
                  <a:gd name="T6" fmla="*/ 172 w 107"/>
                  <a:gd name="T7" fmla="*/ 130 h 65"/>
                  <a:gd name="T8" fmla="*/ 224 w 107"/>
                  <a:gd name="T9" fmla="*/ 119 h 65"/>
                  <a:gd name="T10" fmla="*/ 201 w 107"/>
                  <a:gd name="T11" fmla="*/ 102 h 65"/>
                  <a:gd name="T12" fmla="*/ 182 w 107"/>
                  <a:gd name="T13" fmla="*/ 65 h 65"/>
                  <a:gd name="T14" fmla="*/ 172 w 107"/>
                  <a:gd name="T15" fmla="*/ 80 h 65"/>
                  <a:gd name="T16" fmla="*/ 133 w 107"/>
                  <a:gd name="T17" fmla="*/ 37 h 65"/>
                  <a:gd name="T18" fmla="*/ 0 w 107"/>
                  <a:gd name="T19" fmla="*/ 18 h 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7" h="65">
                    <a:moveTo>
                      <a:pt x="4" y="9"/>
                    </a:moveTo>
                    <a:cubicBezTo>
                      <a:pt x="21" y="7"/>
                      <a:pt x="39" y="13"/>
                      <a:pt x="50" y="21"/>
                    </a:cubicBezTo>
                    <a:cubicBezTo>
                      <a:pt x="57" y="27"/>
                      <a:pt x="63" y="34"/>
                      <a:pt x="68" y="42"/>
                    </a:cubicBezTo>
                    <a:cubicBezTo>
                      <a:pt x="72" y="49"/>
                      <a:pt x="73" y="61"/>
                      <a:pt x="82" y="63"/>
                    </a:cubicBezTo>
                    <a:cubicBezTo>
                      <a:pt x="88" y="65"/>
                      <a:pt x="104" y="63"/>
                      <a:pt x="107" y="57"/>
                    </a:cubicBezTo>
                    <a:cubicBezTo>
                      <a:pt x="102" y="55"/>
                      <a:pt x="99" y="53"/>
                      <a:pt x="96" y="49"/>
                    </a:cubicBezTo>
                    <a:cubicBezTo>
                      <a:pt x="91" y="44"/>
                      <a:pt x="91" y="37"/>
                      <a:pt x="87" y="31"/>
                    </a:cubicBezTo>
                    <a:cubicBezTo>
                      <a:pt x="88" y="38"/>
                      <a:pt x="90" y="42"/>
                      <a:pt x="82" y="38"/>
                    </a:cubicBezTo>
                    <a:cubicBezTo>
                      <a:pt x="74" y="33"/>
                      <a:pt x="69" y="25"/>
                      <a:pt x="63" y="18"/>
                    </a:cubicBezTo>
                    <a:cubicBezTo>
                      <a:pt x="49" y="3"/>
                      <a:pt x="19" y="0"/>
                      <a:pt x="0" y="9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4" name="Freeform 620">
                <a:extLst>
                  <a:ext uri="{FF2B5EF4-FFF2-40B4-BE49-F238E27FC236}">
                    <a16:creationId xmlns:a16="http://schemas.microsoft.com/office/drawing/2014/main" id="{3DA9E069-0624-43D9-8302-C77FDB73C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" y="3061"/>
                <a:ext cx="226" cy="64"/>
              </a:xfrm>
              <a:custGeom>
                <a:avLst/>
                <a:gdLst>
                  <a:gd name="T0" fmla="*/ 0 w 177"/>
                  <a:gd name="T1" fmla="*/ 99 h 50"/>
                  <a:gd name="T2" fmla="*/ 216 w 177"/>
                  <a:gd name="T3" fmla="*/ 59 h 50"/>
                  <a:gd name="T4" fmla="*/ 369 w 177"/>
                  <a:gd name="T5" fmla="*/ 31 h 50"/>
                  <a:gd name="T6" fmla="*/ 255 w 177"/>
                  <a:gd name="T7" fmla="*/ 23 h 50"/>
                  <a:gd name="T8" fmla="*/ 0 w 177"/>
                  <a:gd name="T9" fmla="*/ 99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7" h="50">
                    <a:moveTo>
                      <a:pt x="0" y="47"/>
                    </a:moveTo>
                    <a:cubicBezTo>
                      <a:pt x="25" y="50"/>
                      <a:pt x="55" y="47"/>
                      <a:pt x="103" y="28"/>
                    </a:cubicBezTo>
                    <a:cubicBezTo>
                      <a:pt x="152" y="9"/>
                      <a:pt x="171" y="7"/>
                      <a:pt x="177" y="15"/>
                    </a:cubicBezTo>
                    <a:cubicBezTo>
                      <a:pt x="163" y="0"/>
                      <a:pt x="155" y="1"/>
                      <a:pt x="123" y="11"/>
                    </a:cubicBezTo>
                    <a:cubicBezTo>
                      <a:pt x="91" y="21"/>
                      <a:pt x="61" y="44"/>
                      <a:pt x="0" y="47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5" name="Freeform 621">
                <a:extLst>
                  <a:ext uri="{FF2B5EF4-FFF2-40B4-BE49-F238E27FC236}">
                    <a16:creationId xmlns:a16="http://schemas.microsoft.com/office/drawing/2014/main" id="{57DDE537-14A4-4F59-A006-3BA88985D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6" y="3459"/>
                <a:ext cx="68" cy="39"/>
              </a:xfrm>
              <a:custGeom>
                <a:avLst/>
                <a:gdLst>
                  <a:gd name="T0" fmla="*/ 106 w 53"/>
                  <a:gd name="T1" fmla="*/ 60 h 31"/>
                  <a:gd name="T2" fmla="*/ 112 w 53"/>
                  <a:gd name="T3" fmla="*/ 57 h 31"/>
                  <a:gd name="T4" fmla="*/ 63 w 53"/>
                  <a:gd name="T5" fmla="*/ 5 h 31"/>
                  <a:gd name="T6" fmla="*/ 0 w 53"/>
                  <a:gd name="T7" fmla="*/ 0 h 31"/>
                  <a:gd name="T8" fmla="*/ 59 w 53"/>
                  <a:gd name="T9" fmla="*/ 48 h 31"/>
                  <a:gd name="T10" fmla="*/ 106 w 53"/>
                  <a:gd name="T11" fmla="*/ 60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31">
                    <a:moveTo>
                      <a:pt x="51" y="30"/>
                    </a:moveTo>
                    <a:cubicBezTo>
                      <a:pt x="53" y="29"/>
                      <a:pt x="53" y="29"/>
                      <a:pt x="53" y="29"/>
                    </a:cubicBezTo>
                    <a:cubicBezTo>
                      <a:pt x="44" y="22"/>
                      <a:pt x="37" y="13"/>
                      <a:pt x="30" y="2"/>
                    </a:cubicBezTo>
                    <a:cubicBezTo>
                      <a:pt x="22" y="2"/>
                      <a:pt x="13" y="2"/>
                      <a:pt x="0" y="0"/>
                    </a:cubicBezTo>
                    <a:cubicBezTo>
                      <a:pt x="10" y="9"/>
                      <a:pt x="19" y="20"/>
                      <a:pt x="28" y="24"/>
                    </a:cubicBezTo>
                    <a:cubicBezTo>
                      <a:pt x="43" y="31"/>
                      <a:pt x="51" y="30"/>
                      <a:pt x="51" y="30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6" name="Freeform 622">
                <a:extLst>
                  <a:ext uri="{FF2B5EF4-FFF2-40B4-BE49-F238E27FC236}">
                    <a16:creationId xmlns:a16="http://schemas.microsoft.com/office/drawing/2014/main" id="{3CAF5D86-50DD-43A7-9EEA-CF4623762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7" y="3074"/>
                <a:ext cx="169" cy="225"/>
              </a:xfrm>
              <a:custGeom>
                <a:avLst/>
                <a:gdLst>
                  <a:gd name="T0" fmla="*/ 220 w 132"/>
                  <a:gd name="T1" fmla="*/ 0 h 176"/>
                  <a:gd name="T2" fmla="*/ 0 w 132"/>
                  <a:gd name="T3" fmla="*/ 345 h 176"/>
                  <a:gd name="T4" fmla="*/ 227 w 132"/>
                  <a:gd name="T5" fmla="*/ 233 h 176"/>
                  <a:gd name="T6" fmla="*/ 220 w 132"/>
                  <a:gd name="T7" fmla="*/ 0 h 1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2" h="176">
                    <a:moveTo>
                      <a:pt x="105" y="0"/>
                    </a:moveTo>
                    <a:cubicBezTo>
                      <a:pt x="117" y="19"/>
                      <a:pt x="126" y="172"/>
                      <a:pt x="0" y="165"/>
                    </a:cubicBezTo>
                    <a:cubicBezTo>
                      <a:pt x="25" y="175"/>
                      <a:pt x="81" y="176"/>
                      <a:pt x="108" y="111"/>
                    </a:cubicBezTo>
                    <a:cubicBezTo>
                      <a:pt x="132" y="51"/>
                      <a:pt x="111" y="13"/>
                      <a:pt x="105" y="0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7" name="Freeform 623">
                <a:extLst>
                  <a:ext uri="{FF2B5EF4-FFF2-40B4-BE49-F238E27FC236}">
                    <a16:creationId xmlns:a16="http://schemas.microsoft.com/office/drawing/2014/main" id="{5AF4AF5C-58B7-481C-99F2-3ADC3C223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1" y="3188"/>
                <a:ext cx="89" cy="205"/>
              </a:xfrm>
              <a:custGeom>
                <a:avLst/>
                <a:gdLst>
                  <a:gd name="T0" fmla="*/ 148 w 69"/>
                  <a:gd name="T1" fmla="*/ 0 h 161"/>
                  <a:gd name="T2" fmla="*/ 83 w 69"/>
                  <a:gd name="T3" fmla="*/ 83 h 161"/>
                  <a:gd name="T4" fmla="*/ 80 w 69"/>
                  <a:gd name="T5" fmla="*/ 202 h 161"/>
                  <a:gd name="T6" fmla="*/ 25 w 69"/>
                  <a:gd name="T7" fmla="*/ 297 h 161"/>
                  <a:gd name="T8" fmla="*/ 15 w 69"/>
                  <a:gd name="T9" fmla="*/ 332 h 161"/>
                  <a:gd name="T10" fmla="*/ 50 w 69"/>
                  <a:gd name="T11" fmla="*/ 293 h 161"/>
                  <a:gd name="T12" fmla="*/ 102 w 69"/>
                  <a:gd name="T13" fmla="*/ 168 h 161"/>
                  <a:gd name="T14" fmla="*/ 148 w 69"/>
                  <a:gd name="T15" fmla="*/ 0 h 1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9" h="161">
                    <a:moveTo>
                      <a:pt x="69" y="0"/>
                    </a:moveTo>
                    <a:cubicBezTo>
                      <a:pt x="55" y="2"/>
                      <a:pt x="43" y="9"/>
                      <a:pt x="39" y="40"/>
                    </a:cubicBezTo>
                    <a:cubicBezTo>
                      <a:pt x="36" y="72"/>
                      <a:pt x="39" y="78"/>
                      <a:pt x="37" y="98"/>
                    </a:cubicBezTo>
                    <a:cubicBezTo>
                      <a:pt x="35" y="118"/>
                      <a:pt x="24" y="134"/>
                      <a:pt x="12" y="144"/>
                    </a:cubicBezTo>
                    <a:cubicBezTo>
                      <a:pt x="0" y="154"/>
                      <a:pt x="5" y="159"/>
                      <a:pt x="7" y="161"/>
                    </a:cubicBezTo>
                    <a:cubicBezTo>
                      <a:pt x="7" y="156"/>
                      <a:pt x="14" y="150"/>
                      <a:pt x="23" y="142"/>
                    </a:cubicBezTo>
                    <a:cubicBezTo>
                      <a:pt x="33" y="134"/>
                      <a:pt x="44" y="118"/>
                      <a:pt x="47" y="82"/>
                    </a:cubicBezTo>
                    <a:cubicBezTo>
                      <a:pt x="49" y="46"/>
                      <a:pt x="41" y="3"/>
                      <a:pt x="69" y="0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8" name="Freeform 624">
                <a:extLst>
                  <a:ext uri="{FF2B5EF4-FFF2-40B4-BE49-F238E27FC236}">
                    <a16:creationId xmlns:a16="http://schemas.microsoft.com/office/drawing/2014/main" id="{FAF1B346-1E92-4866-BD8F-09D7B3D58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7" y="3340"/>
                <a:ext cx="69" cy="116"/>
              </a:xfrm>
              <a:custGeom>
                <a:avLst/>
                <a:gdLst>
                  <a:gd name="T0" fmla="*/ 98 w 54"/>
                  <a:gd name="T1" fmla="*/ 0 h 91"/>
                  <a:gd name="T2" fmla="*/ 0 w 54"/>
                  <a:gd name="T3" fmla="*/ 184 h 91"/>
                  <a:gd name="T4" fmla="*/ 98 w 54"/>
                  <a:gd name="T5" fmla="*/ 0 h 9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4" h="91">
                    <a:moveTo>
                      <a:pt x="47" y="0"/>
                    </a:moveTo>
                    <a:cubicBezTo>
                      <a:pt x="47" y="25"/>
                      <a:pt x="33" y="78"/>
                      <a:pt x="0" y="89"/>
                    </a:cubicBezTo>
                    <a:cubicBezTo>
                      <a:pt x="19" y="91"/>
                      <a:pt x="54" y="58"/>
                      <a:pt x="47" y="0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9" name="Freeform 625">
                <a:extLst>
                  <a:ext uri="{FF2B5EF4-FFF2-40B4-BE49-F238E27FC236}">
                    <a16:creationId xmlns:a16="http://schemas.microsoft.com/office/drawing/2014/main" id="{7327F7BC-6C26-42E9-AC29-E3E46A306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216"/>
                <a:ext cx="53" cy="51"/>
              </a:xfrm>
              <a:custGeom>
                <a:avLst/>
                <a:gdLst>
                  <a:gd name="T0" fmla="*/ 89 w 41"/>
                  <a:gd name="T1" fmla="*/ 0 h 40"/>
                  <a:gd name="T2" fmla="*/ 27 w 41"/>
                  <a:gd name="T3" fmla="*/ 83 h 40"/>
                  <a:gd name="T4" fmla="*/ 89 w 41"/>
                  <a:gd name="T5" fmla="*/ 0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40">
                    <a:moveTo>
                      <a:pt x="41" y="0"/>
                    </a:moveTo>
                    <a:cubicBezTo>
                      <a:pt x="24" y="0"/>
                      <a:pt x="0" y="12"/>
                      <a:pt x="12" y="40"/>
                    </a:cubicBezTo>
                    <a:cubicBezTo>
                      <a:pt x="10" y="27"/>
                      <a:pt x="16" y="6"/>
                      <a:pt x="41" y="0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" name="Freeform 626">
                <a:extLst>
                  <a:ext uri="{FF2B5EF4-FFF2-40B4-BE49-F238E27FC236}">
                    <a16:creationId xmlns:a16="http://schemas.microsoft.com/office/drawing/2014/main" id="{4BC85790-D539-456F-AA39-AFBAF30293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" y="3305"/>
                <a:ext cx="162" cy="82"/>
              </a:xfrm>
              <a:custGeom>
                <a:avLst/>
                <a:gdLst>
                  <a:gd name="T0" fmla="*/ 22 w 126"/>
                  <a:gd name="T1" fmla="*/ 113 h 64"/>
                  <a:gd name="T2" fmla="*/ 46 w 126"/>
                  <a:gd name="T3" fmla="*/ 17 h 64"/>
                  <a:gd name="T4" fmla="*/ 170 w 126"/>
                  <a:gd name="T5" fmla="*/ 40 h 64"/>
                  <a:gd name="T6" fmla="*/ 207 w 126"/>
                  <a:gd name="T7" fmla="*/ 92 h 64"/>
                  <a:gd name="T8" fmla="*/ 267 w 126"/>
                  <a:gd name="T9" fmla="*/ 120 h 64"/>
                  <a:gd name="T10" fmla="*/ 186 w 126"/>
                  <a:gd name="T11" fmla="*/ 88 h 64"/>
                  <a:gd name="T12" fmla="*/ 59 w 126"/>
                  <a:gd name="T13" fmla="*/ 35 h 64"/>
                  <a:gd name="T14" fmla="*/ 22 w 126"/>
                  <a:gd name="T15" fmla="*/ 113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6" h="64">
                    <a:moveTo>
                      <a:pt x="10" y="54"/>
                    </a:moveTo>
                    <a:cubicBezTo>
                      <a:pt x="0" y="32"/>
                      <a:pt x="2" y="17"/>
                      <a:pt x="22" y="8"/>
                    </a:cubicBezTo>
                    <a:cubicBezTo>
                      <a:pt x="42" y="0"/>
                      <a:pt x="68" y="5"/>
                      <a:pt x="80" y="19"/>
                    </a:cubicBezTo>
                    <a:cubicBezTo>
                      <a:pt x="92" y="33"/>
                      <a:pt x="92" y="36"/>
                      <a:pt x="97" y="44"/>
                    </a:cubicBezTo>
                    <a:cubicBezTo>
                      <a:pt x="102" y="52"/>
                      <a:pt x="105" y="60"/>
                      <a:pt x="126" y="57"/>
                    </a:cubicBezTo>
                    <a:cubicBezTo>
                      <a:pt x="104" y="64"/>
                      <a:pt x="96" y="57"/>
                      <a:pt x="88" y="42"/>
                    </a:cubicBezTo>
                    <a:cubicBezTo>
                      <a:pt x="81" y="26"/>
                      <a:pt x="59" y="5"/>
                      <a:pt x="28" y="16"/>
                    </a:cubicBezTo>
                    <a:cubicBezTo>
                      <a:pt x="14" y="21"/>
                      <a:pt x="6" y="30"/>
                      <a:pt x="10" y="54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1" name="Freeform 627">
                <a:extLst>
                  <a:ext uri="{FF2B5EF4-FFF2-40B4-BE49-F238E27FC236}">
                    <a16:creationId xmlns:a16="http://schemas.microsoft.com/office/drawing/2014/main" id="{A2B13095-B632-4EB3-9B91-608B45767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1" y="3318"/>
                <a:ext cx="70" cy="26"/>
              </a:xfrm>
              <a:custGeom>
                <a:avLst/>
                <a:gdLst>
                  <a:gd name="T0" fmla="*/ 0 w 55"/>
                  <a:gd name="T1" fmla="*/ 44 h 20"/>
                  <a:gd name="T2" fmla="*/ 113 w 55"/>
                  <a:gd name="T3" fmla="*/ 34 h 20"/>
                  <a:gd name="T4" fmla="*/ 0 w 55"/>
                  <a:gd name="T5" fmla="*/ 44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" h="20">
                    <a:moveTo>
                      <a:pt x="0" y="20"/>
                    </a:moveTo>
                    <a:cubicBezTo>
                      <a:pt x="11" y="6"/>
                      <a:pt x="32" y="0"/>
                      <a:pt x="55" y="15"/>
                    </a:cubicBezTo>
                    <a:cubicBezTo>
                      <a:pt x="45" y="11"/>
                      <a:pt x="21" y="5"/>
                      <a:pt x="0" y="20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2" name="Freeform 628">
                <a:extLst>
                  <a:ext uri="{FF2B5EF4-FFF2-40B4-BE49-F238E27FC236}">
                    <a16:creationId xmlns:a16="http://schemas.microsoft.com/office/drawing/2014/main" id="{5C3AB71B-ED1C-42B4-BFCB-646C58F3C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3436"/>
                <a:ext cx="142" cy="25"/>
              </a:xfrm>
              <a:custGeom>
                <a:avLst/>
                <a:gdLst>
                  <a:gd name="T0" fmla="*/ 0 w 111"/>
                  <a:gd name="T1" fmla="*/ 29 h 20"/>
                  <a:gd name="T2" fmla="*/ 75 w 111"/>
                  <a:gd name="T3" fmla="*/ 5 h 20"/>
                  <a:gd name="T4" fmla="*/ 166 w 111"/>
                  <a:gd name="T5" fmla="*/ 16 h 20"/>
                  <a:gd name="T6" fmla="*/ 233 w 111"/>
                  <a:gd name="T7" fmla="*/ 39 h 20"/>
                  <a:gd name="T8" fmla="*/ 175 w 111"/>
                  <a:gd name="T9" fmla="*/ 25 h 20"/>
                  <a:gd name="T10" fmla="*/ 70 w 111"/>
                  <a:gd name="T11" fmla="*/ 14 h 20"/>
                  <a:gd name="T12" fmla="*/ 0 w 111"/>
                  <a:gd name="T13" fmla="*/ 29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1" h="20">
                    <a:moveTo>
                      <a:pt x="0" y="14"/>
                    </a:moveTo>
                    <a:cubicBezTo>
                      <a:pt x="14" y="3"/>
                      <a:pt x="26" y="0"/>
                      <a:pt x="36" y="2"/>
                    </a:cubicBezTo>
                    <a:cubicBezTo>
                      <a:pt x="47" y="3"/>
                      <a:pt x="56" y="8"/>
                      <a:pt x="80" y="8"/>
                    </a:cubicBezTo>
                    <a:cubicBezTo>
                      <a:pt x="104" y="8"/>
                      <a:pt x="104" y="12"/>
                      <a:pt x="111" y="20"/>
                    </a:cubicBezTo>
                    <a:cubicBezTo>
                      <a:pt x="106" y="15"/>
                      <a:pt x="106" y="12"/>
                      <a:pt x="84" y="13"/>
                    </a:cubicBezTo>
                    <a:cubicBezTo>
                      <a:pt x="62" y="14"/>
                      <a:pt x="42" y="9"/>
                      <a:pt x="34" y="7"/>
                    </a:cubicBezTo>
                    <a:cubicBezTo>
                      <a:pt x="26" y="5"/>
                      <a:pt x="7" y="7"/>
                      <a:pt x="0" y="14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3" name="Freeform 629">
                <a:extLst>
                  <a:ext uri="{FF2B5EF4-FFF2-40B4-BE49-F238E27FC236}">
                    <a16:creationId xmlns:a16="http://schemas.microsoft.com/office/drawing/2014/main" id="{9E16A06D-FAD8-415E-A9C8-704D9C72B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3487"/>
                <a:ext cx="121" cy="70"/>
              </a:xfrm>
              <a:custGeom>
                <a:avLst/>
                <a:gdLst>
                  <a:gd name="T0" fmla="*/ 111 w 94"/>
                  <a:gd name="T1" fmla="*/ 28 h 55"/>
                  <a:gd name="T2" fmla="*/ 201 w 94"/>
                  <a:gd name="T3" fmla="*/ 113 h 55"/>
                  <a:gd name="T4" fmla="*/ 127 w 94"/>
                  <a:gd name="T5" fmla="*/ 17 h 55"/>
                  <a:gd name="T6" fmla="*/ 0 w 94"/>
                  <a:gd name="T7" fmla="*/ 61 h 55"/>
                  <a:gd name="T8" fmla="*/ 111 w 94"/>
                  <a:gd name="T9" fmla="*/ 28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55">
                    <a:moveTo>
                      <a:pt x="52" y="13"/>
                    </a:moveTo>
                    <a:cubicBezTo>
                      <a:pt x="70" y="16"/>
                      <a:pt x="86" y="32"/>
                      <a:pt x="94" y="55"/>
                    </a:cubicBezTo>
                    <a:cubicBezTo>
                      <a:pt x="89" y="30"/>
                      <a:pt x="80" y="16"/>
                      <a:pt x="60" y="8"/>
                    </a:cubicBezTo>
                    <a:cubicBezTo>
                      <a:pt x="40" y="0"/>
                      <a:pt x="17" y="12"/>
                      <a:pt x="0" y="30"/>
                    </a:cubicBezTo>
                    <a:cubicBezTo>
                      <a:pt x="13" y="22"/>
                      <a:pt x="28" y="10"/>
                      <a:pt x="52" y="13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4" name="Freeform 630">
                <a:extLst>
                  <a:ext uri="{FF2B5EF4-FFF2-40B4-BE49-F238E27FC236}">
                    <a16:creationId xmlns:a16="http://schemas.microsoft.com/office/drawing/2014/main" id="{63D00BD4-EC9B-4B71-AFB9-D454B014D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7" y="3520"/>
                <a:ext cx="88" cy="49"/>
              </a:xfrm>
              <a:custGeom>
                <a:avLst/>
                <a:gdLst>
                  <a:gd name="T0" fmla="*/ 143 w 69"/>
                  <a:gd name="T1" fmla="*/ 39 h 38"/>
                  <a:gd name="T2" fmla="*/ 0 w 69"/>
                  <a:gd name="T3" fmla="*/ 81 h 38"/>
                  <a:gd name="T4" fmla="*/ 143 w 69"/>
                  <a:gd name="T5" fmla="*/ 36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9" h="38">
                    <a:moveTo>
                      <a:pt x="69" y="18"/>
                    </a:moveTo>
                    <a:cubicBezTo>
                      <a:pt x="49" y="9"/>
                      <a:pt x="9" y="36"/>
                      <a:pt x="0" y="38"/>
                    </a:cubicBezTo>
                    <a:cubicBezTo>
                      <a:pt x="20" y="28"/>
                      <a:pt x="50" y="0"/>
                      <a:pt x="69" y="17"/>
                    </a:cubicBezTo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5" name="Freeform 631">
                <a:extLst>
                  <a:ext uri="{FF2B5EF4-FFF2-40B4-BE49-F238E27FC236}">
                    <a16:creationId xmlns:a16="http://schemas.microsoft.com/office/drawing/2014/main" id="{307824C0-9116-4DF6-B376-1767E7822D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" y="3566"/>
                <a:ext cx="102" cy="26"/>
              </a:xfrm>
              <a:custGeom>
                <a:avLst/>
                <a:gdLst>
                  <a:gd name="T0" fmla="*/ 0 w 80"/>
                  <a:gd name="T1" fmla="*/ 44 h 20"/>
                  <a:gd name="T2" fmla="*/ 91 w 80"/>
                  <a:gd name="T3" fmla="*/ 1 h 20"/>
                  <a:gd name="T4" fmla="*/ 166 w 80"/>
                  <a:gd name="T5" fmla="*/ 22 h 20"/>
                  <a:gd name="T6" fmla="*/ 91 w 80"/>
                  <a:gd name="T7" fmla="*/ 13 h 20"/>
                  <a:gd name="T8" fmla="*/ 0 w 80"/>
                  <a:gd name="T9" fmla="*/ 44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" h="20">
                    <a:moveTo>
                      <a:pt x="0" y="20"/>
                    </a:moveTo>
                    <a:cubicBezTo>
                      <a:pt x="11" y="18"/>
                      <a:pt x="28" y="0"/>
                      <a:pt x="44" y="1"/>
                    </a:cubicBezTo>
                    <a:cubicBezTo>
                      <a:pt x="60" y="2"/>
                      <a:pt x="70" y="10"/>
                      <a:pt x="80" y="10"/>
                    </a:cubicBezTo>
                    <a:cubicBezTo>
                      <a:pt x="67" y="12"/>
                      <a:pt x="54" y="7"/>
                      <a:pt x="44" y="6"/>
                    </a:cubicBezTo>
                    <a:cubicBezTo>
                      <a:pt x="34" y="4"/>
                      <a:pt x="12" y="19"/>
                      <a:pt x="0" y="20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6" name="Freeform 632">
                <a:extLst>
                  <a:ext uri="{FF2B5EF4-FFF2-40B4-BE49-F238E27FC236}">
                    <a16:creationId xmlns:a16="http://schemas.microsoft.com/office/drawing/2014/main" id="{90F5D4A6-4D74-4FFA-9B1E-ACF4EC734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3530"/>
                <a:ext cx="29" cy="103"/>
              </a:xfrm>
              <a:custGeom>
                <a:avLst/>
                <a:gdLst>
                  <a:gd name="T0" fmla="*/ 0 w 23"/>
                  <a:gd name="T1" fmla="*/ 0 h 80"/>
                  <a:gd name="T2" fmla="*/ 29 w 23"/>
                  <a:gd name="T3" fmla="*/ 98 h 80"/>
                  <a:gd name="T4" fmla="*/ 24 w 23"/>
                  <a:gd name="T5" fmla="*/ 171 h 80"/>
                  <a:gd name="T6" fmla="*/ 38 w 23"/>
                  <a:gd name="T7" fmla="*/ 102 h 80"/>
                  <a:gd name="T8" fmla="*/ 0 w 23"/>
                  <a:gd name="T9" fmla="*/ 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80">
                    <a:moveTo>
                      <a:pt x="0" y="0"/>
                    </a:moveTo>
                    <a:cubicBezTo>
                      <a:pt x="12" y="10"/>
                      <a:pt x="18" y="29"/>
                      <a:pt x="14" y="46"/>
                    </a:cubicBezTo>
                    <a:cubicBezTo>
                      <a:pt x="11" y="60"/>
                      <a:pt x="0" y="78"/>
                      <a:pt x="12" y="80"/>
                    </a:cubicBezTo>
                    <a:cubicBezTo>
                      <a:pt x="8" y="76"/>
                      <a:pt x="17" y="62"/>
                      <a:pt x="19" y="47"/>
                    </a:cubicBezTo>
                    <a:cubicBezTo>
                      <a:pt x="20" y="33"/>
                      <a:pt x="23" y="15"/>
                      <a:pt x="0" y="0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7" name="Freeform 633">
                <a:extLst>
                  <a:ext uri="{FF2B5EF4-FFF2-40B4-BE49-F238E27FC236}">
                    <a16:creationId xmlns:a16="http://schemas.microsoft.com/office/drawing/2014/main" id="{5C6689E8-7ACD-4B50-BEF4-6D89E01D32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0" y="3243"/>
                <a:ext cx="80" cy="101"/>
              </a:xfrm>
              <a:custGeom>
                <a:avLst/>
                <a:gdLst>
                  <a:gd name="T0" fmla="*/ 0 w 62"/>
                  <a:gd name="T1" fmla="*/ 144 h 79"/>
                  <a:gd name="T2" fmla="*/ 80 w 62"/>
                  <a:gd name="T3" fmla="*/ 84 h 79"/>
                  <a:gd name="T4" fmla="*/ 110 w 62"/>
                  <a:gd name="T5" fmla="*/ 40 h 79"/>
                  <a:gd name="T6" fmla="*/ 133 w 62"/>
                  <a:gd name="T7" fmla="*/ 0 h 79"/>
                  <a:gd name="T8" fmla="*/ 132 w 62"/>
                  <a:gd name="T9" fmla="*/ 74 h 79"/>
                  <a:gd name="T10" fmla="*/ 108 w 62"/>
                  <a:gd name="T11" fmla="*/ 165 h 79"/>
                  <a:gd name="T12" fmla="*/ 102 w 62"/>
                  <a:gd name="T13" fmla="*/ 104 h 79"/>
                  <a:gd name="T14" fmla="*/ 23 w 62"/>
                  <a:gd name="T15" fmla="*/ 128 h 7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2" h="79">
                    <a:moveTo>
                      <a:pt x="0" y="69"/>
                    </a:moveTo>
                    <a:cubicBezTo>
                      <a:pt x="12" y="62"/>
                      <a:pt x="27" y="52"/>
                      <a:pt x="37" y="41"/>
                    </a:cubicBezTo>
                    <a:cubicBezTo>
                      <a:pt x="43" y="35"/>
                      <a:pt x="47" y="26"/>
                      <a:pt x="51" y="19"/>
                    </a:cubicBezTo>
                    <a:cubicBezTo>
                      <a:pt x="55" y="13"/>
                      <a:pt x="60" y="7"/>
                      <a:pt x="62" y="0"/>
                    </a:cubicBezTo>
                    <a:cubicBezTo>
                      <a:pt x="60" y="12"/>
                      <a:pt x="60" y="23"/>
                      <a:pt x="61" y="35"/>
                    </a:cubicBezTo>
                    <a:cubicBezTo>
                      <a:pt x="61" y="47"/>
                      <a:pt x="59" y="71"/>
                      <a:pt x="50" y="79"/>
                    </a:cubicBezTo>
                    <a:cubicBezTo>
                      <a:pt x="53" y="74"/>
                      <a:pt x="59" y="57"/>
                      <a:pt x="47" y="49"/>
                    </a:cubicBezTo>
                    <a:cubicBezTo>
                      <a:pt x="35" y="41"/>
                      <a:pt x="22" y="57"/>
                      <a:pt x="11" y="61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8" name="Freeform 634">
                <a:extLst>
                  <a:ext uri="{FF2B5EF4-FFF2-40B4-BE49-F238E27FC236}">
                    <a16:creationId xmlns:a16="http://schemas.microsoft.com/office/drawing/2014/main" id="{4AD1A3AC-565B-416C-B843-A3249C158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0" y="3503"/>
                <a:ext cx="143" cy="41"/>
              </a:xfrm>
              <a:custGeom>
                <a:avLst/>
                <a:gdLst>
                  <a:gd name="T0" fmla="*/ 0 w 112"/>
                  <a:gd name="T1" fmla="*/ 35 h 32"/>
                  <a:gd name="T2" fmla="*/ 234 w 112"/>
                  <a:gd name="T3" fmla="*/ 0 h 32"/>
                  <a:gd name="T4" fmla="*/ 0 w 112"/>
                  <a:gd name="T5" fmla="*/ 35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2" h="32">
                    <a:moveTo>
                      <a:pt x="0" y="16"/>
                    </a:moveTo>
                    <a:cubicBezTo>
                      <a:pt x="36" y="32"/>
                      <a:pt x="77" y="31"/>
                      <a:pt x="112" y="0"/>
                    </a:cubicBezTo>
                    <a:cubicBezTo>
                      <a:pt x="105" y="5"/>
                      <a:pt x="70" y="31"/>
                      <a:pt x="0" y="16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9" name="Freeform 635">
                <a:extLst>
                  <a:ext uri="{FF2B5EF4-FFF2-40B4-BE49-F238E27FC236}">
                    <a16:creationId xmlns:a16="http://schemas.microsoft.com/office/drawing/2014/main" id="{631A9D52-9D6D-42CC-A682-712296A68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7" y="3543"/>
                <a:ext cx="38" cy="51"/>
              </a:xfrm>
              <a:custGeom>
                <a:avLst/>
                <a:gdLst>
                  <a:gd name="T0" fmla="*/ 0 w 30"/>
                  <a:gd name="T1" fmla="*/ 82 h 40"/>
                  <a:gd name="T2" fmla="*/ 30 w 30"/>
                  <a:gd name="T3" fmla="*/ 37 h 40"/>
                  <a:gd name="T4" fmla="*/ 41 w 30"/>
                  <a:gd name="T5" fmla="*/ 1 h 40"/>
                  <a:gd name="T6" fmla="*/ 53 w 30"/>
                  <a:gd name="T7" fmla="*/ 36 h 40"/>
                  <a:gd name="T8" fmla="*/ 0 w 30"/>
                  <a:gd name="T9" fmla="*/ 8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40">
                    <a:moveTo>
                      <a:pt x="0" y="39"/>
                    </a:moveTo>
                    <a:cubicBezTo>
                      <a:pt x="6" y="35"/>
                      <a:pt x="12" y="25"/>
                      <a:pt x="15" y="18"/>
                    </a:cubicBezTo>
                    <a:cubicBezTo>
                      <a:pt x="17" y="11"/>
                      <a:pt x="14" y="1"/>
                      <a:pt x="20" y="1"/>
                    </a:cubicBezTo>
                    <a:cubicBezTo>
                      <a:pt x="30" y="0"/>
                      <a:pt x="28" y="12"/>
                      <a:pt x="26" y="17"/>
                    </a:cubicBezTo>
                    <a:cubicBezTo>
                      <a:pt x="22" y="27"/>
                      <a:pt x="9" y="34"/>
                      <a:pt x="0" y="40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0" name="Freeform 636">
                <a:extLst>
                  <a:ext uri="{FF2B5EF4-FFF2-40B4-BE49-F238E27FC236}">
                    <a16:creationId xmlns:a16="http://schemas.microsoft.com/office/drawing/2014/main" id="{2F46E5DA-003F-486D-BF71-ED344863C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" y="3335"/>
                <a:ext cx="56" cy="37"/>
              </a:xfrm>
              <a:custGeom>
                <a:avLst/>
                <a:gdLst>
                  <a:gd name="T0" fmla="*/ 0 w 44"/>
                  <a:gd name="T1" fmla="*/ 0 h 29"/>
                  <a:gd name="T2" fmla="*/ 37 w 44"/>
                  <a:gd name="T3" fmla="*/ 54 h 29"/>
                  <a:gd name="T4" fmla="*/ 90 w 44"/>
                  <a:gd name="T5" fmla="*/ 40 h 29"/>
                  <a:gd name="T6" fmla="*/ 64 w 44"/>
                  <a:gd name="T7" fmla="*/ 14 h 29"/>
                  <a:gd name="T8" fmla="*/ 8 w 44"/>
                  <a:gd name="T9" fmla="*/ 8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29">
                    <a:moveTo>
                      <a:pt x="0" y="0"/>
                    </a:moveTo>
                    <a:cubicBezTo>
                      <a:pt x="7" y="8"/>
                      <a:pt x="6" y="23"/>
                      <a:pt x="18" y="26"/>
                    </a:cubicBezTo>
                    <a:cubicBezTo>
                      <a:pt x="26" y="29"/>
                      <a:pt x="39" y="28"/>
                      <a:pt x="44" y="19"/>
                    </a:cubicBezTo>
                    <a:cubicBezTo>
                      <a:pt x="38" y="17"/>
                      <a:pt x="34" y="14"/>
                      <a:pt x="31" y="7"/>
                    </a:cubicBezTo>
                    <a:cubicBezTo>
                      <a:pt x="34" y="24"/>
                      <a:pt x="5" y="13"/>
                      <a:pt x="4" y="4"/>
                    </a:cubicBezTo>
                  </a:path>
                </a:pathLst>
              </a:custGeom>
              <a:solidFill>
                <a:srgbClr val="D18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1" name="Freeform 637">
                <a:extLst>
                  <a:ext uri="{FF2B5EF4-FFF2-40B4-BE49-F238E27FC236}">
                    <a16:creationId xmlns:a16="http://schemas.microsoft.com/office/drawing/2014/main" id="{637C7027-6FD3-4F11-8493-702F097F4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3386"/>
                <a:ext cx="41" cy="45"/>
              </a:xfrm>
              <a:custGeom>
                <a:avLst/>
                <a:gdLst>
                  <a:gd name="T0" fmla="*/ 0 w 32"/>
                  <a:gd name="T1" fmla="*/ 73 h 35"/>
                  <a:gd name="T2" fmla="*/ 53 w 32"/>
                  <a:gd name="T3" fmla="*/ 50 h 35"/>
                  <a:gd name="T4" fmla="*/ 68 w 32"/>
                  <a:gd name="T5" fmla="*/ 0 h 35"/>
                  <a:gd name="T6" fmla="*/ 58 w 32"/>
                  <a:gd name="T7" fmla="*/ 23 h 35"/>
                  <a:gd name="T8" fmla="*/ 0 w 32"/>
                  <a:gd name="T9" fmla="*/ 75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35">
                    <a:moveTo>
                      <a:pt x="0" y="34"/>
                    </a:moveTo>
                    <a:cubicBezTo>
                      <a:pt x="8" y="34"/>
                      <a:pt x="19" y="28"/>
                      <a:pt x="25" y="23"/>
                    </a:cubicBezTo>
                    <a:cubicBezTo>
                      <a:pt x="31" y="17"/>
                      <a:pt x="31" y="8"/>
                      <a:pt x="32" y="0"/>
                    </a:cubicBezTo>
                    <a:cubicBezTo>
                      <a:pt x="29" y="4"/>
                      <a:pt x="29" y="8"/>
                      <a:pt x="27" y="11"/>
                    </a:cubicBezTo>
                    <a:cubicBezTo>
                      <a:pt x="22" y="22"/>
                      <a:pt x="11" y="29"/>
                      <a:pt x="0" y="35"/>
                    </a:cubicBezTo>
                  </a:path>
                </a:pathLst>
              </a:custGeom>
              <a:solidFill>
                <a:srgbClr val="D18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2" name="Freeform 638">
                <a:extLst>
                  <a:ext uri="{FF2B5EF4-FFF2-40B4-BE49-F238E27FC236}">
                    <a16:creationId xmlns:a16="http://schemas.microsoft.com/office/drawing/2014/main" id="{E6431D7A-88A4-48F3-BB54-494138A4A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3" y="3474"/>
                <a:ext cx="40" cy="23"/>
              </a:xfrm>
              <a:custGeom>
                <a:avLst/>
                <a:gdLst>
                  <a:gd name="T0" fmla="*/ 0 w 31"/>
                  <a:gd name="T1" fmla="*/ 13 h 18"/>
                  <a:gd name="T2" fmla="*/ 58 w 31"/>
                  <a:gd name="T3" fmla="*/ 36 h 18"/>
                  <a:gd name="T4" fmla="*/ 36 w 31"/>
                  <a:gd name="T5" fmla="*/ 0 h 18"/>
                  <a:gd name="T6" fmla="*/ 0 w 31"/>
                  <a:gd name="T7" fmla="*/ 13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18">
                    <a:moveTo>
                      <a:pt x="0" y="6"/>
                    </a:moveTo>
                    <a:cubicBezTo>
                      <a:pt x="12" y="15"/>
                      <a:pt x="23" y="18"/>
                      <a:pt x="27" y="17"/>
                    </a:cubicBezTo>
                    <a:cubicBezTo>
                      <a:pt x="31" y="16"/>
                      <a:pt x="17" y="0"/>
                      <a:pt x="17" y="0"/>
                    </a:cubicBezTo>
                    <a:cubicBezTo>
                      <a:pt x="18" y="6"/>
                      <a:pt x="13" y="12"/>
                      <a:pt x="0" y="6"/>
                    </a:cubicBezTo>
                    <a:close/>
                  </a:path>
                </a:pathLst>
              </a:custGeom>
              <a:solidFill>
                <a:srgbClr val="D18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3" name="Freeform 639">
                <a:extLst>
                  <a:ext uri="{FF2B5EF4-FFF2-40B4-BE49-F238E27FC236}">
                    <a16:creationId xmlns:a16="http://schemas.microsoft.com/office/drawing/2014/main" id="{C41E3D5A-76E9-499E-8B79-97F11CDC7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" y="3477"/>
                <a:ext cx="87" cy="57"/>
              </a:xfrm>
              <a:custGeom>
                <a:avLst/>
                <a:gdLst>
                  <a:gd name="T0" fmla="*/ 0 w 68"/>
                  <a:gd name="T1" fmla="*/ 20 h 45"/>
                  <a:gd name="T2" fmla="*/ 142 w 68"/>
                  <a:gd name="T3" fmla="*/ 91 h 45"/>
                  <a:gd name="T4" fmla="*/ 72 w 68"/>
                  <a:gd name="T5" fmla="*/ 8 h 45"/>
                  <a:gd name="T6" fmla="*/ 0 w 68"/>
                  <a:gd name="T7" fmla="*/ 2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8" h="45">
                    <a:moveTo>
                      <a:pt x="0" y="10"/>
                    </a:moveTo>
                    <a:cubicBezTo>
                      <a:pt x="15" y="5"/>
                      <a:pt x="56" y="10"/>
                      <a:pt x="68" y="45"/>
                    </a:cubicBezTo>
                    <a:cubicBezTo>
                      <a:pt x="66" y="30"/>
                      <a:pt x="55" y="7"/>
                      <a:pt x="34" y="4"/>
                    </a:cubicBezTo>
                    <a:cubicBezTo>
                      <a:pt x="13" y="0"/>
                      <a:pt x="10" y="4"/>
                      <a:pt x="0" y="10"/>
                    </a:cubicBezTo>
                    <a:close/>
                  </a:path>
                </a:pathLst>
              </a:custGeom>
              <a:solidFill>
                <a:srgbClr val="D18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4" name="Freeform 640">
                <a:extLst>
                  <a:ext uri="{FF2B5EF4-FFF2-40B4-BE49-F238E27FC236}">
                    <a16:creationId xmlns:a16="http://schemas.microsoft.com/office/drawing/2014/main" id="{395C7865-707D-43A4-A836-013570954F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6" y="3377"/>
                <a:ext cx="68" cy="71"/>
              </a:xfrm>
              <a:custGeom>
                <a:avLst/>
                <a:gdLst>
                  <a:gd name="T0" fmla="*/ 0 w 53"/>
                  <a:gd name="T1" fmla="*/ 114 h 56"/>
                  <a:gd name="T2" fmla="*/ 112 w 53"/>
                  <a:gd name="T3" fmla="*/ 0 h 56"/>
                  <a:gd name="T4" fmla="*/ 0 w 53"/>
                  <a:gd name="T5" fmla="*/ 114 h 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" h="56">
                    <a:moveTo>
                      <a:pt x="0" y="56"/>
                    </a:moveTo>
                    <a:cubicBezTo>
                      <a:pt x="16" y="55"/>
                      <a:pt x="44" y="43"/>
                      <a:pt x="53" y="0"/>
                    </a:cubicBezTo>
                    <a:cubicBezTo>
                      <a:pt x="47" y="18"/>
                      <a:pt x="36" y="43"/>
                      <a:pt x="0" y="56"/>
                    </a:cubicBezTo>
                    <a:close/>
                  </a:path>
                </a:pathLst>
              </a:custGeom>
              <a:solidFill>
                <a:srgbClr val="D182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5" name="Freeform 641">
                <a:extLst>
                  <a:ext uri="{FF2B5EF4-FFF2-40B4-BE49-F238E27FC236}">
                    <a16:creationId xmlns:a16="http://schemas.microsoft.com/office/drawing/2014/main" id="{BFF24F69-FFD3-4F26-8F24-BBCD202144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0" y="3243"/>
                <a:ext cx="33" cy="64"/>
              </a:xfrm>
              <a:custGeom>
                <a:avLst/>
                <a:gdLst>
                  <a:gd name="T0" fmla="*/ 0 w 26"/>
                  <a:gd name="T1" fmla="*/ 74 h 50"/>
                  <a:gd name="T2" fmla="*/ 48 w 26"/>
                  <a:gd name="T3" fmla="*/ 81 h 50"/>
                  <a:gd name="T4" fmla="*/ 47 w 26"/>
                  <a:gd name="T5" fmla="*/ 0 h 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50">
                    <a:moveTo>
                      <a:pt x="0" y="35"/>
                    </a:moveTo>
                    <a:cubicBezTo>
                      <a:pt x="11" y="22"/>
                      <a:pt x="21" y="26"/>
                      <a:pt x="24" y="38"/>
                    </a:cubicBezTo>
                    <a:cubicBezTo>
                      <a:pt x="26" y="50"/>
                      <a:pt x="23" y="0"/>
                      <a:pt x="23" y="0"/>
                    </a:cubicBezTo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6" name="Freeform 642">
                <a:extLst>
                  <a:ext uri="{FF2B5EF4-FFF2-40B4-BE49-F238E27FC236}">
                    <a16:creationId xmlns:a16="http://schemas.microsoft.com/office/drawing/2014/main" id="{4F8D6A5D-8C66-4DAB-BC75-3223DFC79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4" y="2447"/>
                <a:ext cx="127" cy="83"/>
              </a:xfrm>
              <a:custGeom>
                <a:avLst/>
                <a:gdLst>
                  <a:gd name="T0" fmla="*/ 209 w 99"/>
                  <a:gd name="T1" fmla="*/ 31 h 65"/>
                  <a:gd name="T2" fmla="*/ 0 w 99"/>
                  <a:gd name="T3" fmla="*/ 135 h 65"/>
                  <a:gd name="T4" fmla="*/ 209 w 99"/>
                  <a:gd name="T5" fmla="*/ 31 h 6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9" h="65">
                    <a:moveTo>
                      <a:pt x="99" y="15"/>
                    </a:moveTo>
                    <a:cubicBezTo>
                      <a:pt x="51" y="0"/>
                      <a:pt x="9" y="40"/>
                      <a:pt x="0" y="65"/>
                    </a:cubicBezTo>
                    <a:cubicBezTo>
                      <a:pt x="13" y="46"/>
                      <a:pt x="50" y="9"/>
                      <a:pt x="99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7" name="Freeform 643">
                <a:extLst>
                  <a:ext uri="{FF2B5EF4-FFF2-40B4-BE49-F238E27FC236}">
                    <a16:creationId xmlns:a16="http://schemas.microsoft.com/office/drawing/2014/main" id="{F073EFD0-A45C-42EE-95D4-0448FF41F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3193"/>
                <a:ext cx="35" cy="19"/>
              </a:xfrm>
              <a:custGeom>
                <a:avLst/>
                <a:gdLst>
                  <a:gd name="T0" fmla="*/ 1 w 27"/>
                  <a:gd name="T1" fmla="*/ 30 h 15"/>
                  <a:gd name="T2" fmla="*/ 29 w 27"/>
                  <a:gd name="T3" fmla="*/ 1 h 15"/>
                  <a:gd name="T4" fmla="*/ 58 w 27"/>
                  <a:gd name="T5" fmla="*/ 24 h 15"/>
                  <a:gd name="T6" fmla="*/ 10 w 27"/>
                  <a:gd name="T7" fmla="*/ 2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15">
                    <a:moveTo>
                      <a:pt x="1" y="15"/>
                    </a:moveTo>
                    <a:cubicBezTo>
                      <a:pt x="0" y="7"/>
                      <a:pt x="4" y="0"/>
                      <a:pt x="13" y="1"/>
                    </a:cubicBezTo>
                    <a:cubicBezTo>
                      <a:pt x="20" y="1"/>
                      <a:pt x="24" y="7"/>
                      <a:pt x="27" y="12"/>
                    </a:cubicBezTo>
                    <a:cubicBezTo>
                      <a:pt x="19" y="10"/>
                      <a:pt x="13" y="14"/>
                      <a:pt x="5" y="13"/>
                    </a:cubicBezTo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8" name="Freeform 644">
                <a:extLst>
                  <a:ext uri="{FF2B5EF4-FFF2-40B4-BE49-F238E27FC236}">
                    <a16:creationId xmlns:a16="http://schemas.microsoft.com/office/drawing/2014/main" id="{F2889985-0457-4CFA-94FD-FCE7E9D4F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0" y="3160"/>
                <a:ext cx="43" cy="48"/>
              </a:xfrm>
              <a:custGeom>
                <a:avLst/>
                <a:gdLst>
                  <a:gd name="T0" fmla="*/ 0 w 34"/>
                  <a:gd name="T1" fmla="*/ 32 h 38"/>
                  <a:gd name="T2" fmla="*/ 68 w 34"/>
                  <a:gd name="T3" fmla="*/ 77 h 38"/>
                  <a:gd name="T4" fmla="*/ 20 w 34"/>
                  <a:gd name="T5" fmla="*/ 30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38">
                    <a:moveTo>
                      <a:pt x="0" y="16"/>
                    </a:moveTo>
                    <a:cubicBezTo>
                      <a:pt x="20" y="0"/>
                      <a:pt x="34" y="18"/>
                      <a:pt x="34" y="38"/>
                    </a:cubicBezTo>
                    <a:cubicBezTo>
                      <a:pt x="27" y="29"/>
                      <a:pt x="16" y="24"/>
                      <a:pt x="10" y="15"/>
                    </a:cubicBezTo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9" name="Freeform 645">
                <a:extLst>
                  <a:ext uri="{FF2B5EF4-FFF2-40B4-BE49-F238E27FC236}">
                    <a16:creationId xmlns:a16="http://schemas.microsoft.com/office/drawing/2014/main" id="{7852DEDB-DFB5-41C4-B8B2-1CC0D086A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3" y="3452"/>
                <a:ext cx="16" cy="18"/>
              </a:xfrm>
              <a:custGeom>
                <a:avLst/>
                <a:gdLst>
                  <a:gd name="T0" fmla="*/ 17 w 13"/>
                  <a:gd name="T1" fmla="*/ 0 h 14"/>
                  <a:gd name="T2" fmla="*/ 25 w 13"/>
                  <a:gd name="T3" fmla="*/ 30 h 14"/>
                  <a:gd name="T4" fmla="*/ 0 w 13"/>
                  <a:gd name="T5" fmla="*/ 28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4">
                    <a:moveTo>
                      <a:pt x="9" y="0"/>
                    </a:moveTo>
                    <a:cubicBezTo>
                      <a:pt x="10" y="5"/>
                      <a:pt x="11" y="10"/>
                      <a:pt x="13" y="14"/>
                    </a:cubicBezTo>
                    <a:cubicBezTo>
                      <a:pt x="9" y="11"/>
                      <a:pt x="4" y="10"/>
                      <a:pt x="0" y="13"/>
                    </a:cubicBezTo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0" name="Freeform 646">
                <a:extLst>
                  <a:ext uri="{FF2B5EF4-FFF2-40B4-BE49-F238E27FC236}">
                    <a16:creationId xmlns:a16="http://schemas.microsoft.com/office/drawing/2014/main" id="{38498E91-4433-4410-90A3-FE6EB5B3E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9" y="3620"/>
                <a:ext cx="41" cy="42"/>
              </a:xfrm>
              <a:custGeom>
                <a:avLst/>
                <a:gdLst>
                  <a:gd name="T0" fmla="*/ 0 w 32"/>
                  <a:gd name="T1" fmla="*/ 28 h 33"/>
                  <a:gd name="T2" fmla="*/ 68 w 32"/>
                  <a:gd name="T3" fmla="*/ 66 h 33"/>
                  <a:gd name="T4" fmla="*/ 40 w 32"/>
                  <a:gd name="T5" fmla="*/ 0 h 33"/>
                  <a:gd name="T6" fmla="*/ 17 w 32"/>
                  <a:gd name="T7" fmla="*/ 17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33">
                    <a:moveTo>
                      <a:pt x="0" y="13"/>
                    </a:moveTo>
                    <a:cubicBezTo>
                      <a:pt x="4" y="22"/>
                      <a:pt x="23" y="33"/>
                      <a:pt x="32" y="32"/>
                    </a:cubicBezTo>
                    <a:cubicBezTo>
                      <a:pt x="26" y="27"/>
                      <a:pt x="16" y="10"/>
                      <a:pt x="19" y="0"/>
                    </a:cubicBezTo>
                    <a:cubicBezTo>
                      <a:pt x="16" y="3"/>
                      <a:pt x="12" y="6"/>
                      <a:pt x="8" y="8"/>
                    </a:cubicBezTo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1" name="Freeform 647">
                <a:extLst>
                  <a:ext uri="{FF2B5EF4-FFF2-40B4-BE49-F238E27FC236}">
                    <a16:creationId xmlns:a16="http://schemas.microsoft.com/office/drawing/2014/main" id="{CD2AF44C-21E4-4391-929E-777126293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1" y="3326"/>
                <a:ext cx="83" cy="337"/>
              </a:xfrm>
              <a:custGeom>
                <a:avLst/>
                <a:gdLst>
                  <a:gd name="T0" fmla="*/ 42 w 65"/>
                  <a:gd name="T1" fmla="*/ 0 h 264"/>
                  <a:gd name="T2" fmla="*/ 128 w 65"/>
                  <a:gd name="T3" fmla="*/ 337 h 264"/>
                  <a:gd name="T4" fmla="*/ 31 w 65"/>
                  <a:gd name="T5" fmla="*/ 549 h 264"/>
                  <a:gd name="T6" fmla="*/ 66 w 65"/>
                  <a:gd name="T7" fmla="*/ 352 h 264"/>
                  <a:gd name="T8" fmla="*/ 83 w 65"/>
                  <a:gd name="T9" fmla="*/ 194 h 264"/>
                  <a:gd name="T10" fmla="*/ 8 w 65"/>
                  <a:gd name="T11" fmla="*/ 114 h 264"/>
                  <a:gd name="T12" fmla="*/ 0 w 65"/>
                  <a:gd name="T13" fmla="*/ 129 h 264"/>
                  <a:gd name="T14" fmla="*/ 14 w 65"/>
                  <a:gd name="T15" fmla="*/ 51 h 264"/>
                  <a:gd name="T16" fmla="*/ 42 w 65"/>
                  <a:gd name="T17" fmla="*/ 0 h 2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5" h="264">
                    <a:moveTo>
                      <a:pt x="20" y="0"/>
                    </a:moveTo>
                    <a:cubicBezTo>
                      <a:pt x="32" y="18"/>
                      <a:pt x="65" y="94"/>
                      <a:pt x="61" y="162"/>
                    </a:cubicBezTo>
                    <a:cubicBezTo>
                      <a:pt x="59" y="199"/>
                      <a:pt x="41" y="246"/>
                      <a:pt x="15" y="264"/>
                    </a:cubicBezTo>
                    <a:cubicBezTo>
                      <a:pt x="24" y="252"/>
                      <a:pt x="42" y="229"/>
                      <a:pt x="32" y="169"/>
                    </a:cubicBezTo>
                    <a:cubicBezTo>
                      <a:pt x="36" y="178"/>
                      <a:pt x="48" y="144"/>
                      <a:pt x="40" y="93"/>
                    </a:cubicBezTo>
                    <a:cubicBezTo>
                      <a:pt x="32" y="42"/>
                      <a:pt x="8" y="33"/>
                      <a:pt x="4" y="55"/>
                    </a:cubicBezTo>
                    <a:cubicBezTo>
                      <a:pt x="2" y="62"/>
                      <a:pt x="0" y="62"/>
                      <a:pt x="0" y="62"/>
                    </a:cubicBezTo>
                    <a:cubicBezTo>
                      <a:pt x="0" y="62"/>
                      <a:pt x="6" y="32"/>
                      <a:pt x="7" y="24"/>
                    </a:cubicBezTo>
                    <a:cubicBezTo>
                      <a:pt x="8" y="16"/>
                      <a:pt x="18" y="10"/>
                      <a:pt x="20" y="0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2" name="Freeform 648">
                <a:extLst>
                  <a:ext uri="{FF2B5EF4-FFF2-40B4-BE49-F238E27FC236}">
                    <a16:creationId xmlns:a16="http://schemas.microsoft.com/office/drawing/2014/main" id="{AF22FE53-8334-475A-B284-2B4C2B31F3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" y="3413"/>
                <a:ext cx="31" cy="67"/>
              </a:xfrm>
              <a:custGeom>
                <a:avLst/>
                <a:gdLst>
                  <a:gd name="T0" fmla="*/ 28 w 24"/>
                  <a:gd name="T1" fmla="*/ 0 h 53"/>
                  <a:gd name="T2" fmla="*/ 8 w 24"/>
                  <a:gd name="T3" fmla="*/ 47 h 53"/>
                  <a:gd name="T4" fmla="*/ 0 w 24"/>
                  <a:gd name="T5" fmla="*/ 64 h 53"/>
                  <a:gd name="T6" fmla="*/ 13 w 24"/>
                  <a:gd name="T7" fmla="*/ 92 h 53"/>
                  <a:gd name="T8" fmla="*/ 50 w 24"/>
                  <a:gd name="T9" fmla="*/ 107 h 53"/>
                  <a:gd name="T10" fmla="*/ 23 w 24"/>
                  <a:gd name="T11" fmla="*/ 64 h 53"/>
                  <a:gd name="T12" fmla="*/ 52 w 24"/>
                  <a:gd name="T13" fmla="*/ 44 h 53"/>
                  <a:gd name="T14" fmla="*/ 28 w 24"/>
                  <a:gd name="T15" fmla="*/ 5 h 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53">
                    <a:moveTo>
                      <a:pt x="13" y="0"/>
                    </a:moveTo>
                    <a:cubicBezTo>
                      <a:pt x="10" y="7"/>
                      <a:pt x="8" y="15"/>
                      <a:pt x="4" y="23"/>
                    </a:cubicBezTo>
                    <a:cubicBezTo>
                      <a:pt x="2" y="26"/>
                      <a:pt x="0" y="27"/>
                      <a:pt x="0" y="32"/>
                    </a:cubicBezTo>
                    <a:cubicBezTo>
                      <a:pt x="1" y="35"/>
                      <a:pt x="4" y="43"/>
                      <a:pt x="6" y="46"/>
                    </a:cubicBezTo>
                    <a:cubicBezTo>
                      <a:pt x="11" y="44"/>
                      <a:pt x="19" y="50"/>
                      <a:pt x="23" y="53"/>
                    </a:cubicBezTo>
                    <a:cubicBezTo>
                      <a:pt x="18" y="49"/>
                      <a:pt x="12" y="38"/>
                      <a:pt x="11" y="32"/>
                    </a:cubicBezTo>
                    <a:cubicBezTo>
                      <a:pt x="11" y="24"/>
                      <a:pt x="16" y="15"/>
                      <a:pt x="24" y="22"/>
                    </a:cubicBezTo>
                    <a:cubicBezTo>
                      <a:pt x="21" y="15"/>
                      <a:pt x="15" y="10"/>
                      <a:pt x="13" y="2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3" name="Freeform 649">
                <a:extLst>
                  <a:ext uri="{FF2B5EF4-FFF2-40B4-BE49-F238E27FC236}">
                    <a16:creationId xmlns:a16="http://schemas.microsoft.com/office/drawing/2014/main" id="{BA57BAF3-B9D3-42C1-B56F-C72D297F7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8" y="3575"/>
                <a:ext cx="41" cy="37"/>
              </a:xfrm>
              <a:custGeom>
                <a:avLst/>
                <a:gdLst>
                  <a:gd name="T0" fmla="*/ 0 w 32"/>
                  <a:gd name="T1" fmla="*/ 52 h 29"/>
                  <a:gd name="T2" fmla="*/ 68 w 32"/>
                  <a:gd name="T3" fmla="*/ 52 h 29"/>
                  <a:gd name="T4" fmla="*/ 54 w 32"/>
                  <a:gd name="T5" fmla="*/ 0 h 29"/>
                  <a:gd name="T6" fmla="*/ 22 w 32"/>
                  <a:gd name="T7" fmla="*/ 24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29">
                    <a:moveTo>
                      <a:pt x="0" y="25"/>
                    </a:moveTo>
                    <a:cubicBezTo>
                      <a:pt x="10" y="29"/>
                      <a:pt x="22" y="29"/>
                      <a:pt x="32" y="25"/>
                    </a:cubicBezTo>
                    <a:cubicBezTo>
                      <a:pt x="27" y="20"/>
                      <a:pt x="26" y="7"/>
                      <a:pt x="26" y="0"/>
                    </a:cubicBezTo>
                    <a:cubicBezTo>
                      <a:pt x="20" y="2"/>
                      <a:pt x="15" y="8"/>
                      <a:pt x="10" y="12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4" name="Freeform 650">
                <a:extLst>
                  <a:ext uri="{FF2B5EF4-FFF2-40B4-BE49-F238E27FC236}">
                    <a16:creationId xmlns:a16="http://schemas.microsoft.com/office/drawing/2014/main" id="{6DA3F68F-4B8E-46F3-83AE-96F45F4C2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3576"/>
                <a:ext cx="35" cy="26"/>
              </a:xfrm>
              <a:custGeom>
                <a:avLst/>
                <a:gdLst>
                  <a:gd name="T0" fmla="*/ 0 w 27"/>
                  <a:gd name="T1" fmla="*/ 39 h 20"/>
                  <a:gd name="T2" fmla="*/ 45 w 27"/>
                  <a:gd name="T3" fmla="*/ 0 h 20"/>
                  <a:gd name="T4" fmla="*/ 58 w 27"/>
                  <a:gd name="T5" fmla="*/ 44 h 20"/>
                  <a:gd name="T6" fmla="*/ 22 w 27"/>
                  <a:gd name="T7" fmla="*/ 29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20">
                    <a:moveTo>
                      <a:pt x="0" y="18"/>
                    </a:moveTo>
                    <a:cubicBezTo>
                      <a:pt x="6" y="13"/>
                      <a:pt x="14" y="2"/>
                      <a:pt x="21" y="0"/>
                    </a:cubicBezTo>
                    <a:cubicBezTo>
                      <a:pt x="24" y="6"/>
                      <a:pt x="25" y="13"/>
                      <a:pt x="27" y="20"/>
                    </a:cubicBezTo>
                    <a:cubicBezTo>
                      <a:pt x="23" y="14"/>
                      <a:pt x="17" y="6"/>
                      <a:pt x="10" y="13"/>
                    </a:cubicBezTo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5" name="Freeform 651">
                <a:extLst>
                  <a:ext uri="{FF2B5EF4-FFF2-40B4-BE49-F238E27FC236}">
                    <a16:creationId xmlns:a16="http://schemas.microsoft.com/office/drawing/2014/main" id="{1D704881-3AEE-49F6-A366-5F24A21EB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3620"/>
                <a:ext cx="179" cy="64"/>
              </a:xfrm>
              <a:custGeom>
                <a:avLst/>
                <a:gdLst>
                  <a:gd name="T0" fmla="*/ 0 w 140"/>
                  <a:gd name="T1" fmla="*/ 29 h 50"/>
                  <a:gd name="T2" fmla="*/ 42 w 140"/>
                  <a:gd name="T3" fmla="*/ 42 h 50"/>
                  <a:gd name="T4" fmla="*/ 95 w 140"/>
                  <a:gd name="T5" fmla="*/ 47 h 50"/>
                  <a:gd name="T6" fmla="*/ 171 w 140"/>
                  <a:gd name="T7" fmla="*/ 42 h 50"/>
                  <a:gd name="T8" fmla="*/ 293 w 140"/>
                  <a:gd name="T9" fmla="*/ 22 h 50"/>
                  <a:gd name="T10" fmla="*/ 276 w 140"/>
                  <a:gd name="T11" fmla="*/ 45 h 50"/>
                  <a:gd name="T12" fmla="*/ 240 w 140"/>
                  <a:gd name="T13" fmla="*/ 74 h 50"/>
                  <a:gd name="T14" fmla="*/ 157 w 140"/>
                  <a:gd name="T15" fmla="*/ 105 h 50"/>
                  <a:gd name="T16" fmla="*/ 184 w 140"/>
                  <a:gd name="T17" fmla="*/ 76 h 50"/>
                  <a:gd name="T18" fmla="*/ 128 w 140"/>
                  <a:gd name="T19" fmla="*/ 69 h 50"/>
                  <a:gd name="T20" fmla="*/ 0 w 140"/>
                  <a:gd name="T21" fmla="*/ 36 h 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0" h="50">
                    <a:moveTo>
                      <a:pt x="0" y="14"/>
                    </a:moveTo>
                    <a:cubicBezTo>
                      <a:pt x="4" y="18"/>
                      <a:pt x="14" y="18"/>
                      <a:pt x="20" y="20"/>
                    </a:cubicBezTo>
                    <a:cubicBezTo>
                      <a:pt x="28" y="22"/>
                      <a:pt x="37" y="23"/>
                      <a:pt x="45" y="23"/>
                    </a:cubicBezTo>
                    <a:cubicBezTo>
                      <a:pt x="58" y="23"/>
                      <a:pt x="70" y="24"/>
                      <a:pt x="82" y="20"/>
                    </a:cubicBezTo>
                    <a:cubicBezTo>
                      <a:pt x="98" y="15"/>
                      <a:pt x="124" y="0"/>
                      <a:pt x="140" y="10"/>
                    </a:cubicBezTo>
                    <a:cubicBezTo>
                      <a:pt x="137" y="14"/>
                      <a:pt x="135" y="18"/>
                      <a:pt x="132" y="21"/>
                    </a:cubicBezTo>
                    <a:cubicBezTo>
                      <a:pt x="127" y="27"/>
                      <a:pt x="121" y="31"/>
                      <a:pt x="115" y="35"/>
                    </a:cubicBezTo>
                    <a:cubicBezTo>
                      <a:pt x="105" y="41"/>
                      <a:pt x="86" y="49"/>
                      <a:pt x="75" y="50"/>
                    </a:cubicBezTo>
                    <a:cubicBezTo>
                      <a:pt x="80" y="47"/>
                      <a:pt x="89" y="40"/>
                      <a:pt x="88" y="36"/>
                    </a:cubicBezTo>
                    <a:cubicBezTo>
                      <a:pt x="86" y="32"/>
                      <a:pt x="72" y="33"/>
                      <a:pt x="61" y="33"/>
                    </a:cubicBezTo>
                    <a:cubicBezTo>
                      <a:pt x="52" y="32"/>
                      <a:pt x="9" y="25"/>
                      <a:pt x="0" y="17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6" name="Freeform 652">
                <a:extLst>
                  <a:ext uri="{FF2B5EF4-FFF2-40B4-BE49-F238E27FC236}">
                    <a16:creationId xmlns:a16="http://schemas.microsoft.com/office/drawing/2014/main" id="{A83E4415-81E8-41AB-AAF0-3066E2CBB0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3673"/>
                <a:ext cx="143" cy="41"/>
              </a:xfrm>
              <a:custGeom>
                <a:avLst/>
                <a:gdLst>
                  <a:gd name="T0" fmla="*/ 0 w 112"/>
                  <a:gd name="T1" fmla="*/ 0 h 32"/>
                  <a:gd name="T2" fmla="*/ 179 w 112"/>
                  <a:gd name="T3" fmla="*/ 53 h 32"/>
                  <a:gd name="T4" fmla="*/ 234 w 112"/>
                  <a:gd name="T5" fmla="*/ 23 h 32"/>
                  <a:gd name="T6" fmla="*/ 140 w 112"/>
                  <a:gd name="T7" fmla="*/ 0 h 32"/>
                  <a:gd name="T8" fmla="*/ 0 w 112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" h="32">
                    <a:moveTo>
                      <a:pt x="0" y="0"/>
                    </a:moveTo>
                    <a:cubicBezTo>
                      <a:pt x="15" y="20"/>
                      <a:pt x="62" y="32"/>
                      <a:pt x="86" y="25"/>
                    </a:cubicBezTo>
                    <a:cubicBezTo>
                      <a:pt x="110" y="18"/>
                      <a:pt x="112" y="11"/>
                      <a:pt x="112" y="11"/>
                    </a:cubicBezTo>
                    <a:cubicBezTo>
                      <a:pt x="104" y="12"/>
                      <a:pt x="75" y="11"/>
                      <a:pt x="67" y="0"/>
                    </a:cubicBezTo>
                    <a:cubicBezTo>
                      <a:pt x="71" y="8"/>
                      <a:pt x="58" y="30"/>
                      <a:pt x="0" y="0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7" name="Freeform 653">
                <a:extLst>
                  <a:ext uri="{FF2B5EF4-FFF2-40B4-BE49-F238E27FC236}">
                    <a16:creationId xmlns:a16="http://schemas.microsoft.com/office/drawing/2014/main" id="{724DDF54-E792-40C6-9754-0F64EDF779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3639"/>
                <a:ext cx="61" cy="32"/>
              </a:xfrm>
              <a:custGeom>
                <a:avLst/>
                <a:gdLst>
                  <a:gd name="T0" fmla="*/ 6 w 48"/>
                  <a:gd name="T1" fmla="*/ 15 h 25"/>
                  <a:gd name="T2" fmla="*/ 28 w 48"/>
                  <a:gd name="T3" fmla="*/ 1 h 25"/>
                  <a:gd name="T4" fmla="*/ 50 w 48"/>
                  <a:gd name="T5" fmla="*/ 6 h 25"/>
                  <a:gd name="T6" fmla="*/ 94 w 48"/>
                  <a:gd name="T7" fmla="*/ 5 h 25"/>
                  <a:gd name="T8" fmla="*/ 99 w 48"/>
                  <a:gd name="T9" fmla="*/ 19 h 25"/>
                  <a:gd name="T10" fmla="*/ 41 w 48"/>
                  <a:gd name="T11" fmla="*/ 52 h 25"/>
                  <a:gd name="T12" fmla="*/ 13 w 48"/>
                  <a:gd name="T13" fmla="*/ 15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25">
                    <a:moveTo>
                      <a:pt x="3" y="7"/>
                    </a:moveTo>
                    <a:cubicBezTo>
                      <a:pt x="8" y="4"/>
                      <a:pt x="5" y="1"/>
                      <a:pt x="13" y="1"/>
                    </a:cubicBezTo>
                    <a:cubicBezTo>
                      <a:pt x="16" y="0"/>
                      <a:pt x="20" y="2"/>
                      <a:pt x="24" y="3"/>
                    </a:cubicBezTo>
                    <a:cubicBezTo>
                      <a:pt x="31" y="4"/>
                      <a:pt x="39" y="5"/>
                      <a:pt x="46" y="2"/>
                    </a:cubicBezTo>
                    <a:cubicBezTo>
                      <a:pt x="47" y="4"/>
                      <a:pt x="47" y="7"/>
                      <a:pt x="48" y="9"/>
                    </a:cubicBezTo>
                    <a:cubicBezTo>
                      <a:pt x="38" y="4"/>
                      <a:pt x="16" y="9"/>
                      <a:pt x="20" y="25"/>
                    </a:cubicBezTo>
                    <a:cubicBezTo>
                      <a:pt x="15" y="24"/>
                      <a:pt x="0" y="13"/>
                      <a:pt x="6" y="7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8" name="Freeform 654">
                <a:extLst>
                  <a:ext uri="{FF2B5EF4-FFF2-40B4-BE49-F238E27FC236}">
                    <a16:creationId xmlns:a16="http://schemas.microsoft.com/office/drawing/2014/main" id="{E8078D79-6B35-4330-A4E1-2FD9FC9273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" y="3307"/>
                <a:ext cx="75" cy="257"/>
              </a:xfrm>
              <a:custGeom>
                <a:avLst/>
                <a:gdLst>
                  <a:gd name="T0" fmla="*/ 8 w 58"/>
                  <a:gd name="T1" fmla="*/ 0 h 201"/>
                  <a:gd name="T2" fmla="*/ 21 w 58"/>
                  <a:gd name="T3" fmla="*/ 52 h 201"/>
                  <a:gd name="T4" fmla="*/ 28 w 58"/>
                  <a:gd name="T5" fmla="*/ 106 h 201"/>
                  <a:gd name="T6" fmla="*/ 50 w 58"/>
                  <a:gd name="T7" fmla="*/ 211 h 201"/>
                  <a:gd name="T8" fmla="*/ 36 w 58"/>
                  <a:gd name="T9" fmla="*/ 312 h 201"/>
                  <a:gd name="T10" fmla="*/ 125 w 58"/>
                  <a:gd name="T11" fmla="*/ 352 h 201"/>
                  <a:gd name="T12" fmla="*/ 57 w 58"/>
                  <a:gd name="T13" fmla="*/ 421 h 201"/>
                  <a:gd name="T14" fmla="*/ 44 w 58"/>
                  <a:gd name="T15" fmla="*/ 389 h 201"/>
                  <a:gd name="T16" fmla="*/ 21 w 58"/>
                  <a:gd name="T17" fmla="*/ 347 h 201"/>
                  <a:gd name="T18" fmla="*/ 22 w 58"/>
                  <a:gd name="T19" fmla="*/ 228 h 201"/>
                  <a:gd name="T20" fmla="*/ 8 w 58"/>
                  <a:gd name="T21" fmla="*/ 111 h 201"/>
                  <a:gd name="T22" fmla="*/ 10 w 58"/>
                  <a:gd name="T23" fmla="*/ 10 h 20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8" h="201">
                    <a:moveTo>
                      <a:pt x="4" y="0"/>
                    </a:moveTo>
                    <a:cubicBezTo>
                      <a:pt x="6" y="9"/>
                      <a:pt x="10" y="17"/>
                      <a:pt x="9" y="25"/>
                    </a:cubicBezTo>
                    <a:cubicBezTo>
                      <a:pt x="9" y="34"/>
                      <a:pt x="10" y="42"/>
                      <a:pt x="13" y="51"/>
                    </a:cubicBezTo>
                    <a:cubicBezTo>
                      <a:pt x="18" y="68"/>
                      <a:pt x="26" y="83"/>
                      <a:pt x="23" y="101"/>
                    </a:cubicBezTo>
                    <a:cubicBezTo>
                      <a:pt x="20" y="117"/>
                      <a:pt x="9" y="133"/>
                      <a:pt x="17" y="149"/>
                    </a:cubicBezTo>
                    <a:cubicBezTo>
                      <a:pt x="24" y="163"/>
                      <a:pt x="42" y="172"/>
                      <a:pt x="58" y="168"/>
                    </a:cubicBezTo>
                    <a:cubicBezTo>
                      <a:pt x="48" y="178"/>
                      <a:pt x="38" y="193"/>
                      <a:pt x="26" y="201"/>
                    </a:cubicBezTo>
                    <a:cubicBezTo>
                      <a:pt x="29" y="194"/>
                      <a:pt x="24" y="191"/>
                      <a:pt x="20" y="186"/>
                    </a:cubicBezTo>
                    <a:cubicBezTo>
                      <a:pt x="15" y="180"/>
                      <a:pt x="12" y="174"/>
                      <a:pt x="9" y="166"/>
                    </a:cubicBezTo>
                    <a:cubicBezTo>
                      <a:pt x="1" y="145"/>
                      <a:pt x="3" y="130"/>
                      <a:pt x="10" y="109"/>
                    </a:cubicBezTo>
                    <a:cubicBezTo>
                      <a:pt x="16" y="89"/>
                      <a:pt x="9" y="72"/>
                      <a:pt x="4" y="53"/>
                    </a:cubicBezTo>
                    <a:cubicBezTo>
                      <a:pt x="0" y="37"/>
                      <a:pt x="10" y="20"/>
                      <a:pt x="5" y="5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9" name="Freeform 655">
                <a:extLst>
                  <a:ext uri="{FF2B5EF4-FFF2-40B4-BE49-F238E27FC236}">
                    <a16:creationId xmlns:a16="http://schemas.microsoft.com/office/drawing/2014/main" id="{B5E91B4D-1B1C-4E94-BB33-06EF92024B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7" y="3521"/>
                <a:ext cx="31" cy="32"/>
              </a:xfrm>
              <a:custGeom>
                <a:avLst/>
                <a:gdLst>
                  <a:gd name="T0" fmla="*/ 0 w 24"/>
                  <a:gd name="T1" fmla="*/ 1 h 25"/>
                  <a:gd name="T2" fmla="*/ 13 w 24"/>
                  <a:gd name="T3" fmla="*/ 52 h 25"/>
                  <a:gd name="T4" fmla="*/ 52 w 24"/>
                  <a:gd name="T5" fmla="*/ 6 h 25"/>
                  <a:gd name="T6" fmla="*/ 21 w 24"/>
                  <a:gd name="T7" fmla="*/ 5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25">
                    <a:moveTo>
                      <a:pt x="0" y="1"/>
                    </a:moveTo>
                    <a:cubicBezTo>
                      <a:pt x="6" y="7"/>
                      <a:pt x="8" y="17"/>
                      <a:pt x="6" y="25"/>
                    </a:cubicBezTo>
                    <a:cubicBezTo>
                      <a:pt x="9" y="16"/>
                      <a:pt x="19" y="10"/>
                      <a:pt x="24" y="3"/>
                    </a:cubicBezTo>
                    <a:cubicBezTo>
                      <a:pt x="20" y="0"/>
                      <a:pt x="13" y="1"/>
                      <a:pt x="9" y="2"/>
                    </a:cubicBezTo>
                  </a:path>
                </a:pathLst>
              </a:custGeom>
              <a:solidFill>
                <a:srgbClr val="BB5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0" name="Freeform 656">
                <a:extLst>
                  <a:ext uri="{FF2B5EF4-FFF2-40B4-BE49-F238E27FC236}">
                    <a16:creationId xmlns:a16="http://schemas.microsoft.com/office/drawing/2014/main" id="{22194D4F-8B8D-42E7-9640-7E0784CB14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5" y="3234"/>
                <a:ext cx="35" cy="85"/>
              </a:xfrm>
              <a:custGeom>
                <a:avLst/>
                <a:gdLst>
                  <a:gd name="T0" fmla="*/ 23 w 27"/>
                  <a:gd name="T1" fmla="*/ 32 h 67"/>
                  <a:gd name="T2" fmla="*/ 35 w 27"/>
                  <a:gd name="T3" fmla="*/ 74 h 67"/>
                  <a:gd name="T4" fmla="*/ 58 w 27"/>
                  <a:gd name="T5" fmla="*/ 112 h 67"/>
                  <a:gd name="T6" fmla="*/ 0 w 27"/>
                  <a:gd name="T7" fmla="*/ 137 h 67"/>
                  <a:gd name="T8" fmla="*/ 17 w 27"/>
                  <a:gd name="T9" fmla="*/ 89 h 67"/>
                  <a:gd name="T10" fmla="*/ 22 w 27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67">
                    <a:moveTo>
                      <a:pt x="11" y="16"/>
                    </a:moveTo>
                    <a:cubicBezTo>
                      <a:pt x="13" y="22"/>
                      <a:pt x="13" y="29"/>
                      <a:pt x="16" y="36"/>
                    </a:cubicBezTo>
                    <a:cubicBezTo>
                      <a:pt x="18" y="43"/>
                      <a:pt x="21" y="50"/>
                      <a:pt x="27" y="54"/>
                    </a:cubicBezTo>
                    <a:cubicBezTo>
                      <a:pt x="17" y="55"/>
                      <a:pt x="8" y="61"/>
                      <a:pt x="0" y="67"/>
                    </a:cubicBezTo>
                    <a:cubicBezTo>
                      <a:pt x="4" y="59"/>
                      <a:pt x="8" y="52"/>
                      <a:pt x="8" y="43"/>
                    </a:cubicBezTo>
                    <a:cubicBezTo>
                      <a:pt x="7" y="32"/>
                      <a:pt x="1" y="9"/>
                      <a:pt x="10" y="0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1" name="Freeform 657">
                <a:extLst>
                  <a:ext uri="{FF2B5EF4-FFF2-40B4-BE49-F238E27FC236}">
                    <a16:creationId xmlns:a16="http://schemas.microsoft.com/office/drawing/2014/main" id="{443379A0-1C5F-4A13-83D8-6ED5D772CC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" y="3170"/>
                <a:ext cx="89" cy="102"/>
              </a:xfrm>
              <a:custGeom>
                <a:avLst/>
                <a:gdLst>
                  <a:gd name="T0" fmla="*/ 17 w 69"/>
                  <a:gd name="T1" fmla="*/ 129 h 80"/>
                  <a:gd name="T2" fmla="*/ 39 w 69"/>
                  <a:gd name="T3" fmla="*/ 83 h 80"/>
                  <a:gd name="T4" fmla="*/ 58 w 69"/>
                  <a:gd name="T5" fmla="*/ 69 h 80"/>
                  <a:gd name="T6" fmla="*/ 64 w 69"/>
                  <a:gd name="T7" fmla="*/ 43 h 80"/>
                  <a:gd name="T8" fmla="*/ 148 w 69"/>
                  <a:gd name="T9" fmla="*/ 66 h 80"/>
                  <a:gd name="T10" fmla="*/ 111 w 69"/>
                  <a:gd name="T11" fmla="*/ 13 h 80"/>
                  <a:gd name="T12" fmla="*/ 45 w 69"/>
                  <a:gd name="T13" fmla="*/ 17 h 80"/>
                  <a:gd name="T14" fmla="*/ 23 w 69"/>
                  <a:gd name="T15" fmla="*/ 166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9" h="80">
                    <a:moveTo>
                      <a:pt x="8" y="62"/>
                    </a:moveTo>
                    <a:cubicBezTo>
                      <a:pt x="6" y="54"/>
                      <a:pt x="12" y="45"/>
                      <a:pt x="18" y="40"/>
                    </a:cubicBezTo>
                    <a:cubicBezTo>
                      <a:pt x="20" y="37"/>
                      <a:pt x="25" y="35"/>
                      <a:pt x="27" y="33"/>
                    </a:cubicBezTo>
                    <a:cubicBezTo>
                      <a:pt x="29" y="30"/>
                      <a:pt x="28" y="25"/>
                      <a:pt x="30" y="21"/>
                    </a:cubicBezTo>
                    <a:cubicBezTo>
                      <a:pt x="41" y="0"/>
                      <a:pt x="61" y="22"/>
                      <a:pt x="69" y="32"/>
                    </a:cubicBezTo>
                    <a:cubicBezTo>
                      <a:pt x="63" y="22"/>
                      <a:pt x="62" y="13"/>
                      <a:pt x="52" y="6"/>
                    </a:cubicBezTo>
                    <a:cubicBezTo>
                      <a:pt x="42" y="0"/>
                      <a:pt x="30" y="0"/>
                      <a:pt x="21" y="8"/>
                    </a:cubicBezTo>
                    <a:cubicBezTo>
                      <a:pt x="1" y="24"/>
                      <a:pt x="0" y="74"/>
                      <a:pt x="11" y="80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2" name="Freeform 658">
                <a:extLst>
                  <a:ext uri="{FF2B5EF4-FFF2-40B4-BE49-F238E27FC236}">
                    <a16:creationId xmlns:a16="http://schemas.microsoft.com/office/drawing/2014/main" id="{ACA58847-C227-44B0-B244-1E0B3C23B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5" y="3226"/>
                <a:ext cx="166" cy="70"/>
              </a:xfrm>
              <a:custGeom>
                <a:avLst/>
                <a:gdLst>
                  <a:gd name="T0" fmla="*/ 0 w 130"/>
                  <a:gd name="T1" fmla="*/ 32 h 55"/>
                  <a:gd name="T2" fmla="*/ 229 w 130"/>
                  <a:gd name="T3" fmla="*/ 59 h 55"/>
                  <a:gd name="T4" fmla="*/ 271 w 130"/>
                  <a:gd name="T5" fmla="*/ 0 h 55"/>
                  <a:gd name="T6" fmla="*/ 188 w 130"/>
                  <a:gd name="T7" fmla="*/ 55 h 55"/>
                  <a:gd name="T8" fmla="*/ 23 w 130"/>
                  <a:gd name="T9" fmla="*/ 43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0" h="55">
                    <a:moveTo>
                      <a:pt x="0" y="16"/>
                    </a:moveTo>
                    <a:cubicBezTo>
                      <a:pt x="17" y="31"/>
                      <a:pt x="65" y="55"/>
                      <a:pt x="110" y="28"/>
                    </a:cubicBezTo>
                    <a:cubicBezTo>
                      <a:pt x="112" y="26"/>
                      <a:pt x="124" y="4"/>
                      <a:pt x="130" y="0"/>
                    </a:cubicBezTo>
                    <a:cubicBezTo>
                      <a:pt x="112" y="10"/>
                      <a:pt x="112" y="20"/>
                      <a:pt x="90" y="27"/>
                    </a:cubicBezTo>
                    <a:cubicBezTo>
                      <a:pt x="41" y="38"/>
                      <a:pt x="26" y="25"/>
                      <a:pt x="11" y="21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3" name="Freeform 659">
                <a:extLst>
                  <a:ext uri="{FF2B5EF4-FFF2-40B4-BE49-F238E27FC236}">
                    <a16:creationId xmlns:a16="http://schemas.microsoft.com/office/drawing/2014/main" id="{5A3CACF1-6EC2-45A3-A7B6-A751C3F2D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9" y="3122"/>
                <a:ext cx="34" cy="68"/>
              </a:xfrm>
              <a:custGeom>
                <a:avLst/>
                <a:gdLst>
                  <a:gd name="T0" fmla="*/ 30 w 27"/>
                  <a:gd name="T1" fmla="*/ 6 h 53"/>
                  <a:gd name="T2" fmla="*/ 13 w 27"/>
                  <a:gd name="T3" fmla="*/ 98 h 53"/>
                  <a:gd name="T4" fmla="*/ 54 w 27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53">
                    <a:moveTo>
                      <a:pt x="15" y="3"/>
                    </a:moveTo>
                    <a:cubicBezTo>
                      <a:pt x="17" y="15"/>
                      <a:pt x="11" y="39"/>
                      <a:pt x="6" y="46"/>
                    </a:cubicBezTo>
                    <a:cubicBezTo>
                      <a:pt x="0" y="53"/>
                      <a:pt x="24" y="19"/>
                      <a:pt x="27" y="0"/>
                    </a:cubicBezTo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4" name="Freeform 660">
                <a:extLst>
                  <a:ext uri="{FF2B5EF4-FFF2-40B4-BE49-F238E27FC236}">
                    <a16:creationId xmlns:a16="http://schemas.microsoft.com/office/drawing/2014/main" id="{0734D4AC-6B65-40D3-BE48-7DF8E5A62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6" y="3206"/>
                <a:ext cx="37" cy="125"/>
              </a:xfrm>
              <a:custGeom>
                <a:avLst/>
                <a:gdLst>
                  <a:gd name="T0" fmla="*/ 47 w 29"/>
                  <a:gd name="T1" fmla="*/ 0 h 98"/>
                  <a:gd name="T2" fmla="*/ 10 w 29"/>
                  <a:gd name="T3" fmla="*/ 203 h 98"/>
                  <a:gd name="T4" fmla="*/ 0 w 29"/>
                  <a:gd name="T5" fmla="*/ 66 h 98"/>
                  <a:gd name="T6" fmla="*/ 36 w 29"/>
                  <a:gd name="T7" fmla="*/ 91 h 98"/>
                  <a:gd name="T8" fmla="*/ 47 w 29"/>
                  <a:gd name="T9" fmla="*/ 0 h 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98">
                    <a:moveTo>
                      <a:pt x="23" y="0"/>
                    </a:moveTo>
                    <a:cubicBezTo>
                      <a:pt x="26" y="24"/>
                      <a:pt x="29" y="68"/>
                      <a:pt x="5" y="98"/>
                    </a:cubicBezTo>
                    <a:cubicBezTo>
                      <a:pt x="6" y="92"/>
                      <a:pt x="12" y="58"/>
                      <a:pt x="0" y="32"/>
                    </a:cubicBezTo>
                    <a:cubicBezTo>
                      <a:pt x="6" y="47"/>
                      <a:pt x="13" y="50"/>
                      <a:pt x="17" y="44"/>
                    </a:cubicBezTo>
                    <a:cubicBezTo>
                      <a:pt x="21" y="39"/>
                      <a:pt x="26" y="13"/>
                      <a:pt x="23" y="0"/>
                    </a:cubicBezTo>
                    <a:close/>
                  </a:path>
                </a:pathLst>
              </a:custGeom>
              <a:solidFill>
                <a:srgbClr val="DDA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5" name="Freeform 661">
                <a:extLst>
                  <a:ext uri="{FF2B5EF4-FFF2-40B4-BE49-F238E27FC236}">
                    <a16:creationId xmlns:a16="http://schemas.microsoft.com/office/drawing/2014/main" id="{C242F1AB-0CCB-47C1-8568-A7E65091A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5" y="3218"/>
                <a:ext cx="28" cy="28"/>
              </a:xfrm>
              <a:custGeom>
                <a:avLst/>
                <a:gdLst>
                  <a:gd name="T0" fmla="*/ 0 w 22"/>
                  <a:gd name="T1" fmla="*/ 46 h 22"/>
                  <a:gd name="T2" fmla="*/ 46 w 22"/>
                  <a:gd name="T3" fmla="*/ 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22">
                    <a:moveTo>
                      <a:pt x="0" y="22"/>
                    </a:moveTo>
                    <a:cubicBezTo>
                      <a:pt x="8" y="9"/>
                      <a:pt x="17" y="0"/>
                      <a:pt x="22" y="0"/>
                    </a:cubicBezTo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6" name="Freeform 662">
                <a:extLst>
                  <a:ext uri="{FF2B5EF4-FFF2-40B4-BE49-F238E27FC236}">
                    <a16:creationId xmlns:a16="http://schemas.microsoft.com/office/drawing/2014/main" id="{92ECDCFB-A705-47B2-AADF-C5F715852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3213"/>
                <a:ext cx="117" cy="23"/>
              </a:xfrm>
              <a:custGeom>
                <a:avLst/>
                <a:gdLst>
                  <a:gd name="T0" fmla="*/ 0 w 91"/>
                  <a:gd name="T1" fmla="*/ 28 h 18"/>
                  <a:gd name="T2" fmla="*/ 193 w 91"/>
                  <a:gd name="T3" fmla="*/ 0 h 18"/>
                  <a:gd name="T4" fmla="*/ 0 w 91"/>
                  <a:gd name="T5" fmla="*/ 28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1" h="18">
                    <a:moveTo>
                      <a:pt x="0" y="13"/>
                    </a:moveTo>
                    <a:cubicBezTo>
                      <a:pt x="27" y="17"/>
                      <a:pt x="66" y="17"/>
                      <a:pt x="91" y="0"/>
                    </a:cubicBezTo>
                    <a:cubicBezTo>
                      <a:pt x="79" y="6"/>
                      <a:pt x="17" y="18"/>
                      <a:pt x="0" y="13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7" name="Freeform 663">
                <a:extLst>
                  <a:ext uri="{FF2B5EF4-FFF2-40B4-BE49-F238E27FC236}">
                    <a16:creationId xmlns:a16="http://schemas.microsoft.com/office/drawing/2014/main" id="{C6B22C2D-9C47-42F9-BADA-B4A435DEF4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2" y="3129"/>
                <a:ext cx="67" cy="91"/>
              </a:xfrm>
              <a:custGeom>
                <a:avLst/>
                <a:gdLst>
                  <a:gd name="T0" fmla="*/ 111 w 52"/>
                  <a:gd name="T1" fmla="*/ 0 h 71"/>
                  <a:gd name="T2" fmla="*/ 0 w 52"/>
                  <a:gd name="T3" fmla="*/ 150 h 71"/>
                  <a:gd name="T4" fmla="*/ 111 w 52"/>
                  <a:gd name="T5" fmla="*/ 0 h 7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" h="71">
                    <a:moveTo>
                      <a:pt x="52" y="0"/>
                    </a:moveTo>
                    <a:cubicBezTo>
                      <a:pt x="32" y="0"/>
                      <a:pt x="1" y="2"/>
                      <a:pt x="0" y="71"/>
                    </a:cubicBezTo>
                    <a:cubicBezTo>
                      <a:pt x="5" y="42"/>
                      <a:pt x="15" y="4"/>
                      <a:pt x="52" y="0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8" name="Freeform 664">
                <a:extLst>
                  <a:ext uri="{FF2B5EF4-FFF2-40B4-BE49-F238E27FC236}">
                    <a16:creationId xmlns:a16="http://schemas.microsoft.com/office/drawing/2014/main" id="{8D188F08-2320-4FA7-8615-7E94A0A19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3326"/>
                <a:ext cx="17" cy="144"/>
              </a:xfrm>
              <a:custGeom>
                <a:avLst/>
                <a:gdLst>
                  <a:gd name="T0" fmla="*/ 29 w 13"/>
                  <a:gd name="T1" fmla="*/ 234 h 113"/>
                  <a:gd name="T2" fmla="*/ 21 w 13"/>
                  <a:gd name="T3" fmla="*/ 0 h 113"/>
                  <a:gd name="T4" fmla="*/ 29 w 13"/>
                  <a:gd name="T5" fmla="*/ 234 h 1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13">
                    <a:moveTo>
                      <a:pt x="13" y="113"/>
                    </a:moveTo>
                    <a:cubicBezTo>
                      <a:pt x="0" y="64"/>
                      <a:pt x="5" y="20"/>
                      <a:pt x="9" y="0"/>
                    </a:cubicBezTo>
                    <a:cubicBezTo>
                      <a:pt x="7" y="16"/>
                      <a:pt x="7" y="79"/>
                      <a:pt x="13" y="113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9" name="Freeform 665">
                <a:extLst>
                  <a:ext uri="{FF2B5EF4-FFF2-40B4-BE49-F238E27FC236}">
                    <a16:creationId xmlns:a16="http://schemas.microsoft.com/office/drawing/2014/main" id="{8BD4F5EF-6711-4BAF-A53B-620F9BAEA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3341"/>
                <a:ext cx="21" cy="74"/>
              </a:xfrm>
              <a:custGeom>
                <a:avLst/>
                <a:gdLst>
                  <a:gd name="T0" fmla="*/ 21 w 16"/>
                  <a:gd name="T1" fmla="*/ 120 h 58"/>
                  <a:gd name="T2" fmla="*/ 0 w 16"/>
                  <a:gd name="T3" fmla="*/ 60 h 58"/>
                  <a:gd name="T4" fmla="*/ 37 w 16"/>
                  <a:gd name="T5" fmla="*/ 0 h 58"/>
                  <a:gd name="T6" fmla="*/ 9 w 16"/>
                  <a:gd name="T7" fmla="*/ 61 h 58"/>
                  <a:gd name="T8" fmla="*/ 21 w 16"/>
                  <a:gd name="T9" fmla="*/ 12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58">
                    <a:moveTo>
                      <a:pt x="9" y="58"/>
                    </a:moveTo>
                    <a:cubicBezTo>
                      <a:pt x="8" y="53"/>
                      <a:pt x="1" y="40"/>
                      <a:pt x="0" y="29"/>
                    </a:cubicBezTo>
                    <a:cubicBezTo>
                      <a:pt x="0" y="18"/>
                      <a:pt x="3" y="8"/>
                      <a:pt x="16" y="0"/>
                    </a:cubicBezTo>
                    <a:cubicBezTo>
                      <a:pt x="10" y="7"/>
                      <a:pt x="4" y="19"/>
                      <a:pt x="4" y="30"/>
                    </a:cubicBezTo>
                    <a:cubicBezTo>
                      <a:pt x="4" y="40"/>
                      <a:pt x="7" y="52"/>
                      <a:pt x="9" y="58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0" name="Freeform 666">
                <a:extLst>
                  <a:ext uri="{FF2B5EF4-FFF2-40B4-BE49-F238E27FC236}">
                    <a16:creationId xmlns:a16="http://schemas.microsoft.com/office/drawing/2014/main" id="{4FBBB962-79A8-472A-8FA3-E1C5E97CC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" y="3479"/>
                <a:ext cx="30" cy="54"/>
              </a:xfrm>
              <a:custGeom>
                <a:avLst/>
                <a:gdLst>
                  <a:gd name="T0" fmla="*/ 44 w 24"/>
                  <a:gd name="T1" fmla="*/ 89 h 42"/>
                  <a:gd name="T2" fmla="*/ 0 w 24"/>
                  <a:gd name="T3" fmla="*/ 0 h 42"/>
                  <a:gd name="T4" fmla="*/ 44 w 24"/>
                  <a:gd name="T5" fmla="*/ 89 h 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42">
                    <a:moveTo>
                      <a:pt x="22" y="42"/>
                    </a:moveTo>
                    <a:cubicBezTo>
                      <a:pt x="19" y="28"/>
                      <a:pt x="12" y="10"/>
                      <a:pt x="0" y="0"/>
                    </a:cubicBezTo>
                    <a:cubicBezTo>
                      <a:pt x="10" y="2"/>
                      <a:pt x="24" y="20"/>
                      <a:pt x="22" y="42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1" name="Freeform 667">
                <a:extLst>
                  <a:ext uri="{FF2B5EF4-FFF2-40B4-BE49-F238E27FC236}">
                    <a16:creationId xmlns:a16="http://schemas.microsoft.com/office/drawing/2014/main" id="{51560770-9B2D-4F0F-BF8F-6FD1A6A11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" y="3000"/>
                <a:ext cx="265" cy="80"/>
              </a:xfrm>
              <a:custGeom>
                <a:avLst/>
                <a:gdLst>
                  <a:gd name="T0" fmla="*/ 0 w 207"/>
                  <a:gd name="T1" fmla="*/ 113 h 63"/>
                  <a:gd name="T2" fmla="*/ 210 w 207"/>
                  <a:gd name="T3" fmla="*/ 58 h 63"/>
                  <a:gd name="T4" fmla="*/ 434 w 207"/>
                  <a:gd name="T5" fmla="*/ 47 h 63"/>
                  <a:gd name="T6" fmla="*/ 201 w 207"/>
                  <a:gd name="T7" fmla="*/ 77 h 63"/>
                  <a:gd name="T8" fmla="*/ 0 w 207"/>
                  <a:gd name="T9" fmla="*/ 113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7" h="63">
                    <a:moveTo>
                      <a:pt x="0" y="55"/>
                    </a:moveTo>
                    <a:cubicBezTo>
                      <a:pt x="18" y="63"/>
                      <a:pt x="66" y="40"/>
                      <a:pt x="100" y="28"/>
                    </a:cubicBezTo>
                    <a:cubicBezTo>
                      <a:pt x="134" y="16"/>
                      <a:pt x="170" y="0"/>
                      <a:pt x="207" y="23"/>
                    </a:cubicBezTo>
                    <a:cubicBezTo>
                      <a:pt x="184" y="11"/>
                      <a:pt x="158" y="16"/>
                      <a:pt x="96" y="38"/>
                    </a:cubicBezTo>
                    <a:cubicBezTo>
                      <a:pt x="34" y="61"/>
                      <a:pt x="7" y="59"/>
                      <a:pt x="0" y="55"/>
                    </a:cubicBezTo>
                    <a:close/>
                  </a:path>
                </a:pathLst>
              </a:custGeom>
              <a:solidFill>
                <a:srgbClr val="FC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2" name="Freeform 668">
                <a:extLst>
                  <a:ext uri="{FF2B5EF4-FFF2-40B4-BE49-F238E27FC236}">
                    <a16:creationId xmlns:a16="http://schemas.microsoft.com/office/drawing/2014/main" id="{68C95A67-A2B7-4902-9F20-C41338EAD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" y="3367"/>
                <a:ext cx="266" cy="159"/>
              </a:xfrm>
              <a:custGeom>
                <a:avLst/>
                <a:gdLst>
                  <a:gd name="T0" fmla="*/ 24 w 208"/>
                  <a:gd name="T1" fmla="*/ 0 h 125"/>
                  <a:gd name="T2" fmla="*/ 42 w 208"/>
                  <a:gd name="T3" fmla="*/ 144 h 125"/>
                  <a:gd name="T4" fmla="*/ 217 w 208"/>
                  <a:gd name="T5" fmla="*/ 251 h 125"/>
                  <a:gd name="T6" fmla="*/ 435 w 208"/>
                  <a:gd name="T7" fmla="*/ 165 h 1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125">
                    <a:moveTo>
                      <a:pt x="12" y="0"/>
                    </a:moveTo>
                    <a:cubicBezTo>
                      <a:pt x="3" y="20"/>
                      <a:pt x="0" y="38"/>
                      <a:pt x="20" y="70"/>
                    </a:cubicBezTo>
                    <a:cubicBezTo>
                      <a:pt x="41" y="102"/>
                      <a:pt x="59" y="119"/>
                      <a:pt x="104" y="122"/>
                    </a:cubicBezTo>
                    <a:cubicBezTo>
                      <a:pt x="150" y="125"/>
                      <a:pt x="180" y="108"/>
                      <a:pt x="208" y="80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3" name="Freeform 669">
                <a:extLst>
                  <a:ext uri="{FF2B5EF4-FFF2-40B4-BE49-F238E27FC236}">
                    <a16:creationId xmlns:a16="http://schemas.microsoft.com/office/drawing/2014/main" id="{AE24F17D-DFFC-4A42-8E51-CA8FDC635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9" y="3480"/>
                <a:ext cx="463" cy="160"/>
              </a:xfrm>
              <a:custGeom>
                <a:avLst/>
                <a:gdLst>
                  <a:gd name="T0" fmla="*/ 0 w 362"/>
                  <a:gd name="T1" fmla="*/ 67 h 125"/>
                  <a:gd name="T2" fmla="*/ 125 w 362"/>
                  <a:gd name="T3" fmla="*/ 13 h 125"/>
                  <a:gd name="T4" fmla="*/ 256 w 362"/>
                  <a:gd name="T5" fmla="*/ 179 h 125"/>
                  <a:gd name="T6" fmla="*/ 405 w 362"/>
                  <a:gd name="T7" fmla="*/ 133 h 125"/>
                  <a:gd name="T8" fmla="*/ 523 w 362"/>
                  <a:gd name="T9" fmla="*/ 151 h 125"/>
                  <a:gd name="T10" fmla="*/ 700 w 362"/>
                  <a:gd name="T11" fmla="*/ 81 h 125"/>
                  <a:gd name="T12" fmla="*/ 737 w 362"/>
                  <a:gd name="T13" fmla="*/ 204 h 125"/>
                  <a:gd name="T14" fmla="*/ 744 w 362"/>
                  <a:gd name="T15" fmla="*/ 257 h 1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2" h="125">
                    <a:moveTo>
                      <a:pt x="0" y="32"/>
                    </a:moveTo>
                    <a:cubicBezTo>
                      <a:pt x="18" y="12"/>
                      <a:pt x="37" y="0"/>
                      <a:pt x="60" y="6"/>
                    </a:cubicBezTo>
                    <a:cubicBezTo>
                      <a:pt x="118" y="20"/>
                      <a:pt x="93" y="81"/>
                      <a:pt x="122" y="85"/>
                    </a:cubicBezTo>
                    <a:cubicBezTo>
                      <a:pt x="151" y="88"/>
                      <a:pt x="171" y="60"/>
                      <a:pt x="194" y="63"/>
                    </a:cubicBezTo>
                    <a:cubicBezTo>
                      <a:pt x="217" y="67"/>
                      <a:pt x="225" y="78"/>
                      <a:pt x="250" y="72"/>
                    </a:cubicBezTo>
                    <a:cubicBezTo>
                      <a:pt x="275" y="66"/>
                      <a:pt x="308" y="29"/>
                      <a:pt x="335" y="38"/>
                    </a:cubicBezTo>
                    <a:cubicBezTo>
                      <a:pt x="362" y="48"/>
                      <a:pt x="358" y="78"/>
                      <a:pt x="352" y="97"/>
                    </a:cubicBezTo>
                    <a:cubicBezTo>
                      <a:pt x="346" y="116"/>
                      <a:pt x="347" y="125"/>
                      <a:pt x="356" y="123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4" name="Freeform 670">
                <a:extLst>
                  <a:ext uri="{FF2B5EF4-FFF2-40B4-BE49-F238E27FC236}">
                    <a16:creationId xmlns:a16="http://schemas.microsoft.com/office/drawing/2014/main" id="{B10C0EB5-B610-4076-B0B1-9B813BB1B2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3579"/>
                <a:ext cx="50" cy="40"/>
              </a:xfrm>
              <a:custGeom>
                <a:avLst/>
                <a:gdLst>
                  <a:gd name="T0" fmla="*/ 51 w 39"/>
                  <a:gd name="T1" fmla="*/ 0 h 31"/>
                  <a:gd name="T2" fmla="*/ 0 w 39"/>
                  <a:gd name="T3" fmla="*/ 67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9" h="31">
                    <a:moveTo>
                      <a:pt x="24" y="0"/>
                    </a:moveTo>
                    <a:cubicBezTo>
                      <a:pt x="39" y="7"/>
                      <a:pt x="8" y="21"/>
                      <a:pt x="0" y="31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5" name="Freeform 671">
                <a:extLst>
                  <a:ext uri="{FF2B5EF4-FFF2-40B4-BE49-F238E27FC236}">
                    <a16:creationId xmlns:a16="http://schemas.microsoft.com/office/drawing/2014/main" id="{B845238A-E696-4817-A24C-11EA8D641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" y="3537"/>
                <a:ext cx="20" cy="37"/>
              </a:xfrm>
              <a:custGeom>
                <a:avLst/>
                <a:gdLst>
                  <a:gd name="T0" fmla="*/ 0 w 16"/>
                  <a:gd name="T1" fmla="*/ 6 h 29"/>
                  <a:gd name="T2" fmla="*/ 20 w 16"/>
                  <a:gd name="T3" fmla="*/ 60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29">
                    <a:moveTo>
                      <a:pt x="0" y="3"/>
                    </a:moveTo>
                    <a:cubicBezTo>
                      <a:pt x="16" y="0"/>
                      <a:pt x="10" y="18"/>
                      <a:pt x="10" y="29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6" name="Freeform 672">
                <a:extLst>
                  <a:ext uri="{FF2B5EF4-FFF2-40B4-BE49-F238E27FC236}">
                    <a16:creationId xmlns:a16="http://schemas.microsoft.com/office/drawing/2014/main" id="{C1D49AB5-8179-4C42-A488-CD9BB8028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4" y="3350"/>
                <a:ext cx="179" cy="92"/>
              </a:xfrm>
              <a:custGeom>
                <a:avLst/>
                <a:gdLst>
                  <a:gd name="T0" fmla="*/ 293 w 140"/>
                  <a:gd name="T1" fmla="*/ 98 h 72"/>
                  <a:gd name="T2" fmla="*/ 203 w 140"/>
                  <a:gd name="T3" fmla="*/ 146 h 72"/>
                  <a:gd name="T4" fmla="*/ 70 w 140"/>
                  <a:gd name="T5" fmla="*/ 111 h 72"/>
                  <a:gd name="T6" fmla="*/ 0 w 140"/>
                  <a:gd name="T7" fmla="*/ 17 h 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72">
                    <a:moveTo>
                      <a:pt x="140" y="47"/>
                    </a:moveTo>
                    <a:cubicBezTo>
                      <a:pt x="134" y="55"/>
                      <a:pt x="122" y="69"/>
                      <a:pt x="97" y="70"/>
                    </a:cubicBezTo>
                    <a:cubicBezTo>
                      <a:pt x="72" y="72"/>
                      <a:pt x="41" y="65"/>
                      <a:pt x="34" y="53"/>
                    </a:cubicBezTo>
                    <a:cubicBezTo>
                      <a:pt x="27" y="41"/>
                      <a:pt x="8" y="0"/>
                      <a:pt x="0" y="8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7" name="Freeform 673">
                <a:extLst>
                  <a:ext uri="{FF2B5EF4-FFF2-40B4-BE49-F238E27FC236}">
                    <a16:creationId xmlns:a16="http://schemas.microsoft.com/office/drawing/2014/main" id="{2B5F6C59-5466-46ED-9CE0-F1AD1E3C2E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428"/>
                <a:ext cx="94" cy="65"/>
              </a:xfrm>
              <a:custGeom>
                <a:avLst/>
                <a:gdLst>
                  <a:gd name="T0" fmla="*/ 156 w 73"/>
                  <a:gd name="T1" fmla="*/ 1 h 51"/>
                  <a:gd name="T2" fmla="*/ 36 w 73"/>
                  <a:gd name="T3" fmla="*/ 75 h 51"/>
                  <a:gd name="T4" fmla="*/ 0 w 73"/>
                  <a:gd name="T5" fmla="*/ 90 h 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51">
                    <a:moveTo>
                      <a:pt x="73" y="1"/>
                    </a:moveTo>
                    <a:cubicBezTo>
                      <a:pt x="43" y="0"/>
                      <a:pt x="28" y="20"/>
                      <a:pt x="17" y="36"/>
                    </a:cubicBezTo>
                    <a:cubicBezTo>
                      <a:pt x="8" y="51"/>
                      <a:pt x="1" y="48"/>
                      <a:pt x="0" y="44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8" name="Freeform 674">
                <a:extLst>
                  <a:ext uri="{FF2B5EF4-FFF2-40B4-BE49-F238E27FC236}">
                    <a16:creationId xmlns:a16="http://schemas.microsoft.com/office/drawing/2014/main" id="{2513957D-D698-4122-979A-35FA8BF15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3440"/>
                <a:ext cx="92" cy="58"/>
              </a:xfrm>
              <a:custGeom>
                <a:avLst/>
                <a:gdLst>
                  <a:gd name="T0" fmla="*/ 0 w 72"/>
                  <a:gd name="T1" fmla="*/ 0 h 46"/>
                  <a:gd name="T2" fmla="*/ 103 w 72"/>
                  <a:gd name="T3" fmla="*/ 78 h 46"/>
                  <a:gd name="T4" fmla="*/ 151 w 72"/>
                  <a:gd name="T5" fmla="*/ 91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46">
                    <a:moveTo>
                      <a:pt x="0" y="0"/>
                    </a:moveTo>
                    <a:cubicBezTo>
                      <a:pt x="18" y="5"/>
                      <a:pt x="34" y="32"/>
                      <a:pt x="49" y="39"/>
                    </a:cubicBezTo>
                    <a:cubicBezTo>
                      <a:pt x="64" y="46"/>
                      <a:pt x="72" y="45"/>
                      <a:pt x="72" y="45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9" name="Freeform 675">
                <a:extLst>
                  <a:ext uri="{FF2B5EF4-FFF2-40B4-BE49-F238E27FC236}">
                    <a16:creationId xmlns:a16="http://schemas.microsoft.com/office/drawing/2014/main" id="{F8EB2D14-8122-43F0-946D-EB74E58A1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7" y="3217"/>
                <a:ext cx="60" cy="185"/>
              </a:xfrm>
              <a:custGeom>
                <a:avLst/>
                <a:gdLst>
                  <a:gd name="T0" fmla="*/ 31 w 47"/>
                  <a:gd name="T1" fmla="*/ 301 h 145"/>
                  <a:gd name="T2" fmla="*/ 51 w 47"/>
                  <a:gd name="T3" fmla="*/ 231 h 145"/>
                  <a:gd name="T4" fmla="*/ 84 w 47"/>
                  <a:gd name="T5" fmla="*/ 112 h 145"/>
                  <a:gd name="T6" fmla="*/ 98 w 47"/>
                  <a:gd name="T7" fmla="*/ 0 h 1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7" h="145">
                    <a:moveTo>
                      <a:pt x="15" y="145"/>
                    </a:moveTo>
                    <a:cubicBezTo>
                      <a:pt x="0" y="134"/>
                      <a:pt x="15" y="122"/>
                      <a:pt x="24" y="111"/>
                    </a:cubicBezTo>
                    <a:cubicBezTo>
                      <a:pt x="41" y="86"/>
                      <a:pt x="43" y="73"/>
                      <a:pt x="41" y="54"/>
                    </a:cubicBezTo>
                    <a:cubicBezTo>
                      <a:pt x="39" y="34"/>
                      <a:pt x="44" y="8"/>
                      <a:pt x="47" y="0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0" name="Freeform 676">
                <a:extLst>
                  <a:ext uri="{FF2B5EF4-FFF2-40B4-BE49-F238E27FC236}">
                    <a16:creationId xmlns:a16="http://schemas.microsoft.com/office/drawing/2014/main" id="{7FDF49C0-5D54-4A27-8CE4-4CDF5EC8CD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3542"/>
                <a:ext cx="73" cy="39"/>
              </a:xfrm>
              <a:custGeom>
                <a:avLst/>
                <a:gdLst>
                  <a:gd name="T0" fmla="*/ 0 w 57"/>
                  <a:gd name="T1" fmla="*/ 0 h 31"/>
                  <a:gd name="T2" fmla="*/ 119 w 57"/>
                  <a:gd name="T3" fmla="*/ 53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7" h="31">
                    <a:moveTo>
                      <a:pt x="0" y="0"/>
                    </a:moveTo>
                    <a:cubicBezTo>
                      <a:pt x="9" y="17"/>
                      <a:pt x="21" y="31"/>
                      <a:pt x="57" y="26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1" name="Freeform 677">
                <a:extLst>
                  <a:ext uri="{FF2B5EF4-FFF2-40B4-BE49-F238E27FC236}">
                    <a16:creationId xmlns:a16="http://schemas.microsoft.com/office/drawing/2014/main" id="{25FC9421-09F9-46D8-B645-C69F8083E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" y="3387"/>
                <a:ext cx="9" cy="53"/>
              </a:xfrm>
              <a:custGeom>
                <a:avLst/>
                <a:gdLst>
                  <a:gd name="T0" fmla="*/ 8 w 7"/>
                  <a:gd name="T1" fmla="*/ 0 h 41"/>
                  <a:gd name="T2" fmla="*/ 10 w 7"/>
                  <a:gd name="T3" fmla="*/ 52 h 41"/>
                  <a:gd name="T4" fmla="*/ 0 w 7"/>
                  <a:gd name="T5" fmla="*/ 89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41">
                    <a:moveTo>
                      <a:pt x="4" y="0"/>
                    </a:moveTo>
                    <a:cubicBezTo>
                      <a:pt x="4" y="8"/>
                      <a:pt x="7" y="16"/>
                      <a:pt x="5" y="24"/>
                    </a:cubicBezTo>
                    <a:cubicBezTo>
                      <a:pt x="2" y="32"/>
                      <a:pt x="0" y="41"/>
                      <a:pt x="0" y="41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2" name="Freeform 678">
                <a:extLst>
                  <a:ext uri="{FF2B5EF4-FFF2-40B4-BE49-F238E27FC236}">
                    <a16:creationId xmlns:a16="http://schemas.microsoft.com/office/drawing/2014/main" id="{82530A64-E506-4B4E-8035-C94D3FEA5C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3" y="3330"/>
                <a:ext cx="40" cy="43"/>
              </a:xfrm>
              <a:custGeom>
                <a:avLst/>
                <a:gdLst>
                  <a:gd name="T0" fmla="*/ 0 w 31"/>
                  <a:gd name="T1" fmla="*/ 32 h 34"/>
                  <a:gd name="T2" fmla="*/ 67 w 31"/>
                  <a:gd name="T3" fmla="*/ 0 h 34"/>
                  <a:gd name="T4" fmla="*/ 17 w 31"/>
                  <a:gd name="T5" fmla="*/ 68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" h="34">
                    <a:moveTo>
                      <a:pt x="0" y="16"/>
                    </a:moveTo>
                    <a:cubicBezTo>
                      <a:pt x="6" y="19"/>
                      <a:pt x="25" y="6"/>
                      <a:pt x="31" y="0"/>
                    </a:cubicBezTo>
                    <a:cubicBezTo>
                      <a:pt x="21" y="9"/>
                      <a:pt x="8" y="20"/>
                      <a:pt x="8" y="34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3" name="Freeform 679">
                <a:extLst>
                  <a:ext uri="{FF2B5EF4-FFF2-40B4-BE49-F238E27FC236}">
                    <a16:creationId xmlns:a16="http://schemas.microsoft.com/office/drawing/2014/main" id="{BD58A4EA-06CF-4803-A021-EF59CA5CE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3411"/>
                <a:ext cx="96" cy="87"/>
              </a:xfrm>
              <a:custGeom>
                <a:avLst/>
                <a:gdLst>
                  <a:gd name="T0" fmla="*/ 152 w 75"/>
                  <a:gd name="T1" fmla="*/ 141 h 68"/>
                  <a:gd name="T2" fmla="*/ 105 w 75"/>
                  <a:gd name="T3" fmla="*/ 128 h 68"/>
                  <a:gd name="T4" fmla="*/ 1 w 75"/>
                  <a:gd name="T5" fmla="*/ 46 h 68"/>
                  <a:gd name="T6" fmla="*/ 0 w 75"/>
                  <a:gd name="T7" fmla="*/ 45 h 68"/>
                  <a:gd name="T8" fmla="*/ 72 w 75"/>
                  <a:gd name="T9" fmla="*/ 0 h 68"/>
                  <a:gd name="T10" fmla="*/ 72 w 75"/>
                  <a:gd name="T11" fmla="*/ 0 h 68"/>
                  <a:gd name="T12" fmla="*/ 104 w 75"/>
                  <a:gd name="T13" fmla="*/ 74 h 68"/>
                  <a:gd name="T14" fmla="*/ 157 w 75"/>
                  <a:gd name="T15" fmla="*/ 137 h 68"/>
                  <a:gd name="T16" fmla="*/ 152 w 75"/>
                  <a:gd name="T17" fmla="*/ 14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5" h="68">
                    <a:moveTo>
                      <a:pt x="73" y="67"/>
                    </a:moveTo>
                    <a:cubicBezTo>
                      <a:pt x="73" y="67"/>
                      <a:pt x="65" y="68"/>
                      <a:pt x="50" y="61"/>
                    </a:cubicBezTo>
                    <a:cubicBezTo>
                      <a:pt x="35" y="54"/>
                      <a:pt x="19" y="27"/>
                      <a:pt x="1" y="2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9" y="18"/>
                      <a:pt x="29" y="7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6" y="10"/>
                      <a:pt x="40" y="21"/>
                      <a:pt x="49" y="35"/>
                    </a:cubicBezTo>
                    <a:cubicBezTo>
                      <a:pt x="58" y="48"/>
                      <a:pt x="65" y="58"/>
                      <a:pt x="75" y="66"/>
                    </a:cubicBezTo>
                    <a:lnTo>
                      <a:pt x="73" y="67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4" name="Freeform 680">
                <a:extLst>
                  <a:ext uri="{FF2B5EF4-FFF2-40B4-BE49-F238E27FC236}">
                    <a16:creationId xmlns:a16="http://schemas.microsoft.com/office/drawing/2014/main" id="{EA1AB9F0-2EC3-46A4-AC11-68F806E88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3541"/>
                <a:ext cx="74" cy="49"/>
              </a:xfrm>
              <a:custGeom>
                <a:avLst/>
                <a:gdLst>
                  <a:gd name="T0" fmla="*/ 120 w 58"/>
                  <a:gd name="T1" fmla="*/ 54 h 39"/>
                  <a:gd name="T2" fmla="*/ 1 w 58"/>
                  <a:gd name="T3" fmla="*/ 1 h 39"/>
                  <a:gd name="T4" fmla="*/ 0 w 58"/>
                  <a:gd name="T5" fmla="*/ 0 h 39"/>
                  <a:gd name="T6" fmla="*/ 43 w 58"/>
                  <a:gd name="T7" fmla="*/ 75 h 39"/>
                  <a:gd name="T8" fmla="*/ 120 w 58"/>
                  <a:gd name="T9" fmla="*/ 55 h 39"/>
                  <a:gd name="T10" fmla="*/ 120 w 58"/>
                  <a:gd name="T11" fmla="*/ 54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39">
                    <a:moveTo>
                      <a:pt x="58" y="27"/>
                    </a:moveTo>
                    <a:cubicBezTo>
                      <a:pt x="22" y="32"/>
                      <a:pt x="10" y="18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18"/>
                      <a:pt x="6" y="35"/>
                      <a:pt x="21" y="38"/>
                    </a:cubicBezTo>
                    <a:cubicBezTo>
                      <a:pt x="35" y="39"/>
                      <a:pt x="47" y="34"/>
                      <a:pt x="58" y="28"/>
                    </a:cubicBezTo>
                    <a:lnTo>
                      <a:pt x="58" y="27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5" name="Freeform 681">
                <a:extLst>
                  <a:ext uri="{FF2B5EF4-FFF2-40B4-BE49-F238E27FC236}">
                    <a16:creationId xmlns:a16="http://schemas.microsoft.com/office/drawing/2014/main" id="{93798238-F95E-4FAB-91FC-210969013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" y="3386"/>
                <a:ext cx="39" cy="54"/>
              </a:xfrm>
              <a:custGeom>
                <a:avLst/>
                <a:gdLst>
                  <a:gd name="T0" fmla="*/ 9 w 30"/>
                  <a:gd name="T1" fmla="*/ 1 h 42"/>
                  <a:gd name="T2" fmla="*/ 12 w 30"/>
                  <a:gd name="T3" fmla="*/ 53 h 42"/>
                  <a:gd name="T4" fmla="*/ 0 w 30"/>
                  <a:gd name="T5" fmla="*/ 89 h 42"/>
                  <a:gd name="T6" fmla="*/ 0 w 30"/>
                  <a:gd name="T7" fmla="*/ 89 h 42"/>
                  <a:gd name="T8" fmla="*/ 66 w 30"/>
                  <a:gd name="T9" fmla="*/ 73 h 42"/>
                  <a:gd name="T10" fmla="*/ 66 w 30"/>
                  <a:gd name="T11" fmla="*/ 73 h 42"/>
                  <a:gd name="T12" fmla="*/ 39 w 30"/>
                  <a:gd name="T13" fmla="*/ 53 h 42"/>
                  <a:gd name="T14" fmla="*/ 9 w 30"/>
                  <a:gd name="T15" fmla="*/ 0 h 42"/>
                  <a:gd name="T16" fmla="*/ 9 w 30"/>
                  <a:gd name="T17" fmla="*/ 1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42">
                    <a:moveTo>
                      <a:pt x="4" y="1"/>
                    </a:moveTo>
                    <a:cubicBezTo>
                      <a:pt x="4" y="9"/>
                      <a:pt x="7" y="17"/>
                      <a:pt x="5" y="25"/>
                    </a:cubicBezTo>
                    <a:cubicBezTo>
                      <a:pt x="2" y="33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8" y="37"/>
                      <a:pt x="18" y="34"/>
                      <a:pt x="30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25" y="32"/>
                      <a:pt x="20" y="29"/>
                      <a:pt x="18" y="25"/>
                    </a:cubicBezTo>
                    <a:cubicBezTo>
                      <a:pt x="15" y="20"/>
                      <a:pt x="10" y="10"/>
                      <a:pt x="4" y="0"/>
                    </a:cubicBezTo>
                    <a:lnTo>
                      <a:pt x="4" y="1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6" name="Freeform 682">
                <a:extLst>
                  <a:ext uri="{FF2B5EF4-FFF2-40B4-BE49-F238E27FC236}">
                    <a16:creationId xmlns:a16="http://schemas.microsoft.com/office/drawing/2014/main" id="{5893E8E6-4706-42C4-A1E5-7E834BE57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2" y="3565"/>
                <a:ext cx="51" cy="11"/>
              </a:xfrm>
              <a:custGeom>
                <a:avLst/>
                <a:gdLst>
                  <a:gd name="T0" fmla="*/ 82 w 40"/>
                  <a:gd name="T1" fmla="*/ 2 h 9"/>
                  <a:gd name="T2" fmla="*/ 1 w 40"/>
                  <a:gd name="T3" fmla="*/ 9 h 9"/>
                  <a:gd name="T4" fmla="*/ 0 w 40"/>
                  <a:gd name="T5" fmla="*/ 9 h 9"/>
                  <a:gd name="T6" fmla="*/ 60 w 40"/>
                  <a:gd name="T7" fmla="*/ 11 h 9"/>
                  <a:gd name="T8" fmla="*/ 83 w 40"/>
                  <a:gd name="T9" fmla="*/ 2 h 9"/>
                  <a:gd name="T10" fmla="*/ 82 w 40"/>
                  <a:gd name="T11" fmla="*/ 2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9">
                    <a:moveTo>
                      <a:pt x="39" y="2"/>
                    </a:moveTo>
                    <a:cubicBezTo>
                      <a:pt x="31" y="0"/>
                      <a:pt x="12" y="3"/>
                      <a:pt x="1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8" y="8"/>
                      <a:pt x="16" y="9"/>
                      <a:pt x="29" y="6"/>
                    </a:cubicBezTo>
                    <a:cubicBezTo>
                      <a:pt x="32" y="5"/>
                      <a:pt x="36" y="4"/>
                      <a:pt x="40" y="2"/>
                    </a:cubicBezTo>
                    <a:lnTo>
                      <a:pt x="39" y="2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7" name="Freeform 683">
                <a:extLst>
                  <a:ext uri="{FF2B5EF4-FFF2-40B4-BE49-F238E27FC236}">
                    <a16:creationId xmlns:a16="http://schemas.microsoft.com/office/drawing/2014/main" id="{0E10BECA-BFED-48D5-87EF-12365442F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" y="3330"/>
                <a:ext cx="41" cy="46"/>
              </a:xfrm>
              <a:custGeom>
                <a:avLst/>
                <a:gdLst>
                  <a:gd name="T0" fmla="*/ 19 w 32"/>
                  <a:gd name="T1" fmla="*/ 70 h 36"/>
                  <a:gd name="T2" fmla="*/ 68 w 32"/>
                  <a:gd name="T3" fmla="*/ 0 h 36"/>
                  <a:gd name="T4" fmla="*/ 1 w 32"/>
                  <a:gd name="T5" fmla="*/ 33 h 36"/>
                  <a:gd name="T6" fmla="*/ 0 w 32"/>
                  <a:gd name="T7" fmla="*/ 31 h 36"/>
                  <a:gd name="T8" fmla="*/ 19 w 32"/>
                  <a:gd name="T9" fmla="*/ 75 h 36"/>
                  <a:gd name="T10" fmla="*/ 19 w 32"/>
                  <a:gd name="T11" fmla="*/ 7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" h="36">
                    <a:moveTo>
                      <a:pt x="9" y="34"/>
                    </a:moveTo>
                    <a:cubicBezTo>
                      <a:pt x="9" y="20"/>
                      <a:pt x="22" y="9"/>
                      <a:pt x="32" y="0"/>
                    </a:cubicBezTo>
                    <a:cubicBezTo>
                      <a:pt x="26" y="6"/>
                      <a:pt x="7" y="19"/>
                      <a:pt x="1" y="16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3" y="22"/>
                      <a:pt x="6" y="29"/>
                      <a:pt x="9" y="36"/>
                    </a:cubicBezTo>
                    <a:lnTo>
                      <a:pt x="9" y="34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8" name="Freeform 684">
                <a:extLst>
                  <a:ext uri="{FF2B5EF4-FFF2-40B4-BE49-F238E27FC236}">
                    <a16:creationId xmlns:a16="http://schemas.microsoft.com/office/drawing/2014/main" id="{7A6B5FFD-C54B-4923-B610-25E88D960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3291"/>
                <a:ext cx="435" cy="165"/>
              </a:xfrm>
              <a:custGeom>
                <a:avLst/>
                <a:gdLst>
                  <a:gd name="T0" fmla="*/ 713 w 340"/>
                  <a:gd name="T1" fmla="*/ 5 h 129"/>
                  <a:gd name="T2" fmla="*/ 691 w 340"/>
                  <a:gd name="T3" fmla="*/ 24 h 129"/>
                  <a:gd name="T4" fmla="*/ 660 w 340"/>
                  <a:gd name="T5" fmla="*/ 194 h 129"/>
                  <a:gd name="T6" fmla="*/ 539 w 340"/>
                  <a:gd name="T7" fmla="*/ 269 h 129"/>
                  <a:gd name="T8" fmla="*/ 450 w 340"/>
                  <a:gd name="T9" fmla="*/ 187 h 129"/>
                  <a:gd name="T10" fmla="*/ 368 w 340"/>
                  <a:gd name="T11" fmla="*/ 51 h 129"/>
                  <a:gd name="T12" fmla="*/ 210 w 340"/>
                  <a:gd name="T13" fmla="*/ 122 h 129"/>
                  <a:gd name="T14" fmla="*/ 134 w 340"/>
                  <a:gd name="T15" fmla="*/ 77 h 129"/>
                  <a:gd name="T16" fmla="*/ 0 w 340"/>
                  <a:gd name="T17" fmla="*/ 17 h 1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0" h="129">
                    <a:moveTo>
                      <a:pt x="340" y="2"/>
                    </a:moveTo>
                    <a:cubicBezTo>
                      <a:pt x="337" y="0"/>
                      <a:pt x="333" y="0"/>
                      <a:pt x="330" y="12"/>
                    </a:cubicBezTo>
                    <a:cubicBezTo>
                      <a:pt x="328" y="24"/>
                      <a:pt x="336" y="53"/>
                      <a:pt x="315" y="93"/>
                    </a:cubicBezTo>
                    <a:cubicBezTo>
                      <a:pt x="300" y="121"/>
                      <a:pt x="280" y="129"/>
                      <a:pt x="257" y="128"/>
                    </a:cubicBezTo>
                    <a:cubicBezTo>
                      <a:pt x="234" y="126"/>
                      <a:pt x="220" y="114"/>
                      <a:pt x="215" y="89"/>
                    </a:cubicBezTo>
                    <a:cubicBezTo>
                      <a:pt x="210" y="65"/>
                      <a:pt x="199" y="31"/>
                      <a:pt x="176" y="24"/>
                    </a:cubicBezTo>
                    <a:cubicBezTo>
                      <a:pt x="130" y="8"/>
                      <a:pt x="120" y="53"/>
                      <a:pt x="100" y="58"/>
                    </a:cubicBezTo>
                    <a:cubicBezTo>
                      <a:pt x="79" y="62"/>
                      <a:pt x="77" y="60"/>
                      <a:pt x="64" y="37"/>
                    </a:cubicBezTo>
                    <a:cubicBezTo>
                      <a:pt x="54" y="15"/>
                      <a:pt x="23" y="5"/>
                      <a:pt x="0" y="8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9" name="Freeform 685">
                <a:extLst>
                  <a:ext uri="{FF2B5EF4-FFF2-40B4-BE49-F238E27FC236}">
                    <a16:creationId xmlns:a16="http://schemas.microsoft.com/office/drawing/2014/main" id="{19951841-D275-4745-B643-5A2BF4014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204"/>
                <a:ext cx="89" cy="126"/>
              </a:xfrm>
              <a:custGeom>
                <a:avLst/>
                <a:gdLst>
                  <a:gd name="T0" fmla="*/ 144 w 70"/>
                  <a:gd name="T1" fmla="*/ 0 h 98"/>
                  <a:gd name="T2" fmla="*/ 0 w 70"/>
                  <a:gd name="T3" fmla="*/ 208 h 9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98">
                    <a:moveTo>
                      <a:pt x="70" y="0"/>
                    </a:moveTo>
                    <a:cubicBezTo>
                      <a:pt x="52" y="43"/>
                      <a:pt x="50" y="61"/>
                      <a:pt x="0" y="98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0" name="Freeform 686">
                <a:extLst>
                  <a:ext uri="{FF2B5EF4-FFF2-40B4-BE49-F238E27FC236}">
                    <a16:creationId xmlns:a16="http://schemas.microsoft.com/office/drawing/2014/main" id="{12A4CC45-DA22-4F47-8B13-828EAFB83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" y="3278"/>
                <a:ext cx="20" cy="21"/>
              </a:xfrm>
              <a:custGeom>
                <a:avLst/>
                <a:gdLst>
                  <a:gd name="T0" fmla="*/ 0 w 16"/>
                  <a:gd name="T1" fmla="*/ 0 h 16"/>
                  <a:gd name="T2" fmla="*/ 31 w 16"/>
                  <a:gd name="T3" fmla="*/ 37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6">
                    <a:moveTo>
                      <a:pt x="0" y="0"/>
                    </a:moveTo>
                    <a:cubicBezTo>
                      <a:pt x="6" y="5"/>
                      <a:pt x="11" y="10"/>
                      <a:pt x="16" y="16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1" name="Freeform 687">
                <a:extLst>
                  <a:ext uri="{FF2B5EF4-FFF2-40B4-BE49-F238E27FC236}">
                    <a16:creationId xmlns:a16="http://schemas.microsoft.com/office/drawing/2014/main" id="{F614F63B-A106-4167-8C5F-EA44F27B56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2" y="3299"/>
                <a:ext cx="61" cy="59"/>
              </a:xfrm>
              <a:custGeom>
                <a:avLst/>
                <a:gdLst>
                  <a:gd name="T0" fmla="*/ 71 w 48"/>
                  <a:gd name="T1" fmla="*/ 97 h 46"/>
                  <a:gd name="T2" fmla="*/ 99 w 48"/>
                  <a:gd name="T3" fmla="*/ 68 h 46"/>
                  <a:gd name="T4" fmla="*/ 0 w 48"/>
                  <a:gd name="T5" fmla="*/ 0 h 46"/>
                  <a:gd name="T6" fmla="*/ 71 w 48"/>
                  <a:gd name="T7" fmla="*/ 97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46">
                    <a:moveTo>
                      <a:pt x="35" y="46"/>
                    </a:moveTo>
                    <a:cubicBezTo>
                      <a:pt x="39" y="43"/>
                      <a:pt x="43" y="37"/>
                      <a:pt x="48" y="32"/>
                    </a:cubicBezTo>
                    <a:cubicBezTo>
                      <a:pt x="26" y="28"/>
                      <a:pt x="13" y="15"/>
                      <a:pt x="0" y="0"/>
                    </a:cubicBezTo>
                    <a:cubicBezTo>
                      <a:pt x="14" y="17"/>
                      <a:pt x="19" y="42"/>
                      <a:pt x="35" y="46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2" name="Freeform 688">
                <a:extLst>
                  <a:ext uri="{FF2B5EF4-FFF2-40B4-BE49-F238E27FC236}">
                    <a16:creationId xmlns:a16="http://schemas.microsoft.com/office/drawing/2014/main" id="{8B2D72D5-9A26-45E5-A98D-FA6DE44E9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6" y="3457"/>
                <a:ext cx="36" cy="6"/>
              </a:xfrm>
              <a:custGeom>
                <a:avLst/>
                <a:gdLst>
                  <a:gd name="T0" fmla="*/ 0 w 28"/>
                  <a:gd name="T1" fmla="*/ 0 h 4"/>
                  <a:gd name="T2" fmla="*/ 59 w 28"/>
                  <a:gd name="T3" fmla="*/ 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4">
                    <a:moveTo>
                      <a:pt x="0" y="0"/>
                    </a:moveTo>
                    <a:cubicBezTo>
                      <a:pt x="12" y="4"/>
                      <a:pt x="28" y="2"/>
                      <a:pt x="28" y="2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3" name="Freeform 689">
                <a:extLst>
                  <a:ext uri="{FF2B5EF4-FFF2-40B4-BE49-F238E27FC236}">
                    <a16:creationId xmlns:a16="http://schemas.microsoft.com/office/drawing/2014/main" id="{10A58EB4-28F2-4E58-A018-C05E14EEE8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3207"/>
                <a:ext cx="57" cy="57"/>
              </a:xfrm>
              <a:custGeom>
                <a:avLst/>
                <a:gdLst>
                  <a:gd name="T0" fmla="*/ 91 w 45"/>
                  <a:gd name="T1" fmla="*/ 0 h 45"/>
                  <a:gd name="T2" fmla="*/ 0 w 45"/>
                  <a:gd name="T3" fmla="*/ 91 h 45"/>
                  <a:gd name="T4" fmla="*/ 20 w 45"/>
                  <a:gd name="T5" fmla="*/ 82 h 45"/>
                  <a:gd name="T6" fmla="*/ 91 w 45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45" y="0"/>
                    </a:moveTo>
                    <a:cubicBezTo>
                      <a:pt x="22" y="8"/>
                      <a:pt x="7" y="33"/>
                      <a:pt x="0" y="45"/>
                    </a:cubicBezTo>
                    <a:cubicBezTo>
                      <a:pt x="4" y="43"/>
                      <a:pt x="7" y="42"/>
                      <a:pt x="10" y="40"/>
                    </a:cubicBezTo>
                    <a:cubicBezTo>
                      <a:pt x="26" y="30"/>
                      <a:pt x="37" y="18"/>
                      <a:pt x="45" y="0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4" name="Freeform 690">
                <a:extLst>
                  <a:ext uri="{FF2B5EF4-FFF2-40B4-BE49-F238E27FC236}">
                    <a16:creationId xmlns:a16="http://schemas.microsoft.com/office/drawing/2014/main" id="{B63FD89A-6BEF-4344-9413-3C4BCD449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065"/>
                <a:ext cx="27" cy="45"/>
              </a:xfrm>
              <a:custGeom>
                <a:avLst/>
                <a:gdLst>
                  <a:gd name="T0" fmla="*/ 0 w 21"/>
                  <a:gd name="T1" fmla="*/ 0 h 35"/>
                  <a:gd name="T2" fmla="*/ 45 w 21"/>
                  <a:gd name="T3" fmla="*/ 75 h 3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35">
                    <a:moveTo>
                      <a:pt x="0" y="0"/>
                    </a:moveTo>
                    <a:cubicBezTo>
                      <a:pt x="14" y="1"/>
                      <a:pt x="21" y="22"/>
                      <a:pt x="21" y="35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5" name="Freeform 691">
                <a:extLst>
                  <a:ext uri="{FF2B5EF4-FFF2-40B4-BE49-F238E27FC236}">
                    <a16:creationId xmlns:a16="http://schemas.microsoft.com/office/drawing/2014/main" id="{C3BD86B0-D948-4FC3-944E-DD2260336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5" y="2446"/>
                <a:ext cx="590" cy="1249"/>
              </a:xfrm>
              <a:custGeom>
                <a:avLst/>
                <a:gdLst>
                  <a:gd name="T0" fmla="*/ 28 w 461"/>
                  <a:gd name="T1" fmla="*/ 1906 h 977"/>
                  <a:gd name="T2" fmla="*/ 92 w 461"/>
                  <a:gd name="T3" fmla="*/ 1843 h 977"/>
                  <a:gd name="T4" fmla="*/ 188 w 461"/>
                  <a:gd name="T5" fmla="*/ 1959 h 977"/>
                  <a:gd name="T6" fmla="*/ 353 w 461"/>
                  <a:gd name="T7" fmla="*/ 1951 h 977"/>
                  <a:gd name="T8" fmla="*/ 415 w 461"/>
                  <a:gd name="T9" fmla="*/ 1933 h 977"/>
                  <a:gd name="T10" fmla="*/ 486 w 461"/>
                  <a:gd name="T11" fmla="*/ 1944 h 977"/>
                  <a:gd name="T12" fmla="*/ 607 w 461"/>
                  <a:gd name="T13" fmla="*/ 1915 h 977"/>
                  <a:gd name="T14" fmla="*/ 668 w 461"/>
                  <a:gd name="T15" fmla="*/ 2010 h 977"/>
                  <a:gd name="T16" fmla="*/ 822 w 461"/>
                  <a:gd name="T17" fmla="*/ 1953 h 977"/>
                  <a:gd name="T18" fmla="*/ 842 w 461"/>
                  <a:gd name="T19" fmla="*/ 1869 h 977"/>
                  <a:gd name="T20" fmla="*/ 714 w 461"/>
                  <a:gd name="T21" fmla="*/ 1672 h 977"/>
                  <a:gd name="T22" fmla="*/ 773 w 461"/>
                  <a:gd name="T23" fmla="*/ 1551 h 977"/>
                  <a:gd name="T24" fmla="*/ 765 w 461"/>
                  <a:gd name="T25" fmla="*/ 1268 h 977"/>
                  <a:gd name="T26" fmla="*/ 619 w 461"/>
                  <a:gd name="T27" fmla="*/ 1239 h 977"/>
                  <a:gd name="T28" fmla="*/ 654 w 461"/>
                  <a:gd name="T29" fmla="*/ 1070 h 977"/>
                  <a:gd name="T30" fmla="*/ 540 w 461"/>
                  <a:gd name="T31" fmla="*/ 923 h 977"/>
                  <a:gd name="T32" fmla="*/ 242 w 461"/>
                  <a:gd name="T33" fmla="*/ 991 h 977"/>
                  <a:gd name="T34" fmla="*/ 59 w 461"/>
                  <a:gd name="T35" fmla="*/ 937 h 977"/>
                  <a:gd name="T36" fmla="*/ 95 w 461"/>
                  <a:gd name="T37" fmla="*/ 685 h 977"/>
                  <a:gd name="T38" fmla="*/ 174 w 461"/>
                  <a:gd name="T39" fmla="*/ 708 h 977"/>
                  <a:gd name="T40" fmla="*/ 224 w 461"/>
                  <a:gd name="T41" fmla="*/ 780 h 977"/>
                  <a:gd name="T42" fmla="*/ 346 w 461"/>
                  <a:gd name="T43" fmla="*/ 816 h 977"/>
                  <a:gd name="T44" fmla="*/ 509 w 461"/>
                  <a:gd name="T45" fmla="*/ 864 h 977"/>
                  <a:gd name="T46" fmla="*/ 923 w 461"/>
                  <a:gd name="T47" fmla="*/ 459 h 977"/>
                  <a:gd name="T48" fmla="*/ 779 w 461"/>
                  <a:gd name="T49" fmla="*/ 19 h 977"/>
                  <a:gd name="T50" fmla="*/ 598 w 461"/>
                  <a:gd name="T51" fmla="*/ 75 h 977"/>
                  <a:gd name="T52" fmla="*/ 538 w 461"/>
                  <a:gd name="T53" fmla="*/ 157 h 977"/>
                  <a:gd name="T54" fmla="*/ 522 w 461"/>
                  <a:gd name="T55" fmla="*/ 157 h 97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61" h="977">
                    <a:moveTo>
                      <a:pt x="13" y="912"/>
                    </a:moveTo>
                    <a:cubicBezTo>
                      <a:pt x="21" y="905"/>
                      <a:pt x="41" y="884"/>
                      <a:pt x="44" y="882"/>
                    </a:cubicBezTo>
                    <a:cubicBezTo>
                      <a:pt x="49" y="901"/>
                      <a:pt x="52" y="927"/>
                      <a:pt x="90" y="937"/>
                    </a:cubicBezTo>
                    <a:cubicBezTo>
                      <a:pt x="129" y="948"/>
                      <a:pt x="154" y="941"/>
                      <a:pt x="169" y="934"/>
                    </a:cubicBezTo>
                    <a:cubicBezTo>
                      <a:pt x="175" y="932"/>
                      <a:pt x="190" y="925"/>
                      <a:pt x="198" y="925"/>
                    </a:cubicBezTo>
                    <a:cubicBezTo>
                      <a:pt x="211" y="925"/>
                      <a:pt x="220" y="927"/>
                      <a:pt x="232" y="931"/>
                    </a:cubicBezTo>
                    <a:cubicBezTo>
                      <a:pt x="252" y="938"/>
                      <a:pt x="267" y="934"/>
                      <a:pt x="289" y="917"/>
                    </a:cubicBezTo>
                    <a:cubicBezTo>
                      <a:pt x="287" y="927"/>
                      <a:pt x="294" y="951"/>
                      <a:pt x="319" y="962"/>
                    </a:cubicBezTo>
                    <a:cubicBezTo>
                      <a:pt x="350" y="977"/>
                      <a:pt x="380" y="962"/>
                      <a:pt x="392" y="935"/>
                    </a:cubicBezTo>
                    <a:cubicBezTo>
                      <a:pt x="398" y="923"/>
                      <a:pt x="401" y="908"/>
                      <a:pt x="402" y="895"/>
                    </a:cubicBezTo>
                    <a:cubicBezTo>
                      <a:pt x="406" y="866"/>
                      <a:pt x="393" y="792"/>
                      <a:pt x="341" y="800"/>
                    </a:cubicBezTo>
                    <a:cubicBezTo>
                      <a:pt x="346" y="794"/>
                      <a:pt x="358" y="781"/>
                      <a:pt x="369" y="742"/>
                    </a:cubicBezTo>
                    <a:cubicBezTo>
                      <a:pt x="380" y="689"/>
                      <a:pt x="385" y="642"/>
                      <a:pt x="365" y="607"/>
                    </a:cubicBezTo>
                    <a:cubicBezTo>
                      <a:pt x="344" y="570"/>
                      <a:pt x="312" y="562"/>
                      <a:pt x="295" y="593"/>
                    </a:cubicBezTo>
                    <a:cubicBezTo>
                      <a:pt x="310" y="565"/>
                      <a:pt x="313" y="532"/>
                      <a:pt x="312" y="512"/>
                    </a:cubicBezTo>
                    <a:cubicBezTo>
                      <a:pt x="311" y="485"/>
                      <a:pt x="300" y="454"/>
                      <a:pt x="258" y="442"/>
                    </a:cubicBezTo>
                    <a:cubicBezTo>
                      <a:pt x="215" y="430"/>
                      <a:pt x="160" y="461"/>
                      <a:pt x="116" y="474"/>
                    </a:cubicBezTo>
                    <a:cubicBezTo>
                      <a:pt x="75" y="486"/>
                      <a:pt x="53" y="492"/>
                      <a:pt x="28" y="448"/>
                    </a:cubicBezTo>
                    <a:cubicBezTo>
                      <a:pt x="0" y="387"/>
                      <a:pt x="17" y="332"/>
                      <a:pt x="45" y="328"/>
                    </a:cubicBezTo>
                    <a:cubicBezTo>
                      <a:pt x="63" y="324"/>
                      <a:pt x="75" y="331"/>
                      <a:pt x="83" y="339"/>
                    </a:cubicBezTo>
                    <a:cubicBezTo>
                      <a:pt x="90" y="348"/>
                      <a:pt x="95" y="363"/>
                      <a:pt x="107" y="373"/>
                    </a:cubicBezTo>
                    <a:cubicBezTo>
                      <a:pt x="129" y="391"/>
                      <a:pt x="145" y="388"/>
                      <a:pt x="165" y="390"/>
                    </a:cubicBezTo>
                    <a:cubicBezTo>
                      <a:pt x="184" y="391"/>
                      <a:pt x="185" y="409"/>
                      <a:pt x="243" y="414"/>
                    </a:cubicBezTo>
                    <a:cubicBezTo>
                      <a:pt x="301" y="419"/>
                      <a:pt x="418" y="326"/>
                      <a:pt x="440" y="220"/>
                    </a:cubicBezTo>
                    <a:cubicBezTo>
                      <a:pt x="461" y="114"/>
                      <a:pt x="446" y="27"/>
                      <a:pt x="372" y="9"/>
                    </a:cubicBezTo>
                    <a:cubicBezTo>
                      <a:pt x="336" y="0"/>
                      <a:pt x="305" y="15"/>
                      <a:pt x="285" y="36"/>
                    </a:cubicBezTo>
                    <a:cubicBezTo>
                      <a:pt x="271" y="50"/>
                      <a:pt x="264" y="72"/>
                      <a:pt x="256" y="75"/>
                    </a:cubicBezTo>
                    <a:cubicBezTo>
                      <a:pt x="254" y="77"/>
                      <a:pt x="252" y="76"/>
                      <a:pt x="249" y="75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6" name="Freeform 692">
                <a:extLst>
                  <a:ext uri="{FF2B5EF4-FFF2-40B4-BE49-F238E27FC236}">
                    <a16:creationId xmlns:a16="http://schemas.microsoft.com/office/drawing/2014/main" id="{FE7BFCDC-0975-4634-9D09-96E668ED82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2" y="2580"/>
                <a:ext cx="382" cy="1019"/>
              </a:xfrm>
              <a:custGeom>
                <a:avLst/>
                <a:gdLst>
                  <a:gd name="T0" fmla="*/ 531 w 298"/>
                  <a:gd name="T1" fmla="*/ 0 h 797"/>
                  <a:gd name="T2" fmla="*/ 538 w 298"/>
                  <a:gd name="T3" fmla="*/ 10 h 797"/>
                  <a:gd name="T4" fmla="*/ 602 w 298"/>
                  <a:gd name="T5" fmla="*/ 118 h 797"/>
                  <a:gd name="T6" fmla="*/ 567 w 298"/>
                  <a:gd name="T7" fmla="*/ 276 h 797"/>
                  <a:gd name="T8" fmla="*/ 459 w 298"/>
                  <a:gd name="T9" fmla="*/ 393 h 797"/>
                  <a:gd name="T10" fmla="*/ 381 w 298"/>
                  <a:gd name="T11" fmla="*/ 369 h 797"/>
                  <a:gd name="T12" fmla="*/ 324 w 298"/>
                  <a:gd name="T13" fmla="*/ 373 h 797"/>
                  <a:gd name="T14" fmla="*/ 82 w 298"/>
                  <a:gd name="T15" fmla="*/ 384 h 797"/>
                  <a:gd name="T16" fmla="*/ 8 w 298"/>
                  <a:gd name="T17" fmla="*/ 621 h 797"/>
                  <a:gd name="T18" fmla="*/ 237 w 298"/>
                  <a:gd name="T19" fmla="*/ 896 h 797"/>
                  <a:gd name="T20" fmla="*/ 523 w 298"/>
                  <a:gd name="T21" fmla="*/ 831 h 797"/>
                  <a:gd name="T22" fmla="*/ 622 w 298"/>
                  <a:gd name="T23" fmla="*/ 891 h 797"/>
                  <a:gd name="T24" fmla="*/ 523 w 298"/>
                  <a:gd name="T25" fmla="*/ 1108 h 797"/>
                  <a:gd name="T26" fmla="*/ 274 w 298"/>
                  <a:gd name="T27" fmla="*/ 1093 h 797"/>
                  <a:gd name="T28" fmla="*/ 91 w 298"/>
                  <a:gd name="T29" fmla="*/ 1033 h 797"/>
                  <a:gd name="T30" fmla="*/ 87 w 298"/>
                  <a:gd name="T31" fmla="*/ 1179 h 797"/>
                  <a:gd name="T32" fmla="*/ 88 w 298"/>
                  <a:gd name="T33" fmla="*/ 1179 h 797"/>
                  <a:gd name="T34" fmla="*/ 68 w 298"/>
                  <a:gd name="T35" fmla="*/ 1185 h 797"/>
                  <a:gd name="T36" fmla="*/ 28 w 298"/>
                  <a:gd name="T37" fmla="*/ 1311 h 797"/>
                  <a:gd name="T38" fmla="*/ 24 w 298"/>
                  <a:gd name="T39" fmla="*/ 1432 h 797"/>
                  <a:gd name="T40" fmla="*/ 110 w 298"/>
                  <a:gd name="T41" fmla="*/ 1538 h 797"/>
                  <a:gd name="T42" fmla="*/ 42 w 298"/>
                  <a:gd name="T43" fmla="*/ 1614 h 797"/>
                  <a:gd name="T44" fmla="*/ 10 w 298"/>
                  <a:gd name="T45" fmla="*/ 1666 h 79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98" h="797">
                    <a:moveTo>
                      <a:pt x="252" y="0"/>
                    </a:moveTo>
                    <a:cubicBezTo>
                      <a:pt x="253" y="2"/>
                      <a:pt x="255" y="4"/>
                      <a:pt x="256" y="5"/>
                    </a:cubicBezTo>
                    <a:cubicBezTo>
                      <a:pt x="281" y="29"/>
                      <a:pt x="289" y="32"/>
                      <a:pt x="286" y="56"/>
                    </a:cubicBezTo>
                    <a:cubicBezTo>
                      <a:pt x="282" y="81"/>
                      <a:pt x="274" y="111"/>
                      <a:pt x="269" y="132"/>
                    </a:cubicBezTo>
                    <a:cubicBezTo>
                      <a:pt x="262" y="159"/>
                      <a:pt x="249" y="186"/>
                      <a:pt x="218" y="188"/>
                    </a:cubicBezTo>
                    <a:cubicBezTo>
                      <a:pt x="194" y="189"/>
                      <a:pt x="196" y="180"/>
                      <a:pt x="181" y="177"/>
                    </a:cubicBezTo>
                    <a:cubicBezTo>
                      <a:pt x="165" y="175"/>
                      <a:pt x="163" y="180"/>
                      <a:pt x="154" y="178"/>
                    </a:cubicBezTo>
                    <a:cubicBezTo>
                      <a:pt x="145" y="175"/>
                      <a:pt x="95" y="138"/>
                      <a:pt x="39" y="184"/>
                    </a:cubicBezTo>
                    <a:cubicBezTo>
                      <a:pt x="10" y="207"/>
                      <a:pt x="0" y="252"/>
                      <a:pt x="4" y="297"/>
                    </a:cubicBezTo>
                    <a:cubicBezTo>
                      <a:pt x="7" y="328"/>
                      <a:pt x="36" y="427"/>
                      <a:pt x="112" y="429"/>
                    </a:cubicBezTo>
                    <a:cubicBezTo>
                      <a:pt x="156" y="433"/>
                      <a:pt x="203" y="416"/>
                      <a:pt x="248" y="397"/>
                    </a:cubicBezTo>
                    <a:cubicBezTo>
                      <a:pt x="277" y="386"/>
                      <a:pt x="298" y="387"/>
                      <a:pt x="295" y="426"/>
                    </a:cubicBezTo>
                    <a:cubicBezTo>
                      <a:pt x="292" y="482"/>
                      <a:pt x="279" y="511"/>
                      <a:pt x="248" y="530"/>
                    </a:cubicBezTo>
                    <a:cubicBezTo>
                      <a:pt x="196" y="558"/>
                      <a:pt x="163" y="546"/>
                      <a:pt x="130" y="523"/>
                    </a:cubicBezTo>
                    <a:cubicBezTo>
                      <a:pt x="102" y="502"/>
                      <a:pt x="72" y="482"/>
                      <a:pt x="43" y="494"/>
                    </a:cubicBezTo>
                    <a:cubicBezTo>
                      <a:pt x="14" y="506"/>
                      <a:pt x="20" y="537"/>
                      <a:pt x="41" y="564"/>
                    </a:cubicBezTo>
                    <a:cubicBezTo>
                      <a:pt x="42" y="564"/>
                      <a:pt x="42" y="564"/>
                      <a:pt x="42" y="564"/>
                    </a:cubicBezTo>
                    <a:cubicBezTo>
                      <a:pt x="38" y="565"/>
                      <a:pt x="35" y="565"/>
                      <a:pt x="32" y="567"/>
                    </a:cubicBezTo>
                    <a:cubicBezTo>
                      <a:pt x="3" y="579"/>
                      <a:pt x="4" y="602"/>
                      <a:pt x="13" y="627"/>
                    </a:cubicBezTo>
                    <a:cubicBezTo>
                      <a:pt x="22" y="652"/>
                      <a:pt x="21" y="664"/>
                      <a:pt x="12" y="685"/>
                    </a:cubicBezTo>
                    <a:cubicBezTo>
                      <a:pt x="1" y="711"/>
                      <a:pt x="7" y="743"/>
                      <a:pt x="52" y="736"/>
                    </a:cubicBezTo>
                    <a:cubicBezTo>
                      <a:pt x="46" y="744"/>
                      <a:pt x="27" y="767"/>
                      <a:pt x="20" y="772"/>
                    </a:cubicBezTo>
                    <a:cubicBezTo>
                      <a:pt x="13" y="775"/>
                      <a:pt x="4" y="787"/>
                      <a:pt x="5" y="797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7" name="Freeform 693">
                <a:extLst>
                  <a:ext uri="{FF2B5EF4-FFF2-40B4-BE49-F238E27FC236}">
                    <a16:creationId xmlns:a16="http://schemas.microsoft.com/office/drawing/2014/main" id="{C6A8A7ED-C0C2-4ABE-A4B0-B9B4D93FB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6" y="3282"/>
                <a:ext cx="15" cy="28"/>
              </a:xfrm>
              <a:custGeom>
                <a:avLst/>
                <a:gdLst>
                  <a:gd name="T0" fmla="*/ 23 w 12"/>
                  <a:gd name="T1" fmla="*/ 28 h 22"/>
                  <a:gd name="T2" fmla="*/ 13 w 12"/>
                  <a:gd name="T3" fmla="*/ 0 h 22"/>
                  <a:gd name="T4" fmla="*/ 23 w 12"/>
                  <a:gd name="T5" fmla="*/ 46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2">
                    <a:moveTo>
                      <a:pt x="11" y="13"/>
                    </a:moveTo>
                    <a:cubicBezTo>
                      <a:pt x="12" y="9"/>
                      <a:pt x="10" y="2"/>
                      <a:pt x="6" y="0"/>
                    </a:cubicBezTo>
                    <a:cubicBezTo>
                      <a:pt x="0" y="4"/>
                      <a:pt x="3" y="21"/>
                      <a:pt x="11" y="22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8" name="Freeform 694">
                <a:extLst>
                  <a:ext uri="{FF2B5EF4-FFF2-40B4-BE49-F238E27FC236}">
                    <a16:creationId xmlns:a16="http://schemas.microsoft.com/office/drawing/2014/main" id="{3DF13C79-AB65-402D-9EFA-69B0E37A8D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3631"/>
                <a:ext cx="3" cy="14"/>
              </a:xfrm>
              <a:custGeom>
                <a:avLst/>
                <a:gdLst>
                  <a:gd name="T0" fmla="*/ 8 w 2"/>
                  <a:gd name="T1" fmla="*/ 0 h 11"/>
                  <a:gd name="T2" fmla="*/ 0 w 2"/>
                  <a:gd name="T3" fmla="*/ 23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1">
                    <a:moveTo>
                      <a:pt x="2" y="0"/>
                    </a:moveTo>
                    <a:cubicBezTo>
                      <a:pt x="0" y="4"/>
                      <a:pt x="0" y="8"/>
                      <a:pt x="0" y="11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9" name="Freeform 695">
                <a:extLst>
                  <a:ext uri="{FF2B5EF4-FFF2-40B4-BE49-F238E27FC236}">
                    <a16:creationId xmlns:a16="http://schemas.microsoft.com/office/drawing/2014/main" id="{029B28E0-7EAF-423F-B3EE-C19C53A2E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5" y="3578"/>
                <a:ext cx="8" cy="6"/>
              </a:xfrm>
              <a:custGeom>
                <a:avLst/>
                <a:gdLst>
                  <a:gd name="T0" fmla="*/ 0 w 6"/>
                  <a:gd name="T1" fmla="*/ 8 h 5"/>
                  <a:gd name="T2" fmla="*/ 15 w 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cubicBezTo>
                      <a:pt x="2" y="3"/>
                      <a:pt x="4" y="2"/>
                      <a:pt x="6" y="0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0" name="Freeform 696">
                <a:extLst>
                  <a:ext uri="{FF2B5EF4-FFF2-40B4-BE49-F238E27FC236}">
                    <a16:creationId xmlns:a16="http://schemas.microsoft.com/office/drawing/2014/main" id="{3A64F0A3-1889-4A36-81FF-5D1EBDB40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" y="3535"/>
                <a:ext cx="3" cy="7"/>
              </a:xfrm>
              <a:custGeom>
                <a:avLst/>
                <a:gdLst>
                  <a:gd name="T0" fmla="*/ 0 w 2"/>
                  <a:gd name="T1" fmla="*/ 14 h 5"/>
                  <a:gd name="T2" fmla="*/ 8 w 2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cubicBezTo>
                      <a:pt x="0" y="3"/>
                      <a:pt x="1" y="2"/>
                      <a:pt x="2" y="0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1" name="Freeform 697">
                <a:extLst>
                  <a:ext uri="{FF2B5EF4-FFF2-40B4-BE49-F238E27FC236}">
                    <a16:creationId xmlns:a16="http://schemas.microsoft.com/office/drawing/2014/main" id="{42D29AC5-73AB-4796-8CBE-B2E230B44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4" y="3369"/>
                <a:ext cx="12" cy="10"/>
              </a:xfrm>
              <a:custGeom>
                <a:avLst/>
                <a:gdLst>
                  <a:gd name="T0" fmla="*/ 5 w 9"/>
                  <a:gd name="T1" fmla="*/ 0 h 8"/>
                  <a:gd name="T2" fmla="*/ 21 w 9"/>
                  <a:gd name="T3" fmla="*/ 6 h 8"/>
                  <a:gd name="T4" fmla="*/ 0 w 9"/>
                  <a:gd name="T5" fmla="*/ 1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2" y="0"/>
                    </a:moveTo>
                    <a:cubicBezTo>
                      <a:pt x="4" y="0"/>
                      <a:pt x="7" y="1"/>
                      <a:pt x="9" y="3"/>
                    </a:cubicBezTo>
                    <a:cubicBezTo>
                      <a:pt x="7" y="6"/>
                      <a:pt x="2" y="8"/>
                      <a:pt x="0" y="5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2" name="Freeform 698">
                <a:extLst>
                  <a:ext uri="{FF2B5EF4-FFF2-40B4-BE49-F238E27FC236}">
                    <a16:creationId xmlns:a16="http://schemas.microsoft.com/office/drawing/2014/main" id="{3559EBF2-95AB-4E10-8801-DF3473853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0" y="3277"/>
                <a:ext cx="19" cy="23"/>
              </a:xfrm>
              <a:custGeom>
                <a:avLst/>
                <a:gdLst>
                  <a:gd name="T0" fmla="*/ 0 w 15"/>
                  <a:gd name="T1" fmla="*/ 10 h 18"/>
                  <a:gd name="T2" fmla="*/ 13 w 15"/>
                  <a:gd name="T3" fmla="*/ 0 h 18"/>
                  <a:gd name="T4" fmla="*/ 8 w 15"/>
                  <a:gd name="T5" fmla="*/ 23 h 18"/>
                  <a:gd name="T6" fmla="*/ 29 w 15"/>
                  <a:gd name="T7" fmla="*/ 10 h 18"/>
                  <a:gd name="T8" fmla="*/ 23 w 15"/>
                  <a:gd name="T9" fmla="*/ 37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0" y="5"/>
                    </a:moveTo>
                    <a:cubicBezTo>
                      <a:pt x="1" y="3"/>
                      <a:pt x="3" y="1"/>
                      <a:pt x="6" y="0"/>
                    </a:cubicBezTo>
                    <a:cubicBezTo>
                      <a:pt x="7" y="4"/>
                      <a:pt x="5" y="7"/>
                      <a:pt x="4" y="11"/>
                    </a:cubicBezTo>
                    <a:cubicBezTo>
                      <a:pt x="7" y="9"/>
                      <a:pt x="10" y="5"/>
                      <a:pt x="14" y="5"/>
                    </a:cubicBezTo>
                    <a:cubicBezTo>
                      <a:pt x="15" y="9"/>
                      <a:pt x="12" y="13"/>
                      <a:pt x="11" y="18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3" name="Freeform 699">
                <a:extLst>
                  <a:ext uri="{FF2B5EF4-FFF2-40B4-BE49-F238E27FC236}">
                    <a16:creationId xmlns:a16="http://schemas.microsoft.com/office/drawing/2014/main" id="{3542449A-6AEF-4BF2-B507-A00EB9641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8" y="3353"/>
                <a:ext cx="3" cy="9"/>
              </a:xfrm>
              <a:custGeom>
                <a:avLst/>
                <a:gdLst>
                  <a:gd name="T0" fmla="*/ 1 w 3"/>
                  <a:gd name="T1" fmla="*/ 15 h 7"/>
                  <a:gd name="T2" fmla="*/ 3 w 3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7">
                    <a:moveTo>
                      <a:pt x="1" y="7"/>
                    </a:moveTo>
                    <a:cubicBezTo>
                      <a:pt x="0" y="5"/>
                      <a:pt x="1" y="2"/>
                      <a:pt x="3" y="0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4" name="Freeform 700">
                <a:extLst>
                  <a:ext uri="{FF2B5EF4-FFF2-40B4-BE49-F238E27FC236}">
                    <a16:creationId xmlns:a16="http://schemas.microsoft.com/office/drawing/2014/main" id="{A34008BB-7EAE-41FA-9F85-0D3E7D90B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5" y="3478"/>
                <a:ext cx="21" cy="20"/>
              </a:xfrm>
              <a:custGeom>
                <a:avLst/>
                <a:gdLst>
                  <a:gd name="T0" fmla="*/ 12 w 16"/>
                  <a:gd name="T1" fmla="*/ 6 h 16"/>
                  <a:gd name="T2" fmla="*/ 22 w 16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6">
                    <a:moveTo>
                      <a:pt x="5" y="3"/>
                    </a:moveTo>
                    <a:cubicBezTo>
                      <a:pt x="0" y="16"/>
                      <a:pt x="16" y="11"/>
                      <a:pt x="10" y="0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5" name="Freeform 701">
                <a:extLst>
                  <a:ext uri="{FF2B5EF4-FFF2-40B4-BE49-F238E27FC236}">
                    <a16:creationId xmlns:a16="http://schemas.microsoft.com/office/drawing/2014/main" id="{88269B69-B4A7-4582-BFF1-7B088AA50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7" y="3062"/>
                <a:ext cx="2" cy="5"/>
              </a:xfrm>
              <a:custGeom>
                <a:avLst/>
                <a:gdLst>
                  <a:gd name="T0" fmla="*/ 0 w 2"/>
                  <a:gd name="T1" fmla="*/ 8 h 4"/>
                  <a:gd name="T2" fmla="*/ 2 w 2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2"/>
                      <a:pt x="0" y="1"/>
                      <a:pt x="2" y="0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6" name="Freeform 702">
                <a:extLst>
                  <a:ext uri="{FF2B5EF4-FFF2-40B4-BE49-F238E27FC236}">
                    <a16:creationId xmlns:a16="http://schemas.microsoft.com/office/drawing/2014/main" id="{7BD794E3-099B-4C30-A9DB-A9FBAF98E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634"/>
                <a:ext cx="9" cy="13"/>
              </a:xfrm>
              <a:custGeom>
                <a:avLst/>
                <a:gdLst>
                  <a:gd name="T0" fmla="*/ 0 w 7"/>
                  <a:gd name="T1" fmla="*/ 22 h 10"/>
                  <a:gd name="T2" fmla="*/ 15 w 7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0">
                    <a:moveTo>
                      <a:pt x="0" y="10"/>
                    </a:moveTo>
                    <a:cubicBezTo>
                      <a:pt x="5" y="3"/>
                      <a:pt x="7" y="0"/>
                      <a:pt x="7" y="0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7" name="Freeform 703">
                <a:extLst>
                  <a:ext uri="{FF2B5EF4-FFF2-40B4-BE49-F238E27FC236}">
                    <a16:creationId xmlns:a16="http://schemas.microsoft.com/office/drawing/2014/main" id="{F50C24FE-E5CF-43DB-BB0D-A414BAAF0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2" y="3200"/>
                <a:ext cx="44" cy="39"/>
              </a:xfrm>
              <a:custGeom>
                <a:avLst/>
                <a:gdLst>
                  <a:gd name="T0" fmla="*/ 0 w 34"/>
                  <a:gd name="T1" fmla="*/ 0 h 30"/>
                  <a:gd name="T2" fmla="*/ 74 w 34"/>
                  <a:gd name="T3" fmla="*/ 66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30">
                    <a:moveTo>
                      <a:pt x="0" y="0"/>
                    </a:moveTo>
                    <a:cubicBezTo>
                      <a:pt x="17" y="26"/>
                      <a:pt x="18" y="24"/>
                      <a:pt x="34" y="30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8" name="Freeform 704">
                <a:extLst>
                  <a:ext uri="{FF2B5EF4-FFF2-40B4-BE49-F238E27FC236}">
                    <a16:creationId xmlns:a16="http://schemas.microsoft.com/office/drawing/2014/main" id="{B8C81D6B-652B-4AD0-8A4F-8F0A360F5F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" y="3317"/>
                <a:ext cx="21" cy="30"/>
              </a:xfrm>
              <a:custGeom>
                <a:avLst/>
                <a:gdLst>
                  <a:gd name="T0" fmla="*/ 37 w 16"/>
                  <a:gd name="T1" fmla="*/ 0 h 24"/>
                  <a:gd name="T2" fmla="*/ 24 w 16"/>
                  <a:gd name="T3" fmla="*/ 18 h 24"/>
                  <a:gd name="T4" fmla="*/ 0 w 16"/>
                  <a:gd name="T5" fmla="*/ 48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24">
                    <a:moveTo>
                      <a:pt x="16" y="0"/>
                    </a:moveTo>
                    <a:cubicBezTo>
                      <a:pt x="15" y="3"/>
                      <a:pt x="13" y="6"/>
                      <a:pt x="11" y="9"/>
                    </a:cubicBezTo>
                    <a:cubicBezTo>
                      <a:pt x="7" y="15"/>
                      <a:pt x="3" y="20"/>
                      <a:pt x="0" y="24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9" name="Freeform 705">
                <a:extLst>
                  <a:ext uri="{FF2B5EF4-FFF2-40B4-BE49-F238E27FC236}">
                    <a16:creationId xmlns:a16="http://schemas.microsoft.com/office/drawing/2014/main" id="{99474006-BE1B-4019-8217-03DE76508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" y="3289"/>
                <a:ext cx="13" cy="42"/>
              </a:xfrm>
              <a:custGeom>
                <a:avLst/>
                <a:gdLst>
                  <a:gd name="T0" fmla="*/ 22 w 10"/>
                  <a:gd name="T1" fmla="*/ 67 h 33"/>
                  <a:gd name="T2" fmla="*/ 0 w 10"/>
                  <a:gd name="T3" fmla="*/ 0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33">
                    <a:moveTo>
                      <a:pt x="10" y="33"/>
                    </a:moveTo>
                    <a:cubicBezTo>
                      <a:pt x="7" y="29"/>
                      <a:pt x="3" y="17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0" name="Freeform 706">
                <a:extLst>
                  <a:ext uri="{FF2B5EF4-FFF2-40B4-BE49-F238E27FC236}">
                    <a16:creationId xmlns:a16="http://schemas.microsoft.com/office/drawing/2014/main" id="{D2429CDC-014F-487E-9DA2-2CBE2696A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1" y="3170"/>
                <a:ext cx="28" cy="39"/>
              </a:xfrm>
              <a:custGeom>
                <a:avLst/>
                <a:gdLst>
                  <a:gd name="T0" fmla="*/ 0 w 22"/>
                  <a:gd name="T1" fmla="*/ 5 h 31"/>
                  <a:gd name="T2" fmla="*/ 37 w 22"/>
                  <a:gd name="T3" fmla="*/ 62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31">
                    <a:moveTo>
                      <a:pt x="0" y="2"/>
                    </a:moveTo>
                    <a:cubicBezTo>
                      <a:pt x="10" y="0"/>
                      <a:pt x="22" y="22"/>
                      <a:pt x="18" y="31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1" name="Freeform 707">
                <a:extLst>
                  <a:ext uri="{FF2B5EF4-FFF2-40B4-BE49-F238E27FC236}">
                    <a16:creationId xmlns:a16="http://schemas.microsoft.com/office/drawing/2014/main" id="{244CFC39-6116-4B02-B088-207DF193E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6" y="3401"/>
                <a:ext cx="27" cy="67"/>
              </a:xfrm>
              <a:custGeom>
                <a:avLst/>
                <a:gdLst>
                  <a:gd name="T0" fmla="*/ 0 w 21"/>
                  <a:gd name="T1" fmla="*/ 0 h 52"/>
                  <a:gd name="T2" fmla="*/ 40 w 21"/>
                  <a:gd name="T3" fmla="*/ 82 h 52"/>
                  <a:gd name="T4" fmla="*/ 28 w 21"/>
                  <a:gd name="T5" fmla="*/ 111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52">
                    <a:moveTo>
                      <a:pt x="0" y="0"/>
                    </a:moveTo>
                    <a:cubicBezTo>
                      <a:pt x="6" y="18"/>
                      <a:pt x="17" y="27"/>
                      <a:pt x="19" y="39"/>
                    </a:cubicBezTo>
                    <a:cubicBezTo>
                      <a:pt x="21" y="51"/>
                      <a:pt x="13" y="52"/>
                      <a:pt x="13" y="52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" name="Freeform 708">
                <a:extLst>
                  <a:ext uri="{FF2B5EF4-FFF2-40B4-BE49-F238E27FC236}">
                    <a16:creationId xmlns:a16="http://schemas.microsoft.com/office/drawing/2014/main" id="{A78C7517-D602-470B-B60D-A130E9B15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3450"/>
                <a:ext cx="9" cy="18"/>
              </a:xfrm>
              <a:custGeom>
                <a:avLst/>
                <a:gdLst>
                  <a:gd name="T0" fmla="*/ 1 w 7"/>
                  <a:gd name="T1" fmla="*/ 0 h 14"/>
                  <a:gd name="T2" fmla="*/ 15 w 7"/>
                  <a:gd name="T3" fmla="*/ 3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4">
                    <a:moveTo>
                      <a:pt x="1" y="0"/>
                    </a:moveTo>
                    <a:cubicBezTo>
                      <a:pt x="0" y="5"/>
                      <a:pt x="7" y="14"/>
                      <a:pt x="7" y="14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" name="Freeform 709">
                <a:extLst>
                  <a:ext uri="{FF2B5EF4-FFF2-40B4-BE49-F238E27FC236}">
                    <a16:creationId xmlns:a16="http://schemas.microsoft.com/office/drawing/2014/main" id="{B7D97EBD-B32C-4ADF-B1AA-12F545C0E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9" y="3636"/>
                <a:ext cx="44" cy="26"/>
              </a:xfrm>
              <a:custGeom>
                <a:avLst/>
                <a:gdLst>
                  <a:gd name="T0" fmla="*/ 0 w 34"/>
                  <a:gd name="T1" fmla="*/ 0 h 20"/>
                  <a:gd name="T2" fmla="*/ 74 w 34"/>
                  <a:gd name="T3" fmla="*/ 44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20">
                    <a:moveTo>
                      <a:pt x="0" y="0"/>
                    </a:moveTo>
                    <a:cubicBezTo>
                      <a:pt x="0" y="9"/>
                      <a:pt x="22" y="19"/>
                      <a:pt x="34" y="20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" name="Freeform 710">
                <a:extLst>
                  <a:ext uri="{FF2B5EF4-FFF2-40B4-BE49-F238E27FC236}">
                    <a16:creationId xmlns:a16="http://schemas.microsoft.com/office/drawing/2014/main" id="{00E8186A-3335-4D05-AF60-C327AD7BCB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5" y="3185"/>
                <a:ext cx="36" cy="27"/>
              </a:xfrm>
              <a:custGeom>
                <a:avLst/>
                <a:gdLst>
                  <a:gd name="T0" fmla="*/ 5 w 28"/>
                  <a:gd name="T1" fmla="*/ 45 h 21"/>
                  <a:gd name="T2" fmla="*/ 59 w 28"/>
                  <a:gd name="T3" fmla="*/ 35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21">
                    <a:moveTo>
                      <a:pt x="2" y="21"/>
                    </a:moveTo>
                    <a:cubicBezTo>
                      <a:pt x="0" y="6"/>
                      <a:pt x="17" y="0"/>
                      <a:pt x="28" y="16"/>
                    </a:cubicBezTo>
                  </a:path>
                </a:pathLst>
              </a:custGeom>
              <a:noFill/>
              <a:ln w="6350" cap="rnd">
                <a:solidFill>
                  <a:srgbClr val="1A171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5" name="Freeform 711">
                <a:extLst>
                  <a:ext uri="{FF2B5EF4-FFF2-40B4-BE49-F238E27FC236}">
                    <a16:creationId xmlns:a16="http://schemas.microsoft.com/office/drawing/2014/main" id="{A3901D6C-96B4-4C8A-9A9B-9A92A77AC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4" y="3226"/>
                <a:ext cx="29" cy="18"/>
              </a:xfrm>
              <a:custGeom>
                <a:avLst/>
                <a:gdLst>
                  <a:gd name="T0" fmla="*/ 44 w 23"/>
                  <a:gd name="T1" fmla="*/ 30 h 14"/>
                  <a:gd name="T2" fmla="*/ 44 w 23"/>
                  <a:gd name="T3" fmla="*/ 13 h 14"/>
                  <a:gd name="T4" fmla="*/ 30 w 23"/>
                  <a:gd name="T5" fmla="*/ 19 h 14"/>
                  <a:gd name="T6" fmla="*/ 10 w 23"/>
                  <a:gd name="T7" fmla="*/ 8 h 14"/>
                  <a:gd name="T8" fmla="*/ 8 w 23"/>
                  <a:gd name="T9" fmla="*/ 1 h 14"/>
                  <a:gd name="T10" fmla="*/ 0 w 23"/>
                  <a:gd name="T11" fmla="*/ 6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14">
                    <a:moveTo>
                      <a:pt x="22" y="14"/>
                    </a:moveTo>
                    <a:cubicBezTo>
                      <a:pt x="23" y="11"/>
                      <a:pt x="23" y="9"/>
                      <a:pt x="22" y="6"/>
                    </a:cubicBezTo>
                    <a:cubicBezTo>
                      <a:pt x="19" y="6"/>
                      <a:pt x="17" y="7"/>
                      <a:pt x="15" y="9"/>
                    </a:cubicBezTo>
                    <a:cubicBezTo>
                      <a:pt x="16" y="0"/>
                      <a:pt x="14" y="0"/>
                      <a:pt x="5" y="4"/>
                    </a:cubicBezTo>
                    <a:cubicBezTo>
                      <a:pt x="5" y="3"/>
                      <a:pt x="4" y="2"/>
                      <a:pt x="4" y="1"/>
                    </a:cubicBezTo>
                    <a:cubicBezTo>
                      <a:pt x="3" y="1"/>
                      <a:pt x="1" y="2"/>
                      <a:pt x="0" y="3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6" name="Freeform 712">
                <a:extLst>
                  <a:ext uri="{FF2B5EF4-FFF2-40B4-BE49-F238E27FC236}">
                    <a16:creationId xmlns:a16="http://schemas.microsoft.com/office/drawing/2014/main" id="{86D1F8A4-428D-470E-B9BC-324A8B11F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3451"/>
                <a:ext cx="21" cy="18"/>
              </a:xfrm>
              <a:custGeom>
                <a:avLst/>
                <a:gdLst>
                  <a:gd name="T0" fmla="*/ 0 w 17"/>
                  <a:gd name="T1" fmla="*/ 15 h 14"/>
                  <a:gd name="T2" fmla="*/ 21 w 17"/>
                  <a:gd name="T3" fmla="*/ 22 h 14"/>
                  <a:gd name="T4" fmla="*/ 7 w 17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4">
                    <a:moveTo>
                      <a:pt x="0" y="7"/>
                    </a:moveTo>
                    <a:cubicBezTo>
                      <a:pt x="4" y="8"/>
                      <a:pt x="7" y="14"/>
                      <a:pt x="11" y="10"/>
                    </a:cubicBezTo>
                    <a:cubicBezTo>
                      <a:pt x="17" y="7"/>
                      <a:pt x="7" y="2"/>
                      <a:pt x="4" y="0"/>
                    </a:cubicBezTo>
                  </a:path>
                </a:pathLst>
              </a:custGeom>
              <a:noFill/>
              <a:ln w="6350" cap="rnd">
                <a:solidFill>
                  <a:srgbClr val="E6C1C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7" name="Freeform 713">
                <a:extLst>
                  <a:ext uri="{FF2B5EF4-FFF2-40B4-BE49-F238E27FC236}">
                    <a16:creationId xmlns:a16="http://schemas.microsoft.com/office/drawing/2014/main" id="{4527E7A7-39AD-477B-92F3-20B504422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4" y="2850"/>
                <a:ext cx="897" cy="1231"/>
              </a:xfrm>
              <a:custGeom>
                <a:avLst/>
                <a:gdLst>
                  <a:gd name="T0" fmla="*/ 1440 w 701"/>
                  <a:gd name="T1" fmla="*/ 1043 h 963"/>
                  <a:gd name="T2" fmla="*/ 1396 w 701"/>
                  <a:gd name="T3" fmla="*/ 864 h 963"/>
                  <a:gd name="T4" fmla="*/ 1363 w 701"/>
                  <a:gd name="T5" fmla="*/ 653 h 963"/>
                  <a:gd name="T6" fmla="*/ 1349 w 701"/>
                  <a:gd name="T7" fmla="*/ 497 h 963"/>
                  <a:gd name="T8" fmla="*/ 1356 w 701"/>
                  <a:gd name="T9" fmla="*/ 325 h 963"/>
                  <a:gd name="T10" fmla="*/ 1346 w 701"/>
                  <a:gd name="T11" fmla="*/ 134 h 963"/>
                  <a:gd name="T12" fmla="*/ 1223 w 701"/>
                  <a:gd name="T13" fmla="*/ 10 h 963"/>
                  <a:gd name="T14" fmla="*/ 1085 w 701"/>
                  <a:gd name="T15" fmla="*/ 119 h 963"/>
                  <a:gd name="T16" fmla="*/ 1012 w 701"/>
                  <a:gd name="T17" fmla="*/ 245 h 963"/>
                  <a:gd name="T18" fmla="*/ 892 w 701"/>
                  <a:gd name="T19" fmla="*/ 340 h 963"/>
                  <a:gd name="T20" fmla="*/ 683 w 701"/>
                  <a:gd name="T21" fmla="*/ 368 h 963"/>
                  <a:gd name="T22" fmla="*/ 493 w 701"/>
                  <a:gd name="T23" fmla="*/ 348 h 963"/>
                  <a:gd name="T24" fmla="*/ 338 w 701"/>
                  <a:gd name="T25" fmla="*/ 251 h 963"/>
                  <a:gd name="T26" fmla="*/ 147 w 701"/>
                  <a:gd name="T27" fmla="*/ 178 h 963"/>
                  <a:gd name="T28" fmla="*/ 46 w 701"/>
                  <a:gd name="T29" fmla="*/ 265 h 963"/>
                  <a:gd name="T30" fmla="*/ 58 w 701"/>
                  <a:gd name="T31" fmla="*/ 538 h 963"/>
                  <a:gd name="T32" fmla="*/ 46 w 701"/>
                  <a:gd name="T33" fmla="*/ 768 h 963"/>
                  <a:gd name="T34" fmla="*/ 28 w 701"/>
                  <a:gd name="T35" fmla="*/ 997 h 963"/>
                  <a:gd name="T36" fmla="*/ 95 w 701"/>
                  <a:gd name="T37" fmla="*/ 1274 h 963"/>
                  <a:gd name="T38" fmla="*/ 339 w 701"/>
                  <a:gd name="T39" fmla="*/ 1469 h 963"/>
                  <a:gd name="T40" fmla="*/ 420 w 701"/>
                  <a:gd name="T41" fmla="*/ 1375 h 963"/>
                  <a:gd name="T42" fmla="*/ 399 w 701"/>
                  <a:gd name="T43" fmla="*/ 1368 h 963"/>
                  <a:gd name="T44" fmla="*/ 434 w 701"/>
                  <a:gd name="T45" fmla="*/ 1358 h 963"/>
                  <a:gd name="T46" fmla="*/ 330 w 701"/>
                  <a:gd name="T47" fmla="*/ 1149 h 963"/>
                  <a:gd name="T48" fmla="*/ 270 w 701"/>
                  <a:gd name="T49" fmla="*/ 969 h 963"/>
                  <a:gd name="T50" fmla="*/ 262 w 701"/>
                  <a:gd name="T51" fmla="*/ 767 h 963"/>
                  <a:gd name="T52" fmla="*/ 276 w 701"/>
                  <a:gd name="T53" fmla="*/ 577 h 963"/>
                  <a:gd name="T54" fmla="*/ 369 w 701"/>
                  <a:gd name="T55" fmla="*/ 556 h 963"/>
                  <a:gd name="T56" fmla="*/ 590 w 701"/>
                  <a:gd name="T57" fmla="*/ 603 h 963"/>
                  <a:gd name="T58" fmla="*/ 787 w 701"/>
                  <a:gd name="T59" fmla="*/ 606 h 963"/>
                  <a:gd name="T60" fmla="*/ 983 w 701"/>
                  <a:gd name="T61" fmla="*/ 557 h 963"/>
                  <a:gd name="T62" fmla="*/ 1131 w 701"/>
                  <a:gd name="T63" fmla="*/ 427 h 963"/>
                  <a:gd name="T64" fmla="*/ 1148 w 701"/>
                  <a:gd name="T65" fmla="*/ 585 h 963"/>
                  <a:gd name="T66" fmla="*/ 1177 w 701"/>
                  <a:gd name="T67" fmla="*/ 798 h 963"/>
                  <a:gd name="T68" fmla="*/ 1208 w 701"/>
                  <a:gd name="T69" fmla="*/ 970 h 963"/>
                  <a:gd name="T70" fmla="*/ 1223 w 701"/>
                  <a:gd name="T71" fmla="*/ 1067 h 963"/>
                  <a:gd name="T72" fmla="*/ 1249 w 701"/>
                  <a:gd name="T73" fmla="*/ 1172 h 963"/>
                  <a:gd name="T74" fmla="*/ 1212 w 701"/>
                  <a:gd name="T75" fmla="*/ 1291 h 963"/>
                  <a:gd name="T76" fmla="*/ 1159 w 701"/>
                  <a:gd name="T77" fmla="*/ 1360 h 963"/>
                  <a:gd name="T78" fmla="*/ 960 w 701"/>
                  <a:gd name="T79" fmla="*/ 1361 h 963"/>
                  <a:gd name="T80" fmla="*/ 624 w 701"/>
                  <a:gd name="T81" fmla="*/ 1602 h 963"/>
                  <a:gd name="T82" fmla="*/ 683 w 701"/>
                  <a:gd name="T83" fmla="*/ 1908 h 963"/>
                  <a:gd name="T84" fmla="*/ 772 w 701"/>
                  <a:gd name="T85" fmla="*/ 1989 h 963"/>
                  <a:gd name="T86" fmla="*/ 877 w 701"/>
                  <a:gd name="T87" fmla="*/ 1709 h 963"/>
                  <a:gd name="T88" fmla="*/ 861 w 701"/>
                  <a:gd name="T89" fmla="*/ 1540 h 963"/>
                  <a:gd name="T90" fmla="*/ 1164 w 701"/>
                  <a:gd name="T91" fmla="*/ 1597 h 963"/>
                  <a:gd name="T92" fmla="*/ 1358 w 701"/>
                  <a:gd name="T93" fmla="*/ 1386 h 963"/>
                  <a:gd name="T94" fmla="*/ 1452 w 701"/>
                  <a:gd name="T95" fmla="*/ 1149 h 96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701" h="963">
                    <a:moveTo>
                      <a:pt x="693" y="550"/>
                    </a:moveTo>
                    <a:cubicBezTo>
                      <a:pt x="699" y="541"/>
                      <a:pt x="697" y="507"/>
                      <a:pt x="687" y="499"/>
                    </a:cubicBezTo>
                    <a:cubicBezTo>
                      <a:pt x="692" y="493"/>
                      <a:pt x="688" y="457"/>
                      <a:pt x="674" y="453"/>
                    </a:cubicBezTo>
                    <a:cubicBezTo>
                      <a:pt x="678" y="450"/>
                      <a:pt x="680" y="423"/>
                      <a:pt x="667" y="414"/>
                    </a:cubicBezTo>
                    <a:cubicBezTo>
                      <a:pt x="670" y="402"/>
                      <a:pt x="664" y="367"/>
                      <a:pt x="655" y="365"/>
                    </a:cubicBezTo>
                    <a:cubicBezTo>
                      <a:pt x="663" y="358"/>
                      <a:pt x="655" y="324"/>
                      <a:pt x="650" y="313"/>
                    </a:cubicBezTo>
                    <a:cubicBezTo>
                      <a:pt x="654" y="309"/>
                      <a:pt x="656" y="279"/>
                      <a:pt x="649" y="275"/>
                    </a:cubicBezTo>
                    <a:cubicBezTo>
                      <a:pt x="655" y="266"/>
                      <a:pt x="647" y="244"/>
                      <a:pt x="644" y="238"/>
                    </a:cubicBezTo>
                    <a:cubicBezTo>
                      <a:pt x="650" y="232"/>
                      <a:pt x="648" y="214"/>
                      <a:pt x="644" y="199"/>
                    </a:cubicBezTo>
                    <a:cubicBezTo>
                      <a:pt x="650" y="199"/>
                      <a:pt x="656" y="167"/>
                      <a:pt x="647" y="156"/>
                    </a:cubicBezTo>
                    <a:cubicBezTo>
                      <a:pt x="656" y="150"/>
                      <a:pt x="654" y="112"/>
                      <a:pt x="643" y="111"/>
                    </a:cubicBezTo>
                    <a:cubicBezTo>
                      <a:pt x="650" y="101"/>
                      <a:pt x="651" y="73"/>
                      <a:pt x="642" y="64"/>
                    </a:cubicBezTo>
                    <a:cubicBezTo>
                      <a:pt x="647" y="50"/>
                      <a:pt x="625" y="14"/>
                      <a:pt x="612" y="7"/>
                    </a:cubicBezTo>
                    <a:cubicBezTo>
                      <a:pt x="599" y="0"/>
                      <a:pt x="589" y="6"/>
                      <a:pt x="584" y="5"/>
                    </a:cubicBezTo>
                    <a:cubicBezTo>
                      <a:pt x="573" y="4"/>
                      <a:pt x="564" y="1"/>
                      <a:pt x="547" y="10"/>
                    </a:cubicBezTo>
                    <a:cubicBezTo>
                      <a:pt x="519" y="23"/>
                      <a:pt x="515" y="49"/>
                      <a:pt x="518" y="57"/>
                    </a:cubicBezTo>
                    <a:cubicBezTo>
                      <a:pt x="512" y="57"/>
                      <a:pt x="496" y="79"/>
                      <a:pt x="504" y="87"/>
                    </a:cubicBezTo>
                    <a:cubicBezTo>
                      <a:pt x="494" y="88"/>
                      <a:pt x="482" y="104"/>
                      <a:pt x="483" y="117"/>
                    </a:cubicBezTo>
                    <a:cubicBezTo>
                      <a:pt x="473" y="121"/>
                      <a:pt x="462" y="134"/>
                      <a:pt x="464" y="145"/>
                    </a:cubicBezTo>
                    <a:cubicBezTo>
                      <a:pt x="452" y="141"/>
                      <a:pt x="433" y="157"/>
                      <a:pt x="426" y="163"/>
                    </a:cubicBezTo>
                    <a:cubicBezTo>
                      <a:pt x="412" y="154"/>
                      <a:pt x="380" y="162"/>
                      <a:pt x="375" y="169"/>
                    </a:cubicBezTo>
                    <a:cubicBezTo>
                      <a:pt x="365" y="161"/>
                      <a:pt x="329" y="168"/>
                      <a:pt x="326" y="176"/>
                    </a:cubicBezTo>
                    <a:cubicBezTo>
                      <a:pt x="313" y="167"/>
                      <a:pt x="293" y="168"/>
                      <a:pt x="278" y="174"/>
                    </a:cubicBezTo>
                    <a:cubicBezTo>
                      <a:pt x="275" y="166"/>
                      <a:pt x="243" y="160"/>
                      <a:pt x="235" y="167"/>
                    </a:cubicBezTo>
                    <a:cubicBezTo>
                      <a:pt x="225" y="153"/>
                      <a:pt x="203" y="141"/>
                      <a:pt x="193" y="145"/>
                    </a:cubicBezTo>
                    <a:cubicBezTo>
                      <a:pt x="192" y="138"/>
                      <a:pt x="173" y="122"/>
                      <a:pt x="161" y="120"/>
                    </a:cubicBezTo>
                    <a:cubicBezTo>
                      <a:pt x="152" y="109"/>
                      <a:pt x="136" y="93"/>
                      <a:pt x="122" y="96"/>
                    </a:cubicBezTo>
                    <a:cubicBezTo>
                      <a:pt x="104" y="75"/>
                      <a:pt x="74" y="82"/>
                      <a:pt x="70" y="85"/>
                    </a:cubicBezTo>
                    <a:cubicBezTo>
                      <a:pt x="67" y="88"/>
                      <a:pt x="61" y="93"/>
                      <a:pt x="55" y="96"/>
                    </a:cubicBezTo>
                    <a:cubicBezTo>
                      <a:pt x="42" y="100"/>
                      <a:pt x="28" y="110"/>
                      <a:pt x="22" y="127"/>
                    </a:cubicBezTo>
                    <a:cubicBezTo>
                      <a:pt x="15" y="145"/>
                      <a:pt x="9" y="168"/>
                      <a:pt x="22" y="190"/>
                    </a:cubicBezTo>
                    <a:cubicBezTo>
                      <a:pt x="14" y="202"/>
                      <a:pt x="15" y="247"/>
                      <a:pt x="27" y="257"/>
                    </a:cubicBezTo>
                    <a:cubicBezTo>
                      <a:pt x="16" y="269"/>
                      <a:pt x="23" y="295"/>
                      <a:pt x="28" y="310"/>
                    </a:cubicBezTo>
                    <a:cubicBezTo>
                      <a:pt x="15" y="319"/>
                      <a:pt x="15" y="359"/>
                      <a:pt x="22" y="368"/>
                    </a:cubicBezTo>
                    <a:cubicBezTo>
                      <a:pt x="8" y="376"/>
                      <a:pt x="8" y="406"/>
                      <a:pt x="16" y="423"/>
                    </a:cubicBezTo>
                    <a:cubicBezTo>
                      <a:pt x="2" y="436"/>
                      <a:pt x="3" y="464"/>
                      <a:pt x="13" y="477"/>
                    </a:cubicBezTo>
                    <a:cubicBezTo>
                      <a:pt x="2" y="492"/>
                      <a:pt x="0" y="529"/>
                      <a:pt x="17" y="540"/>
                    </a:cubicBezTo>
                    <a:cubicBezTo>
                      <a:pt x="13" y="568"/>
                      <a:pt x="30" y="601"/>
                      <a:pt x="45" y="610"/>
                    </a:cubicBezTo>
                    <a:cubicBezTo>
                      <a:pt x="42" y="630"/>
                      <a:pt x="63" y="669"/>
                      <a:pt x="88" y="668"/>
                    </a:cubicBezTo>
                    <a:cubicBezTo>
                      <a:pt x="94" y="687"/>
                      <a:pt x="135" y="719"/>
                      <a:pt x="162" y="703"/>
                    </a:cubicBezTo>
                    <a:cubicBezTo>
                      <a:pt x="183" y="691"/>
                      <a:pt x="181" y="683"/>
                      <a:pt x="189" y="671"/>
                    </a:cubicBezTo>
                    <a:cubicBezTo>
                      <a:pt x="192" y="667"/>
                      <a:pt x="196" y="663"/>
                      <a:pt x="200" y="659"/>
                    </a:cubicBezTo>
                    <a:cubicBezTo>
                      <a:pt x="199" y="658"/>
                      <a:pt x="198" y="658"/>
                      <a:pt x="198" y="659"/>
                    </a:cubicBezTo>
                    <a:cubicBezTo>
                      <a:pt x="195" y="659"/>
                      <a:pt x="192" y="658"/>
                      <a:pt x="191" y="655"/>
                    </a:cubicBezTo>
                    <a:cubicBezTo>
                      <a:pt x="191" y="652"/>
                      <a:pt x="192" y="649"/>
                      <a:pt x="195" y="648"/>
                    </a:cubicBezTo>
                    <a:cubicBezTo>
                      <a:pt x="199" y="647"/>
                      <a:pt x="203" y="648"/>
                      <a:pt x="207" y="650"/>
                    </a:cubicBezTo>
                    <a:cubicBezTo>
                      <a:pt x="211" y="643"/>
                      <a:pt x="215" y="634"/>
                      <a:pt x="217" y="622"/>
                    </a:cubicBezTo>
                    <a:cubicBezTo>
                      <a:pt x="222" y="596"/>
                      <a:pt x="179" y="554"/>
                      <a:pt x="158" y="550"/>
                    </a:cubicBezTo>
                    <a:cubicBezTo>
                      <a:pt x="149" y="538"/>
                      <a:pt x="138" y="518"/>
                      <a:pt x="127" y="508"/>
                    </a:cubicBezTo>
                    <a:cubicBezTo>
                      <a:pt x="138" y="489"/>
                      <a:pt x="129" y="464"/>
                      <a:pt x="129" y="464"/>
                    </a:cubicBezTo>
                    <a:cubicBezTo>
                      <a:pt x="131" y="445"/>
                      <a:pt x="132" y="432"/>
                      <a:pt x="125" y="416"/>
                    </a:cubicBezTo>
                    <a:cubicBezTo>
                      <a:pt x="134" y="401"/>
                      <a:pt x="133" y="378"/>
                      <a:pt x="125" y="367"/>
                    </a:cubicBezTo>
                    <a:cubicBezTo>
                      <a:pt x="133" y="356"/>
                      <a:pt x="137" y="329"/>
                      <a:pt x="132" y="316"/>
                    </a:cubicBezTo>
                    <a:cubicBezTo>
                      <a:pt x="136" y="303"/>
                      <a:pt x="137" y="291"/>
                      <a:pt x="132" y="276"/>
                    </a:cubicBezTo>
                    <a:cubicBezTo>
                      <a:pt x="142" y="265"/>
                      <a:pt x="132" y="241"/>
                      <a:pt x="128" y="232"/>
                    </a:cubicBezTo>
                    <a:cubicBezTo>
                      <a:pt x="134" y="242"/>
                      <a:pt x="148" y="264"/>
                      <a:pt x="176" y="266"/>
                    </a:cubicBezTo>
                    <a:cubicBezTo>
                      <a:pt x="200" y="285"/>
                      <a:pt x="207" y="281"/>
                      <a:pt x="227" y="282"/>
                    </a:cubicBezTo>
                    <a:cubicBezTo>
                      <a:pt x="233" y="295"/>
                      <a:pt x="272" y="296"/>
                      <a:pt x="281" y="289"/>
                    </a:cubicBezTo>
                    <a:cubicBezTo>
                      <a:pt x="287" y="297"/>
                      <a:pt x="321" y="305"/>
                      <a:pt x="331" y="291"/>
                    </a:cubicBezTo>
                    <a:cubicBezTo>
                      <a:pt x="336" y="294"/>
                      <a:pt x="366" y="303"/>
                      <a:pt x="376" y="290"/>
                    </a:cubicBezTo>
                    <a:cubicBezTo>
                      <a:pt x="384" y="292"/>
                      <a:pt x="413" y="294"/>
                      <a:pt x="422" y="279"/>
                    </a:cubicBezTo>
                    <a:cubicBezTo>
                      <a:pt x="432" y="281"/>
                      <a:pt x="457" y="278"/>
                      <a:pt x="469" y="267"/>
                    </a:cubicBezTo>
                    <a:cubicBezTo>
                      <a:pt x="474" y="274"/>
                      <a:pt x="509" y="251"/>
                      <a:pt x="508" y="239"/>
                    </a:cubicBezTo>
                    <a:cubicBezTo>
                      <a:pt x="513" y="247"/>
                      <a:pt x="537" y="217"/>
                      <a:pt x="540" y="204"/>
                    </a:cubicBezTo>
                    <a:cubicBezTo>
                      <a:pt x="540" y="204"/>
                      <a:pt x="534" y="233"/>
                      <a:pt x="541" y="235"/>
                    </a:cubicBezTo>
                    <a:cubicBezTo>
                      <a:pt x="536" y="238"/>
                      <a:pt x="538" y="276"/>
                      <a:pt x="548" y="280"/>
                    </a:cubicBezTo>
                    <a:cubicBezTo>
                      <a:pt x="541" y="288"/>
                      <a:pt x="547" y="324"/>
                      <a:pt x="556" y="326"/>
                    </a:cubicBezTo>
                    <a:cubicBezTo>
                      <a:pt x="550" y="334"/>
                      <a:pt x="549" y="371"/>
                      <a:pt x="562" y="382"/>
                    </a:cubicBezTo>
                    <a:cubicBezTo>
                      <a:pt x="556" y="397"/>
                      <a:pt x="558" y="421"/>
                      <a:pt x="566" y="426"/>
                    </a:cubicBezTo>
                    <a:cubicBezTo>
                      <a:pt x="562" y="433"/>
                      <a:pt x="563" y="465"/>
                      <a:pt x="577" y="465"/>
                    </a:cubicBezTo>
                    <a:cubicBezTo>
                      <a:pt x="568" y="469"/>
                      <a:pt x="577" y="500"/>
                      <a:pt x="587" y="499"/>
                    </a:cubicBezTo>
                    <a:cubicBezTo>
                      <a:pt x="587" y="499"/>
                      <a:pt x="583" y="505"/>
                      <a:pt x="584" y="511"/>
                    </a:cubicBezTo>
                    <a:cubicBezTo>
                      <a:pt x="584" y="519"/>
                      <a:pt x="589" y="529"/>
                      <a:pt x="595" y="532"/>
                    </a:cubicBezTo>
                    <a:cubicBezTo>
                      <a:pt x="590" y="535"/>
                      <a:pt x="588" y="558"/>
                      <a:pt x="596" y="561"/>
                    </a:cubicBezTo>
                    <a:cubicBezTo>
                      <a:pt x="590" y="560"/>
                      <a:pt x="583" y="585"/>
                      <a:pt x="584" y="593"/>
                    </a:cubicBezTo>
                    <a:cubicBezTo>
                      <a:pt x="579" y="596"/>
                      <a:pt x="574" y="606"/>
                      <a:pt x="578" y="618"/>
                    </a:cubicBezTo>
                    <a:cubicBezTo>
                      <a:pt x="566" y="617"/>
                      <a:pt x="551" y="638"/>
                      <a:pt x="553" y="650"/>
                    </a:cubicBezTo>
                    <a:cubicBezTo>
                      <a:pt x="553" y="651"/>
                      <a:pt x="553" y="651"/>
                      <a:pt x="553" y="651"/>
                    </a:cubicBezTo>
                    <a:cubicBezTo>
                      <a:pt x="545" y="650"/>
                      <a:pt x="525" y="659"/>
                      <a:pt x="517" y="666"/>
                    </a:cubicBezTo>
                    <a:cubicBezTo>
                      <a:pt x="498" y="654"/>
                      <a:pt x="492" y="662"/>
                      <a:pt x="458" y="652"/>
                    </a:cubicBezTo>
                    <a:cubicBezTo>
                      <a:pt x="424" y="643"/>
                      <a:pt x="395" y="598"/>
                      <a:pt x="327" y="646"/>
                    </a:cubicBezTo>
                    <a:cubicBezTo>
                      <a:pt x="271" y="686"/>
                      <a:pt x="287" y="744"/>
                      <a:pt x="298" y="767"/>
                    </a:cubicBezTo>
                    <a:cubicBezTo>
                      <a:pt x="293" y="773"/>
                      <a:pt x="285" y="796"/>
                      <a:pt x="285" y="831"/>
                    </a:cubicBezTo>
                    <a:cubicBezTo>
                      <a:pt x="285" y="861"/>
                      <a:pt x="315" y="900"/>
                      <a:pt x="326" y="914"/>
                    </a:cubicBezTo>
                    <a:cubicBezTo>
                      <a:pt x="339" y="930"/>
                      <a:pt x="347" y="940"/>
                      <a:pt x="347" y="952"/>
                    </a:cubicBezTo>
                    <a:cubicBezTo>
                      <a:pt x="347" y="963"/>
                      <a:pt x="368" y="963"/>
                      <a:pt x="368" y="952"/>
                    </a:cubicBezTo>
                    <a:cubicBezTo>
                      <a:pt x="368" y="938"/>
                      <a:pt x="372" y="932"/>
                      <a:pt x="388" y="909"/>
                    </a:cubicBezTo>
                    <a:cubicBezTo>
                      <a:pt x="405" y="886"/>
                      <a:pt x="419" y="853"/>
                      <a:pt x="418" y="818"/>
                    </a:cubicBezTo>
                    <a:cubicBezTo>
                      <a:pt x="418" y="799"/>
                      <a:pt x="406" y="795"/>
                      <a:pt x="412" y="780"/>
                    </a:cubicBezTo>
                    <a:cubicBezTo>
                      <a:pt x="421" y="758"/>
                      <a:pt x="415" y="751"/>
                      <a:pt x="411" y="738"/>
                    </a:cubicBezTo>
                    <a:cubicBezTo>
                      <a:pt x="421" y="734"/>
                      <a:pt x="459" y="762"/>
                      <a:pt x="483" y="768"/>
                    </a:cubicBezTo>
                    <a:cubicBezTo>
                      <a:pt x="507" y="775"/>
                      <a:pt x="547" y="776"/>
                      <a:pt x="556" y="764"/>
                    </a:cubicBezTo>
                    <a:cubicBezTo>
                      <a:pt x="564" y="766"/>
                      <a:pt x="614" y="731"/>
                      <a:pt x="608" y="713"/>
                    </a:cubicBezTo>
                    <a:cubicBezTo>
                      <a:pt x="625" y="717"/>
                      <a:pt x="657" y="686"/>
                      <a:pt x="648" y="663"/>
                    </a:cubicBezTo>
                    <a:cubicBezTo>
                      <a:pt x="663" y="665"/>
                      <a:pt x="686" y="624"/>
                      <a:pt x="685" y="601"/>
                    </a:cubicBezTo>
                    <a:cubicBezTo>
                      <a:pt x="692" y="601"/>
                      <a:pt x="701" y="562"/>
                      <a:pt x="693" y="550"/>
                    </a:cubicBezTo>
                    <a:close/>
                  </a:path>
                </a:pathLst>
              </a:custGeom>
              <a:solidFill>
                <a:srgbClr val="FAD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8" name="Freeform 714">
                <a:extLst>
                  <a:ext uri="{FF2B5EF4-FFF2-40B4-BE49-F238E27FC236}">
                    <a16:creationId xmlns:a16="http://schemas.microsoft.com/office/drawing/2014/main" id="{617A9D23-01CB-4D11-BA42-C3D8DA9FC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" y="3494"/>
                <a:ext cx="72" cy="155"/>
              </a:xfrm>
              <a:custGeom>
                <a:avLst/>
                <a:gdLst>
                  <a:gd name="T0" fmla="*/ 0 w 56"/>
                  <a:gd name="T1" fmla="*/ 51 h 121"/>
                  <a:gd name="T2" fmla="*/ 35 w 56"/>
                  <a:gd name="T3" fmla="*/ 113 h 121"/>
                  <a:gd name="T4" fmla="*/ 45 w 56"/>
                  <a:gd name="T5" fmla="*/ 181 h 121"/>
                  <a:gd name="T6" fmla="*/ 112 w 56"/>
                  <a:gd name="T7" fmla="*/ 255 h 121"/>
                  <a:gd name="T8" fmla="*/ 112 w 56"/>
                  <a:gd name="T9" fmla="*/ 193 h 121"/>
                  <a:gd name="T10" fmla="*/ 69 w 56"/>
                  <a:gd name="T11" fmla="*/ 129 h 121"/>
                  <a:gd name="T12" fmla="*/ 39 w 56"/>
                  <a:gd name="T13" fmla="*/ 76 h 121"/>
                  <a:gd name="T14" fmla="*/ 30 w 56"/>
                  <a:gd name="T15" fmla="*/ 0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6" h="121">
                    <a:moveTo>
                      <a:pt x="0" y="24"/>
                    </a:moveTo>
                    <a:cubicBezTo>
                      <a:pt x="7" y="32"/>
                      <a:pt x="11" y="45"/>
                      <a:pt x="16" y="54"/>
                    </a:cubicBezTo>
                    <a:cubicBezTo>
                      <a:pt x="22" y="64"/>
                      <a:pt x="25" y="74"/>
                      <a:pt x="21" y="86"/>
                    </a:cubicBezTo>
                    <a:cubicBezTo>
                      <a:pt x="31" y="85"/>
                      <a:pt x="47" y="114"/>
                      <a:pt x="53" y="121"/>
                    </a:cubicBezTo>
                    <a:cubicBezTo>
                      <a:pt x="52" y="112"/>
                      <a:pt x="56" y="101"/>
                      <a:pt x="53" y="92"/>
                    </a:cubicBezTo>
                    <a:cubicBezTo>
                      <a:pt x="49" y="82"/>
                      <a:pt x="39" y="72"/>
                      <a:pt x="33" y="62"/>
                    </a:cubicBezTo>
                    <a:cubicBezTo>
                      <a:pt x="28" y="54"/>
                      <a:pt x="22" y="45"/>
                      <a:pt x="18" y="36"/>
                    </a:cubicBezTo>
                    <a:cubicBezTo>
                      <a:pt x="14" y="25"/>
                      <a:pt x="18" y="11"/>
                      <a:pt x="14" y="0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9" name="Freeform 715">
                <a:extLst>
                  <a:ext uri="{FF2B5EF4-FFF2-40B4-BE49-F238E27FC236}">
                    <a16:creationId xmlns:a16="http://schemas.microsoft.com/office/drawing/2014/main" id="{197886F1-FDC5-4DBB-B8CE-37383C5D7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" y="3307"/>
                <a:ext cx="54" cy="222"/>
              </a:xfrm>
              <a:custGeom>
                <a:avLst/>
                <a:gdLst>
                  <a:gd name="T0" fmla="*/ 42 w 42"/>
                  <a:gd name="T1" fmla="*/ 18 h 174"/>
                  <a:gd name="T2" fmla="*/ 39 w 42"/>
                  <a:gd name="T3" fmla="*/ 84 h 174"/>
                  <a:gd name="T4" fmla="*/ 0 w 42"/>
                  <a:gd name="T5" fmla="*/ 129 h 174"/>
                  <a:gd name="T6" fmla="*/ 31 w 42"/>
                  <a:gd name="T7" fmla="*/ 181 h 174"/>
                  <a:gd name="T8" fmla="*/ 1 w 42"/>
                  <a:gd name="T9" fmla="*/ 242 h 174"/>
                  <a:gd name="T10" fmla="*/ 17 w 42"/>
                  <a:gd name="T11" fmla="*/ 291 h 174"/>
                  <a:gd name="T12" fmla="*/ 10 w 42"/>
                  <a:gd name="T13" fmla="*/ 361 h 174"/>
                  <a:gd name="T14" fmla="*/ 58 w 42"/>
                  <a:gd name="T15" fmla="*/ 356 h 174"/>
                  <a:gd name="T16" fmla="*/ 40 w 42"/>
                  <a:gd name="T17" fmla="*/ 246 h 174"/>
                  <a:gd name="T18" fmla="*/ 89 w 42"/>
                  <a:gd name="T19" fmla="*/ 0 h 1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2" h="174">
                    <a:moveTo>
                      <a:pt x="20" y="9"/>
                    </a:moveTo>
                    <a:cubicBezTo>
                      <a:pt x="31" y="19"/>
                      <a:pt x="19" y="31"/>
                      <a:pt x="18" y="41"/>
                    </a:cubicBezTo>
                    <a:cubicBezTo>
                      <a:pt x="15" y="57"/>
                      <a:pt x="16" y="58"/>
                      <a:pt x="0" y="62"/>
                    </a:cubicBezTo>
                    <a:cubicBezTo>
                      <a:pt x="13" y="67"/>
                      <a:pt x="15" y="74"/>
                      <a:pt x="15" y="87"/>
                    </a:cubicBezTo>
                    <a:cubicBezTo>
                      <a:pt x="15" y="98"/>
                      <a:pt x="13" y="113"/>
                      <a:pt x="1" y="117"/>
                    </a:cubicBezTo>
                    <a:cubicBezTo>
                      <a:pt x="21" y="108"/>
                      <a:pt x="8" y="135"/>
                      <a:pt x="8" y="140"/>
                    </a:cubicBezTo>
                    <a:cubicBezTo>
                      <a:pt x="7" y="154"/>
                      <a:pt x="18" y="160"/>
                      <a:pt x="5" y="174"/>
                    </a:cubicBezTo>
                    <a:cubicBezTo>
                      <a:pt x="13" y="171"/>
                      <a:pt x="19" y="172"/>
                      <a:pt x="27" y="172"/>
                    </a:cubicBezTo>
                    <a:cubicBezTo>
                      <a:pt x="21" y="155"/>
                      <a:pt x="16" y="137"/>
                      <a:pt x="19" y="118"/>
                    </a:cubicBezTo>
                    <a:cubicBezTo>
                      <a:pt x="22" y="99"/>
                      <a:pt x="40" y="20"/>
                      <a:pt x="42" y="0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0" name="Freeform 716">
                <a:extLst>
                  <a:ext uri="{FF2B5EF4-FFF2-40B4-BE49-F238E27FC236}">
                    <a16:creationId xmlns:a16="http://schemas.microsoft.com/office/drawing/2014/main" id="{7EC0F2A5-7D18-4C2D-8E0F-6D097D3CF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0" y="3064"/>
                <a:ext cx="60" cy="271"/>
              </a:xfrm>
              <a:custGeom>
                <a:avLst/>
                <a:gdLst>
                  <a:gd name="T0" fmla="*/ 0 w 47"/>
                  <a:gd name="T1" fmla="*/ 0 h 212"/>
                  <a:gd name="T2" fmla="*/ 37 w 47"/>
                  <a:gd name="T3" fmla="*/ 31 h 212"/>
                  <a:gd name="T4" fmla="*/ 69 w 47"/>
                  <a:gd name="T5" fmla="*/ 60 h 212"/>
                  <a:gd name="T6" fmla="*/ 93 w 47"/>
                  <a:gd name="T7" fmla="*/ 178 h 212"/>
                  <a:gd name="T8" fmla="*/ 82 w 47"/>
                  <a:gd name="T9" fmla="*/ 309 h 212"/>
                  <a:gd name="T10" fmla="*/ 63 w 47"/>
                  <a:gd name="T11" fmla="*/ 442 h 212"/>
                  <a:gd name="T12" fmla="*/ 1 w 47"/>
                  <a:gd name="T13" fmla="*/ 415 h 212"/>
                  <a:gd name="T14" fmla="*/ 47 w 47"/>
                  <a:gd name="T15" fmla="*/ 381 h 212"/>
                  <a:gd name="T16" fmla="*/ 51 w 47"/>
                  <a:gd name="T17" fmla="*/ 298 h 212"/>
                  <a:gd name="T18" fmla="*/ 22 w 47"/>
                  <a:gd name="T19" fmla="*/ 288 h 212"/>
                  <a:gd name="T20" fmla="*/ 8 w 47"/>
                  <a:gd name="T21" fmla="*/ 187 h 212"/>
                  <a:gd name="T22" fmla="*/ 65 w 47"/>
                  <a:gd name="T23" fmla="*/ 137 h 212"/>
                  <a:gd name="T24" fmla="*/ 65 w 47"/>
                  <a:gd name="T25" fmla="*/ 100 h 212"/>
                  <a:gd name="T26" fmla="*/ 36 w 47"/>
                  <a:gd name="T27" fmla="*/ 92 h 212"/>
                  <a:gd name="T28" fmla="*/ 17 w 47"/>
                  <a:gd name="T29" fmla="*/ 23 h 21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7" h="212">
                    <a:moveTo>
                      <a:pt x="0" y="0"/>
                    </a:moveTo>
                    <a:cubicBezTo>
                      <a:pt x="3" y="12"/>
                      <a:pt x="11" y="11"/>
                      <a:pt x="18" y="15"/>
                    </a:cubicBezTo>
                    <a:cubicBezTo>
                      <a:pt x="22" y="19"/>
                      <a:pt x="29" y="25"/>
                      <a:pt x="33" y="29"/>
                    </a:cubicBezTo>
                    <a:cubicBezTo>
                      <a:pt x="46" y="43"/>
                      <a:pt x="47" y="66"/>
                      <a:pt x="45" y="85"/>
                    </a:cubicBezTo>
                    <a:cubicBezTo>
                      <a:pt x="41" y="106"/>
                      <a:pt x="38" y="125"/>
                      <a:pt x="39" y="148"/>
                    </a:cubicBezTo>
                    <a:cubicBezTo>
                      <a:pt x="40" y="170"/>
                      <a:pt x="38" y="191"/>
                      <a:pt x="30" y="212"/>
                    </a:cubicBezTo>
                    <a:cubicBezTo>
                      <a:pt x="29" y="202"/>
                      <a:pt x="9" y="198"/>
                      <a:pt x="1" y="199"/>
                    </a:cubicBezTo>
                    <a:cubicBezTo>
                      <a:pt x="15" y="194"/>
                      <a:pt x="19" y="195"/>
                      <a:pt x="23" y="182"/>
                    </a:cubicBezTo>
                    <a:cubicBezTo>
                      <a:pt x="25" y="176"/>
                      <a:pt x="25" y="150"/>
                      <a:pt x="24" y="142"/>
                    </a:cubicBezTo>
                    <a:cubicBezTo>
                      <a:pt x="22" y="133"/>
                      <a:pt x="19" y="135"/>
                      <a:pt x="10" y="138"/>
                    </a:cubicBezTo>
                    <a:cubicBezTo>
                      <a:pt x="33" y="129"/>
                      <a:pt x="30" y="72"/>
                      <a:pt x="4" y="89"/>
                    </a:cubicBezTo>
                    <a:cubicBezTo>
                      <a:pt x="11" y="80"/>
                      <a:pt x="26" y="78"/>
                      <a:pt x="31" y="66"/>
                    </a:cubicBezTo>
                    <a:cubicBezTo>
                      <a:pt x="33" y="62"/>
                      <a:pt x="33" y="53"/>
                      <a:pt x="31" y="48"/>
                    </a:cubicBezTo>
                    <a:cubicBezTo>
                      <a:pt x="27" y="42"/>
                      <a:pt x="24" y="44"/>
                      <a:pt x="17" y="44"/>
                    </a:cubicBezTo>
                    <a:cubicBezTo>
                      <a:pt x="28" y="29"/>
                      <a:pt x="6" y="25"/>
                      <a:pt x="8" y="11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1" name="Freeform 717">
                <a:extLst>
                  <a:ext uri="{FF2B5EF4-FFF2-40B4-BE49-F238E27FC236}">
                    <a16:creationId xmlns:a16="http://schemas.microsoft.com/office/drawing/2014/main" id="{B4C03E2D-46F5-4F0F-9842-ECDBBC796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116"/>
                <a:ext cx="43" cy="151"/>
              </a:xfrm>
              <a:custGeom>
                <a:avLst/>
                <a:gdLst>
                  <a:gd name="T0" fmla="*/ 68 w 34"/>
                  <a:gd name="T1" fmla="*/ 65 h 118"/>
                  <a:gd name="T2" fmla="*/ 32 w 34"/>
                  <a:gd name="T3" fmla="*/ 148 h 118"/>
                  <a:gd name="T4" fmla="*/ 30 w 34"/>
                  <a:gd name="T5" fmla="*/ 200 h 118"/>
                  <a:gd name="T6" fmla="*/ 13 w 34"/>
                  <a:gd name="T7" fmla="*/ 247 h 118"/>
                  <a:gd name="T8" fmla="*/ 6 w 34"/>
                  <a:gd name="T9" fmla="*/ 106 h 118"/>
                  <a:gd name="T10" fmla="*/ 16 w 34"/>
                  <a:gd name="T11" fmla="*/ 42 h 118"/>
                  <a:gd name="T12" fmla="*/ 16 w 34"/>
                  <a:gd name="T13" fmla="*/ 0 h 1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118">
                    <a:moveTo>
                      <a:pt x="34" y="31"/>
                    </a:moveTo>
                    <a:cubicBezTo>
                      <a:pt x="17" y="27"/>
                      <a:pt x="16" y="61"/>
                      <a:pt x="16" y="71"/>
                    </a:cubicBezTo>
                    <a:cubicBezTo>
                      <a:pt x="17" y="81"/>
                      <a:pt x="18" y="86"/>
                      <a:pt x="15" y="95"/>
                    </a:cubicBezTo>
                    <a:cubicBezTo>
                      <a:pt x="12" y="103"/>
                      <a:pt x="9" y="111"/>
                      <a:pt x="6" y="118"/>
                    </a:cubicBezTo>
                    <a:cubicBezTo>
                      <a:pt x="0" y="96"/>
                      <a:pt x="1" y="74"/>
                      <a:pt x="3" y="51"/>
                    </a:cubicBezTo>
                    <a:cubicBezTo>
                      <a:pt x="4" y="41"/>
                      <a:pt x="7" y="31"/>
                      <a:pt x="8" y="20"/>
                    </a:cubicBezTo>
                    <a:cubicBezTo>
                      <a:pt x="8" y="14"/>
                      <a:pt x="5" y="7"/>
                      <a:pt x="8" y="0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2" name="Freeform 718">
                <a:extLst>
                  <a:ext uri="{FF2B5EF4-FFF2-40B4-BE49-F238E27FC236}">
                    <a16:creationId xmlns:a16="http://schemas.microsoft.com/office/drawing/2014/main" id="{F3E32F95-1FC8-4810-9E72-EE196E475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3" y="3489"/>
                <a:ext cx="221" cy="250"/>
              </a:xfrm>
              <a:custGeom>
                <a:avLst/>
                <a:gdLst>
                  <a:gd name="T0" fmla="*/ 224 w 173"/>
                  <a:gd name="T1" fmla="*/ 373 h 195"/>
                  <a:gd name="T2" fmla="*/ 160 w 173"/>
                  <a:gd name="T3" fmla="*/ 396 h 195"/>
                  <a:gd name="T4" fmla="*/ 92 w 173"/>
                  <a:gd name="T5" fmla="*/ 406 h 195"/>
                  <a:gd name="T6" fmla="*/ 33 w 173"/>
                  <a:gd name="T7" fmla="*/ 409 h 195"/>
                  <a:gd name="T8" fmla="*/ 0 w 173"/>
                  <a:gd name="T9" fmla="*/ 386 h 195"/>
                  <a:gd name="T10" fmla="*/ 84 w 173"/>
                  <a:gd name="T11" fmla="*/ 377 h 195"/>
                  <a:gd name="T12" fmla="*/ 172 w 173"/>
                  <a:gd name="T13" fmla="*/ 356 h 195"/>
                  <a:gd name="T14" fmla="*/ 216 w 173"/>
                  <a:gd name="T15" fmla="*/ 336 h 195"/>
                  <a:gd name="T16" fmla="*/ 253 w 173"/>
                  <a:gd name="T17" fmla="*/ 299 h 195"/>
                  <a:gd name="T18" fmla="*/ 284 w 173"/>
                  <a:gd name="T19" fmla="*/ 237 h 195"/>
                  <a:gd name="T20" fmla="*/ 318 w 173"/>
                  <a:gd name="T21" fmla="*/ 156 h 195"/>
                  <a:gd name="T22" fmla="*/ 330 w 173"/>
                  <a:gd name="T23" fmla="*/ 74 h 195"/>
                  <a:gd name="T24" fmla="*/ 331 w 173"/>
                  <a:gd name="T25" fmla="*/ 5 h 195"/>
                  <a:gd name="T26" fmla="*/ 354 w 173"/>
                  <a:gd name="T27" fmla="*/ 0 h 195"/>
                  <a:gd name="T28" fmla="*/ 360 w 173"/>
                  <a:gd name="T29" fmla="*/ 159 h 195"/>
                  <a:gd name="T30" fmla="*/ 328 w 173"/>
                  <a:gd name="T31" fmla="*/ 253 h 195"/>
                  <a:gd name="T32" fmla="*/ 301 w 173"/>
                  <a:gd name="T33" fmla="*/ 301 h 19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3" h="195">
                    <a:moveTo>
                      <a:pt x="107" y="177"/>
                    </a:moveTo>
                    <a:cubicBezTo>
                      <a:pt x="97" y="181"/>
                      <a:pt x="87" y="184"/>
                      <a:pt x="77" y="188"/>
                    </a:cubicBezTo>
                    <a:cubicBezTo>
                      <a:pt x="66" y="192"/>
                      <a:pt x="56" y="192"/>
                      <a:pt x="44" y="193"/>
                    </a:cubicBezTo>
                    <a:cubicBezTo>
                      <a:pt x="35" y="194"/>
                      <a:pt x="25" y="195"/>
                      <a:pt x="16" y="194"/>
                    </a:cubicBezTo>
                    <a:cubicBezTo>
                      <a:pt x="8" y="194"/>
                      <a:pt x="5" y="190"/>
                      <a:pt x="0" y="183"/>
                    </a:cubicBezTo>
                    <a:cubicBezTo>
                      <a:pt x="7" y="192"/>
                      <a:pt x="34" y="187"/>
                      <a:pt x="41" y="179"/>
                    </a:cubicBezTo>
                    <a:cubicBezTo>
                      <a:pt x="50" y="193"/>
                      <a:pt x="77" y="181"/>
                      <a:pt x="83" y="169"/>
                    </a:cubicBezTo>
                    <a:cubicBezTo>
                      <a:pt x="93" y="176"/>
                      <a:pt x="96" y="164"/>
                      <a:pt x="103" y="159"/>
                    </a:cubicBezTo>
                    <a:cubicBezTo>
                      <a:pt x="109" y="156"/>
                      <a:pt x="124" y="152"/>
                      <a:pt x="121" y="142"/>
                    </a:cubicBezTo>
                    <a:cubicBezTo>
                      <a:pt x="136" y="147"/>
                      <a:pt x="143" y="121"/>
                      <a:pt x="136" y="112"/>
                    </a:cubicBezTo>
                    <a:cubicBezTo>
                      <a:pt x="152" y="103"/>
                      <a:pt x="155" y="91"/>
                      <a:pt x="153" y="74"/>
                    </a:cubicBezTo>
                    <a:cubicBezTo>
                      <a:pt x="163" y="69"/>
                      <a:pt x="167" y="42"/>
                      <a:pt x="158" y="35"/>
                    </a:cubicBezTo>
                    <a:cubicBezTo>
                      <a:pt x="165" y="25"/>
                      <a:pt x="158" y="13"/>
                      <a:pt x="159" y="2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3" y="76"/>
                      <a:pt x="173" y="76"/>
                      <a:pt x="173" y="76"/>
                    </a:cubicBezTo>
                    <a:cubicBezTo>
                      <a:pt x="157" y="120"/>
                      <a:pt x="157" y="120"/>
                      <a:pt x="157" y="120"/>
                    </a:cubicBezTo>
                    <a:cubicBezTo>
                      <a:pt x="145" y="143"/>
                      <a:pt x="145" y="143"/>
                      <a:pt x="145" y="143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3" name="Freeform 719">
                <a:extLst>
                  <a:ext uri="{FF2B5EF4-FFF2-40B4-BE49-F238E27FC236}">
                    <a16:creationId xmlns:a16="http://schemas.microsoft.com/office/drawing/2014/main" id="{B254FA4E-DA41-4EFB-B878-B1C05E75E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2969"/>
                <a:ext cx="145" cy="566"/>
              </a:xfrm>
              <a:custGeom>
                <a:avLst/>
                <a:gdLst>
                  <a:gd name="T0" fmla="*/ 0 w 113"/>
                  <a:gd name="T1" fmla="*/ 231 h 443"/>
                  <a:gd name="T2" fmla="*/ 77 w 113"/>
                  <a:gd name="T3" fmla="*/ 212 h 443"/>
                  <a:gd name="T4" fmla="*/ 69 w 113"/>
                  <a:gd name="T5" fmla="*/ 286 h 443"/>
                  <a:gd name="T6" fmla="*/ 92 w 113"/>
                  <a:gd name="T7" fmla="*/ 336 h 443"/>
                  <a:gd name="T8" fmla="*/ 82 w 113"/>
                  <a:gd name="T9" fmla="*/ 388 h 443"/>
                  <a:gd name="T10" fmla="*/ 92 w 113"/>
                  <a:gd name="T11" fmla="*/ 487 h 443"/>
                  <a:gd name="T12" fmla="*/ 117 w 113"/>
                  <a:gd name="T13" fmla="*/ 542 h 443"/>
                  <a:gd name="T14" fmla="*/ 105 w 113"/>
                  <a:gd name="T15" fmla="*/ 599 h 443"/>
                  <a:gd name="T16" fmla="*/ 118 w 113"/>
                  <a:gd name="T17" fmla="*/ 690 h 443"/>
                  <a:gd name="T18" fmla="*/ 146 w 113"/>
                  <a:gd name="T19" fmla="*/ 722 h 443"/>
                  <a:gd name="T20" fmla="*/ 144 w 113"/>
                  <a:gd name="T21" fmla="*/ 772 h 443"/>
                  <a:gd name="T22" fmla="*/ 178 w 113"/>
                  <a:gd name="T23" fmla="*/ 842 h 443"/>
                  <a:gd name="T24" fmla="*/ 204 w 113"/>
                  <a:gd name="T25" fmla="*/ 924 h 443"/>
                  <a:gd name="T26" fmla="*/ 216 w 113"/>
                  <a:gd name="T27" fmla="*/ 836 h 443"/>
                  <a:gd name="T28" fmla="*/ 185 w 113"/>
                  <a:gd name="T29" fmla="*/ 704 h 443"/>
                  <a:gd name="T30" fmla="*/ 128 w 113"/>
                  <a:gd name="T31" fmla="*/ 394 h 443"/>
                  <a:gd name="T32" fmla="*/ 126 w 113"/>
                  <a:gd name="T33" fmla="*/ 248 h 443"/>
                  <a:gd name="T34" fmla="*/ 133 w 113"/>
                  <a:gd name="T35" fmla="*/ 183 h 443"/>
                  <a:gd name="T36" fmla="*/ 150 w 113"/>
                  <a:gd name="T37" fmla="*/ 123 h 443"/>
                  <a:gd name="T38" fmla="*/ 148 w 113"/>
                  <a:gd name="T39" fmla="*/ 43 h 443"/>
                  <a:gd name="T40" fmla="*/ 127 w 113"/>
                  <a:gd name="T41" fmla="*/ 0 h 443"/>
                  <a:gd name="T42" fmla="*/ 92 w 113"/>
                  <a:gd name="T43" fmla="*/ 98 h 443"/>
                  <a:gd name="T44" fmla="*/ 35 w 113"/>
                  <a:gd name="T45" fmla="*/ 180 h 443"/>
                  <a:gd name="T46" fmla="*/ 22 w 113"/>
                  <a:gd name="T47" fmla="*/ 210 h 44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13" h="443">
                    <a:moveTo>
                      <a:pt x="0" y="111"/>
                    </a:moveTo>
                    <a:cubicBezTo>
                      <a:pt x="8" y="106"/>
                      <a:pt x="27" y="92"/>
                      <a:pt x="37" y="102"/>
                    </a:cubicBezTo>
                    <a:cubicBezTo>
                      <a:pt x="45" y="110"/>
                      <a:pt x="43" y="132"/>
                      <a:pt x="33" y="137"/>
                    </a:cubicBezTo>
                    <a:cubicBezTo>
                      <a:pt x="43" y="140"/>
                      <a:pt x="43" y="152"/>
                      <a:pt x="44" y="161"/>
                    </a:cubicBezTo>
                    <a:cubicBezTo>
                      <a:pt x="45" y="170"/>
                      <a:pt x="48" y="180"/>
                      <a:pt x="39" y="186"/>
                    </a:cubicBezTo>
                    <a:cubicBezTo>
                      <a:pt x="47" y="185"/>
                      <a:pt x="51" y="227"/>
                      <a:pt x="44" y="233"/>
                    </a:cubicBezTo>
                    <a:cubicBezTo>
                      <a:pt x="53" y="232"/>
                      <a:pt x="55" y="254"/>
                      <a:pt x="55" y="260"/>
                    </a:cubicBezTo>
                    <a:cubicBezTo>
                      <a:pt x="55" y="269"/>
                      <a:pt x="54" y="278"/>
                      <a:pt x="50" y="287"/>
                    </a:cubicBezTo>
                    <a:cubicBezTo>
                      <a:pt x="62" y="290"/>
                      <a:pt x="61" y="323"/>
                      <a:pt x="56" y="331"/>
                    </a:cubicBezTo>
                    <a:cubicBezTo>
                      <a:pt x="59" y="322"/>
                      <a:pt x="68" y="343"/>
                      <a:pt x="69" y="346"/>
                    </a:cubicBezTo>
                    <a:cubicBezTo>
                      <a:pt x="71" y="353"/>
                      <a:pt x="73" y="364"/>
                      <a:pt x="68" y="370"/>
                    </a:cubicBezTo>
                    <a:cubicBezTo>
                      <a:pt x="78" y="367"/>
                      <a:pt x="90" y="397"/>
                      <a:pt x="84" y="404"/>
                    </a:cubicBezTo>
                    <a:cubicBezTo>
                      <a:pt x="97" y="415"/>
                      <a:pt x="101" y="428"/>
                      <a:pt x="97" y="443"/>
                    </a:cubicBezTo>
                    <a:cubicBezTo>
                      <a:pt x="113" y="437"/>
                      <a:pt x="103" y="413"/>
                      <a:pt x="102" y="401"/>
                    </a:cubicBezTo>
                    <a:cubicBezTo>
                      <a:pt x="101" y="379"/>
                      <a:pt x="93" y="358"/>
                      <a:pt x="87" y="337"/>
                    </a:cubicBezTo>
                    <a:cubicBezTo>
                      <a:pt x="73" y="288"/>
                      <a:pt x="65" y="239"/>
                      <a:pt x="61" y="189"/>
                    </a:cubicBezTo>
                    <a:cubicBezTo>
                      <a:pt x="59" y="166"/>
                      <a:pt x="56" y="142"/>
                      <a:pt x="59" y="119"/>
                    </a:cubicBezTo>
                    <a:cubicBezTo>
                      <a:pt x="61" y="109"/>
                      <a:pt x="61" y="98"/>
                      <a:pt x="63" y="88"/>
                    </a:cubicBezTo>
                    <a:cubicBezTo>
                      <a:pt x="65" y="78"/>
                      <a:pt x="70" y="69"/>
                      <a:pt x="71" y="59"/>
                    </a:cubicBezTo>
                    <a:cubicBezTo>
                      <a:pt x="72" y="47"/>
                      <a:pt x="72" y="33"/>
                      <a:pt x="70" y="21"/>
                    </a:cubicBezTo>
                    <a:cubicBezTo>
                      <a:pt x="68" y="15"/>
                      <a:pt x="67" y="1"/>
                      <a:pt x="60" y="0"/>
                    </a:cubicBezTo>
                    <a:cubicBezTo>
                      <a:pt x="67" y="19"/>
                      <a:pt x="51" y="33"/>
                      <a:pt x="44" y="47"/>
                    </a:cubicBezTo>
                    <a:cubicBezTo>
                      <a:pt x="38" y="57"/>
                      <a:pt x="31" y="85"/>
                      <a:pt x="16" y="86"/>
                    </a:cubicBezTo>
                    <a:cubicBezTo>
                      <a:pt x="16" y="91"/>
                      <a:pt x="12" y="97"/>
                      <a:pt x="10" y="100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4" name="Freeform 720">
                <a:extLst>
                  <a:ext uri="{FF2B5EF4-FFF2-40B4-BE49-F238E27FC236}">
                    <a16:creationId xmlns:a16="http://schemas.microsoft.com/office/drawing/2014/main" id="{6D0934A7-CCA9-4842-ACA5-01604936DB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8" y="3676"/>
                <a:ext cx="100" cy="38"/>
              </a:xfrm>
              <a:custGeom>
                <a:avLst/>
                <a:gdLst>
                  <a:gd name="T0" fmla="*/ 8 w 78"/>
                  <a:gd name="T1" fmla="*/ 5 h 30"/>
                  <a:gd name="T2" fmla="*/ 0 w 78"/>
                  <a:gd name="T3" fmla="*/ 18 h 30"/>
                  <a:gd name="T4" fmla="*/ 15 w 78"/>
                  <a:gd name="T5" fmla="*/ 25 h 30"/>
                  <a:gd name="T6" fmla="*/ 31 w 78"/>
                  <a:gd name="T7" fmla="*/ 35 h 30"/>
                  <a:gd name="T8" fmla="*/ 95 w 78"/>
                  <a:gd name="T9" fmla="*/ 53 h 30"/>
                  <a:gd name="T10" fmla="*/ 145 w 78"/>
                  <a:gd name="T11" fmla="*/ 30 h 30"/>
                  <a:gd name="T12" fmla="*/ 163 w 78"/>
                  <a:gd name="T13" fmla="*/ 18 h 30"/>
                  <a:gd name="T14" fmla="*/ 158 w 78"/>
                  <a:gd name="T15" fmla="*/ 5 h 30"/>
                  <a:gd name="T16" fmla="*/ 135 w 78"/>
                  <a:gd name="T17" fmla="*/ 10 h 30"/>
                  <a:gd name="T18" fmla="*/ 88 w 78"/>
                  <a:gd name="T19" fmla="*/ 30 h 30"/>
                  <a:gd name="T20" fmla="*/ 46 w 78"/>
                  <a:gd name="T21" fmla="*/ 18 h 30"/>
                  <a:gd name="T22" fmla="*/ 8 w 78"/>
                  <a:gd name="T23" fmla="*/ 5 h 3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8" h="30">
                    <a:moveTo>
                      <a:pt x="4" y="2"/>
                    </a:moveTo>
                    <a:cubicBezTo>
                      <a:pt x="1" y="3"/>
                      <a:pt x="0" y="6"/>
                      <a:pt x="0" y="9"/>
                    </a:cubicBezTo>
                    <a:cubicBezTo>
                      <a:pt x="1" y="12"/>
                      <a:pt x="4" y="13"/>
                      <a:pt x="7" y="13"/>
                    </a:cubicBezTo>
                    <a:cubicBezTo>
                      <a:pt x="9" y="12"/>
                      <a:pt x="11" y="14"/>
                      <a:pt x="15" y="17"/>
                    </a:cubicBezTo>
                    <a:cubicBezTo>
                      <a:pt x="22" y="23"/>
                      <a:pt x="31" y="30"/>
                      <a:pt x="45" y="26"/>
                    </a:cubicBezTo>
                    <a:cubicBezTo>
                      <a:pt x="57" y="22"/>
                      <a:pt x="65" y="18"/>
                      <a:pt x="69" y="15"/>
                    </a:cubicBezTo>
                    <a:cubicBezTo>
                      <a:pt x="69" y="15"/>
                      <a:pt x="76" y="11"/>
                      <a:pt x="77" y="9"/>
                    </a:cubicBezTo>
                    <a:cubicBezTo>
                      <a:pt x="78" y="7"/>
                      <a:pt x="78" y="4"/>
                      <a:pt x="75" y="2"/>
                    </a:cubicBezTo>
                    <a:cubicBezTo>
                      <a:pt x="71" y="0"/>
                      <a:pt x="68" y="2"/>
                      <a:pt x="64" y="5"/>
                    </a:cubicBezTo>
                    <a:cubicBezTo>
                      <a:pt x="60" y="8"/>
                      <a:pt x="53" y="12"/>
                      <a:pt x="42" y="15"/>
                    </a:cubicBezTo>
                    <a:cubicBezTo>
                      <a:pt x="33" y="18"/>
                      <a:pt x="27" y="13"/>
                      <a:pt x="22" y="9"/>
                    </a:cubicBezTo>
                    <a:cubicBezTo>
                      <a:pt x="17" y="4"/>
                      <a:pt x="11" y="0"/>
                      <a:pt x="4" y="2"/>
                    </a:cubicBezTo>
                    <a:close/>
                  </a:path>
                </a:pathLst>
              </a:custGeom>
              <a:solidFill>
                <a:srgbClr val="FAD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5" name="Freeform 721">
                <a:extLst>
                  <a:ext uri="{FF2B5EF4-FFF2-40B4-BE49-F238E27FC236}">
                    <a16:creationId xmlns:a16="http://schemas.microsoft.com/office/drawing/2014/main" id="{AFFE6227-EC34-47FF-A6F4-9C05EB5E2F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2" y="3099"/>
                <a:ext cx="206" cy="605"/>
              </a:xfrm>
              <a:custGeom>
                <a:avLst/>
                <a:gdLst>
                  <a:gd name="T0" fmla="*/ 335 w 161"/>
                  <a:gd name="T1" fmla="*/ 970 h 473"/>
                  <a:gd name="T2" fmla="*/ 321 w 161"/>
                  <a:gd name="T3" fmla="*/ 962 h 473"/>
                  <a:gd name="T4" fmla="*/ 329 w 161"/>
                  <a:gd name="T5" fmla="*/ 948 h 473"/>
                  <a:gd name="T6" fmla="*/ 262 w 161"/>
                  <a:gd name="T7" fmla="*/ 948 h 473"/>
                  <a:gd name="T8" fmla="*/ 151 w 161"/>
                  <a:gd name="T9" fmla="*/ 870 h 473"/>
                  <a:gd name="T10" fmla="*/ 92 w 161"/>
                  <a:gd name="T11" fmla="*/ 799 h 473"/>
                  <a:gd name="T12" fmla="*/ 51 w 161"/>
                  <a:gd name="T13" fmla="*/ 707 h 473"/>
                  <a:gd name="T14" fmla="*/ 37 w 161"/>
                  <a:gd name="T15" fmla="*/ 637 h 473"/>
                  <a:gd name="T16" fmla="*/ 36 w 161"/>
                  <a:gd name="T17" fmla="*/ 562 h 473"/>
                  <a:gd name="T18" fmla="*/ 42 w 161"/>
                  <a:gd name="T19" fmla="*/ 509 h 473"/>
                  <a:gd name="T20" fmla="*/ 52 w 161"/>
                  <a:gd name="T21" fmla="*/ 448 h 473"/>
                  <a:gd name="T22" fmla="*/ 65 w 161"/>
                  <a:gd name="T23" fmla="*/ 418 h 473"/>
                  <a:gd name="T24" fmla="*/ 77 w 161"/>
                  <a:gd name="T25" fmla="*/ 344 h 473"/>
                  <a:gd name="T26" fmla="*/ 81 w 161"/>
                  <a:gd name="T27" fmla="*/ 294 h 473"/>
                  <a:gd name="T28" fmla="*/ 90 w 161"/>
                  <a:gd name="T29" fmla="*/ 239 h 473"/>
                  <a:gd name="T30" fmla="*/ 83 w 161"/>
                  <a:gd name="T31" fmla="*/ 159 h 473"/>
                  <a:gd name="T32" fmla="*/ 88 w 161"/>
                  <a:gd name="T33" fmla="*/ 74 h 473"/>
                  <a:gd name="T34" fmla="*/ 83 w 161"/>
                  <a:gd name="T35" fmla="*/ 19 h 473"/>
                  <a:gd name="T36" fmla="*/ 46 w 161"/>
                  <a:gd name="T37" fmla="*/ 0 h 473"/>
                  <a:gd name="T38" fmla="*/ 58 w 161"/>
                  <a:gd name="T39" fmla="*/ 31 h 473"/>
                  <a:gd name="T40" fmla="*/ 63 w 161"/>
                  <a:gd name="T41" fmla="*/ 104 h 473"/>
                  <a:gd name="T42" fmla="*/ 58 w 161"/>
                  <a:gd name="T43" fmla="*/ 152 h 473"/>
                  <a:gd name="T44" fmla="*/ 58 w 161"/>
                  <a:gd name="T45" fmla="*/ 207 h 473"/>
                  <a:gd name="T46" fmla="*/ 52 w 161"/>
                  <a:gd name="T47" fmla="*/ 240 h 473"/>
                  <a:gd name="T48" fmla="*/ 46 w 161"/>
                  <a:gd name="T49" fmla="*/ 292 h 473"/>
                  <a:gd name="T50" fmla="*/ 45 w 161"/>
                  <a:gd name="T51" fmla="*/ 370 h 473"/>
                  <a:gd name="T52" fmla="*/ 24 w 161"/>
                  <a:gd name="T53" fmla="*/ 426 h 473"/>
                  <a:gd name="T54" fmla="*/ 24 w 161"/>
                  <a:gd name="T55" fmla="*/ 473 h 473"/>
                  <a:gd name="T56" fmla="*/ 19 w 161"/>
                  <a:gd name="T57" fmla="*/ 518 h 473"/>
                  <a:gd name="T58" fmla="*/ 10 w 161"/>
                  <a:gd name="T59" fmla="*/ 586 h 473"/>
                  <a:gd name="T60" fmla="*/ 1 w 161"/>
                  <a:gd name="T61" fmla="*/ 650 h 473"/>
                  <a:gd name="T62" fmla="*/ 13 w 161"/>
                  <a:gd name="T63" fmla="*/ 678 h 473"/>
                  <a:gd name="T64" fmla="*/ 33 w 161"/>
                  <a:gd name="T65" fmla="*/ 750 h 473"/>
                  <a:gd name="T66" fmla="*/ 74 w 161"/>
                  <a:gd name="T67" fmla="*/ 816 h 473"/>
                  <a:gd name="T68" fmla="*/ 106 w 161"/>
                  <a:gd name="T69" fmla="*/ 870 h 473"/>
                  <a:gd name="T70" fmla="*/ 141 w 161"/>
                  <a:gd name="T71" fmla="*/ 902 h 473"/>
                  <a:gd name="T72" fmla="*/ 170 w 161"/>
                  <a:gd name="T73" fmla="*/ 936 h 473"/>
                  <a:gd name="T74" fmla="*/ 316 w 161"/>
                  <a:gd name="T75" fmla="*/ 984 h 473"/>
                  <a:gd name="T76" fmla="*/ 338 w 161"/>
                  <a:gd name="T77" fmla="*/ 970 h 473"/>
                  <a:gd name="T78" fmla="*/ 335 w 161"/>
                  <a:gd name="T79" fmla="*/ 970 h 47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61" h="473">
                    <a:moveTo>
                      <a:pt x="160" y="464"/>
                    </a:moveTo>
                    <a:cubicBezTo>
                      <a:pt x="157" y="464"/>
                      <a:pt x="154" y="463"/>
                      <a:pt x="153" y="460"/>
                    </a:cubicBezTo>
                    <a:cubicBezTo>
                      <a:pt x="153" y="457"/>
                      <a:pt x="154" y="454"/>
                      <a:pt x="157" y="453"/>
                    </a:cubicBezTo>
                    <a:cubicBezTo>
                      <a:pt x="157" y="453"/>
                      <a:pt x="140" y="458"/>
                      <a:pt x="125" y="453"/>
                    </a:cubicBezTo>
                    <a:cubicBezTo>
                      <a:pt x="110" y="449"/>
                      <a:pt x="79" y="422"/>
                      <a:pt x="72" y="416"/>
                    </a:cubicBezTo>
                    <a:cubicBezTo>
                      <a:pt x="65" y="409"/>
                      <a:pt x="52" y="385"/>
                      <a:pt x="44" y="382"/>
                    </a:cubicBezTo>
                    <a:cubicBezTo>
                      <a:pt x="35" y="378"/>
                      <a:pt x="22" y="346"/>
                      <a:pt x="24" y="338"/>
                    </a:cubicBezTo>
                    <a:cubicBezTo>
                      <a:pt x="25" y="329"/>
                      <a:pt x="22" y="311"/>
                      <a:pt x="18" y="304"/>
                    </a:cubicBezTo>
                    <a:cubicBezTo>
                      <a:pt x="15" y="297"/>
                      <a:pt x="13" y="274"/>
                      <a:pt x="17" y="268"/>
                    </a:cubicBezTo>
                    <a:cubicBezTo>
                      <a:pt x="21" y="263"/>
                      <a:pt x="21" y="249"/>
                      <a:pt x="20" y="243"/>
                    </a:cubicBezTo>
                    <a:cubicBezTo>
                      <a:pt x="20" y="238"/>
                      <a:pt x="24" y="218"/>
                      <a:pt x="25" y="214"/>
                    </a:cubicBezTo>
                    <a:cubicBezTo>
                      <a:pt x="27" y="210"/>
                      <a:pt x="31" y="208"/>
                      <a:pt x="31" y="200"/>
                    </a:cubicBezTo>
                    <a:cubicBezTo>
                      <a:pt x="31" y="192"/>
                      <a:pt x="29" y="172"/>
                      <a:pt x="37" y="164"/>
                    </a:cubicBezTo>
                    <a:cubicBezTo>
                      <a:pt x="44" y="156"/>
                      <a:pt x="40" y="150"/>
                      <a:pt x="38" y="141"/>
                    </a:cubicBezTo>
                    <a:cubicBezTo>
                      <a:pt x="37" y="133"/>
                      <a:pt x="39" y="125"/>
                      <a:pt x="43" y="114"/>
                    </a:cubicBezTo>
                    <a:cubicBezTo>
                      <a:pt x="47" y="103"/>
                      <a:pt x="37" y="90"/>
                      <a:pt x="40" y="76"/>
                    </a:cubicBezTo>
                    <a:cubicBezTo>
                      <a:pt x="44" y="62"/>
                      <a:pt x="44" y="45"/>
                      <a:pt x="42" y="35"/>
                    </a:cubicBezTo>
                    <a:cubicBezTo>
                      <a:pt x="42" y="28"/>
                      <a:pt x="41" y="16"/>
                      <a:pt x="40" y="9"/>
                    </a:cubicBezTo>
                    <a:cubicBezTo>
                      <a:pt x="34" y="7"/>
                      <a:pt x="28" y="4"/>
                      <a:pt x="22" y="0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30" y="24"/>
                      <a:pt x="30" y="37"/>
                      <a:pt x="30" y="49"/>
                    </a:cubicBezTo>
                    <a:cubicBezTo>
                      <a:pt x="29" y="57"/>
                      <a:pt x="27" y="67"/>
                      <a:pt x="27" y="73"/>
                    </a:cubicBezTo>
                    <a:cubicBezTo>
                      <a:pt x="26" y="81"/>
                      <a:pt x="27" y="90"/>
                      <a:pt x="27" y="99"/>
                    </a:cubicBezTo>
                    <a:cubicBezTo>
                      <a:pt x="26" y="105"/>
                      <a:pt x="25" y="111"/>
                      <a:pt x="25" y="115"/>
                    </a:cubicBezTo>
                    <a:cubicBezTo>
                      <a:pt x="25" y="118"/>
                      <a:pt x="23" y="129"/>
                      <a:pt x="22" y="139"/>
                    </a:cubicBezTo>
                    <a:cubicBezTo>
                      <a:pt x="21" y="154"/>
                      <a:pt x="22" y="170"/>
                      <a:pt x="21" y="177"/>
                    </a:cubicBezTo>
                    <a:cubicBezTo>
                      <a:pt x="20" y="182"/>
                      <a:pt x="14" y="192"/>
                      <a:pt x="12" y="203"/>
                    </a:cubicBezTo>
                    <a:cubicBezTo>
                      <a:pt x="11" y="211"/>
                      <a:pt x="14" y="218"/>
                      <a:pt x="12" y="226"/>
                    </a:cubicBezTo>
                    <a:cubicBezTo>
                      <a:pt x="11" y="236"/>
                      <a:pt x="9" y="244"/>
                      <a:pt x="9" y="248"/>
                    </a:cubicBezTo>
                    <a:cubicBezTo>
                      <a:pt x="8" y="254"/>
                      <a:pt x="6" y="267"/>
                      <a:pt x="5" y="280"/>
                    </a:cubicBezTo>
                    <a:cubicBezTo>
                      <a:pt x="4" y="292"/>
                      <a:pt x="0" y="303"/>
                      <a:pt x="1" y="310"/>
                    </a:cubicBezTo>
                    <a:cubicBezTo>
                      <a:pt x="2" y="313"/>
                      <a:pt x="6" y="319"/>
                      <a:pt x="6" y="324"/>
                    </a:cubicBezTo>
                    <a:cubicBezTo>
                      <a:pt x="8" y="335"/>
                      <a:pt x="10" y="349"/>
                      <a:pt x="16" y="358"/>
                    </a:cubicBezTo>
                    <a:cubicBezTo>
                      <a:pt x="24" y="372"/>
                      <a:pt x="28" y="385"/>
                      <a:pt x="35" y="390"/>
                    </a:cubicBezTo>
                    <a:cubicBezTo>
                      <a:pt x="39" y="392"/>
                      <a:pt x="43" y="406"/>
                      <a:pt x="51" y="416"/>
                    </a:cubicBezTo>
                    <a:cubicBezTo>
                      <a:pt x="56" y="423"/>
                      <a:pt x="62" y="425"/>
                      <a:pt x="67" y="431"/>
                    </a:cubicBezTo>
                    <a:cubicBezTo>
                      <a:pt x="72" y="437"/>
                      <a:pt x="76" y="442"/>
                      <a:pt x="81" y="447"/>
                    </a:cubicBezTo>
                    <a:cubicBezTo>
                      <a:pt x="98" y="463"/>
                      <a:pt x="137" y="473"/>
                      <a:pt x="151" y="470"/>
                    </a:cubicBezTo>
                    <a:cubicBezTo>
                      <a:pt x="158" y="468"/>
                      <a:pt x="160" y="465"/>
                      <a:pt x="161" y="464"/>
                    </a:cubicBezTo>
                    <a:cubicBezTo>
                      <a:pt x="161" y="464"/>
                      <a:pt x="160" y="463"/>
                      <a:pt x="160" y="464"/>
                    </a:cubicBezTo>
                    <a:close/>
                  </a:path>
                </a:pathLst>
              </a:custGeom>
              <a:solidFill>
                <a:srgbClr val="FDEF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6" name="Freeform 722">
                <a:extLst>
                  <a:ext uri="{FF2B5EF4-FFF2-40B4-BE49-F238E27FC236}">
                    <a16:creationId xmlns:a16="http://schemas.microsoft.com/office/drawing/2014/main" id="{B596DF11-83DC-4881-8B64-755ECA022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" y="2919"/>
                <a:ext cx="392" cy="825"/>
              </a:xfrm>
              <a:custGeom>
                <a:avLst/>
                <a:gdLst>
                  <a:gd name="T0" fmla="*/ 0 w 306"/>
                  <a:gd name="T1" fmla="*/ 1209 h 645"/>
                  <a:gd name="T2" fmla="*/ 129 w 306"/>
                  <a:gd name="T3" fmla="*/ 1238 h 645"/>
                  <a:gd name="T4" fmla="*/ 222 w 306"/>
                  <a:gd name="T5" fmla="*/ 1284 h 645"/>
                  <a:gd name="T6" fmla="*/ 293 w 306"/>
                  <a:gd name="T7" fmla="*/ 1326 h 645"/>
                  <a:gd name="T8" fmla="*/ 484 w 306"/>
                  <a:gd name="T9" fmla="*/ 1279 h 645"/>
                  <a:gd name="T10" fmla="*/ 547 w 306"/>
                  <a:gd name="T11" fmla="*/ 1237 h 645"/>
                  <a:gd name="T12" fmla="*/ 583 w 306"/>
                  <a:gd name="T13" fmla="*/ 1168 h 645"/>
                  <a:gd name="T14" fmla="*/ 607 w 306"/>
                  <a:gd name="T15" fmla="*/ 1071 h 645"/>
                  <a:gd name="T16" fmla="*/ 603 w 306"/>
                  <a:gd name="T17" fmla="*/ 967 h 645"/>
                  <a:gd name="T18" fmla="*/ 589 w 306"/>
                  <a:gd name="T19" fmla="*/ 880 h 645"/>
                  <a:gd name="T20" fmla="*/ 560 w 306"/>
                  <a:gd name="T21" fmla="*/ 803 h 645"/>
                  <a:gd name="T22" fmla="*/ 533 w 306"/>
                  <a:gd name="T23" fmla="*/ 714 h 645"/>
                  <a:gd name="T24" fmla="*/ 532 w 306"/>
                  <a:gd name="T25" fmla="*/ 617 h 645"/>
                  <a:gd name="T26" fmla="*/ 518 w 306"/>
                  <a:gd name="T27" fmla="*/ 517 h 645"/>
                  <a:gd name="T28" fmla="*/ 503 w 306"/>
                  <a:gd name="T29" fmla="*/ 422 h 645"/>
                  <a:gd name="T30" fmla="*/ 503 w 306"/>
                  <a:gd name="T31" fmla="*/ 339 h 645"/>
                  <a:gd name="T32" fmla="*/ 518 w 306"/>
                  <a:gd name="T33" fmla="*/ 275 h 645"/>
                  <a:gd name="T34" fmla="*/ 525 w 306"/>
                  <a:gd name="T35" fmla="*/ 188 h 645"/>
                  <a:gd name="T36" fmla="*/ 530 w 306"/>
                  <a:gd name="T37" fmla="*/ 88 h 645"/>
                  <a:gd name="T38" fmla="*/ 530 w 306"/>
                  <a:gd name="T39" fmla="*/ 86 h 645"/>
                  <a:gd name="T40" fmla="*/ 530 w 306"/>
                  <a:gd name="T41" fmla="*/ 74 h 645"/>
                  <a:gd name="T42" fmla="*/ 538 w 306"/>
                  <a:gd name="T43" fmla="*/ 5 h 645"/>
                  <a:gd name="T44" fmla="*/ 538 w 306"/>
                  <a:gd name="T45" fmla="*/ 1 h 645"/>
                  <a:gd name="T46" fmla="*/ 538 w 306"/>
                  <a:gd name="T47" fmla="*/ 1 h 645"/>
                  <a:gd name="T48" fmla="*/ 551 w 306"/>
                  <a:gd name="T49" fmla="*/ 59 h 645"/>
                  <a:gd name="T50" fmla="*/ 553 w 306"/>
                  <a:gd name="T51" fmla="*/ 129 h 645"/>
                  <a:gd name="T52" fmla="*/ 551 w 306"/>
                  <a:gd name="T53" fmla="*/ 196 h 645"/>
                  <a:gd name="T54" fmla="*/ 547 w 306"/>
                  <a:gd name="T55" fmla="*/ 257 h 645"/>
                  <a:gd name="T56" fmla="*/ 543 w 306"/>
                  <a:gd name="T57" fmla="*/ 285 h 645"/>
                  <a:gd name="T58" fmla="*/ 543 w 306"/>
                  <a:gd name="T59" fmla="*/ 324 h 645"/>
                  <a:gd name="T60" fmla="*/ 528 w 306"/>
                  <a:gd name="T61" fmla="*/ 380 h 645"/>
                  <a:gd name="T62" fmla="*/ 533 w 306"/>
                  <a:gd name="T63" fmla="*/ 421 h 645"/>
                  <a:gd name="T64" fmla="*/ 543 w 306"/>
                  <a:gd name="T65" fmla="*/ 463 h 645"/>
                  <a:gd name="T66" fmla="*/ 548 w 306"/>
                  <a:gd name="T67" fmla="*/ 515 h 645"/>
                  <a:gd name="T68" fmla="*/ 551 w 306"/>
                  <a:gd name="T69" fmla="*/ 573 h 645"/>
                  <a:gd name="T70" fmla="*/ 560 w 306"/>
                  <a:gd name="T71" fmla="*/ 629 h 645"/>
                  <a:gd name="T72" fmla="*/ 568 w 306"/>
                  <a:gd name="T73" fmla="*/ 680 h 645"/>
                  <a:gd name="T74" fmla="*/ 571 w 306"/>
                  <a:gd name="T75" fmla="*/ 727 h 645"/>
                  <a:gd name="T76" fmla="*/ 584 w 306"/>
                  <a:gd name="T77" fmla="*/ 770 h 645"/>
                  <a:gd name="T78" fmla="*/ 603 w 306"/>
                  <a:gd name="T79" fmla="*/ 805 h 645"/>
                  <a:gd name="T80" fmla="*/ 606 w 306"/>
                  <a:gd name="T81" fmla="*/ 845 h 645"/>
                  <a:gd name="T82" fmla="*/ 623 w 306"/>
                  <a:gd name="T83" fmla="*/ 890 h 645"/>
                  <a:gd name="T84" fmla="*/ 635 w 306"/>
                  <a:gd name="T85" fmla="*/ 973 h 645"/>
                  <a:gd name="T86" fmla="*/ 642 w 306"/>
                  <a:gd name="T87" fmla="*/ 1027 h 645"/>
                  <a:gd name="T88" fmla="*/ 633 w 306"/>
                  <a:gd name="T89" fmla="*/ 1109 h 645"/>
                  <a:gd name="T90" fmla="*/ 600 w 306"/>
                  <a:gd name="T91" fmla="*/ 1179 h 645"/>
                  <a:gd name="T92" fmla="*/ 556 w 306"/>
                  <a:gd name="T93" fmla="*/ 1253 h 645"/>
                  <a:gd name="T94" fmla="*/ 494 w 306"/>
                  <a:gd name="T95" fmla="*/ 1296 h 645"/>
                  <a:gd name="T96" fmla="*/ 405 w 306"/>
                  <a:gd name="T97" fmla="*/ 1335 h 645"/>
                  <a:gd name="T98" fmla="*/ 314 w 306"/>
                  <a:gd name="T99" fmla="*/ 1344 h 645"/>
                  <a:gd name="T100" fmla="*/ 240 w 306"/>
                  <a:gd name="T101" fmla="*/ 1325 h 645"/>
                  <a:gd name="T102" fmla="*/ 181 w 306"/>
                  <a:gd name="T103" fmla="*/ 1296 h 645"/>
                  <a:gd name="T104" fmla="*/ 106 w 306"/>
                  <a:gd name="T105" fmla="*/ 1245 h 645"/>
                  <a:gd name="T106" fmla="*/ 0 w 306"/>
                  <a:gd name="T107" fmla="*/ 1209 h 64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306" h="645">
                    <a:moveTo>
                      <a:pt x="0" y="578"/>
                    </a:moveTo>
                    <a:cubicBezTo>
                      <a:pt x="25" y="572"/>
                      <a:pt x="46" y="581"/>
                      <a:pt x="62" y="592"/>
                    </a:cubicBezTo>
                    <a:cubicBezTo>
                      <a:pt x="78" y="602"/>
                      <a:pt x="90" y="609"/>
                      <a:pt x="105" y="614"/>
                    </a:cubicBezTo>
                    <a:cubicBezTo>
                      <a:pt x="120" y="618"/>
                      <a:pt x="122" y="631"/>
                      <a:pt x="140" y="634"/>
                    </a:cubicBezTo>
                    <a:cubicBezTo>
                      <a:pt x="202" y="640"/>
                      <a:pt x="219" y="621"/>
                      <a:pt x="230" y="611"/>
                    </a:cubicBezTo>
                    <a:cubicBezTo>
                      <a:pt x="242" y="600"/>
                      <a:pt x="251" y="602"/>
                      <a:pt x="260" y="591"/>
                    </a:cubicBezTo>
                    <a:cubicBezTo>
                      <a:pt x="268" y="579"/>
                      <a:pt x="270" y="569"/>
                      <a:pt x="277" y="558"/>
                    </a:cubicBezTo>
                    <a:cubicBezTo>
                      <a:pt x="284" y="547"/>
                      <a:pt x="285" y="524"/>
                      <a:pt x="289" y="511"/>
                    </a:cubicBezTo>
                    <a:cubicBezTo>
                      <a:pt x="293" y="497"/>
                      <a:pt x="288" y="475"/>
                      <a:pt x="287" y="462"/>
                    </a:cubicBezTo>
                    <a:cubicBezTo>
                      <a:pt x="286" y="449"/>
                      <a:pt x="284" y="433"/>
                      <a:pt x="280" y="421"/>
                    </a:cubicBezTo>
                    <a:cubicBezTo>
                      <a:pt x="277" y="409"/>
                      <a:pt x="270" y="398"/>
                      <a:pt x="266" y="384"/>
                    </a:cubicBezTo>
                    <a:cubicBezTo>
                      <a:pt x="262" y="371"/>
                      <a:pt x="257" y="353"/>
                      <a:pt x="254" y="341"/>
                    </a:cubicBezTo>
                    <a:cubicBezTo>
                      <a:pt x="251" y="329"/>
                      <a:pt x="255" y="307"/>
                      <a:pt x="253" y="295"/>
                    </a:cubicBezTo>
                    <a:cubicBezTo>
                      <a:pt x="251" y="283"/>
                      <a:pt x="246" y="260"/>
                      <a:pt x="246" y="247"/>
                    </a:cubicBezTo>
                    <a:cubicBezTo>
                      <a:pt x="245" y="234"/>
                      <a:pt x="239" y="211"/>
                      <a:pt x="240" y="202"/>
                    </a:cubicBezTo>
                    <a:cubicBezTo>
                      <a:pt x="240" y="193"/>
                      <a:pt x="238" y="175"/>
                      <a:pt x="240" y="162"/>
                    </a:cubicBezTo>
                    <a:cubicBezTo>
                      <a:pt x="241" y="149"/>
                      <a:pt x="245" y="139"/>
                      <a:pt x="246" y="131"/>
                    </a:cubicBezTo>
                    <a:cubicBezTo>
                      <a:pt x="246" y="124"/>
                      <a:pt x="249" y="100"/>
                      <a:pt x="250" y="90"/>
                    </a:cubicBezTo>
                    <a:cubicBezTo>
                      <a:pt x="251" y="80"/>
                      <a:pt x="256" y="53"/>
                      <a:pt x="252" y="42"/>
                    </a:cubicBezTo>
                    <a:cubicBezTo>
                      <a:pt x="252" y="41"/>
                      <a:pt x="252" y="41"/>
                      <a:pt x="252" y="41"/>
                    </a:cubicBezTo>
                    <a:cubicBezTo>
                      <a:pt x="252" y="39"/>
                      <a:pt x="252" y="37"/>
                      <a:pt x="252" y="35"/>
                    </a:cubicBezTo>
                    <a:cubicBezTo>
                      <a:pt x="259" y="32"/>
                      <a:pt x="257" y="6"/>
                      <a:pt x="256" y="2"/>
                    </a:cubicBezTo>
                    <a:cubicBezTo>
                      <a:pt x="258" y="0"/>
                      <a:pt x="254" y="3"/>
                      <a:pt x="256" y="1"/>
                    </a:cubicBezTo>
                    <a:cubicBezTo>
                      <a:pt x="256" y="1"/>
                      <a:pt x="256" y="1"/>
                      <a:pt x="256" y="1"/>
                    </a:cubicBezTo>
                    <a:cubicBezTo>
                      <a:pt x="256" y="1"/>
                      <a:pt x="262" y="23"/>
                      <a:pt x="262" y="28"/>
                    </a:cubicBezTo>
                    <a:cubicBezTo>
                      <a:pt x="261" y="34"/>
                      <a:pt x="263" y="54"/>
                      <a:pt x="263" y="62"/>
                    </a:cubicBezTo>
                    <a:cubicBezTo>
                      <a:pt x="262" y="70"/>
                      <a:pt x="264" y="89"/>
                      <a:pt x="262" y="94"/>
                    </a:cubicBezTo>
                    <a:cubicBezTo>
                      <a:pt x="260" y="99"/>
                      <a:pt x="261" y="116"/>
                      <a:pt x="260" y="123"/>
                    </a:cubicBezTo>
                    <a:cubicBezTo>
                      <a:pt x="259" y="129"/>
                      <a:pt x="258" y="133"/>
                      <a:pt x="258" y="136"/>
                    </a:cubicBezTo>
                    <a:cubicBezTo>
                      <a:pt x="257" y="138"/>
                      <a:pt x="260" y="146"/>
                      <a:pt x="258" y="155"/>
                    </a:cubicBezTo>
                    <a:cubicBezTo>
                      <a:pt x="257" y="164"/>
                      <a:pt x="251" y="176"/>
                      <a:pt x="251" y="181"/>
                    </a:cubicBezTo>
                    <a:cubicBezTo>
                      <a:pt x="250" y="186"/>
                      <a:pt x="254" y="196"/>
                      <a:pt x="254" y="201"/>
                    </a:cubicBezTo>
                    <a:cubicBezTo>
                      <a:pt x="254" y="206"/>
                      <a:pt x="258" y="216"/>
                      <a:pt x="258" y="221"/>
                    </a:cubicBezTo>
                    <a:cubicBezTo>
                      <a:pt x="258" y="225"/>
                      <a:pt x="261" y="239"/>
                      <a:pt x="261" y="246"/>
                    </a:cubicBezTo>
                    <a:cubicBezTo>
                      <a:pt x="261" y="254"/>
                      <a:pt x="262" y="266"/>
                      <a:pt x="262" y="274"/>
                    </a:cubicBezTo>
                    <a:cubicBezTo>
                      <a:pt x="262" y="283"/>
                      <a:pt x="265" y="293"/>
                      <a:pt x="266" y="301"/>
                    </a:cubicBezTo>
                    <a:cubicBezTo>
                      <a:pt x="267" y="310"/>
                      <a:pt x="268" y="319"/>
                      <a:pt x="270" y="325"/>
                    </a:cubicBezTo>
                    <a:cubicBezTo>
                      <a:pt x="271" y="332"/>
                      <a:pt x="270" y="337"/>
                      <a:pt x="272" y="347"/>
                    </a:cubicBezTo>
                    <a:cubicBezTo>
                      <a:pt x="274" y="358"/>
                      <a:pt x="277" y="363"/>
                      <a:pt x="278" y="368"/>
                    </a:cubicBezTo>
                    <a:cubicBezTo>
                      <a:pt x="279" y="372"/>
                      <a:pt x="284" y="375"/>
                      <a:pt x="287" y="385"/>
                    </a:cubicBezTo>
                    <a:cubicBezTo>
                      <a:pt x="289" y="395"/>
                      <a:pt x="286" y="398"/>
                      <a:pt x="288" y="404"/>
                    </a:cubicBezTo>
                    <a:cubicBezTo>
                      <a:pt x="290" y="410"/>
                      <a:pt x="294" y="417"/>
                      <a:pt x="296" y="425"/>
                    </a:cubicBezTo>
                    <a:cubicBezTo>
                      <a:pt x="298" y="434"/>
                      <a:pt x="302" y="458"/>
                      <a:pt x="302" y="465"/>
                    </a:cubicBezTo>
                    <a:cubicBezTo>
                      <a:pt x="303" y="472"/>
                      <a:pt x="306" y="482"/>
                      <a:pt x="305" y="491"/>
                    </a:cubicBezTo>
                    <a:cubicBezTo>
                      <a:pt x="305" y="500"/>
                      <a:pt x="303" y="517"/>
                      <a:pt x="301" y="530"/>
                    </a:cubicBezTo>
                    <a:cubicBezTo>
                      <a:pt x="298" y="544"/>
                      <a:pt x="289" y="557"/>
                      <a:pt x="285" y="564"/>
                    </a:cubicBezTo>
                    <a:cubicBezTo>
                      <a:pt x="281" y="572"/>
                      <a:pt x="274" y="593"/>
                      <a:pt x="265" y="599"/>
                    </a:cubicBezTo>
                    <a:cubicBezTo>
                      <a:pt x="256" y="606"/>
                      <a:pt x="241" y="609"/>
                      <a:pt x="235" y="619"/>
                    </a:cubicBezTo>
                    <a:cubicBezTo>
                      <a:pt x="223" y="632"/>
                      <a:pt x="204" y="633"/>
                      <a:pt x="193" y="638"/>
                    </a:cubicBezTo>
                    <a:cubicBezTo>
                      <a:pt x="182" y="643"/>
                      <a:pt x="167" y="643"/>
                      <a:pt x="149" y="643"/>
                    </a:cubicBezTo>
                    <a:cubicBezTo>
                      <a:pt x="131" y="643"/>
                      <a:pt x="122" y="645"/>
                      <a:pt x="114" y="633"/>
                    </a:cubicBezTo>
                    <a:cubicBezTo>
                      <a:pt x="106" y="621"/>
                      <a:pt x="95" y="630"/>
                      <a:pt x="86" y="619"/>
                    </a:cubicBezTo>
                    <a:cubicBezTo>
                      <a:pt x="77" y="609"/>
                      <a:pt x="65" y="606"/>
                      <a:pt x="51" y="595"/>
                    </a:cubicBezTo>
                    <a:cubicBezTo>
                      <a:pt x="37" y="584"/>
                      <a:pt x="13" y="577"/>
                      <a:pt x="0" y="578"/>
                    </a:cubicBezTo>
                    <a:close/>
                  </a:path>
                </a:pathLst>
              </a:custGeom>
              <a:solidFill>
                <a:srgbClr val="FDEF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7" name="Freeform 723">
                <a:extLst>
                  <a:ext uri="{FF2B5EF4-FFF2-40B4-BE49-F238E27FC236}">
                    <a16:creationId xmlns:a16="http://schemas.microsoft.com/office/drawing/2014/main" id="{421819E7-2B5D-40D5-BD99-ECC107BDA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2853"/>
                <a:ext cx="684" cy="309"/>
              </a:xfrm>
              <a:custGeom>
                <a:avLst/>
                <a:gdLst>
                  <a:gd name="T0" fmla="*/ 1112 w 534"/>
                  <a:gd name="T1" fmla="*/ 31 h 242"/>
                  <a:gd name="T2" fmla="*/ 1079 w 534"/>
                  <a:gd name="T3" fmla="*/ 105 h 242"/>
                  <a:gd name="T4" fmla="*/ 1063 w 534"/>
                  <a:gd name="T5" fmla="*/ 158 h 242"/>
                  <a:gd name="T6" fmla="*/ 1048 w 534"/>
                  <a:gd name="T7" fmla="*/ 218 h 242"/>
                  <a:gd name="T8" fmla="*/ 1022 w 534"/>
                  <a:gd name="T9" fmla="*/ 277 h 242"/>
                  <a:gd name="T10" fmla="*/ 989 w 534"/>
                  <a:gd name="T11" fmla="*/ 318 h 242"/>
                  <a:gd name="T12" fmla="*/ 963 w 534"/>
                  <a:gd name="T13" fmla="*/ 383 h 242"/>
                  <a:gd name="T14" fmla="*/ 940 w 534"/>
                  <a:gd name="T15" fmla="*/ 411 h 242"/>
                  <a:gd name="T16" fmla="*/ 861 w 534"/>
                  <a:gd name="T17" fmla="*/ 460 h 242"/>
                  <a:gd name="T18" fmla="*/ 786 w 534"/>
                  <a:gd name="T19" fmla="*/ 490 h 242"/>
                  <a:gd name="T20" fmla="*/ 689 w 534"/>
                  <a:gd name="T21" fmla="*/ 502 h 242"/>
                  <a:gd name="T22" fmla="*/ 594 w 534"/>
                  <a:gd name="T23" fmla="*/ 504 h 242"/>
                  <a:gd name="T24" fmla="*/ 498 w 534"/>
                  <a:gd name="T25" fmla="*/ 497 h 242"/>
                  <a:gd name="T26" fmla="*/ 414 w 534"/>
                  <a:gd name="T27" fmla="*/ 486 h 242"/>
                  <a:gd name="T28" fmla="*/ 366 w 534"/>
                  <a:gd name="T29" fmla="*/ 460 h 242"/>
                  <a:gd name="T30" fmla="*/ 305 w 534"/>
                  <a:gd name="T31" fmla="*/ 435 h 242"/>
                  <a:gd name="T32" fmla="*/ 215 w 534"/>
                  <a:gd name="T33" fmla="*/ 347 h 242"/>
                  <a:gd name="T34" fmla="*/ 147 w 534"/>
                  <a:gd name="T35" fmla="*/ 303 h 242"/>
                  <a:gd name="T36" fmla="*/ 69 w 534"/>
                  <a:gd name="T37" fmla="*/ 243 h 242"/>
                  <a:gd name="T38" fmla="*/ 8 w 534"/>
                  <a:gd name="T39" fmla="*/ 206 h 242"/>
                  <a:gd name="T40" fmla="*/ 0 w 534"/>
                  <a:gd name="T41" fmla="*/ 200 h 242"/>
                  <a:gd name="T42" fmla="*/ 13 w 534"/>
                  <a:gd name="T43" fmla="*/ 195 h 242"/>
                  <a:gd name="T44" fmla="*/ 37 w 534"/>
                  <a:gd name="T45" fmla="*/ 177 h 242"/>
                  <a:gd name="T46" fmla="*/ 118 w 534"/>
                  <a:gd name="T47" fmla="*/ 226 h 242"/>
                  <a:gd name="T48" fmla="*/ 159 w 534"/>
                  <a:gd name="T49" fmla="*/ 258 h 242"/>
                  <a:gd name="T50" fmla="*/ 204 w 534"/>
                  <a:gd name="T51" fmla="*/ 281 h 242"/>
                  <a:gd name="T52" fmla="*/ 240 w 534"/>
                  <a:gd name="T53" fmla="*/ 314 h 242"/>
                  <a:gd name="T54" fmla="*/ 292 w 534"/>
                  <a:gd name="T55" fmla="*/ 378 h 242"/>
                  <a:gd name="T56" fmla="*/ 337 w 534"/>
                  <a:gd name="T57" fmla="*/ 411 h 242"/>
                  <a:gd name="T58" fmla="*/ 398 w 534"/>
                  <a:gd name="T59" fmla="*/ 424 h 242"/>
                  <a:gd name="T60" fmla="*/ 464 w 534"/>
                  <a:gd name="T61" fmla="*/ 457 h 242"/>
                  <a:gd name="T62" fmla="*/ 524 w 534"/>
                  <a:gd name="T63" fmla="*/ 457 h 242"/>
                  <a:gd name="T64" fmla="*/ 589 w 534"/>
                  <a:gd name="T65" fmla="*/ 467 h 242"/>
                  <a:gd name="T66" fmla="*/ 633 w 534"/>
                  <a:gd name="T67" fmla="*/ 457 h 242"/>
                  <a:gd name="T68" fmla="*/ 711 w 534"/>
                  <a:gd name="T69" fmla="*/ 452 h 242"/>
                  <a:gd name="T70" fmla="*/ 788 w 534"/>
                  <a:gd name="T71" fmla="*/ 437 h 242"/>
                  <a:gd name="T72" fmla="*/ 854 w 534"/>
                  <a:gd name="T73" fmla="*/ 420 h 242"/>
                  <a:gd name="T74" fmla="*/ 925 w 534"/>
                  <a:gd name="T75" fmla="*/ 373 h 242"/>
                  <a:gd name="T76" fmla="*/ 959 w 534"/>
                  <a:gd name="T77" fmla="*/ 326 h 242"/>
                  <a:gd name="T78" fmla="*/ 994 w 534"/>
                  <a:gd name="T79" fmla="*/ 277 h 242"/>
                  <a:gd name="T80" fmla="*/ 1030 w 534"/>
                  <a:gd name="T81" fmla="*/ 204 h 242"/>
                  <a:gd name="T82" fmla="*/ 1055 w 534"/>
                  <a:gd name="T83" fmla="*/ 112 h 242"/>
                  <a:gd name="T84" fmla="*/ 1076 w 534"/>
                  <a:gd name="T85" fmla="*/ 63 h 242"/>
                  <a:gd name="T86" fmla="*/ 1098 w 534"/>
                  <a:gd name="T87" fmla="*/ 31 h 242"/>
                  <a:gd name="T88" fmla="*/ 1122 w 534"/>
                  <a:gd name="T89" fmla="*/ 10 h 242"/>
                  <a:gd name="T90" fmla="*/ 1112 w 534"/>
                  <a:gd name="T91" fmla="*/ 31 h 24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34" h="242">
                    <a:moveTo>
                      <a:pt x="529" y="15"/>
                    </a:moveTo>
                    <a:cubicBezTo>
                      <a:pt x="528" y="25"/>
                      <a:pt x="514" y="38"/>
                      <a:pt x="513" y="50"/>
                    </a:cubicBezTo>
                    <a:cubicBezTo>
                      <a:pt x="513" y="62"/>
                      <a:pt x="510" y="68"/>
                      <a:pt x="506" y="76"/>
                    </a:cubicBezTo>
                    <a:cubicBezTo>
                      <a:pt x="503" y="84"/>
                      <a:pt x="504" y="93"/>
                      <a:pt x="499" y="105"/>
                    </a:cubicBezTo>
                    <a:cubicBezTo>
                      <a:pt x="495" y="117"/>
                      <a:pt x="494" y="127"/>
                      <a:pt x="486" y="133"/>
                    </a:cubicBezTo>
                    <a:cubicBezTo>
                      <a:pt x="479" y="139"/>
                      <a:pt x="476" y="145"/>
                      <a:pt x="471" y="153"/>
                    </a:cubicBezTo>
                    <a:cubicBezTo>
                      <a:pt x="467" y="160"/>
                      <a:pt x="463" y="177"/>
                      <a:pt x="458" y="184"/>
                    </a:cubicBezTo>
                    <a:cubicBezTo>
                      <a:pt x="452" y="191"/>
                      <a:pt x="447" y="197"/>
                      <a:pt x="447" y="197"/>
                    </a:cubicBezTo>
                    <a:cubicBezTo>
                      <a:pt x="429" y="198"/>
                      <a:pt x="415" y="214"/>
                      <a:pt x="410" y="221"/>
                    </a:cubicBezTo>
                    <a:cubicBezTo>
                      <a:pt x="401" y="219"/>
                      <a:pt x="381" y="226"/>
                      <a:pt x="374" y="236"/>
                    </a:cubicBezTo>
                    <a:cubicBezTo>
                      <a:pt x="365" y="231"/>
                      <a:pt x="338" y="231"/>
                      <a:pt x="328" y="241"/>
                    </a:cubicBezTo>
                    <a:cubicBezTo>
                      <a:pt x="320" y="236"/>
                      <a:pt x="295" y="238"/>
                      <a:pt x="283" y="242"/>
                    </a:cubicBezTo>
                    <a:cubicBezTo>
                      <a:pt x="277" y="240"/>
                      <a:pt x="252" y="235"/>
                      <a:pt x="237" y="239"/>
                    </a:cubicBezTo>
                    <a:cubicBezTo>
                      <a:pt x="229" y="235"/>
                      <a:pt x="201" y="235"/>
                      <a:pt x="197" y="233"/>
                    </a:cubicBezTo>
                    <a:cubicBezTo>
                      <a:pt x="193" y="231"/>
                      <a:pt x="183" y="224"/>
                      <a:pt x="174" y="221"/>
                    </a:cubicBezTo>
                    <a:cubicBezTo>
                      <a:pt x="164" y="219"/>
                      <a:pt x="153" y="217"/>
                      <a:pt x="145" y="209"/>
                    </a:cubicBezTo>
                    <a:cubicBezTo>
                      <a:pt x="138" y="201"/>
                      <a:pt x="117" y="169"/>
                      <a:pt x="102" y="167"/>
                    </a:cubicBezTo>
                    <a:cubicBezTo>
                      <a:pt x="98" y="161"/>
                      <a:pt x="87" y="153"/>
                      <a:pt x="70" y="146"/>
                    </a:cubicBezTo>
                    <a:cubicBezTo>
                      <a:pt x="65" y="139"/>
                      <a:pt x="46" y="121"/>
                      <a:pt x="33" y="117"/>
                    </a:cubicBezTo>
                    <a:cubicBezTo>
                      <a:pt x="29" y="111"/>
                      <a:pt x="20" y="102"/>
                      <a:pt x="4" y="9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2" y="95"/>
                      <a:pt x="4" y="94"/>
                      <a:pt x="6" y="94"/>
                    </a:cubicBezTo>
                    <a:cubicBezTo>
                      <a:pt x="10" y="92"/>
                      <a:pt x="15" y="88"/>
                      <a:pt x="18" y="85"/>
                    </a:cubicBezTo>
                    <a:cubicBezTo>
                      <a:pt x="28" y="89"/>
                      <a:pt x="52" y="107"/>
                      <a:pt x="56" y="109"/>
                    </a:cubicBezTo>
                    <a:cubicBezTo>
                      <a:pt x="61" y="111"/>
                      <a:pt x="72" y="120"/>
                      <a:pt x="76" y="124"/>
                    </a:cubicBezTo>
                    <a:cubicBezTo>
                      <a:pt x="79" y="127"/>
                      <a:pt x="91" y="133"/>
                      <a:pt x="97" y="135"/>
                    </a:cubicBezTo>
                    <a:cubicBezTo>
                      <a:pt x="102" y="138"/>
                      <a:pt x="111" y="148"/>
                      <a:pt x="114" y="151"/>
                    </a:cubicBezTo>
                    <a:cubicBezTo>
                      <a:pt x="116" y="153"/>
                      <a:pt x="132" y="179"/>
                      <a:pt x="139" y="182"/>
                    </a:cubicBezTo>
                    <a:cubicBezTo>
                      <a:pt x="145" y="184"/>
                      <a:pt x="156" y="194"/>
                      <a:pt x="160" y="197"/>
                    </a:cubicBezTo>
                    <a:cubicBezTo>
                      <a:pt x="164" y="201"/>
                      <a:pt x="182" y="201"/>
                      <a:pt x="190" y="204"/>
                    </a:cubicBezTo>
                    <a:cubicBezTo>
                      <a:pt x="199" y="206"/>
                      <a:pt x="211" y="219"/>
                      <a:pt x="221" y="219"/>
                    </a:cubicBezTo>
                    <a:cubicBezTo>
                      <a:pt x="231" y="219"/>
                      <a:pt x="239" y="219"/>
                      <a:pt x="249" y="219"/>
                    </a:cubicBezTo>
                    <a:cubicBezTo>
                      <a:pt x="259" y="218"/>
                      <a:pt x="273" y="226"/>
                      <a:pt x="280" y="225"/>
                    </a:cubicBezTo>
                    <a:cubicBezTo>
                      <a:pt x="288" y="224"/>
                      <a:pt x="289" y="222"/>
                      <a:pt x="301" y="219"/>
                    </a:cubicBezTo>
                    <a:cubicBezTo>
                      <a:pt x="312" y="217"/>
                      <a:pt x="323" y="219"/>
                      <a:pt x="338" y="217"/>
                    </a:cubicBezTo>
                    <a:cubicBezTo>
                      <a:pt x="354" y="215"/>
                      <a:pt x="365" y="215"/>
                      <a:pt x="375" y="210"/>
                    </a:cubicBezTo>
                    <a:cubicBezTo>
                      <a:pt x="385" y="206"/>
                      <a:pt x="401" y="209"/>
                      <a:pt x="407" y="202"/>
                    </a:cubicBezTo>
                    <a:cubicBezTo>
                      <a:pt x="413" y="195"/>
                      <a:pt x="428" y="185"/>
                      <a:pt x="440" y="179"/>
                    </a:cubicBezTo>
                    <a:cubicBezTo>
                      <a:pt x="442" y="172"/>
                      <a:pt x="456" y="158"/>
                      <a:pt x="457" y="157"/>
                    </a:cubicBezTo>
                    <a:cubicBezTo>
                      <a:pt x="468" y="146"/>
                      <a:pt x="468" y="141"/>
                      <a:pt x="473" y="133"/>
                    </a:cubicBezTo>
                    <a:cubicBezTo>
                      <a:pt x="478" y="126"/>
                      <a:pt x="486" y="109"/>
                      <a:pt x="490" y="98"/>
                    </a:cubicBezTo>
                    <a:cubicBezTo>
                      <a:pt x="495" y="86"/>
                      <a:pt x="495" y="62"/>
                      <a:pt x="502" y="54"/>
                    </a:cubicBezTo>
                    <a:cubicBezTo>
                      <a:pt x="507" y="48"/>
                      <a:pt x="511" y="40"/>
                      <a:pt x="512" y="30"/>
                    </a:cubicBezTo>
                    <a:cubicBezTo>
                      <a:pt x="517" y="24"/>
                      <a:pt x="519" y="24"/>
                      <a:pt x="522" y="15"/>
                    </a:cubicBezTo>
                    <a:cubicBezTo>
                      <a:pt x="525" y="6"/>
                      <a:pt x="533" y="0"/>
                      <a:pt x="534" y="5"/>
                    </a:cubicBezTo>
                    <a:cubicBezTo>
                      <a:pt x="532" y="6"/>
                      <a:pt x="529" y="13"/>
                      <a:pt x="529" y="15"/>
                    </a:cubicBezTo>
                    <a:close/>
                  </a:path>
                </a:pathLst>
              </a:custGeom>
              <a:solidFill>
                <a:srgbClr val="FDEF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8" name="Freeform 724">
                <a:extLst>
                  <a:ext uri="{FF2B5EF4-FFF2-40B4-BE49-F238E27FC236}">
                    <a16:creationId xmlns:a16="http://schemas.microsoft.com/office/drawing/2014/main" id="{97AEF766-875B-4D5C-9719-732B5D3029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0" y="3018"/>
                <a:ext cx="226" cy="99"/>
              </a:xfrm>
              <a:custGeom>
                <a:avLst/>
                <a:gdLst>
                  <a:gd name="T0" fmla="*/ 0 w 177"/>
                  <a:gd name="T1" fmla="*/ 160 h 78"/>
                  <a:gd name="T2" fmla="*/ 63 w 177"/>
                  <a:gd name="T3" fmla="*/ 143 h 78"/>
                  <a:gd name="T4" fmla="*/ 117 w 177"/>
                  <a:gd name="T5" fmla="*/ 138 h 78"/>
                  <a:gd name="T6" fmla="*/ 171 w 177"/>
                  <a:gd name="T7" fmla="*/ 122 h 78"/>
                  <a:gd name="T8" fmla="*/ 218 w 177"/>
                  <a:gd name="T9" fmla="*/ 116 h 78"/>
                  <a:gd name="T10" fmla="*/ 263 w 177"/>
                  <a:gd name="T11" fmla="*/ 91 h 78"/>
                  <a:gd name="T12" fmla="*/ 301 w 177"/>
                  <a:gd name="T13" fmla="*/ 77 h 78"/>
                  <a:gd name="T14" fmla="*/ 347 w 177"/>
                  <a:gd name="T15" fmla="*/ 48 h 78"/>
                  <a:gd name="T16" fmla="*/ 366 w 177"/>
                  <a:gd name="T17" fmla="*/ 0 h 78"/>
                  <a:gd name="T18" fmla="*/ 347 w 177"/>
                  <a:gd name="T19" fmla="*/ 14 h 78"/>
                  <a:gd name="T20" fmla="*/ 329 w 177"/>
                  <a:gd name="T21" fmla="*/ 24 h 78"/>
                  <a:gd name="T22" fmla="*/ 313 w 177"/>
                  <a:gd name="T23" fmla="*/ 61 h 78"/>
                  <a:gd name="T24" fmla="*/ 276 w 177"/>
                  <a:gd name="T25" fmla="*/ 74 h 78"/>
                  <a:gd name="T26" fmla="*/ 226 w 177"/>
                  <a:gd name="T27" fmla="*/ 91 h 78"/>
                  <a:gd name="T28" fmla="*/ 179 w 177"/>
                  <a:gd name="T29" fmla="*/ 112 h 78"/>
                  <a:gd name="T30" fmla="*/ 120 w 177"/>
                  <a:gd name="T31" fmla="*/ 119 h 78"/>
                  <a:gd name="T32" fmla="*/ 107 w 177"/>
                  <a:gd name="T33" fmla="*/ 133 h 78"/>
                  <a:gd name="T34" fmla="*/ 82 w 177"/>
                  <a:gd name="T35" fmla="*/ 133 h 78"/>
                  <a:gd name="T36" fmla="*/ 8 w 177"/>
                  <a:gd name="T37" fmla="*/ 154 h 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77" h="78">
                    <a:moveTo>
                      <a:pt x="0" y="78"/>
                    </a:moveTo>
                    <a:cubicBezTo>
                      <a:pt x="10" y="78"/>
                      <a:pt x="20" y="72"/>
                      <a:pt x="30" y="70"/>
                    </a:cubicBezTo>
                    <a:cubicBezTo>
                      <a:pt x="38" y="68"/>
                      <a:pt x="47" y="70"/>
                      <a:pt x="56" y="68"/>
                    </a:cubicBezTo>
                    <a:cubicBezTo>
                      <a:pt x="65" y="66"/>
                      <a:pt x="72" y="61"/>
                      <a:pt x="82" y="60"/>
                    </a:cubicBezTo>
                    <a:cubicBezTo>
                      <a:pt x="90" y="60"/>
                      <a:pt x="98" y="61"/>
                      <a:pt x="105" y="57"/>
                    </a:cubicBezTo>
                    <a:cubicBezTo>
                      <a:pt x="112" y="54"/>
                      <a:pt x="119" y="49"/>
                      <a:pt x="126" y="45"/>
                    </a:cubicBezTo>
                    <a:cubicBezTo>
                      <a:pt x="134" y="41"/>
                      <a:pt x="136" y="39"/>
                      <a:pt x="145" y="38"/>
                    </a:cubicBezTo>
                    <a:cubicBezTo>
                      <a:pt x="154" y="37"/>
                      <a:pt x="162" y="32"/>
                      <a:pt x="167" y="24"/>
                    </a:cubicBezTo>
                    <a:cubicBezTo>
                      <a:pt x="170" y="20"/>
                      <a:pt x="177" y="5"/>
                      <a:pt x="176" y="0"/>
                    </a:cubicBezTo>
                    <a:cubicBezTo>
                      <a:pt x="172" y="1"/>
                      <a:pt x="171" y="6"/>
                      <a:pt x="167" y="7"/>
                    </a:cubicBezTo>
                    <a:cubicBezTo>
                      <a:pt x="163" y="9"/>
                      <a:pt x="161" y="9"/>
                      <a:pt x="158" y="12"/>
                    </a:cubicBezTo>
                    <a:cubicBezTo>
                      <a:pt x="152" y="16"/>
                      <a:pt x="153" y="25"/>
                      <a:pt x="150" y="30"/>
                    </a:cubicBezTo>
                    <a:cubicBezTo>
                      <a:pt x="146" y="37"/>
                      <a:pt x="138" y="36"/>
                      <a:pt x="132" y="36"/>
                    </a:cubicBezTo>
                    <a:cubicBezTo>
                      <a:pt x="123" y="35"/>
                      <a:pt x="115" y="39"/>
                      <a:pt x="109" y="45"/>
                    </a:cubicBezTo>
                    <a:cubicBezTo>
                      <a:pt x="102" y="51"/>
                      <a:pt x="96" y="54"/>
                      <a:pt x="86" y="54"/>
                    </a:cubicBezTo>
                    <a:cubicBezTo>
                      <a:pt x="76" y="54"/>
                      <a:pt x="67" y="50"/>
                      <a:pt x="58" y="58"/>
                    </a:cubicBezTo>
                    <a:cubicBezTo>
                      <a:pt x="56" y="60"/>
                      <a:pt x="54" y="64"/>
                      <a:pt x="52" y="65"/>
                    </a:cubicBezTo>
                    <a:cubicBezTo>
                      <a:pt x="49" y="67"/>
                      <a:pt x="43" y="65"/>
                      <a:pt x="39" y="65"/>
                    </a:cubicBezTo>
                    <a:cubicBezTo>
                      <a:pt x="26" y="65"/>
                      <a:pt x="15" y="69"/>
                      <a:pt x="4" y="75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9" name="Freeform 725">
                <a:extLst>
                  <a:ext uri="{FF2B5EF4-FFF2-40B4-BE49-F238E27FC236}">
                    <a16:creationId xmlns:a16="http://schemas.microsoft.com/office/drawing/2014/main" id="{0A7EEC07-2ECA-45A9-827F-4749D395B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5" y="2858"/>
                <a:ext cx="85" cy="179"/>
              </a:xfrm>
              <a:custGeom>
                <a:avLst/>
                <a:gdLst>
                  <a:gd name="T0" fmla="*/ 5 w 67"/>
                  <a:gd name="T1" fmla="*/ 293 h 140"/>
                  <a:gd name="T2" fmla="*/ 67 w 67"/>
                  <a:gd name="T3" fmla="*/ 178 h 140"/>
                  <a:gd name="T4" fmla="*/ 91 w 67"/>
                  <a:gd name="T5" fmla="*/ 95 h 140"/>
                  <a:gd name="T6" fmla="*/ 113 w 67"/>
                  <a:gd name="T7" fmla="*/ 52 h 140"/>
                  <a:gd name="T8" fmla="*/ 131 w 67"/>
                  <a:gd name="T9" fmla="*/ 15 h 140"/>
                  <a:gd name="T10" fmla="*/ 58 w 67"/>
                  <a:gd name="T11" fmla="*/ 59 h 140"/>
                  <a:gd name="T12" fmla="*/ 85 w 67"/>
                  <a:gd name="T13" fmla="*/ 66 h 140"/>
                  <a:gd name="T14" fmla="*/ 82 w 67"/>
                  <a:gd name="T15" fmla="*/ 100 h 140"/>
                  <a:gd name="T16" fmla="*/ 61 w 67"/>
                  <a:gd name="T17" fmla="*/ 125 h 140"/>
                  <a:gd name="T18" fmla="*/ 58 w 67"/>
                  <a:gd name="T19" fmla="*/ 151 h 140"/>
                  <a:gd name="T20" fmla="*/ 60 w 67"/>
                  <a:gd name="T21" fmla="*/ 180 h 140"/>
                  <a:gd name="T22" fmla="*/ 32 w 67"/>
                  <a:gd name="T23" fmla="*/ 194 h 140"/>
                  <a:gd name="T24" fmla="*/ 29 w 67"/>
                  <a:gd name="T25" fmla="*/ 224 h 140"/>
                  <a:gd name="T26" fmla="*/ 0 w 67"/>
                  <a:gd name="T27" fmla="*/ 292 h 14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67" h="140">
                    <a:moveTo>
                      <a:pt x="2" y="140"/>
                    </a:moveTo>
                    <a:cubicBezTo>
                      <a:pt x="14" y="122"/>
                      <a:pt x="26" y="105"/>
                      <a:pt x="33" y="85"/>
                    </a:cubicBezTo>
                    <a:cubicBezTo>
                      <a:pt x="38" y="72"/>
                      <a:pt x="39" y="58"/>
                      <a:pt x="45" y="45"/>
                    </a:cubicBezTo>
                    <a:cubicBezTo>
                      <a:pt x="49" y="38"/>
                      <a:pt x="52" y="32"/>
                      <a:pt x="55" y="25"/>
                    </a:cubicBezTo>
                    <a:cubicBezTo>
                      <a:pt x="56" y="21"/>
                      <a:pt x="67" y="10"/>
                      <a:pt x="64" y="7"/>
                    </a:cubicBezTo>
                    <a:cubicBezTo>
                      <a:pt x="57" y="0"/>
                      <a:pt x="27" y="21"/>
                      <a:pt x="28" y="28"/>
                    </a:cubicBezTo>
                    <a:cubicBezTo>
                      <a:pt x="33" y="29"/>
                      <a:pt x="39" y="24"/>
                      <a:pt x="42" y="32"/>
                    </a:cubicBezTo>
                    <a:cubicBezTo>
                      <a:pt x="44" y="37"/>
                      <a:pt x="42" y="43"/>
                      <a:pt x="40" y="48"/>
                    </a:cubicBezTo>
                    <a:cubicBezTo>
                      <a:pt x="38" y="54"/>
                      <a:pt x="35" y="57"/>
                      <a:pt x="30" y="60"/>
                    </a:cubicBezTo>
                    <a:cubicBezTo>
                      <a:pt x="21" y="64"/>
                      <a:pt x="24" y="65"/>
                      <a:pt x="28" y="72"/>
                    </a:cubicBezTo>
                    <a:cubicBezTo>
                      <a:pt x="30" y="77"/>
                      <a:pt x="32" y="80"/>
                      <a:pt x="29" y="86"/>
                    </a:cubicBezTo>
                    <a:cubicBezTo>
                      <a:pt x="25" y="92"/>
                      <a:pt x="21" y="89"/>
                      <a:pt x="16" y="93"/>
                    </a:cubicBezTo>
                    <a:cubicBezTo>
                      <a:pt x="12" y="97"/>
                      <a:pt x="15" y="101"/>
                      <a:pt x="14" y="107"/>
                    </a:cubicBezTo>
                    <a:cubicBezTo>
                      <a:pt x="12" y="119"/>
                      <a:pt x="3" y="128"/>
                      <a:pt x="0" y="139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0" name="Freeform 726">
                <a:extLst>
                  <a:ext uri="{FF2B5EF4-FFF2-40B4-BE49-F238E27FC236}">
                    <a16:creationId xmlns:a16="http://schemas.microsoft.com/office/drawing/2014/main" id="{88466233-087F-4D0D-960B-EF3AE82EA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3" y="3075"/>
                <a:ext cx="47" cy="31"/>
              </a:xfrm>
              <a:custGeom>
                <a:avLst/>
                <a:gdLst>
                  <a:gd name="T0" fmla="*/ 76 w 37"/>
                  <a:gd name="T1" fmla="*/ 1 h 24"/>
                  <a:gd name="T2" fmla="*/ 37 w 37"/>
                  <a:gd name="T3" fmla="*/ 6 h 24"/>
                  <a:gd name="T4" fmla="*/ 18 w 37"/>
                  <a:gd name="T5" fmla="*/ 52 h 24"/>
                  <a:gd name="T6" fmla="*/ 41 w 37"/>
                  <a:gd name="T7" fmla="*/ 21 h 24"/>
                  <a:gd name="T8" fmla="*/ 74 w 37"/>
                  <a:gd name="T9" fmla="*/ 5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24">
                    <a:moveTo>
                      <a:pt x="37" y="1"/>
                    </a:moveTo>
                    <a:cubicBezTo>
                      <a:pt x="31" y="0"/>
                      <a:pt x="24" y="0"/>
                      <a:pt x="18" y="3"/>
                    </a:cubicBezTo>
                    <a:cubicBezTo>
                      <a:pt x="12" y="5"/>
                      <a:pt x="0" y="19"/>
                      <a:pt x="9" y="24"/>
                    </a:cubicBezTo>
                    <a:cubicBezTo>
                      <a:pt x="14" y="21"/>
                      <a:pt x="15" y="13"/>
                      <a:pt x="20" y="9"/>
                    </a:cubicBezTo>
                    <a:cubicBezTo>
                      <a:pt x="24" y="5"/>
                      <a:pt x="30" y="2"/>
                      <a:pt x="36" y="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1" name="Freeform 727">
                <a:extLst>
                  <a:ext uri="{FF2B5EF4-FFF2-40B4-BE49-F238E27FC236}">
                    <a16:creationId xmlns:a16="http://schemas.microsoft.com/office/drawing/2014/main" id="{9262BE65-19C2-4BC6-AA2B-AD1AD1187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3064"/>
                <a:ext cx="44" cy="41"/>
              </a:xfrm>
              <a:custGeom>
                <a:avLst/>
                <a:gdLst>
                  <a:gd name="T0" fmla="*/ 74 w 34"/>
                  <a:gd name="T1" fmla="*/ 10 h 32"/>
                  <a:gd name="T2" fmla="*/ 30 w 34"/>
                  <a:gd name="T3" fmla="*/ 68 h 32"/>
                  <a:gd name="T4" fmla="*/ 72 w 34"/>
                  <a:gd name="T5" fmla="*/ 10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32">
                    <a:moveTo>
                      <a:pt x="34" y="5"/>
                    </a:moveTo>
                    <a:cubicBezTo>
                      <a:pt x="18" y="0"/>
                      <a:pt x="0" y="17"/>
                      <a:pt x="14" y="32"/>
                    </a:cubicBezTo>
                    <a:cubicBezTo>
                      <a:pt x="10" y="21"/>
                      <a:pt x="22" y="6"/>
                      <a:pt x="33" y="5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" name="Freeform 728">
                <a:extLst>
                  <a:ext uri="{FF2B5EF4-FFF2-40B4-BE49-F238E27FC236}">
                    <a16:creationId xmlns:a16="http://schemas.microsoft.com/office/drawing/2014/main" id="{C9991BF1-B419-4FEE-AD89-11E349FB2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3060"/>
                <a:ext cx="31" cy="42"/>
              </a:xfrm>
              <a:custGeom>
                <a:avLst/>
                <a:gdLst>
                  <a:gd name="T0" fmla="*/ 52 w 24"/>
                  <a:gd name="T1" fmla="*/ 0 h 33"/>
                  <a:gd name="T2" fmla="*/ 1 w 24"/>
                  <a:gd name="T3" fmla="*/ 17 h 33"/>
                  <a:gd name="T4" fmla="*/ 8 w 24"/>
                  <a:gd name="T5" fmla="*/ 43 h 33"/>
                  <a:gd name="T6" fmla="*/ 8 w 24"/>
                  <a:gd name="T7" fmla="*/ 67 h 33"/>
                  <a:gd name="T8" fmla="*/ 36 w 24"/>
                  <a:gd name="T9" fmla="*/ 52 h 33"/>
                  <a:gd name="T10" fmla="*/ 41 w 24"/>
                  <a:gd name="T11" fmla="*/ 5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33">
                    <a:moveTo>
                      <a:pt x="24" y="0"/>
                    </a:moveTo>
                    <a:cubicBezTo>
                      <a:pt x="18" y="0"/>
                      <a:pt x="3" y="1"/>
                      <a:pt x="1" y="8"/>
                    </a:cubicBezTo>
                    <a:cubicBezTo>
                      <a:pt x="0" y="12"/>
                      <a:pt x="3" y="17"/>
                      <a:pt x="4" y="21"/>
                    </a:cubicBezTo>
                    <a:cubicBezTo>
                      <a:pt x="4" y="25"/>
                      <a:pt x="3" y="29"/>
                      <a:pt x="4" y="33"/>
                    </a:cubicBezTo>
                    <a:cubicBezTo>
                      <a:pt x="7" y="33"/>
                      <a:pt x="13" y="27"/>
                      <a:pt x="17" y="25"/>
                    </a:cubicBezTo>
                    <a:cubicBezTo>
                      <a:pt x="3" y="24"/>
                      <a:pt x="9" y="0"/>
                      <a:pt x="19" y="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3" name="Freeform 729">
                <a:extLst>
                  <a:ext uri="{FF2B5EF4-FFF2-40B4-BE49-F238E27FC236}">
                    <a16:creationId xmlns:a16="http://schemas.microsoft.com/office/drawing/2014/main" id="{76DD0F1A-CC40-498B-B96C-5405EED3A7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" y="3064"/>
                <a:ext cx="43" cy="19"/>
              </a:xfrm>
              <a:custGeom>
                <a:avLst/>
                <a:gdLst>
                  <a:gd name="T0" fmla="*/ 0 w 34"/>
                  <a:gd name="T1" fmla="*/ 30 h 15"/>
                  <a:gd name="T2" fmla="*/ 68 w 34"/>
                  <a:gd name="T3" fmla="*/ 13 h 15"/>
                  <a:gd name="T4" fmla="*/ 8 w 34"/>
                  <a:gd name="T5" fmla="*/ 24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15">
                    <a:moveTo>
                      <a:pt x="0" y="15"/>
                    </a:moveTo>
                    <a:cubicBezTo>
                      <a:pt x="4" y="2"/>
                      <a:pt x="24" y="0"/>
                      <a:pt x="34" y="6"/>
                    </a:cubicBezTo>
                    <a:cubicBezTo>
                      <a:pt x="21" y="2"/>
                      <a:pt x="14" y="7"/>
                      <a:pt x="4" y="1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4" name="Freeform 730">
                <a:extLst>
                  <a:ext uri="{FF2B5EF4-FFF2-40B4-BE49-F238E27FC236}">
                    <a16:creationId xmlns:a16="http://schemas.microsoft.com/office/drawing/2014/main" id="{2B03F542-4052-445C-8A2A-FA99CE1600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0" y="3041"/>
                <a:ext cx="53" cy="16"/>
              </a:xfrm>
              <a:custGeom>
                <a:avLst/>
                <a:gdLst>
                  <a:gd name="T0" fmla="*/ 0 w 41"/>
                  <a:gd name="T1" fmla="*/ 14 h 13"/>
                  <a:gd name="T2" fmla="*/ 53 w 41"/>
                  <a:gd name="T3" fmla="*/ 2 h 13"/>
                  <a:gd name="T4" fmla="*/ 89 w 41"/>
                  <a:gd name="T5" fmla="*/ 25 h 13"/>
                  <a:gd name="T6" fmla="*/ 8 w 41"/>
                  <a:gd name="T7" fmla="*/ 14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" h="13">
                    <a:moveTo>
                      <a:pt x="0" y="7"/>
                    </a:moveTo>
                    <a:cubicBezTo>
                      <a:pt x="9" y="6"/>
                      <a:pt x="15" y="0"/>
                      <a:pt x="25" y="2"/>
                    </a:cubicBezTo>
                    <a:cubicBezTo>
                      <a:pt x="32" y="3"/>
                      <a:pt x="38" y="7"/>
                      <a:pt x="41" y="13"/>
                    </a:cubicBezTo>
                    <a:cubicBezTo>
                      <a:pt x="28" y="7"/>
                      <a:pt x="18" y="7"/>
                      <a:pt x="4" y="7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5" name="Freeform 731">
                <a:extLst>
                  <a:ext uri="{FF2B5EF4-FFF2-40B4-BE49-F238E27FC236}">
                    <a16:creationId xmlns:a16="http://schemas.microsoft.com/office/drawing/2014/main" id="{055BC751-5D1A-4340-B844-6F0037992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3140"/>
                <a:ext cx="60" cy="35"/>
              </a:xfrm>
              <a:custGeom>
                <a:avLst/>
                <a:gdLst>
                  <a:gd name="T0" fmla="*/ 0 w 47"/>
                  <a:gd name="T1" fmla="*/ 58 h 27"/>
                  <a:gd name="T2" fmla="*/ 42 w 47"/>
                  <a:gd name="T3" fmla="*/ 5 h 27"/>
                  <a:gd name="T4" fmla="*/ 98 w 47"/>
                  <a:gd name="T5" fmla="*/ 23 h 27"/>
                  <a:gd name="T6" fmla="*/ 93 w 47"/>
                  <a:gd name="T7" fmla="*/ 29 h 27"/>
                  <a:gd name="T8" fmla="*/ 59 w 47"/>
                  <a:gd name="T9" fmla="*/ 21 h 27"/>
                  <a:gd name="T10" fmla="*/ 17 w 47"/>
                  <a:gd name="T11" fmla="*/ 38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27">
                    <a:moveTo>
                      <a:pt x="0" y="27"/>
                    </a:moveTo>
                    <a:cubicBezTo>
                      <a:pt x="0" y="16"/>
                      <a:pt x="9" y="5"/>
                      <a:pt x="20" y="2"/>
                    </a:cubicBezTo>
                    <a:cubicBezTo>
                      <a:pt x="28" y="0"/>
                      <a:pt x="39" y="7"/>
                      <a:pt x="47" y="11"/>
                    </a:cubicBezTo>
                    <a:cubicBezTo>
                      <a:pt x="46" y="13"/>
                      <a:pt x="45" y="12"/>
                      <a:pt x="45" y="13"/>
                    </a:cubicBezTo>
                    <a:cubicBezTo>
                      <a:pt x="38" y="12"/>
                      <a:pt x="35" y="10"/>
                      <a:pt x="28" y="9"/>
                    </a:cubicBezTo>
                    <a:cubicBezTo>
                      <a:pt x="21" y="9"/>
                      <a:pt x="11" y="12"/>
                      <a:pt x="8" y="17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6" name="Freeform 732">
                <a:extLst>
                  <a:ext uri="{FF2B5EF4-FFF2-40B4-BE49-F238E27FC236}">
                    <a16:creationId xmlns:a16="http://schemas.microsoft.com/office/drawing/2014/main" id="{5596CA77-0E4F-4090-B379-DF6BA6020C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3157"/>
                <a:ext cx="57" cy="36"/>
              </a:xfrm>
              <a:custGeom>
                <a:avLst/>
                <a:gdLst>
                  <a:gd name="T0" fmla="*/ 8 w 45"/>
                  <a:gd name="T1" fmla="*/ 59 h 28"/>
                  <a:gd name="T2" fmla="*/ 29 w 45"/>
                  <a:gd name="T3" fmla="*/ 5 h 28"/>
                  <a:gd name="T4" fmla="*/ 91 w 45"/>
                  <a:gd name="T5" fmla="*/ 22 h 28"/>
                  <a:gd name="T6" fmla="*/ 41 w 45"/>
                  <a:gd name="T7" fmla="*/ 17 h 28"/>
                  <a:gd name="T8" fmla="*/ 8 w 45"/>
                  <a:gd name="T9" fmla="*/ 4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28">
                    <a:moveTo>
                      <a:pt x="4" y="28"/>
                    </a:moveTo>
                    <a:cubicBezTo>
                      <a:pt x="0" y="19"/>
                      <a:pt x="4" y="4"/>
                      <a:pt x="14" y="2"/>
                    </a:cubicBezTo>
                    <a:cubicBezTo>
                      <a:pt x="20" y="0"/>
                      <a:pt x="41" y="3"/>
                      <a:pt x="45" y="10"/>
                    </a:cubicBezTo>
                    <a:cubicBezTo>
                      <a:pt x="36" y="10"/>
                      <a:pt x="29" y="6"/>
                      <a:pt x="20" y="8"/>
                    </a:cubicBezTo>
                    <a:cubicBezTo>
                      <a:pt x="15" y="10"/>
                      <a:pt x="5" y="13"/>
                      <a:pt x="4" y="19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7" name="Freeform 733">
                <a:extLst>
                  <a:ext uri="{FF2B5EF4-FFF2-40B4-BE49-F238E27FC236}">
                    <a16:creationId xmlns:a16="http://schemas.microsoft.com/office/drawing/2014/main" id="{2C0246B6-5217-4790-81A4-838C68993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3163"/>
                <a:ext cx="55" cy="40"/>
              </a:xfrm>
              <a:custGeom>
                <a:avLst/>
                <a:gdLst>
                  <a:gd name="T0" fmla="*/ 8 w 43"/>
                  <a:gd name="T1" fmla="*/ 67 h 31"/>
                  <a:gd name="T2" fmla="*/ 24 w 43"/>
                  <a:gd name="T3" fmla="*/ 8 h 31"/>
                  <a:gd name="T4" fmla="*/ 90 w 43"/>
                  <a:gd name="T5" fmla="*/ 13 h 31"/>
                  <a:gd name="T6" fmla="*/ 15 w 43"/>
                  <a:gd name="T7" fmla="*/ 57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3" h="31">
                    <a:moveTo>
                      <a:pt x="4" y="31"/>
                    </a:moveTo>
                    <a:cubicBezTo>
                      <a:pt x="4" y="21"/>
                      <a:pt x="0" y="10"/>
                      <a:pt x="12" y="4"/>
                    </a:cubicBezTo>
                    <a:cubicBezTo>
                      <a:pt x="19" y="0"/>
                      <a:pt x="37" y="0"/>
                      <a:pt x="43" y="6"/>
                    </a:cubicBezTo>
                    <a:cubicBezTo>
                      <a:pt x="31" y="8"/>
                      <a:pt x="6" y="7"/>
                      <a:pt x="7" y="26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8" name="Freeform 734">
                <a:extLst>
                  <a:ext uri="{FF2B5EF4-FFF2-40B4-BE49-F238E27FC236}">
                    <a16:creationId xmlns:a16="http://schemas.microsoft.com/office/drawing/2014/main" id="{A07120E7-E84C-49E0-A869-D72BDD0D5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6" y="3165"/>
                <a:ext cx="42" cy="37"/>
              </a:xfrm>
              <a:custGeom>
                <a:avLst/>
                <a:gdLst>
                  <a:gd name="T0" fmla="*/ 6 w 33"/>
                  <a:gd name="T1" fmla="*/ 60 h 29"/>
                  <a:gd name="T2" fmla="*/ 14 w 33"/>
                  <a:gd name="T3" fmla="*/ 10 h 29"/>
                  <a:gd name="T4" fmla="*/ 67 w 33"/>
                  <a:gd name="T5" fmla="*/ 14 h 29"/>
                  <a:gd name="T6" fmla="*/ 6 w 33"/>
                  <a:gd name="T7" fmla="*/ 54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29">
                    <a:moveTo>
                      <a:pt x="3" y="29"/>
                    </a:moveTo>
                    <a:cubicBezTo>
                      <a:pt x="3" y="22"/>
                      <a:pt x="0" y="10"/>
                      <a:pt x="7" y="5"/>
                    </a:cubicBezTo>
                    <a:cubicBezTo>
                      <a:pt x="14" y="0"/>
                      <a:pt x="27" y="3"/>
                      <a:pt x="33" y="7"/>
                    </a:cubicBezTo>
                    <a:cubicBezTo>
                      <a:pt x="27" y="8"/>
                      <a:pt x="1" y="2"/>
                      <a:pt x="3" y="26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9" name="Freeform 735">
                <a:extLst>
                  <a:ext uri="{FF2B5EF4-FFF2-40B4-BE49-F238E27FC236}">
                    <a16:creationId xmlns:a16="http://schemas.microsoft.com/office/drawing/2014/main" id="{FBAE3184-7174-477E-BC7E-E2C48E011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9" y="3149"/>
                <a:ext cx="48" cy="41"/>
              </a:xfrm>
              <a:custGeom>
                <a:avLst/>
                <a:gdLst>
                  <a:gd name="T0" fmla="*/ 16 w 38"/>
                  <a:gd name="T1" fmla="*/ 68 h 32"/>
                  <a:gd name="T2" fmla="*/ 77 w 38"/>
                  <a:gd name="T3" fmla="*/ 23 h 32"/>
                  <a:gd name="T4" fmla="*/ 16 w 38"/>
                  <a:gd name="T5" fmla="*/ 59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32">
                    <a:moveTo>
                      <a:pt x="8" y="32"/>
                    </a:moveTo>
                    <a:cubicBezTo>
                      <a:pt x="0" y="12"/>
                      <a:pt x="22" y="0"/>
                      <a:pt x="38" y="11"/>
                    </a:cubicBezTo>
                    <a:cubicBezTo>
                      <a:pt x="30" y="13"/>
                      <a:pt x="3" y="13"/>
                      <a:pt x="8" y="28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0" name="Freeform 736">
                <a:extLst>
                  <a:ext uri="{FF2B5EF4-FFF2-40B4-BE49-F238E27FC236}">
                    <a16:creationId xmlns:a16="http://schemas.microsoft.com/office/drawing/2014/main" id="{A6747C74-0B59-463F-99F9-18E06B950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3" y="3076"/>
                <a:ext cx="64" cy="57"/>
              </a:xfrm>
              <a:custGeom>
                <a:avLst/>
                <a:gdLst>
                  <a:gd name="T0" fmla="*/ 0 w 50"/>
                  <a:gd name="T1" fmla="*/ 96 h 44"/>
                  <a:gd name="T2" fmla="*/ 36 w 50"/>
                  <a:gd name="T3" fmla="*/ 17 h 44"/>
                  <a:gd name="T4" fmla="*/ 105 w 50"/>
                  <a:gd name="T5" fmla="*/ 80 h 44"/>
                  <a:gd name="T6" fmla="*/ 45 w 50"/>
                  <a:gd name="T7" fmla="*/ 38 h 44"/>
                  <a:gd name="T8" fmla="*/ 13 w 50"/>
                  <a:gd name="T9" fmla="*/ 66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0" h="44">
                    <a:moveTo>
                      <a:pt x="0" y="44"/>
                    </a:moveTo>
                    <a:cubicBezTo>
                      <a:pt x="1" y="35"/>
                      <a:pt x="8" y="13"/>
                      <a:pt x="17" y="8"/>
                    </a:cubicBezTo>
                    <a:cubicBezTo>
                      <a:pt x="32" y="0"/>
                      <a:pt x="45" y="27"/>
                      <a:pt x="50" y="37"/>
                    </a:cubicBezTo>
                    <a:cubicBezTo>
                      <a:pt x="42" y="30"/>
                      <a:pt x="31" y="15"/>
                      <a:pt x="21" y="17"/>
                    </a:cubicBezTo>
                    <a:cubicBezTo>
                      <a:pt x="15" y="18"/>
                      <a:pt x="8" y="24"/>
                      <a:pt x="6" y="30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1" name="Freeform 737">
                <a:extLst>
                  <a:ext uri="{FF2B5EF4-FFF2-40B4-BE49-F238E27FC236}">
                    <a16:creationId xmlns:a16="http://schemas.microsoft.com/office/drawing/2014/main" id="{B1866B2B-DB76-43FA-8FE3-61B85D860E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8" y="3048"/>
                <a:ext cx="62" cy="50"/>
              </a:xfrm>
              <a:custGeom>
                <a:avLst/>
                <a:gdLst>
                  <a:gd name="T0" fmla="*/ 1 w 49"/>
                  <a:gd name="T1" fmla="*/ 82 h 39"/>
                  <a:gd name="T2" fmla="*/ 56 w 49"/>
                  <a:gd name="T3" fmla="*/ 6 h 39"/>
                  <a:gd name="T4" fmla="*/ 99 w 49"/>
                  <a:gd name="T5" fmla="*/ 37 h 39"/>
                  <a:gd name="T6" fmla="*/ 8 w 49"/>
                  <a:gd name="T7" fmla="*/ 60 h 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9" h="39">
                    <a:moveTo>
                      <a:pt x="1" y="39"/>
                    </a:moveTo>
                    <a:cubicBezTo>
                      <a:pt x="0" y="25"/>
                      <a:pt x="14" y="6"/>
                      <a:pt x="28" y="3"/>
                    </a:cubicBezTo>
                    <a:cubicBezTo>
                      <a:pt x="36" y="0"/>
                      <a:pt x="44" y="6"/>
                      <a:pt x="49" y="18"/>
                    </a:cubicBezTo>
                    <a:cubicBezTo>
                      <a:pt x="34" y="2"/>
                      <a:pt x="11" y="15"/>
                      <a:pt x="4" y="29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2" name="Freeform 738">
                <a:extLst>
                  <a:ext uri="{FF2B5EF4-FFF2-40B4-BE49-F238E27FC236}">
                    <a16:creationId xmlns:a16="http://schemas.microsoft.com/office/drawing/2014/main" id="{11CFEFB4-CDE3-4598-BC67-FB1A42333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4" y="3010"/>
                <a:ext cx="68" cy="55"/>
              </a:xfrm>
              <a:custGeom>
                <a:avLst/>
                <a:gdLst>
                  <a:gd name="T0" fmla="*/ 0 w 53"/>
                  <a:gd name="T1" fmla="*/ 90 h 43"/>
                  <a:gd name="T2" fmla="*/ 68 w 53"/>
                  <a:gd name="T3" fmla="*/ 10 h 43"/>
                  <a:gd name="T4" fmla="*/ 112 w 53"/>
                  <a:gd name="T5" fmla="*/ 45 h 43"/>
                  <a:gd name="T6" fmla="*/ 0 w 53"/>
                  <a:gd name="T7" fmla="*/ 90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3" h="43">
                    <a:moveTo>
                      <a:pt x="0" y="43"/>
                    </a:moveTo>
                    <a:cubicBezTo>
                      <a:pt x="2" y="14"/>
                      <a:pt x="17" y="1"/>
                      <a:pt x="32" y="5"/>
                    </a:cubicBezTo>
                    <a:cubicBezTo>
                      <a:pt x="48" y="9"/>
                      <a:pt x="53" y="21"/>
                      <a:pt x="53" y="21"/>
                    </a:cubicBezTo>
                    <a:cubicBezTo>
                      <a:pt x="44" y="15"/>
                      <a:pt x="18" y="0"/>
                      <a:pt x="0" y="43"/>
                    </a:cubicBezTo>
                    <a:close/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3" name="Freeform 739">
                <a:extLst>
                  <a:ext uri="{FF2B5EF4-FFF2-40B4-BE49-F238E27FC236}">
                    <a16:creationId xmlns:a16="http://schemas.microsoft.com/office/drawing/2014/main" id="{774B8FA6-A339-4FF1-B5FB-85CE89F97A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6" y="2979"/>
                <a:ext cx="52" cy="45"/>
              </a:xfrm>
              <a:custGeom>
                <a:avLst/>
                <a:gdLst>
                  <a:gd name="T0" fmla="*/ 0 w 41"/>
                  <a:gd name="T1" fmla="*/ 75 h 35"/>
                  <a:gd name="T2" fmla="*/ 30 w 41"/>
                  <a:gd name="T3" fmla="*/ 17 h 35"/>
                  <a:gd name="T4" fmla="*/ 84 w 41"/>
                  <a:gd name="T5" fmla="*/ 28 h 35"/>
                  <a:gd name="T6" fmla="*/ 18 w 41"/>
                  <a:gd name="T7" fmla="*/ 46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" h="35">
                    <a:moveTo>
                      <a:pt x="0" y="35"/>
                    </a:moveTo>
                    <a:cubicBezTo>
                      <a:pt x="2" y="25"/>
                      <a:pt x="7" y="15"/>
                      <a:pt x="15" y="8"/>
                    </a:cubicBezTo>
                    <a:cubicBezTo>
                      <a:pt x="26" y="0"/>
                      <a:pt x="33" y="5"/>
                      <a:pt x="41" y="13"/>
                    </a:cubicBezTo>
                    <a:cubicBezTo>
                      <a:pt x="29" y="8"/>
                      <a:pt x="19" y="15"/>
                      <a:pt x="9" y="2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4" name="Freeform 740">
                <a:extLst>
                  <a:ext uri="{FF2B5EF4-FFF2-40B4-BE49-F238E27FC236}">
                    <a16:creationId xmlns:a16="http://schemas.microsoft.com/office/drawing/2014/main" id="{544F31B8-A713-44AA-9F1C-420C66CF86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0" y="3667"/>
                <a:ext cx="103" cy="160"/>
              </a:xfrm>
              <a:custGeom>
                <a:avLst/>
                <a:gdLst>
                  <a:gd name="T0" fmla="*/ 171 w 80"/>
                  <a:gd name="T1" fmla="*/ 0 h 125"/>
                  <a:gd name="T2" fmla="*/ 68 w 80"/>
                  <a:gd name="T3" fmla="*/ 262 h 125"/>
                  <a:gd name="T4" fmla="*/ 171 w 80"/>
                  <a:gd name="T5" fmla="*/ 0 h 1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80" y="0"/>
                    </a:moveTo>
                    <a:cubicBezTo>
                      <a:pt x="56" y="10"/>
                      <a:pt x="0" y="55"/>
                      <a:pt x="32" y="125"/>
                    </a:cubicBezTo>
                    <a:cubicBezTo>
                      <a:pt x="26" y="97"/>
                      <a:pt x="33" y="33"/>
                      <a:pt x="80" y="0"/>
                    </a:cubicBezTo>
                    <a:close/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5" name="Freeform 741">
                <a:extLst>
                  <a:ext uri="{FF2B5EF4-FFF2-40B4-BE49-F238E27FC236}">
                    <a16:creationId xmlns:a16="http://schemas.microsoft.com/office/drawing/2014/main" id="{6B776520-AC01-41A7-879D-6CA198269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7" y="3852"/>
                <a:ext cx="77" cy="211"/>
              </a:xfrm>
              <a:custGeom>
                <a:avLst/>
                <a:gdLst>
                  <a:gd name="T0" fmla="*/ 19 w 60"/>
                  <a:gd name="T1" fmla="*/ 0 h 165"/>
                  <a:gd name="T2" fmla="*/ 19 w 60"/>
                  <a:gd name="T3" fmla="*/ 157 h 165"/>
                  <a:gd name="T4" fmla="*/ 127 w 60"/>
                  <a:gd name="T5" fmla="*/ 345 h 165"/>
                  <a:gd name="T6" fmla="*/ 40 w 60"/>
                  <a:gd name="T7" fmla="*/ 151 h 165"/>
                  <a:gd name="T8" fmla="*/ 19 w 60"/>
                  <a:gd name="T9" fmla="*/ 0 h 1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165">
                    <a:moveTo>
                      <a:pt x="9" y="0"/>
                    </a:moveTo>
                    <a:cubicBezTo>
                      <a:pt x="0" y="24"/>
                      <a:pt x="0" y="53"/>
                      <a:pt x="9" y="75"/>
                    </a:cubicBezTo>
                    <a:cubicBezTo>
                      <a:pt x="18" y="97"/>
                      <a:pt x="58" y="132"/>
                      <a:pt x="60" y="165"/>
                    </a:cubicBezTo>
                    <a:cubicBezTo>
                      <a:pt x="58" y="127"/>
                      <a:pt x="32" y="96"/>
                      <a:pt x="19" y="72"/>
                    </a:cubicBezTo>
                    <a:cubicBezTo>
                      <a:pt x="6" y="48"/>
                      <a:pt x="5" y="20"/>
                      <a:pt x="9" y="0"/>
                    </a:cubicBezTo>
                    <a:close/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6" name="Freeform 742">
                <a:extLst>
                  <a:ext uri="{FF2B5EF4-FFF2-40B4-BE49-F238E27FC236}">
                    <a16:creationId xmlns:a16="http://schemas.microsoft.com/office/drawing/2014/main" id="{D522AB4B-5CCA-4002-9767-1446C29DB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4" y="3649"/>
                <a:ext cx="17" cy="24"/>
              </a:xfrm>
              <a:custGeom>
                <a:avLst/>
                <a:gdLst>
                  <a:gd name="T0" fmla="*/ 29 w 13"/>
                  <a:gd name="T1" fmla="*/ 0 h 19"/>
                  <a:gd name="T2" fmla="*/ 0 w 13"/>
                  <a:gd name="T3" fmla="*/ 38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9">
                    <a:moveTo>
                      <a:pt x="13" y="0"/>
                    </a:moveTo>
                    <a:cubicBezTo>
                      <a:pt x="2" y="4"/>
                      <a:pt x="0" y="11"/>
                      <a:pt x="0" y="19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7" name="Freeform 743">
                <a:extLst>
                  <a:ext uri="{FF2B5EF4-FFF2-40B4-BE49-F238E27FC236}">
                    <a16:creationId xmlns:a16="http://schemas.microsoft.com/office/drawing/2014/main" id="{CFE8433B-0519-4A56-B1C1-9765410B5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6" y="3208"/>
                <a:ext cx="30" cy="47"/>
              </a:xfrm>
              <a:custGeom>
                <a:avLst/>
                <a:gdLst>
                  <a:gd name="T0" fmla="*/ 13 w 23"/>
                  <a:gd name="T1" fmla="*/ 24 h 37"/>
                  <a:gd name="T2" fmla="*/ 51 w 23"/>
                  <a:gd name="T3" fmla="*/ 0 h 37"/>
                  <a:gd name="T4" fmla="*/ 0 w 23"/>
                  <a:gd name="T5" fmla="*/ 24 h 37"/>
                  <a:gd name="T6" fmla="*/ 12 w 23"/>
                  <a:gd name="T7" fmla="*/ 76 h 37"/>
                  <a:gd name="T8" fmla="*/ 13 w 23"/>
                  <a:gd name="T9" fmla="*/ 24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37">
                    <a:moveTo>
                      <a:pt x="6" y="12"/>
                    </a:moveTo>
                    <a:cubicBezTo>
                      <a:pt x="10" y="4"/>
                      <a:pt x="17" y="1"/>
                      <a:pt x="23" y="0"/>
                    </a:cubicBezTo>
                    <a:cubicBezTo>
                      <a:pt x="9" y="1"/>
                      <a:pt x="0" y="0"/>
                      <a:pt x="0" y="12"/>
                    </a:cubicBezTo>
                    <a:cubicBezTo>
                      <a:pt x="0" y="24"/>
                      <a:pt x="0" y="33"/>
                      <a:pt x="5" y="37"/>
                    </a:cubicBezTo>
                    <a:cubicBezTo>
                      <a:pt x="4" y="33"/>
                      <a:pt x="3" y="20"/>
                      <a:pt x="6" y="12"/>
                    </a:cubicBezTo>
                    <a:close/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8" name="Freeform 744">
                <a:extLst>
                  <a:ext uri="{FF2B5EF4-FFF2-40B4-BE49-F238E27FC236}">
                    <a16:creationId xmlns:a16="http://schemas.microsoft.com/office/drawing/2014/main" id="{521C0C25-9AFF-49C5-AD14-69F8DD179F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3151"/>
                <a:ext cx="30" cy="47"/>
              </a:xfrm>
              <a:custGeom>
                <a:avLst/>
                <a:gdLst>
                  <a:gd name="T0" fmla="*/ 13 w 23"/>
                  <a:gd name="T1" fmla="*/ 24 h 37"/>
                  <a:gd name="T2" fmla="*/ 51 w 23"/>
                  <a:gd name="T3" fmla="*/ 0 h 37"/>
                  <a:gd name="T4" fmla="*/ 0 w 23"/>
                  <a:gd name="T5" fmla="*/ 24 h 37"/>
                  <a:gd name="T6" fmla="*/ 12 w 23"/>
                  <a:gd name="T7" fmla="*/ 76 h 37"/>
                  <a:gd name="T8" fmla="*/ 13 w 23"/>
                  <a:gd name="T9" fmla="*/ 24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37">
                    <a:moveTo>
                      <a:pt x="6" y="12"/>
                    </a:moveTo>
                    <a:cubicBezTo>
                      <a:pt x="10" y="4"/>
                      <a:pt x="17" y="1"/>
                      <a:pt x="23" y="0"/>
                    </a:cubicBezTo>
                    <a:cubicBezTo>
                      <a:pt x="9" y="1"/>
                      <a:pt x="0" y="0"/>
                      <a:pt x="0" y="12"/>
                    </a:cubicBezTo>
                    <a:cubicBezTo>
                      <a:pt x="0" y="24"/>
                      <a:pt x="0" y="33"/>
                      <a:pt x="5" y="37"/>
                    </a:cubicBezTo>
                    <a:cubicBezTo>
                      <a:pt x="4" y="33"/>
                      <a:pt x="3" y="20"/>
                      <a:pt x="6" y="12"/>
                    </a:cubicBezTo>
                    <a:close/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9" name="Freeform 745">
                <a:extLst>
                  <a:ext uri="{FF2B5EF4-FFF2-40B4-BE49-F238E27FC236}">
                    <a16:creationId xmlns:a16="http://schemas.microsoft.com/office/drawing/2014/main" id="{4F8459E9-076C-4B72-ADA0-85CD01CDD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" y="3268"/>
                <a:ext cx="30" cy="51"/>
              </a:xfrm>
              <a:custGeom>
                <a:avLst/>
                <a:gdLst>
                  <a:gd name="T0" fmla="*/ 14 w 24"/>
                  <a:gd name="T1" fmla="*/ 31 h 40"/>
                  <a:gd name="T2" fmla="*/ 48 w 24"/>
                  <a:gd name="T3" fmla="*/ 6 h 40"/>
                  <a:gd name="T4" fmla="*/ 1 w 24"/>
                  <a:gd name="T5" fmla="*/ 31 h 40"/>
                  <a:gd name="T6" fmla="*/ 13 w 24"/>
                  <a:gd name="T7" fmla="*/ 83 h 40"/>
                  <a:gd name="T8" fmla="*/ 14 w 24"/>
                  <a:gd name="T9" fmla="*/ 31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" h="40">
                    <a:moveTo>
                      <a:pt x="7" y="15"/>
                    </a:moveTo>
                    <a:cubicBezTo>
                      <a:pt x="11" y="7"/>
                      <a:pt x="18" y="4"/>
                      <a:pt x="24" y="3"/>
                    </a:cubicBezTo>
                    <a:cubicBezTo>
                      <a:pt x="10" y="4"/>
                      <a:pt x="3" y="0"/>
                      <a:pt x="1" y="15"/>
                    </a:cubicBezTo>
                    <a:cubicBezTo>
                      <a:pt x="0" y="27"/>
                      <a:pt x="1" y="36"/>
                      <a:pt x="6" y="40"/>
                    </a:cubicBezTo>
                    <a:cubicBezTo>
                      <a:pt x="5" y="36"/>
                      <a:pt x="4" y="23"/>
                      <a:pt x="7" y="15"/>
                    </a:cubicBezTo>
                    <a:close/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0" name="Freeform 746">
                <a:extLst>
                  <a:ext uri="{FF2B5EF4-FFF2-40B4-BE49-F238E27FC236}">
                    <a16:creationId xmlns:a16="http://schemas.microsoft.com/office/drawing/2014/main" id="{2AAF0590-706B-40B5-80F0-0535955AF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5" y="3341"/>
                <a:ext cx="30" cy="47"/>
              </a:xfrm>
              <a:custGeom>
                <a:avLst/>
                <a:gdLst>
                  <a:gd name="T0" fmla="*/ 13 w 23"/>
                  <a:gd name="T1" fmla="*/ 24 h 37"/>
                  <a:gd name="T2" fmla="*/ 51 w 23"/>
                  <a:gd name="T3" fmla="*/ 0 h 37"/>
                  <a:gd name="T4" fmla="*/ 0 w 23"/>
                  <a:gd name="T5" fmla="*/ 24 h 37"/>
                  <a:gd name="T6" fmla="*/ 12 w 23"/>
                  <a:gd name="T7" fmla="*/ 76 h 37"/>
                  <a:gd name="T8" fmla="*/ 13 w 23"/>
                  <a:gd name="T9" fmla="*/ 24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37">
                    <a:moveTo>
                      <a:pt x="6" y="12"/>
                    </a:moveTo>
                    <a:cubicBezTo>
                      <a:pt x="9" y="4"/>
                      <a:pt x="17" y="1"/>
                      <a:pt x="23" y="0"/>
                    </a:cubicBezTo>
                    <a:cubicBezTo>
                      <a:pt x="9" y="1"/>
                      <a:pt x="0" y="0"/>
                      <a:pt x="0" y="12"/>
                    </a:cubicBezTo>
                    <a:cubicBezTo>
                      <a:pt x="0" y="24"/>
                      <a:pt x="0" y="33"/>
                      <a:pt x="5" y="37"/>
                    </a:cubicBezTo>
                    <a:cubicBezTo>
                      <a:pt x="3" y="33"/>
                      <a:pt x="2" y="20"/>
                      <a:pt x="6" y="12"/>
                    </a:cubicBezTo>
                    <a:close/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1" name="Freeform 747">
                <a:extLst>
                  <a:ext uri="{FF2B5EF4-FFF2-40B4-BE49-F238E27FC236}">
                    <a16:creationId xmlns:a16="http://schemas.microsoft.com/office/drawing/2014/main" id="{E504D72D-6FAB-47F0-B9A7-5BA35B1C0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7" y="3400"/>
                <a:ext cx="24" cy="33"/>
              </a:xfrm>
              <a:custGeom>
                <a:avLst/>
                <a:gdLst>
                  <a:gd name="T0" fmla="*/ 38 w 19"/>
                  <a:gd name="T1" fmla="*/ 0 h 26"/>
                  <a:gd name="T2" fmla="*/ 8 w 19"/>
                  <a:gd name="T3" fmla="*/ 6 h 26"/>
                  <a:gd name="T4" fmla="*/ 20 w 19"/>
                  <a:gd name="T5" fmla="*/ 53 h 26"/>
                  <a:gd name="T6" fmla="*/ 14 w 19"/>
                  <a:gd name="T7" fmla="*/ 24 h 26"/>
                  <a:gd name="T8" fmla="*/ 34 w 19"/>
                  <a:gd name="T9" fmla="*/ 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26">
                    <a:moveTo>
                      <a:pt x="19" y="0"/>
                    </a:moveTo>
                    <a:cubicBezTo>
                      <a:pt x="16" y="0"/>
                      <a:pt x="7" y="0"/>
                      <a:pt x="4" y="3"/>
                    </a:cubicBezTo>
                    <a:cubicBezTo>
                      <a:pt x="0" y="7"/>
                      <a:pt x="8" y="22"/>
                      <a:pt x="10" y="26"/>
                    </a:cubicBezTo>
                    <a:cubicBezTo>
                      <a:pt x="8" y="22"/>
                      <a:pt x="6" y="16"/>
                      <a:pt x="7" y="12"/>
                    </a:cubicBezTo>
                    <a:cubicBezTo>
                      <a:pt x="8" y="5"/>
                      <a:pt x="12" y="5"/>
                      <a:pt x="17" y="3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2" name="Freeform 748">
                <a:extLst>
                  <a:ext uri="{FF2B5EF4-FFF2-40B4-BE49-F238E27FC236}">
                    <a16:creationId xmlns:a16="http://schemas.microsoft.com/office/drawing/2014/main" id="{AEB37319-8608-4301-935F-44F0A561D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7" y="3447"/>
                <a:ext cx="46" cy="32"/>
              </a:xfrm>
              <a:custGeom>
                <a:avLst/>
                <a:gdLst>
                  <a:gd name="T0" fmla="*/ 75 w 36"/>
                  <a:gd name="T1" fmla="*/ 0 h 25"/>
                  <a:gd name="T2" fmla="*/ 28 w 36"/>
                  <a:gd name="T3" fmla="*/ 5 h 25"/>
                  <a:gd name="T4" fmla="*/ 24 w 36"/>
                  <a:gd name="T5" fmla="*/ 52 h 25"/>
                  <a:gd name="T6" fmla="*/ 59 w 36"/>
                  <a:gd name="T7" fmla="*/ 8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25">
                    <a:moveTo>
                      <a:pt x="36" y="0"/>
                    </a:moveTo>
                    <a:cubicBezTo>
                      <a:pt x="27" y="3"/>
                      <a:pt x="22" y="1"/>
                      <a:pt x="13" y="2"/>
                    </a:cubicBezTo>
                    <a:cubicBezTo>
                      <a:pt x="0" y="5"/>
                      <a:pt x="10" y="19"/>
                      <a:pt x="12" y="25"/>
                    </a:cubicBezTo>
                    <a:cubicBezTo>
                      <a:pt x="5" y="12"/>
                      <a:pt x="16" y="5"/>
                      <a:pt x="28" y="4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3" name="Freeform 749">
                <a:extLst>
                  <a:ext uri="{FF2B5EF4-FFF2-40B4-BE49-F238E27FC236}">
                    <a16:creationId xmlns:a16="http://schemas.microsoft.com/office/drawing/2014/main" id="{4CDF8473-CAC6-49AB-89C5-8174B86C2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3" y="3491"/>
                <a:ext cx="35" cy="29"/>
              </a:xfrm>
              <a:custGeom>
                <a:avLst/>
                <a:gdLst>
                  <a:gd name="T0" fmla="*/ 57 w 27"/>
                  <a:gd name="T1" fmla="*/ 5 h 23"/>
                  <a:gd name="T2" fmla="*/ 13 w 27"/>
                  <a:gd name="T3" fmla="*/ 5 h 23"/>
                  <a:gd name="T4" fmla="*/ 23 w 27"/>
                  <a:gd name="T5" fmla="*/ 47 h 23"/>
                  <a:gd name="T6" fmla="*/ 22 w 27"/>
                  <a:gd name="T7" fmla="*/ 16 h 23"/>
                  <a:gd name="T8" fmla="*/ 58 w 27"/>
                  <a:gd name="T9" fmla="*/ 5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23">
                    <a:moveTo>
                      <a:pt x="26" y="2"/>
                    </a:moveTo>
                    <a:cubicBezTo>
                      <a:pt x="22" y="2"/>
                      <a:pt x="10" y="0"/>
                      <a:pt x="6" y="2"/>
                    </a:cubicBezTo>
                    <a:cubicBezTo>
                      <a:pt x="0" y="7"/>
                      <a:pt x="6" y="20"/>
                      <a:pt x="11" y="23"/>
                    </a:cubicBezTo>
                    <a:cubicBezTo>
                      <a:pt x="8" y="19"/>
                      <a:pt x="7" y="12"/>
                      <a:pt x="10" y="8"/>
                    </a:cubicBezTo>
                    <a:cubicBezTo>
                      <a:pt x="12" y="4"/>
                      <a:pt x="23" y="2"/>
                      <a:pt x="27" y="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4" name="Freeform 750">
                <a:extLst>
                  <a:ext uri="{FF2B5EF4-FFF2-40B4-BE49-F238E27FC236}">
                    <a16:creationId xmlns:a16="http://schemas.microsoft.com/office/drawing/2014/main" id="{F2681C2E-409A-4CA8-83A9-7E377E31D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4" y="3537"/>
                <a:ext cx="38" cy="25"/>
              </a:xfrm>
              <a:custGeom>
                <a:avLst/>
                <a:gdLst>
                  <a:gd name="T0" fmla="*/ 61 w 30"/>
                  <a:gd name="T1" fmla="*/ 8 h 20"/>
                  <a:gd name="T2" fmla="*/ 18 w 30"/>
                  <a:gd name="T3" fmla="*/ 1 h 20"/>
                  <a:gd name="T4" fmla="*/ 5 w 30"/>
                  <a:gd name="T5" fmla="*/ 8 h 20"/>
                  <a:gd name="T6" fmla="*/ 6 w 30"/>
                  <a:gd name="T7" fmla="*/ 39 h 20"/>
                  <a:gd name="T8" fmla="*/ 14 w 30"/>
                  <a:gd name="T9" fmla="*/ 13 h 20"/>
                  <a:gd name="T10" fmla="*/ 61 w 30"/>
                  <a:gd name="T11" fmla="*/ 1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0" h="20">
                    <a:moveTo>
                      <a:pt x="30" y="4"/>
                    </a:moveTo>
                    <a:cubicBezTo>
                      <a:pt x="23" y="4"/>
                      <a:pt x="16" y="2"/>
                      <a:pt x="9" y="1"/>
                    </a:cubicBezTo>
                    <a:cubicBezTo>
                      <a:pt x="4" y="0"/>
                      <a:pt x="3" y="0"/>
                      <a:pt x="2" y="4"/>
                    </a:cubicBezTo>
                    <a:cubicBezTo>
                      <a:pt x="1" y="8"/>
                      <a:pt x="0" y="17"/>
                      <a:pt x="3" y="20"/>
                    </a:cubicBezTo>
                    <a:cubicBezTo>
                      <a:pt x="2" y="15"/>
                      <a:pt x="3" y="8"/>
                      <a:pt x="7" y="6"/>
                    </a:cubicBezTo>
                    <a:cubicBezTo>
                      <a:pt x="12" y="4"/>
                      <a:pt x="26" y="6"/>
                      <a:pt x="30" y="5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5" name="Freeform 751">
                <a:extLst>
                  <a:ext uri="{FF2B5EF4-FFF2-40B4-BE49-F238E27FC236}">
                    <a16:creationId xmlns:a16="http://schemas.microsoft.com/office/drawing/2014/main" id="{606AFC3A-B90A-4677-B2CB-4C63F47EC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5" y="3576"/>
                <a:ext cx="44" cy="34"/>
              </a:xfrm>
              <a:custGeom>
                <a:avLst/>
                <a:gdLst>
                  <a:gd name="T0" fmla="*/ 69 w 35"/>
                  <a:gd name="T1" fmla="*/ 21 h 26"/>
                  <a:gd name="T2" fmla="*/ 44 w 35"/>
                  <a:gd name="T3" fmla="*/ 13 h 26"/>
                  <a:gd name="T4" fmla="*/ 24 w 35"/>
                  <a:gd name="T5" fmla="*/ 1 h 26"/>
                  <a:gd name="T6" fmla="*/ 5 w 35"/>
                  <a:gd name="T7" fmla="*/ 58 h 26"/>
                  <a:gd name="T8" fmla="*/ 18 w 35"/>
                  <a:gd name="T9" fmla="*/ 17 h 26"/>
                  <a:gd name="T10" fmla="*/ 54 w 35"/>
                  <a:gd name="T11" fmla="*/ 21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26">
                    <a:moveTo>
                      <a:pt x="35" y="9"/>
                    </a:moveTo>
                    <a:cubicBezTo>
                      <a:pt x="31" y="9"/>
                      <a:pt x="26" y="7"/>
                      <a:pt x="22" y="6"/>
                    </a:cubicBezTo>
                    <a:cubicBezTo>
                      <a:pt x="19" y="4"/>
                      <a:pt x="15" y="1"/>
                      <a:pt x="12" y="1"/>
                    </a:cubicBezTo>
                    <a:cubicBezTo>
                      <a:pt x="3" y="0"/>
                      <a:pt x="0" y="20"/>
                      <a:pt x="2" y="26"/>
                    </a:cubicBezTo>
                    <a:cubicBezTo>
                      <a:pt x="4" y="20"/>
                      <a:pt x="4" y="11"/>
                      <a:pt x="9" y="8"/>
                    </a:cubicBezTo>
                    <a:cubicBezTo>
                      <a:pt x="14" y="5"/>
                      <a:pt x="23" y="7"/>
                      <a:pt x="27" y="9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6" name="Freeform 752">
                <a:extLst>
                  <a:ext uri="{FF2B5EF4-FFF2-40B4-BE49-F238E27FC236}">
                    <a16:creationId xmlns:a16="http://schemas.microsoft.com/office/drawing/2014/main" id="{EBF27874-B3DA-4840-9BB2-CC4FCB87F1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" y="3551"/>
                <a:ext cx="32" cy="42"/>
              </a:xfrm>
              <a:custGeom>
                <a:avLst/>
                <a:gdLst>
                  <a:gd name="T0" fmla="*/ 52 w 25"/>
                  <a:gd name="T1" fmla="*/ 8 h 33"/>
                  <a:gd name="T2" fmla="*/ 13 w 25"/>
                  <a:gd name="T3" fmla="*/ 10 h 33"/>
                  <a:gd name="T4" fmla="*/ 5 w 25"/>
                  <a:gd name="T5" fmla="*/ 67 h 33"/>
                  <a:gd name="T6" fmla="*/ 52 w 25"/>
                  <a:gd name="T7" fmla="*/ 8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33">
                    <a:moveTo>
                      <a:pt x="25" y="4"/>
                    </a:moveTo>
                    <a:cubicBezTo>
                      <a:pt x="19" y="3"/>
                      <a:pt x="11" y="0"/>
                      <a:pt x="6" y="5"/>
                    </a:cubicBezTo>
                    <a:cubicBezTo>
                      <a:pt x="0" y="13"/>
                      <a:pt x="4" y="25"/>
                      <a:pt x="2" y="33"/>
                    </a:cubicBezTo>
                    <a:cubicBezTo>
                      <a:pt x="3" y="19"/>
                      <a:pt x="9" y="3"/>
                      <a:pt x="25" y="4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7" name="Freeform 753">
                <a:extLst>
                  <a:ext uri="{FF2B5EF4-FFF2-40B4-BE49-F238E27FC236}">
                    <a16:creationId xmlns:a16="http://schemas.microsoft.com/office/drawing/2014/main" id="{8FD48955-E04C-4EDD-8043-5F91FC686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" y="3492"/>
                <a:ext cx="28" cy="37"/>
              </a:xfrm>
              <a:custGeom>
                <a:avLst/>
                <a:gdLst>
                  <a:gd name="T0" fmla="*/ 46 w 22"/>
                  <a:gd name="T1" fmla="*/ 1 h 29"/>
                  <a:gd name="T2" fmla="*/ 13 w 22"/>
                  <a:gd name="T3" fmla="*/ 8 h 29"/>
                  <a:gd name="T4" fmla="*/ 14 w 22"/>
                  <a:gd name="T5" fmla="*/ 60 h 29"/>
                  <a:gd name="T6" fmla="*/ 17 w 22"/>
                  <a:gd name="T7" fmla="*/ 17 h 29"/>
                  <a:gd name="T8" fmla="*/ 46 w 22"/>
                  <a:gd name="T9" fmla="*/ 1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29">
                    <a:moveTo>
                      <a:pt x="22" y="1"/>
                    </a:moveTo>
                    <a:cubicBezTo>
                      <a:pt x="17" y="2"/>
                      <a:pt x="10" y="0"/>
                      <a:pt x="6" y="4"/>
                    </a:cubicBezTo>
                    <a:cubicBezTo>
                      <a:pt x="0" y="10"/>
                      <a:pt x="5" y="21"/>
                      <a:pt x="7" y="29"/>
                    </a:cubicBezTo>
                    <a:cubicBezTo>
                      <a:pt x="6" y="23"/>
                      <a:pt x="5" y="13"/>
                      <a:pt x="8" y="8"/>
                    </a:cubicBezTo>
                    <a:cubicBezTo>
                      <a:pt x="11" y="3"/>
                      <a:pt x="17" y="3"/>
                      <a:pt x="22" y="1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8" name="Freeform 754">
                <a:extLst>
                  <a:ext uri="{FF2B5EF4-FFF2-40B4-BE49-F238E27FC236}">
                    <a16:creationId xmlns:a16="http://schemas.microsoft.com/office/drawing/2014/main" id="{340E8380-F7AC-44FE-87D7-600872615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1" y="3432"/>
                <a:ext cx="40" cy="37"/>
              </a:xfrm>
              <a:custGeom>
                <a:avLst/>
                <a:gdLst>
                  <a:gd name="T0" fmla="*/ 17 w 31"/>
                  <a:gd name="T1" fmla="*/ 60 h 29"/>
                  <a:gd name="T2" fmla="*/ 10 w 31"/>
                  <a:gd name="T3" fmla="*/ 14 h 29"/>
                  <a:gd name="T4" fmla="*/ 67 w 31"/>
                  <a:gd name="T5" fmla="*/ 10 h 29"/>
                  <a:gd name="T6" fmla="*/ 30 w 31"/>
                  <a:gd name="T7" fmla="*/ 13 h 29"/>
                  <a:gd name="T8" fmla="*/ 17 w 31"/>
                  <a:gd name="T9" fmla="*/ 37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29">
                    <a:moveTo>
                      <a:pt x="8" y="29"/>
                    </a:moveTo>
                    <a:cubicBezTo>
                      <a:pt x="9" y="22"/>
                      <a:pt x="0" y="13"/>
                      <a:pt x="5" y="7"/>
                    </a:cubicBezTo>
                    <a:cubicBezTo>
                      <a:pt x="10" y="0"/>
                      <a:pt x="25" y="2"/>
                      <a:pt x="31" y="5"/>
                    </a:cubicBezTo>
                    <a:cubicBezTo>
                      <a:pt x="26" y="6"/>
                      <a:pt x="19" y="4"/>
                      <a:pt x="14" y="6"/>
                    </a:cubicBezTo>
                    <a:cubicBezTo>
                      <a:pt x="7" y="9"/>
                      <a:pt x="9" y="12"/>
                      <a:pt x="8" y="18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9" name="Freeform 755">
                <a:extLst>
                  <a:ext uri="{FF2B5EF4-FFF2-40B4-BE49-F238E27FC236}">
                    <a16:creationId xmlns:a16="http://schemas.microsoft.com/office/drawing/2014/main" id="{EB7E9B2F-07C7-4B9E-82E6-EF2FE3F5F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9" y="3382"/>
                <a:ext cx="28" cy="33"/>
              </a:xfrm>
              <a:custGeom>
                <a:avLst/>
                <a:gdLst>
                  <a:gd name="T0" fmla="*/ 17 w 22"/>
                  <a:gd name="T1" fmla="*/ 53 h 26"/>
                  <a:gd name="T2" fmla="*/ 10 w 22"/>
                  <a:gd name="T3" fmla="*/ 32 h 26"/>
                  <a:gd name="T4" fmla="*/ 1 w 22"/>
                  <a:gd name="T5" fmla="*/ 14 h 26"/>
                  <a:gd name="T6" fmla="*/ 46 w 22"/>
                  <a:gd name="T7" fmla="*/ 5 h 26"/>
                  <a:gd name="T8" fmla="*/ 22 w 22"/>
                  <a:gd name="T9" fmla="*/ 13 h 26"/>
                  <a:gd name="T10" fmla="*/ 14 w 22"/>
                  <a:gd name="T11" fmla="*/ 41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26">
                    <a:moveTo>
                      <a:pt x="8" y="26"/>
                    </a:moveTo>
                    <a:cubicBezTo>
                      <a:pt x="7" y="23"/>
                      <a:pt x="7" y="19"/>
                      <a:pt x="5" y="16"/>
                    </a:cubicBezTo>
                    <a:cubicBezTo>
                      <a:pt x="4" y="13"/>
                      <a:pt x="0" y="10"/>
                      <a:pt x="1" y="7"/>
                    </a:cubicBezTo>
                    <a:cubicBezTo>
                      <a:pt x="3" y="1"/>
                      <a:pt x="18" y="0"/>
                      <a:pt x="22" y="2"/>
                    </a:cubicBezTo>
                    <a:cubicBezTo>
                      <a:pt x="18" y="2"/>
                      <a:pt x="13" y="2"/>
                      <a:pt x="10" y="6"/>
                    </a:cubicBezTo>
                    <a:cubicBezTo>
                      <a:pt x="8" y="9"/>
                      <a:pt x="6" y="17"/>
                      <a:pt x="7" y="20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0" name="Freeform 756">
                <a:extLst>
                  <a:ext uri="{FF2B5EF4-FFF2-40B4-BE49-F238E27FC236}">
                    <a16:creationId xmlns:a16="http://schemas.microsoft.com/office/drawing/2014/main" id="{A45F8B92-E25C-4A75-A100-F9C08EFB2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3324"/>
                <a:ext cx="25" cy="35"/>
              </a:xfrm>
              <a:custGeom>
                <a:avLst/>
                <a:gdLst>
                  <a:gd name="T0" fmla="*/ 6 w 20"/>
                  <a:gd name="T1" fmla="*/ 58 h 27"/>
                  <a:gd name="T2" fmla="*/ 6 w 20"/>
                  <a:gd name="T3" fmla="*/ 17 h 27"/>
                  <a:gd name="T4" fmla="*/ 39 w 20"/>
                  <a:gd name="T5" fmla="*/ 5 h 27"/>
                  <a:gd name="T6" fmla="*/ 6 w 20"/>
                  <a:gd name="T7" fmla="*/ 45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27">
                    <a:moveTo>
                      <a:pt x="3" y="27"/>
                    </a:moveTo>
                    <a:cubicBezTo>
                      <a:pt x="4" y="21"/>
                      <a:pt x="0" y="14"/>
                      <a:pt x="3" y="8"/>
                    </a:cubicBezTo>
                    <a:cubicBezTo>
                      <a:pt x="6" y="3"/>
                      <a:pt x="15" y="0"/>
                      <a:pt x="20" y="2"/>
                    </a:cubicBezTo>
                    <a:cubicBezTo>
                      <a:pt x="11" y="4"/>
                      <a:pt x="3" y="12"/>
                      <a:pt x="3" y="21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1" name="Freeform 757">
                <a:extLst>
                  <a:ext uri="{FF2B5EF4-FFF2-40B4-BE49-F238E27FC236}">
                    <a16:creationId xmlns:a16="http://schemas.microsoft.com/office/drawing/2014/main" id="{DC63A953-2867-4778-8876-02BBCA635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7" y="3258"/>
                <a:ext cx="25" cy="52"/>
              </a:xfrm>
              <a:custGeom>
                <a:avLst/>
                <a:gdLst>
                  <a:gd name="T0" fmla="*/ 39 w 20"/>
                  <a:gd name="T1" fmla="*/ 0 h 41"/>
                  <a:gd name="T2" fmla="*/ 0 w 20"/>
                  <a:gd name="T3" fmla="*/ 24 h 41"/>
                  <a:gd name="T4" fmla="*/ 13 w 20"/>
                  <a:gd name="T5" fmla="*/ 84 h 41"/>
                  <a:gd name="T6" fmla="*/ 13 w 20"/>
                  <a:gd name="T7" fmla="*/ 58 h 41"/>
                  <a:gd name="T8" fmla="*/ 10 w 20"/>
                  <a:gd name="T9" fmla="*/ 32 h 41"/>
                  <a:gd name="T10" fmla="*/ 31 w 20"/>
                  <a:gd name="T11" fmla="*/ 1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" h="41">
                    <a:moveTo>
                      <a:pt x="20" y="0"/>
                    </a:moveTo>
                    <a:cubicBezTo>
                      <a:pt x="11" y="4"/>
                      <a:pt x="0" y="0"/>
                      <a:pt x="0" y="12"/>
                    </a:cubicBezTo>
                    <a:cubicBezTo>
                      <a:pt x="0" y="22"/>
                      <a:pt x="7" y="31"/>
                      <a:pt x="6" y="41"/>
                    </a:cubicBezTo>
                    <a:cubicBezTo>
                      <a:pt x="5" y="37"/>
                      <a:pt x="6" y="32"/>
                      <a:pt x="6" y="28"/>
                    </a:cubicBezTo>
                    <a:cubicBezTo>
                      <a:pt x="7" y="23"/>
                      <a:pt x="6" y="21"/>
                      <a:pt x="5" y="16"/>
                    </a:cubicBezTo>
                    <a:cubicBezTo>
                      <a:pt x="4" y="9"/>
                      <a:pt x="9" y="3"/>
                      <a:pt x="16" y="1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2" name="Freeform 758">
                <a:extLst>
                  <a:ext uri="{FF2B5EF4-FFF2-40B4-BE49-F238E27FC236}">
                    <a16:creationId xmlns:a16="http://schemas.microsoft.com/office/drawing/2014/main" id="{F6E75ECE-D01E-407C-B72B-60EC1D193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3204"/>
                <a:ext cx="20" cy="36"/>
              </a:xfrm>
              <a:custGeom>
                <a:avLst/>
                <a:gdLst>
                  <a:gd name="T0" fmla="*/ 31 w 16"/>
                  <a:gd name="T1" fmla="*/ 0 h 28"/>
                  <a:gd name="T2" fmla="*/ 8 w 16"/>
                  <a:gd name="T3" fmla="*/ 10 h 28"/>
                  <a:gd name="T4" fmla="*/ 13 w 16"/>
                  <a:gd name="T5" fmla="*/ 59 h 28"/>
                  <a:gd name="T6" fmla="*/ 16 w 16"/>
                  <a:gd name="T7" fmla="*/ 22 h 28"/>
                  <a:gd name="T8" fmla="*/ 31 w 16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28">
                    <a:moveTo>
                      <a:pt x="16" y="0"/>
                    </a:moveTo>
                    <a:cubicBezTo>
                      <a:pt x="10" y="0"/>
                      <a:pt x="6" y="0"/>
                      <a:pt x="4" y="5"/>
                    </a:cubicBezTo>
                    <a:cubicBezTo>
                      <a:pt x="0" y="12"/>
                      <a:pt x="6" y="20"/>
                      <a:pt x="6" y="28"/>
                    </a:cubicBezTo>
                    <a:cubicBezTo>
                      <a:pt x="6" y="21"/>
                      <a:pt x="5" y="17"/>
                      <a:pt x="8" y="10"/>
                    </a:cubicBezTo>
                    <a:cubicBezTo>
                      <a:pt x="10" y="4"/>
                      <a:pt x="11" y="4"/>
                      <a:pt x="16" y="0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3" name="Freeform 759">
                <a:extLst>
                  <a:ext uri="{FF2B5EF4-FFF2-40B4-BE49-F238E27FC236}">
                    <a16:creationId xmlns:a16="http://schemas.microsoft.com/office/drawing/2014/main" id="{4D372B27-B7E0-44E8-98DB-955663D640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2" y="3152"/>
                <a:ext cx="26" cy="33"/>
              </a:xfrm>
              <a:custGeom>
                <a:avLst/>
                <a:gdLst>
                  <a:gd name="T0" fmla="*/ 40 w 21"/>
                  <a:gd name="T1" fmla="*/ 6 h 26"/>
                  <a:gd name="T2" fmla="*/ 15 w 21"/>
                  <a:gd name="T3" fmla="*/ 5 h 26"/>
                  <a:gd name="T4" fmla="*/ 14 w 21"/>
                  <a:gd name="T5" fmla="*/ 53 h 26"/>
                  <a:gd name="T6" fmla="*/ 40 w 21"/>
                  <a:gd name="T7" fmla="*/ 6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26">
                    <a:moveTo>
                      <a:pt x="21" y="3"/>
                    </a:moveTo>
                    <a:cubicBezTo>
                      <a:pt x="16" y="3"/>
                      <a:pt x="13" y="0"/>
                      <a:pt x="8" y="2"/>
                    </a:cubicBezTo>
                    <a:cubicBezTo>
                      <a:pt x="0" y="6"/>
                      <a:pt x="4" y="20"/>
                      <a:pt x="7" y="26"/>
                    </a:cubicBezTo>
                    <a:cubicBezTo>
                      <a:pt x="5" y="14"/>
                      <a:pt x="8" y="4"/>
                      <a:pt x="21" y="3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" name="Freeform 760">
                <a:extLst>
                  <a:ext uri="{FF2B5EF4-FFF2-40B4-BE49-F238E27FC236}">
                    <a16:creationId xmlns:a16="http://schemas.microsoft.com/office/drawing/2014/main" id="{7FA10209-96C7-4C73-A853-2DCF3F526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8" y="3096"/>
                <a:ext cx="19" cy="38"/>
              </a:xfrm>
              <a:custGeom>
                <a:avLst/>
                <a:gdLst>
                  <a:gd name="T0" fmla="*/ 8 w 15"/>
                  <a:gd name="T1" fmla="*/ 5 h 30"/>
                  <a:gd name="T2" fmla="*/ 0 w 15"/>
                  <a:gd name="T3" fmla="*/ 61 h 30"/>
                  <a:gd name="T4" fmla="*/ 20 w 15"/>
                  <a:gd name="T5" fmla="*/ 24 h 30"/>
                  <a:gd name="T6" fmla="*/ 30 w 15"/>
                  <a:gd name="T7" fmla="*/ 5 h 30"/>
                  <a:gd name="T8" fmla="*/ 13 w 15"/>
                  <a:gd name="T9" fmla="*/ 1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30">
                    <a:moveTo>
                      <a:pt x="4" y="2"/>
                    </a:moveTo>
                    <a:cubicBezTo>
                      <a:pt x="10" y="10"/>
                      <a:pt x="3" y="22"/>
                      <a:pt x="0" y="30"/>
                    </a:cubicBezTo>
                    <a:cubicBezTo>
                      <a:pt x="5" y="24"/>
                      <a:pt x="9" y="19"/>
                      <a:pt x="10" y="12"/>
                    </a:cubicBezTo>
                    <a:cubicBezTo>
                      <a:pt x="10" y="7"/>
                      <a:pt x="8" y="3"/>
                      <a:pt x="15" y="2"/>
                    </a:cubicBezTo>
                    <a:cubicBezTo>
                      <a:pt x="13" y="0"/>
                      <a:pt x="9" y="1"/>
                      <a:pt x="6" y="1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5" name="Freeform 761">
                <a:extLst>
                  <a:ext uri="{FF2B5EF4-FFF2-40B4-BE49-F238E27FC236}">
                    <a16:creationId xmlns:a16="http://schemas.microsoft.com/office/drawing/2014/main" id="{FA2E7632-15C6-46F6-A488-B228B71B96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3" y="3046"/>
                <a:ext cx="24" cy="34"/>
              </a:xfrm>
              <a:custGeom>
                <a:avLst/>
                <a:gdLst>
                  <a:gd name="T0" fmla="*/ 38 w 19"/>
                  <a:gd name="T1" fmla="*/ 6 h 27"/>
                  <a:gd name="T2" fmla="*/ 8 w 19"/>
                  <a:gd name="T3" fmla="*/ 10 h 27"/>
                  <a:gd name="T4" fmla="*/ 1 w 19"/>
                  <a:gd name="T5" fmla="*/ 54 h 27"/>
                  <a:gd name="T6" fmla="*/ 14 w 19"/>
                  <a:gd name="T7" fmla="*/ 23 h 27"/>
                  <a:gd name="T8" fmla="*/ 37 w 19"/>
                  <a:gd name="T9" fmla="*/ 8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27">
                    <a:moveTo>
                      <a:pt x="19" y="3"/>
                    </a:moveTo>
                    <a:cubicBezTo>
                      <a:pt x="13" y="4"/>
                      <a:pt x="8" y="0"/>
                      <a:pt x="4" y="5"/>
                    </a:cubicBezTo>
                    <a:cubicBezTo>
                      <a:pt x="0" y="12"/>
                      <a:pt x="5" y="20"/>
                      <a:pt x="1" y="27"/>
                    </a:cubicBezTo>
                    <a:cubicBezTo>
                      <a:pt x="4" y="22"/>
                      <a:pt x="5" y="17"/>
                      <a:pt x="7" y="11"/>
                    </a:cubicBezTo>
                    <a:cubicBezTo>
                      <a:pt x="9" y="5"/>
                      <a:pt x="12" y="5"/>
                      <a:pt x="18" y="4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6" name="Freeform 762">
                <a:extLst>
                  <a:ext uri="{FF2B5EF4-FFF2-40B4-BE49-F238E27FC236}">
                    <a16:creationId xmlns:a16="http://schemas.microsoft.com/office/drawing/2014/main" id="{9E0471C7-E3DC-4FD7-88A2-4FF01C7C6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9" y="2996"/>
                <a:ext cx="20" cy="29"/>
              </a:xfrm>
              <a:custGeom>
                <a:avLst/>
                <a:gdLst>
                  <a:gd name="T0" fmla="*/ 36 w 15"/>
                  <a:gd name="T1" fmla="*/ 1 h 23"/>
                  <a:gd name="T2" fmla="*/ 7 w 15"/>
                  <a:gd name="T3" fmla="*/ 8 h 23"/>
                  <a:gd name="T4" fmla="*/ 7 w 15"/>
                  <a:gd name="T5" fmla="*/ 47 h 23"/>
                  <a:gd name="T6" fmla="*/ 33 w 15"/>
                  <a:gd name="T7" fmla="*/ 5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23">
                    <a:moveTo>
                      <a:pt x="15" y="1"/>
                    </a:moveTo>
                    <a:cubicBezTo>
                      <a:pt x="11" y="1"/>
                      <a:pt x="6" y="0"/>
                      <a:pt x="3" y="4"/>
                    </a:cubicBezTo>
                    <a:cubicBezTo>
                      <a:pt x="0" y="8"/>
                      <a:pt x="3" y="18"/>
                      <a:pt x="3" y="23"/>
                    </a:cubicBezTo>
                    <a:cubicBezTo>
                      <a:pt x="4" y="16"/>
                      <a:pt x="5" y="3"/>
                      <a:pt x="14" y="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7" name="Freeform 763">
                <a:extLst>
                  <a:ext uri="{FF2B5EF4-FFF2-40B4-BE49-F238E27FC236}">
                    <a16:creationId xmlns:a16="http://schemas.microsoft.com/office/drawing/2014/main" id="{1EA8D697-AEF3-4CD2-8A6A-B8E891399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1" y="3309"/>
                <a:ext cx="42" cy="15"/>
              </a:xfrm>
              <a:custGeom>
                <a:avLst/>
                <a:gdLst>
                  <a:gd name="T0" fmla="*/ 0 w 33"/>
                  <a:gd name="T1" fmla="*/ 6 h 12"/>
                  <a:gd name="T2" fmla="*/ 67 w 33"/>
                  <a:gd name="T3" fmla="*/ 24 h 12"/>
                  <a:gd name="T4" fmla="*/ 14 w 33"/>
                  <a:gd name="T5" fmla="*/ 14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12">
                    <a:moveTo>
                      <a:pt x="0" y="3"/>
                    </a:moveTo>
                    <a:cubicBezTo>
                      <a:pt x="10" y="6"/>
                      <a:pt x="25" y="0"/>
                      <a:pt x="33" y="12"/>
                    </a:cubicBezTo>
                    <a:cubicBezTo>
                      <a:pt x="26" y="8"/>
                      <a:pt x="15" y="6"/>
                      <a:pt x="7" y="7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8" name="Freeform 764">
                <a:extLst>
                  <a:ext uri="{FF2B5EF4-FFF2-40B4-BE49-F238E27FC236}">
                    <a16:creationId xmlns:a16="http://schemas.microsoft.com/office/drawing/2014/main" id="{3600401D-60D4-4346-8EAC-B7C8D16AE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3372"/>
                <a:ext cx="58" cy="42"/>
              </a:xfrm>
              <a:custGeom>
                <a:avLst/>
                <a:gdLst>
                  <a:gd name="T0" fmla="*/ 97 w 45"/>
                  <a:gd name="T1" fmla="*/ 13 h 33"/>
                  <a:gd name="T2" fmla="*/ 22 w 45"/>
                  <a:gd name="T3" fmla="*/ 10 h 33"/>
                  <a:gd name="T4" fmla="*/ 13 w 45"/>
                  <a:gd name="T5" fmla="*/ 67 h 33"/>
                  <a:gd name="T6" fmla="*/ 67 w 45"/>
                  <a:gd name="T7" fmla="*/ 13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33">
                    <a:moveTo>
                      <a:pt x="45" y="6"/>
                    </a:moveTo>
                    <a:cubicBezTo>
                      <a:pt x="35" y="3"/>
                      <a:pt x="21" y="0"/>
                      <a:pt x="10" y="5"/>
                    </a:cubicBezTo>
                    <a:cubicBezTo>
                      <a:pt x="1" y="8"/>
                      <a:pt x="0" y="26"/>
                      <a:pt x="6" y="33"/>
                    </a:cubicBezTo>
                    <a:cubicBezTo>
                      <a:pt x="3" y="15"/>
                      <a:pt x="12" y="5"/>
                      <a:pt x="31" y="6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9" name="Freeform 765">
                <a:extLst>
                  <a:ext uri="{FF2B5EF4-FFF2-40B4-BE49-F238E27FC236}">
                    <a16:creationId xmlns:a16="http://schemas.microsoft.com/office/drawing/2014/main" id="{445D867E-BB42-40BD-82B9-112455572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1" y="3432"/>
                <a:ext cx="64" cy="64"/>
              </a:xfrm>
              <a:custGeom>
                <a:avLst/>
                <a:gdLst>
                  <a:gd name="T0" fmla="*/ 105 w 50"/>
                  <a:gd name="T1" fmla="*/ 8 h 50"/>
                  <a:gd name="T2" fmla="*/ 24 w 50"/>
                  <a:gd name="T3" fmla="*/ 22 h 50"/>
                  <a:gd name="T4" fmla="*/ 42 w 50"/>
                  <a:gd name="T5" fmla="*/ 105 h 50"/>
                  <a:gd name="T6" fmla="*/ 83 w 50"/>
                  <a:gd name="T7" fmla="*/ 10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" h="50">
                    <a:moveTo>
                      <a:pt x="50" y="4"/>
                    </a:moveTo>
                    <a:cubicBezTo>
                      <a:pt x="37" y="4"/>
                      <a:pt x="23" y="0"/>
                      <a:pt x="12" y="10"/>
                    </a:cubicBezTo>
                    <a:cubicBezTo>
                      <a:pt x="0" y="20"/>
                      <a:pt x="15" y="40"/>
                      <a:pt x="20" y="50"/>
                    </a:cubicBezTo>
                    <a:cubicBezTo>
                      <a:pt x="10" y="28"/>
                      <a:pt x="13" y="8"/>
                      <a:pt x="40" y="5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0" name="Freeform 766">
                <a:extLst>
                  <a:ext uri="{FF2B5EF4-FFF2-40B4-BE49-F238E27FC236}">
                    <a16:creationId xmlns:a16="http://schemas.microsoft.com/office/drawing/2014/main" id="{9317237A-E646-49DD-8B74-15B90E352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3" y="3502"/>
                <a:ext cx="44" cy="86"/>
              </a:xfrm>
              <a:custGeom>
                <a:avLst/>
                <a:gdLst>
                  <a:gd name="T0" fmla="*/ 74 w 34"/>
                  <a:gd name="T1" fmla="*/ 5 h 67"/>
                  <a:gd name="T2" fmla="*/ 5 w 34"/>
                  <a:gd name="T3" fmla="*/ 54 h 67"/>
                  <a:gd name="T4" fmla="*/ 30 w 34"/>
                  <a:gd name="T5" fmla="*/ 110 h 67"/>
                  <a:gd name="T6" fmla="*/ 57 w 34"/>
                  <a:gd name="T7" fmla="*/ 141 h 67"/>
                  <a:gd name="T8" fmla="*/ 22 w 34"/>
                  <a:gd name="T9" fmla="*/ 64 h 67"/>
                  <a:gd name="T10" fmla="*/ 67 w 34"/>
                  <a:gd name="T11" fmla="*/ 8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67">
                    <a:moveTo>
                      <a:pt x="34" y="2"/>
                    </a:moveTo>
                    <a:cubicBezTo>
                      <a:pt x="21" y="0"/>
                      <a:pt x="0" y="12"/>
                      <a:pt x="2" y="26"/>
                    </a:cubicBezTo>
                    <a:cubicBezTo>
                      <a:pt x="3" y="34"/>
                      <a:pt x="9" y="45"/>
                      <a:pt x="14" y="52"/>
                    </a:cubicBezTo>
                    <a:cubicBezTo>
                      <a:pt x="19" y="57"/>
                      <a:pt x="25" y="59"/>
                      <a:pt x="26" y="67"/>
                    </a:cubicBezTo>
                    <a:cubicBezTo>
                      <a:pt x="24" y="53"/>
                      <a:pt x="12" y="44"/>
                      <a:pt x="10" y="30"/>
                    </a:cubicBezTo>
                    <a:cubicBezTo>
                      <a:pt x="9" y="16"/>
                      <a:pt x="20" y="9"/>
                      <a:pt x="31" y="4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1" name="Freeform 767">
                <a:extLst>
                  <a:ext uri="{FF2B5EF4-FFF2-40B4-BE49-F238E27FC236}">
                    <a16:creationId xmlns:a16="http://schemas.microsoft.com/office/drawing/2014/main" id="{4D575FA8-BE3A-4F12-9550-1C4042A6E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2" y="3562"/>
                <a:ext cx="91" cy="41"/>
              </a:xfrm>
              <a:custGeom>
                <a:avLst/>
                <a:gdLst>
                  <a:gd name="T0" fmla="*/ 0 w 71"/>
                  <a:gd name="T1" fmla="*/ 68 h 32"/>
                  <a:gd name="T2" fmla="*/ 65 w 71"/>
                  <a:gd name="T3" fmla="*/ 5 h 32"/>
                  <a:gd name="T4" fmla="*/ 150 w 71"/>
                  <a:gd name="T5" fmla="*/ 60 h 32"/>
                  <a:gd name="T6" fmla="*/ 83 w 71"/>
                  <a:gd name="T7" fmla="*/ 19 h 32"/>
                  <a:gd name="T8" fmla="*/ 37 w 71"/>
                  <a:gd name="T9" fmla="*/ 31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" h="32">
                    <a:moveTo>
                      <a:pt x="0" y="32"/>
                    </a:moveTo>
                    <a:cubicBezTo>
                      <a:pt x="3" y="20"/>
                      <a:pt x="18" y="4"/>
                      <a:pt x="31" y="2"/>
                    </a:cubicBezTo>
                    <a:cubicBezTo>
                      <a:pt x="44" y="0"/>
                      <a:pt x="68" y="18"/>
                      <a:pt x="71" y="29"/>
                    </a:cubicBezTo>
                    <a:cubicBezTo>
                      <a:pt x="64" y="22"/>
                      <a:pt x="51" y="14"/>
                      <a:pt x="40" y="9"/>
                    </a:cubicBezTo>
                    <a:cubicBezTo>
                      <a:pt x="30" y="5"/>
                      <a:pt x="27" y="11"/>
                      <a:pt x="18" y="15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2" name="Freeform 768">
                <a:extLst>
                  <a:ext uri="{FF2B5EF4-FFF2-40B4-BE49-F238E27FC236}">
                    <a16:creationId xmlns:a16="http://schemas.microsoft.com/office/drawing/2014/main" id="{DCC66623-48CF-4CD5-8DA3-A4EC17094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0" y="3252"/>
                <a:ext cx="33" cy="38"/>
              </a:xfrm>
              <a:custGeom>
                <a:avLst/>
                <a:gdLst>
                  <a:gd name="T0" fmla="*/ 53 w 26"/>
                  <a:gd name="T1" fmla="*/ 5 h 30"/>
                  <a:gd name="T2" fmla="*/ 10 w 26"/>
                  <a:gd name="T3" fmla="*/ 14 h 30"/>
                  <a:gd name="T4" fmla="*/ 14 w 26"/>
                  <a:gd name="T5" fmla="*/ 61 h 30"/>
                  <a:gd name="T6" fmla="*/ 29 w 26"/>
                  <a:gd name="T7" fmla="*/ 20 h 30"/>
                  <a:gd name="T8" fmla="*/ 53 w 26"/>
                  <a:gd name="T9" fmla="*/ 5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0">
                    <a:moveTo>
                      <a:pt x="26" y="2"/>
                    </a:moveTo>
                    <a:cubicBezTo>
                      <a:pt x="19" y="1"/>
                      <a:pt x="10" y="0"/>
                      <a:pt x="5" y="7"/>
                    </a:cubicBezTo>
                    <a:cubicBezTo>
                      <a:pt x="0" y="14"/>
                      <a:pt x="3" y="24"/>
                      <a:pt x="7" y="30"/>
                    </a:cubicBezTo>
                    <a:cubicBezTo>
                      <a:pt x="5" y="18"/>
                      <a:pt x="8" y="19"/>
                      <a:pt x="14" y="10"/>
                    </a:cubicBezTo>
                    <a:cubicBezTo>
                      <a:pt x="19" y="4"/>
                      <a:pt x="17" y="4"/>
                      <a:pt x="26" y="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3" name="Freeform 769">
                <a:extLst>
                  <a:ext uri="{FF2B5EF4-FFF2-40B4-BE49-F238E27FC236}">
                    <a16:creationId xmlns:a16="http://schemas.microsoft.com/office/drawing/2014/main" id="{DD66FF21-E52E-437B-A96E-FAE351BE9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3199"/>
                <a:ext cx="35" cy="33"/>
              </a:xfrm>
              <a:custGeom>
                <a:avLst/>
                <a:gdLst>
                  <a:gd name="T0" fmla="*/ 58 w 27"/>
                  <a:gd name="T1" fmla="*/ 6 h 26"/>
                  <a:gd name="T2" fmla="*/ 17 w 27"/>
                  <a:gd name="T3" fmla="*/ 6 h 26"/>
                  <a:gd name="T4" fmla="*/ 8 w 27"/>
                  <a:gd name="T5" fmla="*/ 53 h 26"/>
                  <a:gd name="T6" fmla="*/ 45 w 27"/>
                  <a:gd name="T7" fmla="*/ 1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26">
                    <a:moveTo>
                      <a:pt x="27" y="3"/>
                    </a:moveTo>
                    <a:cubicBezTo>
                      <a:pt x="20" y="4"/>
                      <a:pt x="14" y="0"/>
                      <a:pt x="8" y="3"/>
                    </a:cubicBezTo>
                    <a:cubicBezTo>
                      <a:pt x="0" y="7"/>
                      <a:pt x="1" y="19"/>
                      <a:pt x="4" y="26"/>
                    </a:cubicBezTo>
                    <a:cubicBezTo>
                      <a:pt x="7" y="14"/>
                      <a:pt x="9" y="9"/>
                      <a:pt x="21" y="5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4" name="Freeform 770">
                <a:extLst>
                  <a:ext uri="{FF2B5EF4-FFF2-40B4-BE49-F238E27FC236}">
                    <a16:creationId xmlns:a16="http://schemas.microsoft.com/office/drawing/2014/main" id="{7BD50EBA-4ABC-4E3E-B44F-31FB92FC3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6" y="3175"/>
                <a:ext cx="25" cy="56"/>
              </a:xfrm>
              <a:custGeom>
                <a:avLst/>
                <a:gdLst>
                  <a:gd name="T0" fmla="*/ 39 w 20"/>
                  <a:gd name="T1" fmla="*/ 0 h 44"/>
                  <a:gd name="T2" fmla="*/ 6 w 20"/>
                  <a:gd name="T3" fmla="*/ 28 h 44"/>
                  <a:gd name="T4" fmla="*/ 13 w 20"/>
                  <a:gd name="T5" fmla="*/ 90 h 44"/>
                  <a:gd name="T6" fmla="*/ 14 w 20"/>
                  <a:gd name="T7" fmla="*/ 36 h 44"/>
                  <a:gd name="T8" fmla="*/ 39 w 20"/>
                  <a:gd name="T9" fmla="*/ 5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44">
                    <a:moveTo>
                      <a:pt x="20" y="0"/>
                    </a:moveTo>
                    <a:cubicBezTo>
                      <a:pt x="13" y="4"/>
                      <a:pt x="6" y="4"/>
                      <a:pt x="3" y="13"/>
                    </a:cubicBezTo>
                    <a:cubicBezTo>
                      <a:pt x="0" y="22"/>
                      <a:pt x="2" y="35"/>
                      <a:pt x="6" y="44"/>
                    </a:cubicBezTo>
                    <a:cubicBezTo>
                      <a:pt x="9" y="36"/>
                      <a:pt x="5" y="26"/>
                      <a:pt x="7" y="17"/>
                    </a:cubicBezTo>
                    <a:cubicBezTo>
                      <a:pt x="10" y="9"/>
                      <a:pt x="13" y="7"/>
                      <a:pt x="20" y="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5" name="Freeform 771">
                <a:extLst>
                  <a:ext uri="{FF2B5EF4-FFF2-40B4-BE49-F238E27FC236}">
                    <a16:creationId xmlns:a16="http://schemas.microsoft.com/office/drawing/2014/main" id="{578C296A-754E-4B7B-9BB5-EFEBFC88A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3240"/>
                <a:ext cx="39" cy="63"/>
              </a:xfrm>
              <a:custGeom>
                <a:avLst/>
                <a:gdLst>
                  <a:gd name="T0" fmla="*/ 62 w 31"/>
                  <a:gd name="T1" fmla="*/ 0 h 49"/>
                  <a:gd name="T2" fmla="*/ 20 w 31"/>
                  <a:gd name="T3" fmla="*/ 31 h 49"/>
                  <a:gd name="T4" fmla="*/ 14 w 31"/>
                  <a:gd name="T5" fmla="*/ 104 h 49"/>
                  <a:gd name="T6" fmla="*/ 60 w 31"/>
                  <a:gd name="T7" fmla="*/ 5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49">
                    <a:moveTo>
                      <a:pt x="31" y="0"/>
                    </a:moveTo>
                    <a:cubicBezTo>
                      <a:pt x="22" y="5"/>
                      <a:pt x="15" y="5"/>
                      <a:pt x="10" y="15"/>
                    </a:cubicBezTo>
                    <a:cubicBezTo>
                      <a:pt x="7" y="21"/>
                      <a:pt x="0" y="44"/>
                      <a:pt x="7" y="49"/>
                    </a:cubicBezTo>
                    <a:cubicBezTo>
                      <a:pt x="8" y="34"/>
                      <a:pt x="13" y="7"/>
                      <a:pt x="30" y="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6" name="Freeform 772">
                <a:extLst>
                  <a:ext uri="{FF2B5EF4-FFF2-40B4-BE49-F238E27FC236}">
                    <a16:creationId xmlns:a16="http://schemas.microsoft.com/office/drawing/2014/main" id="{7B1E6882-A57B-450C-92F1-145A9DB48C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3" y="3324"/>
                <a:ext cx="41" cy="53"/>
              </a:xfrm>
              <a:custGeom>
                <a:avLst/>
                <a:gdLst>
                  <a:gd name="T0" fmla="*/ 68 w 32"/>
                  <a:gd name="T1" fmla="*/ 5 h 41"/>
                  <a:gd name="T2" fmla="*/ 13 w 32"/>
                  <a:gd name="T3" fmla="*/ 13 h 41"/>
                  <a:gd name="T4" fmla="*/ 10 w 32"/>
                  <a:gd name="T5" fmla="*/ 89 h 41"/>
                  <a:gd name="T6" fmla="*/ 22 w 32"/>
                  <a:gd name="T7" fmla="*/ 27 h 41"/>
                  <a:gd name="T8" fmla="*/ 58 w 32"/>
                  <a:gd name="T9" fmla="*/ 6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1">
                    <a:moveTo>
                      <a:pt x="32" y="2"/>
                    </a:moveTo>
                    <a:cubicBezTo>
                      <a:pt x="25" y="0"/>
                      <a:pt x="11" y="1"/>
                      <a:pt x="6" y="6"/>
                    </a:cubicBezTo>
                    <a:cubicBezTo>
                      <a:pt x="0" y="12"/>
                      <a:pt x="0" y="34"/>
                      <a:pt x="5" y="41"/>
                    </a:cubicBezTo>
                    <a:cubicBezTo>
                      <a:pt x="6" y="31"/>
                      <a:pt x="3" y="22"/>
                      <a:pt x="10" y="12"/>
                    </a:cubicBezTo>
                    <a:cubicBezTo>
                      <a:pt x="13" y="7"/>
                      <a:pt x="20" y="2"/>
                      <a:pt x="27" y="3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7" name="Freeform 773">
                <a:extLst>
                  <a:ext uri="{FF2B5EF4-FFF2-40B4-BE49-F238E27FC236}">
                    <a16:creationId xmlns:a16="http://schemas.microsoft.com/office/drawing/2014/main" id="{5C619123-FF49-412C-92E5-95FC4D3B8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8" y="3397"/>
                <a:ext cx="33" cy="44"/>
              </a:xfrm>
              <a:custGeom>
                <a:avLst/>
                <a:gdLst>
                  <a:gd name="T0" fmla="*/ 53 w 26"/>
                  <a:gd name="T1" fmla="*/ 1 h 34"/>
                  <a:gd name="T2" fmla="*/ 13 w 26"/>
                  <a:gd name="T3" fmla="*/ 13 h 34"/>
                  <a:gd name="T4" fmla="*/ 10 w 26"/>
                  <a:gd name="T5" fmla="*/ 74 h 34"/>
                  <a:gd name="T6" fmla="*/ 46 w 26"/>
                  <a:gd name="T7" fmla="*/ 5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34">
                    <a:moveTo>
                      <a:pt x="26" y="1"/>
                    </a:moveTo>
                    <a:cubicBezTo>
                      <a:pt x="18" y="0"/>
                      <a:pt x="12" y="0"/>
                      <a:pt x="6" y="6"/>
                    </a:cubicBezTo>
                    <a:cubicBezTo>
                      <a:pt x="0" y="14"/>
                      <a:pt x="0" y="27"/>
                      <a:pt x="5" y="34"/>
                    </a:cubicBezTo>
                    <a:cubicBezTo>
                      <a:pt x="3" y="22"/>
                      <a:pt x="7" y="3"/>
                      <a:pt x="22" y="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8" name="Freeform 774">
                <a:extLst>
                  <a:ext uri="{FF2B5EF4-FFF2-40B4-BE49-F238E27FC236}">
                    <a16:creationId xmlns:a16="http://schemas.microsoft.com/office/drawing/2014/main" id="{ECE340C3-034B-4E49-BB3B-D92E767E8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4" y="3463"/>
                <a:ext cx="29" cy="53"/>
              </a:xfrm>
              <a:custGeom>
                <a:avLst/>
                <a:gdLst>
                  <a:gd name="T0" fmla="*/ 47 w 23"/>
                  <a:gd name="T1" fmla="*/ 0 h 42"/>
                  <a:gd name="T2" fmla="*/ 13 w 23"/>
                  <a:gd name="T3" fmla="*/ 18 h 42"/>
                  <a:gd name="T4" fmla="*/ 10 w 23"/>
                  <a:gd name="T5" fmla="*/ 85 h 42"/>
                  <a:gd name="T6" fmla="*/ 14 w 23"/>
                  <a:gd name="T7" fmla="*/ 40 h 42"/>
                  <a:gd name="T8" fmla="*/ 42 w 23"/>
                  <a:gd name="T9" fmla="*/ 6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42">
                    <a:moveTo>
                      <a:pt x="23" y="0"/>
                    </a:moveTo>
                    <a:cubicBezTo>
                      <a:pt x="15" y="1"/>
                      <a:pt x="10" y="1"/>
                      <a:pt x="6" y="9"/>
                    </a:cubicBezTo>
                    <a:cubicBezTo>
                      <a:pt x="1" y="18"/>
                      <a:pt x="0" y="32"/>
                      <a:pt x="5" y="42"/>
                    </a:cubicBezTo>
                    <a:cubicBezTo>
                      <a:pt x="7" y="35"/>
                      <a:pt x="5" y="27"/>
                      <a:pt x="7" y="20"/>
                    </a:cubicBezTo>
                    <a:cubicBezTo>
                      <a:pt x="10" y="10"/>
                      <a:pt x="13" y="3"/>
                      <a:pt x="21" y="3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9" name="Freeform 775">
                <a:extLst>
                  <a:ext uri="{FF2B5EF4-FFF2-40B4-BE49-F238E27FC236}">
                    <a16:creationId xmlns:a16="http://schemas.microsoft.com/office/drawing/2014/main" id="{59225AB6-CFBB-4D10-8AD8-BF0323A9F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0" y="3535"/>
                <a:ext cx="34" cy="68"/>
              </a:xfrm>
              <a:custGeom>
                <a:avLst/>
                <a:gdLst>
                  <a:gd name="T0" fmla="*/ 54 w 26"/>
                  <a:gd name="T1" fmla="*/ 0 h 53"/>
                  <a:gd name="T2" fmla="*/ 58 w 26"/>
                  <a:gd name="T3" fmla="*/ 112 h 53"/>
                  <a:gd name="T4" fmla="*/ 54 w 26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53">
                    <a:moveTo>
                      <a:pt x="24" y="0"/>
                    </a:moveTo>
                    <a:cubicBezTo>
                      <a:pt x="0" y="10"/>
                      <a:pt x="14" y="39"/>
                      <a:pt x="26" y="53"/>
                    </a:cubicBezTo>
                    <a:cubicBezTo>
                      <a:pt x="20" y="43"/>
                      <a:pt x="8" y="8"/>
                      <a:pt x="24" y="0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0" name="Freeform 776">
                <a:extLst>
                  <a:ext uri="{FF2B5EF4-FFF2-40B4-BE49-F238E27FC236}">
                    <a16:creationId xmlns:a16="http://schemas.microsoft.com/office/drawing/2014/main" id="{0D3FA3E4-F779-4540-A8DB-900210FB6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3611"/>
                <a:ext cx="20" cy="59"/>
              </a:xfrm>
              <a:custGeom>
                <a:avLst/>
                <a:gdLst>
                  <a:gd name="T0" fmla="*/ 28 w 15"/>
                  <a:gd name="T1" fmla="*/ 0 h 46"/>
                  <a:gd name="T2" fmla="*/ 36 w 15"/>
                  <a:gd name="T3" fmla="*/ 97 h 46"/>
                  <a:gd name="T4" fmla="*/ 27 w 15"/>
                  <a:gd name="T5" fmla="*/ 15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46">
                    <a:moveTo>
                      <a:pt x="12" y="0"/>
                    </a:moveTo>
                    <a:cubicBezTo>
                      <a:pt x="0" y="12"/>
                      <a:pt x="0" y="35"/>
                      <a:pt x="15" y="46"/>
                    </a:cubicBezTo>
                    <a:cubicBezTo>
                      <a:pt x="7" y="37"/>
                      <a:pt x="6" y="18"/>
                      <a:pt x="11" y="7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1" name="Freeform 777">
                <a:extLst>
                  <a:ext uri="{FF2B5EF4-FFF2-40B4-BE49-F238E27FC236}">
                    <a16:creationId xmlns:a16="http://schemas.microsoft.com/office/drawing/2014/main" id="{36271A24-6D78-42F3-AA32-8893FEA7C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3009"/>
                <a:ext cx="28" cy="6"/>
              </a:xfrm>
              <a:custGeom>
                <a:avLst/>
                <a:gdLst>
                  <a:gd name="T0" fmla="*/ 0 w 22"/>
                  <a:gd name="T1" fmla="*/ 2 h 5"/>
                  <a:gd name="T2" fmla="*/ 46 w 22"/>
                  <a:gd name="T3" fmla="*/ 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5">
                    <a:moveTo>
                      <a:pt x="0" y="2"/>
                    </a:moveTo>
                    <a:cubicBezTo>
                      <a:pt x="6" y="0"/>
                      <a:pt x="17" y="0"/>
                      <a:pt x="22" y="5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2" name="Freeform 778">
                <a:extLst>
                  <a:ext uri="{FF2B5EF4-FFF2-40B4-BE49-F238E27FC236}">
                    <a16:creationId xmlns:a16="http://schemas.microsoft.com/office/drawing/2014/main" id="{ED80E01B-4910-4012-B3C5-974BC3D812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1" y="2947"/>
                <a:ext cx="35" cy="31"/>
              </a:xfrm>
              <a:custGeom>
                <a:avLst/>
                <a:gdLst>
                  <a:gd name="T0" fmla="*/ 58 w 27"/>
                  <a:gd name="T1" fmla="*/ 8 h 24"/>
                  <a:gd name="T2" fmla="*/ 17 w 27"/>
                  <a:gd name="T3" fmla="*/ 6 h 24"/>
                  <a:gd name="T4" fmla="*/ 1 w 27"/>
                  <a:gd name="T5" fmla="*/ 23 h 24"/>
                  <a:gd name="T6" fmla="*/ 1 w 27"/>
                  <a:gd name="T7" fmla="*/ 52 h 24"/>
                  <a:gd name="T8" fmla="*/ 13 w 27"/>
                  <a:gd name="T9" fmla="*/ 23 h 24"/>
                  <a:gd name="T10" fmla="*/ 45 w 27"/>
                  <a:gd name="T11" fmla="*/ 8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4">
                    <a:moveTo>
                      <a:pt x="27" y="4"/>
                    </a:moveTo>
                    <a:cubicBezTo>
                      <a:pt x="23" y="2"/>
                      <a:pt x="13" y="0"/>
                      <a:pt x="8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4"/>
                      <a:pt x="0" y="21"/>
                      <a:pt x="1" y="24"/>
                    </a:cubicBezTo>
                    <a:cubicBezTo>
                      <a:pt x="4" y="21"/>
                      <a:pt x="3" y="15"/>
                      <a:pt x="6" y="11"/>
                    </a:cubicBezTo>
                    <a:cubicBezTo>
                      <a:pt x="10" y="7"/>
                      <a:pt x="15" y="4"/>
                      <a:pt x="21" y="4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3" name="Freeform 779">
                <a:extLst>
                  <a:ext uri="{FF2B5EF4-FFF2-40B4-BE49-F238E27FC236}">
                    <a16:creationId xmlns:a16="http://schemas.microsoft.com/office/drawing/2014/main" id="{A1D2D94B-33E2-4FF5-96FD-88B5190C96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0" y="2904"/>
                <a:ext cx="31" cy="29"/>
              </a:xfrm>
              <a:custGeom>
                <a:avLst/>
                <a:gdLst>
                  <a:gd name="T0" fmla="*/ 52 w 24"/>
                  <a:gd name="T1" fmla="*/ 6 h 23"/>
                  <a:gd name="T2" fmla="*/ 16 w 24"/>
                  <a:gd name="T3" fmla="*/ 8 h 23"/>
                  <a:gd name="T4" fmla="*/ 1 w 24"/>
                  <a:gd name="T5" fmla="*/ 47 h 23"/>
                  <a:gd name="T6" fmla="*/ 52 w 24"/>
                  <a:gd name="T7" fmla="*/ 5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23">
                    <a:moveTo>
                      <a:pt x="24" y="3"/>
                    </a:moveTo>
                    <a:cubicBezTo>
                      <a:pt x="19" y="0"/>
                      <a:pt x="11" y="1"/>
                      <a:pt x="7" y="4"/>
                    </a:cubicBezTo>
                    <a:cubicBezTo>
                      <a:pt x="0" y="8"/>
                      <a:pt x="3" y="16"/>
                      <a:pt x="1" y="23"/>
                    </a:cubicBezTo>
                    <a:cubicBezTo>
                      <a:pt x="5" y="14"/>
                      <a:pt x="13" y="1"/>
                      <a:pt x="24" y="2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4" name="Freeform 780">
                <a:extLst>
                  <a:ext uri="{FF2B5EF4-FFF2-40B4-BE49-F238E27FC236}">
                    <a16:creationId xmlns:a16="http://schemas.microsoft.com/office/drawing/2014/main" id="{52AF9CE7-9D6E-4C5A-B389-D75988CF6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2992"/>
                <a:ext cx="31" cy="38"/>
              </a:xfrm>
              <a:custGeom>
                <a:avLst/>
                <a:gdLst>
                  <a:gd name="T0" fmla="*/ 52 w 24"/>
                  <a:gd name="T1" fmla="*/ 13 h 30"/>
                  <a:gd name="T2" fmla="*/ 21 w 24"/>
                  <a:gd name="T3" fmla="*/ 14 h 30"/>
                  <a:gd name="T4" fmla="*/ 10 w 24"/>
                  <a:gd name="T5" fmla="*/ 35 h 30"/>
                  <a:gd name="T6" fmla="*/ 0 w 24"/>
                  <a:gd name="T7" fmla="*/ 52 h 30"/>
                  <a:gd name="T8" fmla="*/ 17 w 24"/>
                  <a:gd name="T9" fmla="*/ 61 h 30"/>
                  <a:gd name="T10" fmla="*/ 39 w 24"/>
                  <a:gd name="T11" fmla="*/ 6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30">
                    <a:moveTo>
                      <a:pt x="24" y="6"/>
                    </a:moveTo>
                    <a:cubicBezTo>
                      <a:pt x="19" y="1"/>
                      <a:pt x="12" y="0"/>
                      <a:pt x="9" y="7"/>
                    </a:cubicBezTo>
                    <a:cubicBezTo>
                      <a:pt x="7" y="11"/>
                      <a:pt x="7" y="14"/>
                      <a:pt x="5" y="17"/>
                    </a:cubicBezTo>
                    <a:cubicBezTo>
                      <a:pt x="4" y="20"/>
                      <a:pt x="1" y="22"/>
                      <a:pt x="0" y="25"/>
                    </a:cubicBezTo>
                    <a:cubicBezTo>
                      <a:pt x="3" y="25"/>
                      <a:pt x="6" y="27"/>
                      <a:pt x="8" y="30"/>
                    </a:cubicBezTo>
                    <a:cubicBezTo>
                      <a:pt x="4" y="22"/>
                      <a:pt x="12" y="7"/>
                      <a:pt x="18" y="3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5" name="Freeform 781">
                <a:extLst>
                  <a:ext uri="{FF2B5EF4-FFF2-40B4-BE49-F238E27FC236}">
                    <a16:creationId xmlns:a16="http://schemas.microsoft.com/office/drawing/2014/main" id="{14D404F1-CA98-4580-827A-BD9381A68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5" y="3038"/>
                <a:ext cx="41" cy="59"/>
              </a:xfrm>
              <a:custGeom>
                <a:avLst/>
                <a:gdLst>
                  <a:gd name="T0" fmla="*/ 63 w 32"/>
                  <a:gd name="T1" fmla="*/ 6 h 46"/>
                  <a:gd name="T2" fmla="*/ 40 w 32"/>
                  <a:gd name="T3" fmla="*/ 17 h 46"/>
                  <a:gd name="T4" fmla="*/ 28 w 32"/>
                  <a:gd name="T5" fmla="*/ 51 h 46"/>
                  <a:gd name="T6" fmla="*/ 17 w 32"/>
                  <a:gd name="T7" fmla="*/ 77 h 46"/>
                  <a:gd name="T8" fmla="*/ 0 w 32"/>
                  <a:gd name="T9" fmla="*/ 97 h 46"/>
                  <a:gd name="T10" fmla="*/ 23 w 32"/>
                  <a:gd name="T11" fmla="*/ 82 h 46"/>
                  <a:gd name="T12" fmla="*/ 40 w 32"/>
                  <a:gd name="T13" fmla="*/ 89 h 46"/>
                  <a:gd name="T14" fmla="*/ 60 w 32"/>
                  <a:gd name="T15" fmla="*/ 31 h 46"/>
                  <a:gd name="T16" fmla="*/ 68 w 32"/>
                  <a:gd name="T17" fmla="*/ 8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46">
                    <a:moveTo>
                      <a:pt x="30" y="3"/>
                    </a:moveTo>
                    <a:cubicBezTo>
                      <a:pt x="26" y="0"/>
                      <a:pt x="21" y="5"/>
                      <a:pt x="19" y="8"/>
                    </a:cubicBezTo>
                    <a:cubicBezTo>
                      <a:pt x="14" y="12"/>
                      <a:pt x="14" y="18"/>
                      <a:pt x="13" y="24"/>
                    </a:cubicBezTo>
                    <a:cubicBezTo>
                      <a:pt x="12" y="29"/>
                      <a:pt x="11" y="33"/>
                      <a:pt x="8" y="37"/>
                    </a:cubicBezTo>
                    <a:cubicBezTo>
                      <a:pt x="6" y="40"/>
                      <a:pt x="1" y="42"/>
                      <a:pt x="0" y="46"/>
                    </a:cubicBezTo>
                    <a:cubicBezTo>
                      <a:pt x="4" y="44"/>
                      <a:pt x="7" y="40"/>
                      <a:pt x="11" y="39"/>
                    </a:cubicBezTo>
                    <a:cubicBezTo>
                      <a:pt x="16" y="38"/>
                      <a:pt x="16" y="41"/>
                      <a:pt x="19" y="42"/>
                    </a:cubicBezTo>
                    <a:cubicBezTo>
                      <a:pt x="12" y="34"/>
                      <a:pt x="14" y="11"/>
                      <a:pt x="29" y="15"/>
                    </a:cubicBezTo>
                    <a:cubicBezTo>
                      <a:pt x="27" y="11"/>
                      <a:pt x="28" y="6"/>
                      <a:pt x="32" y="4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6" name="Freeform 782">
                <a:extLst>
                  <a:ext uri="{FF2B5EF4-FFF2-40B4-BE49-F238E27FC236}">
                    <a16:creationId xmlns:a16="http://schemas.microsoft.com/office/drawing/2014/main" id="{4EC02919-2404-4FD1-9A0C-CC96BF889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6" y="3110"/>
                <a:ext cx="45" cy="24"/>
              </a:xfrm>
              <a:custGeom>
                <a:avLst/>
                <a:gdLst>
                  <a:gd name="T0" fmla="*/ 0 w 35"/>
                  <a:gd name="T1" fmla="*/ 38 h 19"/>
                  <a:gd name="T2" fmla="*/ 6 w 35"/>
                  <a:gd name="T3" fmla="*/ 25 h 19"/>
                  <a:gd name="T4" fmla="*/ 31 w 35"/>
                  <a:gd name="T5" fmla="*/ 13 h 19"/>
                  <a:gd name="T6" fmla="*/ 75 w 35"/>
                  <a:gd name="T7" fmla="*/ 14 h 19"/>
                  <a:gd name="T8" fmla="*/ 22 w 35"/>
                  <a:gd name="T9" fmla="*/ 3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19">
                    <a:moveTo>
                      <a:pt x="0" y="19"/>
                    </a:moveTo>
                    <a:cubicBezTo>
                      <a:pt x="2" y="17"/>
                      <a:pt x="2" y="15"/>
                      <a:pt x="3" y="13"/>
                    </a:cubicBezTo>
                    <a:cubicBezTo>
                      <a:pt x="6" y="10"/>
                      <a:pt x="11" y="7"/>
                      <a:pt x="15" y="6"/>
                    </a:cubicBezTo>
                    <a:cubicBezTo>
                      <a:pt x="19" y="5"/>
                      <a:pt x="34" y="0"/>
                      <a:pt x="35" y="7"/>
                    </a:cubicBezTo>
                    <a:cubicBezTo>
                      <a:pt x="27" y="5"/>
                      <a:pt x="16" y="9"/>
                      <a:pt x="10" y="16"/>
                    </a:cubicBezTo>
                  </a:path>
                </a:pathLst>
              </a:custGeom>
              <a:solidFill>
                <a:srgbClr val="FDF8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7" name="Freeform 783">
                <a:extLst>
                  <a:ext uri="{FF2B5EF4-FFF2-40B4-BE49-F238E27FC236}">
                    <a16:creationId xmlns:a16="http://schemas.microsoft.com/office/drawing/2014/main" id="{E099B701-3EF9-4717-B054-3CD8447A58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3797"/>
                <a:ext cx="66" cy="265"/>
              </a:xfrm>
              <a:custGeom>
                <a:avLst/>
                <a:gdLst>
                  <a:gd name="T0" fmla="*/ 94 w 52"/>
                  <a:gd name="T1" fmla="*/ 8 h 207"/>
                  <a:gd name="T2" fmla="*/ 94 w 52"/>
                  <a:gd name="T3" fmla="*/ 69 h 207"/>
                  <a:gd name="T4" fmla="*/ 91 w 52"/>
                  <a:gd name="T5" fmla="*/ 122 h 207"/>
                  <a:gd name="T6" fmla="*/ 102 w 52"/>
                  <a:gd name="T7" fmla="*/ 170 h 207"/>
                  <a:gd name="T8" fmla="*/ 71 w 52"/>
                  <a:gd name="T9" fmla="*/ 305 h 207"/>
                  <a:gd name="T10" fmla="*/ 0 w 52"/>
                  <a:gd name="T11" fmla="*/ 434 h 207"/>
                  <a:gd name="T12" fmla="*/ 24 w 52"/>
                  <a:gd name="T13" fmla="*/ 329 h 207"/>
                  <a:gd name="T14" fmla="*/ 74 w 52"/>
                  <a:gd name="T15" fmla="*/ 152 h 207"/>
                  <a:gd name="T16" fmla="*/ 67 w 52"/>
                  <a:gd name="T17" fmla="*/ 40 h 207"/>
                  <a:gd name="T18" fmla="*/ 94 w 52"/>
                  <a:gd name="T19" fmla="*/ 8 h 2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2" h="207">
                    <a:moveTo>
                      <a:pt x="46" y="4"/>
                    </a:moveTo>
                    <a:cubicBezTo>
                      <a:pt x="52" y="15"/>
                      <a:pt x="49" y="21"/>
                      <a:pt x="46" y="33"/>
                    </a:cubicBezTo>
                    <a:cubicBezTo>
                      <a:pt x="43" y="46"/>
                      <a:pt x="41" y="48"/>
                      <a:pt x="45" y="58"/>
                    </a:cubicBezTo>
                    <a:cubicBezTo>
                      <a:pt x="46" y="62"/>
                      <a:pt x="49" y="69"/>
                      <a:pt x="50" y="81"/>
                    </a:cubicBezTo>
                    <a:cubicBezTo>
                      <a:pt x="50" y="99"/>
                      <a:pt x="46" y="124"/>
                      <a:pt x="35" y="145"/>
                    </a:cubicBezTo>
                    <a:cubicBezTo>
                      <a:pt x="15" y="179"/>
                      <a:pt x="3" y="187"/>
                      <a:pt x="0" y="207"/>
                    </a:cubicBezTo>
                    <a:cubicBezTo>
                      <a:pt x="3" y="187"/>
                      <a:pt x="3" y="174"/>
                      <a:pt x="12" y="157"/>
                    </a:cubicBezTo>
                    <a:cubicBezTo>
                      <a:pt x="21" y="139"/>
                      <a:pt x="44" y="109"/>
                      <a:pt x="36" y="73"/>
                    </a:cubicBezTo>
                    <a:cubicBezTo>
                      <a:pt x="27" y="32"/>
                      <a:pt x="37" y="25"/>
                      <a:pt x="33" y="19"/>
                    </a:cubicBezTo>
                    <a:cubicBezTo>
                      <a:pt x="30" y="12"/>
                      <a:pt x="45" y="0"/>
                      <a:pt x="46" y="4"/>
                    </a:cubicBezTo>
                    <a:close/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8" name="Freeform 784">
                <a:extLst>
                  <a:ext uri="{FF2B5EF4-FFF2-40B4-BE49-F238E27FC236}">
                    <a16:creationId xmlns:a16="http://schemas.microsoft.com/office/drawing/2014/main" id="{BD51AE32-31C1-41F7-9764-76330F0C6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9" y="3764"/>
                <a:ext cx="205" cy="69"/>
              </a:xfrm>
              <a:custGeom>
                <a:avLst/>
                <a:gdLst>
                  <a:gd name="T0" fmla="*/ 0 w 160"/>
                  <a:gd name="T1" fmla="*/ 47 h 54"/>
                  <a:gd name="T2" fmla="*/ 83 w 160"/>
                  <a:gd name="T3" fmla="*/ 47 h 54"/>
                  <a:gd name="T4" fmla="*/ 229 w 160"/>
                  <a:gd name="T5" fmla="*/ 106 h 54"/>
                  <a:gd name="T6" fmla="*/ 328 w 160"/>
                  <a:gd name="T7" fmla="*/ 93 h 54"/>
                  <a:gd name="T8" fmla="*/ 328 w 160"/>
                  <a:gd name="T9" fmla="*/ 59 h 54"/>
                  <a:gd name="T10" fmla="*/ 264 w 160"/>
                  <a:gd name="T11" fmla="*/ 92 h 54"/>
                  <a:gd name="T12" fmla="*/ 129 w 160"/>
                  <a:gd name="T13" fmla="*/ 51 h 54"/>
                  <a:gd name="T14" fmla="*/ 0 w 160"/>
                  <a:gd name="T15" fmla="*/ 47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0" h="54">
                    <a:moveTo>
                      <a:pt x="0" y="23"/>
                    </a:moveTo>
                    <a:cubicBezTo>
                      <a:pt x="20" y="10"/>
                      <a:pt x="21" y="15"/>
                      <a:pt x="40" y="23"/>
                    </a:cubicBezTo>
                    <a:cubicBezTo>
                      <a:pt x="58" y="32"/>
                      <a:pt x="78" y="49"/>
                      <a:pt x="109" y="51"/>
                    </a:cubicBezTo>
                    <a:cubicBezTo>
                      <a:pt x="140" y="54"/>
                      <a:pt x="153" y="53"/>
                      <a:pt x="156" y="45"/>
                    </a:cubicBezTo>
                    <a:cubicBezTo>
                      <a:pt x="160" y="36"/>
                      <a:pt x="156" y="28"/>
                      <a:pt x="156" y="28"/>
                    </a:cubicBezTo>
                    <a:cubicBezTo>
                      <a:pt x="156" y="37"/>
                      <a:pt x="150" y="46"/>
                      <a:pt x="126" y="44"/>
                    </a:cubicBezTo>
                    <a:cubicBezTo>
                      <a:pt x="102" y="42"/>
                      <a:pt x="87" y="37"/>
                      <a:pt x="62" y="24"/>
                    </a:cubicBezTo>
                    <a:cubicBezTo>
                      <a:pt x="36" y="11"/>
                      <a:pt x="18" y="0"/>
                      <a:pt x="0" y="23"/>
                    </a:cubicBezTo>
                    <a:close/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9" name="Freeform 785">
                <a:extLst>
                  <a:ext uri="{FF2B5EF4-FFF2-40B4-BE49-F238E27FC236}">
                    <a16:creationId xmlns:a16="http://schemas.microsoft.com/office/drawing/2014/main" id="{E711D774-459D-480D-9BB9-4073AE5316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8" y="3748"/>
                <a:ext cx="61" cy="71"/>
              </a:xfrm>
              <a:custGeom>
                <a:avLst/>
                <a:gdLst>
                  <a:gd name="T0" fmla="*/ 6 w 48"/>
                  <a:gd name="T1" fmla="*/ 77 h 56"/>
                  <a:gd name="T2" fmla="*/ 22 w 48"/>
                  <a:gd name="T3" fmla="*/ 107 h 56"/>
                  <a:gd name="T4" fmla="*/ 60 w 48"/>
                  <a:gd name="T5" fmla="*/ 77 h 56"/>
                  <a:gd name="T6" fmla="*/ 84 w 48"/>
                  <a:gd name="T7" fmla="*/ 0 h 56"/>
                  <a:gd name="T8" fmla="*/ 64 w 48"/>
                  <a:gd name="T9" fmla="*/ 48 h 56"/>
                  <a:gd name="T10" fmla="*/ 10 w 48"/>
                  <a:gd name="T11" fmla="*/ 74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" h="56">
                    <a:moveTo>
                      <a:pt x="3" y="38"/>
                    </a:moveTo>
                    <a:cubicBezTo>
                      <a:pt x="4" y="45"/>
                      <a:pt x="0" y="56"/>
                      <a:pt x="10" y="52"/>
                    </a:cubicBezTo>
                    <a:cubicBezTo>
                      <a:pt x="16" y="49"/>
                      <a:pt x="24" y="42"/>
                      <a:pt x="29" y="38"/>
                    </a:cubicBezTo>
                    <a:cubicBezTo>
                      <a:pt x="40" y="27"/>
                      <a:pt x="48" y="16"/>
                      <a:pt x="41" y="0"/>
                    </a:cubicBezTo>
                    <a:cubicBezTo>
                      <a:pt x="40" y="10"/>
                      <a:pt x="39" y="17"/>
                      <a:pt x="31" y="24"/>
                    </a:cubicBezTo>
                    <a:cubicBezTo>
                      <a:pt x="23" y="32"/>
                      <a:pt x="15" y="32"/>
                      <a:pt x="5" y="36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0" name="Freeform 786">
                <a:extLst>
                  <a:ext uri="{FF2B5EF4-FFF2-40B4-BE49-F238E27FC236}">
                    <a16:creationId xmlns:a16="http://schemas.microsoft.com/office/drawing/2014/main" id="{F5BB4F8E-8037-4036-8DBA-11AB09435F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0" y="3699"/>
                <a:ext cx="57" cy="54"/>
              </a:xfrm>
              <a:custGeom>
                <a:avLst/>
                <a:gdLst>
                  <a:gd name="T0" fmla="*/ 0 w 44"/>
                  <a:gd name="T1" fmla="*/ 68 h 42"/>
                  <a:gd name="T2" fmla="*/ 22 w 44"/>
                  <a:gd name="T3" fmla="*/ 89 h 42"/>
                  <a:gd name="T4" fmla="*/ 51 w 44"/>
                  <a:gd name="T5" fmla="*/ 66 h 42"/>
                  <a:gd name="T6" fmla="*/ 73 w 44"/>
                  <a:gd name="T7" fmla="*/ 0 h 42"/>
                  <a:gd name="T8" fmla="*/ 17 w 44"/>
                  <a:gd name="T9" fmla="*/ 64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2">
                    <a:moveTo>
                      <a:pt x="0" y="32"/>
                    </a:moveTo>
                    <a:cubicBezTo>
                      <a:pt x="3" y="37"/>
                      <a:pt x="2" y="42"/>
                      <a:pt x="10" y="42"/>
                    </a:cubicBezTo>
                    <a:cubicBezTo>
                      <a:pt x="16" y="41"/>
                      <a:pt x="20" y="35"/>
                      <a:pt x="23" y="31"/>
                    </a:cubicBezTo>
                    <a:cubicBezTo>
                      <a:pt x="28" y="25"/>
                      <a:pt x="44" y="7"/>
                      <a:pt x="33" y="0"/>
                    </a:cubicBezTo>
                    <a:cubicBezTo>
                      <a:pt x="37" y="13"/>
                      <a:pt x="20" y="29"/>
                      <a:pt x="8" y="30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1" name="Freeform 787">
                <a:extLst>
                  <a:ext uri="{FF2B5EF4-FFF2-40B4-BE49-F238E27FC236}">
                    <a16:creationId xmlns:a16="http://schemas.microsoft.com/office/drawing/2014/main" id="{E8066C88-833D-4B75-9988-80CA3EE5E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" y="3627"/>
                <a:ext cx="47" cy="71"/>
              </a:xfrm>
              <a:custGeom>
                <a:avLst/>
                <a:gdLst>
                  <a:gd name="T0" fmla="*/ 5 w 37"/>
                  <a:gd name="T1" fmla="*/ 90 h 55"/>
                  <a:gd name="T2" fmla="*/ 55 w 37"/>
                  <a:gd name="T3" fmla="*/ 67 h 55"/>
                  <a:gd name="T4" fmla="*/ 76 w 37"/>
                  <a:gd name="T5" fmla="*/ 0 h 55"/>
                  <a:gd name="T6" fmla="*/ 0 w 37"/>
                  <a:gd name="T7" fmla="*/ 88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" h="55">
                    <a:moveTo>
                      <a:pt x="2" y="42"/>
                    </a:moveTo>
                    <a:cubicBezTo>
                      <a:pt x="12" y="55"/>
                      <a:pt x="21" y="39"/>
                      <a:pt x="27" y="31"/>
                    </a:cubicBezTo>
                    <a:cubicBezTo>
                      <a:pt x="33" y="21"/>
                      <a:pt x="34" y="11"/>
                      <a:pt x="37" y="0"/>
                    </a:cubicBezTo>
                    <a:cubicBezTo>
                      <a:pt x="31" y="10"/>
                      <a:pt x="17" y="46"/>
                      <a:pt x="0" y="41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2" name="Freeform 788">
                <a:extLst>
                  <a:ext uri="{FF2B5EF4-FFF2-40B4-BE49-F238E27FC236}">
                    <a16:creationId xmlns:a16="http://schemas.microsoft.com/office/drawing/2014/main" id="{0FA2E369-1206-4956-A91F-6DE098A03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3575"/>
                <a:ext cx="26" cy="50"/>
              </a:xfrm>
              <a:custGeom>
                <a:avLst/>
                <a:gdLst>
                  <a:gd name="T0" fmla="*/ 43 w 20"/>
                  <a:gd name="T1" fmla="*/ 0 h 39"/>
                  <a:gd name="T2" fmla="*/ 0 w 20"/>
                  <a:gd name="T3" fmla="*/ 59 h 39"/>
                  <a:gd name="T4" fmla="*/ 34 w 20"/>
                  <a:gd name="T5" fmla="*/ 31 h 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39">
                    <a:moveTo>
                      <a:pt x="19" y="0"/>
                    </a:moveTo>
                    <a:cubicBezTo>
                      <a:pt x="20" y="9"/>
                      <a:pt x="15" y="39"/>
                      <a:pt x="0" y="28"/>
                    </a:cubicBezTo>
                    <a:cubicBezTo>
                      <a:pt x="8" y="26"/>
                      <a:pt x="10" y="21"/>
                      <a:pt x="15" y="15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3" name="Freeform 789">
                <a:extLst>
                  <a:ext uri="{FF2B5EF4-FFF2-40B4-BE49-F238E27FC236}">
                    <a16:creationId xmlns:a16="http://schemas.microsoft.com/office/drawing/2014/main" id="{A7540003-96A9-486A-A7E9-44EE214CA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1" y="3505"/>
                <a:ext cx="19" cy="43"/>
              </a:xfrm>
              <a:custGeom>
                <a:avLst/>
                <a:gdLst>
                  <a:gd name="T0" fmla="*/ 24 w 15"/>
                  <a:gd name="T1" fmla="*/ 0 h 34"/>
                  <a:gd name="T2" fmla="*/ 29 w 15"/>
                  <a:gd name="T3" fmla="*/ 47 h 34"/>
                  <a:gd name="T4" fmla="*/ 0 w 15"/>
                  <a:gd name="T5" fmla="*/ 62 h 34"/>
                  <a:gd name="T6" fmla="*/ 23 w 15"/>
                  <a:gd name="T7" fmla="*/ 24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34">
                    <a:moveTo>
                      <a:pt x="12" y="0"/>
                    </a:moveTo>
                    <a:cubicBezTo>
                      <a:pt x="13" y="8"/>
                      <a:pt x="15" y="15"/>
                      <a:pt x="14" y="23"/>
                    </a:cubicBezTo>
                    <a:cubicBezTo>
                      <a:pt x="13" y="34"/>
                      <a:pt x="10" y="32"/>
                      <a:pt x="0" y="31"/>
                    </a:cubicBezTo>
                    <a:cubicBezTo>
                      <a:pt x="10" y="28"/>
                      <a:pt x="10" y="21"/>
                      <a:pt x="11" y="12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4" name="Freeform 790">
                <a:extLst>
                  <a:ext uri="{FF2B5EF4-FFF2-40B4-BE49-F238E27FC236}">
                    <a16:creationId xmlns:a16="http://schemas.microsoft.com/office/drawing/2014/main" id="{ACB620E6-6C17-4338-B759-DD68ACCFC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1" y="3454"/>
                <a:ext cx="19" cy="28"/>
              </a:xfrm>
              <a:custGeom>
                <a:avLst/>
                <a:gdLst>
                  <a:gd name="T0" fmla="*/ 23 w 15"/>
                  <a:gd name="T1" fmla="*/ 0 h 22"/>
                  <a:gd name="T2" fmla="*/ 25 w 15"/>
                  <a:gd name="T3" fmla="*/ 37 h 22"/>
                  <a:gd name="T4" fmla="*/ 0 w 15"/>
                  <a:gd name="T5" fmla="*/ 43 h 22"/>
                  <a:gd name="T6" fmla="*/ 18 w 15"/>
                  <a:gd name="T7" fmla="*/ 13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22">
                    <a:moveTo>
                      <a:pt x="11" y="0"/>
                    </a:moveTo>
                    <a:cubicBezTo>
                      <a:pt x="12" y="5"/>
                      <a:pt x="15" y="14"/>
                      <a:pt x="13" y="18"/>
                    </a:cubicBezTo>
                    <a:cubicBezTo>
                      <a:pt x="10" y="22"/>
                      <a:pt x="5" y="21"/>
                      <a:pt x="0" y="21"/>
                    </a:cubicBezTo>
                    <a:cubicBezTo>
                      <a:pt x="7" y="20"/>
                      <a:pt x="9" y="12"/>
                      <a:pt x="9" y="6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5" name="Freeform 791">
                <a:extLst>
                  <a:ext uri="{FF2B5EF4-FFF2-40B4-BE49-F238E27FC236}">
                    <a16:creationId xmlns:a16="http://schemas.microsoft.com/office/drawing/2014/main" id="{FA45C2CF-6FD1-450A-9BB8-526837ECD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336"/>
                <a:ext cx="13" cy="40"/>
              </a:xfrm>
              <a:custGeom>
                <a:avLst/>
                <a:gdLst>
                  <a:gd name="T0" fmla="*/ 16 w 10"/>
                  <a:gd name="T1" fmla="*/ 0 h 31"/>
                  <a:gd name="T2" fmla="*/ 22 w 10"/>
                  <a:gd name="T3" fmla="*/ 44 h 31"/>
                  <a:gd name="T4" fmla="*/ 0 w 10"/>
                  <a:gd name="T5" fmla="*/ 62 h 31"/>
                  <a:gd name="T6" fmla="*/ 21 w 10"/>
                  <a:gd name="T7" fmla="*/ 22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31">
                    <a:moveTo>
                      <a:pt x="7" y="0"/>
                    </a:moveTo>
                    <a:cubicBezTo>
                      <a:pt x="10" y="6"/>
                      <a:pt x="10" y="14"/>
                      <a:pt x="10" y="20"/>
                    </a:cubicBezTo>
                    <a:cubicBezTo>
                      <a:pt x="10" y="31"/>
                      <a:pt x="9" y="27"/>
                      <a:pt x="0" y="29"/>
                    </a:cubicBezTo>
                    <a:cubicBezTo>
                      <a:pt x="9" y="27"/>
                      <a:pt x="6" y="17"/>
                      <a:pt x="9" y="10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6" name="Freeform 792">
                <a:extLst>
                  <a:ext uri="{FF2B5EF4-FFF2-40B4-BE49-F238E27FC236}">
                    <a16:creationId xmlns:a16="http://schemas.microsoft.com/office/drawing/2014/main" id="{E641E58D-B33E-4433-BA4A-D271C1FA0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" y="3395"/>
                <a:ext cx="17" cy="27"/>
              </a:xfrm>
              <a:custGeom>
                <a:avLst/>
                <a:gdLst>
                  <a:gd name="T0" fmla="*/ 21 w 13"/>
                  <a:gd name="T1" fmla="*/ 0 h 21"/>
                  <a:gd name="T2" fmla="*/ 24 w 13"/>
                  <a:gd name="T3" fmla="*/ 36 h 21"/>
                  <a:gd name="T4" fmla="*/ 0 w 13"/>
                  <a:gd name="T5" fmla="*/ 45 h 21"/>
                  <a:gd name="T6" fmla="*/ 21 w 13"/>
                  <a:gd name="T7" fmla="*/ 8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21">
                    <a:moveTo>
                      <a:pt x="9" y="0"/>
                    </a:moveTo>
                    <a:cubicBezTo>
                      <a:pt x="10" y="5"/>
                      <a:pt x="13" y="13"/>
                      <a:pt x="11" y="17"/>
                    </a:cubicBezTo>
                    <a:cubicBezTo>
                      <a:pt x="8" y="21"/>
                      <a:pt x="5" y="19"/>
                      <a:pt x="0" y="21"/>
                    </a:cubicBezTo>
                    <a:cubicBezTo>
                      <a:pt x="7" y="17"/>
                      <a:pt x="9" y="12"/>
                      <a:pt x="9" y="4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7" name="Freeform 793">
                <a:extLst>
                  <a:ext uri="{FF2B5EF4-FFF2-40B4-BE49-F238E27FC236}">
                    <a16:creationId xmlns:a16="http://schemas.microsoft.com/office/drawing/2014/main" id="{CDA9EF93-3E41-4BB0-9D17-C59E22C5E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" y="3269"/>
                <a:ext cx="24" cy="52"/>
              </a:xfrm>
              <a:custGeom>
                <a:avLst/>
                <a:gdLst>
                  <a:gd name="T0" fmla="*/ 16 w 19"/>
                  <a:gd name="T1" fmla="*/ 0 h 40"/>
                  <a:gd name="T2" fmla="*/ 0 w 19"/>
                  <a:gd name="T3" fmla="*/ 74 h 40"/>
                  <a:gd name="T4" fmla="*/ 14 w 19"/>
                  <a:gd name="T5" fmla="*/ 22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40">
                    <a:moveTo>
                      <a:pt x="8" y="0"/>
                    </a:moveTo>
                    <a:cubicBezTo>
                      <a:pt x="9" y="8"/>
                      <a:pt x="19" y="40"/>
                      <a:pt x="0" y="34"/>
                    </a:cubicBezTo>
                    <a:cubicBezTo>
                      <a:pt x="8" y="30"/>
                      <a:pt x="5" y="18"/>
                      <a:pt x="7" y="10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8" name="Freeform 794">
                <a:extLst>
                  <a:ext uri="{FF2B5EF4-FFF2-40B4-BE49-F238E27FC236}">
                    <a16:creationId xmlns:a16="http://schemas.microsoft.com/office/drawing/2014/main" id="{D663681F-1BED-4A81-AE5C-7AB496A381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7" y="3214"/>
                <a:ext cx="18" cy="38"/>
              </a:xfrm>
              <a:custGeom>
                <a:avLst/>
                <a:gdLst>
                  <a:gd name="T0" fmla="*/ 28 w 14"/>
                  <a:gd name="T1" fmla="*/ 0 h 29"/>
                  <a:gd name="T2" fmla="*/ 0 w 14"/>
                  <a:gd name="T3" fmla="*/ 60 h 29"/>
                  <a:gd name="T4" fmla="*/ 24 w 14"/>
                  <a:gd name="T5" fmla="*/ 7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29">
                    <a:moveTo>
                      <a:pt x="13" y="0"/>
                    </a:moveTo>
                    <a:cubicBezTo>
                      <a:pt x="14" y="9"/>
                      <a:pt x="13" y="29"/>
                      <a:pt x="0" y="27"/>
                    </a:cubicBezTo>
                    <a:cubicBezTo>
                      <a:pt x="9" y="24"/>
                      <a:pt x="11" y="11"/>
                      <a:pt x="12" y="3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9" name="Freeform 795">
                <a:extLst>
                  <a:ext uri="{FF2B5EF4-FFF2-40B4-BE49-F238E27FC236}">
                    <a16:creationId xmlns:a16="http://schemas.microsoft.com/office/drawing/2014/main" id="{3D5B589F-CA4D-44FC-96E3-682C19480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" y="3168"/>
                <a:ext cx="10" cy="29"/>
              </a:xfrm>
              <a:custGeom>
                <a:avLst/>
                <a:gdLst>
                  <a:gd name="T0" fmla="*/ 5 w 8"/>
                  <a:gd name="T1" fmla="*/ 0 h 22"/>
                  <a:gd name="T2" fmla="*/ 0 w 8"/>
                  <a:gd name="T3" fmla="*/ 45 h 22"/>
                  <a:gd name="T4" fmla="*/ 5 w 8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22">
                    <a:moveTo>
                      <a:pt x="2" y="0"/>
                    </a:moveTo>
                    <a:cubicBezTo>
                      <a:pt x="3" y="4"/>
                      <a:pt x="8" y="22"/>
                      <a:pt x="0" y="20"/>
                    </a:cubicBezTo>
                    <a:cubicBezTo>
                      <a:pt x="3" y="14"/>
                      <a:pt x="1" y="7"/>
                      <a:pt x="2" y="0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0" name="Freeform 796">
                <a:extLst>
                  <a:ext uri="{FF2B5EF4-FFF2-40B4-BE49-F238E27FC236}">
                    <a16:creationId xmlns:a16="http://schemas.microsoft.com/office/drawing/2014/main" id="{8BF19143-4208-48FC-B4BC-37DC665EAB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1" y="2943"/>
                <a:ext cx="9" cy="36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59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cubicBezTo>
                      <a:pt x="7" y="12"/>
                      <a:pt x="3" y="23"/>
                      <a:pt x="0" y="28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1" name="Freeform 797">
                <a:extLst>
                  <a:ext uri="{FF2B5EF4-FFF2-40B4-BE49-F238E27FC236}">
                    <a16:creationId xmlns:a16="http://schemas.microsoft.com/office/drawing/2014/main" id="{40674D1F-57D9-42FE-B57C-0CD503B3C9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7" y="3115"/>
                <a:ext cx="9" cy="28"/>
              </a:xfrm>
              <a:custGeom>
                <a:avLst/>
                <a:gdLst>
                  <a:gd name="T0" fmla="*/ 6 w 7"/>
                  <a:gd name="T1" fmla="*/ 0 h 22"/>
                  <a:gd name="T2" fmla="*/ 0 w 7"/>
                  <a:gd name="T3" fmla="*/ 46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2">
                    <a:moveTo>
                      <a:pt x="3" y="0"/>
                    </a:moveTo>
                    <a:cubicBezTo>
                      <a:pt x="7" y="14"/>
                      <a:pt x="4" y="21"/>
                      <a:pt x="0" y="22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2" name="Freeform 798">
                <a:extLst>
                  <a:ext uri="{FF2B5EF4-FFF2-40B4-BE49-F238E27FC236}">
                    <a16:creationId xmlns:a16="http://schemas.microsoft.com/office/drawing/2014/main" id="{83B223CA-848C-49B4-BB1E-4EA3F2780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3140"/>
                <a:ext cx="39" cy="41"/>
              </a:xfrm>
              <a:custGeom>
                <a:avLst/>
                <a:gdLst>
                  <a:gd name="T0" fmla="*/ 0 w 30"/>
                  <a:gd name="T1" fmla="*/ 17 h 32"/>
                  <a:gd name="T2" fmla="*/ 9 w 30"/>
                  <a:gd name="T3" fmla="*/ 68 h 32"/>
                  <a:gd name="T4" fmla="*/ 61 w 30"/>
                  <a:gd name="T5" fmla="*/ 0 h 32"/>
                  <a:gd name="T6" fmla="*/ 23 w 30"/>
                  <a:gd name="T7" fmla="*/ 4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32">
                    <a:moveTo>
                      <a:pt x="0" y="8"/>
                    </a:moveTo>
                    <a:cubicBezTo>
                      <a:pt x="3" y="16"/>
                      <a:pt x="1" y="25"/>
                      <a:pt x="4" y="32"/>
                    </a:cubicBezTo>
                    <a:cubicBezTo>
                      <a:pt x="16" y="29"/>
                      <a:pt x="30" y="14"/>
                      <a:pt x="28" y="0"/>
                    </a:cubicBezTo>
                    <a:cubicBezTo>
                      <a:pt x="27" y="7"/>
                      <a:pt x="19" y="26"/>
                      <a:pt x="11" y="19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3" name="Freeform 799">
                <a:extLst>
                  <a:ext uri="{FF2B5EF4-FFF2-40B4-BE49-F238E27FC236}">
                    <a16:creationId xmlns:a16="http://schemas.microsoft.com/office/drawing/2014/main" id="{08EFB641-2625-4B45-9496-712D7F837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6" y="3103"/>
                <a:ext cx="23" cy="37"/>
              </a:xfrm>
              <a:custGeom>
                <a:avLst/>
                <a:gdLst>
                  <a:gd name="T0" fmla="*/ 0 w 18"/>
                  <a:gd name="T1" fmla="*/ 28 h 29"/>
                  <a:gd name="T2" fmla="*/ 0 w 18"/>
                  <a:gd name="T3" fmla="*/ 60 h 29"/>
                  <a:gd name="T4" fmla="*/ 36 w 18"/>
                  <a:gd name="T5" fmla="*/ 0 h 29"/>
                  <a:gd name="T6" fmla="*/ 8 w 18"/>
                  <a:gd name="T7" fmla="*/ 23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29">
                    <a:moveTo>
                      <a:pt x="0" y="13"/>
                    </a:moveTo>
                    <a:cubicBezTo>
                      <a:pt x="0" y="18"/>
                      <a:pt x="0" y="24"/>
                      <a:pt x="0" y="29"/>
                    </a:cubicBezTo>
                    <a:cubicBezTo>
                      <a:pt x="9" y="28"/>
                      <a:pt x="18" y="9"/>
                      <a:pt x="17" y="0"/>
                    </a:cubicBezTo>
                    <a:cubicBezTo>
                      <a:pt x="15" y="5"/>
                      <a:pt x="12" y="16"/>
                      <a:pt x="4" y="11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4" name="Freeform 800">
                <a:extLst>
                  <a:ext uri="{FF2B5EF4-FFF2-40B4-BE49-F238E27FC236}">
                    <a16:creationId xmlns:a16="http://schemas.microsoft.com/office/drawing/2014/main" id="{60FF63B2-161F-41E7-BBD0-24A43D162D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3160"/>
                <a:ext cx="48" cy="40"/>
              </a:xfrm>
              <a:custGeom>
                <a:avLst/>
                <a:gdLst>
                  <a:gd name="T0" fmla="*/ 6 w 38"/>
                  <a:gd name="T1" fmla="*/ 20 h 32"/>
                  <a:gd name="T2" fmla="*/ 0 w 38"/>
                  <a:gd name="T3" fmla="*/ 56 h 32"/>
                  <a:gd name="T4" fmla="*/ 56 w 38"/>
                  <a:gd name="T5" fmla="*/ 45 h 32"/>
                  <a:gd name="T6" fmla="*/ 68 w 38"/>
                  <a:gd name="T7" fmla="*/ 0 h 32"/>
                  <a:gd name="T8" fmla="*/ 38 w 38"/>
                  <a:gd name="T9" fmla="*/ 44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32">
                    <a:moveTo>
                      <a:pt x="3" y="10"/>
                    </a:moveTo>
                    <a:cubicBezTo>
                      <a:pt x="4" y="17"/>
                      <a:pt x="4" y="23"/>
                      <a:pt x="0" y="29"/>
                    </a:cubicBezTo>
                    <a:cubicBezTo>
                      <a:pt x="6" y="32"/>
                      <a:pt x="22" y="27"/>
                      <a:pt x="28" y="23"/>
                    </a:cubicBezTo>
                    <a:cubicBezTo>
                      <a:pt x="38" y="18"/>
                      <a:pt x="35" y="11"/>
                      <a:pt x="34" y="0"/>
                    </a:cubicBezTo>
                    <a:cubicBezTo>
                      <a:pt x="35" y="9"/>
                      <a:pt x="29" y="21"/>
                      <a:pt x="19" y="22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5" name="Freeform 801">
                <a:extLst>
                  <a:ext uri="{FF2B5EF4-FFF2-40B4-BE49-F238E27FC236}">
                    <a16:creationId xmlns:a16="http://schemas.microsoft.com/office/drawing/2014/main" id="{F030B498-1BB8-4A4B-8BC0-E00B586EE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8" y="3180"/>
                <a:ext cx="44" cy="37"/>
              </a:xfrm>
              <a:custGeom>
                <a:avLst/>
                <a:gdLst>
                  <a:gd name="T0" fmla="*/ 1 w 35"/>
                  <a:gd name="T1" fmla="*/ 28 h 29"/>
                  <a:gd name="T2" fmla="*/ 38 w 35"/>
                  <a:gd name="T3" fmla="*/ 51 h 29"/>
                  <a:gd name="T4" fmla="*/ 65 w 35"/>
                  <a:gd name="T5" fmla="*/ 0 h 29"/>
                  <a:gd name="T6" fmla="*/ 30 w 35"/>
                  <a:gd name="T7" fmla="*/ 33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29">
                    <a:moveTo>
                      <a:pt x="1" y="13"/>
                    </a:moveTo>
                    <a:cubicBezTo>
                      <a:pt x="0" y="27"/>
                      <a:pt x="6" y="29"/>
                      <a:pt x="19" y="24"/>
                    </a:cubicBezTo>
                    <a:cubicBezTo>
                      <a:pt x="29" y="20"/>
                      <a:pt x="35" y="11"/>
                      <a:pt x="33" y="0"/>
                    </a:cubicBezTo>
                    <a:cubicBezTo>
                      <a:pt x="35" y="12"/>
                      <a:pt x="26" y="18"/>
                      <a:pt x="15" y="16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6" name="Freeform 802">
                <a:extLst>
                  <a:ext uri="{FF2B5EF4-FFF2-40B4-BE49-F238E27FC236}">
                    <a16:creationId xmlns:a16="http://schemas.microsoft.com/office/drawing/2014/main" id="{5450F8B3-7629-4C39-8F73-B8FAF63E7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1" y="3191"/>
                <a:ext cx="41" cy="32"/>
              </a:xfrm>
              <a:custGeom>
                <a:avLst/>
                <a:gdLst>
                  <a:gd name="T0" fmla="*/ 1 w 32"/>
                  <a:gd name="T1" fmla="*/ 22 h 25"/>
                  <a:gd name="T2" fmla="*/ 36 w 32"/>
                  <a:gd name="T3" fmla="*/ 46 h 25"/>
                  <a:gd name="T4" fmla="*/ 65 w 32"/>
                  <a:gd name="T5" fmla="*/ 0 h 25"/>
                  <a:gd name="T6" fmla="*/ 28 w 32"/>
                  <a:gd name="T7" fmla="*/ 36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25">
                    <a:moveTo>
                      <a:pt x="1" y="10"/>
                    </a:moveTo>
                    <a:cubicBezTo>
                      <a:pt x="0" y="23"/>
                      <a:pt x="3" y="25"/>
                      <a:pt x="17" y="22"/>
                    </a:cubicBezTo>
                    <a:cubicBezTo>
                      <a:pt x="31" y="20"/>
                      <a:pt x="31" y="14"/>
                      <a:pt x="31" y="0"/>
                    </a:cubicBezTo>
                    <a:cubicBezTo>
                      <a:pt x="32" y="12"/>
                      <a:pt x="26" y="21"/>
                      <a:pt x="13" y="17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7" name="Freeform 803">
                <a:extLst>
                  <a:ext uri="{FF2B5EF4-FFF2-40B4-BE49-F238E27FC236}">
                    <a16:creationId xmlns:a16="http://schemas.microsoft.com/office/drawing/2014/main" id="{6FBB04ED-EBF6-4D4F-A88F-DC3C6CED2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3" y="3188"/>
                <a:ext cx="49" cy="38"/>
              </a:xfrm>
              <a:custGeom>
                <a:avLst/>
                <a:gdLst>
                  <a:gd name="T0" fmla="*/ 0 w 38"/>
                  <a:gd name="T1" fmla="*/ 38 h 30"/>
                  <a:gd name="T2" fmla="*/ 58 w 38"/>
                  <a:gd name="T3" fmla="*/ 54 h 30"/>
                  <a:gd name="T4" fmla="*/ 76 w 38"/>
                  <a:gd name="T5" fmla="*/ 0 h 30"/>
                  <a:gd name="T6" fmla="*/ 35 w 38"/>
                  <a:gd name="T7" fmla="*/ 43 h 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30">
                    <a:moveTo>
                      <a:pt x="0" y="19"/>
                    </a:moveTo>
                    <a:cubicBezTo>
                      <a:pt x="1" y="30"/>
                      <a:pt x="20" y="30"/>
                      <a:pt x="27" y="27"/>
                    </a:cubicBezTo>
                    <a:cubicBezTo>
                      <a:pt x="38" y="22"/>
                      <a:pt x="37" y="12"/>
                      <a:pt x="36" y="0"/>
                    </a:cubicBezTo>
                    <a:cubicBezTo>
                      <a:pt x="34" y="12"/>
                      <a:pt x="30" y="21"/>
                      <a:pt x="16" y="21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8" name="Freeform 804">
                <a:extLst>
                  <a:ext uri="{FF2B5EF4-FFF2-40B4-BE49-F238E27FC236}">
                    <a16:creationId xmlns:a16="http://schemas.microsoft.com/office/drawing/2014/main" id="{518C8CB1-4EC7-4A1D-ADB5-41D43F8056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3183"/>
                <a:ext cx="56" cy="39"/>
              </a:xfrm>
              <a:custGeom>
                <a:avLst/>
                <a:gdLst>
                  <a:gd name="T0" fmla="*/ 0 w 44"/>
                  <a:gd name="T1" fmla="*/ 42 h 31"/>
                  <a:gd name="T2" fmla="*/ 73 w 44"/>
                  <a:gd name="T3" fmla="*/ 0 h 31"/>
                  <a:gd name="T4" fmla="*/ 17 w 44"/>
                  <a:gd name="T5" fmla="*/ 44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31">
                    <a:moveTo>
                      <a:pt x="0" y="21"/>
                    </a:moveTo>
                    <a:cubicBezTo>
                      <a:pt x="20" y="25"/>
                      <a:pt x="44" y="31"/>
                      <a:pt x="35" y="0"/>
                    </a:cubicBezTo>
                    <a:cubicBezTo>
                      <a:pt x="37" y="20"/>
                      <a:pt x="19" y="15"/>
                      <a:pt x="8" y="22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9" name="Freeform 805">
                <a:extLst>
                  <a:ext uri="{FF2B5EF4-FFF2-40B4-BE49-F238E27FC236}">
                    <a16:creationId xmlns:a16="http://schemas.microsoft.com/office/drawing/2014/main" id="{6F79B4B5-E313-4216-BCCD-3DECA5BE24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3174"/>
                <a:ext cx="42" cy="30"/>
              </a:xfrm>
              <a:custGeom>
                <a:avLst/>
                <a:gdLst>
                  <a:gd name="T0" fmla="*/ 0 w 33"/>
                  <a:gd name="T1" fmla="*/ 23 h 24"/>
                  <a:gd name="T2" fmla="*/ 47 w 33"/>
                  <a:gd name="T3" fmla="*/ 45 h 24"/>
                  <a:gd name="T4" fmla="*/ 67 w 33"/>
                  <a:gd name="T5" fmla="*/ 0 h 24"/>
                  <a:gd name="T6" fmla="*/ 14 w 33"/>
                  <a:gd name="T7" fmla="*/ 25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24">
                    <a:moveTo>
                      <a:pt x="0" y="11"/>
                    </a:moveTo>
                    <a:cubicBezTo>
                      <a:pt x="8" y="15"/>
                      <a:pt x="13" y="24"/>
                      <a:pt x="23" y="23"/>
                    </a:cubicBezTo>
                    <a:cubicBezTo>
                      <a:pt x="33" y="22"/>
                      <a:pt x="32" y="10"/>
                      <a:pt x="33" y="0"/>
                    </a:cubicBezTo>
                    <a:cubicBezTo>
                      <a:pt x="27" y="20"/>
                      <a:pt x="21" y="17"/>
                      <a:pt x="7" y="13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0" name="Freeform 806">
                <a:extLst>
                  <a:ext uri="{FF2B5EF4-FFF2-40B4-BE49-F238E27FC236}">
                    <a16:creationId xmlns:a16="http://schemas.microsoft.com/office/drawing/2014/main" id="{DF103BFD-4611-4D7D-B0D9-FC188C9CD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" y="3147"/>
                <a:ext cx="54" cy="34"/>
              </a:xfrm>
              <a:custGeom>
                <a:avLst/>
                <a:gdLst>
                  <a:gd name="T0" fmla="*/ 0 w 42"/>
                  <a:gd name="T1" fmla="*/ 0 h 27"/>
                  <a:gd name="T2" fmla="*/ 50 w 42"/>
                  <a:gd name="T3" fmla="*/ 48 h 27"/>
                  <a:gd name="T4" fmla="*/ 89 w 42"/>
                  <a:gd name="T5" fmla="*/ 0 h 27"/>
                  <a:gd name="T6" fmla="*/ 51 w 42"/>
                  <a:gd name="T7" fmla="*/ 23 h 27"/>
                  <a:gd name="T8" fmla="*/ 0 w 42"/>
                  <a:gd name="T9" fmla="*/ 5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27">
                    <a:moveTo>
                      <a:pt x="0" y="0"/>
                    </a:moveTo>
                    <a:cubicBezTo>
                      <a:pt x="6" y="6"/>
                      <a:pt x="14" y="23"/>
                      <a:pt x="23" y="24"/>
                    </a:cubicBezTo>
                    <a:cubicBezTo>
                      <a:pt x="36" y="27"/>
                      <a:pt x="28" y="4"/>
                      <a:pt x="42" y="0"/>
                    </a:cubicBezTo>
                    <a:cubicBezTo>
                      <a:pt x="34" y="1"/>
                      <a:pt x="30" y="9"/>
                      <a:pt x="24" y="11"/>
                    </a:cubicBezTo>
                    <a:cubicBezTo>
                      <a:pt x="14" y="15"/>
                      <a:pt x="10" y="4"/>
                      <a:pt x="0" y="2"/>
                    </a:cubicBezTo>
                  </a:path>
                </a:pathLst>
              </a:custGeom>
              <a:solidFill>
                <a:srgbClr val="F7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33" name="Freeform 807">
              <a:extLst>
                <a:ext uri="{FF2B5EF4-FFF2-40B4-BE49-F238E27FC236}">
                  <a16:creationId xmlns:a16="http://schemas.microsoft.com/office/drawing/2014/main" id="{001FEE34-2961-4BB4-A990-0C2DAFF08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3" y="3089"/>
              <a:ext cx="41" cy="41"/>
            </a:xfrm>
            <a:custGeom>
              <a:avLst/>
              <a:gdLst>
                <a:gd name="T0" fmla="*/ 0 w 32"/>
                <a:gd name="T1" fmla="*/ 22 h 32"/>
                <a:gd name="T2" fmla="*/ 51 w 32"/>
                <a:gd name="T3" fmla="*/ 58 h 32"/>
                <a:gd name="T4" fmla="*/ 68 w 32"/>
                <a:gd name="T5" fmla="*/ 0 h 32"/>
                <a:gd name="T6" fmla="*/ 45 w 32"/>
                <a:gd name="T7" fmla="*/ 37 h 32"/>
                <a:gd name="T8" fmla="*/ 8 w 32"/>
                <a:gd name="T9" fmla="*/ 29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32">
                  <a:moveTo>
                    <a:pt x="0" y="10"/>
                  </a:moveTo>
                  <a:cubicBezTo>
                    <a:pt x="3" y="17"/>
                    <a:pt x="13" y="32"/>
                    <a:pt x="24" y="27"/>
                  </a:cubicBezTo>
                  <a:cubicBezTo>
                    <a:pt x="32" y="23"/>
                    <a:pt x="25" y="7"/>
                    <a:pt x="32" y="0"/>
                  </a:cubicBezTo>
                  <a:cubicBezTo>
                    <a:pt x="25" y="5"/>
                    <a:pt x="24" y="11"/>
                    <a:pt x="21" y="18"/>
                  </a:cubicBezTo>
                  <a:cubicBezTo>
                    <a:pt x="15" y="18"/>
                    <a:pt x="9" y="17"/>
                    <a:pt x="4" y="14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4" name="Freeform 808">
              <a:extLst>
                <a:ext uri="{FF2B5EF4-FFF2-40B4-BE49-F238E27FC236}">
                  <a16:creationId xmlns:a16="http://schemas.microsoft.com/office/drawing/2014/main" id="{BF0AEFDF-A2D8-4F16-AD47-EC14868BD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" y="3058"/>
              <a:ext cx="30" cy="29"/>
            </a:xfrm>
            <a:custGeom>
              <a:avLst/>
              <a:gdLst>
                <a:gd name="T0" fmla="*/ 0 w 23"/>
                <a:gd name="T1" fmla="*/ 25 h 23"/>
                <a:gd name="T2" fmla="*/ 39 w 23"/>
                <a:gd name="T3" fmla="*/ 47 h 23"/>
                <a:gd name="T4" fmla="*/ 51 w 23"/>
                <a:gd name="T5" fmla="*/ 0 h 23"/>
                <a:gd name="T6" fmla="*/ 1 w 23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3">
                  <a:moveTo>
                    <a:pt x="0" y="13"/>
                  </a:moveTo>
                  <a:cubicBezTo>
                    <a:pt x="5" y="19"/>
                    <a:pt x="10" y="23"/>
                    <a:pt x="18" y="23"/>
                  </a:cubicBezTo>
                  <a:cubicBezTo>
                    <a:pt x="18" y="15"/>
                    <a:pt x="17" y="8"/>
                    <a:pt x="23" y="0"/>
                  </a:cubicBezTo>
                  <a:cubicBezTo>
                    <a:pt x="16" y="5"/>
                    <a:pt x="12" y="20"/>
                    <a:pt x="1" y="11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" name="Freeform 809">
              <a:extLst>
                <a:ext uri="{FF2B5EF4-FFF2-40B4-BE49-F238E27FC236}">
                  <a16:creationId xmlns:a16="http://schemas.microsoft.com/office/drawing/2014/main" id="{0348ADF9-C5B0-4F22-A0C2-A6783613C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3099"/>
              <a:ext cx="72" cy="79"/>
            </a:xfrm>
            <a:custGeom>
              <a:avLst/>
              <a:gdLst>
                <a:gd name="T0" fmla="*/ 13 w 56"/>
                <a:gd name="T1" fmla="*/ 5 h 62"/>
                <a:gd name="T2" fmla="*/ 45 w 56"/>
                <a:gd name="T3" fmla="*/ 70 h 62"/>
                <a:gd name="T4" fmla="*/ 68 w 56"/>
                <a:gd name="T5" fmla="*/ 126 h 62"/>
                <a:gd name="T6" fmla="*/ 120 w 56"/>
                <a:gd name="T7" fmla="*/ 129 h 62"/>
                <a:gd name="T8" fmla="*/ 111 w 56"/>
                <a:gd name="T9" fmla="*/ 69 h 62"/>
                <a:gd name="T10" fmla="*/ 22 w 56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62">
                  <a:moveTo>
                    <a:pt x="6" y="2"/>
                  </a:moveTo>
                  <a:cubicBezTo>
                    <a:pt x="9" y="15"/>
                    <a:pt x="12" y="25"/>
                    <a:pt x="21" y="34"/>
                  </a:cubicBezTo>
                  <a:cubicBezTo>
                    <a:pt x="26" y="40"/>
                    <a:pt x="43" y="53"/>
                    <a:pt x="32" y="61"/>
                  </a:cubicBezTo>
                  <a:cubicBezTo>
                    <a:pt x="39" y="58"/>
                    <a:pt x="48" y="60"/>
                    <a:pt x="56" y="62"/>
                  </a:cubicBezTo>
                  <a:cubicBezTo>
                    <a:pt x="56" y="53"/>
                    <a:pt x="52" y="41"/>
                    <a:pt x="52" y="33"/>
                  </a:cubicBezTo>
                  <a:cubicBezTo>
                    <a:pt x="35" y="42"/>
                    <a:pt x="0" y="16"/>
                    <a:pt x="10" y="0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6" name="Freeform 810">
              <a:extLst>
                <a:ext uri="{FF2B5EF4-FFF2-40B4-BE49-F238E27FC236}">
                  <a16:creationId xmlns:a16="http://schemas.microsoft.com/office/drawing/2014/main" id="{82F9D356-7C60-452D-BF20-5577B5260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5" y="3195"/>
              <a:ext cx="36" cy="42"/>
            </a:xfrm>
            <a:custGeom>
              <a:avLst/>
              <a:gdLst>
                <a:gd name="T0" fmla="*/ 50 w 28"/>
                <a:gd name="T1" fmla="*/ 0 h 33"/>
                <a:gd name="T2" fmla="*/ 51 w 28"/>
                <a:gd name="T3" fmla="*/ 50 h 33"/>
                <a:gd name="T4" fmla="*/ 0 w 28"/>
                <a:gd name="T5" fmla="*/ 52 h 33"/>
                <a:gd name="T6" fmla="*/ 46 w 28"/>
                <a:gd name="T7" fmla="*/ 13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33">
                  <a:moveTo>
                    <a:pt x="23" y="0"/>
                  </a:moveTo>
                  <a:cubicBezTo>
                    <a:pt x="26" y="6"/>
                    <a:pt x="28" y="19"/>
                    <a:pt x="24" y="24"/>
                  </a:cubicBezTo>
                  <a:cubicBezTo>
                    <a:pt x="18" y="33"/>
                    <a:pt x="9" y="26"/>
                    <a:pt x="0" y="25"/>
                  </a:cubicBezTo>
                  <a:cubicBezTo>
                    <a:pt x="13" y="29"/>
                    <a:pt x="20" y="17"/>
                    <a:pt x="22" y="6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7" name="Freeform 811">
              <a:extLst>
                <a:ext uri="{FF2B5EF4-FFF2-40B4-BE49-F238E27FC236}">
                  <a16:creationId xmlns:a16="http://schemas.microsoft.com/office/drawing/2014/main" id="{90378334-A00F-4FBB-A9C7-D31E79A47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3250"/>
              <a:ext cx="47" cy="46"/>
            </a:xfrm>
            <a:custGeom>
              <a:avLst/>
              <a:gdLst>
                <a:gd name="T0" fmla="*/ 71 w 37"/>
                <a:gd name="T1" fmla="*/ 0 h 36"/>
                <a:gd name="T2" fmla="*/ 60 w 37"/>
                <a:gd name="T3" fmla="*/ 65 h 36"/>
                <a:gd name="T4" fmla="*/ 0 w 37"/>
                <a:gd name="T5" fmla="*/ 60 h 36"/>
                <a:gd name="T6" fmla="*/ 52 w 37"/>
                <a:gd name="T7" fmla="*/ 51 h 36"/>
                <a:gd name="T8" fmla="*/ 76 w 37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35" y="0"/>
                  </a:moveTo>
                  <a:cubicBezTo>
                    <a:pt x="35" y="6"/>
                    <a:pt x="35" y="27"/>
                    <a:pt x="29" y="31"/>
                  </a:cubicBezTo>
                  <a:cubicBezTo>
                    <a:pt x="23" y="36"/>
                    <a:pt x="9" y="28"/>
                    <a:pt x="0" y="29"/>
                  </a:cubicBezTo>
                  <a:cubicBezTo>
                    <a:pt x="8" y="26"/>
                    <a:pt x="18" y="27"/>
                    <a:pt x="25" y="24"/>
                  </a:cubicBezTo>
                  <a:cubicBezTo>
                    <a:pt x="33" y="20"/>
                    <a:pt x="33" y="9"/>
                    <a:pt x="37" y="2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8" name="Freeform 812">
              <a:extLst>
                <a:ext uri="{FF2B5EF4-FFF2-40B4-BE49-F238E27FC236}">
                  <a16:creationId xmlns:a16="http://schemas.microsoft.com/office/drawing/2014/main" id="{3B43E8B3-EE2A-4C20-906D-A7F3B465C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" y="3323"/>
              <a:ext cx="51" cy="35"/>
            </a:xfrm>
            <a:custGeom>
              <a:avLst/>
              <a:gdLst>
                <a:gd name="T0" fmla="*/ 75 w 40"/>
                <a:gd name="T1" fmla="*/ 0 h 28"/>
                <a:gd name="T2" fmla="*/ 61 w 40"/>
                <a:gd name="T3" fmla="*/ 51 h 28"/>
                <a:gd name="T4" fmla="*/ 0 w 40"/>
                <a:gd name="T5" fmla="*/ 44 h 28"/>
                <a:gd name="T6" fmla="*/ 75 w 40"/>
                <a:gd name="T7" fmla="*/ 5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28">
                  <a:moveTo>
                    <a:pt x="36" y="0"/>
                  </a:moveTo>
                  <a:cubicBezTo>
                    <a:pt x="37" y="8"/>
                    <a:pt x="40" y="24"/>
                    <a:pt x="30" y="26"/>
                  </a:cubicBezTo>
                  <a:cubicBezTo>
                    <a:pt x="21" y="28"/>
                    <a:pt x="11" y="20"/>
                    <a:pt x="0" y="22"/>
                  </a:cubicBezTo>
                  <a:cubicBezTo>
                    <a:pt x="14" y="15"/>
                    <a:pt x="36" y="25"/>
                    <a:pt x="36" y="2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9" name="Freeform 813">
              <a:extLst>
                <a:ext uri="{FF2B5EF4-FFF2-40B4-BE49-F238E27FC236}">
                  <a16:creationId xmlns:a16="http://schemas.microsoft.com/office/drawing/2014/main" id="{83940D6E-D6E6-41F3-9D87-3DB93E17E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3379"/>
              <a:ext cx="46" cy="40"/>
            </a:xfrm>
            <a:custGeom>
              <a:avLst/>
              <a:gdLst>
                <a:gd name="T0" fmla="*/ 60 w 36"/>
                <a:gd name="T1" fmla="*/ 0 h 31"/>
                <a:gd name="T2" fmla="*/ 60 w 36"/>
                <a:gd name="T3" fmla="*/ 65 h 31"/>
                <a:gd name="T4" fmla="*/ 33 w 36"/>
                <a:gd name="T5" fmla="*/ 53 h 31"/>
                <a:gd name="T6" fmla="*/ 0 w 36"/>
                <a:gd name="T7" fmla="*/ 52 h 31"/>
                <a:gd name="T8" fmla="*/ 45 w 36"/>
                <a:gd name="T9" fmla="*/ 45 h 31"/>
                <a:gd name="T10" fmla="*/ 60 w 36"/>
                <a:gd name="T11" fmla="*/ 8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" h="31">
                  <a:moveTo>
                    <a:pt x="29" y="0"/>
                  </a:moveTo>
                  <a:cubicBezTo>
                    <a:pt x="30" y="6"/>
                    <a:pt x="36" y="27"/>
                    <a:pt x="29" y="30"/>
                  </a:cubicBezTo>
                  <a:cubicBezTo>
                    <a:pt x="27" y="31"/>
                    <a:pt x="18" y="26"/>
                    <a:pt x="16" y="25"/>
                  </a:cubicBezTo>
                  <a:cubicBezTo>
                    <a:pt x="11" y="24"/>
                    <a:pt x="5" y="24"/>
                    <a:pt x="0" y="24"/>
                  </a:cubicBezTo>
                  <a:cubicBezTo>
                    <a:pt x="5" y="24"/>
                    <a:pt x="16" y="24"/>
                    <a:pt x="21" y="21"/>
                  </a:cubicBezTo>
                  <a:cubicBezTo>
                    <a:pt x="28" y="18"/>
                    <a:pt x="26" y="11"/>
                    <a:pt x="29" y="4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0" name="Freeform 814">
              <a:extLst>
                <a:ext uri="{FF2B5EF4-FFF2-40B4-BE49-F238E27FC236}">
                  <a16:creationId xmlns:a16="http://schemas.microsoft.com/office/drawing/2014/main" id="{54C3F019-47CC-4756-AC32-C4C89E9FB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" y="3438"/>
              <a:ext cx="52" cy="44"/>
            </a:xfrm>
            <a:custGeom>
              <a:avLst/>
              <a:gdLst>
                <a:gd name="T0" fmla="*/ 77 w 41"/>
                <a:gd name="T1" fmla="*/ 0 h 35"/>
                <a:gd name="T2" fmla="*/ 62 w 41"/>
                <a:gd name="T3" fmla="*/ 62 h 35"/>
                <a:gd name="T4" fmla="*/ 30 w 41"/>
                <a:gd name="T5" fmla="*/ 62 h 35"/>
                <a:gd name="T6" fmla="*/ 0 w 41"/>
                <a:gd name="T7" fmla="*/ 69 h 35"/>
                <a:gd name="T8" fmla="*/ 52 w 41"/>
                <a:gd name="T9" fmla="*/ 45 h 35"/>
                <a:gd name="T10" fmla="*/ 77 w 41"/>
                <a:gd name="T11" fmla="*/ 1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" h="35">
                  <a:moveTo>
                    <a:pt x="38" y="0"/>
                  </a:moveTo>
                  <a:cubicBezTo>
                    <a:pt x="38" y="10"/>
                    <a:pt x="41" y="27"/>
                    <a:pt x="31" y="31"/>
                  </a:cubicBezTo>
                  <a:cubicBezTo>
                    <a:pt x="28" y="32"/>
                    <a:pt x="19" y="30"/>
                    <a:pt x="15" y="31"/>
                  </a:cubicBezTo>
                  <a:cubicBezTo>
                    <a:pt x="10" y="32"/>
                    <a:pt x="5" y="33"/>
                    <a:pt x="0" y="35"/>
                  </a:cubicBezTo>
                  <a:cubicBezTo>
                    <a:pt x="8" y="32"/>
                    <a:pt x="17" y="27"/>
                    <a:pt x="25" y="23"/>
                  </a:cubicBezTo>
                  <a:cubicBezTo>
                    <a:pt x="34" y="18"/>
                    <a:pt x="35" y="12"/>
                    <a:pt x="38" y="1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1" name="Freeform 815">
              <a:extLst>
                <a:ext uri="{FF2B5EF4-FFF2-40B4-BE49-F238E27FC236}">
                  <a16:creationId xmlns:a16="http://schemas.microsoft.com/office/drawing/2014/main" id="{F24EDFDD-A35A-4C95-9BC0-378FE9780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0" y="3499"/>
              <a:ext cx="33" cy="64"/>
            </a:xfrm>
            <a:custGeom>
              <a:avLst/>
              <a:gdLst>
                <a:gd name="T0" fmla="*/ 18 w 26"/>
                <a:gd name="T1" fmla="*/ 5 h 50"/>
                <a:gd name="T2" fmla="*/ 53 w 26"/>
                <a:gd name="T3" fmla="*/ 59 h 50"/>
                <a:gd name="T4" fmla="*/ 0 w 26"/>
                <a:gd name="T5" fmla="*/ 105 h 50"/>
                <a:gd name="T6" fmla="*/ 24 w 26"/>
                <a:gd name="T7" fmla="*/ 51 h 50"/>
                <a:gd name="T8" fmla="*/ 13 w 26"/>
                <a:gd name="T9" fmla="*/ 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50">
                  <a:moveTo>
                    <a:pt x="9" y="2"/>
                  </a:moveTo>
                  <a:cubicBezTo>
                    <a:pt x="11" y="9"/>
                    <a:pt x="26" y="20"/>
                    <a:pt x="26" y="28"/>
                  </a:cubicBezTo>
                  <a:cubicBezTo>
                    <a:pt x="25" y="35"/>
                    <a:pt x="6" y="44"/>
                    <a:pt x="0" y="50"/>
                  </a:cubicBezTo>
                  <a:cubicBezTo>
                    <a:pt x="8" y="44"/>
                    <a:pt x="11" y="34"/>
                    <a:pt x="12" y="24"/>
                  </a:cubicBezTo>
                  <a:cubicBezTo>
                    <a:pt x="12" y="15"/>
                    <a:pt x="5" y="9"/>
                    <a:pt x="6" y="0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2" name="Freeform 816">
              <a:extLst>
                <a:ext uri="{FF2B5EF4-FFF2-40B4-BE49-F238E27FC236}">
                  <a16:creationId xmlns:a16="http://schemas.microsoft.com/office/drawing/2014/main" id="{4DE6D4FE-3F15-46F7-91EF-370A96A1D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3603"/>
              <a:ext cx="87" cy="57"/>
            </a:xfrm>
            <a:custGeom>
              <a:avLst/>
              <a:gdLst>
                <a:gd name="T0" fmla="*/ 0 w 68"/>
                <a:gd name="T1" fmla="*/ 56 h 45"/>
                <a:gd name="T2" fmla="*/ 99 w 68"/>
                <a:gd name="T3" fmla="*/ 86 h 45"/>
                <a:gd name="T4" fmla="*/ 141 w 68"/>
                <a:gd name="T5" fmla="*/ 52 h 45"/>
                <a:gd name="T6" fmla="*/ 122 w 68"/>
                <a:gd name="T7" fmla="*/ 0 h 45"/>
                <a:gd name="T8" fmla="*/ 115 w 68"/>
                <a:gd name="T9" fmla="*/ 62 h 45"/>
                <a:gd name="T10" fmla="*/ 1 w 68"/>
                <a:gd name="T11" fmla="*/ 60 h 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8" h="45">
                  <a:moveTo>
                    <a:pt x="0" y="28"/>
                  </a:moveTo>
                  <a:cubicBezTo>
                    <a:pt x="9" y="44"/>
                    <a:pt x="32" y="45"/>
                    <a:pt x="47" y="43"/>
                  </a:cubicBezTo>
                  <a:cubicBezTo>
                    <a:pt x="58" y="43"/>
                    <a:pt x="66" y="39"/>
                    <a:pt x="67" y="25"/>
                  </a:cubicBezTo>
                  <a:cubicBezTo>
                    <a:pt x="68" y="18"/>
                    <a:pt x="64" y="4"/>
                    <a:pt x="58" y="0"/>
                  </a:cubicBezTo>
                  <a:cubicBezTo>
                    <a:pt x="61" y="10"/>
                    <a:pt x="65" y="25"/>
                    <a:pt x="55" y="31"/>
                  </a:cubicBezTo>
                  <a:cubicBezTo>
                    <a:pt x="42" y="40"/>
                    <a:pt x="25" y="42"/>
                    <a:pt x="1" y="29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3" name="Freeform 817">
              <a:extLst>
                <a:ext uri="{FF2B5EF4-FFF2-40B4-BE49-F238E27FC236}">
                  <a16:creationId xmlns:a16="http://schemas.microsoft.com/office/drawing/2014/main" id="{B2C5C9EE-3157-495C-9C3E-00535341D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" y="3681"/>
              <a:ext cx="103" cy="51"/>
            </a:xfrm>
            <a:custGeom>
              <a:avLst/>
              <a:gdLst>
                <a:gd name="T0" fmla="*/ 0 w 81"/>
                <a:gd name="T1" fmla="*/ 36 h 40"/>
                <a:gd name="T2" fmla="*/ 97 w 81"/>
                <a:gd name="T3" fmla="*/ 82 h 40"/>
                <a:gd name="T4" fmla="*/ 161 w 81"/>
                <a:gd name="T5" fmla="*/ 22 h 40"/>
                <a:gd name="T6" fmla="*/ 66 w 81"/>
                <a:gd name="T7" fmla="*/ 0 h 40"/>
                <a:gd name="T8" fmla="*/ 78 w 81"/>
                <a:gd name="T9" fmla="*/ 42 h 40"/>
                <a:gd name="T10" fmla="*/ 29 w 81"/>
                <a:gd name="T11" fmla="*/ 4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40">
                  <a:moveTo>
                    <a:pt x="0" y="17"/>
                  </a:moveTo>
                  <a:cubicBezTo>
                    <a:pt x="10" y="31"/>
                    <a:pt x="30" y="40"/>
                    <a:pt x="47" y="39"/>
                  </a:cubicBezTo>
                  <a:cubicBezTo>
                    <a:pt x="59" y="39"/>
                    <a:pt x="81" y="23"/>
                    <a:pt x="79" y="10"/>
                  </a:cubicBezTo>
                  <a:cubicBezTo>
                    <a:pt x="67" y="19"/>
                    <a:pt x="43" y="6"/>
                    <a:pt x="32" y="0"/>
                  </a:cubicBezTo>
                  <a:cubicBezTo>
                    <a:pt x="38" y="6"/>
                    <a:pt x="46" y="14"/>
                    <a:pt x="38" y="20"/>
                  </a:cubicBezTo>
                  <a:cubicBezTo>
                    <a:pt x="32" y="25"/>
                    <a:pt x="19" y="25"/>
                    <a:pt x="14" y="19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4" name="Freeform 818">
              <a:extLst>
                <a:ext uri="{FF2B5EF4-FFF2-40B4-BE49-F238E27FC236}">
                  <a16:creationId xmlns:a16="http://schemas.microsoft.com/office/drawing/2014/main" id="{D819B6E0-CA41-4469-84EE-109DB87B9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1" y="3607"/>
              <a:ext cx="36" cy="71"/>
            </a:xfrm>
            <a:custGeom>
              <a:avLst/>
              <a:gdLst>
                <a:gd name="T0" fmla="*/ 42 w 28"/>
                <a:gd name="T1" fmla="*/ 55 h 56"/>
                <a:gd name="T2" fmla="*/ 13 w 28"/>
                <a:gd name="T3" fmla="*/ 114 h 56"/>
                <a:gd name="T4" fmla="*/ 13 w 28"/>
                <a:gd name="T5" fmla="*/ 55 h 56"/>
                <a:gd name="T6" fmla="*/ 1 w 28"/>
                <a:gd name="T7" fmla="*/ 0 h 56"/>
                <a:gd name="T8" fmla="*/ 59 w 28"/>
                <a:gd name="T9" fmla="*/ 53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56">
                  <a:moveTo>
                    <a:pt x="20" y="27"/>
                  </a:moveTo>
                  <a:cubicBezTo>
                    <a:pt x="10" y="34"/>
                    <a:pt x="7" y="45"/>
                    <a:pt x="6" y="56"/>
                  </a:cubicBezTo>
                  <a:cubicBezTo>
                    <a:pt x="2" y="45"/>
                    <a:pt x="5" y="38"/>
                    <a:pt x="6" y="27"/>
                  </a:cubicBezTo>
                  <a:cubicBezTo>
                    <a:pt x="6" y="18"/>
                    <a:pt x="0" y="10"/>
                    <a:pt x="1" y="0"/>
                  </a:cubicBezTo>
                  <a:cubicBezTo>
                    <a:pt x="6" y="10"/>
                    <a:pt x="17" y="22"/>
                    <a:pt x="28" y="26"/>
                  </a:cubicBezTo>
                </a:path>
              </a:pathLst>
            </a:custGeom>
            <a:solidFill>
              <a:srgbClr val="F7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5" name="Freeform 819">
              <a:extLst>
                <a:ext uri="{FF2B5EF4-FFF2-40B4-BE49-F238E27FC236}">
                  <a16:creationId xmlns:a16="http://schemas.microsoft.com/office/drawing/2014/main" id="{D88E9870-61AD-464E-B01F-CD7C645D2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" y="3291"/>
              <a:ext cx="59" cy="16"/>
            </a:xfrm>
            <a:custGeom>
              <a:avLst/>
              <a:gdLst>
                <a:gd name="T0" fmla="*/ 0 w 46"/>
                <a:gd name="T1" fmla="*/ 1 h 13"/>
                <a:gd name="T2" fmla="*/ 97 w 46"/>
                <a:gd name="T3" fmla="*/ 25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6" h="13">
                  <a:moveTo>
                    <a:pt x="0" y="1"/>
                  </a:moveTo>
                  <a:cubicBezTo>
                    <a:pt x="17" y="0"/>
                    <a:pt x="36" y="4"/>
                    <a:pt x="46" y="1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6" name="Freeform 820">
              <a:extLst>
                <a:ext uri="{FF2B5EF4-FFF2-40B4-BE49-F238E27FC236}">
                  <a16:creationId xmlns:a16="http://schemas.microsoft.com/office/drawing/2014/main" id="{3C0F1EF3-F5F7-4D23-8725-772A71E2E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1" y="3356"/>
              <a:ext cx="63" cy="14"/>
            </a:xfrm>
            <a:custGeom>
              <a:avLst/>
              <a:gdLst>
                <a:gd name="T0" fmla="*/ 0 w 49"/>
                <a:gd name="T1" fmla="*/ 1 h 11"/>
                <a:gd name="T2" fmla="*/ 104 w 49"/>
                <a:gd name="T3" fmla="*/ 23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9" h="11">
                  <a:moveTo>
                    <a:pt x="0" y="1"/>
                  </a:moveTo>
                  <a:cubicBezTo>
                    <a:pt x="13" y="0"/>
                    <a:pt x="39" y="3"/>
                    <a:pt x="49" y="1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7" name="Freeform 821">
              <a:extLst>
                <a:ext uri="{FF2B5EF4-FFF2-40B4-BE49-F238E27FC236}">
                  <a16:creationId xmlns:a16="http://schemas.microsoft.com/office/drawing/2014/main" id="{F1D2E9EF-B138-46F5-9E49-CDC2C43D3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5" y="3413"/>
              <a:ext cx="74" cy="18"/>
            </a:xfrm>
            <a:custGeom>
              <a:avLst/>
              <a:gdLst>
                <a:gd name="T0" fmla="*/ 0 w 58"/>
                <a:gd name="T1" fmla="*/ 8 h 14"/>
                <a:gd name="T2" fmla="*/ 120 w 58"/>
                <a:gd name="T3" fmla="*/ 3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" h="14">
                  <a:moveTo>
                    <a:pt x="0" y="4"/>
                  </a:moveTo>
                  <a:cubicBezTo>
                    <a:pt x="19" y="0"/>
                    <a:pt x="43" y="2"/>
                    <a:pt x="58" y="1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8" name="Freeform 822">
              <a:extLst>
                <a:ext uri="{FF2B5EF4-FFF2-40B4-BE49-F238E27FC236}">
                  <a16:creationId xmlns:a16="http://schemas.microsoft.com/office/drawing/2014/main" id="{3C8D36B0-4B7E-46FA-9452-5A3ECC893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1" y="3482"/>
              <a:ext cx="66" cy="16"/>
            </a:xfrm>
            <a:custGeom>
              <a:avLst/>
              <a:gdLst>
                <a:gd name="T0" fmla="*/ 107 w 52"/>
                <a:gd name="T1" fmla="*/ 9 h 12"/>
                <a:gd name="T2" fmla="*/ 0 w 52"/>
                <a:gd name="T3" fmla="*/ 28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" h="12">
                  <a:moveTo>
                    <a:pt x="52" y="4"/>
                  </a:moveTo>
                  <a:cubicBezTo>
                    <a:pt x="37" y="2"/>
                    <a:pt x="14" y="0"/>
                    <a:pt x="0" y="12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9" name="Freeform 823">
              <a:extLst>
                <a:ext uri="{FF2B5EF4-FFF2-40B4-BE49-F238E27FC236}">
                  <a16:creationId xmlns:a16="http://schemas.microsoft.com/office/drawing/2014/main" id="{89830D31-98DA-406B-A947-C8452BBD8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" y="3541"/>
              <a:ext cx="54" cy="51"/>
            </a:xfrm>
            <a:custGeom>
              <a:avLst/>
              <a:gdLst>
                <a:gd name="T0" fmla="*/ 89 w 42"/>
                <a:gd name="T1" fmla="*/ 0 h 40"/>
                <a:gd name="T2" fmla="*/ 0 w 42"/>
                <a:gd name="T3" fmla="*/ 83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" h="40">
                  <a:moveTo>
                    <a:pt x="42" y="0"/>
                  </a:moveTo>
                  <a:cubicBezTo>
                    <a:pt x="22" y="6"/>
                    <a:pt x="1" y="32"/>
                    <a:pt x="0" y="4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0" name="Freeform 824">
              <a:extLst>
                <a:ext uri="{FF2B5EF4-FFF2-40B4-BE49-F238E27FC236}">
                  <a16:creationId xmlns:a16="http://schemas.microsoft.com/office/drawing/2014/main" id="{4ECA72D5-E6E6-4295-A88F-7F4A20988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" y="3664"/>
              <a:ext cx="100" cy="38"/>
            </a:xfrm>
            <a:custGeom>
              <a:avLst/>
              <a:gdLst>
                <a:gd name="T0" fmla="*/ 8 w 78"/>
                <a:gd name="T1" fmla="*/ 5 h 30"/>
                <a:gd name="T2" fmla="*/ 0 w 78"/>
                <a:gd name="T3" fmla="*/ 18 h 30"/>
                <a:gd name="T4" fmla="*/ 15 w 78"/>
                <a:gd name="T5" fmla="*/ 25 h 30"/>
                <a:gd name="T6" fmla="*/ 31 w 78"/>
                <a:gd name="T7" fmla="*/ 35 h 30"/>
                <a:gd name="T8" fmla="*/ 95 w 78"/>
                <a:gd name="T9" fmla="*/ 53 h 30"/>
                <a:gd name="T10" fmla="*/ 145 w 78"/>
                <a:gd name="T11" fmla="*/ 30 h 30"/>
                <a:gd name="T12" fmla="*/ 163 w 78"/>
                <a:gd name="T13" fmla="*/ 18 h 30"/>
                <a:gd name="T14" fmla="*/ 158 w 78"/>
                <a:gd name="T15" fmla="*/ 5 h 30"/>
                <a:gd name="T16" fmla="*/ 135 w 78"/>
                <a:gd name="T17" fmla="*/ 10 h 30"/>
                <a:gd name="T18" fmla="*/ 88 w 78"/>
                <a:gd name="T19" fmla="*/ 30 h 30"/>
                <a:gd name="T20" fmla="*/ 46 w 78"/>
                <a:gd name="T21" fmla="*/ 18 h 30"/>
                <a:gd name="T22" fmla="*/ 8 w 78"/>
                <a:gd name="T23" fmla="*/ 5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8" h="30">
                  <a:moveTo>
                    <a:pt x="4" y="2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1" y="12"/>
                    <a:pt x="4" y="13"/>
                    <a:pt x="7" y="13"/>
                  </a:cubicBezTo>
                  <a:cubicBezTo>
                    <a:pt x="9" y="12"/>
                    <a:pt x="11" y="14"/>
                    <a:pt x="15" y="17"/>
                  </a:cubicBezTo>
                  <a:cubicBezTo>
                    <a:pt x="22" y="23"/>
                    <a:pt x="31" y="30"/>
                    <a:pt x="45" y="26"/>
                  </a:cubicBezTo>
                  <a:cubicBezTo>
                    <a:pt x="57" y="22"/>
                    <a:pt x="65" y="18"/>
                    <a:pt x="69" y="15"/>
                  </a:cubicBezTo>
                  <a:cubicBezTo>
                    <a:pt x="69" y="15"/>
                    <a:pt x="76" y="11"/>
                    <a:pt x="77" y="9"/>
                  </a:cubicBezTo>
                  <a:cubicBezTo>
                    <a:pt x="78" y="7"/>
                    <a:pt x="78" y="4"/>
                    <a:pt x="75" y="2"/>
                  </a:cubicBezTo>
                  <a:cubicBezTo>
                    <a:pt x="71" y="0"/>
                    <a:pt x="68" y="2"/>
                    <a:pt x="64" y="5"/>
                  </a:cubicBezTo>
                  <a:cubicBezTo>
                    <a:pt x="60" y="8"/>
                    <a:pt x="53" y="12"/>
                    <a:pt x="42" y="15"/>
                  </a:cubicBezTo>
                  <a:cubicBezTo>
                    <a:pt x="33" y="18"/>
                    <a:pt x="27" y="13"/>
                    <a:pt x="22" y="9"/>
                  </a:cubicBezTo>
                  <a:cubicBezTo>
                    <a:pt x="17" y="4"/>
                    <a:pt x="11" y="0"/>
                    <a:pt x="4" y="2"/>
                  </a:cubicBezTo>
                  <a:close/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1" name="Freeform 825">
              <a:extLst>
                <a:ext uri="{FF2B5EF4-FFF2-40B4-BE49-F238E27FC236}">
                  <a16:creationId xmlns:a16="http://schemas.microsoft.com/office/drawing/2014/main" id="{E9390D72-F2F7-4D8C-9E7D-2C12A88D0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3587"/>
              <a:ext cx="21" cy="31"/>
            </a:xfrm>
            <a:custGeom>
              <a:avLst/>
              <a:gdLst>
                <a:gd name="T0" fmla="*/ 37 w 16"/>
                <a:gd name="T1" fmla="*/ 0 h 24"/>
                <a:gd name="T2" fmla="*/ 0 w 16"/>
                <a:gd name="T3" fmla="*/ 52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4">
                  <a:moveTo>
                    <a:pt x="16" y="0"/>
                  </a:moveTo>
                  <a:cubicBezTo>
                    <a:pt x="8" y="6"/>
                    <a:pt x="1" y="12"/>
                    <a:pt x="0" y="2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2" name="Freeform 826">
              <a:extLst>
                <a:ext uri="{FF2B5EF4-FFF2-40B4-BE49-F238E27FC236}">
                  <a16:creationId xmlns:a16="http://schemas.microsoft.com/office/drawing/2014/main" id="{9C5ABB11-CA70-41B1-A5D9-8BB1E9224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" y="3654"/>
              <a:ext cx="8" cy="39"/>
            </a:xfrm>
            <a:custGeom>
              <a:avLst/>
              <a:gdLst>
                <a:gd name="T0" fmla="*/ 15 w 6"/>
                <a:gd name="T1" fmla="*/ 0 h 31"/>
                <a:gd name="T2" fmla="*/ 5 w 6"/>
                <a:gd name="T3" fmla="*/ 62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1">
                  <a:moveTo>
                    <a:pt x="6" y="0"/>
                  </a:moveTo>
                  <a:cubicBezTo>
                    <a:pt x="0" y="8"/>
                    <a:pt x="0" y="26"/>
                    <a:pt x="2" y="3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3" name="Freeform 827">
              <a:extLst>
                <a:ext uri="{FF2B5EF4-FFF2-40B4-BE49-F238E27FC236}">
                  <a16:creationId xmlns:a16="http://schemas.microsoft.com/office/drawing/2014/main" id="{38314272-5096-4E56-AE66-E5CC57F83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" y="3514"/>
              <a:ext cx="31" cy="15"/>
            </a:xfrm>
            <a:custGeom>
              <a:avLst/>
              <a:gdLst>
                <a:gd name="T0" fmla="*/ 0 w 24"/>
                <a:gd name="T1" fmla="*/ 27 h 11"/>
                <a:gd name="T2" fmla="*/ 52 w 24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11">
                  <a:moveTo>
                    <a:pt x="0" y="11"/>
                  </a:moveTo>
                  <a:cubicBezTo>
                    <a:pt x="3" y="4"/>
                    <a:pt x="20" y="0"/>
                    <a:pt x="24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4" name="Freeform 828">
              <a:extLst>
                <a:ext uri="{FF2B5EF4-FFF2-40B4-BE49-F238E27FC236}">
                  <a16:creationId xmlns:a16="http://schemas.microsoft.com/office/drawing/2014/main" id="{004AD61C-3F6A-4BF6-88FF-CA9CBD440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" y="3438"/>
              <a:ext cx="35" cy="10"/>
            </a:xfrm>
            <a:custGeom>
              <a:avLst/>
              <a:gdLst>
                <a:gd name="T0" fmla="*/ 0 w 27"/>
                <a:gd name="T1" fmla="*/ 16 h 8"/>
                <a:gd name="T2" fmla="*/ 58 w 27"/>
                <a:gd name="T3" fmla="*/ 8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8">
                  <a:moveTo>
                    <a:pt x="0" y="8"/>
                  </a:moveTo>
                  <a:cubicBezTo>
                    <a:pt x="10" y="0"/>
                    <a:pt x="27" y="4"/>
                    <a:pt x="27" y="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5" name="Freeform 829">
              <a:extLst>
                <a:ext uri="{FF2B5EF4-FFF2-40B4-BE49-F238E27FC236}">
                  <a16:creationId xmlns:a16="http://schemas.microsoft.com/office/drawing/2014/main" id="{140C39A6-C7A3-438C-93C9-10907D6E0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" y="3374"/>
              <a:ext cx="32" cy="6"/>
            </a:xfrm>
            <a:custGeom>
              <a:avLst/>
              <a:gdLst>
                <a:gd name="T0" fmla="*/ 0 w 25"/>
                <a:gd name="T1" fmla="*/ 7 h 5"/>
                <a:gd name="T2" fmla="*/ 52 w 25"/>
                <a:gd name="T3" fmla="*/ 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5">
                  <a:moveTo>
                    <a:pt x="0" y="4"/>
                  </a:moveTo>
                  <a:cubicBezTo>
                    <a:pt x="9" y="0"/>
                    <a:pt x="25" y="5"/>
                    <a:pt x="25" y="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6" name="Freeform 830">
              <a:extLst>
                <a:ext uri="{FF2B5EF4-FFF2-40B4-BE49-F238E27FC236}">
                  <a16:creationId xmlns:a16="http://schemas.microsoft.com/office/drawing/2014/main" id="{D0EC545A-9C8D-419C-8AA7-236119FA9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3" y="3306"/>
              <a:ext cx="42" cy="4"/>
            </a:xfrm>
            <a:custGeom>
              <a:avLst/>
              <a:gdLst>
                <a:gd name="T0" fmla="*/ 0 w 33"/>
                <a:gd name="T1" fmla="*/ 5 h 3"/>
                <a:gd name="T2" fmla="*/ 67 w 33"/>
                <a:gd name="T3" fmla="*/ 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3">
                  <a:moveTo>
                    <a:pt x="0" y="2"/>
                  </a:moveTo>
                  <a:cubicBezTo>
                    <a:pt x="10" y="0"/>
                    <a:pt x="30" y="1"/>
                    <a:pt x="33" y="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7" name="Freeform 831">
              <a:extLst>
                <a:ext uri="{FF2B5EF4-FFF2-40B4-BE49-F238E27FC236}">
                  <a16:creationId xmlns:a16="http://schemas.microsoft.com/office/drawing/2014/main" id="{364A06AF-24FD-4D6D-9021-D9B9E5D69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0" y="3224"/>
              <a:ext cx="33" cy="10"/>
            </a:xfrm>
            <a:custGeom>
              <a:avLst/>
              <a:gdLst>
                <a:gd name="T0" fmla="*/ 0 w 26"/>
                <a:gd name="T1" fmla="*/ 16 h 8"/>
                <a:gd name="T2" fmla="*/ 53 w 26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8">
                  <a:moveTo>
                    <a:pt x="0" y="8"/>
                  </a:moveTo>
                  <a:cubicBezTo>
                    <a:pt x="9" y="1"/>
                    <a:pt x="26" y="0"/>
                    <a:pt x="26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8" name="Freeform 832">
              <a:extLst>
                <a:ext uri="{FF2B5EF4-FFF2-40B4-BE49-F238E27FC236}">
                  <a16:creationId xmlns:a16="http://schemas.microsoft.com/office/drawing/2014/main" id="{E7A7A0E1-89ED-44C6-B150-7CD1B94FC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" y="3234"/>
              <a:ext cx="43" cy="8"/>
            </a:xfrm>
            <a:custGeom>
              <a:avLst/>
              <a:gdLst>
                <a:gd name="T0" fmla="*/ 0 w 33"/>
                <a:gd name="T1" fmla="*/ 0 h 6"/>
                <a:gd name="T2" fmla="*/ 73 w 33"/>
                <a:gd name="T3" fmla="*/ 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6">
                  <a:moveTo>
                    <a:pt x="0" y="0"/>
                  </a:moveTo>
                  <a:cubicBezTo>
                    <a:pt x="17" y="0"/>
                    <a:pt x="33" y="6"/>
                    <a:pt x="33" y="6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9" name="Freeform 833">
              <a:extLst>
                <a:ext uri="{FF2B5EF4-FFF2-40B4-BE49-F238E27FC236}">
                  <a16:creationId xmlns:a16="http://schemas.microsoft.com/office/drawing/2014/main" id="{BCC03D15-69AA-4EE6-B83B-42C1982A1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" y="3185"/>
              <a:ext cx="43" cy="6"/>
            </a:xfrm>
            <a:custGeom>
              <a:avLst/>
              <a:gdLst>
                <a:gd name="T0" fmla="*/ 0 w 33"/>
                <a:gd name="T1" fmla="*/ 0 h 5"/>
                <a:gd name="T2" fmla="*/ 73 w 33"/>
                <a:gd name="T3" fmla="*/ 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5">
                  <a:moveTo>
                    <a:pt x="0" y="0"/>
                  </a:moveTo>
                  <a:cubicBezTo>
                    <a:pt x="9" y="0"/>
                    <a:pt x="28" y="0"/>
                    <a:pt x="33" y="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0" name="Freeform 834">
              <a:extLst>
                <a:ext uri="{FF2B5EF4-FFF2-40B4-BE49-F238E27FC236}">
                  <a16:creationId xmlns:a16="http://schemas.microsoft.com/office/drawing/2014/main" id="{6904D8FF-7A48-49FE-BB11-543B6DEC7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" y="3155"/>
              <a:ext cx="32" cy="12"/>
            </a:xfrm>
            <a:custGeom>
              <a:avLst/>
              <a:gdLst>
                <a:gd name="T0" fmla="*/ 0 w 25"/>
                <a:gd name="T1" fmla="*/ 21 h 9"/>
                <a:gd name="T2" fmla="*/ 52 w 25"/>
                <a:gd name="T3" fmla="*/ 5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9">
                  <a:moveTo>
                    <a:pt x="0" y="9"/>
                  </a:moveTo>
                  <a:cubicBezTo>
                    <a:pt x="10" y="0"/>
                    <a:pt x="23" y="2"/>
                    <a:pt x="25" y="2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1" name="Freeform 835">
              <a:extLst>
                <a:ext uri="{FF2B5EF4-FFF2-40B4-BE49-F238E27FC236}">
                  <a16:creationId xmlns:a16="http://schemas.microsoft.com/office/drawing/2014/main" id="{7A17D956-AC1B-4134-B73E-D31897EF1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" y="3039"/>
              <a:ext cx="129" cy="100"/>
            </a:xfrm>
            <a:custGeom>
              <a:avLst/>
              <a:gdLst>
                <a:gd name="T0" fmla="*/ 0 w 101"/>
                <a:gd name="T1" fmla="*/ 0 h 78"/>
                <a:gd name="T2" fmla="*/ 47 w 101"/>
                <a:gd name="T3" fmla="*/ 53 h 78"/>
                <a:gd name="T4" fmla="*/ 121 w 101"/>
                <a:gd name="T5" fmla="*/ 99 h 78"/>
                <a:gd name="T6" fmla="*/ 211 w 101"/>
                <a:gd name="T7" fmla="*/ 159 h 7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1" h="78">
                  <a:moveTo>
                    <a:pt x="0" y="0"/>
                  </a:moveTo>
                  <a:cubicBezTo>
                    <a:pt x="6" y="18"/>
                    <a:pt x="12" y="27"/>
                    <a:pt x="23" y="25"/>
                  </a:cubicBezTo>
                  <a:cubicBezTo>
                    <a:pt x="25" y="38"/>
                    <a:pt x="48" y="48"/>
                    <a:pt x="58" y="47"/>
                  </a:cubicBezTo>
                  <a:cubicBezTo>
                    <a:pt x="58" y="63"/>
                    <a:pt x="76" y="78"/>
                    <a:pt x="101" y="76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2" name="Freeform 836">
              <a:extLst>
                <a:ext uri="{FF2B5EF4-FFF2-40B4-BE49-F238E27FC236}">
                  <a16:creationId xmlns:a16="http://schemas.microsoft.com/office/drawing/2014/main" id="{6843CC2F-8658-40E5-88BD-CEB110DC1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" y="3031"/>
              <a:ext cx="41" cy="68"/>
            </a:xfrm>
            <a:custGeom>
              <a:avLst/>
              <a:gdLst>
                <a:gd name="T0" fmla="*/ 68 w 32"/>
                <a:gd name="T1" fmla="*/ 0 h 53"/>
                <a:gd name="T2" fmla="*/ 10 w 32"/>
                <a:gd name="T3" fmla="*/ 112 h 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53">
                  <a:moveTo>
                    <a:pt x="32" y="0"/>
                  </a:moveTo>
                  <a:cubicBezTo>
                    <a:pt x="16" y="13"/>
                    <a:pt x="0" y="32"/>
                    <a:pt x="5" y="5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3" name="Freeform 837">
              <a:extLst>
                <a:ext uri="{FF2B5EF4-FFF2-40B4-BE49-F238E27FC236}">
                  <a16:creationId xmlns:a16="http://schemas.microsoft.com/office/drawing/2014/main" id="{6DB8CB52-A22A-4C9E-A942-D50E3D82F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" y="3062"/>
              <a:ext cx="44" cy="74"/>
            </a:xfrm>
            <a:custGeom>
              <a:avLst/>
              <a:gdLst>
                <a:gd name="T0" fmla="*/ 74 w 34"/>
                <a:gd name="T1" fmla="*/ 0 h 58"/>
                <a:gd name="T2" fmla="*/ 23 w 34"/>
                <a:gd name="T3" fmla="*/ 12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58">
                  <a:moveTo>
                    <a:pt x="34" y="0"/>
                  </a:moveTo>
                  <a:cubicBezTo>
                    <a:pt x="21" y="9"/>
                    <a:pt x="0" y="44"/>
                    <a:pt x="11" y="58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4" name="Freeform 838">
              <a:extLst>
                <a:ext uri="{FF2B5EF4-FFF2-40B4-BE49-F238E27FC236}">
                  <a16:creationId xmlns:a16="http://schemas.microsoft.com/office/drawing/2014/main" id="{EA7474FA-5063-4249-9004-7A2A06C05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3118"/>
              <a:ext cx="37" cy="60"/>
            </a:xfrm>
            <a:custGeom>
              <a:avLst/>
              <a:gdLst>
                <a:gd name="T0" fmla="*/ 60 w 29"/>
                <a:gd name="T1" fmla="*/ 0 h 47"/>
                <a:gd name="T2" fmla="*/ 6 w 29"/>
                <a:gd name="T3" fmla="*/ 98 h 4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47">
                  <a:moveTo>
                    <a:pt x="29" y="0"/>
                  </a:moveTo>
                  <a:cubicBezTo>
                    <a:pt x="15" y="13"/>
                    <a:pt x="0" y="13"/>
                    <a:pt x="3" y="47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5" name="Freeform 839">
              <a:extLst>
                <a:ext uri="{FF2B5EF4-FFF2-40B4-BE49-F238E27FC236}">
                  <a16:creationId xmlns:a16="http://schemas.microsoft.com/office/drawing/2014/main" id="{C201C3CB-E2C7-493D-8DD5-58332FD82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8" y="3144"/>
              <a:ext cx="14" cy="55"/>
            </a:xfrm>
            <a:custGeom>
              <a:avLst/>
              <a:gdLst>
                <a:gd name="T0" fmla="*/ 23 w 11"/>
                <a:gd name="T1" fmla="*/ 0 h 43"/>
                <a:gd name="T2" fmla="*/ 8 w 11"/>
                <a:gd name="T3" fmla="*/ 90 h 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3">
                  <a:moveTo>
                    <a:pt x="11" y="0"/>
                  </a:moveTo>
                  <a:cubicBezTo>
                    <a:pt x="5" y="11"/>
                    <a:pt x="0" y="25"/>
                    <a:pt x="4" y="4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6" name="Freeform 840">
              <a:extLst>
                <a:ext uri="{FF2B5EF4-FFF2-40B4-BE49-F238E27FC236}">
                  <a16:creationId xmlns:a16="http://schemas.microsoft.com/office/drawing/2014/main" id="{14F5C376-A955-4EFF-9F38-633CE3514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" y="2995"/>
              <a:ext cx="38" cy="75"/>
            </a:xfrm>
            <a:custGeom>
              <a:avLst/>
              <a:gdLst>
                <a:gd name="T0" fmla="*/ 61 w 30"/>
                <a:gd name="T1" fmla="*/ 0 h 58"/>
                <a:gd name="T2" fmla="*/ 8 w 30"/>
                <a:gd name="T3" fmla="*/ 125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58">
                  <a:moveTo>
                    <a:pt x="30" y="0"/>
                  </a:moveTo>
                  <a:cubicBezTo>
                    <a:pt x="10" y="8"/>
                    <a:pt x="0" y="33"/>
                    <a:pt x="4" y="58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7" name="Freeform 841">
              <a:extLst>
                <a:ext uri="{FF2B5EF4-FFF2-40B4-BE49-F238E27FC236}">
                  <a16:creationId xmlns:a16="http://schemas.microsoft.com/office/drawing/2014/main" id="{61FD4229-E16C-4676-84CA-0A3EFDBC2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5" y="2960"/>
              <a:ext cx="25" cy="7"/>
            </a:xfrm>
            <a:custGeom>
              <a:avLst/>
              <a:gdLst>
                <a:gd name="T0" fmla="*/ 0 w 19"/>
                <a:gd name="T1" fmla="*/ 9 h 6"/>
                <a:gd name="T2" fmla="*/ 43 w 19"/>
                <a:gd name="T3" fmla="*/ 1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6">
                  <a:moveTo>
                    <a:pt x="0" y="6"/>
                  </a:moveTo>
                  <a:cubicBezTo>
                    <a:pt x="8" y="0"/>
                    <a:pt x="19" y="1"/>
                    <a:pt x="19" y="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8" name="Freeform 842">
              <a:extLst>
                <a:ext uri="{FF2B5EF4-FFF2-40B4-BE49-F238E27FC236}">
                  <a16:creationId xmlns:a16="http://schemas.microsoft.com/office/drawing/2014/main" id="{2BAE4EB0-94F0-4972-8579-5F9364586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" y="2988"/>
              <a:ext cx="27" cy="11"/>
            </a:xfrm>
            <a:custGeom>
              <a:avLst/>
              <a:gdLst>
                <a:gd name="T0" fmla="*/ 0 w 21"/>
                <a:gd name="T1" fmla="*/ 16 h 9"/>
                <a:gd name="T2" fmla="*/ 45 w 21"/>
                <a:gd name="T3" fmla="*/ 6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9">
                  <a:moveTo>
                    <a:pt x="0" y="9"/>
                  </a:moveTo>
                  <a:cubicBezTo>
                    <a:pt x="12" y="0"/>
                    <a:pt x="21" y="3"/>
                    <a:pt x="21" y="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9" name="Freeform 843">
              <a:extLst>
                <a:ext uri="{FF2B5EF4-FFF2-40B4-BE49-F238E27FC236}">
                  <a16:creationId xmlns:a16="http://schemas.microsoft.com/office/drawing/2014/main" id="{C0CEAC7D-47F1-43B9-8338-D2B482882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0" y="3022"/>
              <a:ext cx="18" cy="9"/>
            </a:xfrm>
            <a:custGeom>
              <a:avLst/>
              <a:gdLst>
                <a:gd name="T0" fmla="*/ 0 w 14"/>
                <a:gd name="T1" fmla="*/ 15 h 7"/>
                <a:gd name="T2" fmla="*/ 30 w 14"/>
                <a:gd name="T3" fmla="*/ 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7">
                  <a:moveTo>
                    <a:pt x="0" y="7"/>
                  </a:moveTo>
                  <a:cubicBezTo>
                    <a:pt x="8" y="0"/>
                    <a:pt x="14" y="1"/>
                    <a:pt x="14" y="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0" name="Freeform 844">
              <a:extLst>
                <a:ext uri="{FF2B5EF4-FFF2-40B4-BE49-F238E27FC236}">
                  <a16:creationId xmlns:a16="http://schemas.microsoft.com/office/drawing/2014/main" id="{2765280C-0090-4AF8-9BEA-18C84F202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3052"/>
              <a:ext cx="19" cy="18"/>
            </a:xfrm>
            <a:custGeom>
              <a:avLst/>
              <a:gdLst>
                <a:gd name="T0" fmla="*/ 30 w 15"/>
                <a:gd name="T1" fmla="*/ 0 h 14"/>
                <a:gd name="T2" fmla="*/ 0 w 15"/>
                <a:gd name="T3" fmla="*/ 3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4">
                  <a:moveTo>
                    <a:pt x="15" y="0"/>
                  </a:moveTo>
                  <a:cubicBezTo>
                    <a:pt x="6" y="1"/>
                    <a:pt x="3" y="6"/>
                    <a:pt x="0" y="1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1" name="Freeform 845">
              <a:extLst>
                <a:ext uri="{FF2B5EF4-FFF2-40B4-BE49-F238E27FC236}">
                  <a16:creationId xmlns:a16="http://schemas.microsoft.com/office/drawing/2014/main" id="{A360F32B-530C-4967-9B4A-EFB9AF4F8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9" y="3059"/>
              <a:ext cx="9" cy="32"/>
            </a:xfrm>
            <a:custGeom>
              <a:avLst/>
              <a:gdLst>
                <a:gd name="T0" fmla="*/ 15 w 7"/>
                <a:gd name="T1" fmla="*/ 0 h 25"/>
                <a:gd name="T2" fmla="*/ 0 w 7"/>
                <a:gd name="T3" fmla="*/ 52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5">
                  <a:moveTo>
                    <a:pt x="7" y="0"/>
                  </a:moveTo>
                  <a:cubicBezTo>
                    <a:pt x="2" y="9"/>
                    <a:pt x="0" y="25"/>
                    <a:pt x="0" y="2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2" name="Freeform 846">
              <a:extLst>
                <a:ext uri="{FF2B5EF4-FFF2-40B4-BE49-F238E27FC236}">
                  <a16:creationId xmlns:a16="http://schemas.microsoft.com/office/drawing/2014/main" id="{39FB20E0-6E24-4829-826B-8E38F132D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1" y="3061"/>
              <a:ext cx="6" cy="33"/>
            </a:xfrm>
            <a:custGeom>
              <a:avLst/>
              <a:gdLst>
                <a:gd name="T0" fmla="*/ 0 w 5"/>
                <a:gd name="T1" fmla="*/ 0 h 26"/>
                <a:gd name="T2" fmla="*/ 8 w 5"/>
                <a:gd name="T3" fmla="*/ 53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26">
                  <a:moveTo>
                    <a:pt x="0" y="0"/>
                  </a:moveTo>
                  <a:cubicBezTo>
                    <a:pt x="3" y="7"/>
                    <a:pt x="5" y="26"/>
                    <a:pt x="5" y="26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3" name="Freeform 847">
              <a:extLst>
                <a:ext uri="{FF2B5EF4-FFF2-40B4-BE49-F238E27FC236}">
                  <a16:creationId xmlns:a16="http://schemas.microsoft.com/office/drawing/2014/main" id="{6AB75EEB-BA2B-4386-B864-4FB79871A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3158"/>
              <a:ext cx="8" cy="52"/>
            </a:xfrm>
            <a:custGeom>
              <a:avLst/>
              <a:gdLst>
                <a:gd name="T0" fmla="*/ 1 w 6"/>
                <a:gd name="T1" fmla="*/ 0 h 41"/>
                <a:gd name="T2" fmla="*/ 0 w 6"/>
                <a:gd name="T3" fmla="*/ 84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1">
                  <a:moveTo>
                    <a:pt x="1" y="0"/>
                  </a:moveTo>
                  <a:cubicBezTo>
                    <a:pt x="3" y="15"/>
                    <a:pt x="6" y="21"/>
                    <a:pt x="0" y="4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4" name="Freeform 848">
              <a:extLst>
                <a:ext uri="{FF2B5EF4-FFF2-40B4-BE49-F238E27FC236}">
                  <a16:creationId xmlns:a16="http://schemas.microsoft.com/office/drawing/2014/main" id="{E53D841F-3DF1-462F-9E54-5D1A22CF2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" y="3155"/>
              <a:ext cx="4" cy="53"/>
            </a:xfrm>
            <a:custGeom>
              <a:avLst/>
              <a:gdLst>
                <a:gd name="T0" fmla="*/ 7 w 3"/>
                <a:gd name="T1" fmla="*/ 0 h 41"/>
                <a:gd name="T2" fmla="*/ 0 w 3"/>
                <a:gd name="T3" fmla="*/ 89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41">
                  <a:moveTo>
                    <a:pt x="3" y="0"/>
                  </a:moveTo>
                  <a:cubicBezTo>
                    <a:pt x="0" y="11"/>
                    <a:pt x="0" y="34"/>
                    <a:pt x="0" y="4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5" name="Freeform 849">
              <a:extLst>
                <a:ext uri="{FF2B5EF4-FFF2-40B4-BE49-F238E27FC236}">
                  <a16:creationId xmlns:a16="http://schemas.microsoft.com/office/drawing/2014/main" id="{DAF28D70-E4D9-4EA5-AC5B-AA4C98B68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" y="3054"/>
              <a:ext cx="9" cy="27"/>
            </a:xfrm>
            <a:custGeom>
              <a:avLst/>
              <a:gdLst>
                <a:gd name="T0" fmla="*/ 0 w 7"/>
                <a:gd name="T1" fmla="*/ 0 h 21"/>
                <a:gd name="T2" fmla="*/ 15 w 7"/>
                <a:gd name="T3" fmla="*/ 45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1">
                  <a:moveTo>
                    <a:pt x="0" y="0"/>
                  </a:moveTo>
                  <a:cubicBezTo>
                    <a:pt x="5" y="11"/>
                    <a:pt x="7" y="21"/>
                    <a:pt x="7" y="2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6" name="Freeform 850">
              <a:extLst>
                <a:ext uri="{FF2B5EF4-FFF2-40B4-BE49-F238E27FC236}">
                  <a16:creationId xmlns:a16="http://schemas.microsoft.com/office/drawing/2014/main" id="{C5A15431-64A7-4348-AC80-5BB8A748D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5" y="3156"/>
              <a:ext cx="6" cy="53"/>
            </a:xfrm>
            <a:custGeom>
              <a:avLst/>
              <a:gdLst>
                <a:gd name="T0" fmla="*/ 2 w 5"/>
                <a:gd name="T1" fmla="*/ 0 h 41"/>
                <a:gd name="T2" fmla="*/ 0 w 5"/>
                <a:gd name="T3" fmla="*/ 89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41">
                  <a:moveTo>
                    <a:pt x="2" y="0"/>
                  </a:moveTo>
                  <a:cubicBezTo>
                    <a:pt x="4" y="16"/>
                    <a:pt x="5" y="35"/>
                    <a:pt x="0" y="4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7" name="Freeform 851">
              <a:extLst>
                <a:ext uri="{FF2B5EF4-FFF2-40B4-BE49-F238E27FC236}">
                  <a16:creationId xmlns:a16="http://schemas.microsoft.com/office/drawing/2014/main" id="{50C245D7-32AC-441D-8692-92D4233E6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6" y="3045"/>
              <a:ext cx="9" cy="23"/>
            </a:xfrm>
            <a:custGeom>
              <a:avLst/>
              <a:gdLst>
                <a:gd name="T0" fmla="*/ 0 w 7"/>
                <a:gd name="T1" fmla="*/ 0 h 18"/>
                <a:gd name="T2" fmla="*/ 15 w 7"/>
                <a:gd name="T3" fmla="*/ 37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8">
                  <a:moveTo>
                    <a:pt x="0" y="0"/>
                  </a:moveTo>
                  <a:cubicBezTo>
                    <a:pt x="5" y="6"/>
                    <a:pt x="6" y="15"/>
                    <a:pt x="7" y="18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8" name="Freeform 852">
              <a:extLst>
                <a:ext uri="{FF2B5EF4-FFF2-40B4-BE49-F238E27FC236}">
                  <a16:creationId xmlns:a16="http://schemas.microsoft.com/office/drawing/2014/main" id="{5438C859-8880-4057-A9DA-E68C22578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" y="3158"/>
              <a:ext cx="9" cy="37"/>
            </a:xfrm>
            <a:custGeom>
              <a:avLst/>
              <a:gdLst>
                <a:gd name="T0" fmla="*/ 5 w 7"/>
                <a:gd name="T1" fmla="*/ 0 h 29"/>
                <a:gd name="T2" fmla="*/ 0 w 7"/>
                <a:gd name="T3" fmla="*/ 60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9">
                  <a:moveTo>
                    <a:pt x="2" y="0"/>
                  </a:moveTo>
                  <a:cubicBezTo>
                    <a:pt x="7" y="15"/>
                    <a:pt x="6" y="18"/>
                    <a:pt x="0" y="29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9" name="Freeform 853">
              <a:extLst>
                <a:ext uri="{FF2B5EF4-FFF2-40B4-BE49-F238E27FC236}">
                  <a16:creationId xmlns:a16="http://schemas.microsoft.com/office/drawing/2014/main" id="{1B9CB827-655E-44A1-92A6-E7796A19B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" y="3128"/>
              <a:ext cx="6" cy="53"/>
            </a:xfrm>
            <a:custGeom>
              <a:avLst/>
              <a:gdLst>
                <a:gd name="T0" fmla="*/ 0 w 4"/>
                <a:gd name="T1" fmla="*/ 0 h 41"/>
                <a:gd name="T2" fmla="*/ 5 w 4"/>
                <a:gd name="T3" fmla="*/ 89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1">
                  <a:moveTo>
                    <a:pt x="0" y="0"/>
                  </a:moveTo>
                  <a:cubicBezTo>
                    <a:pt x="2" y="11"/>
                    <a:pt x="4" y="33"/>
                    <a:pt x="1" y="4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0" name="Freeform 854">
              <a:extLst>
                <a:ext uri="{FF2B5EF4-FFF2-40B4-BE49-F238E27FC236}">
                  <a16:creationId xmlns:a16="http://schemas.microsoft.com/office/drawing/2014/main" id="{FEAAEA2C-1682-4F8D-B9D3-1E08A9A23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" y="3021"/>
              <a:ext cx="21" cy="32"/>
            </a:xfrm>
            <a:custGeom>
              <a:avLst/>
              <a:gdLst>
                <a:gd name="T0" fmla="*/ 0 w 16"/>
                <a:gd name="T1" fmla="*/ 0 h 25"/>
                <a:gd name="T2" fmla="*/ 37 w 16"/>
                <a:gd name="T3" fmla="*/ 52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5">
                  <a:moveTo>
                    <a:pt x="0" y="0"/>
                  </a:moveTo>
                  <a:cubicBezTo>
                    <a:pt x="8" y="6"/>
                    <a:pt x="16" y="25"/>
                    <a:pt x="16" y="2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1" name="Freeform 855">
              <a:extLst>
                <a:ext uri="{FF2B5EF4-FFF2-40B4-BE49-F238E27FC236}">
                  <a16:creationId xmlns:a16="http://schemas.microsoft.com/office/drawing/2014/main" id="{9C668534-E26B-47D1-AB6F-97BDA804F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" y="3100"/>
              <a:ext cx="8" cy="45"/>
            </a:xfrm>
            <a:custGeom>
              <a:avLst/>
              <a:gdLst>
                <a:gd name="T0" fmla="*/ 1 w 6"/>
                <a:gd name="T1" fmla="*/ 0 h 35"/>
                <a:gd name="T2" fmla="*/ 0 w 6"/>
                <a:gd name="T3" fmla="*/ 75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5">
                  <a:moveTo>
                    <a:pt x="1" y="0"/>
                  </a:moveTo>
                  <a:cubicBezTo>
                    <a:pt x="6" y="11"/>
                    <a:pt x="2" y="25"/>
                    <a:pt x="0" y="3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2" name="Freeform 856">
              <a:extLst>
                <a:ext uri="{FF2B5EF4-FFF2-40B4-BE49-F238E27FC236}">
                  <a16:creationId xmlns:a16="http://schemas.microsoft.com/office/drawing/2014/main" id="{36A49418-5BB0-4D74-93AC-8403D2C86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5" y="2910"/>
              <a:ext cx="92" cy="189"/>
            </a:xfrm>
            <a:custGeom>
              <a:avLst/>
              <a:gdLst>
                <a:gd name="T0" fmla="*/ 0 w 72"/>
                <a:gd name="T1" fmla="*/ 308 h 148"/>
                <a:gd name="T2" fmla="*/ 37 w 72"/>
                <a:gd name="T3" fmla="*/ 254 h 148"/>
                <a:gd name="T4" fmla="*/ 96 w 72"/>
                <a:gd name="T5" fmla="*/ 165 h 148"/>
                <a:gd name="T6" fmla="*/ 135 w 72"/>
                <a:gd name="T7" fmla="*/ 69 h 148"/>
                <a:gd name="T8" fmla="*/ 143 w 72"/>
                <a:gd name="T9" fmla="*/ 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" h="148">
                  <a:moveTo>
                    <a:pt x="0" y="148"/>
                  </a:moveTo>
                  <a:cubicBezTo>
                    <a:pt x="7" y="143"/>
                    <a:pt x="19" y="132"/>
                    <a:pt x="18" y="122"/>
                  </a:cubicBezTo>
                  <a:cubicBezTo>
                    <a:pt x="32" y="123"/>
                    <a:pt x="46" y="90"/>
                    <a:pt x="46" y="79"/>
                  </a:cubicBezTo>
                  <a:cubicBezTo>
                    <a:pt x="60" y="70"/>
                    <a:pt x="67" y="44"/>
                    <a:pt x="65" y="33"/>
                  </a:cubicBezTo>
                  <a:cubicBezTo>
                    <a:pt x="72" y="30"/>
                    <a:pt x="70" y="4"/>
                    <a:pt x="69" y="0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3" name="Freeform 857">
              <a:extLst>
                <a:ext uri="{FF2B5EF4-FFF2-40B4-BE49-F238E27FC236}">
                  <a16:creationId xmlns:a16="http://schemas.microsoft.com/office/drawing/2014/main" id="{906DD2B2-6E73-4712-A55F-FD1814F01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2887"/>
              <a:ext cx="34" cy="25"/>
            </a:xfrm>
            <a:custGeom>
              <a:avLst/>
              <a:gdLst>
                <a:gd name="T0" fmla="*/ 0 w 27"/>
                <a:gd name="T1" fmla="*/ 0 h 20"/>
                <a:gd name="T2" fmla="*/ 54 w 27"/>
                <a:gd name="T3" fmla="*/ 39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20">
                  <a:moveTo>
                    <a:pt x="0" y="0"/>
                  </a:moveTo>
                  <a:cubicBezTo>
                    <a:pt x="16" y="2"/>
                    <a:pt x="24" y="11"/>
                    <a:pt x="27" y="2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4" name="Freeform 858">
              <a:extLst>
                <a:ext uri="{FF2B5EF4-FFF2-40B4-BE49-F238E27FC236}">
                  <a16:creationId xmlns:a16="http://schemas.microsoft.com/office/drawing/2014/main" id="{828BD4B3-4FC4-4DF6-AD2A-2D851ABB0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930"/>
              <a:ext cx="46" cy="22"/>
            </a:xfrm>
            <a:custGeom>
              <a:avLst/>
              <a:gdLst>
                <a:gd name="T0" fmla="*/ 0 w 36"/>
                <a:gd name="T1" fmla="*/ 0 h 17"/>
                <a:gd name="T2" fmla="*/ 75 w 36"/>
                <a:gd name="T3" fmla="*/ 36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cubicBezTo>
                    <a:pt x="13" y="2"/>
                    <a:pt x="31" y="7"/>
                    <a:pt x="36" y="17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" name="Freeform 859">
              <a:extLst>
                <a:ext uri="{FF2B5EF4-FFF2-40B4-BE49-F238E27FC236}">
                  <a16:creationId xmlns:a16="http://schemas.microsoft.com/office/drawing/2014/main" id="{E07338E9-9AAD-45A0-8BD1-65444AA2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2" y="2972"/>
              <a:ext cx="41" cy="39"/>
            </a:xfrm>
            <a:custGeom>
              <a:avLst/>
              <a:gdLst>
                <a:gd name="T0" fmla="*/ 0 w 32"/>
                <a:gd name="T1" fmla="*/ 0 h 30"/>
                <a:gd name="T2" fmla="*/ 68 w 32"/>
                <a:gd name="T3" fmla="*/ 66 h 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30">
                  <a:moveTo>
                    <a:pt x="0" y="0"/>
                  </a:moveTo>
                  <a:cubicBezTo>
                    <a:pt x="18" y="2"/>
                    <a:pt x="31" y="18"/>
                    <a:pt x="32" y="3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7" name="Freeform 860">
              <a:extLst>
                <a:ext uri="{FF2B5EF4-FFF2-40B4-BE49-F238E27FC236}">
                  <a16:creationId xmlns:a16="http://schemas.microsoft.com/office/drawing/2014/main" id="{AAB91738-CCC8-49EC-95E2-F9DD2749D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3026"/>
              <a:ext cx="20" cy="41"/>
            </a:xfrm>
            <a:custGeom>
              <a:avLst/>
              <a:gdLst>
                <a:gd name="T0" fmla="*/ 0 w 15"/>
                <a:gd name="T1" fmla="*/ 0 h 32"/>
                <a:gd name="T2" fmla="*/ 36 w 15"/>
                <a:gd name="T3" fmla="*/ 68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2">
                  <a:moveTo>
                    <a:pt x="0" y="0"/>
                  </a:moveTo>
                  <a:cubicBezTo>
                    <a:pt x="7" y="7"/>
                    <a:pt x="15" y="16"/>
                    <a:pt x="15" y="32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0" name="Freeform 861">
              <a:extLst>
                <a:ext uri="{FF2B5EF4-FFF2-40B4-BE49-F238E27FC236}">
                  <a16:creationId xmlns:a16="http://schemas.microsoft.com/office/drawing/2014/main" id="{41D8AF12-61BF-4F5B-BCBD-4B5B52EE8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" y="3072"/>
              <a:ext cx="38" cy="3"/>
            </a:xfrm>
            <a:custGeom>
              <a:avLst/>
              <a:gdLst>
                <a:gd name="T0" fmla="*/ 0 w 30"/>
                <a:gd name="T1" fmla="*/ 8 h 2"/>
                <a:gd name="T2" fmla="*/ 61 w 30"/>
                <a:gd name="T3" fmla="*/ 8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2">
                  <a:moveTo>
                    <a:pt x="0" y="2"/>
                  </a:moveTo>
                  <a:cubicBezTo>
                    <a:pt x="13" y="0"/>
                    <a:pt x="27" y="0"/>
                    <a:pt x="30" y="2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2" name="Freeform 862">
              <a:extLst>
                <a:ext uri="{FF2B5EF4-FFF2-40B4-BE49-F238E27FC236}">
                  <a16:creationId xmlns:a16="http://schemas.microsoft.com/office/drawing/2014/main" id="{E64FA3E8-FC15-4161-BA62-EE79CDDD2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" y="3133"/>
              <a:ext cx="61" cy="6"/>
            </a:xfrm>
            <a:custGeom>
              <a:avLst/>
              <a:gdLst>
                <a:gd name="T0" fmla="*/ 0 w 48"/>
                <a:gd name="T1" fmla="*/ 14 h 4"/>
                <a:gd name="T2" fmla="*/ 99 w 48"/>
                <a:gd name="T3" fmla="*/ 5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4">
                  <a:moveTo>
                    <a:pt x="0" y="4"/>
                  </a:moveTo>
                  <a:cubicBezTo>
                    <a:pt x="10" y="0"/>
                    <a:pt x="46" y="0"/>
                    <a:pt x="48" y="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3" name="Freeform 863">
              <a:extLst>
                <a:ext uri="{FF2B5EF4-FFF2-40B4-BE49-F238E27FC236}">
                  <a16:creationId xmlns:a16="http://schemas.microsoft.com/office/drawing/2014/main" id="{F11869D5-1D12-4A00-B17E-021155683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4" y="3192"/>
              <a:ext cx="57" cy="4"/>
            </a:xfrm>
            <a:custGeom>
              <a:avLst/>
              <a:gdLst>
                <a:gd name="T0" fmla="*/ 0 w 45"/>
                <a:gd name="T1" fmla="*/ 7 h 3"/>
                <a:gd name="T2" fmla="*/ 91 w 45"/>
                <a:gd name="T3" fmla="*/ 1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3">
                  <a:moveTo>
                    <a:pt x="0" y="3"/>
                  </a:moveTo>
                  <a:cubicBezTo>
                    <a:pt x="8" y="0"/>
                    <a:pt x="41" y="0"/>
                    <a:pt x="45" y="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4" name="Freeform 864">
              <a:extLst>
                <a:ext uri="{FF2B5EF4-FFF2-40B4-BE49-F238E27FC236}">
                  <a16:creationId xmlns:a16="http://schemas.microsoft.com/office/drawing/2014/main" id="{78B6E589-1215-4282-99AA-5101AECDB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3254"/>
              <a:ext cx="53" cy="3"/>
            </a:xfrm>
            <a:custGeom>
              <a:avLst/>
              <a:gdLst>
                <a:gd name="T0" fmla="*/ 0 w 41"/>
                <a:gd name="T1" fmla="*/ 1 h 3"/>
                <a:gd name="T2" fmla="*/ 89 w 41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3">
                  <a:moveTo>
                    <a:pt x="0" y="1"/>
                  </a:moveTo>
                  <a:cubicBezTo>
                    <a:pt x="7" y="3"/>
                    <a:pt x="33" y="2"/>
                    <a:pt x="41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5" name="Freeform 865">
              <a:extLst>
                <a:ext uri="{FF2B5EF4-FFF2-40B4-BE49-F238E27FC236}">
                  <a16:creationId xmlns:a16="http://schemas.microsoft.com/office/drawing/2014/main" id="{EFB20151-1BA3-4257-BC9B-EA7F8BF4A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" y="3135"/>
              <a:ext cx="48" cy="9"/>
            </a:xfrm>
            <a:custGeom>
              <a:avLst/>
              <a:gdLst>
                <a:gd name="T0" fmla="*/ 0 w 37"/>
                <a:gd name="T1" fmla="*/ 1 h 7"/>
                <a:gd name="T2" fmla="*/ 80 w 37"/>
                <a:gd name="T3" fmla="*/ 1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7">
                  <a:moveTo>
                    <a:pt x="0" y="1"/>
                  </a:moveTo>
                  <a:cubicBezTo>
                    <a:pt x="9" y="0"/>
                    <a:pt x="31" y="2"/>
                    <a:pt x="37" y="7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6" name="Freeform 866">
              <a:extLst>
                <a:ext uri="{FF2B5EF4-FFF2-40B4-BE49-F238E27FC236}">
                  <a16:creationId xmlns:a16="http://schemas.microsoft.com/office/drawing/2014/main" id="{9FE468C4-FF49-424E-B662-569BB52D2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" y="3077"/>
              <a:ext cx="43" cy="16"/>
            </a:xfrm>
            <a:custGeom>
              <a:avLst/>
              <a:gdLst>
                <a:gd name="T0" fmla="*/ 0 w 33"/>
                <a:gd name="T1" fmla="*/ 1 h 12"/>
                <a:gd name="T2" fmla="*/ 73 w 33"/>
                <a:gd name="T3" fmla="*/ 28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12">
                  <a:moveTo>
                    <a:pt x="0" y="1"/>
                  </a:moveTo>
                  <a:cubicBezTo>
                    <a:pt x="12" y="0"/>
                    <a:pt x="30" y="7"/>
                    <a:pt x="33" y="12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" name="Freeform 867">
              <a:extLst>
                <a:ext uri="{FF2B5EF4-FFF2-40B4-BE49-F238E27FC236}">
                  <a16:creationId xmlns:a16="http://schemas.microsoft.com/office/drawing/2014/main" id="{DBA9010F-16AC-404D-9D93-A93378BFB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9" y="3029"/>
              <a:ext cx="32" cy="9"/>
            </a:xfrm>
            <a:custGeom>
              <a:avLst/>
              <a:gdLst>
                <a:gd name="T0" fmla="*/ 0 w 25"/>
                <a:gd name="T1" fmla="*/ 0 h 7"/>
                <a:gd name="T2" fmla="*/ 52 w 25"/>
                <a:gd name="T3" fmla="*/ 1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7">
                  <a:moveTo>
                    <a:pt x="0" y="0"/>
                  </a:moveTo>
                  <a:cubicBezTo>
                    <a:pt x="10" y="0"/>
                    <a:pt x="25" y="7"/>
                    <a:pt x="25" y="7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8" name="Freeform 868">
              <a:extLst>
                <a:ext uri="{FF2B5EF4-FFF2-40B4-BE49-F238E27FC236}">
                  <a16:creationId xmlns:a16="http://schemas.microsoft.com/office/drawing/2014/main" id="{361F2266-AFDA-4F9C-A981-0DCCCE6A7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" y="2976"/>
              <a:ext cx="29" cy="4"/>
            </a:xfrm>
            <a:custGeom>
              <a:avLst/>
              <a:gdLst>
                <a:gd name="T0" fmla="*/ 0 w 23"/>
                <a:gd name="T1" fmla="*/ 7 h 3"/>
                <a:gd name="T2" fmla="*/ 47 w 23"/>
                <a:gd name="T3" fmla="*/ 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3">
                  <a:moveTo>
                    <a:pt x="0" y="3"/>
                  </a:moveTo>
                  <a:cubicBezTo>
                    <a:pt x="10" y="0"/>
                    <a:pt x="23" y="3"/>
                    <a:pt x="23" y="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9" name="Freeform 869">
              <a:extLst>
                <a:ext uri="{FF2B5EF4-FFF2-40B4-BE49-F238E27FC236}">
                  <a16:creationId xmlns:a16="http://schemas.microsoft.com/office/drawing/2014/main" id="{2EAE078A-940F-4FEC-A58F-9AB330166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1" y="2917"/>
              <a:ext cx="24" cy="3"/>
            </a:xfrm>
            <a:custGeom>
              <a:avLst/>
              <a:gdLst>
                <a:gd name="T0" fmla="*/ 0 w 19"/>
                <a:gd name="T1" fmla="*/ 8 h 2"/>
                <a:gd name="T2" fmla="*/ 38 w 19"/>
                <a:gd name="T3" fmla="*/ 8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cubicBezTo>
                    <a:pt x="7" y="0"/>
                    <a:pt x="19" y="2"/>
                    <a:pt x="19" y="2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0" name="Freeform 870">
              <a:extLst>
                <a:ext uri="{FF2B5EF4-FFF2-40B4-BE49-F238E27FC236}">
                  <a16:creationId xmlns:a16="http://schemas.microsoft.com/office/drawing/2014/main" id="{6E367E52-4124-4FEB-AC9E-2D1ADDD3F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8" y="3238"/>
              <a:ext cx="37" cy="8"/>
            </a:xfrm>
            <a:custGeom>
              <a:avLst/>
              <a:gdLst>
                <a:gd name="T0" fmla="*/ 60 w 29"/>
                <a:gd name="T1" fmla="*/ 0 h 6"/>
                <a:gd name="T2" fmla="*/ 0 w 29"/>
                <a:gd name="T3" fmla="*/ 9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6">
                  <a:moveTo>
                    <a:pt x="29" y="0"/>
                  </a:moveTo>
                  <a:cubicBezTo>
                    <a:pt x="29" y="0"/>
                    <a:pt x="9" y="6"/>
                    <a:pt x="0" y="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1" name="Freeform 871">
              <a:extLst>
                <a:ext uri="{FF2B5EF4-FFF2-40B4-BE49-F238E27FC236}">
                  <a16:creationId xmlns:a16="http://schemas.microsoft.com/office/drawing/2014/main" id="{7338BFDF-5F72-4DAF-A931-703382A4F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9" y="3186"/>
              <a:ext cx="35" cy="4"/>
            </a:xfrm>
            <a:custGeom>
              <a:avLst/>
              <a:gdLst>
                <a:gd name="T0" fmla="*/ 0 w 27"/>
                <a:gd name="T1" fmla="*/ 1 h 3"/>
                <a:gd name="T2" fmla="*/ 58 w 27"/>
                <a:gd name="T3" fmla="*/ 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3">
                  <a:moveTo>
                    <a:pt x="0" y="1"/>
                  </a:moveTo>
                  <a:cubicBezTo>
                    <a:pt x="9" y="0"/>
                    <a:pt x="27" y="3"/>
                    <a:pt x="27" y="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2" name="Freeform 872">
              <a:extLst>
                <a:ext uri="{FF2B5EF4-FFF2-40B4-BE49-F238E27FC236}">
                  <a16:creationId xmlns:a16="http://schemas.microsoft.com/office/drawing/2014/main" id="{1D70CC5B-55AE-42B8-9B2E-06CF92894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" y="3323"/>
              <a:ext cx="47" cy="6"/>
            </a:xfrm>
            <a:custGeom>
              <a:avLst/>
              <a:gdLst>
                <a:gd name="T0" fmla="*/ 0 w 37"/>
                <a:gd name="T1" fmla="*/ 6 h 5"/>
                <a:gd name="T2" fmla="*/ 76 w 37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5">
                  <a:moveTo>
                    <a:pt x="0" y="3"/>
                  </a:moveTo>
                  <a:cubicBezTo>
                    <a:pt x="8" y="5"/>
                    <a:pt x="30" y="2"/>
                    <a:pt x="37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3" name="Freeform 873">
              <a:extLst>
                <a:ext uri="{FF2B5EF4-FFF2-40B4-BE49-F238E27FC236}">
                  <a16:creationId xmlns:a16="http://schemas.microsoft.com/office/drawing/2014/main" id="{2065FBC9-93CD-471A-BC63-BF37F9D07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" y="3305"/>
              <a:ext cx="36" cy="7"/>
            </a:xfrm>
            <a:custGeom>
              <a:avLst/>
              <a:gdLst>
                <a:gd name="T0" fmla="*/ 0 w 28"/>
                <a:gd name="T1" fmla="*/ 9 h 6"/>
                <a:gd name="T2" fmla="*/ 59 w 28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6">
                  <a:moveTo>
                    <a:pt x="0" y="6"/>
                  </a:moveTo>
                  <a:cubicBezTo>
                    <a:pt x="11" y="4"/>
                    <a:pt x="24" y="3"/>
                    <a:pt x="28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4" name="Freeform 874">
              <a:extLst>
                <a:ext uri="{FF2B5EF4-FFF2-40B4-BE49-F238E27FC236}">
                  <a16:creationId xmlns:a16="http://schemas.microsoft.com/office/drawing/2014/main" id="{82F28BB2-802E-4AD3-B34E-1508A67AF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8" y="3375"/>
              <a:ext cx="52" cy="9"/>
            </a:xfrm>
            <a:custGeom>
              <a:avLst/>
              <a:gdLst>
                <a:gd name="T0" fmla="*/ 0 w 41"/>
                <a:gd name="T1" fmla="*/ 13 h 7"/>
                <a:gd name="T2" fmla="*/ 84 w 41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7">
                  <a:moveTo>
                    <a:pt x="0" y="6"/>
                  </a:moveTo>
                  <a:cubicBezTo>
                    <a:pt x="10" y="7"/>
                    <a:pt x="35" y="3"/>
                    <a:pt x="41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5" name="Freeform 875">
              <a:extLst>
                <a:ext uri="{FF2B5EF4-FFF2-40B4-BE49-F238E27FC236}">
                  <a16:creationId xmlns:a16="http://schemas.microsoft.com/office/drawing/2014/main" id="{06EEEAE3-CDD5-44CE-A6F4-B9C7FBA95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" y="3364"/>
              <a:ext cx="36" cy="6"/>
            </a:xfrm>
            <a:custGeom>
              <a:avLst/>
              <a:gdLst>
                <a:gd name="T0" fmla="*/ 0 w 28"/>
                <a:gd name="T1" fmla="*/ 8 h 5"/>
                <a:gd name="T2" fmla="*/ 59 w 28"/>
                <a:gd name="T3" fmla="*/ 6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5">
                  <a:moveTo>
                    <a:pt x="0" y="5"/>
                  </a:moveTo>
                  <a:cubicBezTo>
                    <a:pt x="11" y="3"/>
                    <a:pt x="21" y="0"/>
                    <a:pt x="28" y="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6" name="Freeform 876">
              <a:extLst>
                <a:ext uri="{FF2B5EF4-FFF2-40B4-BE49-F238E27FC236}">
                  <a16:creationId xmlns:a16="http://schemas.microsoft.com/office/drawing/2014/main" id="{6172C240-5E8A-4092-9E86-04E057528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2" y="3429"/>
              <a:ext cx="46" cy="5"/>
            </a:xfrm>
            <a:custGeom>
              <a:avLst/>
              <a:gdLst>
                <a:gd name="T0" fmla="*/ 0 w 36"/>
                <a:gd name="T1" fmla="*/ 6 h 4"/>
                <a:gd name="T2" fmla="*/ 75 w 36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4">
                  <a:moveTo>
                    <a:pt x="0" y="3"/>
                  </a:moveTo>
                  <a:cubicBezTo>
                    <a:pt x="6" y="4"/>
                    <a:pt x="34" y="2"/>
                    <a:pt x="36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7" name="Freeform 877">
              <a:extLst>
                <a:ext uri="{FF2B5EF4-FFF2-40B4-BE49-F238E27FC236}">
                  <a16:creationId xmlns:a16="http://schemas.microsoft.com/office/drawing/2014/main" id="{6ED61889-EE50-42C9-B7B5-EB39BCE23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3" y="3412"/>
              <a:ext cx="34" cy="7"/>
            </a:xfrm>
            <a:custGeom>
              <a:avLst/>
              <a:gdLst>
                <a:gd name="T0" fmla="*/ 0 w 27"/>
                <a:gd name="T1" fmla="*/ 14 h 5"/>
                <a:gd name="T2" fmla="*/ 54 w 27"/>
                <a:gd name="T3" fmla="*/ 11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5">
                  <a:moveTo>
                    <a:pt x="0" y="5"/>
                  </a:moveTo>
                  <a:cubicBezTo>
                    <a:pt x="6" y="4"/>
                    <a:pt x="22" y="0"/>
                    <a:pt x="27" y="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8" name="Freeform 878">
              <a:extLst>
                <a:ext uri="{FF2B5EF4-FFF2-40B4-BE49-F238E27FC236}">
                  <a16:creationId xmlns:a16="http://schemas.microsoft.com/office/drawing/2014/main" id="{2E60D937-A280-4FEA-8341-E08D762F6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5" y="3474"/>
              <a:ext cx="48" cy="3"/>
            </a:xfrm>
            <a:custGeom>
              <a:avLst/>
              <a:gdLst>
                <a:gd name="T0" fmla="*/ 0 w 38"/>
                <a:gd name="T1" fmla="*/ 2 h 3"/>
                <a:gd name="T2" fmla="*/ 77 w 38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3">
                  <a:moveTo>
                    <a:pt x="0" y="2"/>
                  </a:moveTo>
                  <a:cubicBezTo>
                    <a:pt x="7" y="2"/>
                    <a:pt x="32" y="3"/>
                    <a:pt x="38" y="0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9" name="Freeform 879">
              <a:extLst>
                <a:ext uri="{FF2B5EF4-FFF2-40B4-BE49-F238E27FC236}">
                  <a16:creationId xmlns:a16="http://schemas.microsoft.com/office/drawing/2014/main" id="{723AC6D2-67A2-4D02-A5A3-682A66D02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" y="3475"/>
              <a:ext cx="32" cy="1"/>
            </a:xfrm>
            <a:custGeom>
              <a:avLst/>
              <a:gdLst>
                <a:gd name="T0" fmla="*/ 0 w 25"/>
                <a:gd name="T1" fmla="*/ 0 h 1"/>
                <a:gd name="T2" fmla="*/ 52 w 25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1">
                  <a:moveTo>
                    <a:pt x="0" y="0"/>
                  </a:moveTo>
                  <a:cubicBezTo>
                    <a:pt x="11" y="0"/>
                    <a:pt x="23" y="0"/>
                    <a:pt x="25" y="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0" name="Freeform 880">
              <a:extLst>
                <a:ext uri="{FF2B5EF4-FFF2-40B4-BE49-F238E27FC236}">
                  <a16:creationId xmlns:a16="http://schemas.microsoft.com/office/drawing/2014/main" id="{B2606E4E-886F-4644-965C-782164FB9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" y="3518"/>
              <a:ext cx="52" cy="9"/>
            </a:xfrm>
            <a:custGeom>
              <a:avLst/>
              <a:gdLst>
                <a:gd name="T0" fmla="*/ 0 w 41"/>
                <a:gd name="T1" fmla="*/ 0 h 7"/>
                <a:gd name="T2" fmla="*/ 84 w 41"/>
                <a:gd name="T3" fmla="*/ 13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7">
                  <a:moveTo>
                    <a:pt x="0" y="0"/>
                  </a:moveTo>
                  <a:cubicBezTo>
                    <a:pt x="11" y="4"/>
                    <a:pt x="32" y="7"/>
                    <a:pt x="41" y="6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1" name="Freeform 881">
              <a:extLst>
                <a:ext uri="{FF2B5EF4-FFF2-40B4-BE49-F238E27FC236}">
                  <a16:creationId xmlns:a16="http://schemas.microsoft.com/office/drawing/2014/main" id="{D92173E0-1486-4C0A-B5CD-750F0DFBE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7" y="3535"/>
              <a:ext cx="33" cy="6"/>
            </a:xfrm>
            <a:custGeom>
              <a:avLst/>
              <a:gdLst>
                <a:gd name="T0" fmla="*/ 0 w 26"/>
                <a:gd name="T1" fmla="*/ 0 h 5"/>
                <a:gd name="T2" fmla="*/ 53 w 26"/>
                <a:gd name="T3" fmla="*/ 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5">
                  <a:moveTo>
                    <a:pt x="0" y="0"/>
                  </a:moveTo>
                  <a:cubicBezTo>
                    <a:pt x="10" y="3"/>
                    <a:pt x="26" y="5"/>
                    <a:pt x="26" y="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2" name="Freeform 882">
              <a:extLst>
                <a:ext uri="{FF2B5EF4-FFF2-40B4-BE49-F238E27FC236}">
                  <a16:creationId xmlns:a16="http://schemas.microsoft.com/office/drawing/2014/main" id="{7C2C06F2-0AC0-4A66-A6A6-486B24282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" y="3555"/>
              <a:ext cx="45" cy="17"/>
            </a:xfrm>
            <a:custGeom>
              <a:avLst/>
              <a:gdLst>
                <a:gd name="T0" fmla="*/ 0 w 35"/>
                <a:gd name="T1" fmla="*/ 0 h 13"/>
                <a:gd name="T2" fmla="*/ 75 w 35"/>
                <a:gd name="T3" fmla="*/ 29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3">
                  <a:moveTo>
                    <a:pt x="0" y="0"/>
                  </a:moveTo>
                  <a:cubicBezTo>
                    <a:pt x="8" y="5"/>
                    <a:pt x="27" y="13"/>
                    <a:pt x="35" y="1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3" name="Freeform 883">
              <a:extLst>
                <a:ext uri="{FF2B5EF4-FFF2-40B4-BE49-F238E27FC236}">
                  <a16:creationId xmlns:a16="http://schemas.microsoft.com/office/drawing/2014/main" id="{C1167E56-0FE5-41D6-B019-7E458A24E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7" y="3595"/>
              <a:ext cx="33" cy="14"/>
            </a:xfrm>
            <a:custGeom>
              <a:avLst/>
              <a:gdLst>
                <a:gd name="T0" fmla="*/ 0 w 26"/>
                <a:gd name="T1" fmla="*/ 0 h 11"/>
                <a:gd name="T2" fmla="*/ 53 w 26"/>
                <a:gd name="T3" fmla="*/ 18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1">
                  <a:moveTo>
                    <a:pt x="0" y="0"/>
                  </a:moveTo>
                  <a:cubicBezTo>
                    <a:pt x="10" y="5"/>
                    <a:pt x="20" y="11"/>
                    <a:pt x="26" y="9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4" name="Freeform 884">
              <a:extLst>
                <a:ext uri="{FF2B5EF4-FFF2-40B4-BE49-F238E27FC236}">
                  <a16:creationId xmlns:a16="http://schemas.microsoft.com/office/drawing/2014/main" id="{7A56B583-7917-4503-A1B5-79013655B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1" y="3596"/>
              <a:ext cx="31" cy="21"/>
            </a:xfrm>
            <a:custGeom>
              <a:avLst/>
              <a:gdLst>
                <a:gd name="T0" fmla="*/ 0 w 24"/>
                <a:gd name="T1" fmla="*/ 0 h 16"/>
                <a:gd name="T2" fmla="*/ 52 w 24"/>
                <a:gd name="T3" fmla="*/ 37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16">
                  <a:moveTo>
                    <a:pt x="0" y="0"/>
                  </a:moveTo>
                  <a:cubicBezTo>
                    <a:pt x="5" y="9"/>
                    <a:pt x="17" y="15"/>
                    <a:pt x="24" y="16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5" name="Freeform 885">
              <a:extLst>
                <a:ext uri="{FF2B5EF4-FFF2-40B4-BE49-F238E27FC236}">
                  <a16:creationId xmlns:a16="http://schemas.microsoft.com/office/drawing/2014/main" id="{8009C897-6E8E-47C3-80F2-8F2CB6A84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6" y="3720"/>
              <a:ext cx="17" cy="30"/>
            </a:xfrm>
            <a:custGeom>
              <a:avLst/>
              <a:gdLst>
                <a:gd name="T0" fmla="*/ 0 w 13"/>
                <a:gd name="T1" fmla="*/ 0 h 23"/>
                <a:gd name="T2" fmla="*/ 29 w 13"/>
                <a:gd name="T3" fmla="*/ 51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3">
                  <a:moveTo>
                    <a:pt x="0" y="0"/>
                  </a:moveTo>
                  <a:cubicBezTo>
                    <a:pt x="5" y="8"/>
                    <a:pt x="11" y="14"/>
                    <a:pt x="13" y="23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6" name="Freeform 886">
              <a:extLst>
                <a:ext uri="{FF2B5EF4-FFF2-40B4-BE49-F238E27FC236}">
                  <a16:creationId xmlns:a16="http://schemas.microsoft.com/office/drawing/2014/main" id="{BC986360-132C-48FD-A2BC-962B6A818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3668"/>
              <a:ext cx="21" cy="18"/>
            </a:xfrm>
            <a:custGeom>
              <a:avLst/>
              <a:gdLst>
                <a:gd name="T0" fmla="*/ 0 w 16"/>
                <a:gd name="T1" fmla="*/ 0 h 14"/>
                <a:gd name="T2" fmla="*/ 37 w 16"/>
                <a:gd name="T3" fmla="*/ 3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4">
                  <a:moveTo>
                    <a:pt x="0" y="0"/>
                  </a:moveTo>
                  <a:cubicBezTo>
                    <a:pt x="8" y="6"/>
                    <a:pt x="16" y="14"/>
                    <a:pt x="16" y="1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" name="Freeform 887">
              <a:extLst>
                <a:ext uri="{FF2B5EF4-FFF2-40B4-BE49-F238E27FC236}">
                  <a16:creationId xmlns:a16="http://schemas.microsoft.com/office/drawing/2014/main" id="{1F62774A-AF08-41C2-AD10-B83DBA971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2" y="3780"/>
              <a:ext cx="6" cy="35"/>
            </a:xfrm>
            <a:custGeom>
              <a:avLst/>
              <a:gdLst>
                <a:gd name="T0" fmla="*/ 0 w 4"/>
                <a:gd name="T1" fmla="*/ 0 h 27"/>
                <a:gd name="T2" fmla="*/ 8 w 4"/>
                <a:gd name="T3" fmla="*/ 58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27">
                  <a:moveTo>
                    <a:pt x="0" y="0"/>
                  </a:moveTo>
                  <a:cubicBezTo>
                    <a:pt x="4" y="9"/>
                    <a:pt x="4" y="23"/>
                    <a:pt x="2" y="27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8" name="Freeform 888">
              <a:extLst>
                <a:ext uri="{FF2B5EF4-FFF2-40B4-BE49-F238E27FC236}">
                  <a16:creationId xmlns:a16="http://schemas.microsoft.com/office/drawing/2014/main" id="{2E9DAE64-B9CB-4A56-9F38-5113E24E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3782"/>
              <a:ext cx="31" cy="18"/>
            </a:xfrm>
            <a:custGeom>
              <a:avLst/>
              <a:gdLst>
                <a:gd name="T0" fmla="*/ 0 w 24"/>
                <a:gd name="T1" fmla="*/ 30 h 14"/>
                <a:gd name="T2" fmla="*/ 52 w 24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14">
                  <a:moveTo>
                    <a:pt x="0" y="14"/>
                  </a:moveTo>
                  <a:cubicBezTo>
                    <a:pt x="8" y="5"/>
                    <a:pt x="11" y="0"/>
                    <a:pt x="24" y="0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9" name="Freeform 889">
              <a:extLst>
                <a:ext uri="{FF2B5EF4-FFF2-40B4-BE49-F238E27FC236}">
                  <a16:creationId xmlns:a16="http://schemas.microsoft.com/office/drawing/2014/main" id="{A1898D83-27D3-476D-BBE1-0DF33F52B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" y="3077"/>
              <a:ext cx="35" cy="24"/>
            </a:xfrm>
            <a:custGeom>
              <a:avLst/>
              <a:gdLst>
                <a:gd name="T0" fmla="*/ 0 w 27"/>
                <a:gd name="T1" fmla="*/ 0 h 19"/>
                <a:gd name="T2" fmla="*/ 58 w 27"/>
                <a:gd name="T3" fmla="*/ 3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19">
                  <a:moveTo>
                    <a:pt x="0" y="0"/>
                  </a:moveTo>
                  <a:cubicBezTo>
                    <a:pt x="6" y="14"/>
                    <a:pt x="17" y="18"/>
                    <a:pt x="27" y="19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0" name="Freeform 890">
              <a:extLst>
                <a:ext uri="{FF2B5EF4-FFF2-40B4-BE49-F238E27FC236}">
                  <a16:creationId xmlns:a16="http://schemas.microsoft.com/office/drawing/2014/main" id="{5A37EC9E-DB31-45DD-9ED1-64D64653E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" y="3087"/>
              <a:ext cx="206" cy="605"/>
            </a:xfrm>
            <a:custGeom>
              <a:avLst/>
              <a:gdLst>
                <a:gd name="T0" fmla="*/ 335 w 161"/>
                <a:gd name="T1" fmla="*/ 970 h 473"/>
                <a:gd name="T2" fmla="*/ 321 w 161"/>
                <a:gd name="T3" fmla="*/ 962 h 473"/>
                <a:gd name="T4" fmla="*/ 329 w 161"/>
                <a:gd name="T5" fmla="*/ 948 h 473"/>
                <a:gd name="T6" fmla="*/ 262 w 161"/>
                <a:gd name="T7" fmla="*/ 948 h 473"/>
                <a:gd name="T8" fmla="*/ 151 w 161"/>
                <a:gd name="T9" fmla="*/ 870 h 473"/>
                <a:gd name="T10" fmla="*/ 92 w 161"/>
                <a:gd name="T11" fmla="*/ 799 h 473"/>
                <a:gd name="T12" fmla="*/ 51 w 161"/>
                <a:gd name="T13" fmla="*/ 707 h 473"/>
                <a:gd name="T14" fmla="*/ 37 w 161"/>
                <a:gd name="T15" fmla="*/ 637 h 473"/>
                <a:gd name="T16" fmla="*/ 36 w 161"/>
                <a:gd name="T17" fmla="*/ 562 h 473"/>
                <a:gd name="T18" fmla="*/ 42 w 161"/>
                <a:gd name="T19" fmla="*/ 509 h 473"/>
                <a:gd name="T20" fmla="*/ 52 w 161"/>
                <a:gd name="T21" fmla="*/ 448 h 473"/>
                <a:gd name="T22" fmla="*/ 65 w 161"/>
                <a:gd name="T23" fmla="*/ 418 h 473"/>
                <a:gd name="T24" fmla="*/ 77 w 161"/>
                <a:gd name="T25" fmla="*/ 344 h 473"/>
                <a:gd name="T26" fmla="*/ 81 w 161"/>
                <a:gd name="T27" fmla="*/ 294 h 473"/>
                <a:gd name="T28" fmla="*/ 90 w 161"/>
                <a:gd name="T29" fmla="*/ 239 h 473"/>
                <a:gd name="T30" fmla="*/ 83 w 161"/>
                <a:gd name="T31" fmla="*/ 159 h 473"/>
                <a:gd name="T32" fmla="*/ 88 w 161"/>
                <a:gd name="T33" fmla="*/ 74 h 473"/>
                <a:gd name="T34" fmla="*/ 83 w 161"/>
                <a:gd name="T35" fmla="*/ 19 h 473"/>
                <a:gd name="T36" fmla="*/ 46 w 161"/>
                <a:gd name="T37" fmla="*/ 0 h 473"/>
                <a:gd name="T38" fmla="*/ 58 w 161"/>
                <a:gd name="T39" fmla="*/ 31 h 473"/>
                <a:gd name="T40" fmla="*/ 63 w 161"/>
                <a:gd name="T41" fmla="*/ 104 h 473"/>
                <a:gd name="T42" fmla="*/ 58 w 161"/>
                <a:gd name="T43" fmla="*/ 152 h 473"/>
                <a:gd name="T44" fmla="*/ 58 w 161"/>
                <a:gd name="T45" fmla="*/ 207 h 473"/>
                <a:gd name="T46" fmla="*/ 52 w 161"/>
                <a:gd name="T47" fmla="*/ 240 h 473"/>
                <a:gd name="T48" fmla="*/ 46 w 161"/>
                <a:gd name="T49" fmla="*/ 292 h 473"/>
                <a:gd name="T50" fmla="*/ 45 w 161"/>
                <a:gd name="T51" fmla="*/ 370 h 473"/>
                <a:gd name="T52" fmla="*/ 24 w 161"/>
                <a:gd name="T53" fmla="*/ 426 h 473"/>
                <a:gd name="T54" fmla="*/ 24 w 161"/>
                <a:gd name="T55" fmla="*/ 473 h 473"/>
                <a:gd name="T56" fmla="*/ 19 w 161"/>
                <a:gd name="T57" fmla="*/ 518 h 473"/>
                <a:gd name="T58" fmla="*/ 10 w 161"/>
                <a:gd name="T59" fmla="*/ 586 h 473"/>
                <a:gd name="T60" fmla="*/ 1 w 161"/>
                <a:gd name="T61" fmla="*/ 650 h 473"/>
                <a:gd name="T62" fmla="*/ 13 w 161"/>
                <a:gd name="T63" fmla="*/ 678 h 473"/>
                <a:gd name="T64" fmla="*/ 33 w 161"/>
                <a:gd name="T65" fmla="*/ 750 h 473"/>
                <a:gd name="T66" fmla="*/ 74 w 161"/>
                <a:gd name="T67" fmla="*/ 816 h 473"/>
                <a:gd name="T68" fmla="*/ 106 w 161"/>
                <a:gd name="T69" fmla="*/ 870 h 473"/>
                <a:gd name="T70" fmla="*/ 141 w 161"/>
                <a:gd name="T71" fmla="*/ 902 h 473"/>
                <a:gd name="T72" fmla="*/ 170 w 161"/>
                <a:gd name="T73" fmla="*/ 936 h 473"/>
                <a:gd name="T74" fmla="*/ 316 w 161"/>
                <a:gd name="T75" fmla="*/ 984 h 473"/>
                <a:gd name="T76" fmla="*/ 338 w 161"/>
                <a:gd name="T77" fmla="*/ 970 h 473"/>
                <a:gd name="T78" fmla="*/ 335 w 161"/>
                <a:gd name="T79" fmla="*/ 970 h 47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1" h="473">
                  <a:moveTo>
                    <a:pt x="160" y="464"/>
                  </a:moveTo>
                  <a:cubicBezTo>
                    <a:pt x="157" y="464"/>
                    <a:pt x="154" y="463"/>
                    <a:pt x="153" y="460"/>
                  </a:cubicBezTo>
                  <a:cubicBezTo>
                    <a:pt x="153" y="457"/>
                    <a:pt x="154" y="454"/>
                    <a:pt x="157" y="453"/>
                  </a:cubicBezTo>
                  <a:cubicBezTo>
                    <a:pt x="157" y="453"/>
                    <a:pt x="140" y="458"/>
                    <a:pt x="125" y="453"/>
                  </a:cubicBezTo>
                  <a:cubicBezTo>
                    <a:pt x="110" y="449"/>
                    <a:pt x="79" y="422"/>
                    <a:pt x="72" y="416"/>
                  </a:cubicBezTo>
                  <a:cubicBezTo>
                    <a:pt x="65" y="409"/>
                    <a:pt x="52" y="385"/>
                    <a:pt x="44" y="382"/>
                  </a:cubicBezTo>
                  <a:cubicBezTo>
                    <a:pt x="35" y="378"/>
                    <a:pt x="22" y="346"/>
                    <a:pt x="24" y="338"/>
                  </a:cubicBezTo>
                  <a:cubicBezTo>
                    <a:pt x="25" y="329"/>
                    <a:pt x="22" y="311"/>
                    <a:pt x="18" y="304"/>
                  </a:cubicBezTo>
                  <a:cubicBezTo>
                    <a:pt x="15" y="297"/>
                    <a:pt x="13" y="274"/>
                    <a:pt x="17" y="268"/>
                  </a:cubicBezTo>
                  <a:cubicBezTo>
                    <a:pt x="21" y="263"/>
                    <a:pt x="21" y="249"/>
                    <a:pt x="20" y="243"/>
                  </a:cubicBezTo>
                  <a:cubicBezTo>
                    <a:pt x="20" y="238"/>
                    <a:pt x="24" y="218"/>
                    <a:pt x="25" y="214"/>
                  </a:cubicBezTo>
                  <a:cubicBezTo>
                    <a:pt x="27" y="210"/>
                    <a:pt x="31" y="208"/>
                    <a:pt x="31" y="200"/>
                  </a:cubicBezTo>
                  <a:cubicBezTo>
                    <a:pt x="31" y="192"/>
                    <a:pt x="29" y="172"/>
                    <a:pt x="37" y="164"/>
                  </a:cubicBezTo>
                  <a:cubicBezTo>
                    <a:pt x="44" y="156"/>
                    <a:pt x="40" y="150"/>
                    <a:pt x="38" y="141"/>
                  </a:cubicBezTo>
                  <a:cubicBezTo>
                    <a:pt x="37" y="133"/>
                    <a:pt x="39" y="125"/>
                    <a:pt x="43" y="114"/>
                  </a:cubicBezTo>
                  <a:cubicBezTo>
                    <a:pt x="47" y="103"/>
                    <a:pt x="37" y="90"/>
                    <a:pt x="40" y="76"/>
                  </a:cubicBezTo>
                  <a:cubicBezTo>
                    <a:pt x="44" y="62"/>
                    <a:pt x="44" y="45"/>
                    <a:pt x="42" y="35"/>
                  </a:cubicBezTo>
                  <a:cubicBezTo>
                    <a:pt x="42" y="28"/>
                    <a:pt x="41" y="16"/>
                    <a:pt x="40" y="9"/>
                  </a:cubicBezTo>
                  <a:cubicBezTo>
                    <a:pt x="34" y="7"/>
                    <a:pt x="28" y="4"/>
                    <a:pt x="22" y="0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30" y="24"/>
                    <a:pt x="30" y="37"/>
                    <a:pt x="30" y="49"/>
                  </a:cubicBezTo>
                  <a:cubicBezTo>
                    <a:pt x="29" y="57"/>
                    <a:pt x="27" y="67"/>
                    <a:pt x="27" y="73"/>
                  </a:cubicBezTo>
                  <a:cubicBezTo>
                    <a:pt x="26" y="81"/>
                    <a:pt x="27" y="90"/>
                    <a:pt x="27" y="99"/>
                  </a:cubicBezTo>
                  <a:cubicBezTo>
                    <a:pt x="26" y="105"/>
                    <a:pt x="25" y="111"/>
                    <a:pt x="25" y="115"/>
                  </a:cubicBezTo>
                  <a:cubicBezTo>
                    <a:pt x="25" y="118"/>
                    <a:pt x="23" y="129"/>
                    <a:pt x="22" y="139"/>
                  </a:cubicBezTo>
                  <a:cubicBezTo>
                    <a:pt x="21" y="154"/>
                    <a:pt x="22" y="170"/>
                    <a:pt x="21" y="177"/>
                  </a:cubicBezTo>
                  <a:cubicBezTo>
                    <a:pt x="20" y="182"/>
                    <a:pt x="14" y="192"/>
                    <a:pt x="12" y="203"/>
                  </a:cubicBezTo>
                  <a:cubicBezTo>
                    <a:pt x="11" y="211"/>
                    <a:pt x="14" y="218"/>
                    <a:pt x="12" y="226"/>
                  </a:cubicBezTo>
                  <a:cubicBezTo>
                    <a:pt x="11" y="236"/>
                    <a:pt x="9" y="244"/>
                    <a:pt x="9" y="248"/>
                  </a:cubicBezTo>
                  <a:cubicBezTo>
                    <a:pt x="8" y="254"/>
                    <a:pt x="6" y="267"/>
                    <a:pt x="5" y="280"/>
                  </a:cubicBezTo>
                  <a:cubicBezTo>
                    <a:pt x="4" y="292"/>
                    <a:pt x="0" y="303"/>
                    <a:pt x="1" y="310"/>
                  </a:cubicBezTo>
                  <a:cubicBezTo>
                    <a:pt x="2" y="313"/>
                    <a:pt x="6" y="319"/>
                    <a:pt x="6" y="324"/>
                  </a:cubicBezTo>
                  <a:cubicBezTo>
                    <a:pt x="8" y="335"/>
                    <a:pt x="10" y="349"/>
                    <a:pt x="16" y="358"/>
                  </a:cubicBezTo>
                  <a:cubicBezTo>
                    <a:pt x="24" y="372"/>
                    <a:pt x="28" y="385"/>
                    <a:pt x="35" y="390"/>
                  </a:cubicBezTo>
                  <a:cubicBezTo>
                    <a:pt x="39" y="392"/>
                    <a:pt x="43" y="406"/>
                    <a:pt x="51" y="416"/>
                  </a:cubicBezTo>
                  <a:cubicBezTo>
                    <a:pt x="56" y="423"/>
                    <a:pt x="62" y="425"/>
                    <a:pt x="67" y="431"/>
                  </a:cubicBezTo>
                  <a:cubicBezTo>
                    <a:pt x="72" y="437"/>
                    <a:pt x="76" y="442"/>
                    <a:pt x="81" y="447"/>
                  </a:cubicBezTo>
                  <a:cubicBezTo>
                    <a:pt x="98" y="463"/>
                    <a:pt x="137" y="473"/>
                    <a:pt x="151" y="470"/>
                  </a:cubicBezTo>
                  <a:cubicBezTo>
                    <a:pt x="158" y="468"/>
                    <a:pt x="160" y="465"/>
                    <a:pt x="161" y="464"/>
                  </a:cubicBezTo>
                  <a:cubicBezTo>
                    <a:pt x="161" y="464"/>
                    <a:pt x="160" y="463"/>
                    <a:pt x="160" y="464"/>
                  </a:cubicBezTo>
                  <a:close/>
                </a:path>
              </a:pathLst>
            </a:custGeom>
            <a:noFill/>
            <a:ln w="3175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1" name="Freeform 891">
              <a:extLst>
                <a:ext uri="{FF2B5EF4-FFF2-40B4-BE49-F238E27FC236}">
                  <a16:creationId xmlns:a16="http://schemas.microsoft.com/office/drawing/2014/main" id="{F11FABF4-3981-41AD-B4D4-4AC9FEFD7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" y="3688"/>
              <a:ext cx="10" cy="28"/>
            </a:xfrm>
            <a:custGeom>
              <a:avLst/>
              <a:gdLst>
                <a:gd name="T0" fmla="*/ 16 w 8"/>
                <a:gd name="T1" fmla="*/ 0 h 22"/>
                <a:gd name="T2" fmla="*/ 14 w 8"/>
                <a:gd name="T3" fmla="*/ 46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2">
                  <a:moveTo>
                    <a:pt x="8" y="0"/>
                  </a:moveTo>
                  <a:cubicBezTo>
                    <a:pt x="0" y="6"/>
                    <a:pt x="7" y="22"/>
                    <a:pt x="7" y="22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2" name="Freeform 892">
              <a:extLst>
                <a:ext uri="{FF2B5EF4-FFF2-40B4-BE49-F238E27FC236}">
                  <a16:creationId xmlns:a16="http://schemas.microsoft.com/office/drawing/2014/main" id="{34131168-4D0B-43D8-9258-8B17604B4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5" y="3819"/>
              <a:ext cx="17" cy="24"/>
            </a:xfrm>
            <a:custGeom>
              <a:avLst/>
              <a:gdLst>
                <a:gd name="T0" fmla="*/ 0 w 13"/>
                <a:gd name="T1" fmla="*/ 0 h 19"/>
                <a:gd name="T2" fmla="*/ 29 w 13"/>
                <a:gd name="T3" fmla="*/ 3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9">
                  <a:moveTo>
                    <a:pt x="0" y="0"/>
                  </a:moveTo>
                  <a:cubicBezTo>
                    <a:pt x="5" y="12"/>
                    <a:pt x="13" y="19"/>
                    <a:pt x="13" y="19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3" name="Freeform 893">
              <a:extLst>
                <a:ext uri="{FF2B5EF4-FFF2-40B4-BE49-F238E27FC236}">
                  <a16:creationId xmlns:a16="http://schemas.microsoft.com/office/drawing/2014/main" id="{0A1724B1-0053-494D-98F6-4AE307984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" y="3628"/>
              <a:ext cx="14" cy="19"/>
            </a:xfrm>
            <a:custGeom>
              <a:avLst/>
              <a:gdLst>
                <a:gd name="T0" fmla="*/ 0 w 11"/>
                <a:gd name="T1" fmla="*/ 0 h 15"/>
                <a:gd name="T2" fmla="*/ 23 w 11"/>
                <a:gd name="T3" fmla="*/ 3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5">
                  <a:moveTo>
                    <a:pt x="0" y="0"/>
                  </a:moveTo>
                  <a:cubicBezTo>
                    <a:pt x="2" y="5"/>
                    <a:pt x="5" y="12"/>
                    <a:pt x="11" y="1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4" name="Freeform 894">
              <a:extLst>
                <a:ext uri="{FF2B5EF4-FFF2-40B4-BE49-F238E27FC236}">
                  <a16:creationId xmlns:a16="http://schemas.microsoft.com/office/drawing/2014/main" id="{857C00A0-646B-4CAE-A0DF-808DC7838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907"/>
              <a:ext cx="392" cy="825"/>
            </a:xfrm>
            <a:custGeom>
              <a:avLst/>
              <a:gdLst>
                <a:gd name="T0" fmla="*/ 0 w 306"/>
                <a:gd name="T1" fmla="*/ 1209 h 645"/>
                <a:gd name="T2" fmla="*/ 129 w 306"/>
                <a:gd name="T3" fmla="*/ 1238 h 645"/>
                <a:gd name="T4" fmla="*/ 222 w 306"/>
                <a:gd name="T5" fmla="*/ 1284 h 645"/>
                <a:gd name="T6" fmla="*/ 293 w 306"/>
                <a:gd name="T7" fmla="*/ 1326 h 645"/>
                <a:gd name="T8" fmla="*/ 484 w 306"/>
                <a:gd name="T9" fmla="*/ 1279 h 645"/>
                <a:gd name="T10" fmla="*/ 547 w 306"/>
                <a:gd name="T11" fmla="*/ 1237 h 645"/>
                <a:gd name="T12" fmla="*/ 583 w 306"/>
                <a:gd name="T13" fmla="*/ 1168 h 645"/>
                <a:gd name="T14" fmla="*/ 607 w 306"/>
                <a:gd name="T15" fmla="*/ 1071 h 645"/>
                <a:gd name="T16" fmla="*/ 603 w 306"/>
                <a:gd name="T17" fmla="*/ 967 h 645"/>
                <a:gd name="T18" fmla="*/ 589 w 306"/>
                <a:gd name="T19" fmla="*/ 880 h 645"/>
                <a:gd name="T20" fmla="*/ 560 w 306"/>
                <a:gd name="T21" fmla="*/ 803 h 645"/>
                <a:gd name="T22" fmla="*/ 533 w 306"/>
                <a:gd name="T23" fmla="*/ 714 h 645"/>
                <a:gd name="T24" fmla="*/ 532 w 306"/>
                <a:gd name="T25" fmla="*/ 617 h 645"/>
                <a:gd name="T26" fmla="*/ 518 w 306"/>
                <a:gd name="T27" fmla="*/ 517 h 645"/>
                <a:gd name="T28" fmla="*/ 503 w 306"/>
                <a:gd name="T29" fmla="*/ 422 h 645"/>
                <a:gd name="T30" fmla="*/ 503 w 306"/>
                <a:gd name="T31" fmla="*/ 339 h 645"/>
                <a:gd name="T32" fmla="*/ 518 w 306"/>
                <a:gd name="T33" fmla="*/ 275 h 645"/>
                <a:gd name="T34" fmla="*/ 525 w 306"/>
                <a:gd name="T35" fmla="*/ 188 h 645"/>
                <a:gd name="T36" fmla="*/ 530 w 306"/>
                <a:gd name="T37" fmla="*/ 88 h 645"/>
                <a:gd name="T38" fmla="*/ 530 w 306"/>
                <a:gd name="T39" fmla="*/ 86 h 645"/>
                <a:gd name="T40" fmla="*/ 530 w 306"/>
                <a:gd name="T41" fmla="*/ 74 h 645"/>
                <a:gd name="T42" fmla="*/ 538 w 306"/>
                <a:gd name="T43" fmla="*/ 5 h 645"/>
                <a:gd name="T44" fmla="*/ 538 w 306"/>
                <a:gd name="T45" fmla="*/ 1 h 645"/>
                <a:gd name="T46" fmla="*/ 538 w 306"/>
                <a:gd name="T47" fmla="*/ 1 h 645"/>
                <a:gd name="T48" fmla="*/ 551 w 306"/>
                <a:gd name="T49" fmla="*/ 59 h 645"/>
                <a:gd name="T50" fmla="*/ 553 w 306"/>
                <a:gd name="T51" fmla="*/ 129 h 645"/>
                <a:gd name="T52" fmla="*/ 551 w 306"/>
                <a:gd name="T53" fmla="*/ 196 h 645"/>
                <a:gd name="T54" fmla="*/ 547 w 306"/>
                <a:gd name="T55" fmla="*/ 257 h 645"/>
                <a:gd name="T56" fmla="*/ 543 w 306"/>
                <a:gd name="T57" fmla="*/ 285 h 645"/>
                <a:gd name="T58" fmla="*/ 543 w 306"/>
                <a:gd name="T59" fmla="*/ 324 h 645"/>
                <a:gd name="T60" fmla="*/ 528 w 306"/>
                <a:gd name="T61" fmla="*/ 380 h 645"/>
                <a:gd name="T62" fmla="*/ 533 w 306"/>
                <a:gd name="T63" fmla="*/ 421 h 645"/>
                <a:gd name="T64" fmla="*/ 543 w 306"/>
                <a:gd name="T65" fmla="*/ 463 h 645"/>
                <a:gd name="T66" fmla="*/ 548 w 306"/>
                <a:gd name="T67" fmla="*/ 515 h 645"/>
                <a:gd name="T68" fmla="*/ 551 w 306"/>
                <a:gd name="T69" fmla="*/ 573 h 645"/>
                <a:gd name="T70" fmla="*/ 560 w 306"/>
                <a:gd name="T71" fmla="*/ 629 h 645"/>
                <a:gd name="T72" fmla="*/ 568 w 306"/>
                <a:gd name="T73" fmla="*/ 680 h 645"/>
                <a:gd name="T74" fmla="*/ 571 w 306"/>
                <a:gd name="T75" fmla="*/ 727 h 645"/>
                <a:gd name="T76" fmla="*/ 584 w 306"/>
                <a:gd name="T77" fmla="*/ 770 h 645"/>
                <a:gd name="T78" fmla="*/ 603 w 306"/>
                <a:gd name="T79" fmla="*/ 805 h 645"/>
                <a:gd name="T80" fmla="*/ 606 w 306"/>
                <a:gd name="T81" fmla="*/ 845 h 645"/>
                <a:gd name="T82" fmla="*/ 623 w 306"/>
                <a:gd name="T83" fmla="*/ 890 h 645"/>
                <a:gd name="T84" fmla="*/ 635 w 306"/>
                <a:gd name="T85" fmla="*/ 973 h 645"/>
                <a:gd name="T86" fmla="*/ 642 w 306"/>
                <a:gd name="T87" fmla="*/ 1027 h 645"/>
                <a:gd name="T88" fmla="*/ 633 w 306"/>
                <a:gd name="T89" fmla="*/ 1109 h 645"/>
                <a:gd name="T90" fmla="*/ 600 w 306"/>
                <a:gd name="T91" fmla="*/ 1179 h 645"/>
                <a:gd name="T92" fmla="*/ 556 w 306"/>
                <a:gd name="T93" fmla="*/ 1253 h 645"/>
                <a:gd name="T94" fmla="*/ 494 w 306"/>
                <a:gd name="T95" fmla="*/ 1296 h 645"/>
                <a:gd name="T96" fmla="*/ 405 w 306"/>
                <a:gd name="T97" fmla="*/ 1335 h 645"/>
                <a:gd name="T98" fmla="*/ 314 w 306"/>
                <a:gd name="T99" fmla="*/ 1344 h 645"/>
                <a:gd name="T100" fmla="*/ 240 w 306"/>
                <a:gd name="T101" fmla="*/ 1325 h 645"/>
                <a:gd name="T102" fmla="*/ 181 w 306"/>
                <a:gd name="T103" fmla="*/ 1296 h 645"/>
                <a:gd name="T104" fmla="*/ 106 w 306"/>
                <a:gd name="T105" fmla="*/ 1245 h 645"/>
                <a:gd name="T106" fmla="*/ 0 w 306"/>
                <a:gd name="T107" fmla="*/ 1209 h 64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06" h="645">
                  <a:moveTo>
                    <a:pt x="0" y="578"/>
                  </a:moveTo>
                  <a:cubicBezTo>
                    <a:pt x="25" y="572"/>
                    <a:pt x="46" y="581"/>
                    <a:pt x="62" y="592"/>
                  </a:cubicBezTo>
                  <a:cubicBezTo>
                    <a:pt x="78" y="602"/>
                    <a:pt x="90" y="609"/>
                    <a:pt x="105" y="614"/>
                  </a:cubicBezTo>
                  <a:cubicBezTo>
                    <a:pt x="120" y="618"/>
                    <a:pt x="122" y="631"/>
                    <a:pt x="140" y="634"/>
                  </a:cubicBezTo>
                  <a:cubicBezTo>
                    <a:pt x="202" y="640"/>
                    <a:pt x="219" y="621"/>
                    <a:pt x="230" y="611"/>
                  </a:cubicBezTo>
                  <a:cubicBezTo>
                    <a:pt x="242" y="600"/>
                    <a:pt x="251" y="602"/>
                    <a:pt x="260" y="591"/>
                  </a:cubicBezTo>
                  <a:cubicBezTo>
                    <a:pt x="268" y="579"/>
                    <a:pt x="270" y="569"/>
                    <a:pt x="277" y="558"/>
                  </a:cubicBezTo>
                  <a:cubicBezTo>
                    <a:pt x="284" y="547"/>
                    <a:pt x="285" y="524"/>
                    <a:pt x="289" y="511"/>
                  </a:cubicBezTo>
                  <a:cubicBezTo>
                    <a:pt x="293" y="497"/>
                    <a:pt x="288" y="475"/>
                    <a:pt x="287" y="462"/>
                  </a:cubicBezTo>
                  <a:cubicBezTo>
                    <a:pt x="286" y="449"/>
                    <a:pt x="284" y="433"/>
                    <a:pt x="280" y="421"/>
                  </a:cubicBezTo>
                  <a:cubicBezTo>
                    <a:pt x="277" y="409"/>
                    <a:pt x="270" y="398"/>
                    <a:pt x="266" y="384"/>
                  </a:cubicBezTo>
                  <a:cubicBezTo>
                    <a:pt x="262" y="371"/>
                    <a:pt x="257" y="353"/>
                    <a:pt x="254" y="341"/>
                  </a:cubicBezTo>
                  <a:cubicBezTo>
                    <a:pt x="251" y="329"/>
                    <a:pt x="255" y="307"/>
                    <a:pt x="253" y="295"/>
                  </a:cubicBezTo>
                  <a:cubicBezTo>
                    <a:pt x="251" y="283"/>
                    <a:pt x="246" y="260"/>
                    <a:pt x="246" y="247"/>
                  </a:cubicBezTo>
                  <a:cubicBezTo>
                    <a:pt x="245" y="234"/>
                    <a:pt x="239" y="211"/>
                    <a:pt x="240" y="202"/>
                  </a:cubicBezTo>
                  <a:cubicBezTo>
                    <a:pt x="240" y="193"/>
                    <a:pt x="238" y="175"/>
                    <a:pt x="240" y="162"/>
                  </a:cubicBezTo>
                  <a:cubicBezTo>
                    <a:pt x="241" y="149"/>
                    <a:pt x="245" y="139"/>
                    <a:pt x="246" y="131"/>
                  </a:cubicBezTo>
                  <a:cubicBezTo>
                    <a:pt x="246" y="124"/>
                    <a:pt x="249" y="100"/>
                    <a:pt x="250" y="90"/>
                  </a:cubicBezTo>
                  <a:cubicBezTo>
                    <a:pt x="251" y="80"/>
                    <a:pt x="256" y="53"/>
                    <a:pt x="252" y="42"/>
                  </a:cubicBezTo>
                  <a:cubicBezTo>
                    <a:pt x="252" y="41"/>
                    <a:pt x="252" y="41"/>
                    <a:pt x="252" y="41"/>
                  </a:cubicBezTo>
                  <a:cubicBezTo>
                    <a:pt x="252" y="39"/>
                    <a:pt x="252" y="37"/>
                    <a:pt x="252" y="35"/>
                  </a:cubicBezTo>
                  <a:cubicBezTo>
                    <a:pt x="259" y="32"/>
                    <a:pt x="257" y="6"/>
                    <a:pt x="256" y="2"/>
                  </a:cubicBezTo>
                  <a:cubicBezTo>
                    <a:pt x="258" y="0"/>
                    <a:pt x="254" y="3"/>
                    <a:pt x="256" y="1"/>
                  </a:cubicBezTo>
                  <a:cubicBezTo>
                    <a:pt x="256" y="1"/>
                    <a:pt x="256" y="1"/>
                    <a:pt x="256" y="1"/>
                  </a:cubicBezTo>
                  <a:cubicBezTo>
                    <a:pt x="256" y="1"/>
                    <a:pt x="262" y="23"/>
                    <a:pt x="262" y="28"/>
                  </a:cubicBezTo>
                  <a:cubicBezTo>
                    <a:pt x="261" y="34"/>
                    <a:pt x="263" y="54"/>
                    <a:pt x="263" y="62"/>
                  </a:cubicBezTo>
                  <a:cubicBezTo>
                    <a:pt x="262" y="70"/>
                    <a:pt x="264" y="89"/>
                    <a:pt x="262" y="94"/>
                  </a:cubicBezTo>
                  <a:cubicBezTo>
                    <a:pt x="260" y="99"/>
                    <a:pt x="261" y="116"/>
                    <a:pt x="260" y="123"/>
                  </a:cubicBezTo>
                  <a:cubicBezTo>
                    <a:pt x="259" y="129"/>
                    <a:pt x="258" y="133"/>
                    <a:pt x="258" y="136"/>
                  </a:cubicBezTo>
                  <a:cubicBezTo>
                    <a:pt x="257" y="138"/>
                    <a:pt x="260" y="146"/>
                    <a:pt x="258" y="155"/>
                  </a:cubicBezTo>
                  <a:cubicBezTo>
                    <a:pt x="257" y="164"/>
                    <a:pt x="251" y="176"/>
                    <a:pt x="251" y="181"/>
                  </a:cubicBezTo>
                  <a:cubicBezTo>
                    <a:pt x="250" y="186"/>
                    <a:pt x="254" y="196"/>
                    <a:pt x="254" y="201"/>
                  </a:cubicBezTo>
                  <a:cubicBezTo>
                    <a:pt x="254" y="206"/>
                    <a:pt x="258" y="216"/>
                    <a:pt x="258" y="221"/>
                  </a:cubicBezTo>
                  <a:cubicBezTo>
                    <a:pt x="258" y="225"/>
                    <a:pt x="261" y="239"/>
                    <a:pt x="261" y="246"/>
                  </a:cubicBezTo>
                  <a:cubicBezTo>
                    <a:pt x="261" y="254"/>
                    <a:pt x="262" y="266"/>
                    <a:pt x="262" y="274"/>
                  </a:cubicBezTo>
                  <a:cubicBezTo>
                    <a:pt x="262" y="283"/>
                    <a:pt x="265" y="293"/>
                    <a:pt x="266" y="301"/>
                  </a:cubicBezTo>
                  <a:cubicBezTo>
                    <a:pt x="267" y="310"/>
                    <a:pt x="268" y="319"/>
                    <a:pt x="270" y="325"/>
                  </a:cubicBezTo>
                  <a:cubicBezTo>
                    <a:pt x="271" y="332"/>
                    <a:pt x="270" y="337"/>
                    <a:pt x="272" y="347"/>
                  </a:cubicBezTo>
                  <a:cubicBezTo>
                    <a:pt x="274" y="358"/>
                    <a:pt x="277" y="363"/>
                    <a:pt x="278" y="368"/>
                  </a:cubicBezTo>
                  <a:cubicBezTo>
                    <a:pt x="279" y="372"/>
                    <a:pt x="284" y="375"/>
                    <a:pt x="287" y="385"/>
                  </a:cubicBezTo>
                  <a:cubicBezTo>
                    <a:pt x="289" y="395"/>
                    <a:pt x="286" y="398"/>
                    <a:pt x="288" y="404"/>
                  </a:cubicBezTo>
                  <a:cubicBezTo>
                    <a:pt x="290" y="410"/>
                    <a:pt x="294" y="417"/>
                    <a:pt x="296" y="425"/>
                  </a:cubicBezTo>
                  <a:cubicBezTo>
                    <a:pt x="298" y="434"/>
                    <a:pt x="302" y="458"/>
                    <a:pt x="302" y="465"/>
                  </a:cubicBezTo>
                  <a:cubicBezTo>
                    <a:pt x="303" y="472"/>
                    <a:pt x="306" y="482"/>
                    <a:pt x="305" y="491"/>
                  </a:cubicBezTo>
                  <a:cubicBezTo>
                    <a:pt x="305" y="500"/>
                    <a:pt x="303" y="517"/>
                    <a:pt x="301" y="530"/>
                  </a:cubicBezTo>
                  <a:cubicBezTo>
                    <a:pt x="298" y="544"/>
                    <a:pt x="289" y="557"/>
                    <a:pt x="285" y="564"/>
                  </a:cubicBezTo>
                  <a:cubicBezTo>
                    <a:pt x="281" y="572"/>
                    <a:pt x="274" y="593"/>
                    <a:pt x="265" y="599"/>
                  </a:cubicBezTo>
                  <a:cubicBezTo>
                    <a:pt x="256" y="606"/>
                    <a:pt x="241" y="609"/>
                    <a:pt x="235" y="619"/>
                  </a:cubicBezTo>
                  <a:cubicBezTo>
                    <a:pt x="223" y="632"/>
                    <a:pt x="204" y="633"/>
                    <a:pt x="193" y="638"/>
                  </a:cubicBezTo>
                  <a:cubicBezTo>
                    <a:pt x="182" y="643"/>
                    <a:pt x="167" y="643"/>
                    <a:pt x="149" y="643"/>
                  </a:cubicBezTo>
                  <a:cubicBezTo>
                    <a:pt x="131" y="643"/>
                    <a:pt x="122" y="645"/>
                    <a:pt x="114" y="633"/>
                  </a:cubicBezTo>
                  <a:cubicBezTo>
                    <a:pt x="106" y="621"/>
                    <a:pt x="95" y="630"/>
                    <a:pt x="86" y="619"/>
                  </a:cubicBezTo>
                  <a:cubicBezTo>
                    <a:pt x="77" y="609"/>
                    <a:pt x="65" y="606"/>
                    <a:pt x="51" y="595"/>
                  </a:cubicBezTo>
                  <a:cubicBezTo>
                    <a:pt x="37" y="584"/>
                    <a:pt x="13" y="577"/>
                    <a:pt x="0" y="578"/>
                  </a:cubicBezTo>
                  <a:close/>
                </a:path>
              </a:pathLst>
            </a:custGeom>
            <a:noFill/>
            <a:ln w="3175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5" name="Freeform 895">
              <a:extLst>
                <a:ext uri="{FF2B5EF4-FFF2-40B4-BE49-F238E27FC236}">
                  <a16:creationId xmlns:a16="http://schemas.microsoft.com/office/drawing/2014/main" id="{DB63A548-9231-4C8A-8822-E97000511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2" y="3670"/>
              <a:ext cx="9" cy="18"/>
            </a:xfrm>
            <a:custGeom>
              <a:avLst/>
              <a:gdLst>
                <a:gd name="T0" fmla="*/ 0 w 7"/>
                <a:gd name="T1" fmla="*/ 0 h 14"/>
                <a:gd name="T2" fmla="*/ 15 w 7"/>
                <a:gd name="T3" fmla="*/ 3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4">
                  <a:moveTo>
                    <a:pt x="0" y="0"/>
                  </a:moveTo>
                  <a:cubicBezTo>
                    <a:pt x="0" y="6"/>
                    <a:pt x="5" y="10"/>
                    <a:pt x="7" y="14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6" name="Freeform 896">
              <a:extLst>
                <a:ext uri="{FF2B5EF4-FFF2-40B4-BE49-F238E27FC236}">
                  <a16:creationId xmlns:a16="http://schemas.microsoft.com/office/drawing/2014/main" id="{039A168B-D799-48C2-9547-24F01F73F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" y="2986"/>
              <a:ext cx="30" cy="11"/>
            </a:xfrm>
            <a:custGeom>
              <a:avLst/>
              <a:gdLst>
                <a:gd name="T0" fmla="*/ 0 w 24"/>
                <a:gd name="T1" fmla="*/ 6 h 8"/>
                <a:gd name="T2" fmla="*/ 48 w 24"/>
                <a:gd name="T3" fmla="*/ 21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8">
                  <a:moveTo>
                    <a:pt x="0" y="2"/>
                  </a:moveTo>
                  <a:cubicBezTo>
                    <a:pt x="11" y="0"/>
                    <a:pt x="21" y="5"/>
                    <a:pt x="24" y="8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" name="Freeform 897">
              <a:extLst>
                <a:ext uri="{FF2B5EF4-FFF2-40B4-BE49-F238E27FC236}">
                  <a16:creationId xmlns:a16="http://schemas.microsoft.com/office/drawing/2014/main" id="{56E8B353-C3A6-4ED6-9EB2-12C234867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" y="2942"/>
              <a:ext cx="31" cy="6"/>
            </a:xfrm>
            <a:custGeom>
              <a:avLst/>
              <a:gdLst>
                <a:gd name="T0" fmla="*/ 0 w 25"/>
                <a:gd name="T1" fmla="*/ 8 h 5"/>
                <a:gd name="T2" fmla="*/ 47 w 25"/>
                <a:gd name="T3" fmla="*/ 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5">
                  <a:moveTo>
                    <a:pt x="0" y="5"/>
                  </a:moveTo>
                  <a:cubicBezTo>
                    <a:pt x="16" y="0"/>
                    <a:pt x="25" y="5"/>
                    <a:pt x="25" y="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8" name="Freeform 898">
              <a:extLst>
                <a:ext uri="{FF2B5EF4-FFF2-40B4-BE49-F238E27FC236}">
                  <a16:creationId xmlns:a16="http://schemas.microsoft.com/office/drawing/2014/main" id="{69BA43F3-D6D6-4117-871D-32D69AF0E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2903"/>
              <a:ext cx="31" cy="7"/>
            </a:xfrm>
            <a:custGeom>
              <a:avLst/>
              <a:gdLst>
                <a:gd name="T0" fmla="*/ 52 w 24"/>
                <a:gd name="T1" fmla="*/ 6 h 5"/>
                <a:gd name="T2" fmla="*/ 0 w 24"/>
                <a:gd name="T3" fmla="*/ 14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5">
                  <a:moveTo>
                    <a:pt x="24" y="2"/>
                  </a:moveTo>
                  <a:cubicBezTo>
                    <a:pt x="24" y="2"/>
                    <a:pt x="16" y="0"/>
                    <a:pt x="0" y="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9" name="Freeform 899">
              <a:extLst>
                <a:ext uri="{FF2B5EF4-FFF2-40B4-BE49-F238E27FC236}">
                  <a16:creationId xmlns:a16="http://schemas.microsoft.com/office/drawing/2014/main" id="{039EF742-0729-4BE1-8EEE-B83584A49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" y="3017"/>
              <a:ext cx="9" cy="3"/>
            </a:xfrm>
            <a:custGeom>
              <a:avLst/>
              <a:gdLst>
                <a:gd name="T0" fmla="*/ 0 w 7"/>
                <a:gd name="T1" fmla="*/ 8 h 2"/>
                <a:gd name="T2" fmla="*/ 15 w 7"/>
                <a:gd name="T3" fmla="*/ 5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">
                  <a:moveTo>
                    <a:pt x="0" y="2"/>
                  </a:moveTo>
                  <a:cubicBezTo>
                    <a:pt x="4" y="0"/>
                    <a:pt x="7" y="1"/>
                    <a:pt x="7" y="1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0" name="Freeform 900">
              <a:extLst>
                <a:ext uri="{FF2B5EF4-FFF2-40B4-BE49-F238E27FC236}">
                  <a16:creationId xmlns:a16="http://schemas.microsoft.com/office/drawing/2014/main" id="{7933C3B7-2AE8-4350-BA26-1FE8E3064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" y="3081"/>
              <a:ext cx="6" cy="19"/>
            </a:xfrm>
            <a:custGeom>
              <a:avLst/>
              <a:gdLst>
                <a:gd name="T0" fmla="*/ 0 w 5"/>
                <a:gd name="T1" fmla="*/ 0 h 15"/>
                <a:gd name="T2" fmla="*/ 6 w 5"/>
                <a:gd name="T3" fmla="*/ 3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5">
                  <a:moveTo>
                    <a:pt x="0" y="0"/>
                  </a:moveTo>
                  <a:cubicBezTo>
                    <a:pt x="3" y="2"/>
                    <a:pt x="5" y="11"/>
                    <a:pt x="3" y="15"/>
                  </a:cubicBezTo>
                </a:path>
              </a:pathLst>
            </a:custGeom>
            <a:noFill/>
            <a:ln w="4763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1" name="Freeform 901">
              <a:extLst>
                <a:ext uri="{FF2B5EF4-FFF2-40B4-BE49-F238E27FC236}">
                  <a16:creationId xmlns:a16="http://schemas.microsoft.com/office/drawing/2014/main" id="{6484181C-AFB5-471A-8609-30E824D52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" y="2838"/>
              <a:ext cx="897" cy="1231"/>
            </a:xfrm>
            <a:custGeom>
              <a:avLst/>
              <a:gdLst>
                <a:gd name="T0" fmla="*/ 1440 w 701"/>
                <a:gd name="T1" fmla="*/ 1043 h 963"/>
                <a:gd name="T2" fmla="*/ 1396 w 701"/>
                <a:gd name="T3" fmla="*/ 864 h 963"/>
                <a:gd name="T4" fmla="*/ 1363 w 701"/>
                <a:gd name="T5" fmla="*/ 653 h 963"/>
                <a:gd name="T6" fmla="*/ 1349 w 701"/>
                <a:gd name="T7" fmla="*/ 497 h 963"/>
                <a:gd name="T8" fmla="*/ 1356 w 701"/>
                <a:gd name="T9" fmla="*/ 325 h 963"/>
                <a:gd name="T10" fmla="*/ 1346 w 701"/>
                <a:gd name="T11" fmla="*/ 134 h 963"/>
                <a:gd name="T12" fmla="*/ 1223 w 701"/>
                <a:gd name="T13" fmla="*/ 10 h 963"/>
                <a:gd name="T14" fmla="*/ 1085 w 701"/>
                <a:gd name="T15" fmla="*/ 119 h 963"/>
                <a:gd name="T16" fmla="*/ 1012 w 701"/>
                <a:gd name="T17" fmla="*/ 245 h 963"/>
                <a:gd name="T18" fmla="*/ 892 w 701"/>
                <a:gd name="T19" fmla="*/ 340 h 963"/>
                <a:gd name="T20" fmla="*/ 683 w 701"/>
                <a:gd name="T21" fmla="*/ 368 h 963"/>
                <a:gd name="T22" fmla="*/ 493 w 701"/>
                <a:gd name="T23" fmla="*/ 348 h 963"/>
                <a:gd name="T24" fmla="*/ 338 w 701"/>
                <a:gd name="T25" fmla="*/ 251 h 963"/>
                <a:gd name="T26" fmla="*/ 147 w 701"/>
                <a:gd name="T27" fmla="*/ 178 h 963"/>
                <a:gd name="T28" fmla="*/ 46 w 701"/>
                <a:gd name="T29" fmla="*/ 265 h 963"/>
                <a:gd name="T30" fmla="*/ 58 w 701"/>
                <a:gd name="T31" fmla="*/ 538 h 963"/>
                <a:gd name="T32" fmla="*/ 46 w 701"/>
                <a:gd name="T33" fmla="*/ 768 h 963"/>
                <a:gd name="T34" fmla="*/ 28 w 701"/>
                <a:gd name="T35" fmla="*/ 997 h 963"/>
                <a:gd name="T36" fmla="*/ 95 w 701"/>
                <a:gd name="T37" fmla="*/ 1274 h 963"/>
                <a:gd name="T38" fmla="*/ 339 w 701"/>
                <a:gd name="T39" fmla="*/ 1469 h 963"/>
                <a:gd name="T40" fmla="*/ 420 w 701"/>
                <a:gd name="T41" fmla="*/ 1375 h 963"/>
                <a:gd name="T42" fmla="*/ 399 w 701"/>
                <a:gd name="T43" fmla="*/ 1368 h 963"/>
                <a:gd name="T44" fmla="*/ 434 w 701"/>
                <a:gd name="T45" fmla="*/ 1358 h 963"/>
                <a:gd name="T46" fmla="*/ 330 w 701"/>
                <a:gd name="T47" fmla="*/ 1149 h 963"/>
                <a:gd name="T48" fmla="*/ 270 w 701"/>
                <a:gd name="T49" fmla="*/ 969 h 963"/>
                <a:gd name="T50" fmla="*/ 262 w 701"/>
                <a:gd name="T51" fmla="*/ 767 h 963"/>
                <a:gd name="T52" fmla="*/ 276 w 701"/>
                <a:gd name="T53" fmla="*/ 577 h 963"/>
                <a:gd name="T54" fmla="*/ 369 w 701"/>
                <a:gd name="T55" fmla="*/ 556 h 963"/>
                <a:gd name="T56" fmla="*/ 590 w 701"/>
                <a:gd name="T57" fmla="*/ 603 h 963"/>
                <a:gd name="T58" fmla="*/ 787 w 701"/>
                <a:gd name="T59" fmla="*/ 606 h 963"/>
                <a:gd name="T60" fmla="*/ 983 w 701"/>
                <a:gd name="T61" fmla="*/ 557 h 963"/>
                <a:gd name="T62" fmla="*/ 1131 w 701"/>
                <a:gd name="T63" fmla="*/ 427 h 963"/>
                <a:gd name="T64" fmla="*/ 1148 w 701"/>
                <a:gd name="T65" fmla="*/ 585 h 963"/>
                <a:gd name="T66" fmla="*/ 1177 w 701"/>
                <a:gd name="T67" fmla="*/ 798 h 963"/>
                <a:gd name="T68" fmla="*/ 1208 w 701"/>
                <a:gd name="T69" fmla="*/ 970 h 963"/>
                <a:gd name="T70" fmla="*/ 1223 w 701"/>
                <a:gd name="T71" fmla="*/ 1067 h 963"/>
                <a:gd name="T72" fmla="*/ 1249 w 701"/>
                <a:gd name="T73" fmla="*/ 1172 h 963"/>
                <a:gd name="T74" fmla="*/ 1212 w 701"/>
                <a:gd name="T75" fmla="*/ 1291 h 963"/>
                <a:gd name="T76" fmla="*/ 1159 w 701"/>
                <a:gd name="T77" fmla="*/ 1360 h 963"/>
                <a:gd name="T78" fmla="*/ 960 w 701"/>
                <a:gd name="T79" fmla="*/ 1361 h 963"/>
                <a:gd name="T80" fmla="*/ 624 w 701"/>
                <a:gd name="T81" fmla="*/ 1602 h 963"/>
                <a:gd name="T82" fmla="*/ 683 w 701"/>
                <a:gd name="T83" fmla="*/ 1908 h 963"/>
                <a:gd name="T84" fmla="*/ 772 w 701"/>
                <a:gd name="T85" fmla="*/ 1989 h 963"/>
                <a:gd name="T86" fmla="*/ 877 w 701"/>
                <a:gd name="T87" fmla="*/ 1709 h 963"/>
                <a:gd name="T88" fmla="*/ 861 w 701"/>
                <a:gd name="T89" fmla="*/ 1540 h 963"/>
                <a:gd name="T90" fmla="*/ 1164 w 701"/>
                <a:gd name="T91" fmla="*/ 1597 h 963"/>
                <a:gd name="T92" fmla="*/ 1358 w 701"/>
                <a:gd name="T93" fmla="*/ 1386 h 963"/>
                <a:gd name="T94" fmla="*/ 1452 w 701"/>
                <a:gd name="T95" fmla="*/ 1149 h 96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01" h="963">
                  <a:moveTo>
                    <a:pt x="693" y="550"/>
                  </a:moveTo>
                  <a:cubicBezTo>
                    <a:pt x="699" y="541"/>
                    <a:pt x="697" y="507"/>
                    <a:pt x="687" y="499"/>
                  </a:cubicBezTo>
                  <a:cubicBezTo>
                    <a:pt x="692" y="493"/>
                    <a:pt x="688" y="457"/>
                    <a:pt x="674" y="453"/>
                  </a:cubicBezTo>
                  <a:cubicBezTo>
                    <a:pt x="678" y="450"/>
                    <a:pt x="680" y="423"/>
                    <a:pt x="667" y="414"/>
                  </a:cubicBezTo>
                  <a:cubicBezTo>
                    <a:pt x="670" y="402"/>
                    <a:pt x="664" y="367"/>
                    <a:pt x="655" y="365"/>
                  </a:cubicBezTo>
                  <a:cubicBezTo>
                    <a:pt x="663" y="358"/>
                    <a:pt x="655" y="324"/>
                    <a:pt x="650" y="313"/>
                  </a:cubicBezTo>
                  <a:cubicBezTo>
                    <a:pt x="654" y="309"/>
                    <a:pt x="656" y="279"/>
                    <a:pt x="649" y="275"/>
                  </a:cubicBezTo>
                  <a:cubicBezTo>
                    <a:pt x="655" y="266"/>
                    <a:pt x="647" y="244"/>
                    <a:pt x="644" y="238"/>
                  </a:cubicBezTo>
                  <a:cubicBezTo>
                    <a:pt x="650" y="232"/>
                    <a:pt x="648" y="214"/>
                    <a:pt x="644" y="199"/>
                  </a:cubicBezTo>
                  <a:cubicBezTo>
                    <a:pt x="650" y="199"/>
                    <a:pt x="656" y="167"/>
                    <a:pt x="647" y="156"/>
                  </a:cubicBezTo>
                  <a:cubicBezTo>
                    <a:pt x="656" y="150"/>
                    <a:pt x="654" y="112"/>
                    <a:pt x="643" y="111"/>
                  </a:cubicBezTo>
                  <a:cubicBezTo>
                    <a:pt x="650" y="101"/>
                    <a:pt x="651" y="73"/>
                    <a:pt x="642" y="64"/>
                  </a:cubicBezTo>
                  <a:cubicBezTo>
                    <a:pt x="647" y="50"/>
                    <a:pt x="625" y="14"/>
                    <a:pt x="612" y="7"/>
                  </a:cubicBezTo>
                  <a:cubicBezTo>
                    <a:pt x="599" y="0"/>
                    <a:pt x="589" y="6"/>
                    <a:pt x="584" y="5"/>
                  </a:cubicBezTo>
                  <a:cubicBezTo>
                    <a:pt x="573" y="4"/>
                    <a:pt x="564" y="1"/>
                    <a:pt x="547" y="10"/>
                  </a:cubicBezTo>
                  <a:cubicBezTo>
                    <a:pt x="519" y="23"/>
                    <a:pt x="515" y="49"/>
                    <a:pt x="518" y="57"/>
                  </a:cubicBezTo>
                  <a:cubicBezTo>
                    <a:pt x="512" y="57"/>
                    <a:pt x="496" y="79"/>
                    <a:pt x="504" y="87"/>
                  </a:cubicBezTo>
                  <a:cubicBezTo>
                    <a:pt x="494" y="88"/>
                    <a:pt x="482" y="104"/>
                    <a:pt x="483" y="117"/>
                  </a:cubicBezTo>
                  <a:cubicBezTo>
                    <a:pt x="473" y="121"/>
                    <a:pt x="462" y="134"/>
                    <a:pt x="464" y="145"/>
                  </a:cubicBezTo>
                  <a:cubicBezTo>
                    <a:pt x="452" y="141"/>
                    <a:pt x="433" y="157"/>
                    <a:pt x="426" y="163"/>
                  </a:cubicBezTo>
                  <a:cubicBezTo>
                    <a:pt x="412" y="154"/>
                    <a:pt x="380" y="162"/>
                    <a:pt x="375" y="169"/>
                  </a:cubicBezTo>
                  <a:cubicBezTo>
                    <a:pt x="365" y="161"/>
                    <a:pt x="329" y="168"/>
                    <a:pt x="326" y="176"/>
                  </a:cubicBezTo>
                  <a:cubicBezTo>
                    <a:pt x="313" y="167"/>
                    <a:pt x="293" y="168"/>
                    <a:pt x="278" y="174"/>
                  </a:cubicBezTo>
                  <a:cubicBezTo>
                    <a:pt x="275" y="166"/>
                    <a:pt x="243" y="160"/>
                    <a:pt x="235" y="167"/>
                  </a:cubicBezTo>
                  <a:cubicBezTo>
                    <a:pt x="225" y="153"/>
                    <a:pt x="203" y="141"/>
                    <a:pt x="193" y="145"/>
                  </a:cubicBezTo>
                  <a:cubicBezTo>
                    <a:pt x="192" y="138"/>
                    <a:pt x="173" y="122"/>
                    <a:pt x="161" y="120"/>
                  </a:cubicBezTo>
                  <a:cubicBezTo>
                    <a:pt x="152" y="109"/>
                    <a:pt x="136" y="93"/>
                    <a:pt x="122" y="96"/>
                  </a:cubicBezTo>
                  <a:cubicBezTo>
                    <a:pt x="104" y="75"/>
                    <a:pt x="74" y="82"/>
                    <a:pt x="70" y="85"/>
                  </a:cubicBezTo>
                  <a:cubicBezTo>
                    <a:pt x="67" y="88"/>
                    <a:pt x="61" y="93"/>
                    <a:pt x="55" y="96"/>
                  </a:cubicBezTo>
                  <a:cubicBezTo>
                    <a:pt x="42" y="100"/>
                    <a:pt x="28" y="110"/>
                    <a:pt x="22" y="127"/>
                  </a:cubicBezTo>
                  <a:cubicBezTo>
                    <a:pt x="15" y="145"/>
                    <a:pt x="9" y="168"/>
                    <a:pt x="22" y="190"/>
                  </a:cubicBezTo>
                  <a:cubicBezTo>
                    <a:pt x="14" y="202"/>
                    <a:pt x="15" y="247"/>
                    <a:pt x="27" y="257"/>
                  </a:cubicBezTo>
                  <a:cubicBezTo>
                    <a:pt x="16" y="269"/>
                    <a:pt x="23" y="295"/>
                    <a:pt x="28" y="310"/>
                  </a:cubicBezTo>
                  <a:cubicBezTo>
                    <a:pt x="15" y="319"/>
                    <a:pt x="15" y="359"/>
                    <a:pt x="22" y="368"/>
                  </a:cubicBezTo>
                  <a:cubicBezTo>
                    <a:pt x="8" y="376"/>
                    <a:pt x="8" y="406"/>
                    <a:pt x="16" y="423"/>
                  </a:cubicBezTo>
                  <a:cubicBezTo>
                    <a:pt x="2" y="436"/>
                    <a:pt x="3" y="464"/>
                    <a:pt x="13" y="477"/>
                  </a:cubicBezTo>
                  <a:cubicBezTo>
                    <a:pt x="2" y="492"/>
                    <a:pt x="0" y="529"/>
                    <a:pt x="17" y="540"/>
                  </a:cubicBezTo>
                  <a:cubicBezTo>
                    <a:pt x="13" y="568"/>
                    <a:pt x="30" y="601"/>
                    <a:pt x="45" y="610"/>
                  </a:cubicBezTo>
                  <a:cubicBezTo>
                    <a:pt x="42" y="630"/>
                    <a:pt x="63" y="669"/>
                    <a:pt x="88" y="668"/>
                  </a:cubicBezTo>
                  <a:cubicBezTo>
                    <a:pt x="94" y="687"/>
                    <a:pt x="135" y="719"/>
                    <a:pt x="162" y="703"/>
                  </a:cubicBezTo>
                  <a:cubicBezTo>
                    <a:pt x="183" y="691"/>
                    <a:pt x="181" y="683"/>
                    <a:pt x="189" y="671"/>
                  </a:cubicBezTo>
                  <a:cubicBezTo>
                    <a:pt x="192" y="667"/>
                    <a:pt x="196" y="663"/>
                    <a:pt x="200" y="659"/>
                  </a:cubicBezTo>
                  <a:cubicBezTo>
                    <a:pt x="199" y="658"/>
                    <a:pt x="198" y="658"/>
                    <a:pt x="198" y="659"/>
                  </a:cubicBezTo>
                  <a:cubicBezTo>
                    <a:pt x="195" y="659"/>
                    <a:pt x="192" y="658"/>
                    <a:pt x="191" y="655"/>
                  </a:cubicBezTo>
                  <a:cubicBezTo>
                    <a:pt x="191" y="652"/>
                    <a:pt x="192" y="649"/>
                    <a:pt x="195" y="648"/>
                  </a:cubicBezTo>
                  <a:cubicBezTo>
                    <a:pt x="199" y="647"/>
                    <a:pt x="203" y="648"/>
                    <a:pt x="207" y="650"/>
                  </a:cubicBezTo>
                  <a:cubicBezTo>
                    <a:pt x="211" y="643"/>
                    <a:pt x="215" y="634"/>
                    <a:pt x="217" y="622"/>
                  </a:cubicBezTo>
                  <a:cubicBezTo>
                    <a:pt x="222" y="596"/>
                    <a:pt x="179" y="554"/>
                    <a:pt x="158" y="550"/>
                  </a:cubicBezTo>
                  <a:cubicBezTo>
                    <a:pt x="149" y="538"/>
                    <a:pt x="138" y="518"/>
                    <a:pt x="127" y="508"/>
                  </a:cubicBezTo>
                  <a:cubicBezTo>
                    <a:pt x="138" y="489"/>
                    <a:pt x="129" y="464"/>
                    <a:pt x="129" y="464"/>
                  </a:cubicBezTo>
                  <a:cubicBezTo>
                    <a:pt x="131" y="445"/>
                    <a:pt x="132" y="432"/>
                    <a:pt x="125" y="416"/>
                  </a:cubicBezTo>
                  <a:cubicBezTo>
                    <a:pt x="134" y="401"/>
                    <a:pt x="133" y="378"/>
                    <a:pt x="125" y="367"/>
                  </a:cubicBezTo>
                  <a:cubicBezTo>
                    <a:pt x="133" y="356"/>
                    <a:pt x="137" y="329"/>
                    <a:pt x="132" y="316"/>
                  </a:cubicBezTo>
                  <a:cubicBezTo>
                    <a:pt x="136" y="303"/>
                    <a:pt x="137" y="291"/>
                    <a:pt x="132" y="276"/>
                  </a:cubicBezTo>
                  <a:cubicBezTo>
                    <a:pt x="142" y="265"/>
                    <a:pt x="132" y="241"/>
                    <a:pt x="128" y="232"/>
                  </a:cubicBezTo>
                  <a:cubicBezTo>
                    <a:pt x="134" y="242"/>
                    <a:pt x="148" y="264"/>
                    <a:pt x="176" y="266"/>
                  </a:cubicBezTo>
                  <a:cubicBezTo>
                    <a:pt x="200" y="285"/>
                    <a:pt x="207" y="281"/>
                    <a:pt x="227" y="282"/>
                  </a:cubicBezTo>
                  <a:cubicBezTo>
                    <a:pt x="233" y="295"/>
                    <a:pt x="272" y="296"/>
                    <a:pt x="281" y="289"/>
                  </a:cubicBezTo>
                  <a:cubicBezTo>
                    <a:pt x="287" y="297"/>
                    <a:pt x="321" y="305"/>
                    <a:pt x="331" y="291"/>
                  </a:cubicBezTo>
                  <a:cubicBezTo>
                    <a:pt x="336" y="294"/>
                    <a:pt x="366" y="303"/>
                    <a:pt x="376" y="290"/>
                  </a:cubicBezTo>
                  <a:cubicBezTo>
                    <a:pt x="384" y="292"/>
                    <a:pt x="413" y="294"/>
                    <a:pt x="422" y="279"/>
                  </a:cubicBezTo>
                  <a:cubicBezTo>
                    <a:pt x="432" y="281"/>
                    <a:pt x="457" y="278"/>
                    <a:pt x="469" y="267"/>
                  </a:cubicBezTo>
                  <a:cubicBezTo>
                    <a:pt x="474" y="274"/>
                    <a:pt x="509" y="251"/>
                    <a:pt x="508" y="239"/>
                  </a:cubicBezTo>
                  <a:cubicBezTo>
                    <a:pt x="513" y="247"/>
                    <a:pt x="537" y="217"/>
                    <a:pt x="540" y="204"/>
                  </a:cubicBezTo>
                  <a:cubicBezTo>
                    <a:pt x="540" y="204"/>
                    <a:pt x="534" y="233"/>
                    <a:pt x="541" y="235"/>
                  </a:cubicBezTo>
                  <a:cubicBezTo>
                    <a:pt x="536" y="238"/>
                    <a:pt x="538" y="276"/>
                    <a:pt x="548" y="280"/>
                  </a:cubicBezTo>
                  <a:cubicBezTo>
                    <a:pt x="541" y="288"/>
                    <a:pt x="547" y="324"/>
                    <a:pt x="556" y="326"/>
                  </a:cubicBezTo>
                  <a:cubicBezTo>
                    <a:pt x="550" y="334"/>
                    <a:pt x="549" y="371"/>
                    <a:pt x="562" y="382"/>
                  </a:cubicBezTo>
                  <a:cubicBezTo>
                    <a:pt x="556" y="397"/>
                    <a:pt x="558" y="421"/>
                    <a:pt x="566" y="426"/>
                  </a:cubicBezTo>
                  <a:cubicBezTo>
                    <a:pt x="562" y="433"/>
                    <a:pt x="563" y="465"/>
                    <a:pt x="577" y="465"/>
                  </a:cubicBezTo>
                  <a:cubicBezTo>
                    <a:pt x="568" y="469"/>
                    <a:pt x="577" y="500"/>
                    <a:pt x="587" y="499"/>
                  </a:cubicBezTo>
                  <a:cubicBezTo>
                    <a:pt x="587" y="499"/>
                    <a:pt x="583" y="505"/>
                    <a:pt x="584" y="511"/>
                  </a:cubicBezTo>
                  <a:cubicBezTo>
                    <a:pt x="584" y="519"/>
                    <a:pt x="589" y="529"/>
                    <a:pt x="595" y="532"/>
                  </a:cubicBezTo>
                  <a:cubicBezTo>
                    <a:pt x="590" y="535"/>
                    <a:pt x="588" y="558"/>
                    <a:pt x="596" y="561"/>
                  </a:cubicBezTo>
                  <a:cubicBezTo>
                    <a:pt x="590" y="560"/>
                    <a:pt x="583" y="585"/>
                    <a:pt x="584" y="593"/>
                  </a:cubicBezTo>
                  <a:cubicBezTo>
                    <a:pt x="579" y="596"/>
                    <a:pt x="574" y="606"/>
                    <a:pt x="578" y="618"/>
                  </a:cubicBezTo>
                  <a:cubicBezTo>
                    <a:pt x="566" y="617"/>
                    <a:pt x="551" y="638"/>
                    <a:pt x="553" y="650"/>
                  </a:cubicBezTo>
                  <a:cubicBezTo>
                    <a:pt x="553" y="651"/>
                    <a:pt x="553" y="651"/>
                    <a:pt x="553" y="651"/>
                  </a:cubicBezTo>
                  <a:cubicBezTo>
                    <a:pt x="545" y="650"/>
                    <a:pt x="525" y="659"/>
                    <a:pt x="517" y="666"/>
                  </a:cubicBezTo>
                  <a:cubicBezTo>
                    <a:pt x="498" y="654"/>
                    <a:pt x="492" y="662"/>
                    <a:pt x="458" y="652"/>
                  </a:cubicBezTo>
                  <a:cubicBezTo>
                    <a:pt x="424" y="643"/>
                    <a:pt x="395" y="598"/>
                    <a:pt x="327" y="646"/>
                  </a:cubicBezTo>
                  <a:cubicBezTo>
                    <a:pt x="271" y="686"/>
                    <a:pt x="287" y="744"/>
                    <a:pt x="298" y="767"/>
                  </a:cubicBezTo>
                  <a:cubicBezTo>
                    <a:pt x="293" y="773"/>
                    <a:pt x="285" y="796"/>
                    <a:pt x="285" y="831"/>
                  </a:cubicBezTo>
                  <a:cubicBezTo>
                    <a:pt x="285" y="861"/>
                    <a:pt x="315" y="900"/>
                    <a:pt x="326" y="914"/>
                  </a:cubicBezTo>
                  <a:cubicBezTo>
                    <a:pt x="339" y="930"/>
                    <a:pt x="347" y="940"/>
                    <a:pt x="347" y="952"/>
                  </a:cubicBezTo>
                  <a:cubicBezTo>
                    <a:pt x="347" y="963"/>
                    <a:pt x="368" y="963"/>
                    <a:pt x="368" y="952"/>
                  </a:cubicBezTo>
                  <a:cubicBezTo>
                    <a:pt x="368" y="938"/>
                    <a:pt x="372" y="932"/>
                    <a:pt x="388" y="909"/>
                  </a:cubicBezTo>
                  <a:cubicBezTo>
                    <a:pt x="405" y="886"/>
                    <a:pt x="419" y="853"/>
                    <a:pt x="418" y="818"/>
                  </a:cubicBezTo>
                  <a:cubicBezTo>
                    <a:pt x="418" y="799"/>
                    <a:pt x="406" y="795"/>
                    <a:pt x="412" y="780"/>
                  </a:cubicBezTo>
                  <a:cubicBezTo>
                    <a:pt x="421" y="758"/>
                    <a:pt x="415" y="751"/>
                    <a:pt x="411" y="738"/>
                  </a:cubicBezTo>
                  <a:cubicBezTo>
                    <a:pt x="421" y="734"/>
                    <a:pt x="459" y="762"/>
                    <a:pt x="483" y="768"/>
                  </a:cubicBezTo>
                  <a:cubicBezTo>
                    <a:pt x="507" y="775"/>
                    <a:pt x="547" y="776"/>
                    <a:pt x="556" y="764"/>
                  </a:cubicBezTo>
                  <a:cubicBezTo>
                    <a:pt x="564" y="766"/>
                    <a:pt x="614" y="731"/>
                    <a:pt x="608" y="713"/>
                  </a:cubicBezTo>
                  <a:cubicBezTo>
                    <a:pt x="625" y="717"/>
                    <a:pt x="657" y="686"/>
                    <a:pt x="648" y="663"/>
                  </a:cubicBezTo>
                  <a:cubicBezTo>
                    <a:pt x="663" y="665"/>
                    <a:pt x="686" y="624"/>
                    <a:pt x="685" y="601"/>
                  </a:cubicBezTo>
                  <a:cubicBezTo>
                    <a:pt x="692" y="601"/>
                    <a:pt x="701" y="562"/>
                    <a:pt x="693" y="550"/>
                  </a:cubicBezTo>
                  <a:close/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2" name="Freeform 902">
              <a:extLst>
                <a:ext uri="{FF2B5EF4-FFF2-40B4-BE49-F238E27FC236}">
                  <a16:creationId xmlns:a16="http://schemas.microsoft.com/office/drawing/2014/main" id="{739149DA-0BE0-4E5B-B5D7-727910EE9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841"/>
              <a:ext cx="684" cy="309"/>
            </a:xfrm>
            <a:custGeom>
              <a:avLst/>
              <a:gdLst>
                <a:gd name="T0" fmla="*/ 1112 w 534"/>
                <a:gd name="T1" fmla="*/ 31 h 242"/>
                <a:gd name="T2" fmla="*/ 1079 w 534"/>
                <a:gd name="T3" fmla="*/ 105 h 242"/>
                <a:gd name="T4" fmla="*/ 1063 w 534"/>
                <a:gd name="T5" fmla="*/ 158 h 242"/>
                <a:gd name="T6" fmla="*/ 1048 w 534"/>
                <a:gd name="T7" fmla="*/ 218 h 242"/>
                <a:gd name="T8" fmla="*/ 1022 w 534"/>
                <a:gd name="T9" fmla="*/ 277 h 242"/>
                <a:gd name="T10" fmla="*/ 989 w 534"/>
                <a:gd name="T11" fmla="*/ 318 h 242"/>
                <a:gd name="T12" fmla="*/ 963 w 534"/>
                <a:gd name="T13" fmla="*/ 383 h 242"/>
                <a:gd name="T14" fmla="*/ 940 w 534"/>
                <a:gd name="T15" fmla="*/ 411 h 242"/>
                <a:gd name="T16" fmla="*/ 861 w 534"/>
                <a:gd name="T17" fmla="*/ 460 h 242"/>
                <a:gd name="T18" fmla="*/ 786 w 534"/>
                <a:gd name="T19" fmla="*/ 490 h 242"/>
                <a:gd name="T20" fmla="*/ 689 w 534"/>
                <a:gd name="T21" fmla="*/ 502 h 242"/>
                <a:gd name="T22" fmla="*/ 594 w 534"/>
                <a:gd name="T23" fmla="*/ 504 h 242"/>
                <a:gd name="T24" fmla="*/ 498 w 534"/>
                <a:gd name="T25" fmla="*/ 497 h 242"/>
                <a:gd name="T26" fmla="*/ 414 w 534"/>
                <a:gd name="T27" fmla="*/ 486 h 242"/>
                <a:gd name="T28" fmla="*/ 366 w 534"/>
                <a:gd name="T29" fmla="*/ 460 h 242"/>
                <a:gd name="T30" fmla="*/ 305 w 534"/>
                <a:gd name="T31" fmla="*/ 435 h 242"/>
                <a:gd name="T32" fmla="*/ 215 w 534"/>
                <a:gd name="T33" fmla="*/ 347 h 242"/>
                <a:gd name="T34" fmla="*/ 147 w 534"/>
                <a:gd name="T35" fmla="*/ 303 h 242"/>
                <a:gd name="T36" fmla="*/ 69 w 534"/>
                <a:gd name="T37" fmla="*/ 243 h 242"/>
                <a:gd name="T38" fmla="*/ 8 w 534"/>
                <a:gd name="T39" fmla="*/ 206 h 242"/>
                <a:gd name="T40" fmla="*/ 0 w 534"/>
                <a:gd name="T41" fmla="*/ 200 h 242"/>
                <a:gd name="T42" fmla="*/ 13 w 534"/>
                <a:gd name="T43" fmla="*/ 195 h 242"/>
                <a:gd name="T44" fmla="*/ 37 w 534"/>
                <a:gd name="T45" fmla="*/ 177 h 242"/>
                <a:gd name="T46" fmla="*/ 118 w 534"/>
                <a:gd name="T47" fmla="*/ 226 h 242"/>
                <a:gd name="T48" fmla="*/ 159 w 534"/>
                <a:gd name="T49" fmla="*/ 258 h 242"/>
                <a:gd name="T50" fmla="*/ 204 w 534"/>
                <a:gd name="T51" fmla="*/ 281 h 242"/>
                <a:gd name="T52" fmla="*/ 240 w 534"/>
                <a:gd name="T53" fmla="*/ 314 h 242"/>
                <a:gd name="T54" fmla="*/ 292 w 534"/>
                <a:gd name="T55" fmla="*/ 378 h 242"/>
                <a:gd name="T56" fmla="*/ 337 w 534"/>
                <a:gd name="T57" fmla="*/ 411 h 242"/>
                <a:gd name="T58" fmla="*/ 398 w 534"/>
                <a:gd name="T59" fmla="*/ 424 h 242"/>
                <a:gd name="T60" fmla="*/ 464 w 534"/>
                <a:gd name="T61" fmla="*/ 457 h 242"/>
                <a:gd name="T62" fmla="*/ 524 w 534"/>
                <a:gd name="T63" fmla="*/ 457 h 242"/>
                <a:gd name="T64" fmla="*/ 589 w 534"/>
                <a:gd name="T65" fmla="*/ 467 h 242"/>
                <a:gd name="T66" fmla="*/ 633 w 534"/>
                <a:gd name="T67" fmla="*/ 457 h 242"/>
                <a:gd name="T68" fmla="*/ 711 w 534"/>
                <a:gd name="T69" fmla="*/ 452 h 242"/>
                <a:gd name="T70" fmla="*/ 788 w 534"/>
                <a:gd name="T71" fmla="*/ 437 h 242"/>
                <a:gd name="T72" fmla="*/ 854 w 534"/>
                <a:gd name="T73" fmla="*/ 420 h 242"/>
                <a:gd name="T74" fmla="*/ 925 w 534"/>
                <a:gd name="T75" fmla="*/ 373 h 242"/>
                <a:gd name="T76" fmla="*/ 959 w 534"/>
                <a:gd name="T77" fmla="*/ 326 h 242"/>
                <a:gd name="T78" fmla="*/ 994 w 534"/>
                <a:gd name="T79" fmla="*/ 277 h 242"/>
                <a:gd name="T80" fmla="*/ 1030 w 534"/>
                <a:gd name="T81" fmla="*/ 204 h 242"/>
                <a:gd name="T82" fmla="*/ 1055 w 534"/>
                <a:gd name="T83" fmla="*/ 112 h 242"/>
                <a:gd name="T84" fmla="*/ 1076 w 534"/>
                <a:gd name="T85" fmla="*/ 63 h 242"/>
                <a:gd name="T86" fmla="*/ 1098 w 534"/>
                <a:gd name="T87" fmla="*/ 31 h 242"/>
                <a:gd name="T88" fmla="*/ 1122 w 534"/>
                <a:gd name="T89" fmla="*/ 10 h 242"/>
                <a:gd name="T90" fmla="*/ 1112 w 534"/>
                <a:gd name="T91" fmla="*/ 31 h 24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34" h="242">
                  <a:moveTo>
                    <a:pt x="529" y="15"/>
                  </a:moveTo>
                  <a:cubicBezTo>
                    <a:pt x="528" y="25"/>
                    <a:pt x="514" y="38"/>
                    <a:pt x="513" y="50"/>
                  </a:cubicBezTo>
                  <a:cubicBezTo>
                    <a:pt x="513" y="62"/>
                    <a:pt x="510" y="68"/>
                    <a:pt x="506" y="76"/>
                  </a:cubicBezTo>
                  <a:cubicBezTo>
                    <a:pt x="503" y="84"/>
                    <a:pt x="504" y="93"/>
                    <a:pt x="499" y="105"/>
                  </a:cubicBezTo>
                  <a:cubicBezTo>
                    <a:pt x="495" y="117"/>
                    <a:pt x="494" y="127"/>
                    <a:pt x="486" y="133"/>
                  </a:cubicBezTo>
                  <a:cubicBezTo>
                    <a:pt x="479" y="139"/>
                    <a:pt x="476" y="145"/>
                    <a:pt x="471" y="153"/>
                  </a:cubicBezTo>
                  <a:cubicBezTo>
                    <a:pt x="467" y="160"/>
                    <a:pt x="463" y="177"/>
                    <a:pt x="458" y="184"/>
                  </a:cubicBezTo>
                  <a:cubicBezTo>
                    <a:pt x="452" y="191"/>
                    <a:pt x="447" y="197"/>
                    <a:pt x="447" y="197"/>
                  </a:cubicBezTo>
                  <a:cubicBezTo>
                    <a:pt x="429" y="198"/>
                    <a:pt x="415" y="214"/>
                    <a:pt x="410" y="221"/>
                  </a:cubicBezTo>
                  <a:cubicBezTo>
                    <a:pt x="401" y="219"/>
                    <a:pt x="381" y="226"/>
                    <a:pt x="374" y="236"/>
                  </a:cubicBezTo>
                  <a:cubicBezTo>
                    <a:pt x="365" y="231"/>
                    <a:pt x="338" y="231"/>
                    <a:pt x="328" y="241"/>
                  </a:cubicBezTo>
                  <a:cubicBezTo>
                    <a:pt x="320" y="236"/>
                    <a:pt x="295" y="238"/>
                    <a:pt x="283" y="242"/>
                  </a:cubicBezTo>
                  <a:cubicBezTo>
                    <a:pt x="277" y="240"/>
                    <a:pt x="252" y="235"/>
                    <a:pt x="237" y="239"/>
                  </a:cubicBezTo>
                  <a:cubicBezTo>
                    <a:pt x="229" y="235"/>
                    <a:pt x="201" y="235"/>
                    <a:pt x="197" y="233"/>
                  </a:cubicBezTo>
                  <a:cubicBezTo>
                    <a:pt x="193" y="231"/>
                    <a:pt x="183" y="224"/>
                    <a:pt x="174" y="221"/>
                  </a:cubicBezTo>
                  <a:cubicBezTo>
                    <a:pt x="164" y="219"/>
                    <a:pt x="153" y="217"/>
                    <a:pt x="145" y="209"/>
                  </a:cubicBezTo>
                  <a:cubicBezTo>
                    <a:pt x="138" y="201"/>
                    <a:pt x="117" y="169"/>
                    <a:pt x="102" y="167"/>
                  </a:cubicBezTo>
                  <a:cubicBezTo>
                    <a:pt x="98" y="161"/>
                    <a:pt x="87" y="153"/>
                    <a:pt x="70" y="146"/>
                  </a:cubicBezTo>
                  <a:cubicBezTo>
                    <a:pt x="65" y="139"/>
                    <a:pt x="46" y="121"/>
                    <a:pt x="33" y="117"/>
                  </a:cubicBezTo>
                  <a:cubicBezTo>
                    <a:pt x="29" y="111"/>
                    <a:pt x="20" y="102"/>
                    <a:pt x="4" y="9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2" y="95"/>
                    <a:pt x="4" y="94"/>
                    <a:pt x="6" y="94"/>
                  </a:cubicBezTo>
                  <a:cubicBezTo>
                    <a:pt x="10" y="92"/>
                    <a:pt x="15" y="88"/>
                    <a:pt x="18" y="85"/>
                  </a:cubicBezTo>
                  <a:cubicBezTo>
                    <a:pt x="28" y="89"/>
                    <a:pt x="52" y="107"/>
                    <a:pt x="56" y="109"/>
                  </a:cubicBezTo>
                  <a:cubicBezTo>
                    <a:pt x="61" y="111"/>
                    <a:pt x="72" y="120"/>
                    <a:pt x="76" y="124"/>
                  </a:cubicBezTo>
                  <a:cubicBezTo>
                    <a:pt x="79" y="127"/>
                    <a:pt x="91" y="133"/>
                    <a:pt x="97" y="135"/>
                  </a:cubicBezTo>
                  <a:cubicBezTo>
                    <a:pt x="102" y="138"/>
                    <a:pt x="111" y="148"/>
                    <a:pt x="114" y="151"/>
                  </a:cubicBezTo>
                  <a:cubicBezTo>
                    <a:pt x="116" y="153"/>
                    <a:pt x="132" y="179"/>
                    <a:pt x="139" y="182"/>
                  </a:cubicBezTo>
                  <a:cubicBezTo>
                    <a:pt x="145" y="184"/>
                    <a:pt x="156" y="194"/>
                    <a:pt x="160" y="197"/>
                  </a:cubicBezTo>
                  <a:cubicBezTo>
                    <a:pt x="164" y="201"/>
                    <a:pt x="182" y="201"/>
                    <a:pt x="190" y="204"/>
                  </a:cubicBezTo>
                  <a:cubicBezTo>
                    <a:pt x="199" y="206"/>
                    <a:pt x="211" y="219"/>
                    <a:pt x="221" y="219"/>
                  </a:cubicBezTo>
                  <a:cubicBezTo>
                    <a:pt x="231" y="219"/>
                    <a:pt x="239" y="219"/>
                    <a:pt x="249" y="219"/>
                  </a:cubicBezTo>
                  <a:cubicBezTo>
                    <a:pt x="259" y="218"/>
                    <a:pt x="273" y="226"/>
                    <a:pt x="280" y="225"/>
                  </a:cubicBezTo>
                  <a:cubicBezTo>
                    <a:pt x="288" y="224"/>
                    <a:pt x="289" y="222"/>
                    <a:pt x="301" y="219"/>
                  </a:cubicBezTo>
                  <a:cubicBezTo>
                    <a:pt x="312" y="217"/>
                    <a:pt x="323" y="219"/>
                    <a:pt x="338" y="217"/>
                  </a:cubicBezTo>
                  <a:cubicBezTo>
                    <a:pt x="354" y="215"/>
                    <a:pt x="365" y="215"/>
                    <a:pt x="375" y="210"/>
                  </a:cubicBezTo>
                  <a:cubicBezTo>
                    <a:pt x="385" y="206"/>
                    <a:pt x="401" y="209"/>
                    <a:pt x="407" y="202"/>
                  </a:cubicBezTo>
                  <a:cubicBezTo>
                    <a:pt x="413" y="195"/>
                    <a:pt x="428" y="185"/>
                    <a:pt x="440" y="179"/>
                  </a:cubicBezTo>
                  <a:cubicBezTo>
                    <a:pt x="442" y="172"/>
                    <a:pt x="456" y="158"/>
                    <a:pt x="457" y="157"/>
                  </a:cubicBezTo>
                  <a:cubicBezTo>
                    <a:pt x="468" y="146"/>
                    <a:pt x="468" y="141"/>
                    <a:pt x="473" y="133"/>
                  </a:cubicBezTo>
                  <a:cubicBezTo>
                    <a:pt x="478" y="126"/>
                    <a:pt x="486" y="109"/>
                    <a:pt x="490" y="98"/>
                  </a:cubicBezTo>
                  <a:cubicBezTo>
                    <a:pt x="495" y="86"/>
                    <a:pt x="495" y="62"/>
                    <a:pt x="502" y="54"/>
                  </a:cubicBezTo>
                  <a:cubicBezTo>
                    <a:pt x="507" y="48"/>
                    <a:pt x="511" y="40"/>
                    <a:pt x="512" y="30"/>
                  </a:cubicBezTo>
                  <a:cubicBezTo>
                    <a:pt x="517" y="24"/>
                    <a:pt x="519" y="24"/>
                    <a:pt x="522" y="15"/>
                  </a:cubicBezTo>
                  <a:cubicBezTo>
                    <a:pt x="525" y="6"/>
                    <a:pt x="533" y="0"/>
                    <a:pt x="534" y="5"/>
                  </a:cubicBezTo>
                  <a:cubicBezTo>
                    <a:pt x="532" y="6"/>
                    <a:pt x="529" y="13"/>
                    <a:pt x="529" y="15"/>
                  </a:cubicBezTo>
                  <a:close/>
                </a:path>
              </a:pathLst>
            </a:custGeom>
            <a:noFill/>
            <a:ln w="3175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3" name="Freeform 903">
              <a:extLst>
                <a:ext uri="{FF2B5EF4-FFF2-40B4-BE49-F238E27FC236}">
                  <a16:creationId xmlns:a16="http://schemas.microsoft.com/office/drawing/2014/main" id="{AA5EE892-782F-405C-9DF9-00E33464F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" y="2874"/>
              <a:ext cx="5" cy="37"/>
            </a:xfrm>
            <a:custGeom>
              <a:avLst/>
              <a:gdLst>
                <a:gd name="T0" fmla="*/ 1 w 4"/>
                <a:gd name="T1" fmla="*/ 60 h 29"/>
                <a:gd name="T2" fmla="*/ 0 w 4"/>
                <a:gd name="T3" fmla="*/ 0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29">
                  <a:moveTo>
                    <a:pt x="1" y="29"/>
                  </a:moveTo>
                  <a:cubicBezTo>
                    <a:pt x="4" y="20"/>
                    <a:pt x="2" y="4"/>
                    <a:pt x="0" y="0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4" name="Freeform 904">
              <a:extLst>
                <a:ext uri="{FF2B5EF4-FFF2-40B4-BE49-F238E27FC236}">
                  <a16:creationId xmlns:a16="http://schemas.microsoft.com/office/drawing/2014/main" id="{205C8929-903B-4DDF-9A44-9E62924E2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" y="2884"/>
              <a:ext cx="14" cy="12"/>
            </a:xfrm>
            <a:custGeom>
              <a:avLst/>
              <a:gdLst>
                <a:gd name="T0" fmla="*/ 0 w 11"/>
                <a:gd name="T1" fmla="*/ 21 h 9"/>
                <a:gd name="T2" fmla="*/ 23 w 11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9">
                  <a:moveTo>
                    <a:pt x="0" y="9"/>
                  </a:moveTo>
                  <a:cubicBezTo>
                    <a:pt x="4" y="3"/>
                    <a:pt x="11" y="0"/>
                    <a:pt x="11" y="0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5" name="Freeform 905">
              <a:extLst>
                <a:ext uri="{FF2B5EF4-FFF2-40B4-BE49-F238E27FC236}">
                  <a16:creationId xmlns:a16="http://schemas.microsoft.com/office/drawing/2014/main" id="{8BE297A6-85FC-4FB9-A7A4-BCD03FD32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" y="3055"/>
              <a:ext cx="18" cy="13"/>
            </a:xfrm>
            <a:custGeom>
              <a:avLst/>
              <a:gdLst>
                <a:gd name="T0" fmla="*/ 8 w 14"/>
                <a:gd name="T1" fmla="*/ 17 h 10"/>
                <a:gd name="T2" fmla="*/ 28 w 14"/>
                <a:gd name="T3" fmla="*/ 1 h 10"/>
                <a:gd name="T4" fmla="*/ 0 w 14"/>
                <a:gd name="T5" fmla="*/ 12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0">
                  <a:moveTo>
                    <a:pt x="4" y="8"/>
                  </a:moveTo>
                  <a:cubicBezTo>
                    <a:pt x="8" y="10"/>
                    <a:pt x="14" y="5"/>
                    <a:pt x="13" y="1"/>
                  </a:cubicBezTo>
                  <a:cubicBezTo>
                    <a:pt x="8" y="0"/>
                    <a:pt x="4" y="3"/>
                    <a:pt x="0" y="5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6" name="Freeform 906">
              <a:extLst>
                <a:ext uri="{FF2B5EF4-FFF2-40B4-BE49-F238E27FC236}">
                  <a16:creationId xmlns:a16="http://schemas.microsoft.com/office/drawing/2014/main" id="{83A040D6-0E05-402A-B73D-0C2150A92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4" y="3034"/>
              <a:ext cx="18" cy="15"/>
            </a:xfrm>
            <a:custGeom>
              <a:avLst/>
              <a:gdLst>
                <a:gd name="T0" fmla="*/ 13 w 14"/>
                <a:gd name="T1" fmla="*/ 24 h 12"/>
                <a:gd name="T2" fmla="*/ 28 w 14"/>
                <a:gd name="T3" fmla="*/ 1 h 12"/>
                <a:gd name="T4" fmla="*/ 0 w 14"/>
                <a:gd name="T5" fmla="*/ 8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2">
                  <a:moveTo>
                    <a:pt x="6" y="12"/>
                  </a:moveTo>
                  <a:cubicBezTo>
                    <a:pt x="10" y="10"/>
                    <a:pt x="14" y="7"/>
                    <a:pt x="13" y="1"/>
                  </a:cubicBezTo>
                  <a:cubicBezTo>
                    <a:pt x="9" y="0"/>
                    <a:pt x="4" y="3"/>
                    <a:pt x="0" y="4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7" name="Freeform 907">
              <a:extLst>
                <a:ext uri="{FF2B5EF4-FFF2-40B4-BE49-F238E27FC236}">
                  <a16:creationId xmlns:a16="http://schemas.microsoft.com/office/drawing/2014/main" id="{C1CBCEF5-B00E-4F4D-BFF5-FF0847116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" y="2980"/>
              <a:ext cx="18" cy="22"/>
            </a:xfrm>
            <a:custGeom>
              <a:avLst/>
              <a:gdLst>
                <a:gd name="T0" fmla="*/ 17 w 14"/>
                <a:gd name="T1" fmla="*/ 36 h 17"/>
                <a:gd name="T2" fmla="*/ 30 w 14"/>
                <a:gd name="T3" fmla="*/ 6 h 17"/>
                <a:gd name="T4" fmla="*/ 0 w 14"/>
                <a:gd name="T5" fmla="*/ 28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7">
                  <a:moveTo>
                    <a:pt x="8" y="17"/>
                  </a:moveTo>
                  <a:cubicBezTo>
                    <a:pt x="10" y="12"/>
                    <a:pt x="13" y="8"/>
                    <a:pt x="14" y="3"/>
                  </a:cubicBezTo>
                  <a:cubicBezTo>
                    <a:pt x="9" y="0"/>
                    <a:pt x="2" y="9"/>
                    <a:pt x="0" y="13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8" name="Freeform 908">
              <a:extLst>
                <a:ext uri="{FF2B5EF4-FFF2-40B4-BE49-F238E27FC236}">
                  <a16:creationId xmlns:a16="http://schemas.microsoft.com/office/drawing/2014/main" id="{A632D7D0-DF0F-4C34-832C-7E75D150B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943"/>
              <a:ext cx="4" cy="8"/>
            </a:xfrm>
            <a:custGeom>
              <a:avLst/>
              <a:gdLst>
                <a:gd name="T0" fmla="*/ 7 w 3"/>
                <a:gd name="T1" fmla="*/ 0 h 6"/>
                <a:gd name="T2" fmla="*/ 0 w 3"/>
                <a:gd name="T3" fmla="*/ 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cubicBezTo>
                    <a:pt x="1" y="2"/>
                    <a:pt x="0" y="4"/>
                    <a:pt x="0" y="6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9" name="Freeform 909">
              <a:extLst>
                <a:ext uri="{FF2B5EF4-FFF2-40B4-BE49-F238E27FC236}">
                  <a16:creationId xmlns:a16="http://schemas.microsoft.com/office/drawing/2014/main" id="{DC04CF0F-F381-4729-99C5-BF4B95E47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2962"/>
              <a:ext cx="17" cy="21"/>
            </a:xfrm>
            <a:custGeom>
              <a:avLst/>
              <a:gdLst>
                <a:gd name="T0" fmla="*/ 0 w 13"/>
                <a:gd name="T1" fmla="*/ 29 h 16"/>
                <a:gd name="T2" fmla="*/ 21 w 13"/>
                <a:gd name="T3" fmla="*/ 37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6">
                  <a:moveTo>
                    <a:pt x="0" y="13"/>
                  </a:moveTo>
                  <a:cubicBezTo>
                    <a:pt x="2" y="0"/>
                    <a:pt x="13" y="6"/>
                    <a:pt x="9" y="16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0" name="Freeform 910">
              <a:extLst>
                <a:ext uri="{FF2B5EF4-FFF2-40B4-BE49-F238E27FC236}">
                  <a16:creationId xmlns:a16="http://schemas.microsoft.com/office/drawing/2014/main" id="{310FBCF5-B933-413C-A35F-154BA56C7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2926"/>
              <a:ext cx="4" cy="8"/>
            </a:xfrm>
            <a:custGeom>
              <a:avLst/>
              <a:gdLst>
                <a:gd name="T0" fmla="*/ 7 w 3"/>
                <a:gd name="T1" fmla="*/ 0 h 6"/>
                <a:gd name="T2" fmla="*/ 0 w 3"/>
                <a:gd name="T3" fmla="*/ 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cubicBezTo>
                    <a:pt x="2" y="2"/>
                    <a:pt x="0" y="4"/>
                    <a:pt x="0" y="6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1" name="Freeform 911">
              <a:extLst>
                <a:ext uri="{FF2B5EF4-FFF2-40B4-BE49-F238E27FC236}">
                  <a16:creationId xmlns:a16="http://schemas.microsoft.com/office/drawing/2014/main" id="{8D2FCC36-440B-4E9C-A83D-090A63551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2882"/>
              <a:ext cx="16" cy="15"/>
            </a:xfrm>
            <a:custGeom>
              <a:avLst/>
              <a:gdLst>
                <a:gd name="T0" fmla="*/ 11 w 13"/>
                <a:gd name="T1" fmla="*/ 0 h 12"/>
                <a:gd name="T2" fmla="*/ 25 w 13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2">
                  <a:moveTo>
                    <a:pt x="6" y="0"/>
                  </a:moveTo>
                  <a:cubicBezTo>
                    <a:pt x="0" y="11"/>
                    <a:pt x="11" y="12"/>
                    <a:pt x="13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2" name="Freeform 912">
              <a:extLst>
                <a:ext uri="{FF2B5EF4-FFF2-40B4-BE49-F238E27FC236}">
                  <a16:creationId xmlns:a16="http://schemas.microsoft.com/office/drawing/2014/main" id="{0242BADE-3B4D-4BA3-B65F-50C35AE3B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" y="2879"/>
              <a:ext cx="11" cy="3"/>
            </a:xfrm>
            <a:custGeom>
              <a:avLst/>
              <a:gdLst>
                <a:gd name="T0" fmla="*/ 16 w 9"/>
                <a:gd name="T1" fmla="*/ 0 h 2"/>
                <a:gd name="T2" fmla="*/ 0 w 9"/>
                <a:gd name="T3" fmla="*/ 8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">
                  <a:moveTo>
                    <a:pt x="9" y="0"/>
                  </a:moveTo>
                  <a:cubicBezTo>
                    <a:pt x="6" y="0"/>
                    <a:pt x="3" y="1"/>
                    <a:pt x="0" y="2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3" name="Freeform 913">
              <a:extLst>
                <a:ext uri="{FF2B5EF4-FFF2-40B4-BE49-F238E27FC236}">
                  <a16:creationId xmlns:a16="http://schemas.microsoft.com/office/drawing/2014/main" id="{DF7C7582-D380-437A-96D8-58B002769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" y="2911"/>
              <a:ext cx="10" cy="23"/>
            </a:xfrm>
            <a:custGeom>
              <a:avLst/>
              <a:gdLst>
                <a:gd name="T0" fmla="*/ 5 w 8"/>
                <a:gd name="T1" fmla="*/ 28 h 18"/>
                <a:gd name="T2" fmla="*/ 10 w 8"/>
                <a:gd name="T3" fmla="*/ 0 h 18"/>
                <a:gd name="T4" fmla="*/ 14 w 8"/>
                <a:gd name="T5" fmla="*/ 37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8">
                  <a:moveTo>
                    <a:pt x="2" y="13"/>
                  </a:moveTo>
                  <a:cubicBezTo>
                    <a:pt x="0" y="9"/>
                    <a:pt x="0" y="2"/>
                    <a:pt x="5" y="0"/>
                  </a:cubicBezTo>
                  <a:cubicBezTo>
                    <a:pt x="8" y="5"/>
                    <a:pt x="7" y="12"/>
                    <a:pt x="7" y="18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4" name="Freeform 914">
              <a:extLst>
                <a:ext uri="{FF2B5EF4-FFF2-40B4-BE49-F238E27FC236}">
                  <a16:creationId xmlns:a16="http://schemas.microsoft.com/office/drawing/2014/main" id="{244E6FDE-E006-4BA7-96A3-7ACD1254A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" y="2975"/>
              <a:ext cx="1" cy="14"/>
            </a:xfrm>
            <a:custGeom>
              <a:avLst/>
              <a:gdLst>
                <a:gd name="T0" fmla="*/ 0 w 1"/>
                <a:gd name="T1" fmla="*/ 0 h 11"/>
                <a:gd name="T2" fmla="*/ 0 w 1"/>
                <a:gd name="T3" fmla="*/ 23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1">
                  <a:moveTo>
                    <a:pt x="0" y="0"/>
                  </a:moveTo>
                  <a:cubicBezTo>
                    <a:pt x="0" y="3"/>
                    <a:pt x="0" y="7"/>
                    <a:pt x="0" y="11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5" name="Freeform 915">
              <a:extLst>
                <a:ext uri="{FF2B5EF4-FFF2-40B4-BE49-F238E27FC236}">
                  <a16:creationId xmlns:a16="http://schemas.microsoft.com/office/drawing/2014/main" id="{A3CC320E-A110-41CF-AFF4-8C0D9D8FF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" y="3023"/>
              <a:ext cx="3" cy="11"/>
            </a:xfrm>
            <a:custGeom>
              <a:avLst/>
              <a:gdLst>
                <a:gd name="T0" fmla="*/ 8 w 2"/>
                <a:gd name="T1" fmla="*/ 0 h 8"/>
                <a:gd name="T2" fmla="*/ 5 w 2"/>
                <a:gd name="T3" fmla="*/ 21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cubicBezTo>
                    <a:pt x="1" y="3"/>
                    <a:pt x="0" y="5"/>
                    <a:pt x="1" y="8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6" name="Freeform 916">
              <a:extLst>
                <a:ext uri="{FF2B5EF4-FFF2-40B4-BE49-F238E27FC236}">
                  <a16:creationId xmlns:a16="http://schemas.microsoft.com/office/drawing/2014/main" id="{744F4D46-4994-4221-A382-31D27626E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" y="3130"/>
              <a:ext cx="12" cy="12"/>
            </a:xfrm>
            <a:custGeom>
              <a:avLst/>
              <a:gdLst>
                <a:gd name="T0" fmla="*/ 7 w 9"/>
                <a:gd name="T1" fmla="*/ 2 h 10"/>
                <a:gd name="T2" fmla="*/ 1 w 9"/>
                <a:gd name="T3" fmla="*/ 17 h 10"/>
                <a:gd name="T4" fmla="*/ 21 w 9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1" y="4"/>
                    <a:pt x="0" y="7"/>
                    <a:pt x="1" y="10"/>
                  </a:cubicBezTo>
                  <a:cubicBezTo>
                    <a:pt x="5" y="10"/>
                    <a:pt x="6" y="3"/>
                    <a:pt x="9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7" name="Freeform 917">
              <a:extLst>
                <a:ext uri="{FF2B5EF4-FFF2-40B4-BE49-F238E27FC236}">
                  <a16:creationId xmlns:a16="http://schemas.microsoft.com/office/drawing/2014/main" id="{FD2A1C07-9906-43DE-A07A-38A33F245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7" y="3188"/>
              <a:ext cx="1" cy="16"/>
            </a:xfrm>
            <a:custGeom>
              <a:avLst/>
              <a:gdLst>
                <a:gd name="T0" fmla="*/ 1 w 1"/>
                <a:gd name="T1" fmla="*/ 0 h 12"/>
                <a:gd name="T2" fmla="*/ 0 w 1"/>
                <a:gd name="T3" fmla="*/ 28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2">
                  <a:moveTo>
                    <a:pt x="1" y="0"/>
                  </a:moveTo>
                  <a:cubicBezTo>
                    <a:pt x="1" y="4"/>
                    <a:pt x="0" y="8"/>
                    <a:pt x="0" y="12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8" name="Freeform 918">
              <a:extLst>
                <a:ext uri="{FF2B5EF4-FFF2-40B4-BE49-F238E27FC236}">
                  <a16:creationId xmlns:a16="http://schemas.microsoft.com/office/drawing/2014/main" id="{511EF1F0-F3CA-433B-95C2-ADD99FF6F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" y="3249"/>
              <a:ext cx="17" cy="19"/>
            </a:xfrm>
            <a:custGeom>
              <a:avLst/>
              <a:gdLst>
                <a:gd name="T0" fmla="*/ 21 w 13"/>
                <a:gd name="T1" fmla="*/ 0 h 15"/>
                <a:gd name="T2" fmla="*/ 16 w 13"/>
                <a:gd name="T3" fmla="*/ 29 h 15"/>
                <a:gd name="T4" fmla="*/ 1 w 13"/>
                <a:gd name="T5" fmla="*/ 1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5">
                  <a:moveTo>
                    <a:pt x="9" y="0"/>
                  </a:moveTo>
                  <a:cubicBezTo>
                    <a:pt x="9" y="3"/>
                    <a:pt x="13" y="14"/>
                    <a:pt x="7" y="14"/>
                  </a:cubicBezTo>
                  <a:cubicBezTo>
                    <a:pt x="3" y="15"/>
                    <a:pt x="0" y="5"/>
                    <a:pt x="1" y="1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9" name="Freeform 919">
              <a:extLst>
                <a:ext uri="{FF2B5EF4-FFF2-40B4-BE49-F238E27FC236}">
                  <a16:creationId xmlns:a16="http://schemas.microsoft.com/office/drawing/2014/main" id="{3839B939-0EE6-4A24-B33F-935864957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" y="3181"/>
              <a:ext cx="3" cy="9"/>
            </a:xfrm>
            <a:custGeom>
              <a:avLst/>
              <a:gdLst>
                <a:gd name="T0" fmla="*/ 5 w 2"/>
                <a:gd name="T1" fmla="*/ 15 h 7"/>
                <a:gd name="T2" fmla="*/ 8 w 2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7">
                  <a:moveTo>
                    <a:pt x="1" y="7"/>
                  </a:moveTo>
                  <a:cubicBezTo>
                    <a:pt x="0" y="5"/>
                    <a:pt x="1" y="2"/>
                    <a:pt x="2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0" name="Freeform 920">
              <a:extLst>
                <a:ext uri="{FF2B5EF4-FFF2-40B4-BE49-F238E27FC236}">
                  <a16:creationId xmlns:a16="http://schemas.microsoft.com/office/drawing/2014/main" id="{CE5313EB-03E2-4820-958D-54EABAB38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" y="3303"/>
              <a:ext cx="14" cy="12"/>
            </a:xfrm>
            <a:custGeom>
              <a:avLst/>
              <a:gdLst>
                <a:gd name="T0" fmla="*/ 5 w 11"/>
                <a:gd name="T1" fmla="*/ 21 h 9"/>
                <a:gd name="T2" fmla="*/ 6 w 11"/>
                <a:gd name="T3" fmla="*/ 0 h 9"/>
                <a:gd name="T4" fmla="*/ 23 w 11"/>
                <a:gd name="T5" fmla="*/ 2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9">
                  <a:moveTo>
                    <a:pt x="2" y="9"/>
                  </a:moveTo>
                  <a:cubicBezTo>
                    <a:pt x="0" y="6"/>
                    <a:pt x="1" y="2"/>
                    <a:pt x="3" y="0"/>
                  </a:cubicBezTo>
                  <a:cubicBezTo>
                    <a:pt x="5" y="3"/>
                    <a:pt x="8" y="6"/>
                    <a:pt x="11" y="8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1" name="Freeform 921">
              <a:extLst>
                <a:ext uri="{FF2B5EF4-FFF2-40B4-BE49-F238E27FC236}">
                  <a16:creationId xmlns:a16="http://schemas.microsoft.com/office/drawing/2014/main" id="{E845C0FD-2500-4A7C-BED4-F2345B21E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421"/>
              <a:ext cx="15" cy="14"/>
            </a:xfrm>
            <a:custGeom>
              <a:avLst/>
              <a:gdLst>
                <a:gd name="T0" fmla="*/ 24 w 12"/>
                <a:gd name="T1" fmla="*/ 23 h 11"/>
                <a:gd name="T2" fmla="*/ 13 w 12"/>
                <a:gd name="T3" fmla="*/ 22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1">
                  <a:moveTo>
                    <a:pt x="12" y="11"/>
                  </a:moveTo>
                  <a:cubicBezTo>
                    <a:pt x="10" y="0"/>
                    <a:pt x="0" y="4"/>
                    <a:pt x="6" y="1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2" name="Freeform 922">
              <a:extLst>
                <a:ext uri="{FF2B5EF4-FFF2-40B4-BE49-F238E27FC236}">
                  <a16:creationId xmlns:a16="http://schemas.microsoft.com/office/drawing/2014/main" id="{39BA509D-E97A-4772-8F3D-A5A7A9DD3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6" y="3471"/>
              <a:ext cx="5" cy="11"/>
            </a:xfrm>
            <a:custGeom>
              <a:avLst/>
              <a:gdLst>
                <a:gd name="T0" fmla="*/ 1 w 4"/>
                <a:gd name="T1" fmla="*/ 0 h 9"/>
                <a:gd name="T2" fmla="*/ 8 w 4"/>
                <a:gd name="T3" fmla="*/ 16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9">
                  <a:moveTo>
                    <a:pt x="1" y="0"/>
                  </a:moveTo>
                  <a:cubicBezTo>
                    <a:pt x="0" y="3"/>
                    <a:pt x="1" y="7"/>
                    <a:pt x="4" y="9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3" name="Freeform 923">
              <a:extLst>
                <a:ext uri="{FF2B5EF4-FFF2-40B4-BE49-F238E27FC236}">
                  <a16:creationId xmlns:a16="http://schemas.microsoft.com/office/drawing/2014/main" id="{B5E600F5-DC33-4471-98A0-307EE5282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3520"/>
              <a:ext cx="3" cy="14"/>
            </a:xfrm>
            <a:custGeom>
              <a:avLst/>
              <a:gdLst>
                <a:gd name="T0" fmla="*/ 5 w 2"/>
                <a:gd name="T1" fmla="*/ 0 h 11"/>
                <a:gd name="T2" fmla="*/ 8 w 2"/>
                <a:gd name="T3" fmla="*/ 23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">
                  <a:moveTo>
                    <a:pt x="1" y="0"/>
                  </a:moveTo>
                  <a:cubicBezTo>
                    <a:pt x="1" y="3"/>
                    <a:pt x="0" y="8"/>
                    <a:pt x="2" y="11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4" name="Freeform 924">
              <a:extLst>
                <a:ext uri="{FF2B5EF4-FFF2-40B4-BE49-F238E27FC236}">
                  <a16:creationId xmlns:a16="http://schemas.microsoft.com/office/drawing/2014/main" id="{D029B38E-2C65-4ADD-9B5A-445EDB75D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8" y="3534"/>
              <a:ext cx="5" cy="5"/>
            </a:xfrm>
            <a:custGeom>
              <a:avLst/>
              <a:gdLst>
                <a:gd name="T0" fmla="*/ 0 w 4"/>
                <a:gd name="T1" fmla="*/ 8 h 4"/>
                <a:gd name="T2" fmla="*/ 8 w 4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2" y="3"/>
                    <a:pt x="3" y="2"/>
                    <a:pt x="4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5" name="Freeform 925">
              <a:extLst>
                <a:ext uri="{FF2B5EF4-FFF2-40B4-BE49-F238E27FC236}">
                  <a16:creationId xmlns:a16="http://schemas.microsoft.com/office/drawing/2014/main" id="{DCE0AA14-A58F-4367-81E5-F5208CD26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7" y="3470"/>
              <a:ext cx="1" cy="9"/>
            </a:xfrm>
            <a:custGeom>
              <a:avLst/>
              <a:gdLst>
                <a:gd name="T0" fmla="*/ 0 w 1"/>
                <a:gd name="T1" fmla="*/ 15 h 7"/>
                <a:gd name="T2" fmla="*/ 1 w 1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7">
                  <a:moveTo>
                    <a:pt x="0" y="7"/>
                  </a:moveTo>
                  <a:cubicBezTo>
                    <a:pt x="1" y="5"/>
                    <a:pt x="1" y="3"/>
                    <a:pt x="1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6" name="Freeform 926">
              <a:extLst>
                <a:ext uri="{FF2B5EF4-FFF2-40B4-BE49-F238E27FC236}">
                  <a16:creationId xmlns:a16="http://schemas.microsoft.com/office/drawing/2014/main" id="{4439DA7F-7BD3-482B-8B8D-F5DA9ABA6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" y="3408"/>
              <a:ext cx="11" cy="17"/>
            </a:xfrm>
            <a:custGeom>
              <a:avLst/>
              <a:gdLst>
                <a:gd name="T0" fmla="*/ 0 w 8"/>
                <a:gd name="T1" fmla="*/ 12 h 13"/>
                <a:gd name="T2" fmla="*/ 0 w 8"/>
                <a:gd name="T3" fmla="*/ 24 h 13"/>
                <a:gd name="T4" fmla="*/ 19 w 8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3">
                  <a:moveTo>
                    <a:pt x="0" y="5"/>
                  </a:moveTo>
                  <a:cubicBezTo>
                    <a:pt x="0" y="7"/>
                    <a:pt x="0" y="9"/>
                    <a:pt x="0" y="11"/>
                  </a:cubicBezTo>
                  <a:cubicBezTo>
                    <a:pt x="8" y="13"/>
                    <a:pt x="8" y="4"/>
                    <a:pt x="7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7" name="Freeform 927">
              <a:extLst>
                <a:ext uri="{FF2B5EF4-FFF2-40B4-BE49-F238E27FC236}">
                  <a16:creationId xmlns:a16="http://schemas.microsoft.com/office/drawing/2014/main" id="{36681B1C-A4BB-48D6-BC41-FD1500F8B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" y="3365"/>
              <a:ext cx="1" cy="8"/>
            </a:xfrm>
            <a:custGeom>
              <a:avLst/>
              <a:gdLst>
                <a:gd name="T0" fmla="*/ 1 w 1"/>
                <a:gd name="T1" fmla="*/ 0 h 6"/>
                <a:gd name="T2" fmla="*/ 1 w 1"/>
                <a:gd name="T3" fmla="*/ 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6">
                  <a:moveTo>
                    <a:pt x="1" y="0"/>
                  </a:moveTo>
                  <a:cubicBezTo>
                    <a:pt x="1" y="2"/>
                    <a:pt x="0" y="5"/>
                    <a:pt x="1" y="6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8" name="Freeform 928">
              <a:extLst>
                <a:ext uri="{FF2B5EF4-FFF2-40B4-BE49-F238E27FC236}">
                  <a16:creationId xmlns:a16="http://schemas.microsoft.com/office/drawing/2014/main" id="{8F65C200-A9DE-48A5-950C-AAB6FF8F4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6" y="3562"/>
              <a:ext cx="11" cy="13"/>
            </a:xfrm>
            <a:custGeom>
              <a:avLst/>
              <a:gdLst>
                <a:gd name="T0" fmla="*/ 11 w 9"/>
                <a:gd name="T1" fmla="*/ 22 h 10"/>
                <a:gd name="T2" fmla="*/ 13 w 9"/>
                <a:gd name="T3" fmla="*/ 0 h 10"/>
                <a:gd name="T4" fmla="*/ 0 w 9"/>
                <a:gd name="T5" fmla="*/ 21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0">
                  <a:moveTo>
                    <a:pt x="6" y="10"/>
                  </a:moveTo>
                  <a:cubicBezTo>
                    <a:pt x="8" y="7"/>
                    <a:pt x="9" y="3"/>
                    <a:pt x="7" y="0"/>
                  </a:cubicBezTo>
                  <a:cubicBezTo>
                    <a:pt x="3" y="2"/>
                    <a:pt x="1" y="5"/>
                    <a:pt x="0" y="9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9" name="Freeform 929">
              <a:extLst>
                <a:ext uri="{FF2B5EF4-FFF2-40B4-BE49-F238E27FC236}">
                  <a16:creationId xmlns:a16="http://schemas.microsoft.com/office/drawing/2014/main" id="{44259B18-8F3B-4502-90E5-730D8E6F8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3590"/>
              <a:ext cx="16" cy="18"/>
            </a:xfrm>
            <a:custGeom>
              <a:avLst/>
              <a:gdLst>
                <a:gd name="T0" fmla="*/ 0 w 13"/>
                <a:gd name="T1" fmla="*/ 17 h 14"/>
                <a:gd name="T2" fmla="*/ 18 w 13"/>
                <a:gd name="T3" fmla="*/ 1 h 14"/>
                <a:gd name="T4" fmla="*/ 15 w 13"/>
                <a:gd name="T5" fmla="*/ 3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4">
                  <a:moveTo>
                    <a:pt x="0" y="8"/>
                  </a:moveTo>
                  <a:cubicBezTo>
                    <a:pt x="2" y="6"/>
                    <a:pt x="6" y="0"/>
                    <a:pt x="10" y="1"/>
                  </a:cubicBezTo>
                  <a:cubicBezTo>
                    <a:pt x="13" y="3"/>
                    <a:pt x="9" y="11"/>
                    <a:pt x="8" y="14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0" name="Freeform 930">
              <a:extLst>
                <a:ext uri="{FF2B5EF4-FFF2-40B4-BE49-F238E27FC236}">
                  <a16:creationId xmlns:a16="http://schemas.microsoft.com/office/drawing/2014/main" id="{C40B8D4A-14CE-4174-BF7A-42605D833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" y="3658"/>
              <a:ext cx="19" cy="26"/>
            </a:xfrm>
            <a:custGeom>
              <a:avLst/>
              <a:gdLst>
                <a:gd name="T0" fmla="*/ 0 w 15"/>
                <a:gd name="T1" fmla="*/ 25 h 21"/>
                <a:gd name="T2" fmla="*/ 8 w 15"/>
                <a:gd name="T3" fmla="*/ 40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1">
                  <a:moveTo>
                    <a:pt x="0" y="13"/>
                  </a:moveTo>
                  <a:cubicBezTo>
                    <a:pt x="5" y="0"/>
                    <a:pt x="15" y="13"/>
                    <a:pt x="4" y="21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1" name="Freeform 931">
              <a:extLst>
                <a:ext uri="{FF2B5EF4-FFF2-40B4-BE49-F238E27FC236}">
                  <a16:creationId xmlns:a16="http://schemas.microsoft.com/office/drawing/2014/main" id="{C1AD8571-13A8-4359-B28C-7B2413FE2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1" y="3603"/>
              <a:ext cx="26" cy="16"/>
            </a:xfrm>
            <a:custGeom>
              <a:avLst/>
              <a:gdLst>
                <a:gd name="T0" fmla="*/ 23 w 20"/>
                <a:gd name="T1" fmla="*/ 25 h 13"/>
                <a:gd name="T2" fmla="*/ 0 w 20"/>
                <a:gd name="T3" fmla="*/ 18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3">
                  <a:moveTo>
                    <a:pt x="11" y="13"/>
                  </a:moveTo>
                  <a:cubicBezTo>
                    <a:pt x="20" y="4"/>
                    <a:pt x="4" y="0"/>
                    <a:pt x="0" y="1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2" name="Freeform 932">
              <a:extLst>
                <a:ext uri="{FF2B5EF4-FFF2-40B4-BE49-F238E27FC236}">
                  <a16:creationId xmlns:a16="http://schemas.microsoft.com/office/drawing/2014/main" id="{511E29C5-4209-4BA0-9D46-A57ABC92A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3638"/>
              <a:ext cx="12" cy="12"/>
            </a:xfrm>
            <a:custGeom>
              <a:avLst/>
              <a:gdLst>
                <a:gd name="T0" fmla="*/ 0 w 10"/>
                <a:gd name="T1" fmla="*/ 21 h 9"/>
                <a:gd name="T2" fmla="*/ 17 w 10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9">
                  <a:moveTo>
                    <a:pt x="0" y="9"/>
                  </a:moveTo>
                  <a:cubicBezTo>
                    <a:pt x="1" y="4"/>
                    <a:pt x="6" y="2"/>
                    <a:pt x="10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3" name="Freeform 933">
              <a:extLst>
                <a:ext uri="{FF2B5EF4-FFF2-40B4-BE49-F238E27FC236}">
                  <a16:creationId xmlns:a16="http://schemas.microsoft.com/office/drawing/2014/main" id="{10627345-FD39-4D68-8B35-D0EC63057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3677"/>
              <a:ext cx="12" cy="11"/>
            </a:xfrm>
            <a:custGeom>
              <a:avLst/>
              <a:gdLst>
                <a:gd name="T0" fmla="*/ 0 w 9"/>
                <a:gd name="T1" fmla="*/ 16 h 9"/>
                <a:gd name="T2" fmla="*/ 21 w 9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2" y="5"/>
                    <a:pt x="5" y="2"/>
                    <a:pt x="9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4" name="Freeform 934">
              <a:extLst>
                <a:ext uri="{FF2B5EF4-FFF2-40B4-BE49-F238E27FC236}">
                  <a16:creationId xmlns:a16="http://schemas.microsoft.com/office/drawing/2014/main" id="{250F8520-FFD7-498C-8E04-6E0DB416A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6" y="3715"/>
              <a:ext cx="9" cy="9"/>
            </a:xfrm>
            <a:custGeom>
              <a:avLst/>
              <a:gdLst>
                <a:gd name="T0" fmla="*/ 0 w 7"/>
                <a:gd name="T1" fmla="*/ 15 h 7"/>
                <a:gd name="T2" fmla="*/ 15 w 7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cubicBezTo>
                    <a:pt x="3" y="5"/>
                    <a:pt x="5" y="2"/>
                    <a:pt x="7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5" name="Freeform 935">
              <a:extLst>
                <a:ext uri="{FF2B5EF4-FFF2-40B4-BE49-F238E27FC236}">
                  <a16:creationId xmlns:a16="http://schemas.microsoft.com/office/drawing/2014/main" id="{7F141C51-4BE2-45F2-910C-6BE6EB072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" y="3785"/>
              <a:ext cx="8" cy="3"/>
            </a:xfrm>
            <a:custGeom>
              <a:avLst/>
              <a:gdLst>
                <a:gd name="T0" fmla="*/ 0 w 6"/>
                <a:gd name="T1" fmla="*/ 8 h 2"/>
                <a:gd name="T2" fmla="*/ 15 w 6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cubicBezTo>
                    <a:pt x="2" y="2"/>
                    <a:pt x="4" y="2"/>
                    <a:pt x="6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6" name="Freeform 936">
              <a:extLst>
                <a:ext uri="{FF2B5EF4-FFF2-40B4-BE49-F238E27FC236}">
                  <a16:creationId xmlns:a16="http://schemas.microsoft.com/office/drawing/2014/main" id="{FD4C2613-EF99-4203-AA1F-783E640BB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3785"/>
              <a:ext cx="14" cy="13"/>
            </a:xfrm>
            <a:custGeom>
              <a:avLst/>
              <a:gdLst>
                <a:gd name="T0" fmla="*/ 13 w 11"/>
                <a:gd name="T1" fmla="*/ 22 h 10"/>
                <a:gd name="T2" fmla="*/ 5 w 11"/>
                <a:gd name="T3" fmla="*/ 0 h 10"/>
                <a:gd name="T4" fmla="*/ 23 w 11"/>
                <a:gd name="T5" fmla="*/ 9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0">
                  <a:moveTo>
                    <a:pt x="6" y="10"/>
                  </a:moveTo>
                  <a:cubicBezTo>
                    <a:pt x="1" y="9"/>
                    <a:pt x="0" y="4"/>
                    <a:pt x="2" y="0"/>
                  </a:cubicBezTo>
                  <a:cubicBezTo>
                    <a:pt x="5" y="0"/>
                    <a:pt x="9" y="1"/>
                    <a:pt x="11" y="4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7" name="Freeform 937">
              <a:extLst>
                <a:ext uri="{FF2B5EF4-FFF2-40B4-BE49-F238E27FC236}">
                  <a16:creationId xmlns:a16="http://schemas.microsoft.com/office/drawing/2014/main" id="{C587DAE6-FF91-4D67-AE2E-7097DDC63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5" y="3829"/>
              <a:ext cx="10" cy="13"/>
            </a:xfrm>
            <a:custGeom>
              <a:avLst/>
              <a:gdLst>
                <a:gd name="T0" fmla="*/ 0 w 8"/>
                <a:gd name="T1" fmla="*/ 22 h 10"/>
                <a:gd name="T2" fmla="*/ 16 w 8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cubicBezTo>
                    <a:pt x="4" y="8"/>
                    <a:pt x="6" y="3"/>
                    <a:pt x="8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8" name="Freeform 938">
              <a:extLst>
                <a:ext uri="{FF2B5EF4-FFF2-40B4-BE49-F238E27FC236}">
                  <a16:creationId xmlns:a16="http://schemas.microsoft.com/office/drawing/2014/main" id="{90EA6A8C-476E-43C4-91B1-9198F26AF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" y="3482"/>
              <a:ext cx="13" cy="16"/>
            </a:xfrm>
            <a:custGeom>
              <a:avLst/>
              <a:gdLst>
                <a:gd name="T0" fmla="*/ 1 w 10"/>
                <a:gd name="T1" fmla="*/ 28 h 12"/>
                <a:gd name="T2" fmla="*/ 5 w 10"/>
                <a:gd name="T3" fmla="*/ 0 h 12"/>
                <a:gd name="T4" fmla="*/ 22 w 10"/>
                <a:gd name="T5" fmla="*/ 27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2">
                  <a:moveTo>
                    <a:pt x="1" y="12"/>
                  </a:moveTo>
                  <a:cubicBezTo>
                    <a:pt x="1" y="8"/>
                    <a:pt x="0" y="3"/>
                    <a:pt x="2" y="0"/>
                  </a:cubicBezTo>
                  <a:cubicBezTo>
                    <a:pt x="5" y="3"/>
                    <a:pt x="7" y="7"/>
                    <a:pt x="10" y="11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9" name="Freeform 939">
              <a:extLst>
                <a:ext uri="{FF2B5EF4-FFF2-40B4-BE49-F238E27FC236}">
                  <a16:creationId xmlns:a16="http://schemas.microsoft.com/office/drawing/2014/main" id="{F9EA8830-FCE3-416C-8C88-ECFE6A429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3408"/>
              <a:ext cx="12" cy="14"/>
            </a:xfrm>
            <a:custGeom>
              <a:avLst/>
              <a:gdLst>
                <a:gd name="T0" fmla="*/ 0 w 9"/>
                <a:gd name="T1" fmla="*/ 18 h 11"/>
                <a:gd name="T2" fmla="*/ 9 w 9"/>
                <a:gd name="T3" fmla="*/ 0 h 11"/>
                <a:gd name="T4" fmla="*/ 21 w 9"/>
                <a:gd name="T5" fmla="*/ 23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1">
                  <a:moveTo>
                    <a:pt x="0" y="9"/>
                  </a:moveTo>
                  <a:cubicBezTo>
                    <a:pt x="0" y="5"/>
                    <a:pt x="2" y="2"/>
                    <a:pt x="4" y="0"/>
                  </a:cubicBezTo>
                  <a:cubicBezTo>
                    <a:pt x="7" y="2"/>
                    <a:pt x="9" y="7"/>
                    <a:pt x="9" y="11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0" name="Freeform 940">
              <a:extLst>
                <a:ext uri="{FF2B5EF4-FFF2-40B4-BE49-F238E27FC236}">
                  <a16:creationId xmlns:a16="http://schemas.microsoft.com/office/drawing/2014/main" id="{8A12EDB9-F64C-49E6-B60B-46BF9A999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" y="3350"/>
              <a:ext cx="12" cy="12"/>
            </a:xfrm>
            <a:custGeom>
              <a:avLst/>
              <a:gdLst>
                <a:gd name="T0" fmla="*/ 0 w 9"/>
                <a:gd name="T1" fmla="*/ 17 h 10"/>
                <a:gd name="T2" fmla="*/ 9 w 9"/>
                <a:gd name="T3" fmla="*/ 0 h 10"/>
                <a:gd name="T4" fmla="*/ 21 w 9"/>
                <a:gd name="T5" fmla="*/ 14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0">
                  <a:moveTo>
                    <a:pt x="0" y="10"/>
                  </a:moveTo>
                  <a:cubicBezTo>
                    <a:pt x="1" y="7"/>
                    <a:pt x="1" y="2"/>
                    <a:pt x="4" y="0"/>
                  </a:cubicBezTo>
                  <a:cubicBezTo>
                    <a:pt x="7" y="2"/>
                    <a:pt x="8" y="5"/>
                    <a:pt x="9" y="8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1" name="Freeform 941">
              <a:extLst>
                <a:ext uri="{FF2B5EF4-FFF2-40B4-BE49-F238E27FC236}">
                  <a16:creationId xmlns:a16="http://schemas.microsoft.com/office/drawing/2014/main" id="{FC0D7D2A-6C5F-4508-86A7-FCD3EADA9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1" y="3283"/>
              <a:ext cx="12" cy="18"/>
            </a:xfrm>
            <a:custGeom>
              <a:avLst/>
              <a:gdLst>
                <a:gd name="T0" fmla="*/ 0 w 9"/>
                <a:gd name="T1" fmla="*/ 10 h 14"/>
                <a:gd name="T2" fmla="*/ 5 w 9"/>
                <a:gd name="T3" fmla="*/ 30 h 14"/>
                <a:gd name="T4" fmla="*/ 16 w 9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4">
                  <a:moveTo>
                    <a:pt x="0" y="5"/>
                  </a:moveTo>
                  <a:cubicBezTo>
                    <a:pt x="0" y="8"/>
                    <a:pt x="0" y="12"/>
                    <a:pt x="2" y="14"/>
                  </a:cubicBezTo>
                  <a:cubicBezTo>
                    <a:pt x="7" y="12"/>
                    <a:pt x="9" y="5"/>
                    <a:pt x="7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2" name="Freeform 942">
              <a:extLst>
                <a:ext uri="{FF2B5EF4-FFF2-40B4-BE49-F238E27FC236}">
                  <a16:creationId xmlns:a16="http://schemas.microsoft.com/office/drawing/2014/main" id="{8C847CC7-75FB-4308-86E1-C558762FD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" y="3232"/>
              <a:ext cx="1" cy="5"/>
            </a:xfrm>
            <a:custGeom>
              <a:avLst/>
              <a:gdLst>
                <a:gd name="T0" fmla="*/ 1 w 1"/>
                <a:gd name="T1" fmla="*/ 0 h 4"/>
                <a:gd name="T2" fmla="*/ 0 w 1"/>
                <a:gd name="T3" fmla="*/ 8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cubicBezTo>
                    <a:pt x="0" y="1"/>
                    <a:pt x="0" y="3"/>
                    <a:pt x="0" y="4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3" name="Freeform 943">
              <a:extLst>
                <a:ext uri="{FF2B5EF4-FFF2-40B4-BE49-F238E27FC236}">
                  <a16:creationId xmlns:a16="http://schemas.microsoft.com/office/drawing/2014/main" id="{47EDCF62-9330-4A8E-A68E-D34C8FC18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" y="3181"/>
              <a:ext cx="1" cy="9"/>
            </a:xfrm>
            <a:custGeom>
              <a:avLst/>
              <a:gdLst>
                <a:gd name="T0" fmla="*/ 0 w 1"/>
                <a:gd name="T1" fmla="*/ 0 h 7"/>
                <a:gd name="T2" fmla="*/ 1 w 1"/>
                <a:gd name="T3" fmla="*/ 1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cubicBezTo>
                    <a:pt x="0" y="2"/>
                    <a:pt x="0" y="4"/>
                    <a:pt x="1" y="7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4" name="Freeform 944">
              <a:extLst>
                <a:ext uri="{FF2B5EF4-FFF2-40B4-BE49-F238E27FC236}">
                  <a16:creationId xmlns:a16="http://schemas.microsoft.com/office/drawing/2014/main" id="{C5B73E12-1AFD-4136-AD56-30A8CC5E4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" y="3581"/>
              <a:ext cx="22" cy="29"/>
            </a:xfrm>
            <a:custGeom>
              <a:avLst/>
              <a:gdLst>
                <a:gd name="T0" fmla="*/ 36 w 17"/>
                <a:gd name="T1" fmla="*/ 30 h 23"/>
                <a:gd name="T2" fmla="*/ 35 w 17"/>
                <a:gd name="T3" fmla="*/ 42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3">
                  <a:moveTo>
                    <a:pt x="17" y="15"/>
                  </a:moveTo>
                  <a:cubicBezTo>
                    <a:pt x="13" y="0"/>
                    <a:pt x="0" y="23"/>
                    <a:pt x="16" y="21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5" name="Freeform 945">
              <a:extLst>
                <a:ext uri="{FF2B5EF4-FFF2-40B4-BE49-F238E27FC236}">
                  <a16:creationId xmlns:a16="http://schemas.microsoft.com/office/drawing/2014/main" id="{681AF415-A6D6-4FB5-BE5A-A98558390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" y="3649"/>
              <a:ext cx="17" cy="24"/>
            </a:xfrm>
            <a:custGeom>
              <a:avLst/>
              <a:gdLst>
                <a:gd name="T0" fmla="*/ 17 w 13"/>
                <a:gd name="T1" fmla="*/ 14 h 19"/>
                <a:gd name="T2" fmla="*/ 9 w 13"/>
                <a:gd name="T3" fmla="*/ 23 h 19"/>
                <a:gd name="T4" fmla="*/ 21 w 13"/>
                <a:gd name="T5" fmla="*/ 34 h 19"/>
                <a:gd name="T6" fmla="*/ 0 w 13"/>
                <a:gd name="T7" fmla="*/ 37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9">
                  <a:moveTo>
                    <a:pt x="8" y="7"/>
                  </a:moveTo>
                  <a:cubicBezTo>
                    <a:pt x="3" y="0"/>
                    <a:pt x="0" y="6"/>
                    <a:pt x="4" y="11"/>
                  </a:cubicBezTo>
                  <a:cubicBezTo>
                    <a:pt x="6" y="13"/>
                    <a:pt x="13" y="12"/>
                    <a:pt x="9" y="17"/>
                  </a:cubicBezTo>
                  <a:cubicBezTo>
                    <a:pt x="8" y="19"/>
                    <a:pt x="1" y="19"/>
                    <a:pt x="0" y="18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6" name="Freeform 946">
              <a:extLst>
                <a:ext uri="{FF2B5EF4-FFF2-40B4-BE49-F238E27FC236}">
                  <a16:creationId xmlns:a16="http://schemas.microsoft.com/office/drawing/2014/main" id="{B13CB464-E322-4B7F-8838-5C752BAE1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3148"/>
              <a:ext cx="6" cy="2"/>
            </a:xfrm>
            <a:custGeom>
              <a:avLst/>
              <a:gdLst>
                <a:gd name="T0" fmla="*/ 8 w 5"/>
                <a:gd name="T1" fmla="*/ 1 h 2"/>
                <a:gd name="T2" fmla="*/ 0 w 5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3" y="2"/>
                    <a:pt x="1" y="1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7" name="Freeform 947">
              <a:extLst>
                <a:ext uri="{FF2B5EF4-FFF2-40B4-BE49-F238E27FC236}">
                  <a16:creationId xmlns:a16="http://schemas.microsoft.com/office/drawing/2014/main" id="{334585F1-40FD-4E15-A8C2-FBEED456F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" y="3159"/>
              <a:ext cx="9" cy="1"/>
            </a:xfrm>
            <a:custGeom>
              <a:avLst/>
              <a:gdLst>
                <a:gd name="T0" fmla="*/ 0 w 7"/>
                <a:gd name="T1" fmla="*/ 0 h 1"/>
                <a:gd name="T2" fmla="*/ 15 w 7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">
                  <a:moveTo>
                    <a:pt x="0" y="0"/>
                  </a:moveTo>
                  <a:cubicBezTo>
                    <a:pt x="2" y="1"/>
                    <a:pt x="5" y="0"/>
                    <a:pt x="7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8" name="Freeform 948">
              <a:extLst>
                <a:ext uri="{FF2B5EF4-FFF2-40B4-BE49-F238E27FC236}">
                  <a16:creationId xmlns:a16="http://schemas.microsoft.com/office/drawing/2014/main" id="{488349C0-DF60-4A36-8D46-6BF43C524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3" y="3160"/>
              <a:ext cx="12" cy="13"/>
            </a:xfrm>
            <a:custGeom>
              <a:avLst/>
              <a:gdLst>
                <a:gd name="T0" fmla="*/ 16 w 9"/>
                <a:gd name="T1" fmla="*/ 1 h 10"/>
                <a:gd name="T2" fmla="*/ 5 w 9"/>
                <a:gd name="T3" fmla="*/ 21 h 10"/>
                <a:gd name="T4" fmla="*/ 21 w 9"/>
                <a:gd name="T5" fmla="*/ 1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0">
                  <a:moveTo>
                    <a:pt x="7" y="1"/>
                  </a:moveTo>
                  <a:cubicBezTo>
                    <a:pt x="2" y="0"/>
                    <a:pt x="0" y="5"/>
                    <a:pt x="2" y="9"/>
                  </a:cubicBezTo>
                  <a:cubicBezTo>
                    <a:pt x="4" y="10"/>
                    <a:pt x="7" y="9"/>
                    <a:pt x="9" y="7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" name="Freeform 949">
              <a:extLst>
                <a:ext uri="{FF2B5EF4-FFF2-40B4-BE49-F238E27FC236}">
                  <a16:creationId xmlns:a16="http://schemas.microsoft.com/office/drawing/2014/main" id="{9F61EF40-33E4-4E08-B6F8-F22F156D7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" y="3156"/>
              <a:ext cx="11" cy="12"/>
            </a:xfrm>
            <a:custGeom>
              <a:avLst/>
              <a:gdLst>
                <a:gd name="T0" fmla="*/ 11 w 8"/>
                <a:gd name="T1" fmla="*/ 0 h 9"/>
                <a:gd name="T2" fmla="*/ 0 w 8"/>
                <a:gd name="T3" fmla="*/ 16 h 9"/>
                <a:gd name="T4" fmla="*/ 21 w 8"/>
                <a:gd name="T5" fmla="*/ 2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cubicBezTo>
                    <a:pt x="4" y="3"/>
                    <a:pt x="0" y="3"/>
                    <a:pt x="0" y="7"/>
                  </a:cubicBezTo>
                  <a:cubicBezTo>
                    <a:pt x="3" y="9"/>
                    <a:pt x="5" y="9"/>
                    <a:pt x="8" y="8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0" name="Freeform 950">
              <a:extLst>
                <a:ext uri="{FF2B5EF4-FFF2-40B4-BE49-F238E27FC236}">
                  <a16:creationId xmlns:a16="http://schemas.microsoft.com/office/drawing/2014/main" id="{8AE13465-651F-42ED-86C9-202E9FFF3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2" y="3160"/>
              <a:ext cx="8" cy="3"/>
            </a:xfrm>
            <a:custGeom>
              <a:avLst/>
              <a:gdLst>
                <a:gd name="T0" fmla="*/ 0 w 6"/>
                <a:gd name="T1" fmla="*/ 8 h 2"/>
                <a:gd name="T2" fmla="*/ 15 w 6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cubicBezTo>
                    <a:pt x="2" y="2"/>
                    <a:pt x="5" y="1"/>
                    <a:pt x="6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1" name="Freeform 951">
              <a:extLst>
                <a:ext uri="{FF2B5EF4-FFF2-40B4-BE49-F238E27FC236}">
                  <a16:creationId xmlns:a16="http://schemas.microsoft.com/office/drawing/2014/main" id="{D2B6457B-8195-431E-9107-0CF9BD9B2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3132"/>
              <a:ext cx="19" cy="14"/>
            </a:xfrm>
            <a:custGeom>
              <a:avLst/>
              <a:gdLst>
                <a:gd name="T0" fmla="*/ 25 w 15"/>
                <a:gd name="T1" fmla="*/ 0 h 11"/>
                <a:gd name="T2" fmla="*/ 30 w 15"/>
                <a:gd name="T3" fmla="*/ 8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1">
                  <a:moveTo>
                    <a:pt x="13" y="0"/>
                  </a:moveTo>
                  <a:cubicBezTo>
                    <a:pt x="0" y="2"/>
                    <a:pt x="5" y="11"/>
                    <a:pt x="15" y="4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2" name="Freeform 952">
              <a:extLst>
                <a:ext uri="{FF2B5EF4-FFF2-40B4-BE49-F238E27FC236}">
                  <a16:creationId xmlns:a16="http://schemas.microsoft.com/office/drawing/2014/main" id="{52B43497-BC5A-42DB-99F9-834285DDB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" y="3104"/>
              <a:ext cx="4" cy="4"/>
            </a:xfrm>
            <a:custGeom>
              <a:avLst/>
              <a:gdLst>
                <a:gd name="T0" fmla="*/ 7 w 3"/>
                <a:gd name="T1" fmla="*/ 0 h 3"/>
                <a:gd name="T2" fmla="*/ 0 w 3"/>
                <a:gd name="T3" fmla="*/ 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3" y="1"/>
                    <a:pt x="2" y="2"/>
                    <a:pt x="0" y="3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3" name="Freeform 953">
              <a:extLst>
                <a:ext uri="{FF2B5EF4-FFF2-40B4-BE49-F238E27FC236}">
                  <a16:creationId xmlns:a16="http://schemas.microsoft.com/office/drawing/2014/main" id="{27FEFDB5-A57E-46D9-BB04-51594805B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" y="3081"/>
              <a:ext cx="4" cy="8"/>
            </a:xfrm>
            <a:custGeom>
              <a:avLst/>
              <a:gdLst>
                <a:gd name="T0" fmla="*/ 7 w 3"/>
                <a:gd name="T1" fmla="*/ 0 h 6"/>
                <a:gd name="T2" fmla="*/ 0 w 3"/>
                <a:gd name="T3" fmla="*/ 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cubicBezTo>
                    <a:pt x="2" y="2"/>
                    <a:pt x="1" y="4"/>
                    <a:pt x="0" y="6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4" name="Freeform 954">
              <a:extLst>
                <a:ext uri="{FF2B5EF4-FFF2-40B4-BE49-F238E27FC236}">
                  <a16:creationId xmlns:a16="http://schemas.microsoft.com/office/drawing/2014/main" id="{EBFC6129-0365-47C8-8890-3251682F5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" y="3026"/>
              <a:ext cx="5" cy="6"/>
            </a:xfrm>
            <a:custGeom>
              <a:avLst/>
              <a:gdLst>
                <a:gd name="T0" fmla="*/ 8 w 4"/>
                <a:gd name="T1" fmla="*/ 0 h 5"/>
                <a:gd name="T2" fmla="*/ 0 w 4"/>
                <a:gd name="T3" fmla="*/ 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2" y="1"/>
                    <a:pt x="1" y="3"/>
                    <a:pt x="0" y="5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5" name="Freeform 955">
              <a:extLst>
                <a:ext uri="{FF2B5EF4-FFF2-40B4-BE49-F238E27FC236}">
                  <a16:creationId xmlns:a16="http://schemas.microsoft.com/office/drawing/2014/main" id="{8D576330-549D-4F25-ABC6-869FAFE2B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3076"/>
              <a:ext cx="8" cy="1"/>
            </a:xfrm>
            <a:custGeom>
              <a:avLst/>
              <a:gdLst>
                <a:gd name="T0" fmla="*/ 15 w 6"/>
                <a:gd name="T1" fmla="*/ 0 h 1"/>
                <a:gd name="T2" fmla="*/ 0 w 6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cubicBezTo>
                    <a:pt x="4" y="0"/>
                    <a:pt x="2" y="0"/>
                    <a:pt x="0" y="1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6" name="Freeform 956">
              <a:extLst>
                <a:ext uri="{FF2B5EF4-FFF2-40B4-BE49-F238E27FC236}">
                  <a16:creationId xmlns:a16="http://schemas.microsoft.com/office/drawing/2014/main" id="{8F63662C-5DA7-49EB-B18E-7648999FD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7" y="3077"/>
              <a:ext cx="15" cy="16"/>
            </a:xfrm>
            <a:custGeom>
              <a:avLst/>
              <a:gdLst>
                <a:gd name="T0" fmla="*/ 23 w 12"/>
                <a:gd name="T1" fmla="*/ 23 h 12"/>
                <a:gd name="T2" fmla="*/ 0 w 12"/>
                <a:gd name="T3" fmla="*/ 20 h 12"/>
                <a:gd name="T4" fmla="*/ 20 w 12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2">
                  <a:moveTo>
                    <a:pt x="11" y="10"/>
                  </a:moveTo>
                  <a:cubicBezTo>
                    <a:pt x="8" y="11"/>
                    <a:pt x="2" y="12"/>
                    <a:pt x="0" y="8"/>
                  </a:cubicBezTo>
                  <a:cubicBezTo>
                    <a:pt x="2" y="4"/>
                    <a:pt x="12" y="5"/>
                    <a:pt x="10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7" name="Freeform 957">
              <a:extLst>
                <a:ext uri="{FF2B5EF4-FFF2-40B4-BE49-F238E27FC236}">
                  <a16:creationId xmlns:a16="http://schemas.microsoft.com/office/drawing/2014/main" id="{64C04BD0-8DC2-4BBF-ACFC-4F42AEAB6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" y="3070"/>
              <a:ext cx="21" cy="19"/>
            </a:xfrm>
            <a:custGeom>
              <a:avLst/>
              <a:gdLst>
                <a:gd name="T0" fmla="*/ 17 w 17"/>
                <a:gd name="T1" fmla="*/ 29 h 15"/>
                <a:gd name="T2" fmla="*/ 0 w 17"/>
                <a:gd name="T3" fmla="*/ 18 h 15"/>
                <a:gd name="T4" fmla="*/ 21 w 17"/>
                <a:gd name="T5" fmla="*/ 13 h 15"/>
                <a:gd name="T6" fmla="*/ 2 w 17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5">
                  <a:moveTo>
                    <a:pt x="9" y="14"/>
                  </a:moveTo>
                  <a:cubicBezTo>
                    <a:pt x="5" y="15"/>
                    <a:pt x="1" y="13"/>
                    <a:pt x="0" y="9"/>
                  </a:cubicBezTo>
                  <a:cubicBezTo>
                    <a:pt x="3" y="7"/>
                    <a:pt x="8" y="9"/>
                    <a:pt x="11" y="6"/>
                  </a:cubicBezTo>
                  <a:cubicBezTo>
                    <a:pt x="17" y="2"/>
                    <a:pt x="7" y="0"/>
                    <a:pt x="2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8" name="Freeform 958">
              <a:extLst>
                <a:ext uri="{FF2B5EF4-FFF2-40B4-BE49-F238E27FC236}">
                  <a16:creationId xmlns:a16="http://schemas.microsoft.com/office/drawing/2014/main" id="{ADE75853-E292-4A57-AC8C-39E49A63B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1" y="3064"/>
              <a:ext cx="8" cy="6"/>
            </a:xfrm>
            <a:custGeom>
              <a:avLst/>
              <a:gdLst>
                <a:gd name="T0" fmla="*/ 15 w 6"/>
                <a:gd name="T1" fmla="*/ 12 h 4"/>
                <a:gd name="T2" fmla="*/ 0 w 6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">
                  <a:moveTo>
                    <a:pt x="6" y="3"/>
                  </a:moveTo>
                  <a:cubicBezTo>
                    <a:pt x="3" y="4"/>
                    <a:pt x="1" y="2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9" name="Freeform 959">
              <a:extLst>
                <a:ext uri="{FF2B5EF4-FFF2-40B4-BE49-F238E27FC236}">
                  <a16:creationId xmlns:a16="http://schemas.microsoft.com/office/drawing/2014/main" id="{D1C6839B-F011-4F68-A87C-165180F7C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4" y="3023"/>
              <a:ext cx="8" cy="8"/>
            </a:xfrm>
            <a:custGeom>
              <a:avLst/>
              <a:gdLst>
                <a:gd name="T0" fmla="*/ 0 w 6"/>
                <a:gd name="T1" fmla="*/ 0 h 6"/>
                <a:gd name="T2" fmla="*/ 15 w 6"/>
                <a:gd name="T3" fmla="*/ 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0" y="4"/>
                    <a:pt x="2" y="6"/>
                    <a:pt x="6" y="6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0" name="Freeform 960">
              <a:extLst>
                <a:ext uri="{FF2B5EF4-FFF2-40B4-BE49-F238E27FC236}">
                  <a16:creationId xmlns:a16="http://schemas.microsoft.com/office/drawing/2014/main" id="{FB228B99-29BD-41CB-95D6-FCC3576DC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9" y="3057"/>
              <a:ext cx="17" cy="18"/>
            </a:xfrm>
            <a:custGeom>
              <a:avLst/>
              <a:gdLst>
                <a:gd name="T0" fmla="*/ 29 w 13"/>
                <a:gd name="T1" fmla="*/ 19 h 14"/>
                <a:gd name="T2" fmla="*/ 22 w 13"/>
                <a:gd name="T3" fmla="*/ 28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4">
                  <a:moveTo>
                    <a:pt x="13" y="9"/>
                  </a:moveTo>
                  <a:cubicBezTo>
                    <a:pt x="7" y="0"/>
                    <a:pt x="0" y="14"/>
                    <a:pt x="10" y="13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1" name="Freeform 961">
              <a:extLst>
                <a:ext uri="{FF2B5EF4-FFF2-40B4-BE49-F238E27FC236}">
                  <a16:creationId xmlns:a16="http://schemas.microsoft.com/office/drawing/2014/main" id="{0B883415-43CF-4215-B8E9-3792E6825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" y="3121"/>
              <a:ext cx="14" cy="10"/>
            </a:xfrm>
            <a:custGeom>
              <a:avLst/>
              <a:gdLst>
                <a:gd name="T0" fmla="*/ 23 w 11"/>
                <a:gd name="T1" fmla="*/ 6 h 8"/>
                <a:gd name="T2" fmla="*/ 0 w 11"/>
                <a:gd name="T3" fmla="*/ 0 h 8"/>
                <a:gd name="T4" fmla="*/ 17 w 11"/>
                <a:gd name="T5" fmla="*/ 16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8">
                  <a:moveTo>
                    <a:pt x="11" y="3"/>
                  </a:moveTo>
                  <a:cubicBezTo>
                    <a:pt x="8" y="0"/>
                    <a:pt x="4" y="0"/>
                    <a:pt x="0" y="0"/>
                  </a:cubicBezTo>
                  <a:cubicBezTo>
                    <a:pt x="1" y="4"/>
                    <a:pt x="4" y="7"/>
                    <a:pt x="8" y="8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2" name="Freeform 962">
              <a:extLst>
                <a:ext uri="{FF2B5EF4-FFF2-40B4-BE49-F238E27FC236}">
                  <a16:creationId xmlns:a16="http://schemas.microsoft.com/office/drawing/2014/main" id="{A4D03C0C-2556-48AE-AE00-7C62EA20D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8" y="2984"/>
              <a:ext cx="20" cy="24"/>
            </a:xfrm>
            <a:custGeom>
              <a:avLst/>
              <a:gdLst>
                <a:gd name="T0" fmla="*/ 31 w 16"/>
                <a:gd name="T1" fmla="*/ 24 h 19"/>
                <a:gd name="T2" fmla="*/ 25 w 16"/>
                <a:gd name="T3" fmla="*/ 38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9">
                  <a:moveTo>
                    <a:pt x="16" y="12"/>
                  </a:moveTo>
                  <a:cubicBezTo>
                    <a:pt x="10" y="0"/>
                    <a:pt x="0" y="17"/>
                    <a:pt x="13" y="19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3" name="Freeform 963">
              <a:extLst>
                <a:ext uri="{FF2B5EF4-FFF2-40B4-BE49-F238E27FC236}">
                  <a16:creationId xmlns:a16="http://schemas.microsoft.com/office/drawing/2014/main" id="{FA6141EC-F55D-4C72-ADAD-94B25EAB8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" y="3038"/>
              <a:ext cx="9" cy="10"/>
            </a:xfrm>
            <a:custGeom>
              <a:avLst/>
              <a:gdLst>
                <a:gd name="T0" fmla="*/ 15 w 7"/>
                <a:gd name="T1" fmla="*/ 0 h 8"/>
                <a:gd name="T2" fmla="*/ 0 w 7"/>
                <a:gd name="T3" fmla="*/ 16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2"/>
                    <a:pt x="1" y="4"/>
                    <a:pt x="0" y="8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4" name="Freeform 964">
              <a:extLst>
                <a:ext uri="{FF2B5EF4-FFF2-40B4-BE49-F238E27FC236}">
                  <a16:creationId xmlns:a16="http://schemas.microsoft.com/office/drawing/2014/main" id="{60276195-8FB0-4BB7-B5DD-9C92B2BD2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" y="3089"/>
              <a:ext cx="16" cy="21"/>
            </a:xfrm>
            <a:custGeom>
              <a:avLst/>
              <a:gdLst>
                <a:gd name="T0" fmla="*/ 21 w 13"/>
                <a:gd name="T1" fmla="*/ 14 h 17"/>
                <a:gd name="T2" fmla="*/ 14 w 13"/>
                <a:gd name="T3" fmla="*/ 31 h 17"/>
                <a:gd name="T4" fmla="*/ 7 w 13"/>
                <a:gd name="T5" fmla="*/ 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7">
                  <a:moveTo>
                    <a:pt x="11" y="7"/>
                  </a:moveTo>
                  <a:cubicBezTo>
                    <a:pt x="10" y="9"/>
                    <a:pt x="13" y="17"/>
                    <a:pt x="7" y="16"/>
                  </a:cubicBezTo>
                  <a:cubicBezTo>
                    <a:pt x="0" y="16"/>
                    <a:pt x="1" y="4"/>
                    <a:pt x="4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5" name="Freeform 965">
              <a:extLst>
                <a:ext uri="{FF2B5EF4-FFF2-40B4-BE49-F238E27FC236}">
                  <a16:creationId xmlns:a16="http://schemas.microsoft.com/office/drawing/2014/main" id="{A85539CB-1ABC-4EB8-AF03-B5CE74C1C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" y="2962"/>
              <a:ext cx="16" cy="8"/>
            </a:xfrm>
            <a:custGeom>
              <a:avLst/>
              <a:gdLst>
                <a:gd name="T0" fmla="*/ 0 w 12"/>
                <a:gd name="T1" fmla="*/ 0 h 6"/>
                <a:gd name="T2" fmla="*/ 28 w 12"/>
                <a:gd name="T3" fmla="*/ 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cubicBezTo>
                    <a:pt x="2" y="5"/>
                    <a:pt x="9" y="3"/>
                    <a:pt x="12" y="6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6" name="Freeform 966">
              <a:extLst>
                <a:ext uri="{FF2B5EF4-FFF2-40B4-BE49-F238E27FC236}">
                  <a16:creationId xmlns:a16="http://schemas.microsoft.com/office/drawing/2014/main" id="{1819F63A-C304-43AF-B86D-D8B982035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2993"/>
              <a:ext cx="10" cy="7"/>
            </a:xfrm>
            <a:custGeom>
              <a:avLst/>
              <a:gdLst>
                <a:gd name="T0" fmla="*/ 0 w 8"/>
                <a:gd name="T1" fmla="*/ 0 h 6"/>
                <a:gd name="T2" fmla="*/ 16 w 8"/>
                <a:gd name="T3" fmla="*/ 9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cubicBezTo>
                    <a:pt x="2" y="3"/>
                    <a:pt x="5" y="5"/>
                    <a:pt x="8" y="6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7" name="Freeform 967">
              <a:extLst>
                <a:ext uri="{FF2B5EF4-FFF2-40B4-BE49-F238E27FC236}">
                  <a16:creationId xmlns:a16="http://schemas.microsoft.com/office/drawing/2014/main" id="{36871978-114D-4993-9A3B-820A10F78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" y="3568"/>
              <a:ext cx="20" cy="22"/>
            </a:xfrm>
            <a:custGeom>
              <a:avLst/>
              <a:gdLst>
                <a:gd name="T0" fmla="*/ 29 w 16"/>
                <a:gd name="T1" fmla="*/ 36 h 17"/>
                <a:gd name="T2" fmla="*/ 31 w 16"/>
                <a:gd name="T3" fmla="*/ 22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7">
                  <a:moveTo>
                    <a:pt x="14" y="17"/>
                  </a:moveTo>
                  <a:cubicBezTo>
                    <a:pt x="0" y="14"/>
                    <a:pt x="12" y="0"/>
                    <a:pt x="16" y="1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8" name="Freeform 968">
              <a:extLst>
                <a:ext uri="{FF2B5EF4-FFF2-40B4-BE49-F238E27FC236}">
                  <a16:creationId xmlns:a16="http://schemas.microsoft.com/office/drawing/2014/main" id="{5376FC81-D841-4A69-B7D8-B521F258C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" y="3514"/>
              <a:ext cx="13" cy="21"/>
            </a:xfrm>
            <a:custGeom>
              <a:avLst/>
              <a:gdLst>
                <a:gd name="T0" fmla="*/ 16 w 10"/>
                <a:gd name="T1" fmla="*/ 0 h 16"/>
                <a:gd name="T2" fmla="*/ 17 w 10"/>
                <a:gd name="T3" fmla="*/ 18 h 16"/>
                <a:gd name="T4" fmla="*/ 0 w 10"/>
                <a:gd name="T5" fmla="*/ 1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6">
                  <a:moveTo>
                    <a:pt x="7" y="0"/>
                  </a:moveTo>
                  <a:cubicBezTo>
                    <a:pt x="8" y="2"/>
                    <a:pt x="10" y="6"/>
                    <a:pt x="8" y="8"/>
                  </a:cubicBezTo>
                  <a:cubicBezTo>
                    <a:pt x="3" y="16"/>
                    <a:pt x="1" y="3"/>
                    <a:pt x="0" y="1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9" name="Freeform 969">
              <a:extLst>
                <a:ext uri="{FF2B5EF4-FFF2-40B4-BE49-F238E27FC236}">
                  <a16:creationId xmlns:a16="http://schemas.microsoft.com/office/drawing/2014/main" id="{FC8E831B-1E23-4D5C-9FD4-9AAAE5937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" y="3436"/>
              <a:ext cx="1" cy="11"/>
            </a:xfrm>
            <a:custGeom>
              <a:avLst/>
              <a:gdLst>
                <a:gd name="T0" fmla="*/ 0 w 1"/>
                <a:gd name="T1" fmla="*/ 21 h 8"/>
                <a:gd name="T2" fmla="*/ 0 w 1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8">
                  <a:moveTo>
                    <a:pt x="0" y="8"/>
                  </a:moveTo>
                  <a:cubicBezTo>
                    <a:pt x="0" y="5"/>
                    <a:pt x="0" y="2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0" name="Freeform 970">
              <a:extLst>
                <a:ext uri="{FF2B5EF4-FFF2-40B4-BE49-F238E27FC236}">
                  <a16:creationId xmlns:a16="http://schemas.microsoft.com/office/drawing/2014/main" id="{E65B3A4C-6657-421F-B497-0DE606A4D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7" y="3070"/>
              <a:ext cx="3" cy="8"/>
            </a:xfrm>
            <a:custGeom>
              <a:avLst/>
              <a:gdLst>
                <a:gd name="T0" fmla="*/ 5 w 2"/>
                <a:gd name="T1" fmla="*/ 10 h 7"/>
                <a:gd name="T2" fmla="*/ 8 w 2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7">
                  <a:moveTo>
                    <a:pt x="1" y="7"/>
                  </a:moveTo>
                  <a:cubicBezTo>
                    <a:pt x="0" y="5"/>
                    <a:pt x="0" y="2"/>
                    <a:pt x="2" y="0"/>
                  </a:cubicBezTo>
                </a:path>
              </a:pathLst>
            </a:custGeom>
            <a:noFill/>
            <a:ln w="7938" cap="flat">
              <a:solidFill>
                <a:srgbClr val="F7C2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1" name="Freeform 971">
              <a:extLst>
                <a:ext uri="{FF2B5EF4-FFF2-40B4-BE49-F238E27FC236}">
                  <a16:creationId xmlns:a16="http://schemas.microsoft.com/office/drawing/2014/main" id="{28D09EDD-387A-4AC8-BB78-637851EB2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2" y="3132"/>
              <a:ext cx="1" cy="7"/>
            </a:xfrm>
            <a:custGeom>
              <a:avLst/>
              <a:gdLst>
                <a:gd name="T0" fmla="*/ 1 w 1"/>
                <a:gd name="T1" fmla="*/ 14 h 5"/>
                <a:gd name="T2" fmla="*/ 1 w 1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">
                  <a:moveTo>
                    <a:pt x="1" y="5"/>
                  </a:moveTo>
                  <a:cubicBezTo>
                    <a:pt x="0" y="3"/>
                    <a:pt x="0" y="1"/>
                    <a:pt x="1" y="0"/>
                  </a:cubicBezTo>
                </a:path>
              </a:pathLst>
            </a:custGeom>
            <a:noFill/>
            <a:ln w="7938" cap="flat">
              <a:solidFill>
                <a:srgbClr val="F7C2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2" name="Freeform 972">
              <a:extLst>
                <a:ext uri="{FF2B5EF4-FFF2-40B4-BE49-F238E27FC236}">
                  <a16:creationId xmlns:a16="http://schemas.microsoft.com/office/drawing/2014/main" id="{446A696E-6B38-4B38-B2C7-D0B46E8AD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" y="3375"/>
              <a:ext cx="4" cy="5"/>
            </a:xfrm>
            <a:custGeom>
              <a:avLst/>
              <a:gdLst>
                <a:gd name="T0" fmla="*/ 7 w 3"/>
                <a:gd name="T1" fmla="*/ 5 h 4"/>
                <a:gd name="T2" fmla="*/ 1 w 3"/>
                <a:gd name="T3" fmla="*/ 6 h 4"/>
                <a:gd name="T4" fmla="*/ 0 w 3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3" y="3"/>
                    <a:pt x="2" y="4"/>
                    <a:pt x="1" y="3"/>
                  </a:cubicBezTo>
                  <a:cubicBezTo>
                    <a:pt x="0" y="2"/>
                    <a:pt x="0" y="1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F7C2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3" name="Freeform 973">
              <a:extLst>
                <a:ext uri="{FF2B5EF4-FFF2-40B4-BE49-F238E27FC236}">
                  <a16:creationId xmlns:a16="http://schemas.microsoft.com/office/drawing/2014/main" id="{46972093-BCD9-4225-8307-B0C67DA8C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3222"/>
              <a:ext cx="2" cy="7"/>
            </a:xfrm>
            <a:custGeom>
              <a:avLst/>
              <a:gdLst>
                <a:gd name="T0" fmla="*/ 2 w 2"/>
                <a:gd name="T1" fmla="*/ 9 h 6"/>
                <a:gd name="T2" fmla="*/ 0 w 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cubicBezTo>
                    <a:pt x="1" y="4"/>
                    <a:pt x="0" y="2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F7C2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4" name="Freeform 974">
              <a:extLst>
                <a:ext uri="{FF2B5EF4-FFF2-40B4-BE49-F238E27FC236}">
                  <a16:creationId xmlns:a16="http://schemas.microsoft.com/office/drawing/2014/main" id="{D61914C8-6F6B-45AB-9EA2-B64F673C5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" y="3154"/>
              <a:ext cx="3" cy="6"/>
            </a:xfrm>
            <a:custGeom>
              <a:avLst/>
              <a:gdLst>
                <a:gd name="T0" fmla="*/ 8 w 2"/>
                <a:gd name="T1" fmla="*/ 0 h 5"/>
                <a:gd name="T2" fmla="*/ 5 w 2"/>
                <a:gd name="T3" fmla="*/ 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cubicBezTo>
                    <a:pt x="1" y="2"/>
                    <a:pt x="0" y="3"/>
                    <a:pt x="1" y="5"/>
                  </a:cubicBezTo>
                </a:path>
              </a:pathLst>
            </a:custGeom>
            <a:noFill/>
            <a:ln w="7938" cap="flat">
              <a:solidFill>
                <a:srgbClr val="F7C2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5" name="Freeform 975">
              <a:extLst>
                <a:ext uri="{FF2B5EF4-FFF2-40B4-BE49-F238E27FC236}">
                  <a16:creationId xmlns:a16="http://schemas.microsoft.com/office/drawing/2014/main" id="{A37EA02B-330B-4266-9752-50BB9A3FC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" y="3373"/>
              <a:ext cx="3" cy="10"/>
            </a:xfrm>
            <a:custGeom>
              <a:avLst/>
              <a:gdLst>
                <a:gd name="T0" fmla="*/ 0 w 2"/>
                <a:gd name="T1" fmla="*/ 16 h 8"/>
                <a:gd name="T2" fmla="*/ 8 w 2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0" y="8"/>
                  </a:moveTo>
                  <a:cubicBezTo>
                    <a:pt x="1" y="6"/>
                    <a:pt x="1" y="3"/>
                    <a:pt x="2" y="0"/>
                  </a:cubicBezTo>
                </a:path>
              </a:pathLst>
            </a:custGeom>
            <a:noFill/>
            <a:ln w="7938" cap="flat">
              <a:solidFill>
                <a:srgbClr val="F7C2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6" name="Freeform 976">
              <a:extLst>
                <a:ext uri="{FF2B5EF4-FFF2-40B4-BE49-F238E27FC236}">
                  <a16:creationId xmlns:a16="http://schemas.microsoft.com/office/drawing/2014/main" id="{4BFBE966-32F6-4DD8-8D64-1B512DF68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3300"/>
              <a:ext cx="5" cy="14"/>
            </a:xfrm>
            <a:custGeom>
              <a:avLst/>
              <a:gdLst>
                <a:gd name="T0" fmla="*/ 0 w 4"/>
                <a:gd name="T1" fmla="*/ 23 h 11"/>
                <a:gd name="T2" fmla="*/ 8 w 4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cubicBezTo>
                    <a:pt x="1" y="7"/>
                    <a:pt x="2" y="3"/>
                    <a:pt x="4" y="0"/>
                  </a:cubicBezTo>
                </a:path>
              </a:pathLst>
            </a:custGeom>
            <a:noFill/>
            <a:ln w="7938" cap="flat">
              <a:solidFill>
                <a:srgbClr val="F7C2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7" name="Freeform 977">
              <a:extLst>
                <a:ext uri="{FF2B5EF4-FFF2-40B4-BE49-F238E27FC236}">
                  <a16:creationId xmlns:a16="http://schemas.microsoft.com/office/drawing/2014/main" id="{87DF51F3-A415-4631-A21B-D02193F80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8" y="3031"/>
              <a:ext cx="20" cy="14"/>
            </a:xfrm>
            <a:custGeom>
              <a:avLst/>
              <a:gdLst>
                <a:gd name="T0" fmla="*/ 31 w 16"/>
                <a:gd name="T1" fmla="*/ 5 h 11"/>
                <a:gd name="T2" fmla="*/ 24 w 16"/>
                <a:gd name="T3" fmla="*/ 17 h 11"/>
                <a:gd name="T4" fmla="*/ 0 w 16"/>
                <a:gd name="T5" fmla="*/ 14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1">
                  <a:moveTo>
                    <a:pt x="16" y="2"/>
                  </a:moveTo>
                  <a:cubicBezTo>
                    <a:pt x="9" y="0"/>
                    <a:pt x="5" y="2"/>
                    <a:pt x="12" y="8"/>
                  </a:cubicBezTo>
                  <a:cubicBezTo>
                    <a:pt x="8" y="11"/>
                    <a:pt x="4" y="8"/>
                    <a:pt x="0" y="7"/>
                  </a:cubicBezTo>
                </a:path>
              </a:pathLst>
            </a:custGeom>
            <a:noFill/>
            <a:ln w="7938" cap="flat">
              <a:solidFill>
                <a:srgbClr val="FADE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8" name="Freeform 978">
              <a:extLst>
                <a:ext uri="{FF2B5EF4-FFF2-40B4-BE49-F238E27FC236}">
                  <a16:creationId xmlns:a16="http://schemas.microsoft.com/office/drawing/2014/main" id="{040C908E-6FED-4346-8E58-9FD32026A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" y="3527"/>
              <a:ext cx="99" cy="88"/>
            </a:xfrm>
            <a:custGeom>
              <a:avLst/>
              <a:gdLst>
                <a:gd name="T0" fmla="*/ 163 w 77"/>
                <a:gd name="T1" fmla="*/ 78 h 69"/>
                <a:gd name="T2" fmla="*/ 80 w 77"/>
                <a:gd name="T3" fmla="*/ 0 h 69"/>
                <a:gd name="T4" fmla="*/ 35 w 77"/>
                <a:gd name="T5" fmla="*/ 46 h 69"/>
                <a:gd name="T6" fmla="*/ 1 w 77"/>
                <a:gd name="T7" fmla="*/ 98 h 69"/>
                <a:gd name="T8" fmla="*/ 50 w 77"/>
                <a:gd name="T9" fmla="*/ 135 h 69"/>
                <a:gd name="T10" fmla="*/ 123 w 77"/>
                <a:gd name="T11" fmla="*/ 119 h 69"/>
                <a:gd name="T12" fmla="*/ 163 w 77"/>
                <a:gd name="T13" fmla="*/ 78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7" h="69">
                  <a:moveTo>
                    <a:pt x="77" y="38"/>
                  </a:moveTo>
                  <a:cubicBezTo>
                    <a:pt x="66" y="28"/>
                    <a:pt x="47" y="10"/>
                    <a:pt x="37" y="0"/>
                  </a:cubicBezTo>
                  <a:cubicBezTo>
                    <a:pt x="30" y="9"/>
                    <a:pt x="20" y="19"/>
                    <a:pt x="16" y="22"/>
                  </a:cubicBezTo>
                  <a:cubicBezTo>
                    <a:pt x="9" y="25"/>
                    <a:pt x="0" y="37"/>
                    <a:pt x="1" y="47"/>
                  </a:cubicBezTo>
                  <a:cubicBezTo>
                    <a:pt x="1" y="47"/>
                    <a:pt x="3" y="61"/>
                    <a:pt x="23" y="65"/>
                  </a:cubicBezTo>
                  <a:cubicBezTo>
                    <a:pt x="43" y="69"/>
                    <a:pt x="58" y="57"/>
                    <a:pt x="58" y="57"/>
                  </a:cubicBezTo>
                  <a:cubicBezTo>
                    <a:pt x="62" y="53"/>
                    <a:pt x="70" y="45"/>
                    <a:pt x="77" y="38"/>
                  </a:cubicBezTo>
                  <a:close/>
                </a:path>
              </a:pathLst>
            </a:custGeom>
            <a:solidFill>
              <a:srgbClr val="E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9" name="Freeform 979">
              <a:extLst>
                <a:ext uri="{FF2B5EF4-FFF2-40B4-BE49-F238E27FC236}">
                  <a16:creationId xmlns:a16="http://schemas.microsoft.com/office/drawing/2014/main" id="{41F4998F-D282-4CD5-9F20-E20BF71B1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3576"/>
              <a:ext cx="25" cy="24"/>
            </a:xfrm>
            <a:custGeom>
              <a:avLst/>
              <a:gdLst>
                <a:gd name="T0" fmla="*/ 0 w 20"/>
                <a:gd name="T1" fmla="*/ 38 h 19"/>
                <a:gd name="T2" fmla="*/ 39 w 20"/>
                <a:gd name="T3" fmla="*/ 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9">
                  <a:moveTo>
                    <a:pt x="0" y="19"/>
                  </a:moveTo>
                  <a:cubicBezTo>
                    <a:pt x="4" y="15"/>
                    <a:pt x="13" y="7"/>
                    <a:pt x="20" y="0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" name="Freeform 980">
              <a:extLst>
                <a:ext uri="{FF2B5EF4-FFF2-40B4-BE49-F238E27FC236}">
                  <a16:creationId xmlns:a16="http://schemas.microsoft.com/office/drawing/2014/main" id="{34608990-D49D-46C0-AC8A-DE6573214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" y="3527"/>
              <a:ext cx="48" cy="60"/>
            </a:xfrm>
            <a:custGeom>
              <a:avLst/>
              <a:gdLst>
                <a:gd name="T0" fmla="*/ 80 w 37"/>
                <a:gd name="T1" fmla="*/ 0 h 47"/>
                <a:gd name="T2" fmla="*/ 35 w 37"/>
                <a:gd name="T3" fmla="*/ 46 h 47"/>
                <a:gd name="T4" fmla="*/ 1 w 37"/>
                <a:gd name="T5" fmla="*/ 98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47">
                  <a:moveTo>
                    <a:pt x="37" y="0"/>
                  </a:moveTo>
                  <a:cubicBezTo>
                    <a:pt x="29" y="9"/>
                    <a:pt x="20" y="19"/>
                    <a:pt x="16" y="22"/>
                  </a:cubicBezTo>
                  <a:cubicBezTo>
                    <a:pt x="9" y="25"/>
                    <a:pt x="0" y="37"/>
                    <a:pt x="1" y="47"/>
                  </a:cubicBezTo>
                </a:path>
              </a:pathLst>
            </a:custGeom>
            <a:noFill/>
            <a:ln w="6350" cap="rnd">
              <a:solidFill>
                <a:srgbClr val="1A17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11" name="CuadroTexto 1010">
            <a:extLst>
              <a:ext uri="{FF2B5EF4-FFF2-40B4-BE49-F238E27FC236}">
                <a16:creationId xmlns:a16="http://schemas.microsoft.com/office/drawing/2014/main" id="{E6D41905-A40B-4DC0-8342-1369326C3623}"/>
              </a:ext>
            </a:extLst>
          </p:cNvPr>
          <p:cNvSpPr txBox="1"/>
          <p:nvPr/>
        </p:nvSpPr>
        <p:spPr>
          <a:xfrm>
            <a:off x="1559822" y="3200573"/>
            <a:ext cx="58599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Salivary amilase (75 U/mL) </a:t>
            </a:r>
          </a:p>
        </p:txBody>
      </p:sp>
      <p:sp>
        <p:nvSpPr>
          <p:cNvPr id="1012" name="CuadroTexto 1011">
            <a:extLst>
              <a:ext uri="{FF2B5EF4-FFF2-40B4-BE49-F238E27FC236}">
                <a16:creationId xmlns:a16="http://schemas.microsoft.com/office/drawing/2014/main" id="{CB8474B9-6A90-404B-9FAD-855E6AE977F1}"/>
              </a:ext>
            </a:extLst>
          </p:cNvPr>
          <p:cNvSpPr txBox="1"/>
          <p:nvPr/>
        </p:nvSpPr>
        <p:spPr>
          <a:xfrm>
            <a:off x="1531681" y="3957983"/>
            <a:ext cx="8055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Pepsine (2000 U/mL) and 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gastric lipase (GL) (60 U/mL)                    INFOGEST 2.0 </a:t>
            </a:r>
            <a:r>
              <a:rPr lang="es-ES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  <a:endParaRPr lang="es-ES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13" name="CuadroTexto 1012">
            <a:extLst>
              <a:ext uri="{FF2B5EF4-FFF2-40B4-BE49-F238E27FC236}">
                <a16:creationId xmlns:a16="http://schemas.microsoft.com/office/drawing/2014/main" id="{FE57C474-0BC4-4F61-851A-73366F75EB69}"/>
              </a:ext>
            </a:extLst>
          </p:cNvPr>
          <p:cNvSpPr txBox="1"/>
          <p:nvPr/>
        </p:nvSpPr>
        <p:spPr>
          <a:xfrm>
            <a:off x="1536724" y="4640606"/>
            <a:ext cx="65776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Pancreatin (100 U TAME/mL) and bile salt (10 mM)</a:t>
            </a:r>
          </a:p>
        </p:txBody>
      </p:sp>
      <p:cxnSp>
        <p:nvCxnSpPr>
          <p:cNvPr id="1014" name="Conector recto de flecha 1013">
            <a:extLst>
              <a:ext uri="{FF2B5EF4-FFF2-40B4-BE49-F238E27FC236}">
                <a16:creationId xmlns:a16="http://schemas.microsoft.com/office/drawing/2014/main" id="{817E7458-B8BE-45E3-A47D-CAD5D1784995}"/>
              </a:ext>
            </a:extLst>
          </p:cNvPr>
          <p:cNvCxnSpPr>
            <a:cxnSpLocks/>
          </p:cNvCxnSpPr>
          <p:nvPr/>
        </p:nvCxnSpPr>
        <p:spPr>
          <a:xfrm>
            <a:off x="6975111" y="4154106"/>
            <a:ext cx="77628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1" name="Título 12">
            <a:extLst>
              <a:ext uri="{FF2B5EF4-FFF2-40B4-BE49-F238E27FC236}">
                <a16:creationId xmlns:a16="http://schemas.microsoft.com/office/drawing/2014/main" id="{00C310BB-62C8-4D66-A8D3-8C0429A811A8}"/>
              </a:ext>
            </a:extLst>
          </p:cNvPr>
          <p:cNvSpPr txBox="1"/>
          <p:nvPr/>
        </p:nvSpPr>
        <p:spPr>
          <a:xfrm>
            <a:off x="604171" y="247463"/>
            <a:ext cx="1465287" cy="278672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</a:p>
        </p:txBody>
      </p:sp>
      <p:sp>
        <p:nvSpPr>
          <p:cNvPr id="1022" name="Título 12">
            <a:extLst>
              <a:ext uri="{FF2B5EF4-FFF2-40B4-BE49-F238E27FC236}">
                <a16:creationId xmlns:a16="http://schemas.microsoft.com/office/drawing/2014/main" id="{F4D4954E-C03C-4B23-BD11-A2F4F6BB6436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1023" name="Título 12">
            <a:extLst>
              <a:ext uri="{FF2B5EF4-FFF2-40B4-BE49-F238E27FC236}">
                <a16:creationId xmlns:a16="http://schemas.microsoft.com/office/drawing/2014/main" id="{1DCEDEA4-9F23-4F17-86E6-E608275B5141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sp>
        <p:nvSpPr>
          <p:cNvPr id="1024" name="Título 12">
            <a:extLst>
              <a:ext uri="{FF2B5EF4-FFF2-40B4-BE49-F238E27FC236}">
                <a16:creationId xmlns:a16="http://schemas.microsoft.com/office/drawing/2014/main" id="{EB2DFAC4-6790-4A30-85B2-5C4256107FA8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1025" name="Título 12">
            <a:extLst>
              <a:ext uri="{FF2B5EF4-FFF2-40B4-BE49-F238E27FC236}">
                <a16:creationId xmlns:a16="http://schemas.microsoft.com/office/drawing/2014/main" id="{199BD9B0-F613-411E-B34E-FB2D81FA1623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41"/>
    </mc:Choice>
    <mc:Fallback xmlns="">
      <p:transition spd="slow" advTm="2504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 noGrp="1"/>
          </p:cNvSpPr>
          <p:nvPr>
            <p:ph type="title"/>
          </p:nvPr>
        </p:nvSpPr>
        <p:spPr>
          <a:xfrm>
            <a:off x="499628" y="590626"/>
            <a:ext cx="9229239" cy="1029111"/>
          </a:xfrm>
        </p:spPr>
        <p:txBody>
          <a:bodyPr>
            <a:noAutofit/>
          </a:bodyPr>
          <a:lstStyle/>
          <a:p>
            <a:pPr lvl="1" algn="l" defTabSz="378012" rtl="0"/>
            <a:r>
              <a:rPr lang="es-ES" sz="2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BACKGROUND</a:t>
            </a:r>
            <a:br>
              <a:rPr lang="es-ES" sz="22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</a:br>
            <a:endParaRPr lang="es-ES" sz="2200" dirty="0">
              <a:solidFill>
                <a:srgbClr val="455F5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91" name="Marcador de contenido 2">
            <a:extLst>
              <a:ext uri="{FF2B5EF4-FFF2-40B4-BE49-F238E27FC236}">
                <a16:creationId xmlns:a16="http://schemas.microsoft.com/office/drawing/2014/main" id="{0FB19105-C06A-4EC7-B773-7B9087635059}"/>
              </a:ext>
            </a:extLst>
          </p:cNvPr>
          <p:cNvSpPr txBox="1"/>
          <p:nvPr/>
        </p:nvSpPr>
        <p:spPr>
          <a:xfrm>
            <a:off x="499628" y="1105182"/>
            <a:ext cx="9229239" cy="36601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Adaptation 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of INFOGEST method to evaluation of sterol bioaccessibility </a:t>
            </a:r>
            <a:r>
              <a:rPr lang="es-ES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                             Bile salts of bovine </a:t>
            </a:r>
            <a:r>
              <a:rPr lang="es-E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origin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(10 mM)</a:t>
            </a: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Optimization 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of 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INFOGEST method adapted for sterols: GL 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or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cholesterol esterase (CE) </a:t>
            </a:r>
            <a:r>
              <a:rPr lang="es-ES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		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							</a:t>
            </a:r>
            <a:endParaRPr lang="en-US" b="0" i="0" u="none" strike="noStrike" kern="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b="0" i="0" u="none" strike="noStrike" kern="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01C2F893-4B64-41AF-9356-C0A9A67FB277}"/>
              </a:ext>
            </a:extLst>
          </p:cNvPr>
          <p:cNvSpPr/>
          <p:nvPr/>
        </p:nvSpPr>
        <p:spPr>
          <a:xfrm rot="4160343" flipV="1">
            <a:off x="1047706" y="391128"/>
            <a:ext cx="1565071" cy="1654566"/>
          </a:xfrm>
          <a:prstGeom prst="arc">
            <a:avLst>
              <a:gd name="adj1" fmla="val 16691813"/>
              <a:gd name="adj2" fmla="val 20727501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CF5D58D-B8E3-428F-9167-17593FA8862C}"/>
              </a:ext>
            </a:extLst>
          </p:cNvPr>
          <p:cNvCxnSpPr>
            <a:cxnSpLocks/>
          </p:cNvCxnSpPr>
          <p:nvPr/>
        </p:nvCxnSpPr>
        <p:spPr>
          <a:xfrm>
            <a:off x="612643" y="1619737"/>
            <a:ext cx="11145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o 24">
            <a:extLst>
              <a:ext uri="{FF2B5EF4-FFF2-40B4-BE49-F238E27FC236}">
                <a16:creationId xmlns:a16="http://schemas.microsoft.com/office/drawing/2014/main" id="{F3CFF5CE-7231-41D3-B60E-E11D7B492368}"/>
              </a:ext>
            </a:extLst>
          </p:cNvPr>
          <p:cNvSpPr/>
          <p:nvPr/>
        </p:nvSpPr>
        <p:spPr>
          <a:xfrm rot="4972456">
            <a:off x="6024191" y="2661273"/>
            <a:ext cx="867444" cy="1029034"/>
          </a:xfrm>
          <a:prstGeom prst="arc">
            <a:avLst>
              <a:gd name="adj1" fmla="val 16691813"/>
              <a:gd name="adj2" fmla="val 479223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42E9B61-EC6C-4B36-AD1F-5F68441F1756}"/>
              </a:ext>
            </a:extLst>
          </p:cNvPr>
          <p:cNvSpPr txBox="1"/>
          <p:nvPr/>
        </p:nvSpPr>
        <p:spPr>
          <a:xfrm>
            <a:off x="2785533" y="3460536"/>
            <a:ext cx="7137400" cy="1295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Plant sterols (PS): by 18-62% </a:t>
            </a:r>
          </a:p>
          <a:p>
            <a:pPr>
              <a:lnSpc>
                <a:spcPct val="150000"/>
              </a:lnSpc>
            </a:pP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Cholesterol: by 47% (non-</a:t>
            </a:r>
            <a:r>
              <a:rPr lang="es-ES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quantifiable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with cholesterol esterase)</a:t>
            </a:r>
          </a:p>
          <a:p>
            <a:pPr>
              <a:lnSpc>
                <a:spcPct val="150000"/>
              </a:lnSpc>
            </a:pP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endParaRPr lang="es-ES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E7E5776-7192-4DD9-BE4C-6D65029CB46E}"/>
              </a:ext>
            </a:extLst>
          </p:cNvPr>
          <p:cNvSpPr txBox="1"/>
          <p:nvPr/>
        </p:nvSpPr>
        <p:spPr>
          <a:xfrm>
            <a:off x="6952086" y="3252109"/>
            <a:ext cx="2846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Bioaccessibility reduction</a:t>
            </a:r>
            <a:endParaRPr lang="es-ES" dirty="0"/>
          </a:p>
        </p:txBody>
      </p:sp>
      <p:sp>
        <p:nvSpPr>
          <p:cNvPr id="18" name="Título 12">
            <a:extLst>
              <a:ext uri="{FF2B5EF4-FFF2-40B4-BE49-F238E27FC236}">
                <a16:creationId xmlns:a16="http://schemas.microsoft.com/office/drawing/2014/main" id="{4335A6C3-3516-418D-B71F-13A8806D5975}"/>
              </a:ext>
            </a:extLst>
          </p:cNvPr>
          <p:cNvSpPr txBox="1"/>
          <p:nvPr/>
        </p:nvSpPr>
        <p:spPr>
          <a:xfrm>
            <a:off x="604171" y="247463"/>
            <a:ext cx="1465287" cy="278672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</a:p>
        </p:txBody>
      </p:sp>
      <p:sp>
        <p:nvSpPr>
          <p:cNvPr id="19" name="Título 12">
            <a:extLst>
              <a:ext uri="{FF2B5EF4-FFF2-40B4-BE49-F238E27FC236}">
                <a16:creationId xmlns:a16="http://schemas.microsoft.com/office/drawing/2014/main" id="{AD245D79-9C10-4288-9C89-74FB19E6B426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20" name="Título 12">
            <a:extLst>
              <a:ext uri="{FF2B5EF4-FFF2-40B4-BE49-F238E27FC236}">
                <a16:creationId xmlns:a16="http://schemas.microsoft.com/office/drawing/2014/main" id="{A08CE36F-E949-47CB-BEE0-AA5356E308A5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sp>
        <p:nvSpPr>
          <p:cNvPr id="21" name="Título 12">
            <a:extLst>
              <a:ext uri="{FF2B5EF4-FFF2-40B4-BE49-F238E27FC236}">
                <a16:creationId xmlns:a16="http://schemas.microsoft.com/office/drawing/2014/main" id="{9C5E7934-0575-4DB9-B1F4-540DC2C76AE9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22" name="Título 12">
            <a:extLst>
              <a:ext uri="{FF2B5EF4-FFF2-40B4-BE49-F238E27FC236}">
                <a16:creationId xmlns:a16="http://schemas.microsoft.com/office/drawing/2014/main" id="{325EE9EF-C314-4706-8517-985EB44EEBBC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6814DC42-48F9-4532-8A41-5AAA5C36E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005" y="977511"/>
            <a:ext cx="634039" cy="1060796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8355DFF1-950E-4E07-B888-70C4E885458F}"/>
              </a:ext>
            </a:extLst>
          </p:cNvPr>
          <p:cNvSpPr txBox="1"/>
          <p:nvPr/>
        </p:nvSpPr>
        <p:spPr>
          <a:xfrm>
            <a:off x="7366253" y="1975397"/>
            <a:ext cx="24135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PS-enriched milk-based fruit beverage 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D8268CBB-A0E2-4B85-AFD6-C86B2158DE6A}"/>
              </a:ext>
            </a:extLst>
          </p:cNvPr>
          <p:cNvCxnSpPr>
            <a:cxnSpLocks/>
          </p:cNvCxnSpPr>
          <p:nvPr/>
        </p:nvCxnSpPr>
        <p:spPr>
          <a:xfrm>
            <a:off x="5957068" y="3184373"/>
            <a:ext cx="299647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B602D50-1568-4615-A154-BA1A37295C17}"/>
              </a:ext>
            </a:extLst>
          </p:cNvPr>
          <p:cNvSpPr txBox="1"/>
          <p:nvPr/>
        </p:nvSpPr>
        <p:spPr>
          <a:xfrm>
            <a:off x="345212" y="5227686"/>
            <a:ext cx="93902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[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1] </a:t>
            </a:r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Blanco-Morales et al. Food Funct, 2018, 9, 2080-2089; [2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] </a:t>
            </a:r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López-García et al. 2021, pp 44. Available at: https://www.cost-infogest.eu/content/download/4051/35805/file/V-ICFD%20Book%20of%20Abstracts.pdf </a:t>
            </a:r>
            <a:endParaRPr lang="es-ES" sz="8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13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Marcador de contenido 2">
            <a:extLst>
              <a:ext uri="{FF2B5EF4-FFF2-40B4-BE49-F238E27FC236}">
                <a16:creationId xmlns:a16="http://schemas.microsoft.com/office/drawing/2014/main" id="{0FB19105-C06A-4EC7-B773-7B9087635059}"/>
              </a:ext>
            </a:extLst>
          </p:cNvPr>
          <p:cNvSpPr txBox="1"/>
          <p:nvPr/>
        </p:nvSpPr>
        <p:spPr>
          <a:xfrm>
            <a:off x="499628" y="1105182"/>
            <a:ext cx="9229239" cy="36601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Adaptation 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of INFOGEST method to evaluation of sterol bioaccessibility </a:t>
            </a:r>
            <a:r>
              <a:rPr lang="es-ES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                             Bile salts of bovine </a:t>
            </a:r>
            <a:r>
              <a:rPr lang="es-E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origin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(10 mM)  </a:t>
            </a: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Optimization 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of 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INFOGEST method adapted for sterols: GL </a:t>
            </a: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or</a:t>
            </a: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cholesterol esterase (CE)</a:t>
            </a:r>
            <a:r>
              <a:rPr lang="es-ES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2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		</a:t>
            </a:r>
            <a:endParaRPr lang="es-E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 defTabSz="914400">
              <a:lnSpc>
                <a:spcPct val="19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							</a:t>
            </a:r>
            <a:endParaRPr lang="en-US" b="0" i="0" u="none" strike="noStrike" kern="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b="0" i="0" u="none" strike="noStrike" kern="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3" name="Título 1"/>
          <p:cNvSpPr txBox="1">
            <a:spLocks noGrp="1"/>
          </p:cNvSpPr>
          <p:nvPr>
            <p:ph type="title"/>
          </p:nvPr>
        </p:nvSpPr>
        <p:spPr>
          <a:xfrm>
            <a:off x="499628" y="590626"/>
            <a:ext cx="9229239" cy="1029111"/>
          </a:xfrm>
        </p:spPr>
        <p:txBody>
          <a:bodyPr>
            <a:noAutofit/>
          </a:bodyPr>
          <a:lstStyle/>
          <a:p>
            <a:pPr lvl="1" algn="l" defTabSz="378012" rtl="0"/>
            <a:r>
              <a:rPr lang="es-ES" sz="2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BACKGROUND</a:t>
            </a:r>
            <a:br>
              <a:rPr lang="es-ES" sz="22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</a:br>
            <a:endParaRPr lang="es-ES" sz="2200" dirty="0">
              <a:solidFill>
                <a:srgbClr val="455F5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01C2F893-4B64-41AF-9356-C0A9A67FB277}"/>
              </a:ext>
            </a:extLst>
          </p:cNvPr>
          <p:cNvSpPr/>
          <p:nvPr/>
        </p:nvSpPr>
        <p:spPr>
          <a:xfrm rot="4160343" flipV="1">
            <a:off x="1047706" y="391128"/>
            <a:ext cx="1565071" cy="1654566"/>
          </a:xfrm>
          <a:prstGeom prst="arc">
            <a:avLst>
              <a:gd name="adj1" fmla="val 16691813"/>
              <a:gd name="adj2" fmla="val 20727501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CF5D58D-B8E3-428F-9167-17593FA8862C}"/>
              </a:ext>
            </a:extLst>
          </p:cNvPr>
          <p:cNvCxnSpPr>
            <a:cxnSpLocks/>
          </p:cNvCxnSpPr>
          <p:nvPr/>
        </p:nvCxnSpPr>
        <p:spPr>
          <a:xfrm>
            <a:off x="612643" y="1619737"/>
            <a:ext cx="11145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0ADFC90-151A-4B21-A7D1-88402CE4B171}"/>
              </a:ext>
            </a:extLst>
          </p:cNvPr>
          <p:cNvSpPr txBox="1"/>
          <p:nvPr/>
        </p:nvSpPr>
        <p:spPr>
          <a:xfrm>
            <a:off x="2040419" y="3605835"/>
            <a:ext cx="8494183" cy="547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kern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Combination of </a:t>
            </a:r>
          </a:p>
        </p:txBody>
      </p:sp>
      <p:sp>
        <p:nvSpPr>
          <p:cNvPr id="15" name="Título 12">
            <a:extLst>
              <a:ext uri="{FF2B5EF4-FFF2-40B4-BE49-F238E27FC236}">
                <a16:creationId xmlns:a16="http://schemas.microsoft.com/office/drawing/2014/main" id="{135DFB89-5DF2-4812-B80B-4C94211A3680}"/>
              </a:ext>
            </a:extLst>
          </p:cNvPr>
          <p:cNvSpPr txBox="1"/>
          <p:nvPr/>
        </p:nvSpPr>
        <p:spPr>
          <a:xfrm>
            <a:off x="604171" y="247463"/>
            <a:ext cx="1465287" cy="278672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</a:p>
        </p:txBody>
      </p:sp>
      <p:sp>
        <p:nvSpPr>
          <p:cNvPr id="19" name="Título 12">
            <a:extLst>
              <a:ext uri="{FF2B5EF4-FFF2-40B4-BE49-F238E27FC236}">
                <a16:creationId xmlns:a16="http://schemas.microsoft.com/office/drawing/2014/main" id="{6DBF1A34-AF21-46CD-8ADF-A50CEE42CCE2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20" name="Título 12">
            <a:extLst>
              <a:ext uri="{FF2B5EF4-FFF2-40B4-BE49-F238E27FC236}">
                <a16:creationId xmlns:a16="http://schemas.microsoft.com/office/drawing/2014/main" id="{0C8172CC-C57B-4AE5-B518-D84931F85290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sp>
        <p:nvSpPr>
          <p:cNvPr id="21" name="Título 12">
            <a:extLst>
              <a:ext uri="{FF2B5EF4-FFF2-40B4-BE49-F238E27FC236}">
                <a16:creationId xmlns:a16="http://schemas.microsoft.com/office/drawing/2014/main" id="{ABF1D0BB-4460-487A-B26E-0E7DD28A64E6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22" name="Título 12">
            <a:extLst>
              <a:ext uri="{FF2B5EF4-FFF2-40B4-BE49-F238E27FC236}">
                <a16:creationId xmlns:a16="http://schemas.microsoft.com/office/drawing/2014/main" id="{26BB7AF6-8A7B-4391-A739-D1212E86ACBC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1FAA5948-0154-4B7B-9802-E1BD2FBB2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005" y="977511"/>
            <a:ext cx="634039" cy="1060796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C54FB3C5-8065-4B55-9B09-8CCCF9F4C5B4}"/>
              </a:ext>
            </a:extLst>
          </p:cNvPr>
          <p:cNvSpPr txBox="1"/>
          <p:nvPr/>
        </p:nvSpPr>
        <p:spPr>
          <a:xfrm>
            <a:off x="7366253" y="1975397"/>
            <a:ext cx="24135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PS-enriched milk-based fruit beverage 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683DBD0A-BF9C-48A1-9AF1-113910FB0D70}"/>
              </a:ext>
            </a:extLst>
          </p:cNvPr>
          <p:cNvCxnSpPr>
            <a:cxnSpLocks/>
          </p:cNvCxnSpPr>
          <p:nvPr/>
        </p:nvCxnSpPr>
        <p:spPr>
          <a:xfrm flipV="1">
            <a:off x="3764538" y="3810866"/>
            <a:ext cx="590365" cy="15614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0BDE84EA-FB00-46F1-AE02-C369456E8E56}"/>
              </a:ext>
            </a:extLst>
          </p:cNvPr>
          <p:cNvCxnSpPr>
            <a:cxnSpLocks/>
          </p:cNvCxnSpPr>
          <p:nvPr/>
        </p:nvCxnSpPr>
        <p:spPr>
          <a:xfrm>
            <a:off x="3771891" y="3967014"/>
            <a:ext cx="583012" cy="18602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F5A480E-074A-4C00-B4B0-9E42D72F207B}"/>
              </a:ext>
            </a:extLst>
          </p:cNvPr>
          <p:cNvSpPr txBox="1"/>
          <p:nvPr/>
        </p:nvSpPr>
        <p:spPr>
          <a:xfrm>
            <a:off x="4390738" y="3602136"/>
            <a:ext cx="5041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 </a:t>
            </a:r>
            <a:endParaRPr lang="es-ES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144EB72-BC34-4679-B1B4-BEB74AFC66DA}"/>
              </a:ext>
            </a:extLst>
          </p:cNvPr>
          <p:cNvSpPr txBox="1"/>
          <p:nvPr/>
        </p:nvSpPr>
        <p:spPr>
          <a:xfrm>
            <a:off x="4390738" y="3975037"/>
            <a:ext cx="5041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CE </a:t>
            </a:r>
            <a:endParaRPr lang="es-ES" dirty="0"/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8E8A0036-DB2A-465D-902D-C30F1ABC91F0}"/>
              </a:ext>
            </a:extLst>
          </p:cNvPr>
          <p:cNvSpPr/>
          <p:nvPr/>
        </p:nvSpPr>
        <p:spPr>
          <a:xfrm>
            <a:off x="4824678" y="3702186"/>
            <a:ext cx="146050" cy="575657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51ECEC7-348C-43BC-9028-1CAC225659D7}"/>
              </a:ext>
            </a:extLst>
          </p:cNvPr>
          <p:cNvSpPr txBox="1"/>
          <p:nvPr/>
        </p:nvSpPr>
        <p:spPr>
          <a:xfrm>
            <a:off x="5015655" y="3790371"/>
            <a:ext cx="5041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More physiologically relevant </a:t>
            </a:r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C8455AA-9507-4082-A853-DD9380A56AD0}"/>
              </a:ext>
            </a:extLst>
          </p:cNvPr>
          <p:cNvSpPr/>
          <p:nvPr/>
        </p:nvSpPr>
        <p:spPr>
          <a:xfrm>
            <a:off x="2040419" y="3526593"/>
            <a:ext cx="5999785" cy="8788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7F5C44A-D566-4038-8839-CBD4B0350285}"/>
              </a:ext>
            </a:extLst>
          </p:cNvPr>
          <p:cNvSpPr txBox="1"/>
          <p:nvPr/>
        </p:nvSpPr>
        <p:spPr>
          <a:xfrm>
            <a:off x="345212" y="5227686"/>
            <a:ext cx="93902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[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1] </a:t>
            </a:r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Blanco-Morales et al. Food Funct, 2018, 9, 2080-2089; [2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] </a:t>
            </a:r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López-García et al. 2021, pp 44. Available at: https://www.cost-infogest.eu/content/download/4051/35805/file/V-ICFD%20Book%20of%20Abstracts.pdf </a:t>
            </a:r>
            <a:endParaRPr lang="es-ES" sz="8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5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9"/>
          <p:cNvSpPr/>
          <p:nvPr/>
        </p:nvSpPr>
        <p:spPr>
          <a:xfrm>
            <a:off x="681865" y="831854"/>
            <a:ext cx="8716893" cy="33820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b="1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  <a:r>
              <a:rPr lang="es-ES" sz="2200" b="0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 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200" b="0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T</a:t>
            </a:r>
            <a:r>
              <a:rPr lang="en-US" sz="2200" b="0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 evaluate the influence of combined addition of gastric lipase and cholesterol esterase to the 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INFOGEST 2.0</a:t>
            </a:r>
            <a:r>
              <a:rPr lang="en-US" sz="2200" b="0" i="0" u="none" strike="noStrike" kern="1200" cap="none" spc="0" baseline="0" dirty="0">
                <a:solidFill>
                  <a:srgbClr val="000000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 gastrointestinal digestion, on the sterol bioaccessibility in a plant sterol-enriched milk-based fruit beverage</a:t>
            </a:r>
            <a:endParaRPr lang="es-ES" sz="2000" b="0" i="0" u="none" strike="noStrike" kern="1200" cap="none" spc="0" baseline="0" dirty="0">
              <a:solidFill>
                <a:srgbClr val="000000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9" name="Título 12">
            <a:extLst>
              <a:ext uri="{FF2B5EF4-FFF2-40B4-BE49-F238E27FC236}">
                <a16:creationId xmlns:a16="http://schemas.microsoft.com/office/drawing/2014/main" id="{94D3EA8B-D47C-44E0-A348-B3D283BC86E4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10" name="Título 12">
            <a:extLst>
              <a:ext uri="{FF2B5EF4-FFF2-40B4-BE49-F238E27FC236}">
                <a16:creationId xmlns:a16="http://schemas.microsoft.com/office/drawing/2014/main" id="{259F4BB9-F7DE-4E40-9B6E-B6F7A8CD9D2B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sp>
        <p:nvSpPr>
          <p:cNvPr id="11" name="Título 12">
            <a:extLst>
              <a:ext uri="{FF2B5EF4-FFF2-40B4-BE49-F238E27FC236}">
                <a16:creationId xmlns:a16="http://schemas.microsoft.com/office/drawing/2014/main" id="{D91A4828-0DED-4832-B783-3035D1A368DC}"/>
              </a:ext>
            </a:extLst>
          </p:cNvPr>
          <p:cNvSpPr txBox="1"/>
          <p:nvPr/>
        </p:nvSpPr>
        <p:spPr>
          <a:xfrm>
            <a:off x="592207" y="247353"/>
            <a:ext cx="1477251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dirty="0">
                <a:solidFill>
                  <a:srgbClr val="BBB4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  <a:endParaRPr lang="es-ES" sz="1000" b="0" i="0" u="none" strike="noStrike" kern="1200" cap="none" spc="0" baseline="0" dirty="0">
              <a:solidFill>
                <a:srgbClr val="BBB487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18" name="Título 12">
            <a:extLst>
              <a:ext uri="{FF2B5EF4-FFF2-40B4-BE49-F238E27FC236}">
                <a16:creationId xmlns:a16="http://schemas.microsoft.com/office/drawing/2014/main" id="{952E527E-505C-4A4B-84EB-8BB1C9B71861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19" name="Título 12">
            <a:extLst>
              <a:ext uri="{FF2B5EF4-FFF2-40B4-BE49-F238E27FC236}">
                <a16:creationId xmlns:a16="http://schemas.microsoft.com/office/drawing/2014/main" id="{B392BB26-CDB9-4A10-A61A-503E9A25A016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32382BA-62F8-4AD1-8D4B-AA0B4054FF34}"/>
              </a:ext>
            </a:extLst>
          </p:cNvPr>
          <p:cNvSpPr txBox="1">
            <a:spLocks/>
          </p:cNvSpPr>
          <p:nvPr/>
        </p:nvSpPr>
        <p:spPr>
          <a:xfrm>
            <a:off x="604839" y="615190"/>
            <a:ext cx="8928628" cy="832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9006" indent="-151205" algn="l" defTabSz="756026" rtl="0" eaLnBrk="1" latinLnBrk="0" hangingPunct="1">
              <a:lnSpc>
                <a:spcPct val="90000"/>
              </a:lnSpc>
              <a:spcBef>
                <a:spcPts val="1158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181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78013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54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04821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88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31629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58436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32288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57092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81896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06700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801" indent="0">
              <a:lnSpc>
                <a:spcPct val="150000"/>
              </a:lnSpc>
              <a:buNone/>
            </a:pPr>
            <a:r>
              <a:rPr lang="es-ES" sz="20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DIGESTION GASTROINTESTINAL AND STEROL DETERMINATION</a:t>
            </a:r>
            <a:endParaRPr lang="es-E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E4906C6-2ACC-4653-9D5A-D1AA2717D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832" y="1337110"/>
            <a:ext cx="634039" cy="1060796"/>
          </a:xfrm>
          <a:prstGeom prst="rect">
            <a:avLst/>
          </a:prstGeom>
        </p:spPr>
      </p:pic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C89267B0-F87D-47D0-9069-7FCF0CC836BA}"/>
              </a:ext>
            </a:extLst>
          </p:cNvPr>
          <p:cNvCxnSpPr>
            <a:cxnSpLocks/>
          </p:cNvCxnSpPr>
          <p:nvPr/>
        </p:nvCxnSpPr>
        <p:spPr>
          <a:xfrm>
            <a:off x="1933531" y="1866479"/>
            <a:ext cx="146776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3210831-2025-4A4B-93BB-BD82F8D0B5C5}"/>
              </a:ext>
            </a:extLst>
          </p:cNvPr>
          <p:cNvSpPr txBox="1"/>
          <p:nvPr/>
        </p:nvSpPr>
        <p:spPr>
          <a:xfrm>
            <a:off x="1662060" y="1543314"/>
            <a:ext cx="205760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 vitro </a:t>
            </a:r>
            <a:r>
              <a:rPr lang="en-U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digestion</a:t>
            </a:r>
          </a:p>
        </p:txBody>
      </p:sp>
      <p:sp>
        <p:nvSpPr>
          <p:cNvPr id="48" name="Arco 47">
            <a:extLst>
              <a:ext uri="{FF2B5EF4-FFF2-40B4-BE49-F238E27FC236}">
                <a16:creationId xmlns:a16="http://schemas.microsoft.com/office/drawing/2014/main" id="{E22B81C0-CF1A-4FA9-B60F-3E263DD0EE86}"/>
              </a:ext>
            </a:extLst>
          </p:cNvPr>
          <p:cNvSpPr/>
          <p:nvPr/>
        </p:nvSpPr>
        <p:spPr>
          <a:xfrm>
            <a:off x="1230817" y="2742650"/>
            <a:ext cx="2413541" cy="1499150"/>
          </a:xfrm>
          <a:prstGeom prst="arc">
            <a:avLst>
              <a:gd name="adj1" fmla="val 15676451"/>
              <a:gd name="adj2" fmla="val 2144860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2E04DB7E-ADE7-4127-801F-D2FA42AECD19}"/>
              </a:ext>
            </a:extLst>
          </p:cNvPr>
          <p:cNvSpPr txBox="1"/>
          <p:nvPr/>
        </p:nvSpPr>
        <p:spPr>
          <a:xfrm>
            <a:off x="1092137" y="3452980"/>
            <a:ext cx="508750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Sterol determination by GC-FID </a:t>
            </a:r>
            <a:r>
              <a:rPr lang="en-US" sz="1500" baseline="300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1</a:t>
            </a:r>
            <a:endParaRPr lang="en-US" sz="15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</a:t>
            </a:r>
            <a:endParaRPr lang="es-ES" sz="15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353EF27E-1E80-4A3B-98E0-2C337F030C1C}"/>
              </a:ext>
            </a:extLst>
          </p:cNvPr>
          <p:cNvSpPr txBox="1"/>
          <p:nvPr/>
        </p:nvSpPr>
        <p:spPr>
          <a:xfrm>
            <a:off x="310867" y="4390497"/>
            <a:ext cx="745476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           Bioaccessibility (%) = 						X 100 </a:t>
            </a:r>
          </a:p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</a:t>
            </a:r>
            <a:endParaRPr lang="es-ES" sz="15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DADA7DDA-7E18-4879-9731-AFFFE6EE7BF6}"/>
              </a:ext>
            </a:extLst>
          </p:cNvPr>
          <p:cNvSpPr txBox="1"/>
          <p:nvPr/>
        </p:nvSpPr>
        <p:spPr>
          <a:xfrm>
            <a:off x="2069458" y="4231420"/>
            <a:ext cx="508750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          Sterol content in BF</a:t>
            </a:r>
            <a:endParaRPr lang="en-US" sz="15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</a:t>
            </a:r>
            <a:endParaRPr lang="es-ES" sz="15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EC2C3A26-08F5-4378-841B-38A4F6A39638}"/>
              </a:ext>
            </a:extLst>
          </p:cNvPr>
          <p:cNvSpPr txBox="1"/>
          <p:nvPr/>
        </p:nvSpPr>
        <p:spPr>
          <a:xfrm>
            <a:off x="2314993" y="4528774"/>
            <a:ext cx="508750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 Sterol content in beverage</a:t>
            </a:r>
            <a:endParaRPr lang="en-US" sz="15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</a:t>
            </a:r>
            <a:endParaRPr lang="es-ES" sz="15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291302D0-B0E1-4567-9201-F799B0546826}"/>
              </a:ext>
            </a:extLst>
          </p:cNvPr>
          <p:cNvCxnSpPr/>
          <p:nvPr/>
        </p:nvCxnSpPr>
        <p:spPr>
          <a:xfrm>
            <a:off x="3808066" y="4553280"/>
            <a:ext cx="21567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992D428D-AF1D-498E-980D-A1832AB92791}"/>
              </a:ext>
            </a:extLst>
          </p:cNvPr>
          <p:cNvSpPr/>
          <p:nvPr/>
        </p:nvSpPr>
        <p:spPr>
          <a:xfrm>
            <a:off x="1924530" y="4179122"/>
            <a:ext cx="4774208" cy="799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BF8D6F7C-F816-440F-A38D-A148231C4090}"/>
              </a:ext>
            </a:extLst>
          </p:cNvPr>
          <p:cNvSpPr txBox="1"/>
          <p:nvPr/>
        </p:nvSpPr>
        <p:spPr>
          <a:xfrm>
            <a:off x="404633" y="5210958"/>
            <a:ext cx="470961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PS: plant sterols; BF: bioaccessible fraction; GC-FID: gas chromatography-flame ionization detection</a:t>
            </a:r>
            <a:endParaRPr lang="es-ES" sz="8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ítulo 12">
            <a:extLst>
              <a:ext uri="{FF2B5EF4-FFF2-40B4-BE49-F238E27FC236}">
                <a16:creationId xmlns:a16="http://schemas.microsoft.com/office/drawing/2014/main" id="{B41F8F75-A562-4286-978F-A0317509ADDA}"/>
              </a:ext>
            </a:extLst>
          </p:cNvPr>
          <p:cNvSpPr txBox="1"/>
          <p:nvPr/>
        </p:nvSpPr>
        <p:spPr>
          <a:xfrm>
            <a:off x="592207" y="247353"/>
            <a:ext cx="1477251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dirty="0">
                <a:solidFill>
                  <a:srgbClr val="BBB4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  <a:endParaRPr lang="es-ES" sz="1000" b="0" i="0" u="none" strike="noStrike" kern="1200" cap="none" spc="0" baseline="0" dirty="0">
              <a:solidFill>
                <a:srgbClr val="BBB487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38" name="Título 12">
            <a:extLst>
              <a:ext uri="{FF2B5EF4-FFF2-40B4-BE49-F238E27FC236}">
                <a16:creationId xmlns:a16="http://schemas.microsoft.com/office/drawing/2014/main" id="{A7BA2C22-30C8-4C47-BAC7-4A7EDAE4084B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39" name="Título 12">
            <a:extLst>
              <a:ext uri="{FF2B5EF4-FFF2-40B4-BE49-F238E27FC236}">
                <a16:creationId xmlns:a16="http://schemas.microsoft.com/office/drawing/2014/main" id="{9FA0CD58-D4E5-4762-874F-71EAC9E83044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40" name="Título 12">
            <a:extLst>
              <a:ext uri="{FF2B5EF4-FFF2-40B4-BE49-F238E27FC236}">
                <a16:creationId xmlns:a16="http://schemas.microsoft.com/office/drawing/2014/main" id="{934B6CB9-5D72-4172-B905-106A9A6F6D4D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  <p:sp>
        <p:nvSpPr>
          <p:cNvPr id="41" name="Título 12">
            <a:extLst>
              <a:ext uri="{FF2B5EF4-FFF2-40B4-BE49-F238E27FC236}">
                <a16:creationId xmlns:a16="http://schemas.microsoft.com/office/drawing/2014/main" id="{8BC8102F-5546-4EEB-8EF7-F33E1C62545A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4538CD7-1941-4E7A-A206-8679F0FC12A9}"/>
              </a:ext>
            </a:extLst>
          </p:cNvPr>
          <p:cNvSpPr txBox="1"/>
          <p:nvPr/>
        </p:nvSpPr>
        <p:spPr>
          <a:xfrm>
            <a:off x="441080" y="2334996"/>
            <a:ext cx="241354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PS-enriched milk-based fruit beverage </a:t>
            </a:r>
          </a:p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(2.5 g PS/250 mL)</a:t>
            </a:r>
          </a:p>
          <a:p>
            <a:pPr algn="ctr"/>
            <a:r>
              <a:rPr lang="es-ES" sz="1500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</a:t>
            </a:r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r </a:t>
            </a:r>
          </a:p>
          <a:p>
            <a:pPr algn="ctr"/>
            <a:r>
              <a:rPr lang="es-ES" sz="1500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Blanks</a:t>
            </a:r>
            <a:endParaRPr lang="es-ES" sz="15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9F7CF3E-25FF-4105-8DA1-85BB5161E8AD}"/>
              </a:ext>
            </a:extLst>
          </p:cNvPr>
          <p:cNvSpPr txBox="1"/>
          <p:nvPr/>
        </p:nvSpPr>
        <p:spPr>
          <a:xfrm>
            <a:off x="7242830" y="5233474"/>
            <a:ext cx="268620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[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1]   </a:t>
            </a:r>
            <a:r>
              <a:rPr lang="es-ES" sz="800" b="0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Blanco-Morales et al. Food Funct, 2018, 9, 2080-2089</a:t>
            </a:r>
            <a:r>
              <a:rPr lang="es-ES" sz="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.</a:t>
            </a:r>
            <a:endParaRPr lang="es-ES" sz="8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3B27981-D180-4299-856E-570EFFBBEB97}"/>
              </a:ext>
            </a:extLst>
          </p:cNvPr>
          <p:cNvSpPr txBox="1"/>
          <p:nvPr/>
        </p:nvSpPr>
        <p:spPr>
          <a:xfrm>
            <a:off x="2211230" y="1668853"/>
            <a:ext cx="668434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INFOGEST </a:t>
            </a:r>
            <a:r>
              <a:rPr lang="en-US" sz="1500" baseline="300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1</a:t>
            </a:r>
            <a:r>
              <a:rPr lang="en-U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+ GL (60 U/mL) + CE (0.075 or 2 U/mL)</a:t>
            </a:r>
          </a:p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</a:t>
            </a:r>
            <a:endParaRPr lang="es-ES" sz="15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2849C7C-29C8-4D25-B8A4-4030F7F40C95}"/>
              </a:ext>
            </a:extLst>
          </p:cNvPr>
          <p:cNvSpPr txBox="1"/>
          <p:nvPr/>
        </p:nvSpPr>
        <p:spPr>
          <a:xfrm>
            <a:off x="5475604" y="2087649"/>
            <a:ext cx="320123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Centrifugation (90 min, 4°C, 3100 g)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18408B59-FBCF-4E43-95B2-11971736686A}"/>
              </a:ext>
            </a:extLst>
          </p:cNvPr>
          <p:cNvSpPr txBox="1"/>
          <p:nvPr/>
        </p:nvSpPr>
        <p:spPr>
          <a:xfrm>
            <a:off x="3377667" y="2569891"/>
            <a:ext cx="508750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Bioaccessible fraction (BF)</a:t>
            </a:r>
          </a:p>
          <a:p>
            <a:pPr algn="ctr"/>
            <a:r>
              <a:rPr lang="es-ES" sz="15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</a:t>
            </a:r>
            <a:endParaRPr lang="es-ES" sz="15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Arco 35">
            <a:extLst>
              <a:ext uri="{FF2B5EF4-FFF2-40B4-BE49-F238E27FC236}">
                <a16:creationId xmlns:a16="http://schemas.microsoft.com/office/drawing/2014/main" id="{0F1130E5-67AD-47A3-9889-318EABB0B869}"/>
              </a:ext>
            </a:extLst>
          </p:cNvPr>
          <p:cNvSpPr/>
          <p:nvPr/>
        </p:nvSpPr>
        <p:spPr>
          <a:xfrm flipH="1">
            <a:off x="3635891" y="2740110"/>
            <a:ext cx="2608359" cy="1499150"/>
          </a:xfrm>
          <a:prstGeom prst="arc">
            <a:avLst>
              <a:gd name="adj1" fmla="val 16837051"/>
              <a:gd name="adj2" fmla="val 21448603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E308E33B-EADE-4235-B5F4-0F84B8F72885}"/>
              </a:ext>
            </a:extLst>
          </p:cNvPr>
          <p:cNvCxnSpPr>
            <a:cxnSpLocks/>
          </p:cNvCxnSpPr>
          <p:nvPr/>
        </p:nvCxnSpPr>
        <p:spPr>
          <a:xfrm>
            <a:off x="5591038" y="2031693"/>
            <a:ext cx="0" cy="521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44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32382BA-62F8-4AD1-8D4B-AA0B4054FF34}"/>
              </a:ext>
            </a:extLst>
          </p:cNvPr>
          <p:cNvSpPr txBox="1">
            <a:spLocks/>
          </p:cNvSpPr>
          <p:nvPr/>
        </p:nvSpPr>
        <p:spPr>
          <a:xfrm>
            <a:off x="604839" y="615190"/>
            <a:ext cx="7107923" cy="580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9006" indent="-151205" algn="l" defTabSz="756026" rtl="0" eaLnBrk="1" latinLnBrk="0" hangingPunct="1">
              <a:lnSpc>
                <a:spcPct val="90000"/>
              </a:lnSpc>
              <a:spcBef>
                <a:spcPts val="1158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181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78013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54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04821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88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31629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58436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32288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57092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81896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06700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801" indent="0">
              <a:lnSpc>
                <a:spcPct val="150000"/>
              </a:lnSpc>
              <a:buNone/>
            </a:pPr>
            <a:r>
              <a:rPr lang="es-ES" sz="20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STEROL BIOACCESSIBILITY </a:t>
            </a:r>
            <a:endParaRPr lang="es-E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3A103EEC-CAD8-4FF5-8043-7844FC8E2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352109"/>
              </p:ext>
            </p:extLst>
          </p:nvPr>
        </p:nvGraphicFramePr>
        <p:xfrm>
          <a:off x="1433528" y="1017393"/>
          <a:ext cx="7702984" cy="450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ítulo 12">
            <a:extLst>
              <a:ext uri="{FF2B5EF4-FFF2-40B4-BE49-F238E27FC236}">
                <a16:creationId xmlns:a16="http://schemas.microsoft.com/office/drawing/2014/main" id="{5B42E2F4-7CD3-4B6C-B84B-146566481FDA}"/>
              </a:ext>
            </a:extLst>
          </p:cNvPr>
          <p:cNvSpPr txBox="1"/>
          <p:nvPr/>
        </p:nvSpPr>
        <p:spPr>
          <a:xfrm>
            <a:off x="592207" y="247353"/>
            <a:ext cx="1477251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dirty="0">
                <a:solidFill>
                  <a:srgbClr val="BBB4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  <a:endParaRPr lang="es-ES" sz="1000" b="0" i="0" u="none" strike="noStrike" kern="1200" cap="none" spc="0" baseline="0" dirty="0">
              <a:solidFill>
                <a:srgbClr val="BBB487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11" name="Título 12">
            <a:extLst>
              <a:ext uri="{FF2B5EF4-FFF2-40B4-BE49-F238E27FC236}">
                <a16:creationId xmlns:a16="http://schemas.microsoft.com/office/drawing/2014/main" id="{D85509DC-000F-4288-B5A6-C1FD00E5CC9E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12" name="Título 12">
            <a:extLst>
              <a:ext uri="{FF2B5EF4-FFF2-40B4-BE49-F238E27FC236}">
                <a16:creationId xmlns:a16="http://schemas.microsoft.com/office/drawing/2014/main" id="{6911E3B4-1207-4269-9E02-83406115136F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80711A34-F03E-48A8-A002-8E9F3F5F1332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  <p:sp>
        <p:nvSpPr>
          <p:cNvPr id="14" name="Título 12">
            <a:extLst>
              <a:ext uri="{FF2B5EF4-FFF2-40B4-BE49-F238E27FC236}">
                <a16:creationId xmlns:a16="http://schemas.microsoft.com/office/drawing/2014/main" id="{333943E2-8367-4CFD-B61E-091853D3EE9D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</p:spTree>
    <p:extLst>
      <p:ext uri="{BB962C8B-B14F-4D97-AF65-F5344CB8AC3E}">
        <p14:creationId xmlns:p14="http://schemas.microsoft.com/office/powerpoint/2010/main" val="306916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32382BA-62F8-4AD1-8D4B-AA0B4054FF34}"/>
              </a:ext>
            </a:extLst>
          </p:cNvPr>
          <p:cNvSpPr txBox="1">
            <a:spLocks/>
          </p:cNvSpPr>
          <p:nvPr/>
        </p:nvSpPr>
        <p:spPr>
          <a:xfrm>
            <a:off x="604839" y="615190"/>
            <a:ext cx="7107923" cy="580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9006" indent="-151205" algn="l" defTabSz="756026" rtl="0" eaLnBrk="1" latinLnBrk="0" hangingPunct="1">
              <a:lnSpc>
                <a:spcPct val="90000"/>
              </a:lnSpc>
              <a:spcBef>
                <a:spcPts val="1158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181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78013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54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04821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88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31629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58436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32288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57092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81896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06700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801" indent="0">
              <a:lnSpc>
                <a:spcPct val="150000"/>
              </a:lnSpc>
              <a:buNone/>
            </a:pPr>
            <a:r>
              <a:rPr lang="es-ES" sz="20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STEROL BIOACCESSIBILITY </a:t>
            </a:r>
            <a:endParaRPr lang="es-E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3A103EEC-CAD8-4FF5-8043-7844FC8E227C}"/>
              </a:ext>
            </a:extLst>
          </p:cNvPr>
          <p:cNvGraphicFramePr>
            <a:graphicFrameLocks/>
          </p:cNvGraphicFramePr>
          <p:nvPr/>
        </p:nvGraphicFramePr>
        <p:xfrm>
          <a:off x="1433528" y="1017393"/>
          <a:ext cx="7702984" cy="450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ítulo 12">
            <a:extLst>
              <a:ext uri="{FF2B5EF4-FFF2-40B4-BE49-F238E27FC236}">
                <a16:creationId xmlns:a16="http://schemas.microsoft.com/office/drawing/2014/main" id="{5B42E2F4-7CD3-4B6C-B84B-146566481FDA}"/>
              </a:ext>
            </a:extLst>
          </p:cNvPr>
          <p:cNvSpPr txBox="1"/>
          <p:nvPr/>
        </p:nvSpPr>
        <p:spPr>
          <a:xfrm>
            <a:off x="592207" y="247353"/>
            <a:ext cx="1477251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dirty="0">
                <a:solidFill>
                  <a:srgbClr val="BBB4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  <a:endParaRPr lang="es-ES" sz="1000" b="0" i="0" u="none" strike="noStrike" kern="1200" cap="none" spc="0" baseline="0" dirty="0">
              <a:solidFill>
                <a:srgbClr val="BBB487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11" name="Título 12">
            <a:extLst>
              <a:ext uri="{FF2B5EF4-FFF2-40B4-BE49-F238E27FC236}">
                <a16:creationId xmlns:a16="http://schemas.microsoft.com/office/drawing/2014/main" id="{D85509DC-000F-4288-B5A6-C1FD00E5CC9E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12" name="Título 12">
            <a:extLst>
              <a:ext uri="{FF2B5EF4-FFF2-40B4-BE49-F238E27FC236}">
                <a16:creationId xmlns:a16="http://schemas.microsoft.com/office/drawing/2014/main" id="{6911E3B4-1207-4269-9E02-83406115136F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80711A34-F03E-48A8-A002-8E9F3F5F1332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  <p:sp>
        <p:nvSpPr>
          <p:cNvPr id="14" name="Título 12">
            <a:extLst>
              <a:ext uri="{FF2B5EF4-FFF2-40B4-BE49-F238E27FC236}">
                <a16:creationId xmlns:a16="http://schemas.microsoft.com/office/drawing/2014/main" id="{333943E2-8367-4CFD-B61E-091853D3EE9D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580515C-C5C8-4509-8245-24D4B279F718}"/>
              </a:ext>
            </a:extLst>
          </p:cNvPr>
          <p:cNvSpPr txBox="1"/>
          <p:nvPr/>
        </p:nvSpPr>
        <p:spPr>
          <a:xfrm>
            <a:off x="4711709" y="1678035"/>
            <a:ext cx="576155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Bioaccessibility</a:t>
            </a:r>
            <a:r>
              <a:rPr lang="en-US" sz="1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not affected (p &gt; 0.05) by CE activity</a:t>
            </a:r>
            <a:endParaRPr lang="es-ES" sz="15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9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32382BA-62F8-4AD1-8D4B-AA0B4054FF34}"/>
              </a:ext>
            </a:extLst>
          </p:cNvPr>
          <p:cNvSpPr txBox="1">
            <a:spLocks/>
          </p:cNvSpPr>
          <p:nvPr/>
        </p:nvSpPr>
        <p:spPr>
          <a:xfrm>
            <a:off x="604839" y="615190"/>
            <a:ext cx="7107923" cy="580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9006" indent="-151205" algn="l" defTabSz="756026" rtl="0" eaLnBrk="1" latinLnBrk="0" hangingPunct="1">
              <a:lnSpc>
                <a:spcPct val="90000"/>
              </a:lnSpc>
              <a:spcBef>
                <a:spcPts val="1158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181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78013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54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04821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88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31629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58436" indent="-151205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32288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57092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81896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067000" indent="-189006" algn="l" defTabSz="756026" rtl="0" eaLnBrk="1" latinLnBrk="0" hangingPunct="1">
              <a:lnSpc>
                <a:spcPct val="90000"/>
              </a:lnSpc>
              <a:spcBef>
                <a:spcPts val="165"/>
              </a:spcBef>
              <a:spcAft>
                <a:spcPts val="331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23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801" indent="0">
              <a:lnSpc>
                <a:spcPct val="150000"/>
              </a:lnSpc>
              <a:buNone/>
            </a:pPr>
            <a:r>
              <a:rPr lang="es-ES" sz="20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STEROL BIOACCESSIBILITY </a:t>
            </a:r>
            <a:endParaRPr lang="es-E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3A103EEC-CAD8-4FF5-8043-7844FC8E2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584007"/>
              </p:ext>
            </p:extLst>
          </p:nvPr>
        </p:nvGraphicFramePr>
        <p:xfrm>
          <a:off x="1433528" y="1017393"/>
          <a:ext cx="7702984" cy="450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ítulo 12">
            <a:extLst>
              <a:ext uri="{FF2B5EF4-FFF2-40B4-BE49-F238E27FC236}">
                <a16:creationId xmlns:a16="http://schemas.microsoft.com/office/drawing/2014/main" id="{5B42E2F4-7CD3-4B6C-B84B-146566481FDA}"/>
              </a:ext>
            </a:extLst>
          </p:cNvPr>
          <p:cNvSpPr txBox="1"/>
          <p:nvPr/>
        </p:nvSpPr>
        <p:spPr>
          <a:xfrm>
            <a:off x="592207" y="247353"/>
            <a:ext cx="1477251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dirty="0">
                <a:solidFill>
                  <a:srgbClr val="BBB4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INTRODUCTION</a:t>
            </a:r>
            <a:endParaRPr lang="es-ES" sz="1000" b="0" i="0" u="none" strike="noStrike" kern="1200" cap="none" spc="0" baseline="0" dirty="0">
              <a:solidFill>
                <a:srgbClr val="BBB487"/>
              </a:solidFill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/>
            </a:endParaRPr>
          </a:p>
        </p:txBody>
      </p:sp>
      <p:sp>
        <p:nvSpPr>
          <p:cNvPr id="11" name="Título 12">
            <a:extLst>
              <a:ext uri="{FF2B5EF4-FFF2-40B4-BE49-F238E27FC236}">
                <a16:creationId xmlns:a16="http://schemas.microsoft.com/office/drawing/2014/main" id="{D85509DC-000F-4288-B5A6-C1FD00E5CC9E}"/>
              </a:ext>
            </a:extLst>
          </p:cNvPr>
          <p:cNvSpPr txBox="1"/>
          <p:nvPr/>
        </p:nvSpPr>
        <p:spPr>
          <a:xfrm>
            <a:off x="2249476" y="247353"/>
            <a:ext cx="977936" cy="285996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OBJECTIVE</a:t>
            </a:r>
          </a:p>
        </p:txBody>
      </p:sp>
      <p:sp>
        <p:nvSpPr>
          <p:cNvPr id="12" name="Título 12">
            <a:extLst>
              <a:ext uri="{FF2B5EF4-FFF2-40B4-BE49-F238E27FC236}">
                <a16:creationId xmlns:a16="http://schemas.microsoft.com/office/drawing/2014/main" id="{6911E3B4-1207-4269-9E02-83406115136F}"/>
              </a:ext>
            </a:extLst>
          </p:cNvPr>
          <p:cNvSpPr txBox="1"/>
          <p:nvPr/>
        </p:nvSpPr>
        <p:spPr>
          <a:xfrm>
            <a:off x="7158170" y="262984"/>
            <a:ext cx="1159465" cy="271567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CONCLUSIONS</a:t>
            </a: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80711A34-F03E-48A8-A002-8E9F3F5F1332}"/>
              </a:ext>
            </a:extLst>
          </p:cNvPr>
          <p:cNvSpPr txBox="1"/>
          <p:nvPr/>
        </p:nvSpPr>
        <p:spPr>
          <a:xfrm>
            <a:off x="5285020" y="259204"/>
            <a:ext cx="1712950" cy="274146"/>
          </a:xfrm>
          <a:prstGeom prst="rect">
            <a:avLst/>
          </a:prstGeom>
          <a:solidFill>
            <a:schemeClr val="accent1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1" i="0" u="none" strike="noStrike" kern="1200" cap="none" spc="0" baseline="0" dirty="0"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RESULTS AND DISCUSSION</a:t>
            </a:r>
          </a:p>
        </p:txBody>
      </p:sp>
      <p:sp>
        <p:nvSpPr>
          <p:cNvPr id="14" name="Título 12">
            <a:extLst>
              <a:ext uri="{FF2B5EF4-FFF2-40B4-BE49-F238E27FC236}">
                <a16:creationId xmlns:a16="http://schemas.microsoft.com/office/drawing/2014/main" id="{333943E2-8367-4CFD-B61E-091853D3EE9D}"/>
              </a:ext>
            </a:extLst>
          </p:cNvPr>
          <p:cNvSpPr txBox="1"/>
          <p:nvPr/>
        </p:nvSpPr>
        <p:spPr>
          <a:xfrm>
            <a:off x="3401298" y="259204"/>
            <a:ext cx="1712950" cy="278672"/>
          </a:xfrm>
          <a:prstGeom prst="rect">
            <a:avLst/>
          </a:prstGeom>
          <a:solidFill>
            <a:srgbClr val="D6EAAF"/>
          </a:solidFill>
          <a:ln w="19046" cap="rnd">
            <a:solidFill>
              <a:srgbClr val="6F952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37801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 dirty="0">
                <a:solidFill>
                  <a:srgbClr val="BBB487"/>
                </a:solidFill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itchFamily="18"/>
              </a:rPr>
              <a:t>MATERIAL AND METHODS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C637D244-88FF-4E07-9FD7-F1ECEE4811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983" t="42105" r="50001" b="4360"/>
          <a:stretch/>
        </p:blipFill>
        <p:spPr>
          <a:xfrm>
            <a:off x="3022601" y="2387600"/>
            <a:ext cx="2017712" cy="303559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93628891-7D15-406A-8AC4-07C1EE90E7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8378" t="53603" r="10132" b="4360"/>
          <a:stretch/>
        </p:blipFill>
        <p:spPr>
          <a:xfrm>
            <a:off x="4876800" y="3039532"/>
            <a:ext cx="4182533" cy="238366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36065CB-74D9-465A-BE40-3EBFBFD894D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985" t="46466" r="10131" b="4360"/>
          <a:stretch/>
        </p:blipFill>
        <p:spPr>
          <a:xfrm>
            <a:off x="3022601" y="2634853"/>
            <a:ext cx="6036732" cy="278834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B28B095A-DF39-4E68-B339-EB10D83025BA}"/>
              </a:ext>
            </a:extLst>
          </p:cNvPr>
          <p:cNvSpPr txBox="1"/>
          <p:nvPr/>
        </p:nvSpPr>
        <p:spPr>
          <a:xfrm>
            <a:off x="3401299" y="2290055"/>
            <a:ext cx="55523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Blanco-Morales et al. (2018)                  Lopez-García et al. (2021)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891E97D-C491-4177-9496-77217CECBCC0}"/>
              </a:ext>
            </a:extLst>
          </p:cNvPr>
          <p:cNvSpPr txBox="1"/>
          <p:nvPr/>
        </p:nvSpPr>
        <p:spPr>
          <a:xfrm>
            <a:off x="3401298" y="2949519"/>
            <a:ext cx="55523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Higher bioaccessibility: 37.7%                 Non-</a:t>
            </a:r>
            <a:r>
              <a:rPr lang="es-ES" sz="15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quantifiable</a:t>
            </a:r>
            <a:r>
              <a:rPr lang="es-ES" sz="1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with CE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543A901-5D73-451C-BEEB-3A913F37AE2F}"/>
              </a:ext>
            </a:extLst>
          </p:cNvPr>
          <p:cNvSpPr txBox="1"/>
          <p:nvPr/>
        </p:nvSpPr>
        <p:spPr>
          <a:xfrm>
            <a:off x="3744032" y="2613220"/>
            <a:ext cx="57711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Without GL or  CE                             Similar bioaccessibility with GL: 27.7%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B92B06E-1B75-4B3F-A3D7-E28AC99AC65F}"/>
              </a:ext>
            </a:extLst>
          </p:cNvPr>
          <p:cNvSpPr txBox="1"/>
          <p:nvPr/>
        </p:nvSpPr>
        <p:spPr>
          <a:xfrm>
            <a:off x="4644623" y="1792130"/>
            <a:ext cx="55523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Comparison with previous studies</a:t>
            </a:r>
          </a:p>
        </p:txBody>
      </p:sp>
    </p:spTree>
    <p:extLst>
      <p:ext uri="{BB962C8B-B14F-4D97-AF65-F5344CB8AC3E}">
        <p14:creationId xmlns:p14="http://schemas.microsoft.com/office/powerpoint/2010/main" val="150228026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8489</TotalTime>
  <Words>998</Words>
  <Application>Microsoft Office PowerPoint</Application>
  <PresentationFormat>Personalizado</PresentationFormat>
  <Paragraphs>185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Calibri</vt:lpstr>
      <vt:lpstr>Corbel</vt:lpstr>
      <vt:lpstr>Liberation Sans</vt:lpstr>
      <vt:lpstr>Liberation Serif</vt:lpstr>
      <vt:lpstr>Source Sans Pro</vt:lpstr>
      <vt:lpstr>Times New Roman</vt:lpstr>
      <vt:lpstr>Base</vt:lpstr>
      <vt:lpstr>Updating the INFOGEST digestion method for sterol bioaccessibility by the simultaneous addition of gastric lipase and cholesterol esterase </vt:lpstr>
      <vt:lpstr>BACKGROUND </vt:lpstr>
      <vt:lpstr>BACKGROUND </vt:lpstr>
      <vt:lpstr>BACKGROUND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Updating the INFOGEST digestion method for sterol bioaccessibility by the simultaneous addition of gastric lipase and cholesterol esterase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EFECTO CITOTÓXICO DE LOS METABOLITOS DEL COLESTEROL EN CÉLULAS DE COLON HUMANAS TUMORALES (CACO-2) Y NO TUMORALES (CCD-18CO) Y SU IMPLICACIÓN EN LA CARCINOGÉNESIS COLORRECTAL</dc:title>
  <dc:creator>Mussa Makran</dc:creator>
  <cp:lastModifiedBy>Mussa Makran</cp:lastModifiedBy>
  <cp:revision>312</cp:revision>
  <cp:lastPrinted>2021-09-13T13:47:26Z</cp:lastPrinted>
  <dcterms:created xsi:type="dcterms:W3CDTF">2017-10-20T23:41:18Z</dcterms:created>
  <dcterms:modified xsi:type="dcterms:W3CDTF">2021-09-14T21:53:58Z</dcterms:modified>
</cp:coreProperties>
</file>