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tif" ContentType="image/tif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
  </p:notesMasterIdLst>
  <p:sldIdLst>
    <p:sldId id="261" r:id="rId2"/>
  </p:sldIdLst>
  <p:sldSz cx="28800425" cy="36001325"/>
  <p:notesSz cx="9926638" cy="14352588"/>
  <p:defaultTextStyle>
    <a:defPPr>
      <a:defRPr lang="es-ES"/>
    </a:defPPr>
    <a:lvl1pPr marL="0" algn="l" defTabSz="4559018" rtl="0" eaLnBrk="1" latinLnBrk="0" hangingPunct="1">
      <a:defRPr sz="8921" kern="1200">
        <a:solidFill>
          <a:schemeClr val="tx1"/>
        </a:solidFill>
        <a:latin typeface="+mn-lt"/>
        <a:ea typeface="+mn-ea"/>
        <a:cs typeface="+mn-cs"/>
      </a:defRPr>
    </a:lvl1pPr>
    <a:lvl2pPr marL="2279513" algn="l" defTabSz="4559018" rtl="0" eaLnBrk="1" latinLnBrk="0" hangingPunct="1">
      <a:defRPr sz="8921" kern="1200">
        <a:solidFill>
          <a:schemeClr val="tx1"/>
        </a:solidFill>
        <a:latin typeface="+mn-lt"/>
        <a:ea typeface="+mn-ea"/>
        <a:cs typeface="+mn-cs"/>
      </a:defRPr>
    </a:lvl2pPr>
    <a:lvl3pPr marL="4559018" algn="l" defTabSz="4559018" rtl="0" eaLnBrk="1" latinLnBrk="0" hangingPunct="1">
      <a:defRPr sz="8921" kern="1200">
        <a:solidFill>
          <a:schemeClr val="tx1"/>
        </a:solidFill>
        <a:latin typeface="+mn-lt"/>
        <a:ea typeface="+mn-ea"/>
        <a:cs typeface="+mn-cs"/>
      </a:defRPr>
    </a:lvl3pPr>
    <a:lvl4pPr marL="6838535" algn="l" defTabSz="4559018" rtl="0" eaLnBrk="1" latinLnBrk="0" hangingPunct="1">
      <a:defRPr sz="8921" kern="1200">
        <a:solidFill>
          <a:schemeClr val="tx1"/>
        </a:solidFill>
        <a:latin typeface="+mn-lt"/>
        <a:ea typeface="+mn-ea"/>
        <a:cs typeface="+mn-cs"/>
      </a:defRPr>
    </a:lvl4pPr>
    <a:lvl5pPr marL="9118039" algn="l" defTabSz="4559018" rtl="0" eaLnBrk="1" latinLnBrk="0" hangingPunct="1">
      <a:defRPr sz="8921" kern="1200">
        <a:solidFill>
          <a:schemeClr val="tx1"/>
        </a:solidFill>
        <a:latin typeface="+mn-lt"/>
        <a:ea typeface="+mn-ea"/>
        <a:cs typeface="+mn-cs"/>
      </a:defRPr>
    </a:lvl5pPr>
    <a:lvl6pPr marL="11397552" algn="l" defTabSz="4559018" rtl="0" eaLnBrk="1" latinLnBrk="0" hangingPunct="1">
      <a:defRPr sz="8921" kern="1200">
        <a:solidFill>
          <a:schemeClr val="tx1"/>
        </a:solidFill>
        <a:latin typeface="+mn-lt"/>
        <a:ea typeface="+mn-ea"/>
        <a:cs typeface="+mn-cs"/>
      </a:defRPr>
    </a:lvl6pPr>
    <a:lvl7pPr marL="13677066" algn="l" defTabSz="4559018" rtl="0" eaLnBrk="1" latinLnBrk="0" hangingPunct="1">
      <a:defRPr sz="8921" kern="1200">
        <a:solidFill>
          <a:schemeClr val="tx1"/>
        </a:solidFill>
        <a:latin typeface="+mn-lt"/>
        <a:ea typeface="+mn-ea"/>
        <a:cs typeface="+mn-cs"/>
      </a:defRPr>
    </a:lvl7pPr>
    <a:lvl8pPr marL="15956574" algn="l" defTabSz="4559018" rtl="0" eaLnBrk="1" latinLnBrk="0" hangingPunct="1">
      <a:defRPr sz="8921" kern="1200">
        <a:solidFill>
          <a:schemeClr val="tx1"/>
        </a:solidFill>
        <a:latin typeface="+mn-lt"/>
        <a:ea typeface="+mn-ea"/>
        <a:cs typeface="+mn-cs"/>
      </a:defRPr>
    </a:lvl8pPr>
    <a:lvl9pPr marL="18236086" algn="l" defTabSz="4559018" rtl="0" eaLnBrk="1" latinLnBrk="0" hangingPunct="1">
      <a:defRPr sz="8921"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11339" userDrawn="1">
          <p15:clr>
            <a:srgbClr val="A4A3A4"/>
          </p15:clr>
        </p15:guide>
        <p15:guide id="2" pos="9071"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F Benavente" initials="FB" lastIdx="6" clrIdx="0">
    <p:extLst/>
  </p:cmAuthor>
  <p:cmAuthor id="2" name="Fernando Julian Benavente Moreno" initials="FJBM" lastIdx="9" clrIdx="1">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9966"/>
    <a:srgbClr val="FF9900"/>
    <a:srgbClr val="CC99FF"/>
    <a:srgbClr val="CC00FF"/>
    <a:srgbClr val="FF33CC"/>
    <a:srgbClr val="9966FF"/>
    <a:srgbClr val="33CCCC"/>
    <a:srgbClr val="37CD9F"/>
    <a:srgbClr val="006600"/>
    <a:srgbClr val="22866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Sin estilo, cuadrícula de la tabla">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5A111915-BE36-4E01-A7E5-04B1672EAD32}" styleName="Estilo claro 2 - Acento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 styleId="{BC89EF96-8CEA-46FF-86C4-4CE0E7609802}" styleName="Estilo claro 3 - Acento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vertBarState="minimized">
    <p:restoredLeft sz="0" autoAdjust="0"/>
    <p:restoredTop sz="97192" autoAdjust="0"/>
  </p:normalViewPr>
  <p:slideViewPr>
    <p:cSldViewPr>
      <p:cViewPr>
        <p:scale>
          <a:sx n="28" d="100"/>
          <a:sy n="28" d="100"/>
        </p:scale>
        <p:origin x="-1128" y="-18"/>
      </p:cViewPr>
      <p:guideLst>
        <p:guide orient="horz" pos="11339"/>
        <p:guide pos="9071"/>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tableStyles" Target="tableStyles.xml"/><Relationship Id="rId3" Type="http://schemas.openxmlformats.org/officeDocument/2006/relationships/notesMaster" Target="notesMasters/notesMaster1.xml"/><Relationship Id="rId7"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viewProps" Target="viewProps.xml"/><Relationship Id="rId5" Type="http://schemas.openxmlformats.org/officeDocument/2006/relationships/presProps" Target="presProps.xml"/><Relationship Id="rId4" Type="http://schemas.openxmlformats.org/officeDocument/2006/relationships/commentAuthors" Target="commentAuthor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1" y="0"/>
            <a:ext cx="4301543" cy="717630"/>
          </a:xfrm>
          <a:prstGeom prst="rect">
            <a:avLst/>
          </a:prstGeom>
        </p:spPr>
        <p:txBody>
          <a:bodyPr vert="horz" lIns="138723" tIns="69361" rIns="138723" bIns="69361" rtlCol="0"/>
          <a:lstStyle>
            <a:lvl1pPr algn="l">
              <a:defRPr sz="1700"/>
            </a:lvl1pPr>
          </a:lstStyle>
          <a:p>
            <a:endParaRPr lang="es-ES" dirty="0"/>
          </a:p>
        </p:txBody>
      </p:sp>
      <p:sp>
        <p:nvSpPr>
          <p:cNvPr id="3" name="2 Marcador de fecha"/>
          <p:cNvSpPr>
            <a:spLocks noGrp="1"/>
          </p:cNvSpPr>
          <p:nvPr>
            <p:ph type="dt" idx="1"/>
          </p:nvPr>
        </p:nvSpPr>
        <p:spPr>
          <a:xfrm>
            <a:off x="5622799" y="0"/>
            <a:ext cx="4301543" cy="717630"/>
          </a:xfrm>
          <a:prstGeom prst="rect">
            <a:avLst/>
          </a:prstGeom>
        </p:spPr>
        <p:txBody>
          <a:bodyPr vert="horz" lIns="138723" tIns="69361" rIns="138723" bIns="69361" rtlCol="0"/>
          <a:lstStyle>
            <a:lvl1pPr algn="r">
              <a:defRPr sz="1700"/>
            </a:lvl1pPr>
          </a:lstStyle>
          <a:p>
            <a:fld id="{0E74CFAF-13B9-49A5-8242-8DE393A98DE3}" type="datetimeFigureOut">
              <a:rPr lang="es-ES" smtClean="0"/>
              <a:pPr/>
              <a:t>15/09/2021</a:t>
            </a:fld>
            <a:endParaRPr lang="es-ES" dirty="0"/>
          </a:p>
        </p:txBody>
      </p:sp>
      <p:sp>
        <p:nvSpPr>
          <p:cNvPr id="4" name="3 Marcador de imagen de diapositiva"/>
          <p:cNvSpPr>
            <a:spLocks noGrp="1" noRot="1" noChangeAspect="1"/>
          </p:cNvSpPr>
          <p:nvPr>
            <p:ph type="sldImg" idx="2"/>
          </p:nvPr>
        </p:nvSpPr>
        <p:spPr>
          <a:xfrm>
            <a:off x="2811463" y="1076325"/>
            <a:ext cx="4303712" cy="5383213"/>
          </a:xfrm>
          <a:prstGeom prst="rect">
            <a:avLst/>
          </a:prstGeom>
          <a:noFill/>
          <a:ln w="12700">
            <a:solidFill>
              <a:prstClr val="black"/>
            </a:solidFill>
          </a:ln>
        </p:spPr>
        <p:txBody>
          <a:bodyPr vert="horz" lIns="138723" tIns="69361" rIns="138723" bIns="69361" rtlCol="0" anchor="ctr"/>
          <a:lstStyle/>
          <a:p>
            <a:endParaRPr lang="es-ES" dirty="0"/>
          </a:p>
        </p:txBody>
      </p:sp>
      <p:sp>
        <p:nvSpPr>
          <p:cNvPr id="5" name="4 Marcador de notas"/>
          <p:cNvSpPr>
            <a:spLocks noGrp="1"/>
          </p:cNvSpPr>
          <p:nvPr>
            <p:ph type="body" sz="quarter" idx="3"/>
          </p:nvPr>
        </p:nvSpPr>
        <p:spPr>
          <a:xfrm>
            <a:off x="992665" y="6817480"/>
            <a:ext cx="7941310" cy="6458664"/>
          </a:xfrm>
          <a:prstGeom prst="rect">
            <a:avLst/>
          </a:prstGeom>
        </p:spPr>
        <p:txBody>
          <a:bodyPr vert="horz" lIns="138723" tIns="69361" rIns="138723" bIns="69361" rtlCol="0">
            <a:normAutofit/>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6" name="5 Marcador de pie de página"/>
          <p:cNvSpPr>
            <a:spLocks noGrp="1"/>
          </p:cNvSpPr>
          <p:nvPr>
            <p:ph type="ftr" sz="quarter" idx="4"/>
          </p:nvPr>
        </p:nvSpPr>
        <p:spPr>
          <a:xfrm>
            <a:off x="1" y="13632468"/>
            <a:ext cx="4301543" cy="717630"/>
          </a:xfrm>
          <a:prstGeom prst="rect">
            <a:avLst/>
          </a:prstGeom>
        </p:spPr>
        <p:txBody>
          <a:bodyPr vert="horz" lIns="138723" tIns="69361" rIns="138723" bIns="69361" rtlCol="0" anchor="b"/>
          <a:lstStyle>
            <a:lvl1pPr algn="l">
              <a:defRPr sz="1700"/>
            </a:lvl1pPr>
          </a:lstStyle>
          <a:p>
            <a:endParaRPr lang="es-ES" dirty="0"/>
          </a:p>
        </p:txBody>
      </p:sp>
      <p:sp>
        <p:nvSpPr>
          <p:cNvPr id="7" name="6 Marcador de número de diapositiva"/>
          <p:cNvSpPr>
            <a:spLocks noGrp="1"/>
          </p:cNvSpPr>
          <p:nvPr>
            <p:ph type="sldNum" sz="quarter" idx="5"/>
          </p:nvPr>
        </p:nvSpPr>
        <p:spPr>
          <a:xfrm>
            <a:off x="5622799" y="13632468"/>
            <a:ext cx="4301543" cy="717630"/>
          </a:xfrm>
          <a:prstGeom prst="rect">
            <a:avLst/>
          </a:prstGeom>
        </p:spPr>
        <p:txBody>
          <a:bodyPr vert="horz" lIns="138723" tIns="69361" rIns="138723" bIns="69361" rtlCol="0" anchor="b"/>
          <a:lstStyle>
            <a:lvl1pPr algn="r">
              <a:defRPr sz="1700"/>
            </a:lvl1pPr>
          </a:lstStyle>
          <a:p>
            <a:fld id="{18EB77DF-8964-418C-ADDE-0CF09CF56EC7}" type="slidenum">
              <a:rPr lang="es-ES" smtClean="0"/>
              <a:pPr/>
              <a:t>‹#›</a:t>
            </a:fld>
            <a:endParaRPr lang="es-ES" dirty="0"/>
          </a:p>
        </p:txBody>
      </p:sp>
    </p:spTree>
    <p:extLst>
      <p:ext uri="{BB962C8B-B14F-4D97-AF65-F5344CB8AC3E}">
        <p14:creationId xmlns:p14="http://schemas.microsoft.com/office/powerpoint/2010/main" val="3177390290"/>
      </p:ext>
    </p:extLst>
  </p:cSld>
  <p:clrMap bg1="lt1" tx1="dk1" bg2="lt2" tx2="dk2" accent1="accent1" accent2="accent2" accent3="accent3" accent4="accent4" accent5="accent5" accent6="accent6" hlink="hlink" folHlink="folHlink"/>
  <p:notesStyle>
    <a:lvl1pPr marL="0" algn="l" defTabSz="896228" rtl="0" eaLnBrk="1" latinLnBrk="0" hangingPunct="1">
      <a:defRPr sz="1176" kern="1200">
        <a:solidFill>
          <a:schemeClr val="tx1"/>
        </a:solidFill>
        <a:latin typeface="+mn-lt"/>
        <a:ea typeface="+mn-ea"/>
        <a:cs typeface="+mn-cs"/>
      </a:defRPr>
    </a:lvl1pPr>
    <a:lvl2pPr marL="448115" algn="l" defTabSz="896228" rtl="0" eaLnBrk="1" latinLnBrk="0" hangingPunct="1">
      <a:defRPr sz="1176" kern="1200">
        <a:solidFill>
          <a:schemeClr val="tx1"/>
        </a:solidFill>
        <a:latin typeface="+mn-lt"/>
        <a:ea typeface="+mn-ea"/>
        <a:cs typeface="+mn-cs"/>
      </a:defRPr>
    </a:lvl2pPr>
    <a:lvl3pPr marL="896228" algn="l" defTabSz="896228" rtl="0" eaLnBrk="1" latinLnBrk="0" hangingPunct="1">
      <a:defRPr sz="1176" kern="1200">
        <a:solidFill>
          <a:schemeClr val="tx1"/>
        </a:solidFill>
        <a:latin typeface="+mn-lt"/>
        <a:ea typeface="+mn-ea"/>
        <a:cs typeface="+mn-cs"/>
      </a:defRPr>
    </a:lvl3pPr>
    <a:lvl4pPr marL="1344343" algn="l" defTabSz="896228" rtl="0" eaLnBrk="1" latinLnBrk="0" hangingPunct="1">
      <a:defRPr sz="1176" kern="1200">
        <a:solidFill>
          <a:schemeClr val="tx1"/>
        </a:solidFill>
        <a:latin typeface="+mn-lt"/>
        <a:ea typeface="+mn-ea"/>
        <a:cs typeface="+mn-cs"/>
      </a:defRPr>
    </a:lvl4pPr>
    <a:lvl5pPr marL="1792457" algn="l" defTabSz="896228" rtl="0" eaLnBrk="1" latinLnBrk="0" hangingPunct="1">
      <a:defRPr sz="1176" kern="1200">
        <a:solidFill>
          <a:schemeClr val="tx1"/>
        </a:solidFill>
        <a:latin typeface="+mn-lt"/>
        <a:ea typeface="+mn-ea"/>
        <a:cs typeface="+mn-cs"/>
      </a:defRPr>
    </a:lvl5pPr>
    <a:lvl6pPr marL="2240572" algn="l" defTabSz="896228" rtl="0" eaLnBrk="1" latinLnBrk="0" hangingPunct="1">
      <a:defRPr sz="1176" kern="1200">
        <a:solidFill>
          <a:schemeClr val="tx1"/>
        </a:solidFill>
        <a:latin typeface="+mn-lt"/>
        <a:ea typeface="+mn-ea"/>
        <a:cs typeface="+mn-cs"/>
      </a:defRPr>
    </a:lvl6pPr>
    <a:lvl7pPr marL="2688685" algn="l" defTabSz="896228" rtl="0" eaLnBrk="1" latinLnBrk="0" hangingPunct="1">
      <a:defRPr sz="1176" kern="1200">
        <a:solidFill>
          <a:schemeClr val="tx1"/>
        </a:solidFill>
        <a:latin typeface="+mn-lt"/>
        <a:ea typeface="+mn-ea"/>
        <a:cs typeface="+mn-cs"/>
      </a:defRPr>
    </a:lvl7pPr>
    <a:lvl8pPr marL="3136799" algn="l" defTabSz="896228" rtl="0" eaLnBrk="1" latinLnBrk="0" hangingPunct="1">
      <a:defRPr sz="1176" kern="1200">
        <a:solidFill>
          <a:schemeClr val="tx1"/>
        </a:solidFill>
        <a:latin typeface="+mn-lt"/>
        <a:ea typeface="+mn-ea"/>
        <a:cs typeface="+mn-cs"/>
      </a:defRPr>
    </a:lvl8pPr>
    <a:lvl9pPr marL="3584915" algn="l" defTabSz="896228" rtl="0" eaLnBrk="1" latinLnBrk="0" hangingPunct="1">
      <a:defRPr sz="1176"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2811463" y="1076325"/>
            <a:ext cx="4303712" cy="5383213"/>
          </a:xfrm>
        </p:spPr>
      </p:sp>
      <p:sp>
        <p:nvSpPr>
          <p:cNvPr id="3" name="2 Marcador de notas"/>
          <p:cNvSpPr>
            <a:spLocks noGrp="1"/>
          </p:cNvSpPr>
          <p:nvPr>
            <p:ph type="body" idx="1"/>
          </p:nvPr>
        </p:nvSpPr>
        <p:spPr/>
        <p:txBody>
          <a:bodyPr>
            <a:normAutofit/>
          </a:bodyPr>
          <a:lstStyle/>
          <a:p>
            <a:endParaRPr lang="en-US" noProof="0" dirty="0"/>
          </a:p>
        </p:txBody>
      </p:sp>
      <p:sp>
        <p:nvSpPr>
          <p:cNvPr id="4" name="3 Marcador de número de diapositiva"/>
          <p:cNvSpPr>
            <a:spLocks noGrp="1"/>
          </p:cNvSpPr>
          <p:nvPr>
            <p:ph type="sldNum" sz="quarter" idx="10"/>
          </p:nvPr>
        </p:nvSpPr>
        <p:spPr/>
        <p:txBody>
          <a:bodyPr/>
          <a:lstStyle/>
          <a:p>
            <a:fld id="{18EB77DF-8964-418C-ADDE-0CF09CF56EC7}" type="slidenum">
              <a:rPr lang="es-ES" smtClean="0"/>
              <a:pPr/>
              <a:t>1</a:t>
            </a:fld>
            <a:endParaRPr lang="es-ES" dirty="0"/>
          </a:p>
        </p:txBody>
      </p:sp>
    </p:spTree>
    <p:extLst>
      <p:ext uri="{BB962C8B-B14F-4D97-AF65-F5344CB8AC3E}">
        <p14:creationId xmlns:p14="http://schemas.microsoft.com/office/powerpoint/2010/main" val="291395083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2160040" y="11183785"/>
            <a:ext cx="24480361" cy="7716940"/>
          </a:xfrm>
        </p:spPr>
        <p:txBody>
          <a:bodyPr/>
          <a:lstStyle/>
          <a:p>
            <a:r>
              <a:rPr lang="es-ES"/>
              <a:t>Haga clic para modificar el estilo de título del patrón</a:t>
            </a:r>
          </a:p>
        </p:txBody>
      </p:sp>
      <p:sp>
        <p:nvSpPr>
          <p:cNvPr id="3" name="2 Subtítulo"/>
          <p:cNvSpPr>
            <a:spLocks noGrp="1"/>
          </p:cNvSpPr>
          <p:nvPr>
            <p:ph type="subTitle" idx="1"/>
          </p:nvPr>
        </p:nvSpPr>
        <p:spPr>
          <a:xfrm>
            <a:off x="4320066" y="20400752"/>
            <a:ext cx="20160299" cy="9200339"/>
          </a:xfrm>
        </p:spPr>
        <p:txBody>
          <a:bodyPr/>
          <a:lstStyle>
            <a:lvl1pPr marL="0" indent="0" algn="ctr">
              <a:buNone/>
              <a:defRPr>
                <a:solidFill>
                  <a:schemeClr val="tx1">
                    <a:tint val="75000"/>
                  </a:schemeClr>
                </a:solidFill>
              </a:defRPr>
            </a:lvl1pPr>
            <a:lvl2pPr marL="2214884" indent="0" algn="ctr">
              <a:buNone/>
              <a:defRPr>
                <a:solidFill>
                  <a:schemeClr val="tx1">
                    <a:tint val="75000"/>
                  </a:schemeClr>
                </a:solidFill>
              </a:defRPr>
            </a:lvl2pPr>
            <a:lvl3pPr marL="4429759" indent="0" algn="ctr">
              <a:buNone/>
              <a:defRPr>
                <a:solidFill>
                  <a:schemeClr val="tx1">
                    <a:tint val="75000"/>
                  </a:schemeClr>
                </a:solidFill>
              </a:defRPr>
            </a:lvl3pPr>
            <a:lvl4pPr marL="6644644" indent="0" algn="ctr">
              <a:buNone/>
              <a:defRPr>
                <a:solidFill>
                  <a:schemeClr val="tx1">
                    <a:tint val="75000"/>
                  </a:schemeClr>
                </a:solidFill>
              </a:defRPr>
            </a:lvl4pPr>
            <a:lvl5pPr marL="8859520" indent="0" algn="ctr">
              <a:buNone/>
              <a:defRPr>
                <a:solidFill>
                  <a:schemeClr val="tx1">
                    <a:tint val="75000"/>
                  </a:schemeClr>
                </a:solidFill>
              </a:defRPr>
            </a:lvl5pPr>
            <a:lvl6pPr marL="11074402" indent="0" algn="ctr">
              <a:buNone/>
              <a:defRPr>
                <a:solidFill>
                  <a:schemeClr val="tx1">
                    <a:tint val="75000"/>
                  </a:schemeClr>
                </a:solidFill>
              </a:defRPr>
            </a:lvl6pPr>
            <a:lvl7pPr marL="13289284" indent="0" algn="ctr">
              <a:buNone/>
              <a:defRPr>
                <a:solidFill>
                  <a:schemeClr val="tx1">
                    <a:tint val="75000"/>
                  </a:schemeClr>
                </a:solidFill>
              </a:defRPr>
            </a:lvl7pPr>
            <a:lvl8pPr marL="15504161" indent="0" algn="ctr">
              <a:buNone/>
              <a:defRPr>
                <a:solidFill>
                  <a:schemeClr val="tx1">
                    <a:tint val="75000"/>
                  </a:schemeClr>
                </a:solidFill>
              </a:defRPr>
            </a:lvl8pPr>
            <a:lvl9pPr marL="17719044" indent="0" algn="ctr">
              <a:buNone/>
              <a:defRPr>
                <a:solidFill>
                  <a:schemeClr val="tx1">
                    <a:tint val="75000"/>
                  </a:schemeClr>
                </a:solidFill>
              </a:defRPr>
            </a:lvl9pPr>
          </a:lstStyle>
          <a:p>
            <a:r>
              <a:rPr lang="es-ES"/>
              <a:t>Haga clic para modificar el estilo de subtítulo del patrón</a:t>
            </a:r>
          </a:p>
        </p:txBody>
      </p:sp>
      <p:sp>
        <p:nvSpPr>
          <p:cNvPr id="4" name="3 Marcador de fecha"/>
          <p:cNvSpPr>
            <a:spLocks noGrp="1"/>
          </p:cNvSpPr>
          <p:nvPr>
            <p:ph type="dt" sz="half" idx="10"/>
          </p:nvPr>
        </p:nvSpPr>
        <p:spPr/>
        <p:txBody>
          <a:bodyPr/>
          <a:lstStyle/>
          <a:p>
            <a:fld id="{984E4275-A3A3-4677-BED6-01F2D17BCA33}" type="datetimeFigureOut">
              <a:rPr lang="es-ES" smtClean="0"/>
              <a:pPr/>
              <a:t>15/09/2021</a:t>
            </a:fld>
            <a:endParaRPr lang="es-ES" dirty="0"/>
          </a:p>
        </p:txBody>
      </p:sp>
      <p:sp>
        <p:nvSpPr>
          <p:cNvPr id="5" name="4 Marcador de pie de página"/>
          <p:cNvSpPr>
            <a:spLocks noGrp="1"/>
          </p:cNvSpPr>
          <p:nvPr>
            <p:ph type="ftr" sz="quarter" idx="11"/>
          </p:nvPr>
        </p:nvSpPr>
        <p:spPr/>
        <p:txBody>
          <a:bodyPr/>
          <a:lstStyle/>
          <a:p>
            <a:endParaRPr lang="es-ES" dirty="0"/>
          </a:p>
        </p:txBody>
      </p:sp>
      <p:sp>
        <p:nvSpPr>
          <p:cNvPr id="6" name="5 Marcador de número de diapositiva"/>
          <p:cNvSpPr>
            <a:spLocks noGrp="1"/>
          </p:cNvSpPr>
          <p:nvPr>
            <p:ph type="sldNum" sz="quarter" idx="12"/>
          </p:nvPr>
        </p:nvSpPr>
        <p:spPr/>
        <p:txBody>
          <a:bodyPr/>
          <a:lstStyle/>
          <a:p>
            <a:fld id="{39B5F78A-A3D5-498B-926C-2578291DE6D0}" type="slidenum">
              <a:rPr lang="es-ES" smtClean="0"/>
              <a:pPr/>
              <a:t>‹#›</a:t>
            </a:fld>
            <a:endParaRPr lang="es-E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p>
        </p:txBody>
      </p:sp>
      <p:sp>
        <p:nvSpPr>
          <p:cNvPr id="3" name="2 Marcador de texto vertical"/>
          <p:cNvSpPr>
            <a:spLocks noGrp="1"/>
          </p:cNvSpPr>
          <p:nvPr>
            <p:ph type="body" orient="vert" idx="1"/>
          </p:nvPr>
        </p:nvSpPr>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3 Marcador de fecha"/>
          <p:cNvSpPr>
            <a:spLocks noGrp="1"/>
          </p:cNvSpPr>
          <p:nvPr>
            <p:ph type="dt" sz="half" idx="10"/>
          </p:nvPr>
        </p:nvSpPr>
        <p:spPr/>
        <p:txBody>
          <a:bodyPr/>
          <a:lstStyle/>
          <a:p>
            <a:fld id="{984E4275-A3A3-4677-BED6-01F2D17BCA33}" type="datetimeFigureOut">
              <a:rPr lang="es-ES" smtClean="0"/>
              <a:pPr/>
              <a:t>15/09/2021</a:t>
            </a:fld>
            <a:endParaRPr lang="es-ES" dirty="0"/>
          </a:p>
        </p:txBody>
      </p:sp>
      <p:sp>
        <p:nvSpPr>
          <p:cNvPr id="5" name="4 Marcador de pie de página"/>
          <p:cNvSpPr>
            <a:spLocks noGrp="1"/>
          </p:cNvSpPr>
          <p:nvPr>
            <p:ph type="ftr" sz="quarter" idx="11"/>
          </p:nvPr>
        </p:nvSpPr>
        <p:spPr/>
        <p:txBody>
          <a:bodyPr/>
          <a:lstStyle/>
          <a:p>
            <a:endParaRPr lang="es-ES" dirty="0"/>
          </a:p>
        </p:txBody>
      </p:sp>
      <p:sp>
        <p:nvSpPr>
          <p:cNvPr id="6" name="5 Marcador de número de diapositiva"/>
          <p:cNvSpPr>
            <a:spLocks noGrp="1"/>
          </p:cNvSpPr>
          <p:nvPr>
            <p:ph type="sldNum" sz="quarter" idx="12"/>
          </p:nvPr>
        </p:nvSpPr>
        <p:spPr/>
        <p:txBody>
          <a:bodyPr/>
          <a:lstStyle/>
          <a:p>
            <a:fld id="{39B5F78A-A3D5-498B-926C-2578291DE6D0}" type="slidenum">
              <a:rPr lang="es-ES" smtClean="0"/>
              <a:pPr/>
              <a:t>‹#›</a:t>
            </a:fld>
            <a:endParaRPr lang="es-E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20880311" y="1441774"/>
            <a:ext cx="6480096" cy="30717787"/>
          </a:xfrm>
        </p:spPr>
        <p:txBody>
          <a:bodyPr vert="eaVert"/>
          <a:lstStyle/>
          <a:p>
            <a:r>
              <a:rPr lang="es-ES"/>
              <a:t>Haga clic para modificar el estilo de título del patrón</a:t>
            </a:r>
          </a:p>
        </p:txBody>
      </p:sp>
      <p:sp>
        <p:nvSpPr>
          <p:cNvPr id="3" name="2 Marcador de texto vertical"/>
          <p:cNvSpPr>
            <a:spLocks noGrp="1"/>
          </p:cNvSpPr>
          <p:nvPr>
            <p:ph type="body" orient="vert" idx="1"/>
          </p:nvPr>
        </p:nvSpPr>
        <p:spPr>
          <a:xfrm>
            <a:off x="1440029" y="1441774"/>
            <a:ext cx="18960279" cy="30717787"/>
          </a:xfrm>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3 Marcador de fecha"/>
          <p:cNvSpPr>
            <a:spLocks noGrp="1"/>
          </p:cNvSpPr>
          <p:nvPr>
            <p:ph type="dt" sz="half" idx="10"/>
          </p:nvPr>
        </p:nvSpPr>
        <p:spPr/>
        <p:txBody>
          <a:bodyPr/>
          <a:lstStyle/>
          <a:p>
            <a:fld id="{984E4275-A3A3-4677-BED6-01F2D17BCA33}" type="datetimeFigureOut">
              <a:rPr lang="es-ES" smtClean="0"/>
              <a:pPr/>
              <a:t>15/09/2021</a:t>
            </a:fld>
            <a:endParaRPr lang="es-ES" dirty="0"/>
          </a:p>
        </p:txBody>
      </p:sp>
      <p:sp>
        <p:nvSpPr>
          <p:cNvPr id="5" name="4 Marcador de pie de página"/>
          <p:cNvSpPr>
            <a:spLocks noGrp="1"/>
          </p:cNvSpPr>
          <p:nvPr>
            <p:ph type="ftr" sz="quarter" idx="11"/>
          </p:nvPr>
        </p:nvSpPr>
        <p:spPr/>
        <p:txBody>
          <a:bodyPr/>
          <a:lstStyle/>
          <a:p>
            <a:endParaRPr lang="es-ES" dirty="0"/>
          </a:p>
        </p:txBody>
      </p:sp>
      <p:sp>
        <p:nvSpPr>
          <p:cNvPr id="6" name="5 Marcador de número de diapositiva"/>
          <p:cNvSpPr>
            <a:spLocks noGrp="1"/>
          </p:cNvSpPr>
          <p:nvPr>
            <p:ph type="sldNum" sz="quarter" idx="12"/>
          </p:nvPr>
        </p:nvSpPr>
        <p:spPr/>
        <p:txBody>
          <a:bodyPr/>
          <a:lstStyle/>
          <a:p>
            <a:fld id="{39B5F78A-A3D5-498B-926C-2578291DE6D0}" type="slidenum">
              <a:rPr lang="es-ES" smtClean="0"/>
              <a:pPr/>
              <a:t>‹#›</a:t>
            </a:fld>
            <a:endParaRPr lang="es-E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p>
        </p:txBody>
      </p:sp>
      <p:sp>
        <p:nvSpPr>
          <p:cNvPr id="3" name="2 Marcador de contenido"/>
          <p:cNvSpPr>
            <a:spLocks noGrp="1"/>
          </p:cNvSpPr>
          <p:nvPr>
            <p:ph idx="1"/>
          </p:nvPr>
        </p:nvSpPr>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3 Marcador de fecha"/>
          <p:cNvSpPr>
            <a:spLocks noGrp="1"/>
          </p:cNvSpPr>
          <p:nvPr>
            <p:ph type="dt" sz="half" idx="10"/>
          </p:nvPr>
        </p:nvSpPr>
        <p:spPr/>
        <p:txBody>
          <a:bodyPr/>
          <a:lstStyle/>
          <a:p>
            <a:fld id="{984E4275-A3A3-4677-BED6-01F2D17BCA33}" type="datetimeFigureOut">
              <a:rPr lang="es-ES" smtClean="0"/>
              <a:pPr/>
              <a:t>15/09/2021</a:t>
            </a:fld>
            <a:endParaRPr lang="es-ES" dirty="0"/>
          </a:p>
        </p:txBody>
      </p:sp>
      <p:sp>
        <p:nvSpPr>
          <p:cNvPr id="5" name="4 Marcador de pie de página"/>
          <p:cNvSpPr>
            <a:spLocks noGrp="1"/>
          </p:cNvSpPr>
          <p:nvPr>
            <p:ph type="ftr" sz="quarter" idx="11"/>
          </p:nvPr>
        </p:nvSpPr>
        <p:spPr/>
        <p:txBody>
          <a:bodyPr/>
          <a:lstStyle/>
          <a:p>
            <a:endParaRPr lang="es-ES" dirty="0"/>
          </a:p>
        </p:txBody>
      </p:sp>
      <p:sp>
        <p:nvSpPr>
          <p:cNvPr id="6" name="5 Marcador de número de diapositiva"/>
          <p:cNvSpPr>
            <a:spLocks noGrp="1"/>
          </p:cNvSpPr>
          <p:nvPr>
            <p:ph type="sldNum" sz="quarter" idx="12"/>
          </p:nvPr>
        </p:nvSpPr>
        <p:spPr/>
        <p:txBody>
          <a:bodyPr/>
          <a:lstStyle/>
          <a:p>
            <a:fld id="{39B5F78A-A3D5-498B-926C-2578291DE6D0}" type="slidenum">
              <a:rPr lang="es-ES" smtClean="0"/>
              <a:pPr/>
              <a:t>‹#›</a:t>
            </a:fld>
            <a:endParaRPr lang="es-E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2275040" y="23134204"/>
            <a:ext cx="24480361" cy="7150264"/>
          </a:xfrm>
        </p:spPr>
        <p:txBody>
          <a:bodyPr anchor="t"/>
          <a:lstStyle>
            <a:lvl1pPr algn="l">
              <a:defRPr sz="19332" b="1" cap="all"/>
            </a:lvl1pPr>
          </a:lstStyle>
          <a:p>
            <a:r>
              <a:rPr lang="es-ES"/>
              <a:t>Haga clic para modificar el estilo de título del patrón</a:t>
            </a:r>
          </a:p>
        </p:txBody>
      </p:sp>
      <p:sp>
        <p:nvSpPr>
          <p:cNvPr id="3" name="2 Marcador de texto"/>
          <p:cNvSpPr>
            <a:spLocks noGrp="1"/>
          </p:cNvSpPr>
          <p:nvPr>
            <p:ph type="body" idx="1"/>
          </p:nvPr>
        </p:nvSpPr>
        <p:spPr>
          <a:xfrm>
            <a:off x="2275040" y="15258930"/>
            <a:ext cx="24480361" cy="7875292"/>
          </a:xfrm>
        </p:spPr>
        <p:txBody>
          <a:bodyPr anchor="b"/>
          <a:lstStyle>
            <a:lvl1pPr marL="0" indent="0">
              <a:buNone/>
              <a:defRPr sz="9618">
                <a:solidFill>
                  <a:schemeClr val="tx1">
                    <a:tint val="75000"/>
                  </a:schemeClr>
                </a:solidFill>
              </a:defRPr>
            </a:lvl1pPr>
            <a:lvl2pPr marL="2214884" indent="0">
              <a:buNone/>
              <a:defRPr sz="8665">
                <a:solidFill>
                  <a:schemeClr val="tx1">
                    <a:tint val="75000"/>
                  </a:schemeClr>
                </a:solidFill>
              </a:defRPr>
            </a:lvl2pPr>
            <a:lvl3pPr marL="4429759" indent="0">
              <a:buNone/>
              <a:defRPr sz="7715">
                <a:solidFill>
                  <a:schemeClr val="tx1">
                    <a:tint val="75000"/>
                  </a:schemeClr>
                </a:solidFill>
              </a:defRPr>
            </a:lvl3pPr>
            <a:lvl4pPr marL="6644644" indent="0">
              <a:buNone/>
              <a:defRPr sz="7049">
                <a:solidFill>
                  <a:schemeClr val="tx1">
                    <a:tint val="75000"/>
                  </a:schemeClr>
                </a:solidFill>
              </a:defRPr>
            </a:lvl4pPr>
            <a:lvl5pPr marL="8859520" indent="0">
              <a:buNone/>
              <a:defRPr sz="7049">
                <a:solidFill>
                  <a:schemeClr val="tx1">
                    <a:tint val="75000"/>
                  </a:schemeClr>
                </a:solidFill>
              </a:defRPr>
            </a:lvl5pPr>
            <a:lvl6pPr marL="11074402" indent="0">
              <a:buNone/>
              <a:defRPr sz="7049">
                <a:solidFill>
                  <a:schemeClr val="tx1">
                    <a:tint val="75000"/>
                  </a:schemeClr>
                </a:solidFill>
              </a:defRPr>
            </a:lvl6pPr>
            <a:lvl7pPr marL="13289284" indent="0">
              <a:buNone/>
              <a:defRPr sz="7049">
                <a:solidFill>
                  <a:schemeClr val="tx1">
                    <a:tint val="75000"/>
                  </a:schemeClr>
                </a:solidFill>
              </a:defRPr>
            </a:lvl7pPr>
            <a:lvl8pPr marL="15504161" indent="0">
              <a:buNone/>
              <a:defRPr sz="7049">
                <a:solidFill>
                  <a:schemeClr val="tx1">
                    <a:tint val="75000"/>
                  </a:schemeClr>
                </a:solidFill>
              </a:defRPr>
            </a:lvl8pPr>
            <a:lvl9pPr marL="17719044" indent="0">
              <a:buNone/>
              <a:defRPr sz="7049">
                <a:solidFill>
                  <a:schemeClr val="tx1">
                    <a:tint val="75000"/>
                  </a:schemeClr>
                </a:solidFill>
              </a:defRPr>
            </a:lvl9pPr>
          </a:lstStyle>
          <a:p>
            <a:pPr lvl="0"/>
            <a:r>
              <a:rPr lang="es-ES"/>
              <a:t>Haga clic para modificar el estilo de texto del patrón</a:t>
            </a:r>
          </a:p>
        </p:txBody>
      </p:sp>
      <p:sp>
        <p:nvSpPr>
          <p:cNvPr id="4" name="3 Marcador de fecha"/>
          <p:cNvSpPr>
            <a:spLocks noGrp="1"/>
          </p:cNvSpPr>
          <p:nvPr>
            <p:ph type="dt" sz="half" idx="10"/>
          </p:nvPr>
        </p:nvSpPr>
        <p:spPr/>
        <p:txBody>
          <a:bodyPr/>
          <a:lstStyle/>
          <a:p>
            <a:fld id="{984E4275-A3A3-4677-BED6-01F2D17BCA33}" type="datetimeFigureOut">
              <a:rPr lang="es-ES" smtClean="0"/>
              <a:pPr/>
              <a:t>15/09/2021</a:t>
            </a:fld>
            <a:endParaRPr lang="es-ES" dirty="0"/>
          </a:p>
        </p:txBody>
      </p:sp>
      <p:sp>
        <p:nvSpPr>
          <p:cNvPr id="5" name="4 Marcador de pie de página"/>
          <p:cNvSpPr>
            <a:spLocks noGrp="1"/>
          </p:cNvSpPr>
          <p:nvPr>
            <p:ph type="ftr" sz="quarter" idx="11"/>
          </p:nvPr>
        </p:nvSpPr>
        <p:spPr/>
        <p:txBody>
          <a:bodyPr/>
          <a:lstStyle/>
          <a:p>
            <a:endParaRPr lang="es-ES" dirty="0"/>
          </a:p>
        </p:txBody>
      </p:sp>
      <p:sp>
        <p:nvSpPr>
          <p:cNvPr id="6" name="5 Marcador de número de diapositiva"/>
          <p:cNvSpPr>
            <a:spLocks noGrp="1"/>
          </p:cNvSpPr>
          <p:nvPr>
            <p:ph type="sldNum" sz="quarter" idx="12"/>
          </p:nvPr>
        </p:nvSpPr>
        <p:spPr/>
        <p:txBody>
          <a:bodyPr/>
          <a:lstStyle/>
          <a:p>
            <a:fld id="{39B5F78A-A3D5-498B-926C-2578291DE6D0}" type="slidenum">
              <a:rPr lang="es-ES" smtClean="0"/>
              <a:pPr/>
              <a:t>‹#›</a:t>
            </a:fld>
            <a:endParaRPr lang="es-E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p>
        </p:txBody>
      </p:sp>
      <p:sp>
        <p:nvSpPr>
          <p:cNvPr id="3" name="2 Marcador de contenido"/>
          <p:cNvSpPr>
            <a:spLocks noGrp="1"/>
          </p:cNvSpPr>
          <p:nvPr>
            <p:ph sz="half" idx="1"/>
          </p:nvPr>
        </p:nvSpPr>
        <p:spPr>
          <a:xfrm>
            <a:off x="1440025" y="8400319"/>
            <a:ext cx="12720188" cy="23759220"/>
          </a:xfrm>
        </p:spPr>
        <p:txBody>
          <a:bodyPr/>
          <a:lstStyle>
            <a:lvl1pPr>
              <a:defRPr sz="13237"/>
            </a:lvl1pPr>
            <a:lvl2pPr>
              <a:defRPr sz="11237"/>
            </a:lvl2pPr>
            <a:lvl3pPr>
              <a:defRPr sz="9618"/>
            </a:lvl3pPr>
            <a:lvl4pPr>
              <a:defRPr sz="8665"/>
            </a:lvl4pPr>
            <a:lvl5pPr>
              <a:defRPr sz="8665"/>
            </a:lvl5pPr>
            <a:lvl6pPr>
              <a:defRPr sz="8665"/>
            </a:lvl6pPr>
            <a:lvl7pPr>
              <a:defRPr sz="8665"/>
            </a:lvl7pPr>
            <a:lvl8pPr>
              <a:defRPr sz="8665"/>
            </a:lvl8pPr>
            <a:lvl9pPr>
              <a:defRPr sz="8665"/>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3 Marcador de contenido"/>
          <p:cNvSpPr>
            <a:spLocks noGrp="1"/>
          </p:cNvSpPr>
          <p:nvPr>
            <p:ph sz="half" idx="2"/>
          </p:nvPr>
        </p:nvSpPr>
        <p:spPr>
          <a:xfrm>
            <a:off x="14640218" y="8400319"/>
            <a:ext cx="12720188" cy="23759220"/>
          </a:xfrm>
        </p:spPr>
        <p:txBody>
          <a:bodyPr/>
          <a:lstStyle>
            <a:lvl1pPr>
              <a:defRPr sz="13237"/>
            </a:lvl1pPr>
            <a:lvl2pPr>
              <a:defRPr sz="11237"/>
            </a:lvl2pPr>
            <a:lvl3pPr>
              <a:defRPr sz="9618"/>
            </a:lvl3pPr>
            <a:lvl4pPr>
              <a:defRPr sz="8665"/>
            </a:lvl4pPr>
            <a:lvl5pPr>
              <a:defRPr sz="8665"/>
            </a:lvl5pPr>
            <a:lvl6pPr>
              <a:defRPr sz="8665"/>
            </a:lvl6pPr>
            <a:lvl7pPr>
              <a:defRPr sz="8665"/>
            </a:lvl7pPr>
            <a:lvl8pPr>
              <a:defRPr sz="8665"/>
            </a:lvl8pPr>
            <a:lvl9pPr>
              <a:defRPr sz="8665"/>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4 Marcador de fecha"/>
          <p:cNvSpPr>
            <a:spLocks noGrp="1"/>
          </p:cNvSpPr>
          <p:nvPr>
            <p:ph type="dt" sz="half" idx="10"/>
          </p:nvPr>
        </p:nvSpPr>
        <p:spPr/>
        <p:txBody>
          <a:bodyPr/>
          <a:lstStyle/>
          <a:p>
            <a:fld id="{984E4275-A3A3-4677-BED6-01F2D17BCA33}" type="datetimeFigureOut">
              <a:rPr lang="es-ES" smtClean="0"/>
              <a:pPr/>
              <a:t>15/09/2021</a:t>
            </a:fld>
            <a:endParaRPr lang="es-ES" dirty="0"/>
          </a:p>
        </p:txBody>
      </p:sp>
      <p:sp>
        <p:nvSpPr>
          <p:cNvPr id="6" name="5 Marcador de pie de página"/>
          <p:cNvSpPr>
            <a:spLocks noGrp="1"/>
          </p:cNvSpPr>
          <p:nvPr>
            <p:ph type="ftr" sz="quarter" idx="11"/>
          </p:nvPr>
        </p:nvSpPr>
        <p:spPr/>
        <p:txBody>
          <a:bodyPr/>
          <a:lstStyle/>
          <a:p>
            <a:endParaRPr lang="es-ES" dirty="0"/>
          </a:p>
        </p:txBody>
      </p:sp>
      <p:sp>
        <p:nvSpPr>
          <p:cNvPr id="7" name="6 Marcador de número de diapositiva"/>
          <p:cNvSpPr>
            <a:spLocks noGrp="1"/>
          </p:cNvSpPr>
          <p:nvPr>
            <p:ph type="sldNum" sz="quarter" idx="12"/>
          </p:nvPr>
        </p:nvSpPr>
        <p:spPr/>
        <p:txBody>
          <a:bodyPr/>
          <a:lstStyle/>
          <a:p>
            <a:fld id="{39B5F78A-A3D5-498B-926C-2578291DE6D0}" type="slidenum">
              <a:rPr lang="es-ES" smtClean="0"/>
              <a:pPr/>
              <a:t>‹#›</a:t>
            </a:fld>
            <a:endParaRPr lang="es-E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a:t>Haga clic para modificar el estilo de título del patrón</a:t>
            </a:r>
          </a:p>
        </p:txBody>
      </p:sp>
      <p:sp>
        <p:nvSpPr>
          <p:cNvPr id="3" name="2 Marcador de texto"/>
          <p:cNvSpPr>
            <a:spLocks noGrp="1"/>
          </p:cNvSpPr>
          <p:nvPr>
            <p:ph type="body" idx="1"/>
          </p:nvPr>
        </p:nvSpPr>
        <p:spPr>
          <a:xfrm>
            <a:off x="1440029" y="8058649"/>
            <a:ext cx="12725188" cy="3358470"/>
          </a:xfrm>
        </p:spPr>
        <p:txBody>
          <a:bodyPr anchor="b"/>
          <a:lstStyle>
            <a:lvl1pPr marL="0" indent="0">
              <a:buNone/>
              <a:defRPr sz="11237" b="1"/>
            </a:lvl1pPr>
            <a:lvl2pPr marL="2214884" indent="0">
              <a:buNone/>
              <a:defRPr sz="9618" b="1"/>
            </a:lvl2pPr>
            <a:lvl3pPr marL="4429759" indent="0">
              <a:buNone/>
              <a:defRPr sz="8665" b="1"/>
            </a:lvl3pPr>
            <a:lvl4pPr marL="6644644" indent="0">
              <a:buNone/>
              <a:defRPr sz="7715" b="1"/>
            </a:lvl4pPr>
            <a:lvl5pPr marL="8859520" indent="0">
              <a:buNone/>
              <a:defRPr sz="7715" b="1"/>
            </a:lvl5pPr>
            <a:lvl6pPr marL="11074402" indent="0">
              <a:buNone/>
              <a:defRPr sz="7715" b="1"/>
            </a:lvl6pPr>
            <a:lvl7pPr marL="13289284" indent="0">
              <a:buNone/>
              <a:defRPr sz="7715" b="1"/>
            </a:lvl7pPr>
            <a:lvl8pPr marL="15504161" indent="0">
              <a:buNone/>
              <a:defRPr sz="7715" b="1"/>
            </a:lvl8pPr>
            <a:lvl9pPr marL="17719044" indent="0">
              <a:buNone/>
              <a:defRPr sz="7715" b="1"/>
            </a:lvl9pPr>
          </a:lstStyle>
          <a:p>
            <a:pPr lvl="0"/>
            <a:r>
              <a:rPr lang="es-ES"/>
              <a:t>Haga clic para modificar el estilo de texto del patrón</a:t>
            </a:r>
          </a:p>
        </p:txBody>
      </p:sp>
      <p:sp>
        <p:nvSpPr>
          <p:cNvPr id="4" name="3 Marcador de contenido"/>
          <p:cNvSpPr>
            <a:spLocks noGrp="1"/>
          </p:cNvSpPr>
          <p:nvPr>
            <p:ph sz="half" idx="2"/>
          </p:nvPr>
        </p:nvSpPr>
        <p:spPr>
          <a:xfrm>
            <a:off x="1440029" y="11417125"/>
            <a:ext cx="12725188" cy="20742416"/>
          </a:xfrm>
        </p:spPr>
        <p:txBody>
          <a:bodyPr/>
          <a:lstStyle>
            <a:lvl1pPr>
              <a:defRPr sz="11237"/>
            </a:lvl1pPr>
            <a:lvl2pPr>
              <a:defRPr sz="9618"/>
            </a:lvl2pPr>
            <a:lvl3pPr>
              <a:defRPr sz="8665"/>
            </a:lvl3pPr>
            <a:lvl4pPr>
              <a:defRPr sz="7715"/>
            </a:lvl4pPr>
            <a:lvl5pPr>
              <a:defRPr sz="7715"/>
            </a:lvl5pPr>
            <a:lvl6pPr>
              <a:defRPr sz="7715"/>
            </a:lvl6pPr>
            <a:lvl7pPr>
              <a:defRPr sz="7715"/>
            </a:lvl7pPr>
            <a:lvl8pPr>
              <a:defRPr sz="7715"/>
            </a:lvl8pPr>
            <a:lvl9pPr>
              <a:defRPr sz="7715"/>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4 Marcador de texto"/>
          <p:cNvSpPr>
            <a:spLocks noGrp="1"/>
          </p:cNvSpPr>
          <p:nvPr>
            <p:ph type="body" sz="quarter" idx="3"/>
          </p:nvPr>
        </p:nvSpPr>
        <p:spPr>
          <a:xfrm>
            <a:off x="14630230" y="8058649"/>
            <a:ext cx="12730189" cy="3358470"/>
          </a:xfrm>
        </p:spPr>
        <p:txBody>
          <a:bodyPr anchor="b"/>
          <a:lstStyle>
            <a:lvl1pPr marL="0" indent="0">
              <a:buNone/>
              <a:defRPr sz="11237" b="1"/>
            </a:lvl1pPr>
            <a:lvl2pPr marL="2214884" indent="0">
              <a:buNone/>
              <a:defRPr sz="9618" b="1"/>
            </a:lvl2pPr>
            <a:lvl3pPr marL="4429759" indent="0">
              <a:buNone/>
              <a:defRPr sz="8665" b="1"/>
            </a:lvl3pPr>
            <a:lvl4pPr marL="6644644" indent="0">
              <a:buNone/>
              <a:defRPr sz="7715" b="1"/>
            </a:lvl4pPr>
            <a:lvl5pPr marL="8859520" indent="0">
              <a:buNone/>
              <a:defRPr sz="7715" b="1"/>
            </a:lvl5pPr>
            <a:lvl6pPr marL="11074402" indent="0">
              <a:buNone/>
              <a:defRPr sz="7715" b="1"/>
            </a:lvl6pPr>
            <a:lvl7pPr marL="13289284" indent="0">
              <a:buNone/>
              <a:defRPr sz="7715" b="1"/>
            </a:lvl7pPr>
            <a:lvl8pPr marL="15504161" indent="0">
              <a:buNone/>
              <a:defRPr sz="7715" b="1"/>
            </a:lvl8pPr>
            <a:lvl9pPr marL="17719044" indent="0">
              <a:buNone/>
              <a:defRPr sz="7715" b="1"/>
            </a:lvl9pPr>
          </a:lstStyle>
          <a:p>
            <a:pPr lvl="0"/>
            <a:r>
              <a:rPr lang="es-ES"/>
              <a:t>Haga clic para modificar el estilo de texto del patrón</a:t>
            </a:r>
          </a:p>
        </p:txBody>
      </p:sp>
      <p:sp>
        <p:nvSpPr>
          <p:cNvPr id="6" name="5 Marcador de contenido"/>
          <p:cNvSpPr>
            <a:spLocks noGrp="1"/>
          </p:cNvSpPr>
          <p:nvPr>
            <p:ph sz="quarter" idx="4"/>
          </p:nvPr>
        </p:nvSpPr>
        <p:spPr>
          <a:xfrm>
            <a:off x="14630230" y="11417125"/>
            <a:ext cx="12730189" cy="20742416"/>
          </a:xfrm>
        </p:spPr>
        <p:txBody>
          <a:bodyPr/>
          <a:lstStyle>
            <a:lvl1pPr>
              <a:defRPr sz="11237"/>
            </a:lvl1pPr>
            <a:lvl2pPr>
              <a:defRPr sz="9618"/>
            </a:lvl2pPr>
            <a:lvl3pPr>
              <a:defRPr sz="8665"/>
            </a:lvl3pPr>
            <a:lvl4pPr>
              <a:defRPr sz="7715"/>
            </a:lvl4pPr>
            <a:lvl5pPr>
              <a:defRPr sz="7715"/>
            </a:lvl5pPr>
            <a:lvl6pPr>
              <a:defRPr sz="7715"/>
            </a:lvl6pPr>
            <a:lvl7pPr>
              <a:defRPr sz="7715"/>
            </a:lvl7pPr>
            <a:lvl8pPr>
              <a:defRPr sz="7715"/>
            </a:lvl8pPr>
            <a:lvl9pPr>
              <a:defRPr sz="7715"/>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7" name="6 Marcador de fecha"/>
          <p:cNvSpPr>
            <a:spLocks noGrp="1"/>
          </p:cNvSpPr>
          <p:nvPr>
            <p:ph type="dt" sz="half" idx="10"/>
          </p:nvPr>
        </p:nvSpPr>
        <p:spPr/>
        <p:txBody>
          <a:bodyPr/>
          <a:lstStyle/>
          <a:p>
            <a:fld id="{984E4275-A3A3-4677-BED6-01F2D17BCA33}" type="datetimeFigureOut">
              <a:rPr lang="es-ES" smtClean="0"/>
              <a:pPr/>
              <a:t>15/09/2021</a:t>
            </a:fld>
            <a:endParaRPr lang="es-ES" dirty="0"/>
          </a:p>
        </p:txBody>
      </p:sp>
      <p:sp>
        <p:nvSpPr>
          <p:cNvPr id="8" name="7 Marcador de pie de página"/>
          <p:cNvSpPr>
            <a:spLocks noGrp="1"/>
          </p:cNvSpPr>
          <p:nvPr>
            <p:ph type="ftr" sz="quarter" idx="11"/>
          </p:nvPr>
        </p:nvSpPr>
        <p:spPr/>
        <p:txBody>
          <a:bodyPr/>
          <a:lstStyle/>
          <a:p>
            <a:endParaRPr lang="es-ES" dirty="0"/>
          </a:p>
        </p:txBody>
      </p:sp>
      <p:sp>
        <p:nvSpPr>
          <p:cNvPr id="9" name="8 Marcador de número de diapositiva"/>
          <p:cNvSpPr>
            <a:spLocks noGrp="1"/>
          </p:cNvSpPr>
          <p:nvPr>
            <p:ph type="sldNum" sz="quarter" idx="12"/>
          </p:nvPr>
        </p:nvSpPr>
        <p:spPr/>
        <p:txBody>
          <a:bodyPr/>
          <a:lstStyle/>
          <a:p>
            <a:fld id="{39B5F78A-A3D5-498B-926C-2578291DE6D0}" type="slidenum">
              <a:rPr lang="es-ES" smtClean="0"/>
              <a:pPr/>
              <a:t>‹#›</a:t>
            </a:fld>
            <a:endParaRPr lang="es-E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p>
        </p:txBody>
      </p:sp>
      <p:sp>
        <p:nvSpPr>
          <p:cNvPr id="3" name="2 Marcador de fecha"/>
          <p:cNvSpPr>
            <a:spLocks noGrp="1"/>
          </p:cNvSpPr>
          <p:nvPr>
            <p:ph type="dt" sz="half" idx="10"/>
          </p:nvPr>
        </p:nvSpPr>
        <p:spPr/>
        <p:txBody>
          <a:bodyPr/>
          <a:lstStyle/>
          <a:p>
            <a:fld id="{984E4275-A3A3-4677-BED6-01F2D17BCA33}" type="datetimeFigureOut">
              <a:rPr lang="es-ES" smtClean="0"/>
              <a:pPr/>
              <a:t>15/09/2021</a:t>
            </a:fld>
            <a:endParaRPr lang="es-ES" dirty="0"/>
          </a:p>
        </p:txBody>
      </p:sp>
      <p:sp>
        <p:nvSpPr>
          <p:cNvPr id="4" name="3 Marcador de pie de página"/>
          <p:cNvSpPr>
            <a:spLocks noGrp="1"/>
          </p:cNvSpPr>
          <p:nvPr>
            <p:ph type="ftr" sz="quarter" idx="11"/>
          </p:nvPr>
        </p:nvSpPr>
        <p:spPr/>
        <p:txBody>
          <a:bodyPr/>
          <a:lstStyle/>
          <a:p>
            <a:endParaRPr lang="es-ES" dirty="0"/>
          </a:p>
        </p:txBody>
      </p:sp>
      <p:sp>
        <p:nvSpPr>
          <p:cNvPr id="5" name="4 Marcador de número de diapositiva"/>
          <p:cNvSpPr>
            <a:spLocks noGrp="1"/>
          </p:cNvSpPr>
          <p:nvPr>
            <p:ph type="sldNum" sz="quarter" idx="12"/>
          </p:nvPr>
        </p:nvSpPr>
        <p:spPr/>
        <p:txBody>
          <a:bodyPr/>
          <a:lstStyle/>
          <a:p>
            <a:fld id="{39B5F78A-A3D5-498B-926C-2578291DE6D0}" type="slidenum">
              <a:rPr lang="es-ES" smtClean="0"/>
              <a:pPr/>
              <a:t>‹#›</a:t>
            </a:fld>
            <a:endParaRPr lang="es-E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984E4275-A3A3-4677-BED6-01F2D17BCA33}" type="datetimeFigureOut">
              <a:rPr lang="es-ES" smtClean="0"/>
              <a:pPr/>
              <a:t>15/09/2021</a:t>
            </a:fld>
            <a:endParaRPr lang="es-ES" dirty="0"/>
          </a:p>
        </p:txBody>
      </p:sp>
      <p:sp>
        <p:nvSpPr>
          <p:cNvPr id="3" name="2 Marcador de pie de página"/>
          <p:cNvSpPr>
            <a:spLocks noGrp="1"/>
          </p:cNvSpPr>
          <p:nvPr>
            <p:ph type="ftr" sz="quarter" idx="11"/>
          </p:nvPr>
        </p:nvSpPr>
        <p:spPr/>
        <p:txBody>
          <a:bodyPr/>
          <a:lstStyle/>
          <a:p>
            <a:endParaRPr lang="es-ES" dirty="0"/>
          </a:p>
        </p:txBody>
      </p:sp>
      <p:sp>
        <p:nvSpPr>
          <p:cNvPr id="4" name="3 Marcador de número de diapositiva"/>
          <p:cNvSpPr>
            <a:spLocks noGrp="1"/>
          </p:cNvSpPr>
          <p:nvPr>
            <p:ph type="sldNum" sz="quarter" idx="12"/>
          </p:nvPr>
        </p:nvSpPr>
        <p:spPr/>
        <p:txBody>
          <a:bodyPr/>
          <a:lstStyle/>
          <a:p>
            <a:fld id="{39B5F78A-A3D5-498B-926C-2578291DE6D0}" type="slidenum">
              <a:rPr lang="es-ES" smtClean="0"/>
              <a:pPr/>
              <a:t>‹#›</a:t>
            </a:fld>
            <a:endParaRPr lang="es-E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440027" y="1433406"/>
            <a:ext cx="9475142" cy="6100225"/>
          </a:xfrm>
        </p:spPr>
        <p:txBody>
          <a:bodyPr anchor="b"/>
          <a:lstStyle>
            <a:lvl1pPr algn="l">
              <a:defRPr sz="9618" b="1"/>
            </a:lvl1pPr>
          </a:lstStyle>
          <a:p>
            <a:r>
              <a:rPr lang="es-ES"/>
              <a:t>Haga clic para modificar el estilo de título del patrón</a:t>
            </a:r>
          </a:p>
        </p:txBody>
      </p:sp>
      <p:sp>
        <p:nvSpPr>
          <p:cNvPr id="3" name="2 Marcador de contenido"/>
          <p:cNvSpPr>
            <a:spLocks noGrp="1"/>
          </p:cNvSpPr>
          <p:nvPr>
            <p:ph idx="1"/>
          </p:nvPr>
        </p:nvSpPr>
        <p:spPr>
          <a:xfrm>
            <a:off x="11260172" y="1433421"/>
            <a:ext cx="16100239" cy="30726134"/>
          </a:xfrm>
        </p:spPr>
        <p:txBody>
          <a:bodyPr/>
          <a:lstStyle>
            <a:lvl1pPr>
              <a:defRPr sz="15808"/>
            </a:lvl1pPr>
            <a:lvl2pPr>
              <a:defRPr sz="13237"/>
            </a:lvl2pPr>
            <a:lvl3pPr>
              <a:defRPr sz="11237"/>
            </a:lvl3pPr>
            <a:lvl4pPr>
              <a:defRPr sz="9618"/>
            </a:lvl4pPr>
            <a:lvl5pPr>
              <a:defRPr sz="9618"/>
            </a:lvl5pPr>
            <a:lvl6pPr>
              <a:defRPr sz="9618"/>
            </a:lvl6pPr>
            <a:lvl7pPr>
              <a:defRPr sz="9618"/>
            </a:lvl7pPr>
            <a:lvl8pPr>
              <a:defRPr sz="9618"/>
            </a:lvl8pPr>
            <a:lvl9pPr>
              <a:defRPr sz="9618"/>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3 Marcador de texto"/>
          <p:cNvSpPr>
            <a:spLocks noGrp="1"/>
          </p:cNvSpPr>
          <p:nvPr>
            <p:ph type="body" sz="half" idx="2"/>
          </p:nvPr>
        </p:nvSpPr>
        <p:spPr>
          <a:xfrm>
            <a:off x="1440027" y="7533644"/>
            <a:ext cx="9475142" cy="24625910"/>
          </a:xfrm>
        </p:spPr>
        <p:txBody>
          <a:bodyPr/>
          <a:lstStyle>
            <a:lvl1pPr marL="0" indent="0">
              <a:buNone/>
              <a:defRPr sz="7049"/>
            </a:lvl1pPr>
            <a:lvl2pPr marL="2214884" indent="0">
              <a:buNone/>
              <a:defRPr sz="6096"/>
            </a:lvl2pPr>
            <a:lvl3pPr marL="4429759" indent="0">
              <a:buNone/>
              <a:defRPr sz="5142"/>
            </a:lvl3pPr>
            <a:lvl4pPr marL="6644644" indent="0">
              <a:buNone/>
              <a:defRPr sz="4572"/>
            </a:lvl4pPr>
            <a:lvl5pPr marL="8859520" indent="0">
              <a:buNone/>
              <a:defRPr sz="4572"/>
            </a:lvl5pPr>
            <a:lvl6pPr marL="11074402" indent="0">
              <a:buNone/>
              <a:defRPr sz="4572"/>
            </a:lvl6pPr>
            <a:lvl7pPr marL="13289284" indent="0">
              <a:buNone/>
              <a:defRPr sz="4572"/>
            </a:lvl7pPr>
            <a:lvl8pPr marL="15504161" indent="0">
              <a:buNone/>
              <a:defRPr sz="4572"/>
            </a:lvl8pPr>
            <a:lvl9pPr marL="17719044" indent="0">
              <a:buNone/>
              <a:defRPr sz="4572"/>
            </a:lvl9pPr>
          </a:lstStyle>
          <a:p>
            <a:pPr lvl="0"/>
            <a:r>
              <a:rPr lang="es-ES"/>
              <a:t>Haga clic para modificar el estilo de texto del patrón</a:t>
            </a:r>
          </a:p>
        </p:txBody>
      </p:sp>
      <p:sp>
        <p:nvSpPr>
          <p:cNvPr id="5" name="4 Marcador de fecha"/>
          <p:cNvSpPr>
            <a:spLocks noGrp="1"/>
          </p:cNvSpPr>
          <p:nvPr>
            <p:ph type="dt" sz="half" idx="10"/>
          </p:nvPr>
        </p:nvSpPr>
        <p:spPr/>
        <p:txBody>
          <a:bodyPr/>
          <a:lstStyle/>
          <a:p>
            <a:fld id="{984E4275-A3A3-4677-BED6-01F2D17BCA33}" type="datetimeFigureOut">
              <a:rPr lang="es-ES" smtClean="0"/>
              <a:pPr/>
              <a:t>15/09/2021</a:t>
            </a:fld>
            <a:endParaRPr lang="es-ES" dirty="0"/>
          </a:p>
        </p:txBody>
      </p:sp>
      <p:sp>
        <p:nvSpPr>
          <p:cNvPr id="6" name="5 Marcador de pie de página"/>
          <p:cNvSpPr>
            <a:spLocks noGrp="1"/>
          </p:cNvSpPr>
          <p:nvPr>
            <p:ph type="ftr" sz="quarter" idx="11"/>
          </p:nvPr>
        </p:nvSpPr>
        <p:spPr/>
        <p:txBody>
          <a:bodyPr/>
          <a:lstStyle/>
          <a:p>
            <a:endParaRPr lang="es-ES" dirty="0"/>
          </a:p>
        </p:txBody>
      </p:sp>
      <p:sp>
        <p:nvSpPr>
          <p:cNvPr id="7" name="6 Marcador de número de diapositiva"/>
          <p:cNvSpPr>
            <a:spLocks noGrp="1"/>
          </p:cNvSpPr>
          <p:nvPr>
            <p:ph type="sldNum" sz="quarter" idx="12"/>
          </p:nvPr>
        </p:nvSpPr>
        <p:spPr/>
        <p:txBody>
          <a:bodyPr/>
          <a:lstStyle/>
          <a:p>
            <a:fld id="{39B5F78A-A3D5-498B-926C-2578291DE6D0}" type="slidenum">
              <a:rPr lang="es-ES" smtClean="0"/>
              <a:pPr/>
              <a:t>‹#›</a:t>
            </a:fld>
            <a:endParaRPr lang="es-E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5645091" y="25200958"/>
            <a:ext cx="17280255" cy="2975111"/>
          </a:xfrm>
        </p:spPr>
        <p:txBody>
          <a:bodyPr anchor="b"/>
          <a:lstStyle>
            <a:lvl1pPr algn="l">
              <a:defRPr sz="9618" b="1"/>
            </a:lvl1pPr>
          </a:lstStyle>
          <a:p>
            <a:r>
              <a:rPr lang="es-ES"/>
              <a:t>Haga clic para modificar el estilo de título del patrón</a:t>
            </a:r>
          </a:p>
        </p:txBody>
      </p:sp>
      <p:sp>
        <p:nvSpPr>
          <p:cNvPr id="3" name="2 Marcador de posición de imagen"/>
          <p:cNvSpPr>
            <a:spLocks noGrp="1"/>
          </p:cNvSpPr>
          <p:nvPr>
            <p:ph type="pic" idx="1"/>
          </p:nvPr>
        </p:nvSpPr>
        <p:spPr>
          <a:xfrm>
            <a:off x="5645091" y="3216777"/>
            <a:ext cx="17280255" cy="21600795"/>
          </a:xfrm>
        </p:spPr>
        <p:txBody>
          <a:bodyPr/>
          <a:lstStyle>
            <a:lvl1pPr marL="0" indent="0">
              <a:buNone/>
              <a:defRPr sz="15808"/>
            </a:lvl1pPr>
            <a:lvl2pPr marL="2214884" indent="0">
              <a:buNone/>
              <a:defRPr sz="13237"/>
            </a:lvl2pPr>
            <a:lvl3pPr marL="4429759" indent="0">
              <a:buNone/>
              <a:defRPr sz="11237"/>
            </a:lvl3pPr>
            <a:lvl4pPr marL="6644644" indent="0">
              <a:buNone/>
              <a:defRPr sz="9618"/>
            </a:lvl4pPr>
            <a:lvl5pPr marL="8859520" indent="0">
              <a:buNone/>
              <a:defRPr sz="9618"/>
            </a:lvl5pPr>
            <a:lvl6pPr marL="11074402" indent="0">
              <a:buNone/>
              <a:defRPr sz="9618"/>
            </a:lvl6pPr>
            <a:lvl7pPr marL="13289284" indent="0">
              <a:buNone/>
              <a:defRPr sz="9618"/>
            </a:lvl7pPr>
            <a:lvl8pPr marL="15504161" indent="0">
              <a:buNone/>
              <a:defRPr sz="9618"/>
            </a:lvl8pPr>
            <a:lvl9pPr marL="17719044" indent="0">
              <a:buNone/>
              <a:defRPr sz="9618"/>
            </a:lvl9pPr>
          </a:lstStyle>
          <a:p>
            <a:endParaRPr lang="es-ES" dirty="0"/>
          </a:p>
        </p:txBody>
      </p:sp>
      <p:sp>
        <p:nvSpPr>
          <p:cNvPr id="4" name="3 Marcador de texto"/>
          <p:cNvSpPr>
            <a:spLocks noGrp="1"/>
          </p:cNvSpPr>
          <p:nvPr>
            <p:ph type="body" sz="half" idx="2"/>
          </p:nvPr>
        </p:nvSpPr>
        <p:spPr>
          <a:xfrm>
            <a:off x="5645091" y="28176066"/>
            <a:ext cx="17280255" cy="4225158"/>
          </a:xfrm>
        </p:spPr>
        <p:txBody>
          <a:bodyPr/>
          <a:lstStyle>
            <a:lvl1pPr marL="0" indent="0">
              <a:buNone/>
              <a:defRPr sz="7049"/>
            </a:lvl1pPr>
            <a:lvl2pPr marL="2214884" indent="0">
              <a:buNone/>
              <a:defRPr sz="6096"/>
            </a:lvl2pPr>
            <a:lvl3pPr marL="4429759" indent="0">
              <a:buNone/>
              <a:defRPr sz="5142"/>
            </a:lvl3pPr>
            <a:lvl4pPr marL="6644644" indent="0">
              <a:buNone/>
              <a:defRPr sz="4572"/>
            </a:lvl4pPr>
            <a:lvl5pPr marL="8859520" indent="0">
              <a:buNone/>
              <a:defRPr sz="4572"/>
            </a:lvl5pPr>
            <a:lvl6pPr marL="11074402" indent="0">
              <a:buNone/>
              <a:defRPr sz="4572"/>
            </a:lvl6pPr>
            <a:lvl7pPr marL="13289284" indent="0">
              <a:buNone/>
              <a:defRPr sz="4572"/>
            </a:lvl7pPr>
            <a:lvl8pPr marL="15504161" indent="0">
              <a:buNone/>
              <a:defRPr sz="4572"/>
            </a:lvl8pPr>
            <a:lvl9pPr marL="17719044" indent="0">
              <a:buNone/>
              <a:defRPr sz="4572"/>
            </a:lvl9pPr>
          </a:lstStyle>
          <a:p>
            <a:pPr lvl="0"/>
            <a:r>
              <a:rPr lang="es-ES"/>
              <a:t>Haga clic para modificar el estilo de texto del patrón</a:t>
            </a:r>
          </a:p>
        </p:txBody>
      </p:sp>
      <p:sp>
        <p:nvSpPr>
          <p:cNvPr id="5" name="4 Marcador de fecha"/>
          <p:cNvSpPr>
            <a:spLocks noGrp="1"/>
          </p:cNvSpPr>
          <p:nvPr>
            <p:ph type="dt" sz="half" idx="10"/>
          </p:nvPr>
        </p:nvSpPr>
        <p:spPr/>
        <p:txBody>
          <a:bodyPr/>
          <a:lstStyle/>
          <a:p>
            <a:fld id="{984E4275-A3A3-4677-BED6-01F2D17BCA33}" type="datetimeFigureOut">
              <a:rPr lang="es-ES" smtClean="0"/>
              <a:pPr/>
              <a:t>15/09/2021</a:t>
            </a:fld>
            <a:endParaRPr lang="es-ES" dirty="0"/>
          </a:p>
        </p:txBody>
      </p:sp>
      <p:sp>
        <p:nvSpPr>
          <p:cNvPr id="6" name="5 Marcador de pie de página"/>
          <p:cNvSpPr>
            <a:spLocks noGrp="1"/>
          </p:cNvSpPr>
          <p:nvPr>
            <p:ph type="ftr" sz="quarter" idx="11"/>
          </p:nvPr>
        </p:nvSpPr>
        <p:spPr/>
        <p:txBody>
          <a:bodyPr/>
          <a:lstStyle/>
          <a:p>
            <a:endParaRPr lang="es-ES" dirty="0"/>
          </a:p>
        </p:txBody>
      </p:sp>
      <p:sp>
        <p:nvSpPr>
          <p:cNvPr id="7" name="6 Marcador de número de diapositiva"/>
          <p:cNvSpPr>
            <a:spLocks noGrp="1"/>
          </p:cNvSpPr>
          <p:nvPr>
            <p:ph type="sldNum" sz="quarter" idx="12"/>
          </p:nvPr>
        </p:nvSpPr>
        <p:spPr/>
        <p:txBody>
          <a:bodyPr/>
          <a:lstStyle/>
          <a:p>
            <a:fld id="{39B5F78A-A3D5-498B-926C-2578291DE6D0}" type="slidenum">
              <a:rPr lang="es-ES" smtClean="0"/>
              <a:pPr/>
              <a:t>‹#›</a:t>
            </a:fld>
            <a:endParaRPr lang="es-E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título"/>
          <p:cNvSpPr>
            <a:spLocks noGrp="1"/>
          </p:cNvSpPr>
          <p:nvPr>
            <p:ph type="title"/>
          </p:nvPr>
        </p:nvSpPr>
        <p:spPr>
          <a:xfrm>
            <a:off x="1440024" y="1441708"/>
            <a:ext cx="25920383" cy="6000221"/>
          </a:xfrm>
          <a:prstGeom prst="rect">
            <a:avLst/>
          </a:prstGeom>
        </p:spPr>
        <p:txBody>
          <a:bodyPr vert="horz" lIns="465145" tIns="232572" rIns="465145" bIns="232572" rtlCol="0" anchor="ctr">
            <a:normAutofit/>
          </a:bodyPr>
          <a:lstStyle/>
          <a:p>
            <a:r>
              <a:rPr lang="es-ES"/>
              <a:t>Haga clic para modificar el estilo de título del patrón</a:t>
            </a:r>
          </a:p>
        </p:txBody>
      </p:sp>
      <p:sp>
        <p:nvSpPr>
          <p:cNvPr id="3" name="2 Marcador de texto"/>
          <p:cNvSpPr>
            <a:spLocks noGrp="1"/>
          </p:cNvSpPr>
          <p:nvPr>
            <p:ph type="body" idx="1"/>
          </p:nvPr>
        </p:nvSpPr>
        <p:spPr>
          <a:xfrm>
            <a:off x="1440024" y="8400319"/>
            <a:ext cx="25920383" cy="23759220"/>
          </a:xfrm>
          <a:prstGeom prst="rect">
            <a:avLst/>
          </a:prstGeom>
        </p:spPr>
        <p:txBody>
          <a:bodyPr vert="horz" lIns="465145" tIns="232572" rIns="465145" bIns="232572" rtlCol="0">
            <a:normAutofit/>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3 Marcador de fecha"/>
          <p:cNvSpPr>
            <a:spLocks noGrp="1"/>
          </p:cNvSpPr>
          <p:nvPr>
            <p:ph type="dt" sz="half" idx="2"/>
          </p:nvPr>
        </p:nvSpPr>
        <p:spPr>
          <a:xfrm>
            <a:off x="1440024" y="33367950"/>
            <a:ext cx="6720100" cy="1916726"/>
          </a:xfrm>
          <a:prstGeom prst="rect">
            <a:avLst/>
          </a:prstGeom>
        </p:spPr>
        <p:txBody>
          <a:bodyPr vert="horz" lIns="465145" tIns="232572" rIns="465145" bIns="232572" rtlCol="0" anchor="ctr"/>
          <a:lstStyle>
            <a:lvl1pPr algn="l">
              <a:defRPr sz="6096">
                <a:solidFill>
                  <a:schemeClr val="tx1">
                    <a:tint val="75000"/>
                  </a:schemeClr>
                </a:solidFill>
              </a:defRPr>
            </a:lvl1pPr>
          </a:lstStyle>
          <a:p>
            <a:fld id="{984E4275-A3A3-4677-BED6-01F2D17BCA33}" type="datetimeFigureOut">
              <a:rPr lang="es-ES" smtClean="0"/>
              <a:pPr/>
              <a:t>15/09/2021</a:t>
            </a:fld>
            <a:endParaRPr lang="es-ES" dirty="0"/>
          </a:p>
        </p:txBody>
      </p:sp>
      <p:sp>
        <p:nvSpPr>
          <p:cNvPr id="5" name="4 Marcador de pie de página"/>
          <p:cNvSpPr>
            <a:spLocks noGrp="1"/>
          </p:cNvSpPr>
          <p:nvPr>
            <p:ph type="ftr" sz="quarter" idx="3"/>
          </p:nvPr>
        </p:nvSpPr>
        <p:spPr>
          <a:xfrm>
            <a:off x="9840153" y="33367950"/>
            <a:ext cx="9120135" cy="1916726"/>
          </a:xfrm>
          <a:prstGeom prst="rect">
            <a:avLst/>
          </a:prstGeom>
        </p:spPr>
        <p:txBody>
          <a:bodyPr vert="horz" lIns="465145" tIns="232572" rIns="465145" bIns="232572" rtlCol="0" anchor="ctr"/>
          <a:lstStyle>
            <a:lvl1pPr algn="ctr">
              <a:defRPr sz="6096">
                <a:solidFill>
                  <a:schemeClr val="tx1">
                    <a:tint val="75000"/>
                  </a:schemeClr>
                </a:solidFill>
              </a:defRPr>
            </a:lvl1pPr>
          </a:lstStyle>
          <a:p>
            <a:endParaRPr lang="es-ES" dirty="0"/>
          </a:p>
        </p:txBody>
      </p:sp>
      <p:sp>
        <p:nvSpPr>
          <p:cNvPr id="6" name="5 Marcador de número de diapositiva"/>
          <p:cNvSpPr>
            <a:spLocks noGrp="1"/>
          </p:cNvSpPr>
          <p:nvPr>
            <p:ph type="sldNum" sz="quarter" idx="4"/>
          </p:nvPr>
        </p:nvSpPr>
        <p:spPr>
          <a:xfrm>
            <a:off x="20640305" y="33367950"/>
            <a:ext cx="6720100" cy="1916726"/>
          </a:xfrm>
          <a:prstGeom prst="rect">
            <a:avLst/>
          </a:prstGeom>
        </p:spPr>
        <p:txBody>
          <a:bodyPr vert="horz" lIns="465145" tIns="232572" rIns="465145" bIns="232572" rtlCol="0" anchor="ctr"/>
          <a:lstStyle>
            <a:lvl1pPr algn="r">
              <a:defRPr sz="6096">
                <a:solidFill>
                  <a:schemeClr val="tx1">
                    <a:tint val="75000"/>
                  </a:schemeClr>
                </a:solidFill>
              </a:defRPr>
            </a:lvl1pPr>
          </a:lstStyle>
          <a:p>
            <a:fld id="{39B5F78A-A3D5-498B-926C-2578291DE6D0}" type="slidenum">
              <a:rPr lang="es-ES" smtClean="0"/>
              <a:pPr/>
              <a:t>‹#›</a:t>
            </a:fld>
            <a:endParaRPr lang="es-E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429759" rtl="0" eaLnBrk="1" latinLnBrk="0" hangingPunct="1">
        <a:spcBef>
          <a:spcPct val="0"/>
        </a:spcBef>
        <a:buNone/>
        <a:defRPr sz="20857" kern="1200">
          <a:solidFill>
            <a:schemeClr val="tx1"/>
          </a:solidFill>
          <a:latin typeface="+mj-lt"/>
          <a:ea typeface="+mj-ea"/>
          <a:cs typeface="+mj-cs"/>
        </a:defRPr>
      </a:lvl1pPr>
    </p:titleStyle>
    <p:bodyStyle>
      <a:lvl1pPr marL="1661161" indent="-1661161" algn="l" defTabSz="4429759" rtl="0" eaLnBrk="1" latinLnBrk="0" hangingPunct="1">
        <a:spcBef>
          <a:spcPct val="20000"/>
        </a:spcBef>
        <a:buFont typeface="Arial" pitchFamily="34" charset="0"/>
        <a:buChar char="•"/>
        <a:defRPr sz="15808" kern="1200">
          <a:solidFill>
            <a:schemeClr val="tx1"/>
          </a:solidFill>
          <a:latin typeface="+mn-lt"/>
          <a:ea typeface="+mn-ea"/>
          <a:cs typeface="+mn-cs"/>
        </a:defRPr>
      </a:lvl1pPr>
      <a:lvl2pPr marL="3599180" indent="-1384302" algn="l" defTabSz="4429759" rtl="0" eaLnBrk="1" latinLnBrk="0" hangingPunct="1">
        <a:spcBef>
          <a:spcPct val="20000"/>
        </a:spcBef>
        <a:buFont typeface="Arial" pitchFamily="34" charset="0"/>
        <a:buChar char="–"/>
        <a:defRPr sz="13237" kern="1200">
          <a:solidFill>
            <a:schemeClr val="tx1"/>
          </a:solidFill>
          <a:latin typeface="+mn-lt"/>
          <a:ea typeface="+mn-ea"/>
          <a:cs typeface="+mn-cs"/>
        </a:defRPr>
      </a:lvl2pPr>
      <a:lvl3pPr marL="5537206" indent="-1107438" algn="l" defTabSz="4429759" rtl="0" eaLnBrk="1" latinLnBrk="0" hangingPunct="1">
        <a:spcBef>
          <a:spcPct val="20000"/>
        </a:spcBef>
        <a:buFont typeface="Arial" pitchFamily="34" charset="0"/>
        <a:buChar char="•"/>
        <a:defRPr sz="11237" kern="1200">
          <a:solidFill>
            <a:schemeClr val="tx1"/>
          </a:solidFill>
          <a:latin typeface="+mn-lt"/>
          <a:ea typeface="+mn-ea"/>
          <a:cs typeface="+mn-cs"/>
        </a:defRPr>
      </a:lvl3pPr>
      <a:lvl4pPr marL="7752079" indent="-1107438" algn="l" defTabSz="4429759" rtl="0" eaLnBrk="1" latinLnBrk="0" hangingPunct="1">
        <a:spcBef>
          <a:spcPct val="20000"/>
        </a:spcBef>
        <a:buFont typeface="Arial" pitchFamily="34" charset="0"/>
        <a:buChar char="–"/>
        <a:defRPr sz="9618" kern="1200">
          <a:solidFill>
            <a:schemeClr val="tx1"/>
          </a:solidFill>
          <a:latin typeface="+mn-lt"/>
          <a:ea typeface="+mn-ea"/>
          <a:cs typeface="+mn-cs"/>
        </a:defRPr>
      </a:lvl4pPr>
      <a:lvl5pPr marL="9966962" indent="-1107438" algn="l" defTabSz="4429759" rtl="0" eaLnBrk="1" latinLnBrk="0" hangingPunct="1">
        <a:spcBef>
          <a:spcPct val="20000"/>
        </a:spcBef>
        <a:buFont typeface="Arial" pitchFamily="34" charset="0"/>
        <a:buChar char="»"/>
        <a:defRPr sz="9618" kern="1200">
          <a:solidFill>
            <a:schemeClr val="tx1"/>
          </a:solidFill>
          <a:latin typeface="+mn-lt"/>
          <a:ea typeface="+mn-ea"/>
          <a:cs typeface="+mn-cs"/>
        </a:defRPr>
      </a:lvl5pPr>
      <a:lvl6pPr marL="12181841" indent="-1107438" algn="l" defTabSz="4429759" rtl="0" eaLnBrk="1" latinLnBrk="0" hangingPunct="1">
        <a:spcBef>
          <a:spcPct val="20000"/>
        </a:spcBef>
        <a:buFont typeface="Arial" pitchFamily="34" charset="0"/>
        <a:buChar char="•"/>
        <a:defRPr sz="9618" kern="1200">
          <a:solidFill>
            <a:schemeClr val="tx1"/>
          </a:solidFill>
          <a:latin typeface="+mn-lt"/>
          <a:ea typeface="+mn-ea"/>
          <a:cs typeface="+mn-cs"/>
        </a:defRPr>
      </a:lvl6pPr>
      <a:lvl7pPr marL="14396725" indent="-1107438" algn="l" defTabSz="4429759" rtl="0" eaLnBrk="1" latinLnBrk="0" hangingPunct="1">
        <a:spcBef>
          <a:spcPct val="20000"/>
        </a:spcBef>
        <a:buFont typeface="Arial" pitchFamily="34" charset="0"/>
        <a:buChar char="•"/>
        <a:defRPr sz="9618" kern="1200">
          <a:solidFill>
            <a:schemeClr val="tx1"/>
          </a:solidFill>
          <a:latin typeface="+mn-lt"/>
          <a:ea typeface="+mn-ea"/>
          <a:cs typeface="+mn-cs"/>
        </a:defRPr>
      </a:lvl7pPr>
      <a:lvl8pPr marL="16611596" indent="-1107438" algn="l" defTabSz="4429759" rtl="0" eaLnBrk="1" latinLnBrk="0" hangingPunct="1">
        <a:spcBef>
          <a:spcPct val="20000"/>
        </a:spcBef>
        <a:buFont typeface="Arial" pitchFamily="34" charset="0"/>
        <a:buChar char="•"/>
        <a:defRPr sz="9618" kern="1200">
          <a:solidFill>
            <a:schemeClr val="tx1"/>
          </a:solidFill>
          <a:latin typeface="+mn-lt"/>
          <a:ea typeface="+mn-ea"/>
          <a:cs typeface="+mn-cs"/>
        </a:defRPr>
      </a:lvl8pPr>
      <a:lvl9pPr marL="18826481" indent="-1107438" algn="l" defTabSz="4429759" rtl="0" eaLnBrk="1" latinLnBrk="0" hangingPunct="1">
        <a:spcBef>
          <a:spcPct val="20000"/>
        </a:spcBef>
        <a:buFont typeface="Arial" pitchFamily="34" charset="0"/>
        <a:buChar char="•"/>
        <a:defRPr sz="9618" kern="1200">
          <a:solidFill>
            <a:schemeClr val="tx1"/>
          </a:solidFill>
          <a:latin typeface="+mn-lt"/>
          <a:ea typeface="+mn-ea"/>
          <a:cs typeface="+mn-cs"/>
        </a:defRPr>
      </a:lvl9pPr>
    </p:bodyStyle>
    <p:otherStyle>
      <a:defPPr>
        <a:defRPr lang="es-ES"/>
      </a:defPPr>
      <a:lvl1pPr marL="0" algn="l" defTabSz="4429759" rtl="0" eaLnBrk="1" latinLnBrk="0" hangingPunct="1">
        <a:defRPr sz="8665" kern="1200">
          <a:solidFill>
            <a:schemeClr val="tx1"/>
          </a:solidFill>
          <a:latin typeface="+mn-lt"/>
          <a:ea typeface="+mn-ea"/>
          <a:cs typeface="+mn-cs"/>
        </a:defRPr>
      </a:lvl1pPr>
      <a:lvl2pPr marL="2214884" algn="l" defTabSz="4429759" rtl="0" eaLnBrk="1" latinLnBrk="0" hangingPunct="1">
        <a:defRPr sz="8665" kern="1200">
          <a:solidFill>
            <a:schemeClr val="tx1"/>
          </a:solidFill>
          <a:latin typeface="+mn-lt"/>
          <a:ea typeface="+mn-ea"/>
          <a:cs typeface="+mn-cs"/>
        </a:defRPr>
      </a:lvl2pPr>
      <a:lvl3pPr marL="4429759" algn="l" defTabSz="4429759" rtl="0" eaLnBrk="1" latinLnBrk="0" hangingPunct="1">
        <a:defRPr sz="8665" kern="1200">
          <a:solidFill>
            <a:schemeClr val="tx1"/>
          </a:solidFill>
          <a:latin typeface="+mn-lt"/>
          <a:ea typeface="+mn-ea"/>
          <a:cs typeface="+mn-cs"/>
        </a:defRPr>
      </a:lvl3pPr>
      <a:lvl4pPr marL="6644644" algn="l" defTabSz="4429759" rtl="0" eaLnBrk="1" latinLnBrk="0" hangingPunct="1">
        <a:defRPr sz="8665" kern="1200">
          <a:solidFill>
            <a:schemeClr val="tx1"/>
          </a:solidFill>
          <a:latin typeface="+mn-lt"/>
          <a:ea typeface="+mn-ea"/>
          <a:cs typeface="+mn-cs"/>
        </a:defRPr>
      </a:lvl4pPr>
      <a:lvl5pPr marL="8859520" algn="l" defTabSz="4429759" rtl="0" eaLnBrk="1" latinLnBrk="0" hangingPunct="1">
        <a:defRPr sz="8665" kern="1200">
          <a:solidFill>
            <a:schemeClr val="tx1"/>
          </a:solidFill>
          <a:latin typeface="+mn-lt"/>
          <a:ea typeface="+mn-ea"/>
          <a:cs typeface="+mn-cs"/>
        </a:defRPr>
      </a:lvl5pPr>
      <a:lvl6pPr marL="11074402" algn="l" defTabSz="4429759" rtl="0" eaLnBrk="1" latinLnBrk="0" hangingPunct="1">
        <a:defRPr sz="8665" kern="1200">
          <a:solidFill>
            <a:schemeClr val="tx1"/>
          </a:solidFill>
          <a:latin typeface="+mn-lt"/>
          <a:ea typeface="+mn-ea"/>
          <a:cs typeface="+mn-cs"/>
        </a:defRPr>
      </a:lvl6pPr>
      <a:lvl7pPr marL="13289284" algn="l" defTabSz="4429759" rtl="0" eaLnBrk="1" latinLnBrk="0" hangingPunct="1">
        <a:defRPr sz="8665" kern="1200">
          <a:solidFill>
            <a:schemeClr val="tx1"/>
          </a:solidFill>
          <a:latin typeface="+mn-lt"/>
          <a:ea typeface="+mn-ea"/>
          <a:cs typeface="+mn-cs"/>
        </a:defRPr>
      </a:lvl7pPr>
      <a:lvl8pPr marL="15504161" algn="l" defTabSz="4429759" rtl="0" eaLnBrk="1" latinLnBrk="0" hangingPunct="1">
        <a:defRPr sz="8665" kern="1200">
          <a:solidFill>
            <a:schemeClr val="tx1"/>
          </a:solidFill>
          <a:latin typeface="+mn-lt"/>
          <a:ea typeface="+mn-ea"/>
          <a:cs typeface="+mn-cs"/>
        </a:defRPr>
      </a:lvl8pPr>
      <a:lvl9pPr marL="17719044" algn="l" defTabSz="4429759" rtl="0" eaLnBrk="1" latinLnBrk="0" hangingPunct="1">
        <a:defRPr sz="8665"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tif"/><Relationship Id="rId13" Type="http://schemas.openxmlformats.org/officeDocument/2006/relationships/image" Target="../media/image11.jpeg"/><Relationship Id="rId18" Type="http://schemas.openxmlformats.org/officeDocument/2006/relationships/image" Target="../media/image16.tif"/><Relationship Id="rId3" Type="http://schemas.openxmlformats.org/officeDocument/2006/relationships/image" Target="../media/image1.emf"/><Relationship Id="rId21" Type="http://schemas.openxmlformats.org/officeDocument/2006/relationships/image" Target="../media/image19.emf"/><Relationship Id="rId7" Type="http://schemas.openxmlformats.org/officeDocument/2006/relationships/image" Target="../media/image5.tif"/><Relationship Id="rId12" Type="http://schemas.openxmlformats.org/officeDocument/2006/relationships/image" Target="../media/image10.jpeg"/><Relationship Id="rId17" Type="http://schemas.openxmlformats.org/officeDocument/2006/relationships/image" Target="../media/image15.tif"/><Relationship Id="rId2" Type="http://schemas.openxmlformats.org/officeDocument/2006/relationships/notesSlide" Target="../notesSlides/notesSlide1.xml"/><Relationship Id="rId16" Type="http://schemas.openxmlformats.org/officeDocument/2006/relationships/image" Target="../media/image14.tif"/><Relationship Id="rId20" Type="http://schemas.openxmlformats.org/officeDocument/2006/relationships/image" Target="../media/image18.emf"/><Relationship Id="rId1" Type="http://schemas.openxmlformats.org/officeDocument/2006/relationships/slideLayout" Target="../slideLayouts/slideLayout7.xml"/><Relationship Id="rId6" Type="http://schemas.openxmlformats.org/officeDocument/2006/relationships/image" Target="../media/image4.tif"/><Relationship Id="rId11" Type="http://schemas.openxmlformats.org/officeDocument/2006/relationships/image" Target="../media/image9.jpeg"/><Relationship Id="rId5" Type="http://schemas.openxmlformats.org/officeDocument/2006/relationships/image" Target="../media/image3.png"/><Relationship Id="rId15" Type="http://schemas.openxmlformats.org/officeDocument/2006/relationships/image" Target="../media/image13.jpeg"/><Relationship Id="rId23" Type="http://schemas.openxmlformats.org/officeDocument/2006/relationships/image" Target="../media/image21.emf"/><Relationship Id="rId10" Type="http://schemas.openxmlformats.org/officeDocument/2006/relationships/image" Target="../media/image8.tif"/><Relationship Id="rId19" Type="http://schemas.openxmlformats.org/officeDocument/2006/relationships/image" Target="../media/image17.tif"/><Relationship Id="rId4" Type="http://schemas.openxmlformats.org/officeDocument/2006/relationships/image" Target="../media/image2.jpg"/><Relationship Id="rId9" Type="http://schemas.openxmlformats.org/officeDocument/2006/relationships/image" Target="../media/image7.tif"/><Relationship Id="rId14" Type="http://schemas.openxmlformats.org/officeDocument/2006/relationships/image" Target="../media/image12.jpeg"/><Relationship Id="rId22" Type="http://schemas.openxmlformats.org/officeDocument/2006/relationships/image" Target="../media/image20.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 name="Diagrama de flux: operació manual 1047"/>
          <p:cNvSpPr/>
          <p:nvPr/>
        </p:nvSpPr>
        <p:spPr>
          <a:xfrm>
            <a:off x="27712013" y="5476714"/>
            <a:ext cx="54612" cy="102205"/>
          </a:xfrm>
          <a:prstGeom prst="flowChartManualOperation">
            <a:avLst/>
          </a:prstGeom>
          <a:solidFill>
            <a:schemeClr val="tx2">
              <a:lumMod val="60000"/>
              <a:lumOff val="40000"/>
            </a:schemeClr>
          </a:solidFill>
          <a:ln w="6350"/>
        </p:spPr>
        <p:style>
          <a:lnRef idx="2">
            <a:schemeClr val="accent1"/>
          </a:lnRef>
          <a:fillRef idx="1">
            <a:schemeClr val="lt1"/>
          </a:fillRef>
          <a:effectRef idx="0">
            <a:schemeClr val="accent1"/>
          </a:effectRef>
          <a:fontRef idx="minor">
            <a:schemeClr val="dk1"/>
          </a:fontRef>
        </p:style>
        <p:txBody>
          <a:bodyPr rtlCol="0" anchor="ctr"/>
          <a:lstStyle/>
          <a:p>
            <a:pPr algn="ctr"/>
            <a:endParaRPr lang="ca-ES"/>
          </a:p>
        </p:txBody>
      </p:sp>
      <p:sp>
        <p:nvSpPr>
          <p:cNvPr id="311" name="Disc magnètic 310"/>
          <p:cNvSpPr/>
          <p:nvPr/>
        </p:nvSpPr>
        <p:spPr>
          <a:xfrm>
            <a:off x="27690814" y="6199724"/>
            <a:ext cx="105686" cy="147767"/>
          </a:xfrm>
          <a:prstGeom prst="flowChartMagneticDisk">
            <a:avLst/>
          </a:prstGeom>
          <a:solidFill>
            <a:schemeClr val="accent1">
              <a:lumMod val="20000"/>
              <a:lumOff val="80000"/>
            </a:schemeClr>
          </a:solidFill>
          <a:ln w="6350"/>
        </p:spPr>
        <p:style>
          <a:lnRef idx="2">
            <a:schemeClr val="accent5"/>
          </a:lnRef>
          <a:fillRef idx="1">
            <a:schemeClr val="lt1"/>
          </a:fillRef>
          <a:effectRef idx="0">
            <a:schemeClr val="accent5"/>
          </a:effectRef>
          <a:fontRef idx="minor">
            <a:schemeClr val="dk1"/>
          </a:fontRef>
        </p:style>
        <p:txBody>
          <a:bodyPr rtlCol="0" anchor="ctr"/>
          <a:lstStyle/>
          <a:p>
            <a:pPr algn="ctr"/>
            <a:endParaRPr lang="ca-ES"/>
          </a:p>
        </p:txBody>
      </p:sp>
      <p:sp>
        <p:nvSpPr>
          <p:cNvPr id="309" name="Elipse 217"/>
          <p:cNvSpPr/>
          <p:nvPr/>
        </p:nvSpPr>
        <p:spPr>
          <a:xfrm>
            <a:off x="27658225" y="6987729"/>
            <a:ext cx="175341" cy="508988"/>
          </a:xfrm>
          <a:prstGeom prst="ellipse">
            <a:avLst/>
          </a:prstGeom>
          <a:solidFill>
            <a:schemeClr val="accent5">
              <a:lumMod val="40000"/>
              <a:lumOff val="6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latin typeface="Arial" panose="020B0604020202020204" pitchFamily="34" charset="0"/>
              <a:cs typeface="Arial" panose="020B0604020202020204" pitchFamily="34" charset="0"/>
            </a:endParaRPr>
          </a:p>
        </p:txBody>
      </p:sp>
      <p:grpSp>
        <p:nvGrpSpPr>
          <p:cNvPr id="48" name="Agrupa 47"/>
          <p:cNvGrpSpPr/>
          <p:nvPr/>
        </p:nvGrpSpPr>
        <p:grpSpPr>
          <a:xfrm>
            <a:off x="17565785" y="12916228"/>
            <a:ext cx="2930940" cy="1660943"/>
            <a:chOff x="7276455" y="22147524"/>
            <a:chExt cx="2930940" cy="1660943"/>
          </a:xfrm>
        </p:grpSpPr>
        <p:pic>
          <p:nvPicPr>
            <p:cNvPr id="1031" name="Picture 7"/>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79789" t="39643" b="49490"/>
            <a:stretch/>
          </p:blipFill>
          <p:spPr bwMode="auto">
            <a:xfrm>
              <a:off x="8223237" y="22337110"/>
              <a:ext cx="1984158" cy="10702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29" name="Rectangle 628"/>
            <p:cNvSpPr/>
            <p:nvPr/>
          </p:nvSpPr>
          <p:spPr>
            <a:xfrm rot="5400000">
              <a:off x="8211902" y="22850287"/>
              <a:ext cx="839894" cy="1076465"/>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ca-ES"/>
            </a:p>
          </p:txBody>
        </p:sp>
        <p:sp>
          <p:nvSpPr>
            <p:cNvPr id="630" name="Rectangle 629"/>
            <p:cNvSpPr/>
            <p:nvPr/>
          </p:nvSpPr>
          <p:spPr>
            <a:xfrm rot="5400000">
              <a:off x="7394741" y="22029238"/>
              <a:ext cx="839894" cy="1076465"/>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ca-ES"/>
            </a:p>
          </p:txBody>
        </p:sp>
      </p:grpSp>
      <p:sp>
        <p:nvSpPr>
          <p:cNvPr id="13" name="12 CuadroTexto"/>
          <p:cNvSpPr txBox="1"/>
          <p:nvPr/>
        </p:nvSpPr>
        <p:spPr>
          <a:xfrm>
            <a:off x="625099" y="5461603"/>
            <a:ext cx="8482705" cy="10893919"/>
          </a:xfrm>
          <a:prstGeom prst="rect">
            <a:avLst/>
          </a:prstGeom>
          <a:noFill/>
        </p:spPr>
        <p:txBody>
          <a:bodyPr wrap="square" lIns="90082" tIns="45041" rIns="90082" bIns="45041" rtlCol="0">
            <a:spAutoFit/>
          </a:bodyPr>
          <a:lstStyle/>
          <a:p>
            <a:pPr algn="just">
              <a:spcAft>
                <a:spcPts val="1800"/>
              </a:spcAft>
            </a:pPr>
            <a:r>
              <a:rPr lang="en-US" sz="2700" dirty="0">
                <a:latin typeface="Arial" panose="020B0604020202020204" pitchFamily="34" charset="0"/>
                <a:cs typeface="Arial" panose="020B0604020202020204" pitchFamily="34" charset="0"/>
              </a:rPr>
              <a:t>Quinoa (</a:t>
            </a:r>
            <a:r>
              <a:rPr lang="en-US" sz="2700" dirty="0" err="1">
                <a:latin typeface="Arial" panose="020B0604020202020204" pitchFamily="34" charset="0"/>
                <a:cs typeface="Arial" panose="020B0604020202020204" pitchFamily="34" charset="0"/>
              </a:rPr>
              <a:t>Chenopodium</a:t>
            </a:r>
            <a:r>
              <a:rPr lang="en-US" sz="2700" dirty="0">
                <a:latin typeface="Arial" panose="020B0604020202020204" pitchFamily="34" charset="0"/>
                <a:cs typeface="Arial" panose="020B0604020202020204" pitchFamily="34" charset="0"/>
              </a:rPr>
              <a:t> quinoa </a:t>
            </a:r>
            <a:r>
              <a:rPr lang="en-US" sz="2700" dirty="0" err="1">
                <a:latin typeface="Arial" panose="020B0604020202020204" pitchFamily="34" charset="0"/>
                <a:cs typeface="Arial" panose="020B0604020202020204" pitchFamily="34" charset="0"/>
              </a:rPr>
              <a:t>Willd</a:t>
            </a:r>
            <a:r>
              <a:rPr lang="en-US" sz="2700" dirty="0">
                <a:latin typeface="Arial" panose="020B0604020202020204" pitchFamily="34" charset="0"/>
                <a:cs typeface="Arial" panose="020B0604020202020204" pitchFamily="34" charset="0"/>
              </a:rPr>
              <a:t>.) is an </a:t>
            </a:r>
            <a:r>
              <a:rPr lang="en-US" sz="2700" dirty="0" err="1">
                <a:latin typeface="Arial" panose="020B0604020202020204" pitchFamily="34" charset="0"/>
                <a:cs typeface="Arial" panose="020B0604020202020204" pitchFamily="34" charset="0"/>
              </a:rPr>
              <a:t>andean</a:t>
            </a:r>
            <a:r>
              <a:rPr lang="en-US" sz="2700" dirty="0">
                <a:latin typeface="Arial" panose="020B0604020202020204" pitchFamily="34" charset="0"/>
                <a:cs typeface="Arial" panose="020B0604020202020204" pitchFamily="34" charset="0"/>
              </a:rPr>
              <a:t> grain with more than 3,000 ecotypes recognized for its exceptional nutritional properties. In western countries, where it is sold as a gluten-free protein-rich super food with a broad amino acid spectrum, quinoa trade and consumption is rapidly expanding. Quinoa is consumed as </a:t>
            </a:r>
            <a:r>
              <a:rPr lang="en-US" sz="2700" dirty="0" smtClean="0">
                <a:latin typeface="Arial" panose="020B0604020202020204" pitchFamily="34" charset="0"/>
                <a:cs typeface="Arial" panose="020B0604020202020204" pitchFamily="34" charset="0"/>
              </a:rPr>
              <a:t>a whole </a:t>
            </a:r>
            <a:r>
              <a:rPr lang="en-US" sz="2700" dirty="0">
                <a:latin typeface="Arial" panose="020B0604020202020204" pitchFamily="34" charset="0"/>
                <a:cs typeface="Arial" panose="020B0604020202020204" pitchFamily="34" charset="0"/>
              </a:rPr>
              <a:t>grain or after different processing methods (e.g. extrusion), but it is also milled to produce high-value flour, which is susceptible to adulteration. In consequence, there is a growing interest in developing novel analytical methods to expand the knowledge regarding quinoa composition. In this study, we developed a rapid and simple capillary electrophoresis-ultraviolet adsorption diode array detection (CE-UV-DAD) method to obtain characteristic </a:t>
            </a:r>
            <a:r>
              <a:rPr lang="en-US" sz="2700" dirty="0" err="1">
                <a:latin typeface="Arial" panose="020B0604020202020204" pitchFamily="34" charset="0"/>
                <a:cs typeface="Arial" panose="020B0604020202020204" pitchFamily="34" charset="0"/>
              </a:rPr>
              <a:t>multiwavelength</a:t>
            </a:r>
            <a:r>
              <a:rPr lang="en-US" sz="2700" dirty="0">
                <a:latin typeface="Arial" panose="020B0604020202020204" pitchFamily="34" charset="0"/>
                <a:cs typeface="Arial" panose="020B0604020202020204" pitchFamily="34" charset="0"/>
              </a:rPr>
              <a:t> electrophoretic profiles of protein extracts from different quinoa grain varieties (black, red, white from Peru and royal white from Bolivia). Then, advanced chemometric methods (i.e. multivariate curve resolution alternating least squares, MCR-ALS, followed by principal component analysis, PCA, and partial least squares discriminant analysis, PLS-DA) were applied to </a:t>
            </a:r>
            <a:r>
              <a:rPr lang="en-US" sz="2700" dirty="0" err="1">
                <a:latin typeface="Arial" panose="020B0604020202020204" pitchFamily="34" charset="0"/>
                <a:cs typeface="Arial" panose="020B0604020202020204" pitchFamily="34" charset="0"/>
              </a:rPr>
              <a:t>deconvolute</a:t>
            </a:r>
            <a:r>
              <a:rPr lang="en-US" sz="2700" dirty="0">
                <a:latin typeface="Arial" panose="020B0604020202020204" pitchFamily="34" charset="0"/>
                <a:cs typeface="Arial" panose="020B0604020202020204" pitchFamily="34" charset="0"/>
              </a:rPr>
              <a:t> the components present in the CE-UV-DAD </a:t>
            </a:r>
            <a:r>
              <a:rPr lang="en-US" sz="2700" dirty="0" err="1">
                <a:latin typeface="Arial" panose="020B0604020202020204" pitchFamily="34" charset="0"/>
                <a:cs typeface="Arial" panose="020B0604020202020204" pitchFamily="34" charset="0"/>
              </a:rPr>
              <a:t>electropherograms</a:t>
            </a:r>
            <a:r>
              <a:rPr lang="en-US" sz="2700" dirty="0">
                <a:latin typeface="Arial" panose="020B0604020202020204" pitchFamily="34" charset="0"/>
                <a:cs typeface="Arial" panose="020B0604020202020204" pitchFamily="34" charset="0"/>
              </a:rPr>
              <a:t> and classify the different quinoa varieties according to their differential protein composition.</a:t>
            </a:r>
          </a:p>
        </p:txBody>
      </p:sp>
      <p:sp>
        <p:nvSpPr>
          <p:cNvPr id="14" name="13 Rectángulo redondeado"/>
          <p:cNvSpPr/>
          <p:nvPr/>
        </p:nvSpPr>
        <p:spPr>
          <a:xfrm>
            <a:off x="610894" y="246185"/>
            <a:ext cx="27461601" cy="4058505"/>
          </a:xfrm>
          <a:prstGeom prst="roundRect">
            <a:avLst/>
          </a:prstGeom>
          <a:solidFill>
            <a:srgbClr val="FF9966"/>
          </a:solidFill>
          <a:ln>
            <a:solidFill>
              <a:schemeClr val="accent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lIns="90082" tIns="45041" rIns="90082" bIns="45041" rtlCol="0" anchor="ctr"/>
          <a:lstStyle/>
          <a:p>
            <a:pPr algn="ctr"/>
            <a:endParaRPr lang="en-GB" sz="8458" dirty="0"/>
          </a:p>
        </p:txBody>
      </p:sp>
      <p:sp>
        <p:nvSpPr>
          <p:cNvPr id="15" name="14 CuadroTexto"/>
          <p:cNvSpPr txBox="1"/>
          <p:nvPr/>
        </p:nvSpPr>
        <p:spPr>
          <a:xfrm>
            <a:off x="379223" y="214686"/>
            <a:ext cx="27904838" cy="1924708"/>
          </a:xfrm>
          <a:prstGeom prst="rect">
            <a:avLst/>
          </a:prstGeom>
          <a:noFill/>
        </p:spPr>
        <p:txBody>
          <a:bodyPr wrap="square" lIns="443058" tIns="221527" rIns="443058" bIns="221527" rtlCol="0">
            <a:spAutoFit/>
          </a:bodyPr>
          <a:lstStyle/>
          <a:p>
            <a:pPr algn="ctr"/>
            <a:r>
              <a:rPr lang="en-US" sz="4800" b="1" smtClean="0">
                <a:solidFill>
                  <a:schemeClr val="bg1"/>
                </a:solidFill>
                <a:latin typeface="Arial" panose="020B0604020202020204" pitchFamily="34" charset="0"/>
                <a:cs typeface="Arial" panose="020B0604020202020204" pitchFamily="34" charset="0"/>
              </a:rPr>
              <a:t>PROTEIN FINGERPRINTING BY CAPILLARY ELECTROPHORESIS WITH ULTRAVIOLET ABSORPTION DIODE ARRAY DETECTION FOR DIFFERENTIATION OF QUINOA VARIETIES</a:t>
            </a:r>
            <a:endParaRPr lang="en-GB" sz="4800" dirty="0">
              <a:solidFill>
                <a:schemeClr val="bg1"/>
              </a:solidFill>
              <a:latin typeface="Arial" panose="020B0604020202020204" pitchFamily="34" charset="0"/>
              <a:cs typeface="Arial" panose="020B0604020202020204" pitchFamily="34" charset="0"/>
            </a:endParaRPr>
          </a:p>
        </p:txBody>
      </p:sp>
      <p:sp>
        <p:nvSpPr>
          <p:cNvPr id="16" name="15 CuadroTexto"/>
          <p:cNvSpPr txBox="1"/>
          <p:nvPr/>
        </p:nvSpPr>
        <p:spPr>
          <a:xfrm>
            <a:off x="7733172" y="1870870"/>
            <a:ext cx="14100601" cy="789196"/>
          </a:xfrm>
          <a:prstGeom prst="rect">
            <a:avLst/>
          </a:prstGeom>
          <a:noFill/>
        </p:spPr>
        <p:txBody>
          <a:bodyPr wrap="none" lIns="293883" tIns="146942" rIns="293883" bIns="146942" rtlCol="0">
            <a:spAutoFit/>
          </a:bodyPr>
          <a:lstStyle/>
          <a:p>
            <a:pPr algn="ctr"/>
            <a:r>
              <a:rPr lang="en-GB" sz="3200" b="1" u="sng" dirty="0">
                <a:solidFill>
                  <a:schemeClr val="bg1"/>
                </a:solidFill>
                <a:latin typeface="Arial" panose="020B0604020202020204" pitchFamily="34" charset="0"/>
                <a:cs typeface="Arial" panose="020B0604020202020204" pitchFamily="34" charset="0"/>
              </a:rPr>
              <a:t>Galindo-Lujan, R</a:t>
            </a:r>
            <a:r>
              <a:rPr lang="en-GB" sz="3200" b="1" dirty="0" smtClean="0">
                <a:solidFill>
                  <a:schemeClr val="bg1"/>
                </a:solidFill>
                <a:latin typeface="Arial" panose="020B0604020202020204" pitchFamily="34" charset="0"/>
                <a:cs typeface="Arial" panose="020B0604020202020204" pitchFamily="34" charset="0"/>
              </a:rPr>
              <a:t>.*, Pont, L., </a:t>
            </a:r>
            <a:r>
              <a:rPr lang="en-GB" sz="3200" b="1" dirty="0" err="1" smtClean="0">
                <a:solidFill>
                  <a:schemeClr val="bg1"/>
                </a:solidFill>
                <a:latin typeface="Arial" panose="020B0604020202020204" pitchFamily="34" charset="0"/>
                <a:cs typeface="Arial" panose="020B0604020202020204" pitchFamily="34" charset="0"/>
              </a:rPr>
              <a:t>Sanz-Nebot</a:t>
            </a:r>
            <a:r>
              <a:rPr lang="en-GB" sz="3200" b="1" dirty="0">
                <a:solidFill>
                  <a:schemeClr val="bg1"/>
                </a:solidFill>
                <a:latin typeface="Arial" panose="020B0604020202020204" pitchFamily="34" charset="0"/>
                <a:cs typeface="Arial" panose="020B0604020202020204" pitchFamily="34" charset="0"/>
              </a:rPr>
              <a:t>, V</a:t>
            </a:r>
            <a:r>
              <a:rPr lang="en-GB" sz="3200" b="1" dirty="0" smtClean="0">
                <a:solidFill>
                  <a:schemeClr val="bg1"/>
                </a:solidFill>
                <a:latin typeface="Arial" panose="020B0604020202020204" pitchFamily="34" charset="0"/>
                <a:cs typeface="Arial" panose="020B0604020202020204" pitchFamily="34" charset="0"/>
              </a:rPr>
              <a:t>., </a:t>
            </a:r>
            <a:r>
              <a:rPr lang="en-GB" sz="3200" b="1" dirty="0">
                <a:solidFill>
                  <a:schemeClr val="bg1"/>
                </a:solidFill>
                <a:latin typeface="Arial" panose="020B0604020202020204" pitchFamily="34" charset="0"/>
                <a:cs typeface="Arial" panose="020B0604020202020204" pitchFamily="34" charset="0"/>
              </a:rPr>
              <a:t>Barbosa, J</a:t>
            </a:r>
            <a:r>
              <a:rPr lang="en-GB" sz="3200" b="1" dirty="0" smtClean="0">
                <a:solidFill>
                  <a:schemeClr val="bg1"/>
                </a:solidFill>
                <a:latin typeface="Arial" panose="020B0604020202020204" pitchFamily="34" charset="0"/>
                <a:cs typeface="Arial" panose="020B0604020202020204" pitchFamily="34" charset="0"/>
              </a:rPr>
              <a:t>., </a:t>
            </a:r>
            <a:r>
              <a:rPr lang="en-GB" sz="3200" b="1" dirty="0">
                <a:solidFill>
                  <a:schemeClr val="bg1"/>
                </a:solidFill>
                <a:latin typeface="Arial" panose="020B0604020202020204" pitchFamily="34" charset="0"/>
                <a:cs typeface="Arial" panose="020B0604020202020204" pitchFamily="34" charset="0"/>
              </a:rPr>
              <a:t>Benavente, F</a:t>
            </a:r>
            <a:r>
              <a:rPr lang="en-GB" sz="3200" b="1" dirty="0" smtClean="0">
                <a:solidFill>
                  <a:schemeClr val="bg1"/>
                </a:solidFill>
                <a:latin typeface="Arial" panose="020B0604020202020204" pitchFamily="34" charset="0"/>
                <a:cs typeface="Arial" panose="020B0604020202020204" pitchFamily="34" charset="0"/>
              </a:rPr>
              <a:t>.</a:t>
            </a:r>
            <a:endParaRPr lang="en-GB" sz="3200" b="1" baseline="30000" dirty="0">
              <a:solidFill>
                <a:schemeClr val="bg1"/>
              </a:solidFill>
            </a:endParaRPr>
          </a:p>
        </p:txBody>
      </p:sp>
      <p:sp>
        <p:nvSpPr>
          <p:cNvPr id="18" name="17 CuadroTexto"/>
          <p:cNvSpPr txBox="1"/>
          <p:nvPr/>
        </p:nvSpPr>
        <p:spPr>
          <a:xfrm>
            <a:off x="3870733" y="2504632"/>
            <a:ext cx="23625822" cy="1814510"/>
          </a:xfrm>
          <a:prstGeom prst="rect">
            <a:avLst/>
          </a:prstGeom>
          <a:noFill/>
          <a:ln>
            <a:noFill/>
          </a:ln>
        </p:spPr>
        <p:txBody>
          <a:bodyPr wrap="square" lIns="90082" tIns="45041" rIns="90082" bIns="45041" rtlCol="0">
            <a:spAutoFit/>
          </a:bodyPr>
          <a:lstStyle/>
          <a:p>
            <a:pPr algn="ctr"/>
            <a:r>
              <a:rPr lang="en-GB" sz="2800" b="1" dirty="0">
                <a:solidFill>
                  <a:schemeClr val="bg1"/>
                </a:solidFill>
                <a:latin typeface="Arial" panose="020B0604020202020204" pitchFamily="34" charset="0"/>
                <a:cs typeface="Arial" panose="020B0604020202020204" pitchFamily="34" charset="0"/>
              </a:rPr>
              <a:t>Department of Chemical Engineering and Analytical Chemistry, </a:t>
            </a:r>
            <a:br>
              <a:rPr lang="en-GB" sz="2800" b="1" dirty="0">
                <a:solidFill>
                  <a:schemeClr val="bg1"/>
                </a:solidFill>
                <a:latin typeface="Arial" panose="020B0604020202020204" pitchFamily="34" charset="0"/>
                <a:cs typeface="Arial" panose="020B0604020202020204" pitchFamily="34" charset="0"/>
              </a:rPr>
            </a:br>
            <a:r>
              <a:rPr lang="en-GB" sz="2800" b="1" dirty="0">
                <a:solidFill>
                  <a:schemeClr val="bg1"/>
                </a:solidFill>
                <a:latin typeface="Arial" panose="020B0604020202020204" pitchFamily="34" charset="0"/>
                <a:cs typeface="Arial" panose="020B0604020202020204" pitchFamily="34" charset="0"/>
              </a:rPr>
              <a:t>Institute for Research on Nutrition and Food Safety (INSA·UB), </a:t>
            </a:r>
            <a:br>
              <a:rPr lang="en-GB" sz="2800" b="1" dirty="0">
                <a:solidFill>
                  <a:schemeClr val="bg1"/>
                </a:solidFill>
                <a:latin typeface="Arial" panose="020B0604020202020204" pitchFamily="34" charset="0"/>
                <a:cs typeface="Arial" panose="020B0604020202020204" pitchFamily="34" charset="0"/>
              </a:rPr>
            </a:br>
            <a:r>
              <a:rPr lang="en-GB" sz="2800" b="1" dirty="0">
                <a:solidFill>
                  <a:schemeClr val="bg1"/>
                </a:solidFill>
                <a:latin typeface="Arial" panose="020B0604020202020204" pitchFamily="34" charset="0"/>
                <a:cs typeface="Arial" panose="020B0604020202020204" pitchFamily="34" charset="0"/>
              </a:rPr>
              <a:t>University of Barcelona, c/ </a:t>
            </a:r>
            <a:r>
              <a:rPr lang="en-GB" sz="2800" b="1" dirty="0" err="1">
                <a:solidFill>
                  <a:schemeClr val="bg1"/>
                </a:solidFill>
                <a:latin typeface="Arial" panose="020B0604020202020204" pitchFamily="34" charset="0"/>
                <a:cs typeface="Arial" panose="020B0604020202020204" pitchFamily="34" charset="0"/>
              </a:rPr>
              <a:t>Martí</a:t>
            </a:r>
            <a:r>
              <a:rPr lang="en-GB" sz="2800" b="1" dirty="0">
                <a:solidFill>
                  <a:schemeClr val="bg1"/>
                </a:solidFill>
                <a:latin typeface="Arial" panose="020B0604020202020204" pitchFamily="34" charset="0"/>
                <a:cs typeface="Arial" panose="020B0604020202020204" pitchFamily="34" charset="0"/>
              </a:rPr>
              <a:t> I </a:t>
            </a:r>
            <a:r>
              <a:rPr lang="en-GB" sz="2800" b="1" dirty="0" err="1">
                <a:solidFill>
                  <a:schemeClr val="bg1"/>
                </a:solidFill>
                <a:latin typeface="Arial" panose="020B0604020202020204" pitchFamily="34" charset="0"/>
                <a:cs typeface="Arial" panose="020B0604020202020204" pitchFamily="34" charset="0"/>
              </a:rPr>
              <a:t>Franquès</a:t>
            </a:r>
            <a:r>
              <a:rPr lang="en-GB" sz="2800" b="1" dirty="0">
                <a:solidFill>
                  <a:schemeClr val="bg1"/>
                </a:solidFill>
                <a:latin typeface="Arial" panose="020B0604020202020204" pitchFamily="34" charset="0"/>
                <a:cs typeface="Arial" panose="020B0604020202020204" pitchFamily="34" charset="0"/>
              </a:rPr>
              <a:t> 1-11, 08028 Barcelona, Spain</a:t>
            </a:r>
          </a:p>
          <a:p>
            <a:pPr algn="ctr"/>
            <a:r>
              <a:rPr lang="en-GB" sz="2800" b="1" dirty="0">
                <a:solidFill>
                  <a:schemeClr val="bg1"/>
                </a:solidFill>
                <a:latin typeface="Arial" panose="020B0604020202020204" pitchFamily="34" charset="0"/>
                <a:cs typeface="Arial" panose="020B0604020202020204" pitchFamily="34" charset="0"/>
              </a:rPr>
              <a:t>*rgalindo@ub.edu</a:t>
            </a:r>
          </a:p>
        </p:txBody>
      </p:sp>
      <p:sp>
        <p:nvSpPr>
          <p:cNvPr id="65" name="13 Rectángulo redondeado">
            <a:extLst>
              <a:ext uri="{FF2B5EF4-FFF2-40B4-BE49-F238E27FC236}">
                <a16:creationId xmlns:a16="http://schemas.microsoft.com/office/drawing/2014/main" xmlns="" id="{616C32C6-1FC7-4DEB-9C4D-718EBDFC02DA}"/>
              </a:ext>
            </a:extLst>
          </p:cNvPr>
          <p:cNvSpPr/>
          <p:nvPr/>
        </p:nvSpPr>
        <p:spPr bwMode="auto">
          <a:xfrm>
            <a:off x="574676" y="4481602"/>
            <a:ext cx="8604422" cy="857150"/>
          </a:xfrm>
          <a:prstGeom prst="roundRect">
            <a:avLst>
              <a:gd name="adj" fmla="val 36532"/>
            </a:avLst>
          </a:prstGeom>
          <a:solidFill>
            <a:srgbClr val="FF9966"/>
          </a:solidFill>
          <a:ln w="76200" cap="flat" cmpd="sng" algn="ctr">
            <a:solidFill>
              <a:srgbClr val="FF9966"/>
            </a:solidFill>
            <a:prstDash val="solid"/>
            <a:round/>
            <a:headEnd type="none" w="med" len="med"/>
            <a:tailEnd type="none" w="med" len="med"/>
          </a:ln>
          <a:effectLst/>
        </p:spPr>
        <p:txBody>
          <a:bodyPr anchor="ctr"/>
          <a:lstStyle/>
          <a:p>
            <a:pPr algn="ctr" defTabSz="3996968">
              <a:defRPr/>
            </a:pPr>
            <a:r>
              <a:rPr lang="en-GB" sz="4500" dirty="0">
                <a:solidFill>
                  <a:schemeClr val="bg1">
                    <a:lumMod val="20000"/>
                    <a:lumOff val="80000"/>
                  </a:schemeClr>
                </a:solidFill>
                <a:latin typeface="Arial" panose="020B0604020202020204" pitchFamily="34" charset="0"/>
              </a:rPr>
              <a:t>Introduction</a:t>
            </a:r>
          </a:p>
        </p:txBody>
      </p:sp>
      <p:sp>
        <p:nvSpPr>
          <p:cNvPr id="74" name="17 Rectángulo redondeado">
            <a:extLst>
              <a:ext uri="{FF2B5EF4-FFF2-40B4-BE49-F238E27FC236}">
                <a16:creationId xmlns:a16="http://schemas.microsoft.com/office/drawing/2014/main" xmlns="" id="{1B4302BA-1006-4D21-81B3-494079620CDB}"/>
              </a:ext>
            </a:extLst>
          </p:cNvPr>
          <p:cNvSpPr/>
          <p:nvPr/>
        </p:nvSpPr>
        <p:spPr bwMode="auto">
          <a:xfrm>
            <a:off x="9503668" y="4481602"/>
            <a:ext cx="18610766" cy="857149"/>
          </a:xfrm>
          <a:prstGeom prst="roundRect">
            <a:avLst>
              <a:gd name="adj" fmla="val 36532"/>
            </a:avLst>
          </a:prstGeom>
          <a:solidFill>
            <a:srgbClr val="FF9966"/>
          </a:solidFill>
          <a:ln w="76200" cap="flat" cmpd="sng" algn="ctr">
            <a:solidFill>
              <a:schemeClr val="bg1">
                <a:lumMod val="20000"/>
                <a:lumOff val="80000"/>
              </a:schemeClr>
            </a:solidFill>
            <a:prstDash val="solid"/>
            <a:round/>
            <a:headEnd type="none" w="med" len="med"/>
            <a:tailEnd type="none" w="med" len="med"/>
          </a:ln>
          <a:effectLst/>
        </p:spPr>
        <p:txBody>
          <a:bodyPr anchor="ctr"/>
          <a:lstStyle/>
          <a:p>
            <a:pPr algn="ctr" defTabSz="3996968">
              <a:defRPr/>
            </a:pPr>
            <a:r>
              <a:rPr lang="en-GB" sz="4500" dirty="0">
                <a:solidFill>
                  <a:schemeClr val="bg1">
                    <a:lumMod val="20000"/>
                    <a:lumOff val="80000"/>
                  </a:schemeClr>
                </a:solidFill>
                <a:latin typeface="Arial" panose="020B0604020202020204" pitchFamily="34" charset="0"/>
              </a:rPr>
              <a:t>Experimental</a:t>
            </a:r>
          </a:p>
        </p:txBody>
      </p:sp>
      <p:sp>
        <p:nvSpPr>
          <p:cNvPr id="56" name="55 CuadroTexto"/>
          <p:cNvSpPr txBox="1"/>
          <p:nvPr/>
        </p:nvSpPr>
        <p:spPr>
          <a:xfrm>
            <a:off x="12528004" y="31816514"/>
            <a:ext cx="15290217" cy="4042132"/>
          </a:xfrm>
          <a:prstGeom prst="rect">
            <a:avLst/>
          </a:prstGeom>
          <a:noFill/>
        </p:spPr>
        <p:txBody>
          <a:bodyPr wrap="square" rtlCol="0">
            <a:spAutoFit/>
          </a:bodyPr>
          <a:lstStyle/>
          <a:p>
            <a:pPr marL="267640" indent="-267640" algn="just">
              <a:spcAft>
                <a:spcPts val="1144"/>
              </a:spcAft>
              <a:buFont typeface="Wingdings" pitchFamily="2" charset="2"/>
              <a:buChar char="ü"/>
            </a:pPr>
            <a:r>
              <a:rPr lang="en-US" sz="2200" dirty="0">
                <a:latin typeface="Arial" panose="020B0604020202020204" pitchFamily="34" charset="0"/>
                <a:cs typeface="Arial" panose="020B0604020202020204" pitchFamily="34" charset="0"/>
              </a:rPr>
              <a:t>A CE-DAD method to obtain multiwavelength electrophoretic </a:t>
            </a:r>
            <a:r>
              <a:rPr lang="en-US" sz="2200" dirty="0" smtClean="0">
                <a:latin typeface="Arial" panose="020B0604020202020204" pitchFamily="34" charset="0"/>
                <a:cs typeface="Arial" panose="020B0604020202020204" pitchFamily="34" charset="0"/>
              </a:rPr>
              <a:t>fingerprints was applied to protein </a:t>
            </a:r>
            <a:r>
              <a:rPr lang="en-US" sz="2200" dirty="0">
                <a:latin typeface="Arial" panose="020B0604020202020204" pitchFamily="34" charset="0"/>
                <a:cs typeface="Arial" panose="020B0604020202020204" pitchFamily="34" charset="0"/>
              </a:rPr>
              <a:t>extracts from </a:t>
            </a:r>
            <a:r>
              <a:rPr lang="pt-BR" sz="2200" dirty="0">
                <a:latin typeface="Arial" panose="020B0604020202020204" pitchFamily="34" charset="0"/>
                <a:cs typeface="Arial" panose="020B0604020202020204" pitchFamily="34" charset="0"/>
              </a:rPr>
              <a:t>B, R, W </a:t>
            </a:r>
            <a:r>
              <a:rPr lang="pt-BR" sz="2200" dirty="0" err="1">
                <a:latin typeface="Arial" panose="020B0604020202020204" pitchFamily="34" charset="0"/>
                <a:cs typeface="Arial" panose="020B0604020202020204" pitchFamily="34" charset="0"/>
              </a:rPr>
              <a:t>and</a:t>
            </a:r>
            <a:r>
              <a:rPr lang="pt-BR" sz="2200" dirty="0">
                <a:latin typeface="Arial" panose="020B0604020202020204" pitchFamily="34" charset="0"/>
                <a:cs typeface="Arial" panose="020B0604020202020204" pitchFamily="34" charset="0"/>
              </a:rPr>
              <a:t> </a:t>
            </a:r>
            <a:r>
              <a:rPr lang="pt-BR" sz="2200" dirty="0" err="1" smtClean="0">
                <a:latin typeface="Arial" panose="020B0604020202020204" pitchFamily="34" charset="0"/>
                <a:cs typeface="Arial" panose="020B0604020202020204" pitchFamily="34" charset="0"/>
              </a:rPr>
              <a:t>Ro</a:t>
            </a:r>
            <a:r>
              <a:rPr lang="pt-BR" sz="2200" dirty="0" smtClean="0">
                <a:latin typeface="Arial" panose="020B0604020202020204" pitchFamily="34" charset="0"/>
                <a:cs typeface="Arial" panose="020B0604020202020204" pitchFamily="34" charset="0"/>
              </a:rPr>
              <a:t> </a:t>
            </a:r>
            <a:r>
              <a:rPr lang="pt-BR" sz="2200" dirty="0" err="1">
                <a:latin typeface="Arial" panose="020B0604020202020204" pitchFamily="34" charset="0"/>
                <a:cs typeface="Arial" panose="020B0604020202020204" pitchFamily="34" charset="0"/>
              </a:rPr>
              <a:t>quinoa</a:t>
            </a:r>
            <a:r>
              <a:rPr lang="pt-BR" sz="2200" dirty="0">
                <a:latin typeface="Arial" panose="020B0604020202020204" pitchFamily="34" charset="0"/>
                <a:cs typeface="Arial" panose="020B0604020202020204" pitchFamily="34" charset="0"/>
              </a:rPr>
              <a:t> </a:t>
            </a:r>
            <a:r>
              <a:rPr lang="pt-BR" sz="2200" dirty="0" err="1" smtClean="0">
                <a:latin typeface="Arial" panose="020B0604020202020204" pitchFamily="34" charset="0"/>
                <a:cs typeface="Arial" panose="020B0604020202020204" pitchFamily="34" charset="0"/>
              </a:rPr>
              <a:t>samples</a:t>
            </a:r>
            <a:r>
              <a:rPr lang="pt-BR" sz="2200" dirty="0" smtClean="0">
                <a:latin typeface="Arial" panose="020B0604020202020204" pitchFamily="34" charset="0"/>
                <a:cs typeface="Arial" panose="020B0604020202020204" pitchFamily="34" charset="0"/>
              </a:rPr>
              <a:t>.</a:t>
            </a:r>
          </a:p>
          <a:p>
            <a:pPr marL="267640" indent="-267640" algn="just">
              <a:spcAft>
                <a:spcPts val="1144"/>
              </a:spcAft>
              <a:buFont typeface="Wingdings" pitchFamily="2" charset="2"/>
              <a:buChar char="ü"/>
            </a:pPr>
            <a:r>
              <a:rPr lang="en-US" sz="2200" dirty="0">
                <a:latin typeface="Arial" panose="020B0604020202020204" pitchFamily="34" charset="0"/>
                <a:cs typeface="Arial" panose="020B0604020202020204" pitchFamily="34" charset="0"/>
              </a:rPr>
              <a:t>Deconvolution with MCR-ALS allowed the resolution of the most relevant components in the electrophoretic profiles, which showed characteristic </a:t>
            </a:r>
            <a:r>
              <a:rPr lang="en-US" sz="2200" dirty="0" smtClean="0">
                <a:latin typeface="Arial" panose="020B0604020202020204" pitchFamily="34" charset="0"/>
                <a:cs typeface="Arial" panose="020B0604020202020204" pitchFamily="34" charset="0"/>
              </a:rPr>
              <a:t>UV-spectra.</a:t>
            </a:r>
          </a:p>
          <a:p>
            <a:pPr marL="267640" indent="-267640" algn="just">
              <a:spcAft>
                <a:spcPts val="1144"/>
              </a:spcAft>
              <a:buFont typeface="Wingdings" pitchFamily="2" charset="2"/>
              <a:buChar char="ü"/>
            </a:pPr>
            <a:r>
              <a:rPr lang="en-US" sz="2200" dirty="0">
                <a:latin typeface="Arial" panose="020B0604020202020204" pitchFamily="34" charset="0"/>
                <a:cs typeface="Arial" panose="020B0604020202020204" pitchFamily="34" charset="0"/>
              </a:rPr>
              <a:t> The areas of the 4</a:t>
            </a:r>
            <a:r>
              <a:rPr lang="en-US" sz="2200" dirty="0" smtClean="0">
                <a:latin typeface="Arial" panose="020B0604020202020204" pitchFamily="34" charset="0"/>
                <a:cs typeface="Arial" panose="020B0604020202020204" pitchFamily="34" charset="0"/>
              </a:rPr>
              <a:t> </a:t>
            </a:r>
            <a:r>
              <a:rPr lang="en-US" sz="2200" dirty="0">
                <a:latin typeface="Arial" panose="020B0604020202020204" pitchFamily="34" charset="0"/>
                <a:cs typeface="Arial" panose="020B0604020202020204" pitchFamily="34" charset="0"/>
              </a:rPr>
              <a:t>resolved components and the total protein content determined by the </a:t>
            </a:r>
            <a:r>
              <a:rPr lang="en-US" sz="2200" dirty="0" err="1">
                <a:latin typeface="Arial" panose="020B0604020202020204" pitchFamily="34" charset="0"/>
                <a:cs typeface="Arial" panose="020B0604020202020204" pitchFamily="34" charset="0"/>
              </a:rPr>
              <a:t>Kjeldahl</a:t>
            </a:r>
            <a:r>
              <a:rPr lang="en-US" sz="2200" dirty="0">
                <a:latin typeface="Arial" panose="020B0604020202020204" pitchFamily="34" charset="0"/>
                <a:cs typeface="Arial" panose="020B0604020202020204" pitchFamily="34" charset="0"/>
              </a:rPr>
              <a:t> method were considered </a:t>
            </a:r>
            <a:r>
              <a:rPr lang="en-US" sz="2200" dirty="0" smtClean="0">
                <a:latin typeface="Arial" panose="020B0604020202020204" pitchFamily="34" charset="0"/>
                <a:cs typeface="Arial" panose="020B0604020202020204" pitchFamily="34" charset="0"/>
              </a:rPr>
              <a:t>for multivariate data analysis </a:t>
            </a:r>
            <a:r>
              <a:rPr lang="en-US" sz="2200" dirty="0">
                <a:latin typeface="Arial" panose="020B0604020202020204" pitchFamily="34" charset="0"/>
                <a:cs typeface="Arial" panose="020B0604020202020204" pitchFamily="34" charset="0"/>
              </a:rPr>
              <a:t>PCA and </a:t>
            </a:r>
            <a:r>
              <a:rPr lang="en-US" sz="2200" dirty="0" smtClean="0">
                <a:latin typeface="Arial" panose="020B0604020202020204" pitchFamily="34" charset="0"/>
                <a:cs typeface="Arial" panose="020B0604020202020204" pitchFamily="34" charset="0"/>
              </a:rPr>
              <a:t>partial least squares discriminant analysis (PLS-DA). </a:t>
            </a:r>
          </a:p>
          <a:p>
            <a:pPr marL="267640" indent="-267640" algn="just">
              <a:spcAft>
                <a:spcPts val="1144"/>
              </a:spcAft>
              <a:buFont typeface="Wingdings" pitchFamily="2" charset="2"/>
              <a:buChar char="ü"/>
            </a:pPr>
            <a:r>
              <a:rPr lang="en-US" sz="2200" dirty="0" smtClean="0">
                <a:latin typeface="Arial" panose="020B0604020202020204" pitchFamily="34" charset="0"/>
                <a:cs typeface="Arial" panose="020B0604020202020204" pitchFamily="34" charset="0"/>
              </a:rPr>
              <a:t>PCA </a:t>
            </a:r>
            <a:r>
              <a:rPr lang="en-US" sz="2200" dirty="0">
                <a:latin typeface="Arial" panose="020B0604020202020204" pitchFamily="34" charset="0"/>
                <a:cs typeface="Arial" panose="020B0604020202020204" pitchFamily="34" charset="0"/>
              </a:rPr>
              <a:t>allowed detecting two white quinoa outlier samples and defining three sample classes (i.e. B, R and W-RO quinoa). </a:t>
            </a:r>
          </a:p>
          <a:p>
            <a:pPr marL="267640" indent="-267640" algn="just">
              <a:spcAft>
                <a:spcPts val="1144"/>
              </a:spcAft>
              <a:buFont typeface="Wingdings" pitchFamily="2" charset="2"/>
              <a:buChar char="ü"/>
            </a:pPr>
            <a:r>
              <a:rPr lang="en-US" sz="2200" dirty="0" smtClean="0">
                <a:latin typeface="Arial" panose="020B0604020202020204" pitchFamily="34" charset="0"/>
                <a:cs typeface="Arial" panose="020B0604020202020204" pitchFamily="34" charset="0"/>
              </a:rPr>
              <a:t>PLS-DA </a:t>
            </a:r>
            <a:r>
              <a:rPr lang="en-US" sz="2200" dirty="0">
                <a:latin typeface="Arial" panose="020B0604020202020204" pitchFamily="34" charset="0"/>
                <a:cs typeface="Arial" panose="020B0604020202020204" pitchFamily="34" charset="0"/>
              </a:rPr>
              <a:t>allowed </a:t>
            </a:r>
            <a:r>
              <a:rPr lang="en-US" sz="2200" dirty="0" smtClean="0">
                <a:latin typeface="Arial" panose="020B0604020202020204" pitchFamily="34" charset="0"/>
                <a:cs typeface="Arial" panose="020B0604020202020204" pitchFamily="34" charset="0"/>
              </a:rPr>
              <a:t>classifying of quinoa </a:t>
            </a:r>
            <a:r>
              <a:rPr lang="en-US" sz="2200" dirty="0">
                <a:latin typeface="Arial" panose="020B0604020202020204" pitchFamily="34" charset="0"/>
                <a:cs typeface="Arial" panose="020B0604020202020204" pitchFamily="34" charset="0"/>
              </a:rPr>
              <a:t>varieties based on protein </a:t>
            </a:r>
            <a:r>
              <a:rPr lang="en-US" sz="2200" dirty="0" smtClean="0">
                <a:latin typeface="Arial" panose="020B0604020202020204" pitchFamily="34" charset="0"/>
                <a:cs typeface="Arial" panose="020B0604020202020204" pitchFamily="34" charset="0"/>
              </a:rPr>
              <a:t>fingerprinting and could </a:t>
            </a:r>
            <a:r>
              <a:rPr lang="en-US" sz="2200" dirty="0">
                <a:latin typeface="Arial" panose="020B0604020202020204" pitchFamily="34" charset="0"/>
                <a:cs typeface="Arial" panose="020B0604020202020204" pitchFamily="34" charset="0"/>
              </a:rPr>
              <a:t>be used for </a:t>
            </a:r>
            <a:r>
              <a:rPr lang="en-US" sz="2200" dirty="0" smtClean="0">
                <a:latin typeface="Arial" panose="020B0604020202020204" pitchFamily="34" charset="0"/>
                <a:cs typeface="Arial" panose="020B0604020202020204" pitchFamily="34" charset="0"/>
              </a:rPr>
              <a:t>simple </a:t>
            </a:r>
            <a:r>
              <a:rPr lang="en-US" sz="2200" dirty="0">
                <a:latin typeface="Arial" panose="020B0604020202020204" pitchFamily="34" charset="0"/>
                <a:cs typeface="Arial" panose="020B0604020202020204" pitchFamily="34" charset="0"/>
              </a:rPr>
              <a:t>and enhanced quality control of </a:t>
            </a:r>
            <a:r>
              <a:rPr lang="en-US" sz="2200" dirty="0" smtClean="0">
                <a:latin typeface="Arial" panose="020B0604020202020204" pitchFamily="34" charset="0"/>
                <a:cs typeface="Arial" panose="020B0604020202020204" pitchFamily="34" charset="0"/>
              </a:rPr>
              <a:t>quinoa-containing foodstuff.</a:t>
            </a:r>
            <a:endParaRPr lang="es-ES" sz="2200" dirty="0">
              <a:latin typeface="Arial" panose="020B0604020202020204" pitchFamily="34" charset="0"/>
              <a:cs typeface="Arial" panose="020B0604020202020204" pitchFamily="34" charset="0"/>
            </a:endParaRPr>
          </a:p>
        </p:txBody>
      </p:sp>
      <p:sp>
        <p:nvSpPr>
          <p:cNvPr id="41" name="Text Box 81"/>
          <p:cNvSpPr txBox="1">
            <a:spLocks noChangeArrowheads="1"/>
          </p:cNvSpPr>
          <p:nvPr/>
        </p:nvSpPr>
        <p:spPr bwMode="auto">
          <a:xfrm>
            <a:off x="625100" y="34967811"/>
            <a:ext cx="11336996" cy="923330"/>
          </a:xfrm>
          <a:prstGeom prst="rect">
            <a:avLst/>
          </a:prstGeom>
          <a:noFill/>
          <a:ln w="9525">
            <a:noFill/>
            <a:miter lim="800000"/>
            <a:headEnd/>
            <a:tailEnd/>
          </a:ln>
          <a:effectLst/>
        </p:spPr>
        <p:txBody>
          <a:bodyPr wrap="square" lIns="0" tIns="0" rIns="0" bIns="0">
            <a:spAutoFit/>
          </a:bodyPr>
          <a:lstStyle/>
          <a:p>
            <a:pPr algn="just" defTabSz="754409"/>
            <a:r>
              <a:rPr lang="en-US" sz="2000" dirty="0">
                <a:latin typeface="Arial" panose="020B0604020202020204" pitchFamily="34" charset="0"/>
                <a:cs typeface="Arial" panose="020B0604020202020204" pitchFamily="34" charset="0"/>
              </a:rPr>
              <a:t>This work was supported by the project RTI2018-097411-B-I00 (Ministry of Economy and Competitiveness, Spain) and the Cathedra UB Rector Francisco </a:t>
            </a:r>
            <a:r>
              <a:rPr lang="en-US" sz="2000" dirty="0" err="1">
                <a:latin typeface="Arial" panose="020B0604020202020204" pitchFamily="34" charset="0"/>
                <a:cs typeface="Arial" panose="020B0604020202020204" pitchFamily="34" charset="0"/>
              </a:rPr>
              <a:t>Buscarons</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Úbeda</a:t>
            </a:r>
            <a:r>
              <a:rPr lang="en-US" sz="2000" dirty="0">
                <a:latin typeface="Arial" panose="020B0604020202020204" pitchFamily="34" charset="0"/>
                <a:cs typeface="Arial" panose="020B0604020202020204" pitchFamily="34" charset="0"/>
              </a:rPr>
              <a:t> (Forensic Chemistry and Chemical Engineering).</a:t>
            </a:r>
            <a:endParaRPr lang="en-GB" sz="2000" dirty="0">
              <a:latin typeface="Arial" panose="020B0604020202020204" pitchFamily="34" charset="0"/>
              <a:cs typeface="Arial" panose="020B0604020202020204" pitchFamily="34" charset="0"/>
            </a:endParaRPr>
          </a:p>
        </p:txBody>
      </p:sp>
      <p:sp>
        <p:nvSpPr>
          <p:cNvPr id="43" name="Text Box 1162"/>
          <p:cNvSpPr txBox="1">
            <a:spLocks noChangeArrowheads="1"/>
          </p:cNvSpPr>
          <p:nvPr/>
        </p:nvSpPr>
        <p:spPr bwMode="auto">
          <a:xfrm>
            <a:off x="625099" y="31995763"/>
            <a:ext cx="11476133" cy="1846659"/>
          </a:xfrm>
          <a:prstGeom prst="rect">
            <a:avLst/>
          </a:prstGeom>
          <a:noFill/>
          <a:ln w="9525">
            <a:noFill/>
            <a:miter lim="800000"/>
            <a:headEnd/>
            <a:tailEnd/>
          </a:ln>
          <a:effectLst/>
        </p:spPr>
        <p:txBody>
          <a:bodyPr wrap="square" lIns="0" tIns="0" rIns="0" bIns="0">
            <a:spAutoFit/>
          </a:bodyPr>
          <a:lstStyle/>
          <a:p>
            <a:pPr algn="just"/>
            <a:r>
              <a:rPr lang="en-GB" sz="1800" dirty="0" smtClean="0">
                <a:latin typeface="Arial" panose="020B0604020202020204" pitchFamily="34" charset="0"/>
                <a:cs typeface="Arial" panose="020B0604020202020204" pitchFamily="34" charset="0"/>
              </a:rPr>
              <a:t>[</a:t>
            </a:r>
            <a:r>
              <a:rPr lang="en-GB" sz="2000" dirty="0">
                <a:latin typeface="Arial" panose="020B0604020202020204" pitchFamily="34" charset="0"/>
                <a:cs typeface="Arial" panose="020B0604020202020204" pitchFamily="34" charset="0"/>
              </a:rPr>
              <a:t>1] </a:t>
            </a:r>
            <a:r>
              <a:rPr lang="en-GB" sz="2000" dirty="0" smtClean="0">
                <a:latin typeface="Arial" panose="020B0604020202020204" pitchFamily="34" charset="0"/>
                <a:cs typeface="Arial" panose="020B0604020202020204" pitchFamily="34" charset="0"/>
              </a:rPr>
              <a:t>R. Galindo-</a:t>
            </a:r>
            <a:r>
              <a:rPr lang="en-GB" sz="2000" dirty="0" err="1" smtClean="0">
                <a:latin typeface="Arial" panose="020B0604020202020204" pitchFamily="34" charset="0"/>
                <a:cs typeface="Arial" panose="020B0604020202020204" pitchFamily="34" charset="0"/>
              </a:rPr>
              <a:t>Luján</a:t>
            </a:r>
            <a:r>
              <a:rPr lang="en-GB" sz="2000" dirty="0" smtClean="0">
                <a:latin typeface="Arial" panose="020B0604020202020204" pitchFamily="34" charset="0"/>
                <a:cs typeface="Arial" panose="020B0604020202020204" pitchFamily="34" charset="0"/>
              </a:rPr>
              <a:t>, L. Pont, V. </a:t>
            </a:r>
            <a:r>
              <a:rPr lang="en-GB" sz="2000" dirty="0" err="1">
                <a:latin typeface="Arial" panose="020B0604020202020204" pitchFamily="34" charset="0"/>
                <a:cs typeface="Arial" panose="020B0604020202020204" pitchFamily="34" charset="0"/>
              </a:rPr>
              <a:t>Sanz-Nebot</a:t>
            </a:r>
            <a:r>
              <a:rPr lang="en-GB" sz="2000" dirty="0" smtClean="0">
                <a:latin typeface="Arial" panose="020B0604020202020204" pitchFamily="34" charset="0"/>
                <a:cs typeface="Arial" panose="020B0604020202020204" pitchFamily="34" charset="0"/>
              </a:rPr>
              <a:t>, F. Benavente. Food Chemistry 341 (2021</a:t>
            </a:r>
            <a:r>
              <a:rPr lang="en-GB" sz="2000" dirty="0">
                <a:latin typeface="Arial" panose="020B0604020202020204" pitchFamily="34" charset="0"/>
                <a:cs typeface="Arial" panose="020B0604020202020204" pitchFamily="34" charset="0"/>
              </a:rPr>
              <a:t>) </a:t>
            </a:r>
            <a:r>
              <a:rPr lang="en-GB" sz="2000" dirty="0" smtClean="0">
                <a:latin typeface="Arial" panose="020B0604020202020204" pitchFamily="34" charset="0"/>
                <a:cs typeface="Arial" panose="020B0604020202020204" pitchFamily="34" charset="0"/>
              </a:rPr>
              <a:t>128207. </a:t>
            </a:r>
          </a:p>
          <a:p>
            <a:pPr algn="just"/>
            <a:r>
              <a:rPr lang="en-GB" sz="2000" dirty="0" smtClean="0">
                <a:latin typeface="Arial" panose="020B0604020202020204" pitchFamily="34" charset="0"/>
                <a:cs typeface="Arial" panose="020B0604020202020204" pitchFamily="34" charset="0"/>
              </a:rPr>
              <a:t>[2] L</a:t>
            </a:r>
            <a:r>
              <a:rPr lang="en-GB" sz="2000" dirty="0">
                <a:latin typeface="Arial" panose="020B0604020202020204" pitchFamily="34" charset="0"/>
                <a:cs typeface="Arial" panose="020B0604020202020204" pitchFamily="34" charset="0"/>
              </a:rPr>
              <a:t>. </a:t>
            </a:r>
            <a:r>
              <a:rPr lang="es-ES" sz="2000" dirty="0">
                <a:latin typeface="Arial" panose="020B0604020202020204" pitchFamily="34" charset="0"/>
                <a:cs typeface="Arial" panose="020B0604020202020204" pitchFamily="34" charset="0"/>
              </a:rPr>
              <a:t>Pont, I. </a:t>
            </a:r>
            <a:r>
              <a:rPr lang="es-ES" sz="2000" dirty="0" err="1">
                <a:latin typeface="Arial" panose="020B0604020202020204" pitchFamily="34" charset="0"/>
                <a:cs typeface="Arial" panose="020B0604020202020204" pitchFamily="34" charset="0"/>
              </a:rPr>
              <a:t>Compte</a:t>
            </a:r>
            <a:r>
              <a:rPr lang="es-ES" sz="2000" dirty="0">
                <a:latin typeface="Arial" panose="020B0604020202020204" pitchFamily="34" charset="0"/>
                <a:cs typeface="Arial" panose="020B0604020202020204" pitchFamily="34" charset="0"/>
              </a:rPr>
              <a:t>, V. Sanz-Nebot, </a:t>
            </a:r>
            <a:r>
              <a:rPr lang="en-GB" sz="2000" dirty="0">
                <a:latin typeface="Arial" panose="020B0604020202020204" pitchFamily="34" charset="0"/>
                <a:cs typeface="Arial" panose="020B0604020202020204" pitchFamily="34" charset="0"/>
              </a:rPr>
              <a:t>J. Barbosa, F. </a:t>
            </a:r>
            <a:r>
              <a:rPr lang="en-GB" sz="2000" dirty="0" err="1">
                <a:latin typeface="Arial" panose="020B0604020202020204" pitchFamily="34" charset="0"/>
                <a:cs typeface="Arial" panose="020B0604020202020204" pitchFamily="34" charset="0"/>
              </a:rPr>
              <a:t>Benavente</a:t>
            </a:r>
            <a:r>
              <a:rPr lang="en-GB" sz="2000" dirty="0">
                <a:latin typeface="Arial" panose="020B0604020202020204" pitchFamily="34" charset="0"/>
                <a:cs typeface="Arial" panose="020B0604020202020204" pitchFamily="34" charset="0"/>
              </a:rPr>
              <a:t>. </a:t>
            </a:r>
            <a:r>
              <a:rPr lang="es-ES" sz="2000" dirty="0" err="1">
                <a:latin typeface="Arial" panose="020B0604020202020204" pitchFamily="34" charset="0"/>
                <a:cs typeface="Arial" panose="020B0604020202020204" pitchFamily="34" charset="0"/>
              </a:rPr>
              <a:t>Food</a:t>
            </a:r>
            <a:r>
              <a:rPr lang="es-ES" sz="2000" dirty="0">
                <a:latin typeface="Arial" panose="020B0604020202020204" pitchFamily="34" charset="0"/>
                <a:cs typeface="Arial" panose="020B0604020202020204" pitchFamily="34" charset="0"/>
              </a:rPr>
              <a:t> Anal. </a:t>
            </a:r>
            <a:r>
              <a:rPr lang="es-ES" sz="2000" dirty="0" err="1">
                <a:latin typeface="Arial" panose="020B0604020202020204" pitchFamily="34" charset="0"/>
                <a:cs typeface="Arial" panose="020B0604020202020204" pitchFamily="34" charset="0"/>
              </a:rPr>
              <a:t>Methods</a:t>
            </a:r>
            <a:r>
              <a:rPr lang="es-ES" sz="2000" dirty="0">
                <a:latin typeface="Arial" panose="020B0604020202020204" pitchFamily="34" charset="0"/>
                <a:cs typeface="Arial" panose="020B0604020202020204" pitchFamily="34" charset="0"/>
              </a:rPr>
              <a:t> </a:t>
            </a:r>
            <a:r>
              <a:rPr lang="es-ES" sz="2000" dirty="0" smtClean="0">
                <a:latin typeface="Arial" panose="020B0604020202020204" pitchFamily="34" charset="0"/>
                <a:cs typeface="Arial" panose="020B0604020202020204" pitchFamily="34" charset="0"/>
              </a:rPr>
              <a:t>13 (2020) 325-336.</a:t>
            </a:r>
          </a:p>
          <a:p>
            <a:pPr algn="just"/>
            <a:r>
              <a:rPr lang="en-GB" sz="2000" dirty="0" smtClean="0">
                <a:latin typeface="Arial" panose="020B0604020202020204" pitchFamily="34" charset="0"/>
                <a:cs typeface="Arial" panose="020B0604020202020204" pitchFamily="34" charset="0"/>
              </a:rPr>
              <a:t>[3] </a:t>
            </a:r>
            <a:r>
              <a:rPr lang="en-GB" sz="2000" dirty="0">
                <a:latin typeface="Arial" panose="020B0604020202020204" pitchFamily="34" charset="0"/>
                <a:cs typeface="Arial" panose="020B0604020202020204" pitchFamily="34" charset="0"/>
              </a:rPr>
              <a:t>L. </a:t>
            </a:r>
            <a:r>
              <a:rPr lang="es-ES" sz="2000" dirty="0" smtClean="0">
                <a:latin typeface="Arial" panose="020B0604020202020204" pitchFamily="34" charset="0"/>
                <a:cs typeface="Arial" panose="020B0604020202020204" pitchFamily="34" charset="0"/>
              </a:rPr>
              <a:t>Pont,</a:t>
            </a:r>
            <a:r>
              <a:rPr lang="es-ES" sz="2000" dirty="0">
                <a:latin typeface="Arial" panose="020B0604020202020204" pitchFamily="34" charset="0"/>
                <a:cs typeface="Arial" panose="020B0604020202020204" pitchFamily="34" charset="0"/>
              </a:rPr>
              <a:t> F. Benavente, J. </a:t>
            </a:r>
            <a:r>
              <a:rPr lang="es-ES" sz="2000" dirty="0" err="1">
                <a:latin typeface="Arial" panose="020B0604020202020204" pitchFamily="34" charset="0"/>
                <a:cs typeface="Arial" panose="020B0604020202020204" pitchFamily="34" charset="0"/>
              </a:rPr>
              <a:t>Jaumot</a:t>
            </a:r>
            <a:r>
              <a:rPr lang="es-ES" sz="2000" dirty="0">
                <a:latin typeface="Arial" panose="020B0604020202020204" pitchFamily="34" charset="0"/>
                <a:cs typeface="Arial" panose="020B0604020202020204" pitchFamily="34" charset="0"/>
              </a:rPr>
              <a:t>, R. </a:t>
            </a:r>
            <a:r>
              <a:rPr lang="es-ES" sz="2000" dirty="0" err="1">
                <a:latin typeface="Arial" panose="020B0604020202020204" pitchFamily="34" charset="0"/>
                <a:cs typeface="Arial" panose="020B0604020202020204" pitchFamily="34" charset="0"/>
              </a:rPr>
              <a:t>Tauler</a:t>
            </a:r>
            <a:r>
              <a:rPr lang="es-ES" sz="2000" dirty="0">
                <a:latin typeface="Arial" panose="020B0604020202020204" pitchFamily="34" charset="0"/>
                <a:cs typeface="Arial" panose="020B0604020202020204" pitchFamily="34" charset="0"/>
              </a:rPr>
              <a:t>, J. </a:t>
            </a:r>
            <a:r>
              <a:rPr lang="es-ES" sz="2000" dirty="0" err="1">
                <a:latin typeface="Arial" panose="020B0604020202020204" pitchFamily="34" charset="0"/>
                <a:cs typeface="Arial" panose="020B0604020202020204" pitchFamily="34" charset="0"/>
              </a:rPr>
              <a:t>Alberch</a:t>
            </a:r>
            <a:r>
              <a:rPr lang="es-ES" sz="2000" dirty="0">
                <a:latin typeface="Arial" panose="020B0604020202020204" pitchFamily="34" charset="0"/>
                <a:cs typeface="Arial" panose="020B0604020202020204" pitchFamily="34" charset="0"/>
              </a:rPr>
              <a:t>, S. Ginés, J. Barbosa, V. Sanz-Nebot.</a:t>
            </a:r>
            <a:r>
              <a:rPr lang="es-ES" sz="2000" u="sng" dirty="0">
                <a:latin typeface="Arial" panose="020B0604020202020204" pitchFamily="34" charset="0"/>
                <a:cs typeface="Arial" panose="020B0604020202020204" pitchFamily="34" charset="0"/>
              </a:rPr>
              <a:t> </a:t>
            </a:r>
            <a:r>
              <a:rPr lang="es-ES" sz="2000" dirty="0">
                <a:latin typeface="Arial" panose="020B0604020202020204" pitchFamily="34" charset="0"/>
                <a:cs typeface="Arial" panose="020B0604020202020204" pitchFamily="34" charset="0"/>
              </a:rPr>
              <a:t>Electrophoresis 37 </a:t>
            </a:r>
            <a:r>
              <a:rPr lang="en-GB" sz="2000" dirty="0">
                <a:latin typeface="Arial" panose="020B0604020202020204" pitchFamily="34" charset="0"/>
                <a:cs typeface="Arial" panose="020B0604020202020204" pitchFamily="34" charset="0"/>
              </a:rPr>
              <a:t>(2016) </a:t>
            </a:r>
            <a:r>
              <a:rPr lang="es-ES" sz="2000" dirty="0">
                <a:latin typeface="Arial" panose="020B0604020202020204" pitchFamily="34" charset="0"/>
                <a:cs typeface="Arial" panose="020B0604020202020204" pitchFamily="34" charset="0"/>
              </a:rPr>
              <a:t>795-808.</a:t>
            </a:r>
          </a:p>
          <a:p>
            <a:pPr algn="just" fontAlgn="ctr"/>
            <a:r>
              <a:rPr lang="en-GB" sz="2000" dirty="0" smtClean="0">
                <a:latin typeface="Arial" panose="020B0604020202020204" pitchFamily="34" charset="0"/>
                <a:cs typeface="Arial" panose="020B0604020202020204" pitchFamily="34" charset="0"/>
              </a:rPr>
              <a:t>[4] </a:t>
            </a:r>
            <a:r>
              <a:rPr lang="en-GB" sz="2000" dirty="0">
                <a:latin typeface="Arial" panose="020B0604020202020204" pitchFamily="34" charset="0"/>
                <a:cs typeface="Arial" panose="020B0604020202020204" pitchFamily="34" charset="0"/>
              </a:rPr>
              <a:t>A</a:t>
            </a:r>
            <a:r>
              <a:rPr lang="en-GB" sz="2000" dirty="0" smtClean="0">
                <a:latin typeface="Arial" panose="020B0604020202020204" pitchFamily="34" charset="0"/>
                <a:cs typeface="Arial" panose="020B0604020202020204" pitchFamily="34" charset="0"/>
              </a:rPr>
              <a:t>. </a:t>
            </a:r>
            <a:r>
              <a:rPr lang="x-none" sz="2000" dirty="0" smtClean="0">
                <a:latin typeface="Arial" panose="020B0604020202020204" pitchFamily="34" charset="0"/>
                <a:cs typeface="Arial" panose="020B0604020202020204" pitchFamily="34" charset="0"/>
              </a:rPr>
              <a:t>Barroso</a:t>
            </a:r>
            <a:r>
              <a:rPr lang="x-none" sz="2000" dirty="0">
                <a:latin typeface="Arial" panose="020B0604020202020204" pitchFamily="34" charset="0"/>
                <a:cs typeface="Arial" panose="020B0604020202020204" pitchFamily="34" charset="0"/>
              </a:rPr>
              <a:t>, E. Giménez, F. Benavente, J. Barbosa, V. </a:t>
            </a:r>
            <a:r>
              <a:rPr lang="x-none" sz="2000" dirty="0" smtClean="0">
                <a:latin typeface="Arial" panose="020B0604020202020204" pitchFamily="34" charset="0"/>
                <a:cs typeface="Arial" panose="020B0604020202020204" pitchFamily="34" charset="0"/>
              </a:rPr>
              <a:t>Sanz-Nebot. </a:t>
            </a:r>
            <a:r>
              <a:rPr lang="es-ES" sz="2000" dirty="0" err="1">
                <a:latin typeface="Arial" panose="020B0604020202020204" pitchFamily="34" charset="0"/>
                <a:cs typeface="Arial" panose="020B0604020202020204" pitchFamily="34" charset="0"/>
              </a:rPr>
              <a:t>Talanta</a:t>
            </a:r>
            <a:r>
              <a:rPr lang="es-ES" sz="2000" dirty="0">
                <a:latin typeface="Arial" panose="020B0604020202020204" pitchFamily="34" charset="0"/>
                <a:cs typeface="Arial" panose="020B0604020202020204" pitchFamily="34" charset="0"/>
              </a:rPr>
              <a:t> 160 (2016) 614-623.</a:t>
            </a:r>
          </a:p>
        </p:txBody>
      </p:sp>
      <p:pic>
        <p:nvPicPr>
          <p:cNvPr id="19" name="Imagen 1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4293789" y="2597233"/>
            <a:ext cx="2902872" cy="1393379"/>
          </a:xfrm>
          <a:prstGeom prst="rect">
            <a:avLst/>
          </a:prstGeom>
        </p:spPr>
      </p:pic>
      <p:pic>
        <p:nvPicPr>
          <p:cNvPr id="151" name="196 Imagen">
            <a:extLst>
              <a:ext uri="{FF2B5EF4-FFF2-40B4-BE49-F238E27FC236}">
                <a16:creationId xmlns:a16="http://schemas.microsoft.com/office/drawing/2014/main" xmlns="" id="{B1C17DA9-DC9E-4E8E-86FC-32B6BF9B37DA}"/>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859381" y="1870870"/>
            <a:ext cx="3246000" cy="2359970"/>
          </a:xfrm>
          <a:prstGeom prst="rect">
            <a:avLst/>
          </a:prstGeom>
        </p:spPr>
      </p:pic>
      <p:sp>
        <p:nvSpPr>
          <p:cNvPr id="2079" name="1535 Rectángulo redondeado">
            <a:extLst>
              <a:ext uri="{FF2B5EF4-FFF2-40B4-BE49-F238E27FC236}">
                <a16:creationId xmlns:a16="http://schemas.microsoft.com/office/drawing/2014/main" xmlns="" id="{68794CAF-8BDB-406C-B943-EAD079BBEDB2}"/>
              </a:ext>
            </a:extLst>
          </p:cNvPr>
          <p:cNvSpPr/>
          <p:nvPr/>
        </p:nvSpPr>
        <p:spPr>
          <a:xfrm>
            <a:off x="542549" y="17946483"/>
            <a:ext cx="18755456" cy="6145237"/>
          </a:xfrm>
          <a:prstGeom prst="roundRect">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010" name="15 Rectángulo redondeado">
            <a:extLst>
              <a:ext uri="{FF2B5EF4-FFF2-40B4-BE49-F238E27FC236}">
                <a16:creationId xmlns:a16="http://schemas.microsoft.com/office/drawing/2014/main" xmlns="" id="{6A8E88C0-EEF5-4748-8262-45B407F8A16B}"/>
              </a:ext>
            </a:extLst>
          </p:cNvPr>
          <p:cNvSpPr/>
          <p:nvPr/>
        </p:nvSpPr>
        <p:spPr>
          <a:xfrm>
            <a:off x="2013038" y="17560517"/>
            <a:ext cx="16133669" cy="861774"/>
          </a:xfrm>
          <a:prstGeom prst="round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500" b="1" dirty="0" smtClean="0">
                <a:latin typeface="Arial" panose="020B0604020202020204" pitchFamily="34" charset="0"/>
                <a:cs typeface="Arial" panose="020B0604020202020204" pitchFamily="34" charset="0"/>
              </a:rPr>
              <a:t>RAW </a:t>
            </a:r>
            <a:r>
              <a:rPr lang="en-GB" sz="3500" b="1" dirty="0">
                <a:latin typeface="Arial" panose="020B0604020202020204" pitchFamily="34" charset="0"/>
                <a:cs typeface="Arial" panose="020B0604020202020204" pitchFamily="34" charset="0"/>
              </a:rPr>
              <a:t>CE-DAD </a:t>
            </a:r>
            <a:r>
              <a:rPr lang="en-GB" sz="3500" b="1" cap="all" dirty="0">
                <a:latin typeface="Arial" panose="020B0604020202020204" pitchFamily="34" charset="0"/>
                <a:cs typeface="Arial" panose="020B0604020202020204" pitchFamily="34" charset="0"/>
              </a:rPr>
              <a:t>electropherograms</a:t>
            </a:r>
          </a:p>
        </p:txBody>
      </p:sp>
      <p:pic>
        <p:nvPicPr>
          <p:cNvPr id="7" name="Imagen 6"/>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18692" y="19928715"/>
            <a:ext cx="4858791" cy="3347115"/>
          </a:xfrm>
          <a:prstGeom prst="rect">
            <a:avLst/>
          </a:prstGeom>
        </p:spPr>
      </p:pic>
      <p:pic>
        <p:nvPicPr>
          <p:cNvPr id="8" name="Imagen 7"/>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9935716" y="19897055"/>
            <a:ext cx="4858792" cy="3360191"/>
          </a:xfrm>
          <a:prstGeom prst="rect">
            <a:avLst/>
          </a:prstGeom>
        </p:spPr>
      </p:pic>
      <p:pic>
        <p:nvPicPr>
          <p:cNvPr id="10" name="Imagen 9"/>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5254617" y="19911379"/>
            <a:ext cx="4858792" cy="3345867"/>
          </a:xfrm>
          <a:prstGeom prst="rect">
            <a:avLst/>
          </a:prstGeom>
        </p:spPr>
      </p:pic>
      <p:pic>
        <p:nvPicPr>
          <p:cNvPr id="17" name="Imagen 16"/>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25113467" y="19353490"/>
            <a:ext cx="2916000" cy="2549352"/>
          </a:xfrm>
          <a:prstGeom prst="rect">
            <a:avLst/>
          </a:prstGeom>
        </p:spPr>
      </p:pic>
      <p:pic>
        <p:nvPicPr>
          <p:cNvPr id="20" name="Imagen 19"/>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25095844" y="22329780"/>
            <a:ext cx="2916000" cy="2674061"/>
          </a:xfrm>
          <a:prstGeom prst="rect">
            <a:avLst/>
          </a:prstGeom>
        </p:spPr>
      </p:pic>
      <p:sp>
        <p:nvSpPr>
          <p:cNvPr id="125" name="Rectangle 8"/>
          <p:cNvSpPr>
            <a:spLocks noChangeArrowheads="1"/>
          </p:cNvSpPr>
          <p:nvPr/>
        </p:nvSpPr>
        <p:spPr bwMode="auto">
          <a:xfrm>
            <a:off x="26333092" y="21808702"/>
            <a:ext cx="504825" cy="15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s-ES" sz="1000" b="0" i="0" u="none" strike="noStrike" cap="none" normalizeH="0" baseline="0" dirty="0">
                <a:ln>
                  <a:noFill/>
                </a:ln>
                <a:solidFill>
                  <a:srgbClr val="000000"/>
                </a:solidFill>
                <a:effectLst/>
                <a:latin typeface="Arial" panose="020B0604020202020204" pitchFamily="34" charset="0"/>
              </a:rPr>
              <a:t>Variable</a:t>
            </a:r>
            <a:endParaRPr kumimoji="0" lang="es-ES" sz="1800" b="0" i="0" u="none" strike="noStrike" cap="none" normalizeH="0" baseline="0" dirty="0">
              <a:ln>
                <a:noFill/>
              </a:ln>
              <a:solidFill>
                <a:schemeClr val="tx1"/>
              </a:solidFill>
              <a:effectLst/>
              <a:latin typeface="Arial" panose="020B0604020202020204" pitchFamily="34" charset="0"/>
            </a:endParaRPr>
          </a:p>
        </p:txBody>
      </p:sp>
      <p:sp>
        <p:nvSpPr>
          <p:cNvPr id="126" name="Rectangle 162"/>
          <p:cNvSpPr>
            <a:spLocks noChangeArrowheads="1"/>
          </p:cNvSpPr>
          <p:nvPr/>
        </p:nvSpPr>
        <p:spPr bwMode="auto">
          <a:xfrm rot="16200000">
            <a:off x="24086112" y="20557655"/>
            <a:ext cx="2035814"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R="0" lvl="0" indent="0">
              <a:lnSpc>
                <a:spcPct val="100000"/>
              </a:lnSpc>
              <a:buClrTx/>
              <a:buSzTx/>
              <a:buFontTx/>
              <a:buNone/>
              <a:tabLst/>
            </a:pPr>
            <a:r>
              <a:rPr lang="x-none" altLang="es-ES" sz="1000" dirty="0">
                <a:solidFill>
                  <a:srgbClr val="000000"/>
                </a:solidFill>
              </a:rPr>
              <a:t>VIP Scores for  Quinoa Royal-White</a:t>
            </a:r>
            <a:endParaRPr lang="es-ES" altLang="es-ES" sz="1000" dirty="0">
              <a:solidFill>
                <a:srgbClr val="000000"/>
              </a:solidFill>
            </a:endParaRPr>
          </a:p>
        </p:txBody>
      </p:sp>
      <p:sp>
        <p:nvSpPr>
          <p:cNvPr id="127" name="Rectangle 77"/>
          <p:cNvSpPr>
            <a:spLocks noChangeArrowheads="1"/>
          </p:cNvSpPr>
          <p:nvPr/>
        </p:nvSpPr>
        <p:spPr bwMode="auto">
          <a:xfrm>
            <a:off x="26333092" y="24977054"/>
            <a:ext cx="504825" cy="15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s-ES" sz="1000" b="0" i="0" u="none" strike="noStrike" cap="none" normalizeH="0" baseline="0" dirty="0">
                <a:ln>
                  <a:noFill/>
                </a:ln>
                <a:solidFill>
                  <a:srgbClr val="000000"/>
                </a:solidFill>
                <a:effectLst/>
                <a:latin typeface="Arial" panose="020B0604020202020204" pitchFamily="34" charset="0"/>
              </a:rPr>
              <a:t>Variable</a:t>
            </a:r>
            <a:endParaRPr kumimoji="0" lang="es-ES" sz="1800" b="0" i="0" u="none" strike="noStrike" cap="none" normalizeH="0" baseline="0" dirty="0">
              <a:ln>
                <a:noFill/>
              </a:ln>
              <a:solidFill>
                <a:schemeClr val="tx1"/>
              </a:solidFill>
              <a:effectLst/>
              <a:latin typeface="Arial" panose="020B0604020202020204" pitchFamily="34" charset="0"/>
            </a:endParaRPr>
          </a:p>
        </p:txBody>
      </p:sp>
      <p:sp>
        <p:nvSpPr>
          <p:cNvPr id="128" name="Rectangle 162"/>
          <p:cNvSpPr>
            <a:spLocks noChangeArrowheads="1"/>
          </p:cNvSpPr>
          <p:nvPr/>
        </p:nvSpPr>
        <p:spPr bwMode="auto">
          <a:xfrm rot="16200000">
            <a:off x="24278473" y="23551508"/>
            <a:ext cx="1651093"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x-none" altLang="es-ES" sz="1000" dirty="0">
                <a:solidFill>
                  <a:srgbClr val="000000"/>
                </a:solidFill>
                <a:latin typeface="Arial" pitchFamily="34" charset="0"/>
                <a:cs typeface="Arial" pitchFamily="34" charset="0"/>
              </a:rPr>
              <a:t>VIP Scores for Quinoa  Black</a:t>
            </a:r>
            <a:endParaRPr lang="es-ES" altLang="es-ES" sz="1000" dirty="0">
              <a:solidFill>
                <a:srgbClr val="000000"/>
              </a:solidFill>
              <a:latin typeface="Arial" pitchFamily="34" charset="0"/>
              <a:cs typeface="Arial" pitchFamily="34" charset="0"/>
            </a:endParaRPr>
          </a:p>
        </p:txBody>
      </p:sp>
      <p:sp>
        <p:nvSpPr>
          <p:cNvPr id="129" name="Rectangle 159"/>
          <p:cNvSpPr>
            <a:spLocks noChangeArrowheads="1"/>
          </p:cNvSpPr>
          <p:nvPr/>
        </p:nvSpPr>
        <p:spPr bwMode="auto">
          <a:xfrm>
            <a:off x="26333092" y="28361430"/>
            <a:ext cx="504825" cy="15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s-ES" sz="1000" b="0" i="0" u="none" strike="noStrike" cap="none" normalizeH="0" baseline="0" dirty="0">
                <a:ln>
                  <a:noFill/>
                </a:ln>
                <a:solidFill>
                  <a:srgbClr val="000000"/>
                </a:solidFill>
                <a:effectLst/>
                <a:latin typeface="Arial" panose="020B0604020202020204" pitchFamily="34" charset="0"/>
              </a:rPr>
              <a:t>Variable</a:t>
            </a:r>
            <a:endParaRPr kumimoji="0" lang="es-ES" sz="1800" b="0" i="0" u="none" strike="noStrike" cap="none" normalizeH="0" baseline="0" dirty="0">
              <a:ln>
                <a:noFill/>
              </a:ln>
              <a:solidFill>
                <a:schemeClr val="tx1"/>
              </a:solidFill>
              <a:effectLst/>
              <a:latin typeface="Arial" panose="020B0604020202020204" pitchFamily="34" charset="0"/>
            </a:endParaRPr>
          </a:p>
        </p:txBody>
      </p:sp>
      <p:sp>
        <p:nvSpPr>
          <p:cNvPr id="130" name="Rectangle 162"/>
          <p:cNvSpPr>
            <a:spLocks noChangeArrowheads="1"/>
          </p:cNvSpPr>
          <p:nvPr/>
        </p:nvSpPr>
        <p:spPr bwMode="auto">
          <a:xfrm rot="16200000">
            <a:off x="23991977" y="26676772"/>
            <a:ext cx="2224084"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R="0" lvl="0" indent="0">
              <a:lnSpc>
                <a:spcPct val="100000"/>
              </a:lnSpc>
              <a:buClrTx/>
              <a:buSzTx/>
              <a:buFontTx/>
              <a:buNone/>
              <a:tabLst/>
            </a:pPr>
            <a:r>
              <a:rPr lang="x-none" altLang="es-ES" sz="1000" dirty="0">
                <a:solidFill>
                  <a:srgbClr val="000000"/>
                </a:solidFill>
              </a:rPr>
              <a:t>VIP Scores for Quinoa  Red</a:t>
            </a:r>
            <a:endParaRPr lang="es-ES" altLang="es-ES" sz="1000" dirty="0">
              <a:solidFill>
                <a:srgbClr val="000000"/>
              </a:solidFill>
            </a:endParaRPr>
          </a:p>
        </p:txBody>
      </p:sp>
      <p:sp>
        <p:nvSpPr>
          <p:cNvPr id="135" name="Rectangle 7"/>
          <p:cNvSpPr>
            <a:spLocks noChangeArrowheads="1"/>
          </p:cNvSpPr>
          <p:nvPr/>
        </p:nvSpPr>
        <p:spPr bwMode="auto">
          <a:xfrm rot="16200000">
            <a:off x="-128721" y="21071659"/>
            <a:ext cx="1622239"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lang="es-ES" altLang="es-ES" sz="1400" b="1" dirty="0" err="1">
                <a:solidFill>
                  <a:srgbClr val="000000"/>
                </a:solidFill>
              </a:rPr>
              <a:t>Absorbance</a:t>
            </a:r>
            <a:r>
              <a:rPr lang="es-ES" altLang="es-ES" sz="1400" b="1" dirty="0">
                <a:solidFill>
                  <a:srgbClr val="000000"/>
                </a:solidFill>
              </a:rPr>
              <a:t> (</a:t>
            </a:r>
            <a:r>
              <a:rPr lang="es-ES" altLang="es-ES" sz="1400" b="1" dirty="0" err="1">
                <a:solidFill>
                  <a:srgbClr val="000000"/>
                </a:solidFill>
              </a:rPr>
              <a:t>mAU</a:t>
            </a:r>
            <a:r>
              <a:rPr lang="es-ES" altLang="es-ES" sz="1400" b="1" dirty="0">
                <a:solidFill>
                  <a:srgbClr val="000000"/>
                </a:solidFill>
              </a:rPr>
              <a:t>)</a:t>
            </a:r>
            <a:endParaRPr kumimoji="0" lang="es-ES" altLang="es-ES" sz="1400" b="1" i="0" u="none" strike="noStrike" cap="none" normalizeH="0" baseline="0" dirty="0">
              <a:ln>
                <a:noFill/>
              </a:ln>
              <a:solidFill>
                <a:schemeClr val="tx1"/>
              </a:solidFill>
              <a:effectLst/>
            </a:endParaRPr>
          </a:p>
        </p:txBody>
      </p:sp>
      <p:sp>
        <p:nvSpPr>
          <p:cNvPr id="137" name="QuadreDeText 206"/>
          <p:cNvSpPr txBox="1"/>
          <p:nvPr/>
        </p:nvSpPr>
        <p:spPr>
          <a:xfrm>
            <a:off x="934716" y="18936766"/>
            <a:ext cx="3096344" cy="477054"/>
          </a:xfrm>
          <a:prstGeom prst="rect">
            <a:avLst/>
          </a:prstGeom>
          <a:noFill/>
        </p:spPr>
        <p:txBody>
          <a:bodyPr wrap="square" rtlCol="0">
            <a:spAutoFit/>
          </a:bodyPr>
          <a:lstStyle/>
          <a:p>
            <a:r>
              <a:rPr lang="ca-ES" sz="2500" b="1" smtClean="0">
                <a:solidFill>
                  <a:srgbClr val="0070C0"/>
                </a:solidFill>
                <a:latin typeface="Arial" panose="020B0604020202020204" pitchFamily="34" charset="0"/>
                <a:cs typeface="Arial" panose="020B0604020202020204" pitchFamily="34" charset="0"/>
              </a:rPr>
              <a:t>Royal Quinoa (Ro)</a:t>
            </a:r>
            <a:endParaRPr lang="ca-ES" sz="2500" b="1" dirty="0">
              <a:solidFill>
                <a:srgbClr val="0070C0"/>
              </a:solidFill>
              <a:latin typeface="Arial" panose="020B0604020202020204" pitchFamily="34" charset="0"/>
              <a:cs typeface="Arial" panose="020B0604020202020204" pitchFamily="34" charset="0"/>
            </a:endParaRPr>
          </a:p>
        </p:txBody>
      </p:sp>
      <p:sp>
        <p:nvSpPr>
          <p:cNvPr id="138" name="Rectangle 7"/>
          <p:cNvSpPr>
            <a:spLocks noChangeArrowheads="1"/>
          </p:cNvSpPr>
          <p:nvPr/>
        </p:nvSpPr>
        <p:spPr bwMode="auto">
          <a:xfrm rot="16200000">
            <a:off x="4407783" y="21170222"/>
            <a:ext cx="1622239"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lang="es-ES" altLang="es-ES" sz="1400" b="1" dirty="0" err="1">
                <a:solidFill>
                  <a:srgbClr val="000000"/>
                </a:solidFill>
              </a:rPr>
              <a:t>Absorbance</a:t>
            </a:r>
            <a:r>
              <a:rPr lang="es-ES" altLang="es-ES" sz="1400" b="1" dirty="0">
                <a:solidFill>
                  <a:srgbClr val="000000"/>
                </a:solidFill>
              </a:rPr>
              <a:t> (</a:t>
            </a:r>
            <a:r>
              <a:rPr lang="es-ES" altLang="es-ES" sz="1400" b="1" dirty="0" err="1">
                <a:solidFill>
                  <a:srgbClr val="000000"/>
                </a:solidFill>
              </a:rPr>
              <a:t>mAU</a:t>
            </a:r>
            <a:r>
              <a:rPr lang="es-ES" altLang="es-ES" sz="1400" b="1" dirty="0">
                <a:solidFill>
                  <a:srgbClr val="000000"/>
                </a:solidFill>
              </a:rPr>
              <a:t>)</a:t>
            </a:r>
            <a:endParaRPr kumimoji="0" lang="es-ES" altLang="es-ES" sz="1400" b="1" i="0" u="none" strike="noStrike" cap="none" normalizeH="0" baseline="0" dirty="0">
              <a:ln>
                <a:noFill/>
              </a:ln>
              <a:solidFill>
                <a:schemeClr val="tx1"/>
              </a:solidFill>
              <a:effectLst/>
            </a:endParaRPr>
          </a:p>
        </p:txBody>
      </p:sp>
      <p:sp>
        <p:nvSpPr>
          <p:cNvPr id="139" name="Rectangle 7"/>
          <p:cNvSpPr>
            <a:spLocks noChangeArrowheads="1"/>
          </p:cNvSpPr>
          <p:nvPr/>
        </p:nvSpPr>
        <p:spPr bwMode="auto">
          <a:xfrm rot="16200000">
            <a:off x="9088303" y="21055500"/>
            <a:ext cx="1622239"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lang="es-ES" altLang="es-ES" sz="1400" b="1" dirty="0" err="1">
                <a:solidFill>
                  <a:srgbClr val="000000"/>
                </a:solidFill>
              </a:rPr>
              <a:t>Absorbance</a:t>
            </a:r>
            <a:r>
              <a:rPr lang="es-ES" altLang="es-ES" sz="1400" b="1" dirty="0">
                <a:solidFill>
                  <a:srgbClr val="000000"/>
                </a:solidFill>
              </a:rPr>
              <a:t> (</a:t>
            </a:r>
            <a:r>
              <a:rPr lang="es-ES" altLang="es-ES" sz="1400" b="1" dirty="0" err="1">
                <a:solidFill>
                  <a:srgbClr val="000000"/>
                </a:solidFill>
              </a:rPr>
              <a:t>mAU</a:t>
            </a:r>
            <a:r>
              <a:rPr lang="es-ES" altLang="es-ES" sz="1400" b="1" dirty="0">
                <a:solidFill>
                  <a:srgbClr val="000000"/>
                </a:solidFill>
              </a:rPr>
              <a:t>)</a:t>
            </a:r>
            <a:endParaRPr kumimoji="0" lang="es-ES" altLang="es-ES" sz="1400" b="1" i="0" u="none" strike="noStrike" cap="none" normalizeH="0" baseline="0" dirty="0">
              <a:ln>
                <a:noFill/>
              </a:ln>
              <a:solidFill>
                <a:schemeClr val="tx1"/>
              </a:solidFill>
              <a:effectLst/>
            </a:endParaRPr>
          </a:p>
        </p:txBody>
      </p:sp>
      <p:sp>
        <p:nvSpPr>
          <p:cNvPr id="140" name="Rectangle 7"/>
          <p:cNvSpPr>
            <a:spLocks noChangeArrowheads="1"/>
          </p:cNvSpPr>
          <p:nvPr/>
        </p:nvSpPr>
        <p:spPr bwMode="auto">
          <a:xfrm rot="16200000">
            <a:off x="13696815" y="21162820"/>
            <a:ext cx="1622239"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lang="es-ES" altLang="es-ES" sz="1400" b="1" dirty="0" err="1">
                <a:solidFill>
                  <a:srgbClr val="000000"/>
                </a:solidFill>
              </a:rPr>
              <a:t>Absorbance</a:t>
            </a:r>
            <a:r>
              <a:rPr lang="es-ES" altLang="es-ES" sz="1400" b="1" dirty="0">
                <a:solidFill>
                  <a:srgbClr val="000000"/>
                </a:solidFill>
              </a:rPr>
              <a:t> (</a:t>
            </a:r>
            <a:r>
              <a:rPr lang="es-ES" altLang="es-ES" sz="1400" b="1" dirty="0" err="1">
                <a:solidFill>
                  <a:srgbClr val="000000"/>
                </a:solidFill>
              </a:rPr>
              <a:t>mAU</a:t>
            </a:r>
            <a:r>
              <a:rPr lang="es-ES" altLang="es-ES" sz="1400" b="1" dirty="0">
                <a:solidFill>
                  <a:srgbClr val="000000"/>
                </a:solidFill>
              </a:rPr>
              <a:t>)</a:t>
            </a:r>
            <a:endParaRPr kumimoji="0" lang="es-ES" altLang="es-ES" sz="1400" b="1" i="0" u="none" strike="noStrike" cap="none" normalizeH="0" baseline="0" dirty="0">
              <a:ln>
                <a:noFill/>
              </a:ln>
              <a:solidFill>
                <a:schemeClr val="tx1"/>
              </a:solidFill>
              <a:effectLst/>
            </a:endParaRPr>
          </a:p>
        </p:txBody>
      </p:sp>
      <p:sp>
        <p:nvSpPr>
          <p:cNvPr id="145" name="QuadreDeText 206"/>
          <p:cNvSpPr txBox="1"/>
          <p:nvPr/>
        </p:nvSpPr>
        <p:spPr>
          <a:xfrm>
            <a:off x="5759252" y="18936766"/>
            <a:ext cx="3187279" cy="477054"/>
          </a:xfrm>
          <a:prstGeom prst="rect">
            <a:avLst/>
          </a:prstGeom>
          <a:noFill/>
        </p:spPr>
        <p:txBody>
          <a:bodyPr wrap="square" rtlCol="0">
            <a:spAutoFit/>
          </a:bodyPr>
          <a:lstStyle/>
          <a:p>
            <a:r>
              <a:rPr lang="ca-ES" sz="2500" b="1" smtClean="0">
                <a:solidFill>
                  <a:schemeClr val="accent6">
                    <a:lumMod val="75000"/>
                  </a:schemeClr>
                </a:solidFill>
                <a:latin typeface="Arial" panose="020B0604020202020204" pitchFamily="34" charset="0"/>
                <a:cs typeface="Arial" panose="020B0604020202020204" pitchFamily="34" charset="0"/>
              </a:rPr>
              <a:t>White Quinoa (W)</a:t>
            </a:r>
            <a:endParaRPr lang="ca-ES" sz="2500" b="1" dirty="0">
              <a:solidFill>
                <a:schemeClr val="accent6">
                  <a:lumMod val="75000"/>
                </a:schemeClr>
              </a:solidFill>
              <a:latin typeface="Arial" panose="020B0604020202020204" pitchFamily="34" charset="0"/>
              <a:cs typeface="Arial" panose="020B0604020202020204" pitchFamily="34" charset="0"/>
            </a:endParaRPr>
          </a:p>
        </p:txBody>
      </p:sp>
      <p:sp>
        <p:nvSpPr>
          <p:cNvPr id="146" name="QuadreDeText 206"/>
          <p:cNvSpPr txBox="1"/>
          <p:nvPr/>
        </p:nvSpPr>
        <p:spPr>
          <a:xfrm>
            <a:off x="10439772" y="18936766"/>
            <a:ext cx="3102513" cy="477054"/>
          </a:xfrm>
          <a:prstGeom prst="rect">
            <a:avLst/>
          </a:prstGeom>
          <a:noFill/>
        </p:spPr>
        <p:txBody>
          <a:bodyPr wrap="square" rtlCol="0">
            <a:spAutoFit/>
          </a:bodyPr>
          <a:lstStyle/>
          <a:p>
            <a:r>
              <a:rPr lang="ca-ES" sz="2500" b="1" smtClean="0">
                <a:latin typeface="Arial" panose="020B0604020202020204" pitchFamily="34" charset="0"/>
                <a:cs typeface="Arial" panose="020B0604020202020204" pitchFamily="34" charset="0"/>
              </a:rPr>
              <a:t>Black Quinoa (B)</a:t>
            </a:r>
            <a:endParaRPr lang="ca-ES" sz="2500" b="1" dirty="0">
              <a:latin typeface="Arial" panose="020B0604020202020204" pitchFamily="34" charset="0"/>
              <a:cs typeface="Arial" panose="020B0604020202020204" pitchFamily="34" charset="0"/>
            </a:endParaRPr>
          </a:p>
        </p:txBody>
      </p:sp>
      <p:sp>
        <p:nvSpPr>
          <p:cNvPr id="147" name="QuadreDeText 206"/>
          <p:cNvSpPr txBox="1"/>
          <p:nvPr/>
        </p:nvSpPr>
        <p:spPr>
          <a:xfrm>
            <a:off x="15702525" y="18936766"/>
            <a:ext cx="2718891" cy="477054"/>
          </a:xfrm>
          <a:prstGeom prst="rect">
            <a:avLst/>
          </a:prstGeom>
          <a:noFill/>
        </p:spPr>
        <p:txBody>
          <a:bodyPr wrap="square" rtlCol="0">
            <a:spAutoFit/>
          </a:bodyPr>
          <a:lstStyle/>
          <a:p>
            <a:r>
              <a:rPr lang="ca-ES" sz="2500" b="1" smtClean="0">
                <a:solidFill>
                  <a:srgbClr val="CC0000"/>
                </a:solidFill>
                <a:latin typeface="Arial" panose="020B0604020202020204" pitchFamily="34" charset="0"/>
                <a:cs typeface="Arial" panose="020B0604020202020204" pitchFamily="34" charset="0"/>
              </a:rPr>
              <a:t>Red Quinoa (R)</a:t>
            </a:r>
            <a:endParaRPr lang="ca-ES" sz="2500" b="1" dirty="0">
              <a:solidFill>
                <a:srgbClr val="CC0000"/>
              </a:solidFill>
              <a:latin typeface="Arial" panose="020B0604020202020204" pitchFamily="34" charset="0"/>
              <a:cs typeface="Arial" panose="020B0604020202020204" pitchFamily="34" charset="0"/>
            </a:endParaRPr>
          </a:p>
        </p:txBody>
      </p:sp>
      <p:sp>
        <p:nvSpPr>
          <p:cNvPr id="152" name="12 Rectángulo redondeado">
            <a:extLst>
              <a:ext uri="{FF2B5EF4-FFF2-40B4-BE49-F238E27FC236}">
                <a16:creationId xmlns:a16="http://schemas.microsoft.com/office/drawing/2014/main" xmlns="" id="{CA96F404-1100-4C22-AE04-5C5A648816DC}"/>
              </a:ext>
            </a:extLst>
          </p:cNvPr>
          <p:cNvSpPr/>
          <p:nvPr/>
        </p:nvSpPr>
        <p:spPr>
          <a:xfrm>
            <a:off x="19409994" y="17896810"/>
            <a:ext cx="8599730" cy="12730805"/>
          </a:xfrm>
          <a:prstGeom prst="roundRect">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54" name="1537 Rectángulo redondeado">
            <a:extLst>
              <a:ext uri="{FF2B5EF4-FFF2-40B4-BE49-F238E27FC236}">
                <a16:creationId xmlns:a16="http://schemas.microsoft.com/office/drawing/2014/main" xmlns="" id="{90E1E744-3856-41DD-8156-619A6ABFF566}"/>
              </a:ext>
            </a:extLst>
          </p:cNvPr>
          <p:cNvSpPr/>
          <p:nvPr/>
        </p:nvSpPr>
        <p:spPr>
          <a:xfrm>
            <a:off x="20232860" y="17560517"/>
            <a:ext cx="6941102" cy="861774"/>
          </a:xfrm>
          <a:prstGeom prst="round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4000" b="1" dirty="0"/>
              <a:t>PLS-DA ANALYSIS</a:t>
            </a:r>
          </a:p>
        </p:txBody>
      </p:sp>
      <p:pic>
        <p:nvPicPr>
          <p:cNvPr id="70" name="Picture 18" descr="logoQA"/>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22958474" y="2602639"/>
            <a:ext cx="1070694" cy="13879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4" name="Imagen 63" descr="F:\Fotos quinua PNIA\5.JPG"/>
          <p:cNvPicPr/>
          <p:nvPr/>
        </p:nvPicPr>
        <p:blipFill rotWithShape="1">
          <a:blip r:embed="rId12" cstate="print">
            <a:extLst>
              <a:ext uri="{28A0092B-C50C-407E-A947-70E740481C1C}">
                <a14:useLocalDpi xmlns:a14="http://schemas.microsoft.com/office/drawing/2010/main" val="0"/>
              </a:ext>
            </a:extLst>
          </a:blip>
          <a:srcRect l="30723" t="27849" r="22089" b="23695"/>
          <a:stretch/>
        </p:blipFill>
        <p:spPr bwMode="auto">
          <a:xfrm>
            <a:off x="7072762" y="19681653"/>
            <a:ext cx="1406687" cy="1363922"/>
          </a:xfrm>
          <a:prstGeom prst="ellipse">
            <a:avLst/>
          </a:prstGeom>
          <a:ln w="63500" cap="rnd">
            <a:no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53640926-AAD7-44D8-BBD7-CCE9431645EC}">
              <a14:shadowObscured xmlns:a14="http://schemas.microsoft.com/office/drawing/2010/main"/>
            </a:ext>
          </a:extLst>
        </p:spPr>
      </p:pic>
      <p:pic>
        <p:nvPicPr>
          <p:cNvPr id="66" name="Imagen 65" descr="F:\Fotos quinua PNIA\3.JPG"/>
          <p:cNvPicPr/>
          <p:nvPr/>
        </p:nvPicPr>
        <p:blipFill rotWithShape="1">
          <a:blip r:embed="rId13" cstate="print">
            <a:extLst>
              <a:ext uri="{28A0092B-C50C-407E-A947-70E740481C1C}">
                <a14:useLocalDpi xmlns:a14="http://schemas.microsoft.com/office/drawing/2010/main" val="0"/>
              </a:ext>
            </a:extLst>
          </a:blip>
          <a:srcRect l="25969" t="27396" r="30916" b="24600"/>
          <a:stretch/>
        </p:blipFill>
        <p:spPr bwMode="auto">
          <a:xfrm>
            <a:off x="2552365" y="19681653"/>
            <a:ext cx="1406687" cy="1363922"/>
          </a:xfrm>
          <a:prstGeom prst="ellipse">
            <a:avLst/>
          </a:prstGeom>
          <a:ln w="63500" cap="rnd">
            <a:no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53640926-AAD7-44D8-BBD7-CCE9431645EC}">
              <a14:shadowObscured xmlns:a14="http://schemas.microsoft.com/office/drawing/2010/main"/>
            </a:ext>
          </a:extLst>
        </p:spPr>
      </p:pic>
      <p:pic>
        <p:nvPicPr>
          <p:cNvPr id="2" name="Imagen 1"/>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11735916" y="19681653"/>
            <a:ext cx="1406687" cy="1406687"/>
          </a:xfrm>
          <a:prstGeom prst="ellipse">
            <a:avLst/>
          </a:prstGeom>
          <a:ln w="63500" cap="rnd">
            <a:no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3" name="Imagen 2"/>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16920492" y="19681653"/>
            <a:ext cx="1406687" cy="1406687"/>
          </a:xfrm>
          <a:prstGeom prst="ellipse">
            <a:avLst/>
          </a:prstGeom>
          <a:ln w="63500" cap="rnd">
            <a:no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grpSp>
        <p:nvGrpSpPr>
          <p:cNvPr id="5" name="Grupo 4">
            <a:extLst>
              <a:ext uri="{FF2B5EF4-FFF2-40B4-BE49-F238E27FC236}">
                <a16:creationId xmlns:a16="http://schemas.microsoft.com/office/drawing/2014/main" xmlns="" id="{733263A9-69A6-47D7-ADC2-DBEB460D1EEC}"/>
              </a:ext>
            </a:extLst>
          </p:cNvPr>
          <p:cNvGrpSpPr/>
          <p:nvPr/>
        </p:nvGrpSpPr>
        <p:grpSpPr>
          <a:xfrm>
            <a:off x="26281532" y="7737310"/>
            <a:ext cx="1522326" cy="553998"/>
            <a:chOff x="11015836" y="10088456"/>
            <a:chExt cx="1221907" cy="553998"/>
          </a:xfrm>
        </p:grpSpPr>
        <p:sp>
          <p:nvSpPr>
            <p:cNvPr id="162" name="CuadroTexto 161"/>
            <p:cNvSpPr txBox="1"/>
            <p:nvPr/>
          </p:nvSpPr>
          <p:spPr>
            <a:xfrm>
              <a:off x="11015836" y="10088456"/>
              <a:ext cx="1221907" cy="553998"/>
            </a:xfrm>
            <a:prstGeom prst="rect">
              <a:avLst/>
            </a:prstGeom>
            <a:noFill/>
          </p:spPr>
          <p:txBody>
            <a:bodyPr wrap="square" rtlCol="0">
              <a:spAutoFit/>
            </a:bodyPr>
            <a:lstStyle/>
            <a:p>
              <a:r>
                <a:rPr lang="es-ES" sz="1500" b="1" dirty="0">
                  <a:solidFill>
                    <a:srgbClr val="FF0000"/>
                  </a:solidFill>
                  <a:latin typeface="Arial" panose="020B0604020202020204" pitchFamily="34" charset="0"/>
                  <a:cs typeface="Arial" panose="020B0604020202020204" pitchFamily="34" charset="0"/>
                </a:rPr>
                <a:t>S</a:t>
              </a:r>
              <a:r>
                <a:rPr lang="x-none" sz="1500" b="1" dirty="0">
                  <a:solidFill>
                    <a:srgbClr val="FF0000"/>
                  </a:solidFill>
                  <a:latin typeface="Arial" panose="020B0604020202020204" pitchFamily="34" charset="0"/>
                  <a:cs typeface="Arial" panose="020B0604020202020204" pitchFamily="34" charset="0"/>
                </a:rPr>
                <a:t>upernadant </a:t>
              </a:r>
              <a:endParaRPr lang="es-ES" sz="1500" b="1" dirty="0">
                <a:solidFill>
                  <a:srgbClr val="FF0000"/>
                </a:solidFill>
                <a:latin typeface="Arial" panose="020B0604020202020204" pitchFamily="34" charset="0"/>
                <a:cs typeface="Arial" panose="020B0604020202020204" pitchFamily="34" charset="0"/>
              </a:endParaRPr>
            </a:p>
          </p:txBody>
        </p:sp>
        <p:cxnSp>
          <p:nvCxnSpPr>
            <p:cNvPr id="163" name="Conector recto 162"/>
            <p:cNvCxnSpPr/>
            <p:nvPr/>
          </p:nvCxnSpPr>
          <p:spPr>
            <a:xfrm>
              <a:off x="11130918" y="10322490"/>
              <a:ext cx="879654" cy="0"/>
            </a:xfrm>
            <a:prstGeom prst="line">
              <a:avLst/>
            </a:prstGeom>
          </p:spPr>
          <p:style>
            <a:lnRef idx="1">
              <a:schemeClr val="dk1"/>
            </a:lnRef>
            <a:fillRef idx="0">
              <a:schemeClr val="dk1"/>
            </a:fillRef>
            <a:effectRef idx="0">
              <a:schemeClr val="dk1"/>
            </a:effectRef>
            <a:fontRef idx="minor">
              <a:schemeClr val="tx1"/>
            </a:fontRef>
          </p:style>
        </p:cxnSp>
        <p:cxnSp>
          <p:nvCxnSpPr>
            <p:cNvPr id="164" name="Conector recto de flecha 163"/>
            <p:cNvCxnSpPr>
              <a:cxnSpLocks/>
            </p:cNvCxnSpPr>
            <p:nvPr/>
          </p:nvCxnSpPr>
          <p:spPr>
            <a:xfrm>
              <a:off x="12010572" y="10322490"/>
              <a:ext cx="43835" cy="78968"/>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grpSp>
      <p:cxnSp>
        <p:nvCxnSpPr>
          <p:cNvPr id="112" name="Conector recto de flecha 111"/>
          <p:cNvCxnSpPr/>
          <p:nvPr/>
        </p:nvCxnSpPr>
        <p:spPr>
          <a:xfrm>
            <a:off x="15147080" y="6767414"/>
            <a:ext cx="1032050" cy="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13" name="CuadroTexto 112"/>
          <p:cNvSpPr txBox="1"/>
          <p:nvPr/>
        </p:nvSpPr>
        <p:spPr>
          <a:xfrm>
            <a:off x="15037492" y="6918688"/>
            <a:ext cx="2469914" cy="784830"/>
          </a:xfrm>
          <a:prstGeom prst="rect">
            <a:avLst/>
          </a:prstGeom>
          <a:noFill/>
        </p:spPr>
        <p:txBody>
          <a:bodyPr wrap="square" rtlCol="0">
            <a:spAutoFit/>
          </a:bodyPr>
          <a:lstStyle/>
          <a:p>
            <a:r>
              <a:rPr lang="es-ES" sz="1500" dirty="0" err="1">
                <a:latin typeface="Arial" panose="020B0604020202020204" pitchFamily="34" charset="0"/>
                <a:cs typeface="Arial" panose="020B0604020202020204" pitchFamily="34" charset="0"/>
              </a:rPr>
              <a:t>Centrifugation</a:t>
            </a:r>
            <a:r>
              <a:rPr lang="es-ES" sz="1500" dirty="0">
                <a:latin typeface="Arial" panose="020B0604020202020204" pitchFamily="34" charset="0"/>
                <a:cs typeface="Arial" panose="020B0604020202020204" pitchFamily="34" charset="0"/>
              </a:rPr>
              <a:t> 15 000 x g</a:t>
            </a:r>
          </a:p>
          <a:p>
            <a:r>
              <a:rPr lang="x-none" sz="1500" dirty="0">
                <a:latin typeface="Arial" panose="020B0604020202020204" pitchFamily="34" charset="0"/>
                <a:cs typeface="Arial" panose="020B0604020202020204" pitchFamily="34" charset="0"/>
              </a:rPr>
              <a:t>Time: 20 min</a:t>
            </a:r>
            <a:endParaRPr lang="es-ES" sz="1500" dirty="0">
              <a:latin typeface="Arial" panose="020B0604020202020204" pitchFamily="34" charset="0"/>
              <a:cs typeface="Arial" panose="020B0604020202020204" pitchFamily="34" charset="0"/>
            </a:endParaRPr>
          </a:p>
          <a:p>
            <a:r>
              <a:rPr lang="x-none" sz="1500" dirty="0">
                <a:latin typeface="Arial" panose="020B0604020202020204" pitchFamily="34" charset="0"/>
                <a:cs typeface="Arial" panose="020B0604020202020204" pitchFamily="34" charset="0"/>
              </a:rPr>
              <a:t>Temperature: </a:t>
            </a:r>
            <a:r>
              <a:rPr lang="x-none" sz="1500" dirty="0" smtClean="0">
                <a:latin typeface="Arial" panose="020B0604020202020204" pitchFamily="34" charset="0"/>
                <a:cs typeface="Arial" panose="020B0604020202020204" pitchFamily="34" charset="0"/>
              </a:rPr>
              <a:t>4ºC</a:t>
            </a:r>
            <a:endParaRPr lang="es-ES" sz="1500" dirty="0">
              <a:latin typeface="Arial" panose="020B0604020202020204" pitchFamily="34" charset="0"/>
              <a:cs typeface="Arial" panose="020B0604020202020204" pitchFamily="34" charset="0"/>
            </a:endParaRPr>
          </a:p>
        </p:txBody>
      </p:sp>
      <p:grpSp>
        <p:nvGrpSpPr>
          <p:cNvPr id="42" name="Agrupa 41"/>
          <p:cNvGrpSpPr/>
          <p:nvPr/>
        </p:nvGrpSpPr>
        <p:grpSpPr>
          <a:xfrm>
            <a:off x="17302774" y="6362518"/>
            <a:ext cx="263011" cy="1142531"/>
            <a:chOff x="17531517" y="6241670"/>
            <a:chExt cx="263011" cy="1142531"/>
          </a:xfrm>
        </p:grpSpPr>
        <p:grpSp>
          <p:nvGrpSpPr>
            <p:cNvPr id="114" name="Grupo 113"/>
            <p:cNvGrpSpPr/>
            <p:nvPr/>
          </p:nvGrpSpPr>
          <p:grpSpPr>
            <a:xfrm>
              <a:off x="17531517" y="6241670"/>
              <a:ext cx="263011" cy="1142531"/>
              <a:chOff x="171450" y="2828174"/>
              <a:chExt cx="228600" cy="1081412"/>
            </a:xfrm>
          </p:grpSpPr>
          <p:sp>
            <p:nvSpPr>
              <p:cNvPr id="236" name="Elipse 235"/>
              <p:cNvSpPr/>
              <p:nvPr/>
            </p:nvSpPr>
            <p:spPr>
              <a:xfrm>
                <a:off x="209550" y="3427826"/>
                <a:ext cx="152400" cy="481760"/>
              </a:xfrm>
              <a:prstGeom prst="ellipse">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latin typeface="Arial" panose="020B0604020202020204" pitchFamily="34" charset="0"/>
                  <a:cs typeface="Arial" panose="020B0604020202020204" pitchFamily="34" charset="0"/>
                </a:endParaRPr>
              </a:p>
            </p:txBody>
          </p:sp>
          <p:sp>
            <p:nvSpPr>
              <p:cNvPr id="237" name="Cilindro 236"/>
              <p:cNvSpPr/>
              <p:nvPr/>
            </p:nvSpPr>
            <p:spPr>
              <a:xfrm>
                <a:off x="209550" y="2863343"/>
                <a:ext cx="152400" cy="805363"/>
              </a:xfrm>
              <a:prstGeom prst="can">
                <a:avLst/>
              </a:prstGeom>
              <a:solidFill>
                <a:schemeClr val="bg1"/>
              </a:solidFill>
              <a:ln w="3175">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latin typeface="Arial" panose="020B0604020202020204" pitchFamily="34" charset="0"/>
                  <a:cs typeface="Arial" panose="020B0604020202020204" pitchFamily="34" charset="0"/>
                </a:endParaRPr>
              </a:p>
            </p:txBody>
          </p:sp>
          <p:sp>
            <p:nvSpPr>
              <p:cNvPr id="238" name="Disco magnético 237"/>
              <p:cNvSpPr/>
              <p:nvPr/>
            </p:nvSpPr>
            <p:spPr>
              <a:xfrm>
                <a:off x="171450" y="2828174"/>
                <a:ext cx="228600" cy="193475"/>
              </a:xfrm>
              <a:prstGeom prst="flowChartMagneticDisk">
                <a:avLst/>
              </a:prstGeom>
              <a:solidFill>
                <a:srgbClr val="0083E6"/>
              </a:solidFill>
              <a:ln w="3175">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latin typeface="Arial" panose="020B0604020202020204" pitchFamily="34" charset="0"/>
                  <a:cs typeface="Arial" panose="020B0604020202020204" pitchFamily="34" charset="0"/>
                </a:endParaRPr>
              </a:p>
            </p:txBody>
          </p:sp>
          <p:sp>
            <p:nvSpPr>
              <p:cNvPr id="239" name="Rectángulo 238"/>
              <p:cNvSpPr/>
              <p:nvPr/>
            </p:nvSpPr>
            <p:spPr>
              <a:xfrm>
                <a:off x="209550" y="3645847"/>
                <a:ext cx="152400" cy="5802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latin typeface="Arial" panose="020B0604020202020204" pitchFamily="34" charset="0"/>
                  <a:cs typeface="Arial" panose="020B0604020202020204" pitchFamily="34" charset="0"/>
                </a:endParaRPr>
              </a:p>
            </p:txBody>
          </p:sp>
          <p:cxnSp>
            <p:nvCxnSpPr>
              <p:cNvPr id="240" name="Conector recto 239"/>
              <p:cNvCxnSpPr>
                <a:stCxn id="236" idx="2"/>
                <a:endCxn id="236" idx="2"/>
              </p:cNvCxnSpPr>
              <p:nvPr/>
            </p:nvCxnSpPr>
            <p:spPr>
              <a:xfrm>
                <a:off x="209550" y="3668706"/>
                <a:ext cx="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41" name="Conector recto 240"/>
              <p:cNvCxnSpPr/>
              <p:nvPr/>
            </p:nvCxnSpPr>
            <p:spPr>
              <a:xfrm>
                <a:off x="209550" y="3639428"/>
                <a:ext cx="0" cy="64447"/>
              </a:xfrm>
              <a:prstGeom prst="line">
                <a:avLst/>
              </a:prstGeom>
              <a:ln w="3175"/>
            </p:spPr>
            <p:style>
              <a:lnRef idx="1">
                <a:schemeClr val="dk1"/>
              </a:lnRef>
              <a:fillRef idx="0">
                <a:schemeClr val="dk1"/>
              </a:fillRef>
              <a:effectRef idx="0">
                <a:schemeClr val="dk1"/>
              </a:effectRef>
              <a:fontRef idx="minor">
                <a:schemeClr val="tx1"/>
              </a:fontRef>
            </p:style>
          </p:cxnSp>
        </p:grpSp>
        <p:sp>
          <p:nvSpPr>
            <p:cNvPr id="115" name="Rectángulo 114"/>
            <p:cNvSpPr/>
            <p:nvPr/>
          </p:nvSpPr>
          <p:spPr>
            <a:xfrm>
              <a:off x="17583811" y="6599479"/>
              <a:ext cx="166881" cy="528825"/>
            </a:xfrm>
            <a:prstGeom prst="rect">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latin typeface="Arial" panose="020B0604020202020204" pitchFamily="34" charset="0"/>
                <a:cs typeface="Arial" panose="020B0604020202020204" pitchFamily="34" charset="0"/>
              </a:endParaRPr>
            </a:p>
          </p:txBody>
        </p:sp>
        <p:sp>
          <p:nvSpPr>
            <p:cNvPr id="116" name="Conector 115"/>
            <p:cNvSpPr/>
            <p:nvPr/>
          </p:nvSpPr>
          <p:spPr>
            <a:xfrm>
              <a:off x="17582974" y="6901161"/>
              <a:ext cx="52601" cy="48303"/>
            </a:xfrm>
            <a:prstGeom prst="flowChartConnector">
              <a:avLst/>
            </a:prstGeom>
            <a:solidFill>
              <a:schemeClr val="accent1">
                <a:lumMod val="75000"/>
              </a:schemeClr>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s-ES">
                <a:latin typeface="Arial" panose="020B0604020202020204" pitchFamily="34" charset="0"/>
                <a:cs typeface="Arial" panose="020B0604020202020204" pitchFamily="34" charset="0"/>
              </a:endParaRPr>
            </a:p>
          </p:txBody>
        </p:sp>
        <p:sp>
          <p:nvSpPr>
            <p:cNvPr id="117" name="Conector 116"/>
            <p:cNvSpPr/>
            <p:nvPr/>
          </p:nvSpPr>
          <p:spPr>
            <a:xfrm>
              <a:off x="17611843" y="6981667"/>
              <a:ext cx="52601" cy="48303"/>
            </a:xfrm>
            <a:prstGeom prst="flowChartConnector">
              <a:avLst/>
            </a:prstGeom>
            <a:solidFill>
              <a:schemeClr val="accent1">
                <a:lumMod val="75000"/>
              </a:schemeClr>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s-ES">
                <a:latin typeface="Arial" panose="020B0604020202020204" pitchFamily="34" charset="0"/>
                <a:cs typeface="Arial" panose="020B0604020202020204" pitchFamily="34" charset="0"/>
              </a:endParaRPr>
            </a:p>
          </p:txBody>
        </p:sp>
        <p:sp>
          <p:nvSpPr>
            <p:cNvPr id="118" name="Conector 117"/>
            <p:cNvSpPr/>
            <p:nvPr/>
          </p:nvSpPr>
          <p:spPr>
            <a:xfrm>
              <a:off x="17685507" y="6820654"/>
              <a:ext cx="52601" cy="48303"/>
            </a:xfrm>
            <a:prstGeom prst="flowChartConnector">
              <a:avLst/>
            </a:prstGeom>
            <a:solidFill>
              <a:schemeClr val="accent1">
                <a:lumMod val="75000"/>
              </a:schemeClr>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s-ES">
                <a:latin typeface="Arial" panose="020B0604020202020204" pitchFamily="34" charset="0"/>
                <a:cs typeface="Arial" panose="020B0604020202020204" pitchFamily="34" charset="0"/>
              </a:endParaRPr>
            </a:p>
          </p:txBody>
        </p:sp>
        <p:sp>
          <p:nvSpPr>
            <p:cNvPr id="119" name="Conector 118"/>
            <p:cNvSpPr/>
            <p:nvPr/>
          </p:nvSpPr>
          <p:spPr>
            <a:xfrm>
              <a:off x="17684801" y="6886222"/>
              <a:ext cx="52601" cy="48303"/>
            </a:xfrm>
            <a:prstGeom prst="flowChartConnector">
              <a:avLst/>
            </a:prstGeom>
            <a:solidFill>
              <a:schemeClr val="accent1">
                <a:lumMod val="75000"/>
              </a:schemeClr>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s-ES">
                <a:latin typeface="Arial" panose="020B0604020202020204" pitchFamily="34" charset="0"/>
                <a:cs typeface="Arial" panose="020B0604020202020204" pitchFamily="34" charset="0"/>
              </a:endParaRPr>
            </a:p>
          </p:txBody>
        </p:sp>
        <p:sp>
          <p:nvSpPr>
            <p:cNvPr id="120" name="Conector 119"/>
            <p:cNvSpPr/>
            <p:nvPr/>
          </p:nvSpPr>
          <p:spPr>
            <a:xfrm>
              <a:off x="17625105" y="6852858"/>
              <a:ext cx="52601" cy="48303"/>
            </a:xfrm>
            <a:prstGeom prst="flowChartConnector">
              <a:avLst/>
            </a:prstGeom>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s-ES">
                <a:latin typeface="Arial" panose="020B0604020202020204" pitchFamily="34" charset="0"/>
                <a:cs typeface="Arial" panose="020B0604020202020204" pitchFamily="34" charset="0"/>
              </a:endParaRPr>
            </a:p>
          </p:txBody>
        </p:sp>
        <p:sp>
          <p:nvSpPr>
            <p:cNvPr id="121" name="Conector 120"/>
            <p:cNvSpPr/>
            <p:nvPr/>
          </p:nvSpPr>
          <p:spPr>
            <a:xfrm>
              <a:off x="17682934" y="6981667"/>
              <a:ext cx="52601" cy="48303"/>
            </a:xfrm>
            <a:prstGeom prst="flowChartConnector">
              <a:avLst/>
            </a:prstGeom>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s-ES">
                <a:latin typeface="Arial" panose="020B0604020202020204" pitchFamily="34" charset="0"/>
                <a:cs typeface="Arial" panose="020B0604020202020204" pitchFamily="34" charset="0"/>
              </a:endParaRPr>
            </a:p>
          </p:txBody>
        </p:sp>
        <p:sp>
          <p:nvSpPr>
            <p:cNvPr id="122" name="Conector 121"/>
            <p:cNvSpPr/>
            <p:nvPr/>
          </p:nvSpPr>
          <p:spPr>
            <a:xfrm>
              <a:off x="17690073" y="7062174"/>
              <a:ext cx="52601" cy="48303"/>
            </a:xfrm>
            <a:prstGeom prst="flowChartConnector">
              <a:avLst/>
            </a:prstGeom>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s-ES">
                <a:latin typeface="Arial" panose="020B0604020202020204" pitchFamily="34" charset="0"/>
                <a:cs typeface="Arial" panose="020B0604020202020204" pitchFamily="34" charset="0"/>
              </a:endParaRPr>
            </a:p>
          </p:txBody>
        </p:sp>
        <p:sp>
          <p:nvSpPr>
            <p:cNvPr id="123" name="Conector 122"/>
            <p:cNvSpPr/>
            <p:nvPr/>
          </p:nvSpPr>
          <p:spPr>
            <a:xfrm>
              <a:off x="17619188" y="7062174"/>
              <a:ext cx="52601" cy="48303"/>
            </a:xfrm>
            <a:prstGeom prst="flowChartConnector">
              <a:avLst/>
            </a:prstGeom>
            <a:solidFill>
              <a:schemeClr val="accent1">
                <a:lumMod val="75000"/>
              </a:schemeClr>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s-ES">
                <a:latin typeface="Arial" panose="020B0604020202020204" pitchFamily="34" charset="0"/>
                <a:cs typeface="Arial" panose="020B0604020202020204" pitchFamily="34" charset="0"/>
              </a:endParaRPr>
            </a:p>
          </p:txBody>
        </p:sp>
        <p:sp>
          <p:nvSpPr>
            <p:cNvPr id="124" name="Conector 123"/>
            <p:cNvSpPr/>
            <p:nvPr/>
          </p:nvSpPr>
          <p:spPr>
            <a:xfrm>
              <a:off x="17654257" y="6933364"/>
              <a:ext cx="52601" cy="48303"/>
            </a:xfrm>
            <a:prstGeom prst="flowChartConnector">
              <a:avLst/>
            </a:prstGeom>
            <a:solidFill>
              <a:schemeClr val="accent1">
                <a:lumMod val="75000"/>
              </a:schemeClr>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s-ES">
                <a:latin typeface="Arial" panose="020B0604020202020204" pitchFamily="34" charset="0"/>
                <a:cs typeface="Arial" panose="020B0604020202020204" pitchFamily="34" charset="0"/>
              </a:endParaRPr>
            </a:p>
          </p:txBody>
        </p:sp>
        <p:sp>
          <p:nvSpPr>
            <p:cNvPr id="165" name="Conector 164"/>
            <p:cNvSpPr/>
            <p:nvPr/>
          </p:nvSpPr>
          <p:spPr>
            <a:xfrm>
              <a:off x="17596749" y="6766699"/>
              <a:ext cx="52601" cy="48303"/>
            </a:xfrm>
            <a:prstGeom prst="flowChartConnector">
              <a:avLst/>
            </a:prstGeom>
            <a:solidFill>
              <a:schemeClr val="accent1">
                <a:lumMod val="75000"/>
              </a:schemeClr>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s-ES">
                <a:latin typeface="Arial" panose="020B0604020202020204" pitchFamily="34" charset="0"/>
                <a:cs typeface="Arial" panose="020B0604020202020204" pitchFamily="34" charset="0"/>
              </a:endParaRPr>
            </a:p>
          </p:txBody>
        </p:sp>
        <p:sp>
          <p:nvSpPr>
            <p:cNvPr id="166" name="Conector 165"/>
            <p:cNvSpPr/>
            <p:nvPr/>
          </p:nvSpPr>
          <p:spPr>
            <a:xfrm>
              <a:off x="17616352" y="6701056"/>
              <a:ext cx="52601" cy="48303"/>
            </a:xfrm>
            <a:prstGeom prst="flowChartConnector">
              <a:avLst/>
            </a:prstGeom>
            <a:solidFill>
              <a:schemeClr val="accent1">
                <a:lumMod val="75000"/>
              </a:schemeClr>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s-ES">
                <a:latin typeface="Arial" panose="020B0604020202020204" pitchFamily="34" charset="0"/>
                <a:cs typeface="Arial" panose="020B0604020202020204" pitchFamily="34" charset="0"/>
              </a:endParaRPr>
            </a:p>
          </p:txBody>
        </p:sp>
        <p:sp>
          <p:nvSpPr>
            <p:cNvPr id="167" name="Conector 166"/>
            <p:cNvSpPr/>
            <p:nvPr/>
          </p:nvSpPr>
          <p:spPr>
            <a:xfrm>
              <a:off x="17633565" y="6804628"/>
              <a:ext cx="52601" cy="48303"/>
            </a:xfrm>
            <a:prstGeom prst="flowChartConnector">
              <a:avLst/>
            </a:prstGeom>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s-ES">
                <a:latin typeface="Arial" panose="020B0604020202020204" pitchFamily="34" charset="0"/>
                <a:cs typeface="Arial" panose="020B0604020202020204" pitchFamily="34" charset="0"/>
              </a:endParaRPr>
            </a:p>
          </p:txBody>
        </p:sp>
      </p:grpSp>
      <p:sp>
        <p:nvSpPr>
          <p:cNvPr id="180" name="CuadroTexto 179"/>
          <p:cNvSpPr txBox="1"/>
          <p:nvPr/>
        </p:nvSpPr>
        <p:spPr>
          <a:xfrm>
            <a:off x="15037491" y="6479382"/>
            <a:ext cx="1717168" cy="323165"/>
          </a:xfrm>
          <a:prstGeom prst="rect">
            <a:avLst/>
          </a:prstGeom>
          <a:noFill/>
        </p:spPr>
        <p:txBody>
          <a:bodyPr wrap="square" rtlCol="0">
            <a:spAutoFit/>
          </a:bodyPr>
          <a:lstStyle/>
          <a:p>
            <a:r>
              <a:rPr lang="x-none" sz="1500" b="1" dirty="0">
                <a:latin typeface="Arial" panose="020B0604020202020204" pitchFamily="34" charset="0"/>
                <a:cs typeface="Arial" panose="020B0604020202020204" pitchFamily="34" charset="0"/>
              </a:rPr>
              <a:t>Separation I</a:t>
            </a:r>
          </a:p>
        </p:txBody>
      </p:sp>
      <p:grpSp>
        <p:nvGrpSpPr>
          <p:cNvPr id="51" name="Agrupa 50"/>
          <p:cNvGrpSpPr/>
          <p:nvPr/>
        </p:nvGrpSpPr>
        <p:grpSpPr>
          <a:xfrm>
            <a:off x="23009809" y="6362518"/>
            <a:ext cx="2335605" cy="1142531"/>
            <a:chOff x="10439772" y="13082855"/>
            <a:chExt cx="2335605" cy="1142531"/>
          </a:xfrm>
        </p:grpSpPr>
        <p:grpSp>
          <p:nvGrpSpPr>
            <p:cNvPr id="46" name="Agrupa 45"/>
            <p:cNvGrpSpPr/>
            <p:nvPr/>
          </p:nvGrpSpPr>
          <p:grpSpPr>
            <a:xfrm>
              <a:off x="10439772" y="13185476"/>
              <a:ext cx="2335605" cy="903825"/>
              <a:chOff x="10439772" y="13185476"/>
              <a:chExt cx="2335605" cy="903825"/>
            </a:xfrm>
          </p:grpSpPr>
          <p:cxnSp>
            <p:nvCxnSpPr>
              <p:cNvPr id="182" name="Conector recto de flecha 181"/>
              <p:cNvCxnSpPr/>
              <p:nvPr/>
            </p:nvCxnSpPr>
            <p:spPr>
              <a:xfrm>
                <a:off x="10549361" y="13466747"/>
                <a:ext cx="1032050" cy="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83" name="CuadroTexto 182"/>
              <p:cNvSpPr txBox="1"/>
              <p:nvPr/>
            </p:nvSpPr>
            <p:spPr>
              <a:xfrm>
                <a:off x="10439772" y="13185476"/>
                <a:ext cx="2086201" cy="323165"/>
              </a:xfrm>
              <a:prstGeom prst="rect">
                <a:avLst/>
              </a:prstGeom>
              <a:noFill/>
            </p:spPr>
            <p:txBody>
              <a:bodyPr wrap="square" rtlCol="0">
                <a:spAutoFit/>
              </a:bodyPr>
              <a:lstStyle/>
              <a:p>
                <a:r>
                  <a:rPr lang="x-none" sz="1500" b="1" dirty="0">
                    <a:latin typeface="Arial" panose="020B0604020202020204" pitchFamily="34" charset="0"/>
                    <a:cs typeface="Arial" panose="020B0604020202020204" pitchFamily="34" charset="0"/>
                  </a:rPr>
                  <a:t>Solubilization</a:t>
                </a:r>
              </a:p>
            </p:txBody>
          </p:sp>
          <p:sp>
            <p:nvSpPr>
              <p:cNvPr id="184" name="CuadroTexto 183"/>
              <p:cNvSpPr txBox="1"/>
              <p:nvPr/>
            </p:nvSpPr>
            <p:spPr>
              <a:xfrm>
                <a:off x="10439772" y="13535303"/>
                <a:ext cx="2335605" cy="553998"/>
              </a:xfrm>
              <a:prstGeom prst="rect">
                <a:avLst/>
              </a:prstGeom>
              <a:noFill/>
            </p:spPr>
            <p:txBody>
              <a:bodyPr wrap="square" rtlCol="0">
                <a:spAutoFit/>
              </a:bodyPr>
              <a:lstStyle/>
              <a:p>
                <a:r>
                  <a:rPr lang="ca-ES" sz="1500" dirty="0">
                    <a:latin typeface="Arial" panose="020B0604020202020204" pitchFamily="34" charset="0"/>
                    <a:cs typeface="Arial" panose="020B0604020202020204" pitchFamily="34" charset="0"/>
                  </a:rPr>
                  <a:t>1mL of 60 </a:t>
                </a:r>
                <a:r>
                  <a:rPr lang="ca-ES" sz="1500" dirty="0" err="1">
                    <a:latin typeface="Arial" panose="020B0604020202020204" pitchFamily="34" charset="0"/>
                    <a:cs typeface="Arial" panose="020B0604020202020204" pitchFamily="34" charset="0"/>
                  </a:rPr>
                  <a:t>mM</a:t>
                </a:r>
                <a:r>
                  <a:rPr lang="ca-ES" sz="1500" dirty="0">
                    <a:latin typeface="Arial" panose="020B0604020202020204" pitchFamily="34" charset="0"/>
                    <a:cs typeface="Arial" panose="020B0604020202020204" pitchFamily="34" charset="0"/>
                  </a:rPr>
                  <a:t> </a:t>
                </a:r>
                <a:r>
                  <a:rPr lang="ca-ES" sz="1500" dirty="0" err="1">
                    <a:latin typeface="Arial" panose="020B0604020202020204" pitchFamily="34" charset="0"/>
                    <a:cs typeface="Arial" panose="020B0604020202020204" pitchFamily="34" charset="0"/>
                  </a:rPr>
                  <a:t>sodium</a:t>
                </a:r>
                <a:r>
                  <a:rPr lang="ca-ES" sz="1500" dirty="0">
                    <a:latin typeface="Arial" panose="020B0604020202020204" pitchFamily="34" charset="0"/>
                    <a:cs typeface="Arial" panose="020B0604020202020204" pitchFamily="34" charset="0"/>
                  </a:rPr>
                  <a:t> </a:t>
                </a:r>
                <a:r>
                  <a:rPr lang="ca-ES" sz="1500" dirty="0" err="1" smtClean="0">
                    <a:latin typeface="Arial" panose="020B0604020202020204" pitchFamily="34" charset="0"/>
                    <a:cs typeface="Arial" panose="020B0604020202020204" pitchFamily="34" charset="0"/>
                  </a:rPr>
                  <a:t>borate</a:t>
                </a:r>
                <a:r>
                  <a:rPr lang="ca-ES" sz="1500" dirty="0" smtClean="0">
                    <a:latin typeface="Arial" panose="020B0604020202020204" pitchFamily="34" charset="0"/>
                    <a:cs typeface="Arial" panose="020B0604020202020204" pitchFamily="34" charset="0"/>
                  </a:rPr>
                  <a:t> BGE</a:t>
                </a:r>
                <a:endParaRPr lang="es-ES" sz="1500" dirty="0">
                  <a:latin typeface="Arial" panose="020B0604020202020204" pitchFamily="34" charset="0"/>
                  <a:cs typeface="Arial" panose="020B0604020202020204" pitchFamily="34" charset="0"/>
                </a:endParaRPr>
              </a:p>
            </p:txBody>
          </p:sp>
        </p:grpSp>
        <p:grpSp>
          <p:nvGrpSpPr>
            <p:cNvPr id="45" name="Agrupa 44"/>
            <p:cNvGrpSpPr/>
            <p:nvPr/>
          </p:nvGrpSpPr>
          <p:grpSpPr>
            <a:xfrm>
              <a:off x="12481017" y="13082855"/>
              <a:ext cx="263011" cy="1142531"/>
              <a:chOff x="13273105" y="13082855"/>
              <a:chExt cx="263011" cy="1142531"/>
            </a:xfrm>
          </p:grpSpPr>
          <p:grpSp>
            <p:nvGrpSpPr>
              <p:cNvPr id="185" name="Grupo 184"/>
              <p:cNvGrpSpPr/>
              <p:nvPr/>
            </p:nvGrpSpPr>
            <p:grpSpPr>
              <a:xfrm>
                <a:off x="13273105" y="13082855"/>
                <a:ext cx="263011" cy="1142531"/>
                <a:chOff x="171450" y="2828174"/>
                <a:chExt cx="228600" cy="1081412"/>
              </a:xfrm>
            </p:grpSpPr>
            <p:sp>
              <p:nvSpPr>
                <p:cNvPr id="218" name="Elipse 217"/>
                <p:cNvSpPr/>
                <p:nvPr/>
              </p:nvSpPr>
              <p:spPr>
                <a:xfrm>
                  <a:off x="209550" y="3427826"/>
                  <a:ext cx="152400" cy="481760"/>
                </a:xfrm>
                <a:prstGeom prst="ellipse">
                  <a:avLst/>
                </a:prstGeom>
                <a:solidFill>
                  <a:schemeClr val="accent5">
                    <a:lumMod val="40000"/>
                    <a:lumOff val="6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latin typeface="Arial" panose="020B0604020202020204" pitchFamily="34" charset="0"/>
                    <a:cs typeface="Arial" panose="020B0604020202020204" pitchFamily="34" charset="0"/>
                  </a:endParaRPr>
                </a:p>
              </p:txBody>
            </p:sp>
            <p:sp>
              <p:nvSpPr>
                <p:cNvPr id="219" name="Cilindro 218"/>
                <p:cNvSpPr/>
                <p:nvPr/>
              </p:nvSpPr>
              <p:spPr>
                <a:xfrm>
                  <a:off x="209550" y="2863343"/>
                  <a:ext cx="152400" cy="805363"/>
                </a:xfrm>
                <a:prstGeom prst="can">
                  <a:avLst/>
                </a:prstGeom>
                <a:solidFill>
                  <a:schemeClr val="bg1"/>
                </a:solidFill>
                <a:ln w="3175">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latin typeface="Arial" panose="020B0604020202020204" pitchFamily="34" charset="0"/>
                    <a:cs typeface="Arial" panose="020B0604020202020204" pitchFamily="34" charset="0"/>
                  </a:endParaRPr>
                </a:p>
              </p:txBody>
            </p:sp>
            <p:sp>
              <p:nvSpPr>
                <p:cNvPr id="220" name="Disco magnético 219"/>
                <p:cNvSpPr/>
                <p:nvPr/>
              </p:nvSpPr>
              <p:spPr>
                <a:xfrm>
                  <a:off x="171450" y="2828174"/>
                  <a:ext cx="228600" cy="193475"/>
                </a:xfrm>
                <a:prstGeom prst="flowChartMagneticDisk">
                  <a:avLst/>
                </a:prstGeom>
                <a:solidFill>
                  <a:srgbClr val="0083E6"/>
                </a:solidFill>
                <a:ln w="3175">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latin typeface="Arial" panose="020B0604020202020204" pitchFamily="34" charset="0"/>
                    <a:cs typeface="Arial" panose="020B0604020202020204" pitchFamily="34" charset="0"/>
                  </a:endParaRPr>
                </a:p>
              </p:txBody>
            </p:sp>
            <p:sp>
              <p:nvSpPr>
                <p:cNvPr id="221" name="Rectángulo 220"/>
                <p:cNvSpPr/>
                <p:nvPr/>
              </p:nvSpPr>
              <p:spPr>
                <a:xfrm>
                  <a:off x="209550" y="3645847"/>
                  <a:ext cx="152400" cy="5802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latin typeface="Arial" panose="020B0604020202020204" pitchFamily="34" charset="0"/>
                    <a:cs typeface="Arial" panose="020B0604020202020204" pitchFamily="34" charset="0"/>
                  </a:endParaRPr>
                </a:p>
              </p:txBody>
            </p:sp>
            <p:cxnSp>
              <p:nvCxnSpPr>
                <p:cNvPr id="222" name="Conector recto 221"/>
                <p:cNvCxnSpPr>
                  <a:stCxn id="218" idx="2"/>
                  <a:endCxn id="218" idx="2"/>
                </p:cNvCxnSpPr>
                <p:nvPr/>
              </p:nvCxnSpPr>
              <p:spPr>
                <a:xfrm>
                  <a:off x="209550" y="3668706"/>
                  <a:ext cx="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23" name="Conector recto 222"/>
                <p:cNvCxnSpPr/>
                <p:nvPr/>
              </p:nvCxnSpPr>
              <p:spPr>
                <a:xfrm>
                  <a:off x="209550" y="3639428"/>
                  <a:ext cx="0" cy="64447"/>
                </a:xfrm>
                <a:prstGeom prst="line">
                  <a:avLst/>
                </a:prstGeom>
                <a:ln w="3175"/>
              </p:spPr>
              <p:style>
                <a:lnRef idx="1">
                  <a:schemeClr val="dk1"/>
                </a:lnRef>
                <a:fillRef idx="0">
                  <a:schemeClr val="dk1"/>
                </a:fillRef>
                <a:effectRef idx="0">
                  <a:schemeClr val="dk1"/>
                </a:effectRef>
                <a:fontRef idx="minor">
                  <a:schemeClr val="tx1"/>
                </a:fontRef>
              </p:style>
            </p:cxnSp>
          </p:grpSp>
          <p:sp>
            <p:nvSpPr>
              <p:cNvPr id="186" name="Rectángulo 185"/>
              <p:cNvSpPr/>
              <p:nvPr/>
            </p:nvSpPr>
            <p:spPr>
              <a:xfrm>
                <a:off x="13324562" y="13454533"/>
                <a:ext cx="167720" cy="569048"/>
              </a:xfrm>
              <a:prstGeom prst="rect">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latin typeface="Arial" panose="020B0604020202020204" pitchFamily="34" charset="0"/>
                  <a:cs typeface="Arial" panose="020B0604020202020204" pitchFamily="34" charset="0"/>
                </a:endParaRPr>
              </a:p>
            </p:txBody>
          </p:sp>
          <p:sp>
            <p:nvSpPr>
              <p:cNvPr id="187" name="Conector 186"/>
              <p:cNvSpPr/>
              <p:nvPr/>
            </p:nvSpPr>
            <p:spPr>
              <a:xfrm>
                <a:off x="13324562" y="13742345"/>
                <a:ext cx="52601" cy="48303"/>
              </a:xfrm>
              <a:prstGeom prst="flowChartConnector">
                <a:avLst/>
              </a:prstGeom>
              <a:solidFill>
                <a:schemeClr val="accent1">
                  <a:lumMod val="75000"/>
                </a:schemeClr>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s-ES">
                  <a:latin typeface="Arial" panose="020B0604020202020204" pitchFamily="34" charset="0"/>
                  <a:cs typeface="Arial" panose="020B0604020202020204" pitchFamily="34" charset="0"/>
                </a:endParaRPr>
              </a:p>
            </p:txBody>
          </p:sp>
          <p:sp>
            <p:nvSpPr>
              <p:cNvPr id="188" name="Conector 187"/>
              <p:cNvSpPr/>
              <p:nvPr/>
            </p:nvSpPr>
            <p:spPr>
              <a:xfrm>
                <a:off x="13353431" y="13822852"/>
                <a:ext cx="52601" cy="48303"/>
              </a:xfrm>
              <a:prstGeom prst="flowChartConnector">
                <a:avLst/>
              </a:prstGeom>
              <a:solidFill>
                <a:schemeClr val="accent1">
                  <a:lumMod val="75000"/>
                </a:schemeClr>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s-ES">
                  <a:latin typeface="Arial" panose="020B0604020202020204" pitchFamily="34" charset="0"/>
                  <a:cs typeface="Arial" panose="020B0604020202020204" pitchFamily="34" charset="0"/>
                </a:endParaRPr>
              </a:p>
            </p:txBody>
          </p:sp>
          <p:sp>
            <p:nvSpPr>
              <p:cNvPr id="189" name="Conector 188"/>
              <p:cNvSpPr/>
              <p:nvPr/>
            </p:nvSpPr>
            <p:spPr>
              <a:xfrm>
                <a:off x="13360776" y="13742345"/>
                <a:ext cx="52601" cy="48303"/>
              </a:xfrm>
              <a:prstGeom prst="flowChartConnector">
                <a:avLst/>
              </a:prstGeom>
              <a:solidFill>
                <a:schemeClr val="accent1">
                  <a:lumMod val="75000"/>
                </a:schemeClr>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s-ES">
                  <a:latin typeface="Arial" panose="020B0604020202020204" pitchFamily="34" charset="0"/>
                  <a:cs typeface="Arial" panose="020B0604020202020204" pitchFamily="34" charset="0"/>
                </a:endParaRPr>
              </a:p>
            </p:txBody>
          </p:sp>
          <p:sp>
            <p:nvSpPr>
              <p:cNvPr id="190" name="Conector 189"/>
              <p:cNvSpPr/>
              <p:nvPr/>
            </p:nvSpPr>
            <p:spPr>
              <a:xfrm>
                <a:off x="13360776" y="13612278"/>
                <a:ext cx="52601" cy="48303"/>
              </a:xfrm>
              <a:prstGeom prst="flowChartConnector">
                <a:avLst/>
              </a:prstGeom>
              <a:solidFill>
                <a:schemeClr val="accent1">
                  <a:lumMod val="75000"/>
                </a:schemeClr>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s-ES">
                  <a:latin typeface="Arial" panose="020B0604020202020204" pitchFamily="34" charset="0"/>
                  <a:cs typeface="Arial" panose="020B0604020202020204" pitchFamily="34" charset="0"/>
                </a:endParaRPr>
              </a:p>
            </p:txBody>
          </p:sp>
          <p:sp>
            <p:nvSpPr>
              <p:cNvPr id="191" name="Conector 190"/>
              <p:cNvSpPr/>
              <p:nvPr/>
            </p:nvSpPr>
            <p:spPr>
              <a:xfrm>
                <a:off x="13360776" y="13822852"/>
                <a:ext cx="52601" cy="48303"/>
              </a:xfrm>
              <a:prstGeom prst="flowChartConnector">
                <a:avLst/>
              </a:prstGeom>
              <a:solidFill>
                <a:schemeClr val="accent1">
                  <a:lumMod val="75000"/>
                </a:schemeClr>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s-ES">
                  <a:latin typeface="Arial" panose="020B0604020202020204" pitchFamily="34" charset="0"/>
                  <a:cs typeface="Arial" panose="020B0604020202020204" pitchFamily="34" charset="0"/>
                </a:endParaRPr>
              </a:p>
            </p:txBody>
          </p:sp>
          <p:sp>
            <p:nvSpPr>
              <p:cNvPr id="192" name="Conector 191"/>
              <p:cNvSpPr/>
              <p:nvPr/>
            </p:nvSpPr>
            <p:spPr>
              <a:xfrm>
                <a:off x="13324562" y="13500824"/>
                <a:ext cx="52601" cy="48303"/>
              </a:xfrm>
              <a:prstGeom prst="flowChartConnector">
                <a:avLst/>
              </a:prstGeom>
              <a:solidFill>
                <a:schemeClr val="accent1">
                  <a:lumMod val="75000"/>
                </a:schemeClr>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s-ES">
                  <a:latin typeface="Arial" panose="020B0604020202020204" pitchFamily="34" charset="0"/>
                  <a:cs typeface="Arial" panose="020B0604020202020204" pitchFamily="34" charset="0"/>
                </a:endParaRPr>
              </a:p>
            </p:txBody>
          </p:sp>
          <p:sp>
            <p:nvSpPr>
              <p:cNvPr id="194" name="Conector 193"/>
              <p:cNvSpPr/>
              <p:nvPr/>
            </p:nvSpPr>
            <p:spPr>
              <a:xfrm>
                <a:off x="13360776" y="13500826"/>
                <a:ext cx="52601" cy="48303"/>
              </a:xfrm>
              <a:prstGeom prst="flowChartConnector">
                <a:avLst/>
              </a:prstGeom>
              <a:solidFill>
                <a:schemeClr val="accent1">
                  <a:lumMod val="75000"/>
                </a:schemeClr>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s-ES">
                  <a:latin typeface="Arial" panose="020B0604020202020204" pitchFamily="34" charset="0"/>
                  <a:cs typeface="Arial" panose="020B0604020202020204" pitchFamily="34" charset="0"/>
                </a:endParaRPr>
              </a:p>
            </p:txBody>
          </p:sp>
          <p:sp>
            <p:nvSpPr>
              <p:cNvPr id="195" name="Conector 194"/>
              <p:cNvSpPr/>
              <p:nvPr/>
            </p:nvSpPr>
            <p:spPr>
              <a:xfrm>
                <a:off x="13360776" y="13983865"/>
                <a:ext cx="52601" cy="48303"/>
              </a:xfrm>
              <a:prstGeom prst="flowChartConnector">
                <a:avLst/>
              </a:prstGeom>
              <a:solidFill>
                <a:schemeClr val="accent1">
                  <a:lumMod val="75000"/>
                </a:schemeClr>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s-ES">
                  <a:latin typeface="Arial" panose="020B0604020202020204" pitchFamily="34" charset="0"/>
                  <a:cs typeface="Arial" panose="020B0604020202020204" pitchFamily="34" charset="0"/>
                </a:endParaRPr>
              </a:p>
            </p:txBody>
          </p:sp>
          <p:sp>
            <p:nvSpPr>
              <p:cNvPr id="196" name="Conector 195"/>
              <p:cNvSpPr/>
              <p:nvPr/>
            </p:nvSpPr>
            <p:spPr>
              <a:xfrm>
                <a:off x="13364769" y="14029836"/>
                <a:ext cx="52601" cy="48303"/>
              </a:xfrm>
              <a:prstGeom prst="flowChartConnector">
                <a:avLst/>
              </a:prstGeom>
              <a:solidFill>
                <a:schemeClr val="accent1">
                  <a:lumMod val="75000"/>
                </a:schemeClr>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s-ES">
                  <a:latin typeface="Arial" panose="020B0604020202020204" pitchFamily="34" charset="0"/>
                  <a:cs typeface="Arial" panose="020B0604020202020204" pitchFamily="34" charset="0"/>
                </a:endParaRPr>
              </a:p>
            </p:txBody>
          </p:sp>
        </p:grpSp>
      </p:grpSp>
      <p:grpSp>
        <p:nvGrpSpPr>
          <p:cNvPr id="52" name="Agrupa 51"/>
          <p:cNvGrpSpPr/>
          <p:nvPr/>
        </p:nvGrpSpPr>
        <p:grpSpPr>
          <a:xfrm>
            <a:off x="25345429" y="6388230"/>
            <a:ext cx="2485846" cy="916764"/>
            <a:chOff x="10439772" y="14441858"/>
            <a:chExt cx="2485846" cy="916764"/>
          </a:xfrm>
        </p:grpSpPr>
        <p:grpSp>
          <p:nvGrpSpPr>
            <p:cNvPr id="50" name="Agrupa 49"/>
            <p:cNvGrpSpPr/>
            <p:nvPr/>
          </p:nvGrpSpPr>
          <p:grpSpPr>
            <a:xfrm>
              <a:off x="10439772" y="14533010"/>
              <a:ext cx="2266670" cy="825612"/>
              <a:chOff x="10439772" y="14533010"/>
              <a:chExt cx="2266670" cy="825612"/>
            </a:xfrm>
          </p:grpSpPr>
          <p:cxnSp>
            <p:nvCxnSpPr>
              <p:cNvPr id="198" name="Conector recto de flecha 197"/>
              <p:cNvCxnSpPr/>
              <p:nvPr/>
            </p:nvCxnSpPr>
            <p:spPr>
              <a:xfrm>
                <a:off x="10549361" y="14821042"/>
                <a:ext cx="1032050" cy="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99" name="CuadroTexto 198"/>
              <p:cNvSpPr txBox="1"/>
              <p:nvPr/>
            </p:nvSpPr>
            <p:spPr>
              <a:xfrm>
                <a:off x="10439772" y="14773847"/>
                <a:ext cx="2266670" cy="584775"/>
              </a:xfrm>
              <a:prstGeom prst="rect">
                <a:avLst/>
              </a:prstGeom>
              <a:noFill/>
            </p:spPr>
            <p:txBody>
              <a:bodyPr wrap="square" rtlCol="0">
                <a:spAutoFit/>
              </a:bodyPr>
              <a:lstStyle/>
              <a:p>
                <a:r>
                  <a:rPr lang="en-US" sz="1600"/>
                  <a:t>filtered </a:t>
                </a:r>
                <a:r>
                  <a:rPr lang="en-US" sz="1600" smtClean="0"/>
                  <a:t> </a:t>
                </a:r>
                <a:r>
                  <a:rPr lang="en-US" sz="1600"/>
                  <a:t>0.20 µm nylon filter </a:t>
                </a:r>
                <a:endParaRPr lang="ca-ES" sz="1600"/>
              </a:p>
            </p:txBody>
          </p:sp>
          <p:sp>
            <p:nvSpPr>
              <p:cNvPr id="206" name="CuadroTexto 205"/>
              <p:cNvSpPr txBox="1"/>
              <p:nvPr/>
            </p:nvSpPr>
            <p:spPr>
              <a:xfrm>
                <a:off x="10439773" y="14533010"/>
                <a:ext cx="1844306" cy="323165"/>
              </a:xfrm>
              <a:prstGeom prst="rect">
                <a:avLst/>
              </a:prstGeom>
              <a:noFill/>
            </p:spPr>
            <p:txBody>
              <a:bodyPr wrap="square" rtlCol="0">
                <a:spAutoFit/>
              </a:bodyPr>
              <a:lstStyle/>
              <a:p>
                <a:r>
                  <a:rPr lang="x-none" sz="1500" b="1" dirty="0">
                    <a:latin typeface="Arial" panose="020B0604020202020204" pitchFamily="34" charset="0"/>
                    <a:cs typeface="Arial" panose="020B0604020202020204" pitchFamily="34" charset="0"/>
                  </a:rPr>
                  <a:t>Separation III</a:t>
                </a:r>
              </a:p>
            </p:txBody>
          </p:sp>
        </p:grpSp>
        <p:grpSp>
          <p:nvGrpSpPr>
            <p:cNvPr id="49" name="Agrupa 48"/>
            <p:cNvGrpSpPr/>
            <p:nvPr/>
          </p:nvGrpSpPr>
          <p:grpSpPr>
            <a:xfrm>
              <a:off x="12750277" y="14441858"/>
              <a:ext cx="175341" cy="914171"/>
              <a:chOff x="13316941" y="14358556"/>
              <a:chExt cx="175341" cy="914171"/>
            </a:xfrm>
          </p:grpSpPr>
          <p:grpSp>
            <p:nvGrpSpPr>
              <p:cNvPr id="200" name="Grupo 199"/>
              <p:cNvGrpSpPr/>
              <p:nvPr/>
            </p:nvGrpSpPr>
            <p:grpSpPr>
              <a:xfrm>
                <a:off x="13316941" y="14358556"/>
                <a:ext cx="175341" cy="888037"/>
                <a:chOff x="209550" y="2863343"/>
                <a:chExt cx="152400" cy="840532"/>
              </a:xfrm>
            </p:grpSpPr>
            <p:sp>
              <p:nvSpPr>
                <p:cNvPr id="213" name="Cilindro 212"/>
                <p:cNvSpPr/>
                <p:nvPr/>
              </p:nvSpPr>
              <p:spPr>
                <a:xfrm>
                  <a:off x="209550" y="2863343"/>
                  <a:ext cx="152400" cy="805363"/>
                </a:xfrm>
                <a:prstGeom prst="can">
                  <a:avLst/>
                </a:prstGeom>
                <a:solidFill>
                  <a:schemeClr val="bg1"/>
                </a:solidFill>
                <a:ln w="3175">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latin typeface="Arial" panose="020B0604020202020204" pitchFamily="34" charset="0"/>
                    <a:cs typeface="Arial" panose="020B0604020202020204" pitchFamily="34" charset="0"/>
                  </a:endParaRPr>
                </a:p>
              </p:txBody>
            </p:sp>
            <p:sp>
              <p:nvSpPr>
                <p:cNvPr id="215" name="Rectángulo 214"/>
                <p:cNvSpPr/>
                <p:nvPr/>
              </p:nvSpPr>
              <p:spPr>
                <a:xfrm>
                  <a:off x="209550" y="3645847"/>
                  <a:ext cx="152400" cy="5802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latin typeface="Arial" panose="020B0604020202020204" pitchFamily="34" charset="0"/>
                    <a:cs typeface="Arial" panose="020B0604020202020204" pitchFamily="34" charset="0"/>
                  </a:endParaRPr>
                </a:p>
              </p:txBody>
            </p:sp>
            <p:cxnSp>
              <p:nvCxnSpPr>
                <p:cNvPr id="216" name="Conector recto 215"/>
                <p:cNvCxnSpPr/>
                <p:nvPr/>
              </p:nvCxnSpPr>
              <p:spPr>
                <a:xfrm>
                  <a:off x="209550" y="3668706"/>
                  <a:ext cx="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17" name="Conector recto 216"/>
                <p:cNvCxnSpPr/>
                <p:nvPr/>
              </p:nvCxnSpPr>
              <p:spPr>
                <a:xfrm>
                  <a:off x="209550" y="3639428"/>
                  <a:ext cx="0" cy="64447"/>
                </a:xfrm>
                <a:prstGeom prst="line">
                  <a:avLst/>
                </a:prstGeom>
                <a:ln w="3175"/>
              </p:spPr>
              <p:style>
                <a:lnRef idx="1">
                  <a:schemeClr val="dk1"/>
                </a:lnRef>
                <a:fillRef idx="0">
                  <a:schemeClr val="dk1"/>
                </a:fillRef>
                <a:effectRef idx="0">
                  <a:schemeClr val="dk1"/>
                </a:effectRef>
                <a:fontRef idx="minor">
                  <a:schemeClr val="tx1"/>
                </a:fontRef>
              </p:style>
            </p:cxnSp>
          </p:grpSp>
          <p:sp>
            <p:nvSpPr>
              <p:cNvPr id="201" name="Rectángulo 200"/>
              <p:cNvSpPr/>
              <p:nvPr/>
            </p:nvSpPr>
            <p:spPr>
              <a:xfrm>
                <a:off x="13357914" y="14679208"/>
                <a:ext cx="134366" cy="593519"/>
              </a:xfrm>
              <a:prstGeom prst="rect">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latin typeface="Arial" panose="020B0604020202020204" pitchFamily="34" charset="0"/>
                  <a:cs typeface="Arial" panose="020B0604020202020204" pitchFamily="34" charset="0"/>
                </a:endParaRPr>
              </a:p>
            </p:txBody>
          </p:sp>
          <p:sp>
            <p:nvSpPr>
              <p:cNvPr id="202" name="Conector 201"/>
              <p:cNvSpPr/>
              <p:nvPr/>
            </p:nvSpPr>
            <p:spPr>
              <a:xfrm>
                <a:off x="13366693" y="15013094"/>
                <a:ext cx="52601" cy="48303"/>
              </a:xfrm>
              <a:prstGeom prst="flowChartConnector">
                <a:avLst/>
              </a:prstGeom>
              <a:solidFill>
                <a:schemeClr val="tx2">
                  <a:lumMod val="75000"/>
                </a:schemeClr>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s-ES">
                  <a:latin typeface="Arial" panose="020B0604020202020204" pitchFamily="34" charset="0"/>
                  <a:cs typeface="Arial" panose="020B0604020202020204" pitchFamily="34" charset="0"/>
                </a:endParaRPr>
              </a:p>
            </p:txBody>
          </p:sp>
          <p:sp>
            <p:nvSpPr>
              <p:cNvPr id="203" name="Conector 202"/>
              <p:cNvSpPr/>
              <p:nvPr/>
            </p:nvSpPr>
            <p:spPr>
              <a:xfrm>
                <a:off x="13424522" y="15061397"/>
                <a:ext cx="52601" cy="48303"/>
              </a:xfrm>
              <a:prstGeom prst="flowChartConnector">
                <a:avLst/>
              </a:prstGeom>
              <a:solidFill>
                <a:schemeClr val="tx2">
                  <a:lumMod val="75000"/>
                </a:schemeClr>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s-ES">
                  <a:latin typeface="Arial" panose="020B0604020202020204" pitchFamily="34" charset="0"/>
                  <a:cs typeface="Arial" panose="020B0604020202020204" pitchFamily="34" charset="0"/>
                </a:endParaRPr>
              </a:p>
            </p:txBody>
          </p:sp>
          <p:sp>
            <p:nvSpPr>
              <p:cNvPr id="204" name="Conector 203"/>
              <p:cNvSpPr/>
              <p:nvPr/>
            </p:nvSpPr>
            <p:spPr>
              <a:xfrm>
                <a:off x="13431661" y="15141903"/>
                <a:ext cx="52601" cy="48303"/>
              </a:xfrm>
              <a:prstGeom prst="flowChartConnector">
                <a:avLst/>
              </a:prstGeom>
              <a:solidFill>
                <a:schemeClr val="tx2">
                  <a:lumMod val="75000"/>
                </a:schemeClr>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s-ES">
                  <a:latin typeface="Arial" panose="020B0604020202020204" pitchFamily="34" charset="0"/>
                  <a:cs typeface="Arial" panose="020B0604020202020204" pitchFamily="34" charset="0"/>
                </a:endParaRPr>
              </a:p>
            </p:txBody>
          </p:sp>
          <p:sp>
            <p:nvSpPr>
              <p:cNvPr id="205" name="Conector 204"/>
              <p:cNvSpPr/>
              <p:nvPr/>
            </p:nvSpPr>
            <p:spPr>
              <a:xfrm>
                <a:off x="13375153" y="14819877"/>
                <a:ext cx="52601" cy="48303"/>
              </a:xfrm>
              <a:prstGeom prst="flowChartConnector">
                <a:avLst/>
              </a:prstGeom>
              <a:solidFill>
                <a:schemeClr val="tx2">
                  <a:lumMod val="75000"/>
                </a:schemeClr>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s-ES">
                  <a:latin typeface="Arial" panose="020B0604020202020204" pitchFamily="34" charset="0"/>
                  <a:cs typeface="Arial" panose="020B0604020202020204" pitchFamily="34" charset="0"/>
                </a:endParaRPr>
              </a:p>
            </p:txBody>
          </p:sp>
          <p:sp>
            <p:nvSpPr>
              <p:cNvPr id="207" name="Conector 206"/>
              <p:cNvSpPr/>
              <p:nvPr/>
            </p:nvSpPr>
            <p:spPr>
              <a:xfrm>
                <a:off x="13410145" y="14916410"/>
                <a:ext cx="52601" cy="48303"/>
              </a:xfrm>
              <a:prstGeom prst="flowChartConnector">
                <a:avLst/>
              </a:prstGeom>
              <a:solidFill>
                <a:schemeClr val="tx2">
                  <a:lumMod val="75000"/>
                </a:schemeClr>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s-ES">
                  <a:latin typeface="Arial" panose="020B0604020202020204" pitchFamily="34" charset="0"/>
                  <a:cs typeface="Arial" panose="020B0604020202020204" pitchFamily="34" charset="0"/>
                </a:endParaRPr>
              </a:p>
            </p:txBody>
          </p:sp>
          <p:sp>
            <p:nvSpPr>
              <p:cNvPr id="208" name="Conector 207"/>
              <p:cNvSpPr/>
              <p:nvPr/>
            </p:nvSpPr>
            <p:spPr>
              <a:xfrm>
                <a:off x="13360776" y="14739370"/>
                <a:ext cx="52601" cy="48303"/>
              </a:xfrm>
              <a:prstGeom prst="flowChartConnector">
                <a:avLst/>
              </a:prstGeom>
              <a:solidFill>
                <a:schemeClr val="tx2">
                  <a:lumMod val="75000"/>
                </a:schemeClr>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s-ES">
                  <a:latin typeface="Arial" panose="020B0604020202020204" pitchFamily="34" charset="0"/>
                  <a:cs typeface="Arial" panose="020B0604020202020204" pitchFamily="34" charset="0"/>
                </a:endParaRPr>
              </a:p>
            </p:txBody>
          </p:sp>
        </p:grpSp>
      </p:grpSp>
      <p:sp>
        <p:nvSpPr>
          <p:cNvPr id="75" name="CuadroTexto 74"/>
          <p:cNvSpPr txBox="1"/>
          <p:nvPr/>
        </p:nvSpPr>
        <p:spPr>
          <a:xfrm>
            <a:off x="12222795" y="6479382"/>
            <a:ext cx="2281378" cy="323165"/>
          </a:xfrm>
          <a:prstGeom prst="rect">
            <a:avLst/>
          </a:prstGeom>
          <a:noFill/>
        </p:spPr>
        <p:txBody>
          <a:bodyPr wrap="square" rtlCol="0">
            <a:spAutoFit/>
          </a:bodyPr>
          <a:lstStyle/>
          <a:p>
            <a:r>
              <a:rPr lang="x-none" sz="1500" b="1" dirty="0">
                <a:latin typeface="Arial" panose="020B0604020202020204" pitchFamily="34" charset="0"/>
                <a:cs typeface="Arial" panose="020B0604020202020204" pitchFamily="34" charset="0"/>
              </a:rPr>
              <a:t>Alkaline extraction</a:t>
            </a:r>
            <a:endParaRPr lang="es-ES" sz="1500" b="1" dirty="0">
              <a:latin typeface="Arial" panose="020B0604020202020204" pitchFamily="34" charset="0"/>
              <a:cs typeface="Arial" panose="020B0604020202020204" pitchFamily="34" charset="0"/>
            </a:endParaRPr>
          </a:p>
        </p:txBody>
      </p:sp>
      <p:sp>
        <p:nvSpPr>
          <p:cNvPr id="76" name="CuadroTexto 75"/>
          <p:cNvSpPr txBox="1"/>
          <p:nvPr/>
        </p:nvSpPr>
        <p:spPr>
          <a:xfrm>
            <a:off x="12222797" y="6846680"/>
            <a:ext cx="2688384" cy="784830"/>
          </a:xfrm>
          <a:prstGeom prst="rect">
            <a:avLst/>
          </a:prstGeom>
          <a:noFill/>
        </p:spPr>
        <p:txBody>
          <a:bodyPr wrap="square" rtlCol="0">
            <a:spAutoFit/>
          </a:bodyPr>
          <a:lstStyle/>
          <a:p>
            <a:r>
              <a:rPr lang="es-ES" sz="1500" dirty="0">
                <a:latin typeface="Arial" panose="020B0604020202020204" pitchFamily="34" charset="0"/>
                <a:cs typeface="Arial" panose="020B0604020202020204" pitchFamily="34" charset="0"/>
              </a:rPr>
              <a:t>pH 10 (39 µL </a:t>
            </a:r>
            <a:r>
              <a:rPr lang="es-ES" sz="1500" dirty="0" err="1">
                <a:latin typeface="Arial" panose="020B0604020202020204" pitchFamily="34" charset="0"/>
                <a:cs typeface="Arial" panose="020B0604020202020204" pitchFamily="34" charset="0"/>
              </a:rPr>
              <a:t>NaOH</a:t>
            </a:r>
            <a:r>
              <a:rPr lang="es-ES" sz="1500" dirty="0">
                <a:latin typeface="Arial" panose="020B0604020202020204" pitchFamily="34" charset="0"/>
                <a:cs typeface="Arial" panose="020B0604020202020204" pitchFamily="34" charset="0"/>
              </a:rPr>
              <a:t> 0.1 M)</a:t>
            </a:r>
          </a:p>
          <a:p>
            <a:r>
              <a:rPr lang="x-none" sz="1500" dirty="0" smtClean="0">
                <a:latin typeface="Arial" panose="020B0604020202020204" pitchFamily="34" charset="0"/>
                <a:cs typeface="Arial" panose="020B0604020202020204" pitchFamily="34" charset="0"/>
              </a:rPr>
              <a:t>Time</a:t>
            </a:r>
            <a:r>
              <a:rPr lang="ca-ES" sz="1500" dirty="0" smtClean="0">
                <a:latin typeface="Arial" panose="020B0604020202020204" pitchFamily="34" charset="0"/>
                <a:cs typeface="Arial" panose="020B0604020202020204" pitchFamily="34" charset="0"/>
              </a:rPr>
              <a:t>: </a:t>
            </a:r>
            <a:r>
              <a:rPr lang="x-none" sz="1500" dirty="0" smtClean="0">
                <a:latin typeface="Arial" panose="020B0604020202020204" pitchFamily="34" charset="0"/>
                <a:cs typeface="Arial" panose="020B0604020202020204" pitchFamily="34" charset="0"/>
              </a:rPr>
              <a:t>1</a:t>
            </a:r>
            <a:r>
              <a:rPr lang="ca-ES" sz="1500" dirty="0" smtClean="0">
                <a:latin typeface="Arial" panose="020B0604020202020204" pitchFamily="34" charset="0"/>
                <a:cs typeface="Arial" panose="020B0604020202020204" pitchFamily="34" charset="0"/>
              </a:rPr>
              <a:t> </a:t>
            </a:r>
            <a:r>
              <a:rPr lang="x-none" sz="1500" dirty="0" smtClean="0">
                <a:latin typeface="Arial" panose="020B0604020202020204" pitchFamily="34" charset="0"/>
                <a:cs typeface="Arial" panose="020B0604020202020204" pitchFamily="34" charset="0"/>
              </a:rPr>
              <a:t>h</a:t>
            </a:r>
            <a:endParaRPr lang="es-ES" sz="1500" dirty="0">
              <a:latin typeface="Arial" panose="020B0604020202020204" pitchFamily="34" charset="0"/>
              <a:cs typeface="Arial" panose="020B0604020202020204" pitchFamily="34" charset="0"/>
            </a:endParaRPr>
          </a:p>
          <a:p>
            <a:r>
              <a:rPr lang="x-none" sz="1500" dirty="0">
                <a:latin typeface="Arial" panose="020B0604020202020204" pitchFamily="34" charset="0"/>
                <a:cs typeface="Arial" panose="020B0604020202020204" pitchFamily="34" charset="0"/>
              </a:rPr>
              <a:t>Incubation: </a:t>
            </a:r>
            <a:r>
              <a:rPr lang="x-none" sz="1500" dirty="0" smtClean="0">
                <a:latin typeface="Arial" panose="020B0604020202020204" pitchFamily="34" charset="0"/>
                <a:cs typeface="Arial" panose="020B0604020202020204" pitchFamily="34" charset="0"/>
              </a:rPr>
              <a:t>36ºC</a:t>
            </a:r>
            <a:r>
              <a:rPr lang="x-none" sz="1500" dirty="0">
                <a:latin typeface="Arial" panose="020B0604020202020204" pitchFamily="34" charset="0"/>
                <a:cs typeface="Arial" panose="020B0604020202020204" pitchFamily="34" charset="0"/>
              </a:rPr>
              <a:t>, 900 rpm</a:t>
            </a:r>
            <a:endParaRPr lang="es-ES" sz="1500" dirty="0">
              <a:latin typeface="Arial" panose="020B0604020202020204" pitchFamily="34" charset="0"/>
              <a:cs typeface="Arial" panose="020B0604020202020204" pitchFamily="34" charset="0"/>
            </a:endParaRPr>
          </a:p>
        </p:txBody>
      </p:sp>
      <p:grpSp>
        <p:nvGrpSpPr>
          <p:cNvPr id="40" name="Agrupa 39"/>
          <p:cNvGrpSpPr/>
          <p:nvPr/>
        </p:nvGrpSpPr>
        <p:grpSpPr>
          <a:xfrm>
            <a:off x="14764540" y="6362518"/>
            <a:ext cx="263011" cy="1142531"/>
            <a:chOff x="14716822" y="6346721"/>
            <a:chExt cx="263011" cy="1142531"/>
          </a:xfrm>
        </p:grpSpPr>
        <p:grpSp>
          <p:nvGrpSpPr>
            <p:cNvPr id="97" name="Grupo 96"/>
            <p:cNvGrpSpPr/>
            <p:nvPr/>
          </p:nvGrpSpPr>
          <p:grpSpPr>
            <a:xfrm>
              <a:off x="14716822" y="6346721"/>
              <a:ext cx="263011" cy="1142531"/>
              <a:chOff x="171450" y="2828174"/>
              <a:chExt cx="228600" cy="1081412"/>
            </a:xfrm>
          </p:grpSpPr>
          <p:sp>
            <p:nvSpPr>
              <p:cNvPr id="242" name="Elipse 241"/>
              <p:cNvSpPr/>
              <p:nvPr/>
            </p:nvSpPr>
            <p:spPr>
              <a:xfrm>
                <a:off x="209550" y="3427826"/>
                <a:ext cx="152400" cy="481760"/>
              </a:xfrm>
              <a:prstGeom prst="ellipse">
                <a:avLst/>
              </a:prstGeom>
              <a:solidFill>
                <a:schemeClr val="accent5">
                  <a:lumMod val="40000"/>
                  <a:lumOff val="6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latin typeface="Arial" panose="020B0604020202020204" pitchFamily="34" charset="0"/>
                  <a:cs typeface="Arial" panose="020B0604020202020204" pitchFamily="34" charset="0"/>
                </a:endParaRPr>
              </a:p>
            </p:txBody>
          </p:sp>
          <p:sp>
            <p:nvSpPr>
              <p:cNvPr id="243" name="Cilindro 242"/>
              <p:cNvSpPr/>
              <p:nvPr/>
            </p:nvSpPr>
            <p:spPr>
              <a:xfrm>
                <a:off x="209550" y="2863343"/>
                <a:ext cx="152400" cy="805363"/>
              </a:xfrm>
              <a:prstGeom prst="can">
                <a:avLst/>
              </a:prstGeom>
              <a:solidFill>
                <a:schemeClr val="bg1"/>
              </a:solidFill>
              <a:ln w="3175">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latin typeface="Arial" panose="020B0604020202020204" pitchFamily="34" charset="0"/>
                  <a:cs typeface="Arial" panose="020B0604020202020204" pitchFamily="34" charset="0"/>
                </a:endParaRPr>
              </a:p>
            </p:txBody>
          </p:sp>
          <p:sp>
            <p:nvSpPr>
              <p:cNvPr id="244" name="Disco magnético 243"/>
              <p:cNvSpPr/>
              <p:nvPr/>
            </p:nvSpPr>
            <p:spPr>
              <a:xfrm>
                <a:off x="171450" y="2828174"/>
                <a:ext cx="228600" cy="193475"/>
              </a:xfrm>
              <a:prstGeom prst="flowChartMagneticDisk">
                <a:avLst/>
              </a:prstGeom>
              <a:solidFill>
                <a:srgbClr val="0083E6"/>
              </a:solidFill>
              <a:ln w="3175">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latin typeface="Arial" panose="020B0604020202020204" pitchFamily="34" charset="0"/>
                  <a:cs typeface="Arial" panose="020B0604020202020204" pitchFamily="34" charset="0"/>
                </a:endParaRPr>
              </a:p>
            </p:txBody>
          </p:sp>
          <p:sp>
            <p:nvSpPr>
              <p:cNvPr id="245" name="Rectángulo 244"/>
              <p:cNvSpPr/>
              <p:nvPr/>
            </p:nvSpPr>
            <p:spPr>
              <a:xfrm>
                <a:off x="209550" y="3645847"/>
                <a:ext cx="152400" cy="5802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latin typeface="Arial" panose="020B0604020202020204" pitchFamily="34" charset="0"/>
                  <a:cs typeface="Arial" panose="020B0604020202020204" pitchFamily="34" charset="0"/>
                </a:endParaRPr>
              </a:p>
            </p:txBody>
          </p:sp>
          <p:cxnSp>
            <p:nvCxnSpPr>
              <p:cNvPr id="246" name="Conector recto 245"/>
              <p:cNvCxnSpPr>
                <a:stCxn id="242" idx="2"/>
                <a:endCxn id="242" idx="2"/>
              </p:cNvCxnSpPr>
              <p:nvPr/>
            </p:nvCxnSpPr>
            <p:spPr>
              <a:xfrm>
                <a:off x="209550" y="3668706"/>
                <a:ext cx="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47" name="Conector recto 246"/>
              <p:cNvCxnSpPr/>
              <p:nvPr/>
            </p:nvCxnSpPr>
            <p:spPr>
              <a:xfrm>
                <a:off x="209550" y="3639428"/>
                <a:ext cx="0" cy="64447"/>
              </a:xfrm>
              <a:prstGeom prst="line">
                <a:avLst/>
              </a:prstGeom>
              <a:ln w="3175"/>
            </p:spPr>
            <p:style>
              <a:lnRef idx="1">
                <a:schemeClr val="dk1"/>
              </a:lnRef>
              <a:fillRef idx="0">
                <a:schemeClr val="dk1"/>
              </a:fillRef>
              <a:effectRef idx="0">
                <a:schemeClr val="dk1"/>
              </a:effectRef>
              <a:fontRef idx="minor">
                <a:schemeClr val="tx1"/>
              </a:fontRef>
            </p:style>
          </p:cxnSp>
        </p:grpSp>
        <p:sp>
          <p:nvSpPr>
            <p:cNvPr id="98" name="Rectángulo 97"/>
            <p:cNvSpPr/>
            <p:nvPr/>
          </p:nvSpPr>
          <p:spPr>
            <a:xfrm>
              <a:off x="14768279" y="6718399"/>
              <a:ext cx="167720" cy="569048"/>
            </a:xfrm>
            <a:prstGeom prst="rect">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latin typeface="Arial" panose="020B0604020202020204" pitchFamily="34" charset="0"/>
                <a:cs typeface="Arial" panose="020B0604020202020204" pitchFamily="34" charset="0"/>
              </a:endParaRPr>
            </a:p>
          </p:txBody>
        </p:sp>
        <p:sp>
          <p:nvSpPr>
            <p:cNvPr id="99" name="Forma libre 98"/>
            <p:cNvSpPr/>
            <p:nvPr/>
          </p:nvSpPr>
          <p:spPr>
            <a:xfrm rot="5123136">
              <a:off x="14787466" y="7082259"/>
              <a:ext cx="120495" cy="139318"/>
            </a:xfrm>
            <a:custGeom>
              <a:avLst/>
              <a:gdLst>
                <a:gd name="connsiteX0" fmla="*/ 103078 w 417837"/>
                <a:gd name="connsiteY0" fmla="*/ 206155 h 339159"/>
                <a:gd name="connsiteX1" fmla="*/ 103078 w 417837"/>
                <a:gd name="connsiteY1" fmla="*/ 206155 h 339159"/>
                <a:gd name="connsiteX2" fmla="*/ 129679 w 417837"/>
                <a:gd name="connsiteY2" fmla="*/ 269332 h 339159"/>
                <a:gd name="connsiteX3" fmla="*/ 142979 w 417837"/>
                <a:gd name="connsiteY3" fmla="*/ 285958 h 339159"/>
                <a:gd name="connsiteX4" fmla="*/ 162929 w 417837"/>
                <a:gd name="connsiteY4" fmla="*/ 309233 h 339159"/>
                <a:gd name="connsiteX5" fmla="*/ 186205 w 417837"/>
                <a:gd name="connsiteY5" fmla="*/ 322534 h 339159"/>
                <a:gd name="connsiteX6" fmla="*/ 196180 w 417837"/>
                <a:gd name="connsiteY6" fmla="*/ 329184 h 339159"/>
                <a:gd name="connsiteX7" fmla="*/ 232756 w 417837"/>
                <a:gd name="connsiteY7" fmla="*/ 339159 h 339159"/>
                <a:gd name="connsiteX8" fmla="*/ 252707 w 417837"/>
                <a:gd name="connsiteY8" fmla="*/ 335834 h 339159"/>
                <a:gd name="connsiteX9" fmla="*/ 256032 w 417837"/>
                <a:gd name="connsiteY9" fmla="*/ 319209 h 339159"/>
                <a:gd name="connsiteX10" fmla="*/ 262682 w 417837"/>
                <a:gd name="connsiteY10" fmla="*/ 312558 h 339159"/>
                <a:gd name="connsiteX11" fmla="*/ 269332 w 417837"/>
                <a:gd name="connsiteY11" fmla="*/ 302583 h 339159"/>
                <a:gd name="connsiteX12" fmla="*/ 279308 w 417837"/>
                <a:gd name="connsiteY12" fmla="*/ 299258 h 339159"/>
                <a:gd name="connsiteX13" fmla="*/ 339159 w 417837"/>
                <a:gd name="connsiteY13" fmla="*/ 295933 h 339159"/>
                <a:gd name="connsiteX14" fmla="*/ 352460 w 417837"/>
                <a:gd name="connsiteY14" fmla="*/ 292608 h 339159"/>
                <a:gd name="connsiteX15" fmla="*/ 399011 w 417837"/>
                <a:gd name="connsiteY15" fmla="*/ 285958 h 339159"/>
                <a:gd name="connsiteX16" fmla="*/ 408986 w 417837"/>
                <a:gd name="connsiteY16" fmla="*/ 282633 h 339159"/>
                <a:gd name="connsiteX17" fmla="*/ 412311 w 417837"/>
                <a:gd name="connsiteY17" fmla="*/ 236081 h 339159"/>
                <a:gd name="connsiteX18" fmla="*/ 405661 w 417837"/>
                <a:gd name="connsiteY18" fmla="*/ 209481 h 339159"/>
                <a:gd name="connsiteX19" fmla="*/ 392361 w 417837"/>
                <a:gd name="connsiteY19" fmla="*/ 192855 h 339159"/>
                <a:gd name="connsiteX20" fmla="*/ 389036 w 417837"/>
                <a:gd name="connsiteY20" fmla="*/ 182880 h 339159"/>
                <a:gd name="connsiteX21" fmla="*/ 382385 w 417837"/>
                <a:gd name="connsiteY21" fmla="*/ 166254 h 339159"/>
                <a:gd name="connsiteX22" fmla="*/ 372410 w 417837"/>
                <a:gd name="connsiteY22" fmla="*/ 136329 h 339159"/>
                <a:gd name="connsiteX23" fmla="*/ 369085 w 417837"/>
                <a:gd name="connsiteY23" fmla="*/ 126353 h 339159"/>
                <a:gd name="connsiteX24" fmla="*/ 359110 w 417837"/>
                <a:gd name="connsiteY24" fmla="*/ 86452 h 339159"/>
                <a:gd name="connsiteX25" fmla="*/ 355785 w 417837"/>
                <a:gd name="connsiteY25" fmla="*/ 69827 h 339159"/>
                <a:gd name="connsiteX26" fmla="*/ 342484 w 417837"/>
                <a:gd name="connsiteY26" fmla="*/ 59851 h 339159"/>
                <a:gd name="connsiteX27" fmla="*/ 319209 w 417837"/>
                <a:gd name="connsiteY27" fmla="*/ 33251 h 339159"/>
                <a:gd name="connsiteX28" fmla="*/ 295933 w 417837"/>
                <a:gd name="connsiteY28" fmla="*/ 16625 h 339159"/>
                <a:gd name="connsiteX29" fmla="*/ 282633 w 417837"/>
                <a:gd name="connsiteY29" fmla="*/ 9975 h 339159"/>
                <a:gd name="connsiteX30" fmla="*/ 272657 w 417837"/>
                <a:gd name="connsiteY30" fmla="*/ 0 h 339159"/>
                <a:gd name="connsiteX31" fmla="*/ 252707 w 417837"/>
                <a:gd name="connsiteY31" fmla="*/ 3325 h 339159"/>
                <a:gd name="connsiteX32" fmla="*/ 236081 w 417837"/>
                <a:gd name="connsiteY32" fmla="*/ 19950 h 339159"/>
                <a:gd name="connsiteX33" fmla="*/ 219456 w 417837"/>
                <a:gd name="connsiteY33" fmla="*/ 46551 h 339159"/>
                <a:gd name="connsiteX34" fmla="*/ 216131 w 417837"/>
                <a:gd name="connsiteY34" fmla="*/ 56526 h 339159"/>
                <a:gd name="connsiteX35" fmla="*/ 209481 w 417837"/>
                <a:gd name="connsiteY35" fmla="*/ 83127 h 339159"/>
                <a:gd name="connsiteX36" fmla="*/ 206156 w 417837"/>
                <a:gd name="connsiteY36" fmla="*/ 93102 h 339159"/>
                <a:gd name="connsiteX37" fmla="*/ 202831 w 417837"/>
                <a:gd name="connsiteY37" fmla="*/ 119703 h 339159"/>
                <a:gd name="connsiteX38" fmla="*/ 146304 w 417837"/>
                <a:gd name="connsiteY38" fmla="*/ 113053 h 339159"/>
                <a:gd name="connsiteX39" fmla="*/ 83127 w 417837"/>
                <a:gd name="connsiteY39" fmla="*/ 93102 h 339159"/>
                <a:gd name="connsiteX40" fmla="*/ 36576 w 417837"/>
                <a:gd name="connsiteY40" fmla="*/ 76477 h 339159"/>
                <a:gd name="connsiteX41" fmla="*/ 23276 w 417837"/>
                <a:gd name="connsiteY41" fmla="*/ 73152 h 339159"/>
                <a:gd name="connsiteX42" fmla="*/ 13300 w 417837"/>
                <a:gd name="connsiteY42" fmla="*/ 69827 h 339159"/>
                <a:gd name="connsiteX43" fmla="*/ 6650 w 417837"/>
                <a:gd name="connsiteY43" fmla="*/ 79802 h 339159"/>
                <a:gd name="connsiteX44" fmla="*/ 0 w 417837"/>
                <a:gd name="connsiteY44" fmla="*/ 116378 h 339159"/>
                <a:gd name="connsiteX45" fmla="*/ 3325 w 417837"/>
                <a:gd name="connsiteY45" fmla="*/ 142979 h 339159"/>
                <a:gd name="connsiteX46" fmla="*/ 23276 w 417837"/>
                <a:gd name="connsiteY46" fmla="*/ 156279 h 339159"/>
                <a:gd name="connsiteX47" fmla="*/ 43226 w 417837"/>
                <a:gd name="connsiteY47" fmla="*/ 162929 h 339159"/>
                <a:gd name="connsiteX48" fmla="*/ 56527 w 417837"/>
                <a:gd name="connsiteY48" fmla="*/ 172905 h 339159"/>
                <a:gd name="connsiteX49" fmla="*/ 73152 w 417837"/>
                <a:gd name="connsiteY49" fmla="*/ 176230 h 339159"/>
                <a:gd name="connsiteX50" fmla="*/ 76477 w 417837"/>
                <a:gd name="connsiteY50" fmla="*/ 189530 h 339159"/>
                <a:gd name="connsiteX51" fmla="*/ 103078 w 417837"/>
                <a:gd name="connsiteY51" fmla="*/ 206155 h 3391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417837" h="339159">
                  <a:moveTo>
                    <a:pt x="103078" y="206155"/>
                  </a:moveTo>
                  <a:lnTo>
                    <a:pt x="103078" y="206155"/>
                  </a:lnTo>
                  <a:cubicBezTo>
                    <a:pt x="107233" y="216544"/>
                    <a:pt x="119901" y="252222"/>
                    <a:pt x="129679" y="269332"/>
                  </a:cubicBezTo>
                  <a:cubicBezTo>
                    <a:pt x="139914" y="287241"/>
                    <a:pt x="132056" y="272303"/>
                    <a:pt x="142979" y="285958"/>
                  </a:cubicBezTo>
                  <a:cubicBezTo>
                    <a:pt x="155811" y="301998"/>
                    <a:pt x="142561" y="291776"/>
                    <a:pt x="162929" y="309233"/>
                  </a:cubicBezTo>
                  <a:cubicBezTo>
                    <a:pt x="171026" y="316173"/>
                    <a:pt x="176777" y="317146"/>
                    <a:pt x="186205" y="322534"/>
                  </a:cubicBezTo>
                  <a:cubicBezTo>
                    <a:pt x="189675" y="324517"/>
                    <a:pt x="192528" y="327561"/>
                    <a:pt x="196180" y="329184"/>
                  </a:cubicBezTo>
                  <a:cubicBezTo>
                    <a:pt x="209986" y="335320"/>
                    <a:pt x="218534" y="336315"/>
                    <a:pt x="232756" y="339159"/>
                  </a:cubicBezTo>
                  <a:cubicBezTo>
                    <a:pt x="239406" y="338051"/>
                    <a:pt x="247588" y="340222"/>
                    <a:pt x="252707" y="335834"/>
                  </a:cubicBezTo>
                  <a:cubicBezTo>
                    <a:pt x="256998" y="332156"/>
                    <a:pt x="253806" y="324404"/>
                    <a:pt x="256032" y="319209"/>
                  </a:cubicBezTo>
                  <a:cubicBezTo>
                    <a:pt x="257267" y="316327"/>
                    <a:pt x="260724" y="315006"/>
                    <a:pt x="262682" y="312558"/>
                  </a:cubicBezTo>
                  <a:cubicBezTo>
                    <a:pt x="265178" y="309437"/>
                    <a:pt x="266211" y="305079"/>
                    <a:pt x="269332" y="302583"/>
                  </a:cubicBezTo>
                  <a:cubicBezTo>
                    <a:pt x="272069" y="300393"/>
                    <a:pt x="275819" y="299590"/>
                    <a:pt x="279308" y="299258"/>
                  </a:cubicBezTo>
                  <a:cubicBezTo>
                    <a:pt x="299199" y="297364"/>
                    <a:pt x="319209" y="297041"/>
                    <a:pt x="339159" y="295933"/>
                  </a:cubicBezTo>
                  <a:cubicBezTo>
                    <a:pt x="343593" y="294825"/>
                    <a:pt x="347979" y="293504"/>
                    <a:pt x="352460" y="292608"/>
                  </a:cubicBezTo>
                  <a:cubicBezTo>
                    <a:pt x="368442" y="289412"/>
                    <a:pt x="382663" y="288001"/>
                    <a:pt x="399011" y="285958"/>
                  </a:cubicBezTo>
                  <a:cubicBezTo>
                    <a:pt x="402336" y="284850"/>
                    <a:pt x="405981" y="284436"/>
                    <a:pt x="408986" y="282633"/>
                  </a:cubicBezTo>
                  <a:cubicBezTo>
                    <a:pt x="425456" y="272750"/>
                    <a:pt x="414265" y="252686"/>
                    <a:pt x="412311" y="236081"/>
                  </a:cubicBezTo>
                  <a:cubicBezTo>
                    <a:pt x="411962" y="233115"/>
                    <a:pt x="408501" y="214215"/>
                    <a:pt x="405661" y="209481"/>
                  </a:cubicBezTo>
                  <a:cubicBezTo>
                    <a:pt x="387105" y="178553"/>
                    <a:pt x="412324" y="232781"/>
                    <a:pt x="392361" y="192855"/>
                  </a:cubicBezTo>
                  <a:cubicBezTo>
                    <a:pt x="390794" y="189720"/>
                    <a:pt x="390267" y="186162"/>
                    <a:pt x="389036" y="182880"/>
                  </a:cubicBezTo>
                  <a:cubicBezTo>
                    <a:pt x="386940" y="177291"/>
                    <a:pt x="384425" y="171864"/>
                    <a:pt x="382385" y="166254"/>
                  </a:cubicBezTo>
                  <a:cubicBezTo>
                    <a:pt x="378792" y="156373"/>
                    <a:pt x="375735" y="146304"/>
                    <a:pt x="372410" y="136329"/>
                  </a:cubicBezTo>
                  <a:lnTo>
                    <a:pt x="369085" y="126353"/>
                  </a:lnTo>
                  <a:cubicBezTo>
                    <a:pt x="361307" y="64130"/>
                    <a:pt x="371885" y="124778"/>
                    <a:pt x="359110" y="86452"/>
                  </a:cubicBezTo>
                  <a:cubicBezTo>
                    <a:pt x="357323" y="81091"/>
                    <a:pt x="358780" y="74619"/>
                    <a:pt x="355785" y="69827"/>
                  </a:cubicBezTo>
                  <a:cubicBezTo>
                    <a:pt x="352848" y="65127"/>
                    <a:pt x="346403" y="63770"/>
                    <a:pt x="342484" y="59851"/>
                  </a:cubicBezTo>
                  <a:cubicBezTo>
                    <a:pt x="307334" y="24701"/>
                    <a:pt x="360654" y="69516"/>
                    <a:pt x="319209" y="33251"/>
                  </a:cubicBezTo>
                  <a:cubicBezTo>
                    <a:pt x="315850" y="30312"/>
                    <a:pt x="301046" y="19547"/>
                    <a:pt x="295933" y="16625"/>
                  </a:cubicBezTo>
                  <a:cubicBezTo>
                    <a:pt x="291629" y="14166"/>
                    <a:pt x="286666" y="12856"/>
                    <a:pt x="282633" y="9975"/>
                  </a:cubicBezTo>
                  <a:cubicBezTo>
                    <a:pt x="278806" y="7242"/>
                    <a:pt x="275982" y="3325"/>
                    <a:pt x="272657" y="0"/>
                  </a:cubicBezTo>
                  <a:cubicBezTo>
                    <a:pt x="266007" y="1108"/>
                    <a:pt x="258626" y="97"/>
                    <a:pt x="252707" y="3325"/>
                  </a:cubicBezTo>
                  <a:cubicBezTo>
                    <a:pt x="245827" y="7078"/>
                    <a:pt x="236081" y="19950"/>
                    <a:pt x="236081" y="19950"/>
                  </a:cubicBezTo>
                  <a:cubicBezTo>
                    <a:pt x="228167" y="43692"/>
                    <a:pt x="235264" y="36013"/>
                    <a:pt x="219456" y="46551"/>
                  </a:cubicBezTo>
                  <a:cubicBezTo>
                    <a:pt x="218348" y="49876"/>
                    <a:pt x="217053" y="53145"/>
                    <a:pt x="216131" y="56526"/>
                  </a:cubicBezTo>
                  <a:cubicBezTo>
                    <a:pt x="213726" y="65344"/>
                    <a:pt x="212371" y="74456"/>
                    <a:pt x="209481" y="83127"/>
                  </a:cubicBezTo>
                  <a:lnTo>
                    <a:pt x="206156" y="93102"/>
                  </a:lnTo>
                  <a:cubicBezTo>
                    <a:pt x="205048" y="101969"/>
                    <a:pt x="211308" y="116877"/>
                    <a:pt x="202831" y="119703"/>
                  </a:cubicBezTo>
                  <a:cubicBezTo>
                    <a:pt x="184832" y="125703"/>
                    <a:pt x="164959" y="116508"/>
                    <a:pt x="146304" y="113053"/>
                  </a:cubicBezTo>
                  <a:cubicBezTo>
                    <a:pt x="134676" y="110900"/>
                    <a:pt x="95231" y="96885"/>
                    <a:pt x="83127" y="93102"/>
                  </a:cubicBezTo>
                  <a:cubicBezTo>
                    <a:pt x="-1990" y="66502"/>
                    <a:pt x="123473" y="108075"/>
                    <a:pt x="36576" y="76477"/>
                  </a:cubicBezTo>
                  <a:cubicBezTo>
                    <a:pt x="32281" y="74915"/>
                    <a:pt x="27670" y="74407"/>
                    <a:pt x="23276" y="73152"/>
                  </a:cubicBezTo>
                  <a:cubicBezTo>
                    <a:pt x="19906" y="72189"/>
                    <a:pt x="16625" y="70935"/>
                    <a:pt x="13300" y="69827"/>
                  </a:cubicBezTo>
                  <a:cubicBezTo>
                    <a:pt x="11083" y="73152"/>
                    <a:pt x="8437" y="76228"/>
                    <a:pt x="6650" y="79802"/>
                  </a:cubicBezTo>
                  <a:cubicBezTo>
                    <a:pt x="1524" y="90053"/>
                    <a:pt x="1146" y="107208"/>
                    <a:pt x="0" y="116378"/>
                  </a:cubicBezTo>
                  <a:cubicBezTo>
                    <a:pt x="1108" y="125245"/>
                    <a:pt x="-1178" y="135260"/>
                    <a:pt x="3325" y="142979"/>
                  </a:cubicBezTo>
                  <a:cubicBezTo>
                    <a:pt x="7352" y="149883"/>
                    <a:pt x="15694" y="153752"/>
                    <a:pt x="23276" y="156279"/>
                  </a:cubicBezTo>
                  <a:lnTo>
                    <a:pt x="43226" y="162929"/>
                  </a:lnTo>
                  <a:cubicBezTo>
                    <a:pt x="47660" y="166254"/>
                    <a:pt x="51463" y="170654"/>
                    <a:pt x="56527" y="172905"/>
                  </a:cubicBezTo>
                  <a:cubicBezTo>
                    <a:pt x="61691" y="175200"/>
                    <a:pt x="68810" y="172612"/>
                    <a:pt x="73152" y="176230"/>
                  </a:cubicBezTo>
                  <a:cubicBezTo>
                    <a:pt x="76663" y="179155"/>
                    <a:pt x="75486" y="185069"/>
                    <a:pt x="76477" y="189530"/>
                  </a:cubicBezTo>
                  <a:cubicBezTo>
                    <a:pt x="80019" y="205471"/>
                    <a:pt x="98645" y="203384"/>
                    <a:pt x="103078" y="206155"/>
                  </a:cubicBezTo>
                  <a:close/>
                </a:path>
              </a:pathLst>
            </a:custGeom>
            <a:solidFill>
              <a:schemeClr val="bg2"/>
            </a:solidFill>
            <a:ln w="3175">
              <a:solidFill>
                <a:schemeClr val="bg2">
                  <a:lumMod val="50000"/>
                </a:schemeClr>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s-ES">
                <a:latin typeface="Arial" panose="020B0604020202020204" pitchFamily="34" charset="0"/>
                <a:cs typeface="Arial" panose="020B0604020202020204" pitchFamily="34" charset="0"/>
              </a:endParaRPr>
            </a:p>
          </p:txBody>
        </p:sp>
        <p:sp>
          <p:nvSpPr>
            <p:cNvPr id="100" name="Forma libre 99"/>
            <p:cNvSpPr/>
            <p:nvPr/>
          </p:nvSpPr>
          <p:spPr>
            <a:xfrm rot="13284449">
              <a:off x="14797678" y="7269194"/>
              <a:ext cx="131217" cy="147108"/>
            </a:xfrm>
            <a:custGeom>
              <a:avLst/>
              <a:gdLst>
                <a:gd name="connsiteX0" fmla="*/ 103078 w 417837"/>
                <a:gd name="connsiteY0" fmla="*/ 206155 h 339159"/>
                <a:gd name="connsiteX1" fmla="*/ 103078 w 417837"/>
                <a:gd name="connsiteY1" fmla="*/ 206155 h 339159"/>
                <a:gd name="connsiteX2" fmla="*/ 129679 w 417837"/>
                <a:gd name="connsiteY2" fmla="*/ 269332 h 339159"/>
                <a:gd name="connsiteX3" fmla="*/ 142979 w 417837"/>
                <a:gd name="connsiteY3" fmla="*/ 285958 h 339159"/>
                <a:gd name="connsiteX4" fmla="*/ 162929 w 417837"/>
                <a:gd name="connsiteY4" fmla="*/ 309233 h 339159"/>
                <a:gd name="connsiteX5" fmla="*/ 186205 w 417837"/>
                <a:gd name="connsiteY5" fmla="*/ 322534 h 339159"/>
                <a:gd name="connsiteX6" fmla="*/ 196180 w 417837"/>
                <a:gd name="connsiteY6" fmla="*/ 329184 h 339159"/>
                <a:gd name="connsiteX7" fmla="*/ 232756 w 417837"/>
                <a:gd name="connsiteY7" fmla="*/ 339159 h 339159"/>
                <a:gd name="connsiteX8" fmla="*/ 252707 w 417837"/>
                <a:gd name="connsiteY8" fmla="*/ 335834 h 339159"/>
                <a:gd name="connsiteX9" fmla="*/ 256032 w 417837"/>
                <a:gd name="connsiteY9" fmla="*/ 319209 h 339159"/>
                <a:gd name="connsiteX10" fmla="*/ 262682 w 417837"/>
                <a:gd name="connsiteY10" fmla="*/ 312558 h 339159"/>
                <a:gd name="connsiteX11" fmla="*/ 269332 w 417837"/>
                <a:gd name="connsiteY11" fmla="*/ 302583 h 339159"/>
                <a:gd name="connsiteX12" fmla="*/ 279308 w 417837"/>
                <a:gd name="connsiteY12" fmla="*/ 299258 h 339159"/>
                <a:gd name="connsiteX13" fmla="*/ 339159 w 417837"/>
                <a:gd name="connsiteY13" fmla="*/ 295933 h 339159"/>
                <a:gd name="connsiteX14" fmla="*/ 352460 w 417837"/>
                <a:gd name="connsiteY14" fmla="*/ 292608 h 339159"/>
                <a:gd name="connsiteX15" fmla="*/ 399011 w 417837"/>
                <a:gd name="connsiteY15" fmla="*/ 285958 h 339159"/>
                <a:gd name="connsiteX16" fmla="*/ 408986 w 417837"/>
                <a:gd name="connsiteY16" fmla="*/ 282633 h 339159"/>
                <a:gd name="connsiteX17" fmla="*/ 412311 w 417837"/>
                <a:gd name="connsiteY17" fmla="*/ 236081 h 339159"/>
                <a:gd name="connsiteX18" fmla="*/ 405661 w 417837"/>
                <a:gd name="connsiteY18" fmla="*/ 209481 h 339159"/>
                <a:gd name="connsiteX19" fmla="*/ 392361 w 417837"/>
                <a:gd name="connsiteY19" fmla="*/ 192855 h 339159"/>
                <a:gd name="connsiteX20" fmla="*/ 389036 w 417837"/>
                <a:gd name="connsiteY20" fmla="*/ 182880 h 339159"/>
                <a:gd name="connsiteX21" fmla="*/ 382385 w 417837"/>
                <a:gd name="connsiteY21" fmla="*/ 166254 h 339159"/>
                <a:gd name="connsiteX22" fmla="*/ 372410 w 417837"/>
                <a:gd name="connsiteY22" fmla="*/ 136329 h 339159"/>
                <a:gd name="connsiteX23" fmla="*/ 369085 w 417837"/>
                <a:gd name="connsiteY23" fmla="*/ 126353 h 339159"/>
                <a:gd name="connsiteX24" fmla="*/ 359110 w 417837"/>
                <a:gd name="connsiteY24" fmla="*/ 86452 h 339159"/>
                <a:gd name="connsiteX25" fmla="*/ 355785 w 417837"/>
                <a:gd name="connsiteY25" fmla="*/ 69827 h 339159"/>
                <a:gd name="connsiteX26" fmla="*/ 342484 w 417837"/>
                <a:gd name="connsiteY26" fmla="*/ 59851 h 339159"/>
                <a:gd name="connsiteX27" fmla="*/ 319209 w 417837"/>
                <a:gd name="connsiteY27" fmla="*/ 33251 h 339159"/>
                <a:gd name="connsiteX28" fmla="*/ 295933 w 417837"/>
                <a:gd name="connsiteY28" fmla="*/ 16625 h 339159"/>
                <a:gd name="connsiteX29" fmla="*/ 282633 w 417837"/>
                <a:gd name="connsiteY29" fmla="*/ 9975 h 339159"/>
                <a:gd name="connsiteX30" fmla="*/ 272657 w 417837"/>
                <a:gd name="connsiteY30" fmla="*/ 0 h 339159"/>
                <a:gd name="connsiteX31" fmla="*/ 252707 w 417837"/>
                <a:gd name="connsiteY31" fmla="*/ 3325 h 339159"/>
                <a:gd name="connsiteX32" fmla="*/ 236081 w 417837"/>
                <a:gd name="connsiteY32" fmla="*/ 19950 h 339159"/>
                <a:gd name="connsiteX33" fmla="*/ 219456 w 417837"/>
                <a:gd name="connsiteY33" fmla="*/ 46551 h 339159"/>
                <a:gd name="connsiteX34" fmla="*/ 216131 w 417837"/>
                <a:gd name="connsiteY34" fmla="*/ 56526 h 339159"/>
                <a:gd name="connsiteX35" fmla="*/ 209481 w 417837"/>
                <a:gd name="connsiteY35" fmla="*/ 83127 h 339159"/>
                <a:gd name="connsiteX36" fmla="*/ 206156 w 417837"/>
                <a:gd name="connsiteY36" fmla="*/ 93102 h 339159"/>
                <a:gd name="connsiteX37" fmla="*/ 202831 w 417837"/>
                <a:gd name="connsiteY37" fmla="*/ 119703 h 339159"/>
                <a:gd name="connsiteX38" fmla="*/ 146304 w 417837"/>
                <a:gd name="connsiteY38" fmla="*/ 113053 h 339159"/>
                <a:gd name="connsiteX39" fmla="*/ 83127 w 417837"/>
                <a:gd name="connsiteY39" fmla="*/ 93102 h 339159"/>
                <a:gd name="connsiteX40" fmla="*/ 36576 w 417837"/>
                <a:gd name="connsiteY40" fmla="*/ 76477 h 339159"/>
                <a:gd name="connsiteX41" fmla="*/ 23276 w 417837"/>
                <a:gd name="connsiteY41" fmla="*/ 73152 h 339159"/>
                <a:gd name="connsiteX42" fmla="*/ 13300 w 417837"/>
                <a:gd name="connsiteY42" fmla="*/ 69827 h 339159"/>
                <a:gd name="connsiteX43" fmla="*/ 6650 w 417837"/>
                <a:gd name="connsiteY43" fmla="*/ 79802 h 339159"/>
                <a:gd name="connsiteX44" fmla="*/ 0 w 417837"/>
                <a:gd name="connsiteY44" fmla="*/ 116378 h 339159"/>
                <a:gd name="connsiteX45" fmla="*/ 3325 w 417837"/>
                <a:gd name="connsiteY45" fmla="*/ 142979 h 339159"/>
                <a:gd name="connsiteX46" fmla="*/ 23276 w 417837"/>
                <a:gd name="connsiteY46" fmla="*/ 156279 h 339159"/>
                <a:gd name="connsiteX47" fmla="*/ 43226 w 417837"/>
                <a:gd name="connsiteY47" fmla="*/ 162929 h 339159"/>
                <a:gd name="connsiteX48" fmla="*/ 56527 w 417837"/>
                <a:gd name="connsiteY48" fmla="*/ 172905 h 339159"/>
                <a:gd name="connsiteX49" fmla="*/ 73152 w 417837"/>
                <a:gd name="connsiteY49" fmla="*/ 176230 h 339159"/>
                <a:gd name="connsiteX50" fmla="*/ 76477 w 417837"/>
                <a:gd name="connsiteY50" fmla="*/ 189530 h 339159"/>
                <a:gd name="connsiteX51" fmla="*/ 103078 w 417837"/>
                <a:gd name="connsiteY51" fmla="*/ 206155 h 3391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417837" h="339159">
                  <a:moveTo>
                    <a:pt x="103078" y="206155"/>
                  </a:moveTo>
                  <a:lnTo>
                    <a:pt x="103078" y="206155"/>
                  </a:lnTo>
                  <a:cubicBezTo>
                    <a:pt x="107233" y="216544"/>
                    <a:pt x="119901" y="252222"/>
                    <a:pt x="129679" y="269332"/>
                  </a:cubicBezTo>
                  <a:cubicBezTo>
                    <a:pt x="139914" y="287241"/>
                    <a:pt x="132056" y="272303"/>
                    <a:pt x="142979" y="285958"/>
                  </a:cubicBezTo>
                  <a:cubicBezTo>
                    <a:pt x="155811" y="301998"/>
                    <a:pt x="142561" y="291776"/>
                    <a:pt x="162929" y="309233"/>
                  </a:cubicBezTo>
                  <a:cubicBezTo>
                    <a:pt x="171026" y="316173"/>
                    <a:pt x="176777" y="317146"/>
                    <a:pt x="186205" y="322534"/>
                  </a:cubicBezTo>
                  <a:cubicBezTo>
                    <a:pt x="189675" y="324517"/>
                    <a:pt x="192528" y="327561"/>
                    <a:pt x="196180" y="329184"/>
                  </a:cubicBezTo>
                  <a:cubicBezTo>
                    <a:pt x="209986" y="335320"/>
                    <a:pt x="218534" y="336315"/>
                    <a:pt x="232756" y="339159"/>
                  </a:cubicBezTo>
                  <a:cubicBezTo>
                    <a:pt x="239406" y="338051"/>
                    <a:pt x="247588" y="340222"/>
                    <a:pt x="252707" y="335834"/>
                  </a:cubicBezTo>
                  <a:cubicBezTo>
                    <a:pt x="256998" y="332156"/>
                    <a:pt x="253806" y="324404"/>
                    <a:pt x="256032" y="319209"/>
                  </a:cubicBezTo>
                  <a:cubicBezTo>
                    <a:pt x="257267" y="316327"/>
                    <a:pt x="260724" y="315006"/>
                    <a:pt x="262682" y="312558"/>
                  </a:cubicBezTo>
                  <a:cubicBezTo>
                    <a:pt x="265178" y="309437"/>
                    <a:pt x="266211" y="305079"/>
                    <a:pt x="269332" y="302583"/>
                  </a:cubicBezTo>
                  <a:cubicBezTo>
                    <a:pt x="272069" y="300393"/>
                    <a:pt x="275819" y="299590"/>
                    <a:pt x="279308" y="299258"/>
                  </a:cubicBezTo>
                  <a:cubicBezTo>
                    <a:pt x="299199" y="297364"/>
                    <a:pt x="319209" y="297041"/>
                    <a:pt x="339159" y="295933"/>
                  </a:cubicBezTo>
                  <a:cubicBezTo>
                    <a:pt x="343593" y="294825"/>
                    <a:pt x="347979" y="293504"/>
                    <a:pt x="352460" y="292608"/>
                  </a:cubicBezTo>
                  <a:cubicBezTo>
                    <a:pt x="368442" y="289412"/>
                    <a:pt x="382663" y="288001"/>
                    <a:pt x="399011" y="285958"/>
                  </a:cubicBezTo>
                  <a:cubicBezTo>
                    <a:pt x="402336" y="284850"/>
                    <a:pt x="405981" y="284436"/>
                    <a:pt x="408986" y="282633"/>
                  </a:cubicBezTo>
                  <a:cubicBezTo>
                    <a:pt x="425456" y="272750"/>
                    <a:pt x="414265" y="252686"/>
                    <a:pt x="412311" y="236081"/>
                  </a:cubicBezTo>
                  <a:cubicBezTo>
                    <a:pt x="411962" y="233115"/>
                    <a:pt x="408501" y="214215"/>
                    <a:pt x="405661" y="209481"/>
                  </a:cubicBezTo>
                  <a:cubicBezTo>
                    <a:pt x="387105" y="178553"/>
                    <a:pt x="412324" y="232781"/>
                    <a:pt x="392361" y="192855"/>
                  </a:cubicBezTo>
                  <a:cubicBezTo>
                    <a:pt x="390794" y="189720"/>
                    <a:pt x="390267" y="186162"/>
                    <a:pt x="389036" y="182880"/>
                  </a:cubicBezTo>
                  <a:cubicBezTo>
                    <a:pt x="386940" y="177291"/>
                    <a:pt x="384425" y="171864"/>
                    <a:pt x="382385" y="166254"/>
                  </a:cubicBezTo>
                  <a:cubicBezTo>
                    <a:pt x="378792" y="156373"/>
                    <a:pt x="375735" y="146304"/>
                    <a:pt x="372410" y="136329"/>
                  </a:cubicBezTo>
                  <a:lnTo>
                    <a:pt x="369085" y="126353"/>
                  </a:lnTo>
                  <a:cubicBezTo>
                    <a:pt x="361307" y="64130"/>
                    <a:pt x="371885" y="124778"/>
                    <a:pt x="359110" y="86452"/>
                  </a:cubicBezTo>
                  <a:cubicBezTo>
                    <a:pt x="357323" y="81091"/>
                    <a:pt x="358780" y="74619"/>
                    <a:pt x="355785" y="69827"/>
                  </a:cubicBezTo>
                  <a:cubicBezTo>
                    <a:pt x="352848" y="65127"/>
                    <a:pt x="346403" y="63770"/>
                    <a:pt x="342484" y="59851"/>
                  </a:cubicBezTo>
                  <a:cubicBezTo>
                    <a:pt x="307334" y="24701"/>
                    <a:pt x="360654" y="69516"/>
                    <a:pt x="319209" y="33251"/>
                  </a:cubicBezTo>
                  <a:cubicBezTo>
                    <a:pt x="315850" y="30312"/>
                    <a:pt x="301046" y="19547"/>
                    <a:pt x="295933" y="16625"/>
                  </a:cubicBezTo>
                  <a:cubicBezTo>
                    <a:pt x="291629" y="14166"/>
                    <a:pt x="286666" y="12856"/>
                    <a:pt x="282633" y="9975"/>
                  </a:cubicBezTo>
                  <a:cubicBezTo>
                    <a:pt x="278806" y="7242"/>
                    <a:pt x="275982" y="3325"/>
                    <a:pt x="272657" y="0"/>
                  </a:cubicBezTo>
                  <a:cubicBezTo>
                    <a:pt x="266007" y="1108"/>
                    <a:pt x="258626" y="97"/>
                    <a:pt x="252707" y="3325"/>
                  </a:cubicBezTo>
                  <a:cubicBezTo>
                    <a:pt x="245827" y="7078"/>
                    <a:pt x="236081" y="19950"/>
                    <a:pt x="236081" y="19950"/>
                  </a:cubicBezTo>
                  <a:cubicBezTo>
                    <a:pt x="228167" y="43692"/>
                    <a:pt x="235264" y="36013"/>
                    <a:pt x="219456" y="46551"/>
                  </a:cubicBezTo>
                  <a:cubicBezTo>
                    <a:pt x="218348" y="49876"/>
                    <a:pt x="217053" y="53145"/>
                    <a:pt x="216131" y="56526"/>
                  </a:cubicBezTo>
                  <a:cubicBezTo>
                    <a:pt x="213726" y="65344"/>
                    <a:pt x="212371" y="74456"/>
                    <a:pt x="209481" y="83127"/>
                  </a:cubicBezTo>
                  <a:lnTo>
                    <a:pt x="206156" y="93102"/>
                  </a:lnTo>
                  <a:cubicBezTo>
                    <a:pt x="205048" y="101969"/>
                    <a:pt x="211308" y="116877"/>
                    <a:pt x="202831" y="119703"/>
                  </a:cubicBezTo>
                  <a:cubicBezTo>
                    <a:pt x="184832" y="125703"/>
                    <a:pt x="164959" y="116508"/>
                    <a:pt x="146304" y="113053"/>
                  </a:cubicBezTo>
                  <a:cubicBezTo>
                    <a:pt x="134676" y="110900"/>
                    <a:pt x="95231" y="96885"/>
                    <a:pt x="83127" y="93102"/>
                  </a:cubicBezTo>
                  <a:cubicBezTo>
                    <a:pt x="-1990" y="66502"/>
                    <a:pt x="123473" y="108075"/>
                    <a:pt x="36576" y="76477"/>
                  </a:cubicBezTo>
                  <a:cubicBezTo>
                    <a:pt x="32281" y="74915"/>
                    <a:pt x="27670" y="74407"/>
                    <a:pt x="23276" y="73152"/>
                  </a:cubicBezTo>
                  <a:cubicBezTo>
                    <a:pt x="19906" y="72189"/>
                    <a:pt x="16625" y="70935"/>
                    <a:pt x="13300" y="69827"/>
                  </a:cubicBezTo>
                  <a:cubicBezTo>
                    <a:pt x="11083" y="73152"/>
                    <a:pt x="8437" y="76228"/>
                    <a:pt x="6650" y="79802"/>
                  </a:cubicBezTo>
                  <a:cubicBezTo>
                    <a:pt x="1524" y="90053"/>
                    <a:pt x="1146" y="107208"/>
                    <a:pt x="0" y="116378"/>
                  </a:cubicBezTo>
                  <a:cubicBezTo>
                    <a:pt x="1108" y="125245"/>
                    <a:pt x="-1178" y="135260"/>
                    <a:pt x="3325" y="142979"/>
                  </a:cubicBezTo>
                  <a:cubicBezTo>
                    <a:pt x="7352" y="149883"/>
                    <a:pt x="15694" y="153752"/>
                    <a:pt x="23276" y="156279"/>
                  </a:cubicBezTo>
                  <a:lnTo>
                    <a:pt x="43226" y="162929"/>
                  </a:lnTo>
                  <a:cubicBezTo>
                    <a:pt x="47660" y="166254"/>
                    <a:pt x="51463" y="170654"/>
                    <a:pt x="56527" y="172905"/>
                  </a:cubicBezTo>
                  <a:cubicBezTo>
                    <a:pt x="61691" y="175200"/>
                    <a:pt x="68810" y="172612"/>
                    <a:pt x="73152" y="176230"/>
                  </a:cubicBezTo>
                  <a:cubicBezTo>
                    <a:pt x="76663" y="179155"/>
                    <a:pt x="75486" y="185069"/>
                    <a:pt x="76477" y="189530"/>
                  </a:cubicBezTo>
                  <a:cubicBezTo>
                    <a:pt x="80019" y="205471"/>
                    <a:pt x="98645" y="203384"/>
                    <a:pt x="103078" y="206155"/>
                  </a:cubicBezTo>
                  <a:close/>
                </a:path>
              </a:pathLst>
            </a:custGeom>
            <a:solidFill>
              <a:schemeClr val="bg2"/>
            </a:solidFill>
            <a:ln w="3175">
              <a:solidFill>
                <a:schemeClr val="bg2">
                  <a:lumMod val="50000"/>
                </a:schemeClr>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s-ES">
                <a:latin typeface="Arial" panose="020B0604020202020204" pitchFamily="34" charset="0"/>
                <a:cs typeface="Arial" panose="020B0604020202020204" pitchFamily="34" charset="0"/>
              </a:endParaRPr>
            </a:p>
          </p:txBody>
        </p:sp>
        <p:sp>
          <p:nvSpPr>
            <p:cNvPr id="101" name="Forma libre 100"/>
            <p:cNvSpPr/>
            <p:nvPr/>
          </p:nvSpPr>
          <p:spPr>
            <a:xfrm rot="11938869">
              <a:off x="14799970" y="6860796"/>
              <a:ext cx="131217" cy="147108"/>
            </a:xfrm>
            <a:custGeom>
              <a:avLst/>
              <a:gdLst>
                <a:gd name="connsiteX0" fmla="*/ 103078 w 417837"/>
                <a:gd name="connsiteY0" fmla="*/ 206155 h 339159"/>
                <a:gd name="connsiteX1" fmla="*/ 103078 w 417837"/>
                <a:gd name="connsiteY1" fmla="*/ 206155 h 339159"/>
                <a:gd name="connsiteX2" fmla="*/ 129679 w 417837"/>
                <a:gd name="connsiteY2" fmla="*/ 269332 h 339159"/>
                <a:gd name="connsiteX3" fmla="*/ 142979 w 417837"/>
                <a:gd name="connsiteY3" fmla="*/ 285958 h 339159"/>
                <a:gd name="connsiteX4" fmla="*/ 162929 w 417837"/>
                <a:gd name="connsiteY4" fmla="*/ 309233 h 339159"/>
                <a:gd name="connsiteX5" fmla="*/ 186205 w 417837"/>
                <a:gd name="connsiteY5" fmla="*/ 322534 h 339159"/>
                <a:gd name="connsiteX6" fmla="*/ 196180 w 417837"/>
                <a:gd name="connsiteY6" fmla="*/ 329184 h 339159"/>
                <a:gd name="connsiteX7" fmla="*/ 232756 w 417837"/>
                <a:gd name="connsiteY7" fmla="*/ 339159 h 339159"/>
                <a:gd name="connsiteX8" fmla="*/ 252707 w 417837"/>
                <a:gd name="connsiteY8" fmla="*/ 335834 h 339159"/>
                <a:gd name="connsiteX9" fmla="*/ 256032 w 417837"/>
                <a:gd name="connsiteY9" fmla="*/ 319209 h 339159"/>
                <a:gd name="connsiteX10" fmla="*/ 262682 w 417837"/>
                <a:gd name="connsiteY10" fmla="*/ 312558 h 339159"/>
                <a:gd name="connsiteX11" fmla="*/ 269332 w 417837"/>
                <a:gd name="connsiteY11" fmla="*/ 302583 h 339159"/>
                <a:gd name="connsiteX12" fmla="*/ 279308 w 417837"/>
                <a:gd name="connsiteY12" fmla="*/ 299258 h 339159"/>
                <a:gd name="connsiteX13" fmla="*/ 339159 w 417837"/>
                <a:gd name="connsiteY13" fmla="*/ 295933 h 339159"/>
                <a:gd name="connsiteX14" fmla="*/ 352460 w 417837"/>
                <a:gd name="connsiteY14" fmla="*/ 292608 h 339159"/>
                <a:gd name="connsiteX15" fmla="*/ 399011 w 417837"/>
                <a:gd name="connsiteY15" fmla="*/ 285958 h 339159"/>
                <a:gd name="connsiteX16" fmla="*/ 408986 w 417837"/>
                <a:gd name="connsiteY16" fmla="*/ 282633 h 339159"/>
                <a:gd name="connsiteX17" fmla="*/ 412311 w 417837"/>
                <a:gd name="connsiteY17" fmla="*/ 236081 h 339159"/>
                <a:gd name="connsiteX18" fmla="*/ 405661 w 417837"/>
                <a:gd name="connsiteY18" fmla="*/ 209481 h 339159"/>
                <a:gd name="connsiteX19" fmla="*/ 392361 w 417837"/>
                <a:gd name="connsiteY19" fmla="*/ 192855 h 339159"/>
                <a:gd name="connsiteX20" fmla="*/ 389036 w 417837"/>
                <a:gd name="connsiteY20" fmla="*/ 182880 h 339159"/>
                <a:gd name="connsiteX21" fmla="*/ 382385 w 417837"/>
                <a:gd name="connsiteY21" fmla="*/ 166254 h 339159"/>
                <a:gd name="connsiteX22" fmla="*/ 372410 w 417837"/>
                <a:gd name="connsiteY22" fmla="*/ 136329 h 339159"/>
                <a:gd name="connsiteX23" fmla="*/ 369085 w 417837"/>
                <a:gd name="connsiteY23" fmla="*/ 126353 h 339159"/>
                <a:gd name="connsiteX24" fmla="*/ 359110 w 417837"/>
                <a:gd name="connsiteY24" fmla="*/ 86452 h 339159"/>
                <a:gd name="connsiteX25" fmla="*/ 355785 w 417837"/>
                <a:gd name="connsiteY25" fmla="*/ 69827 h 339159"/>
                <a:gd name="connsiteX26" fmla="*/ 342484 w 417837"/>
                <a:gd name="connsiteY26" fmla="*/ 59851 h 339159"/>
                <a:gd name="connsiteX27" fmla="*/ 319209 w 417837"/>
                <a:gd name="connsiteY27" fmla="*/ 33251 h 339159"/>
                <a:gd name="connsiteX28" fmla="*/ 295933 w 417837"/>
                <a:gd name="connsiteY28" fmla="*/ 16625 h 339159"/>
                <a:gd name="connsiteX29" fmla="*/ 282633 w 417837"/>
                <a:gd name="connsiteY29" fmla="*/ 9975 h 339159"/>
                <a:gd name="connsiteX30" fmla="*/ 272657 w 417837"/>
                <a:gd name="connsiteY30" fmla="*/ 0 h 339159"/>
                <a:gd name="connsiteX31" fmla="*/ 252707 w 417837"/>
                <a:gd name="connsiteY31" fmla="*/ 3325 h 339159"/>
                <a:gd name="connsiteX32" fmla="*/ 236081 w 417837"/>
                <a:gd name="connsiteY32" fmla="*/ 19950 h 339159"/>
                <a:gd name="connsiteX33" fmla="*/ 219456 w 417837"/>
                <a:gd name="connsiteY33" fmla="*/ 46551 h 339159"/>
                <a:gd name="connsiteX34" fmla="*/ 216131 w 417837"/>
                <a:gd name="connsiteY34" fmla="*/ 56526 h 339159"/>
                <a:gd name="connsiteX35" fmla="*/ 209481 w 417837"/>
                <a:gd name="connsiteY35" fmla="*/ 83127 h 339159"/>
                <a:gd name="connsiteX36" fmla="*/ 206156 w 417837"/>
                <a:gd name="connsiteY36" fmla="*/ 93102 h 339159"/>
                <a:gd name="connsiteX37" fmla="*/ 202831 w 417837"/>
                <a:gd name="connsiteY37" fmla="*/ 119703 h 339159"/>
                <a:gd name="connsiteX38" fmla="*/ 146304 w 417837"/>
                <a:gd name="connsiteY38" fmla="*/ 113053 h 339159"/>
                <a:gd name="connsiteX39" fmla="*/ 83127 w 417837"/>
                <a:gd name="connsiteY39" fmla="*/ 93102 h 339159"/>
                <a:gd name="connsiteX40" fmla="*/ 36576 w 417837"/>
                <a:gd name="connsiteY40" fmla="*/ 76477 h 339159"/>
                <a:gd name="connsiteX41" fmla="*/ 23276 w 417837"/>
                <a:gd name="connsiteY41" fmla="*/ 73152 h 339159"/>
                <a:gd name="connsiteX42" fmla="*/ 13300 w 417837"/>
                <a:gd name="connsiteY42" fmla="*/ 69827 h 339159"/>
                <a:gd name="connsiteX43" fmla="*/ 6650 w 417837"/>
                <a:gd name="connsiteY43" fmla="*/ 79802 h 339159"/>
                <a:gd name="connsiteX44" fmla="*/ 0 w 417837"/>
                <a:gd name="connsiteY44" fmla="*/ 116378 h 339159"/>
                <a:gd name="connsiteX45" fmla="*/ 3325 w 417837"/>
                <a:gd name="connsiteY45" fmla="*/ 142979 h 339159"/>
                <a:gd name="connsiteX46" fmla="*/ 23276 w 417837"/>
                <a:gd name="connsiteY46" fmla="*/ 156279 h 339159"/>
                <a:gd name="connsiteX47" fmla="*/ 43226 w 417837"/>
                <a:gd name="connsiteY47" fmla="*/ 162929 h 339159"/>
                <a:gd name="connsiteX48" fmla="*/ 56527 w 417837"/>
                <a:gd name="connsiteY48" fmla="*/ 172905 h 339159"/>
                <a:gd name="connsiteX49" fmla="*/ 73152 w 417837"/>
                <a:gd name="connsiteY49" fmla="*/ 176230 h 339159"/>
                <a:gd name="connsiteX50" fmla="*/ 76477 w 417837"/>
                <a:gd name="connsiteY50" fmla="*/ 189530 h 339159"/>
                <a:gd name="connsiteX51" fmla="*/ 103078 w 417837"/>
                <a:gd name="connsiteY51" fmla="*/ 206155 h 3391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417837" h="339159">
                  <a:moveTo>
                    <a:pt x="103078" y="206155"/>
                  </a:moveTo>
                  <a:lnTo>
                    <a:pt x="103078" y="206155"/>
                  </a:lnTo>
                  <a:cubicBezTo>
                    <a:pt x="107233" y="216544"/>
                    <a:pt x="119901" y="252222"/>
                    <a:pt x="129679" y="269332"/>
                  </a:cubicBezTo>
                  <a:cubicBezTo>
                    <a:pt x="139914" y="287241"/>
                    <a:pt x="132056" y="272303"/>
                    <a:pt x="142979" y="285958"/>
                  </a:cubicBezTo>
                  <a:cubicBezTo>
                    <a:pt x="155811" y="301998"/>
                    <a:pt x="142561" y="291776"/>
                    <a:pt x="162929" y="309233"/>
                  </a:cubicBezTo>
                  <a:cubicBezTo>
                    <a:pt x="171026" y="316173"/>
                    <a:pt x="176777" y="317146"/>
                    <a:pt x="186205" y="322534"/>
                  </a:cubicBezTo>
                  <a:cubicBezTo>
                    <a:pt x="189675" y="324517"/>
                    <a:pt x="192528" y="327561"/>
                    <a:pt x="196180" y="329184"/>
                  </a:cubicBezTo>
                  <a:cubicBezTo>
                    <a:pt x="209986" y="335320"/>
                    <a:pt x="218534" y="336315"/>
                    <a:pt x="232756" y="339159"/>
                  </a:cubicBezTo>
                  <a:cubicBezTo>
                    <a:pt x="239406" y="338051"/>
                    <a:pt x="247588" y="340222"/>
                    <a:pt x="252707" y="335834"/>
                  </a:cubicBezTo>
                  <a:cubicBezTo>
                    <a:pt x="256998" y="332156"/>
                    <a:pt x="253806" y="324404"/>
                    <a:pt x="256032" y="319209"/>
                  </a:cubicBezTo>
                  <a:cubicBezTo>
                    <a:pt x="257267" y="316327"/>
                    <a:pt x="260724" y="315006"/>
                    <a:pt x="262682" y="312558"/>
                  </a:cubicBezTo>
                  <a:cubicBezTo>
                    <a:pt x="265178" y="309437"/>
                    <a:pt x="266211" y="305079"/>
                    <a:pt x="269332" y="302583"/>
                  </a:cubicBezTo>
                  <a:cubicBezTo>
                    <a:pt x="272069" y="300393"/>
                    <a:pt x="275819" y="299590"/>
                    <a:pt x="279308" y="299258"/>
                  </a:cubicBezTo>
                  <a:cubicBezTo>
                    <a:pt x="299199" y="297364"/>
                    <a:pt x="319209" y="297041"/>
                    <a:pt x="339159" y="295933"/>
                  </a:cubicBezTo>
                  <a:cubicBezTo>
                    <a:pt x="343593" y="294825"/>
                    <a:pt x="347979" y="293504"/>
                    <a:pt x="352460" y="292608"/>
                  </a:cubicBezTo>
                  <a:cubicBezTo>
                    <a:pt x="368442" y="289412"/>
                    <a:pt x="382663" y="288001"/>
                    <a:pt x="399011" y="285958"/>
                  </a:cubicBezTo>
                  <a:cubicBezTo>
                    <a:pt x="402336" y="284850"/>
                    <a:pt x="405981" y="284436"/>
                    <a:pt x="408986" y="282633"/>
                  </a:cubicBezTo>
                  <a:cubicBezTo>
                    <a:pt x="425456" y="272750"/>
                    <a:pt x="414265" y="252686"/>
                    <a:pt x="412311" y="236081"/>
                  </a:cubicBezTo>
                  <a:cubicBezTo>
                    <a:pt x="411962" y="233115"/>
                    <a:pt x="408501" y="214215"/>
                    <a:pt x="405661" y="209481"/>
                  </a:cubicBezTo>
                  <a:cubicBezTo>
                    <a:pt x="387105" y="178553"/>
                    <a:pt x="412324" y="232781"/>
                    <a:pt x="392361" y="192855"/>
                  </a:cubicBezTo>
                  <a:cubicBezTo>
                    <a:pt x="390794" y="189720"/>
                    <a:pt x="390267" y="186162"/>
                    <a:pt x="389036" y="182880"/>
                  </a:cubicBezTo>
                  <a:cubicBezTo>
                    <a:pt x="386940" y="177291"/>
                    <a:pt x="384425" y="171864"/>
                    <a:pt x="382385" y="166254"/>
                  </a:cubicBezTo>
                  <a:cubicBezTo>
                    <a:pt x="378792" y="156373"/>
                    <a:pt x="375735" y="146304"/>
                    <a:pt x="372410" y="136329"/>
                  </a:cubicBezTo>
                  <a:lnTo>
                    <a:pt x="369085" y="126353"/>
                  </a:lnTo>
                  <a:cubicBezTo>
                    <a:pt x="361307" y="64130"/>
                    <a:pt x="371885" y="124778"/>
                    <a:pt x="359110" y="86452"/>
                  </a:cubicBezTo>
                  <a:cubicBezTo>
                    <a:pt x="357323" y="81091"/>
                    <a:pt x="358780" y="74619"/>
                    <a:pt x="355785" y="69827"/>
                  </a:cubicBezTo>
                  <a:cubicBezTo>
                    <a:pt x="352848" y="65127"/>
                    <a:pt x="346403" y="63770"/>
                    <a:pt x="342484" y="59851"/>
                  </a:cubicBezTo>
                  <a:cubicBezTo>
                    <a:pt x="307334" y="24701"/>
                    <a:pt x="360654" y="69516"/>
                    <a:pt x="319209" y="33251"/>
                  </a:cubicBezTo>
                  <a:cubicBezTo>
                    <a:pt x="315850" y="30312"/>
                    <a:pt x="301046" y="19547"/>
                    <a:pt x="295933" y="16625"/>
                  </a:cubicBezTo>
                  <a:cubicBezTo>
                    <a:pt x="291629" y="14166"/>
                    <a:pt x="286666" y="12856"/>
                    <a:pt x="282633" y="9975"/>
                  </a:cubicBezTo>
                  <a:cubicBezTo>
                    <a:pt x="278806" y="7242"/>
                    <a:pt x="275982" y="3325"/>
                    <a:pt x="272657" y="0"/>
                  </a:cubicBezTo>
                  <a:cubicBezTo>
                    <a:pt x="266007" y="1108"/>
                    <a:pt x="258626" y="97"/>
                    <a:pt x="252707" y="3325"/>
                  </a:cubicBezTo>
                  <a:cubicBezTo>
                    <a:pt x="245827" y="7078"/>
                    <a:pt x="236081" y="19950"/>
                    <a:pt x="236081" y="19950"/>
                  </a:cubicBezTo>
                  <a:cubicBezTo>
                    <a:pt x="228167" y="43692"/>
                    <a:pt x="235264" y="36013"/>
                    <a:pt x="219456" y="46551"/>
                  </a:cubicBezTo>
                  <a:cubicBezTo>
                    <a:pt x="218348" y="49876"/>
                    <a:pt x="217053" y="53145"/>
                    <a:pt x="216131" y="56526"/>
                  </a:cubicBezTo>
                  <a:cubicBezTo>
                    <a:pt x="213726" y="65344"/>
                    <a:pt x="212371" y="74456"/>
                    <a:pt x="209481" y="83127"/>
                  </a:cubicBezTo>
                  <a:lnTo>
                    <a:pt x="206156" y="93102"/>
                  </a:lnTo>
                  <a:cubicBezTo>
                    <a:pt x="205048" y="101969"/>
                    <a:pt x="211308" y="116877"/>
                    <a:pt x="202831" y="119703"/>
                  </a:cubicBezTo>
                  <a:cubicBezTo>
                    <a:pt x="184832" y="125703"/>
                    <a:pt x="164959" y="116508"/>
                    <a:pt x="146304" y="113053"/>
                  </a:cubicBezTo>
                  <a:cubicBezTo>
                    <a:pt x="134676" y="110900"/>
                    <a:pt x="95231" y="96885"/>
                    <a:pt x="83127" y="93102"/>
                  </a:cubicBezTo>
                  <a:cubicBezTo>
                    <a:pt x="-1990" y="66502"/>
                    <a:pt x="123473" y="108075"/>
                    <a:pt x="36576" y="76477"/>
                  </a:cubicBezTo>
                  <a:cubicBezTo>
                    <a:pt x="32281" y="74915"/>
                    <a:pt x="27670" y="74407"/>
                    <a:pt x="23276" y="73152"/>
                  </a:cubicBezTo>
                  <a:cubicBezTo>
                    <a:pt x="19906" y="72189"/>
                    <a:pt x="16625" y="70935"/>
                    <a:pt x="13300" y="69827"/>
                  </a:cubicBezTo>
                  <a:cubicBezTo>
                    <a:pt x="11083" y="73152"/>
                    <a:pt x="8437" y="76228"/>
                    <a:pt x="6650" y="79802"/>
                  </a:cubicBezTo>
                  <a:cubicBezTo>
                    <a:pt x="1524" y="90053"/>
                    <a:pt x="1146" y="107208"/>
                    <a:pt x="0" y="116378"/>
                  </a:cubicBezTo>
                  <a:cubicBezTo>
                    <a:pt x="1108" y="125245"/>
                    <a:pt x="-1178" y="135260"/>
                    <a:pt x="3325" y="142979"/>
                  </a:cubicBezTo>
                  <a:cubicBezTo>
                    <a:pt x="7352" y="149883"/>
                    <a:pt x="15694" y="153752"/>
                    <a:pt x="23276" y="156279"/>
                  </a:cubicBezTo>
                  <a:lnTo>
                    <a:pt x="43226" y="162929"/>
                  </a:lnTo>
                  <a:cubicBezTo>
                    <a:pt x="47660" y="166254"/>
                    <a:pt x="51463" y="170654"/>
                    <a:pt x="56527" y="172905"/>
                  </a:cubicBezTo>
                  <a:cubicBezTo>
                    <a:pt x="61691" y="175200"/>
                    <a:pt x="68810" y="172612"/>
                    <a:pt x="73152" y="176230"/>
                  </a:cubicBezTo>
                  <a:cubicBezTo>
                    <a:pt x="76663" y="179155"/>
                    <a:pt x="75486" y="185069"/>
                    <a:pt x="76477" y="189530"/>
                  </a:cubicBezTo>
                  <a:cubicBezTo>
                    <a:pt x="80019" y="205471"/>
                    <a:pt x="98645" y="203384"/>
                    <a:pt x="103078" y="206155"/>
                  </a:cubicBezTo>
                  <a:close/>
                </a:path>
              </a:pathLst>
            </a:custGeom>
            <a:solidFill>
              <a:schemeClr val="bg2"/>
            </a:solidFill>
            <a:ln w="3175">
              <a:solidFill>
                <a:schemeClr val="bg2">
                  <a:lumMod val="50000"/>
                </a:schemeClr>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s-ES">
                <a:latin typeface="Arial" panose="020B0604020202020204" pitchFamily="34" charset="0"/>
                <a:cs typeface="Arial" panose="020B0604020202020204" pitchFamily="34" charset="0"/>
              </a:endParaRPr>
            </a:p>
          </p:txBody>
        </p:sp>
        <p:sp>
          <p:nvSpPr>
            <p:cNvPr id="102" name="Conector 101"/>
            <p:cNvSpPr/>
            <p:nvPr/>
          </p:nvSpPr>
          <p:spPr>
            <a:xfrm>
              <a:off x="14768279" y="7006212"/>
              <a:ext cx="52601" cy="48303"/>
            </a:xfrm>
            <a:prstGeom prst="flowChartConnector">
              <a:avLst/>
            </a:prstGeom>
            <a:solidFill>
              <a:schemeClr val="accent1">
                <a:lumMod val="75000"/>
              </a:schemeClr>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s-ES">
                <a:latin typeface="Arial" panose="020B0604020202020204" pitchFamily="34" charset="0"/>
                <a:cs typeface="Arial" panose="020B0604020202020204" pitchFamily="34" charset="0"/>
              </a:endParaRPr>
            </a:p>
          </p:txBody>
        </p:sp>
        <p:sp>
          <p:nvSpPr>
            <p:cNvPr id="103" name="Conector 102"/>
            <p:cNvSpPr/>
            <p:nvPr/>
          </p:nvSpPr>
          <p:spPr>
            <a:xfrm>
              <a:off x="14797148" y="7086718"/>
              <a:ext cx="52601" cy="48303"/>
            </a:xfrm>
            <a:prstGeom prst="flowChartConnector">
              <a:avLst/>
            </a:prstGeom>
            <a:solidFill>
              <a:schemeClr val="accent1">
                <a:lumMod val="75000"/>
              </a:schemeClr>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s-ES">
                <a:latin typeface="Arial" panose="020B0604020202020204" pitchFamily="34" charset="0"/>
                <a:cs typeface="Arial" panose="020B0604020202020204" pitchFamily="34" charset="0"/>
              </a:endParaRPr>
            </a:p>
          </p:txBody>
        </p:sp>
        <p:sp>
          <p:nvSpPr>
            <p:cNvPr id="104" name="Conector 103"/>
            <p:cNvSpPr/>
            <p:nvPr/>
          </p:nvSpPr>
          <p:spPr>
            <a:xfrm>
              <a:off x="14870812" y="6925705"/>
              <a:ext cx="52601" cy="48303"/>
            </a:xfrm>
            <a:prstGeom prst="flowChartConnector">
              <a:avLst/>
            </a:prstGeom>
            <a:solidFill>
              <a:schemeClr val="accent1">
                <a:lumMod val="75000"/>
              </a:schemeClr>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s-ES">
                <a:latin typeface="Arial" panose="020B0604020202020204" pitchFamily="34" charset="0"/>
                <a:cs typeface="Arial" panose="020B0604020202020204" pitchFamily="34" charset="0"/>
              </a:endParaRPr>
            </a:p>
          </p:txBody>
        </p:sp>
        <p:sp>
          <p:nvSpPr>
            <p:cNvPr id="105" name="Conector 104"/>
            <p:cNvSpPr/>
            <p:nvPr/>
          </p:nvSpPr>
          <p:spPr>
            <a:xfrm>
              <a:off x="14833247" y="7340035"/>
              <a:ext cx="52601" cy="48303"/>
            </a:xfrm>
            <a:prstGeom prst="flowChartConnector">
              <a:avLst/>
            </a:prstGeom>
            <a:solidFill>
              <a:schemeClr val="accent1">
                <a:lumMod val="75000"/>
              </a:schemeClr>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s-ES">
                <a:latin typeface="Arial" panose="020B0604020202020204" pitchFamily="34" charset="0"/>
                <a:cs typeface="Arial" panose="020B0604020202020204" pitchFamily="34" charset="0"/>
              </a:endParaRPr>
            </a:p>
          </p:txBody>
        </p:sp>
        <p:sp>
          <p:nvSpPr>
            <p:cNvPr id="106" name="Conector 105"/>
            <p:cNvSpPr/>
            <p:nvPr/>
          </p:nvSpPr>
          <p:spPr>
            <a:xfrm>
              <a:off x="14810410" y="6845198"/>
              <a:ext cx="52601" cy="48303"/>
            </a:xfrm>
            <a:prstGeom prst="flowChartConnector">
              <a:avLst/>
            </a:prstGeom>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s-ES">
                <a:latin typeface="Arial" panose="020B0604020202020204" pitchFamily="34" charset="0"/>
                <a:cs typeface="Arial" panose="020B0604020202020204" pitchFamily="34" charset="0"/>
              </a:endParaRPr>
            </a:p>
          </p:txBody>
        </p:sp>
        <p:sp>
          <p:nvSpPr>
            <p:cNvPr id="107" name="Conector 106"/>
            <p:cNvSpPr/>
            <p:nvPr/>
          </p:nvSpPr>
          <p:spPr>
            <a:xfrm>
              <a:off x="14839562" y="7020111"/>
              <a:ext cx="52601" cy="48303"/>
            </a:xfrm>
            <a:prstGeom prst="flowChartConnector">
              <a:avLst/>
            </a:prstGeom>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s-ES">
                <a:latin typeface="Arial" panose="020B0604020202020204" pitchFamily="34" charset="0"/>
                <a:cs typeface="Arial" panose="020B0604020202020204" pitchFamily="34" charset="0"/>
              </a:endParaRPr>
            </a:p>
          </p:txBody>
        </p:sp>
        <p:sp>
          <p:nvSpPr>
            <p:cNvPr id="108" name="Conector 107"/>
            <p:cNvSpPr/>
            <p:nvPr/>
          </p:nvSpPr>
          <p:spPr>
            <a:xfrm>
              <a:off x="14868239" y="6764692"/>
              <a:ext cx="52601" cy="48303"/>
            </a:xfrm>
            <a:prstGeom prst="flowChartConnector">
              <a:avLst/>
            </a:prstGeom>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s-ES">
                <a:latin typeface="Arial" panose="020B0604020202020204" pitchFamily="34" charset="0"/>
                <a:cs typeface="Arial" panose="020B0604020202020204" pitchFamily="34" charset="0"/>
              </a:endParaRPr>
            </a:p>
          </p:txBody>
        </p:sp>
        <p:sp>
          <p:nvSpPr>
            <p:cNvPr id="109" name="Conector 108"/>
            <p:cNvSpPr/>
            <p:nvPr/>
          </p:nvSpPr>
          <p:spPr>
            <a:xfrm>
              <a:off x="14875378" y="7167225"/>
              <a:ext cx="52601" cy="48303"/>
            </a:xfrm>
            <a:prstGeom prst="flowChartConnector">
              <a:avLst/>
            </a:prstGeom>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s-ES">
                <a:latin typeface="Arial" panose="020B0604020202020204" pitchFamily="34" charset="0"/>
                <a:cs typeface="Arial" panose="020B0604020202020204" pitchFamily="34" charset="0"/>
              </a:endParaRPr>
            </a:p>
          </p:txBody>
        </p:sp>
        <p:sp>
          <p:nvSpPr>
            <p:cNvPr id="110" name="Conector 109"/>
            <p:cNvSpPr/>
            <p:nvPr/>
          </p:nvSpPr>
          <p:spPr>
            <a:xfrm>
              <a:off x="14804493" y="7167225"/>
              <a:ext cx="52601" cy="48303"/>
            </a:xfrm>
            <a:prstGeom prst="flowChartConnector">
              <a:avLst/>
            </a:prstGeom>
            <a:solidFill>
              <a:schemeClr val="accent1">
                <a:lumMod val="75000"/>
              </a:schemeClr>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s-ES">
                <a:latin typeface="Arial" panose="020B0604020202020204" pitchFamily="34" charset="0"/>
                <a:cs typeface="Arial" panose="020B0604020202020204" pitchFamily="34" charset="0"/>
              </a:endParaRPr>
            </a:p>
          </p:txBody>
        </p:sp>
        <p:sp>
          <p:nvSpPr>
            <p:cNvPr id="111" name="Conector 110"/>
            <p:cNvSpPr/>
            <p:nvPr/>
          </p:nvSpPr>
          <p:spPr>
            <a:xfrm>
              <a:off x="14768279" y="6764691"/>
              <a:ext cx="52601" cy="48303"/>
            </a:xfrm>
            <a:prstGeom prst="flowChartConnector">
              <a:avLst/>
            </a:prstGeom>
            <a:solidFill>
              <a:schemeClr val="accent1">
                <a:lumMod val="75000"/>
              </a:schemeClr>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s-ES">
                <a:latin typeface="Arial" panose="020B0604020202020204" pitchFamily="34" charset="0"/>
                <a:cs typeface="Arial" panose="020B0604020202020204" pitchFamily="34" charset="0"/>
              </a:endParaRPr>
            </a:p>
          </p:txBody>
        </p:sp>
        <p:sp>
          <p:nvSpPr>
            <p:cNvPr id="168" name="Conector 167"/>
            <p:cNvSpPr/>
            <p:nvPr/>
          </p:nvSpPr>
          <p:spPr>
            <a:xfrm>
              <a:off x="14794579" y="7213775"/>
              <a:ext cx="52601" cy="48303"/>
            </a:xfrm>
            <a:prstGeom prst="flowChartConnector">
              <a:avLst/>
            </a:prstGeom>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s-ES">
                <a:latin typeface="Arial" panose="020B0604020202020204" pitchFamily="34" charset="0"/>
                <a:cs typeface="Arial" panose="020B0604020202020204" pitchFamily="34" charset="0"/>
              </a:endParaRPr>
            </a:p>
          </p:txBody>
        </p:sp>
      </p:grpSp>
      <p:cxnSp>
        <p:nvCxnSpPr>
          <p:cNvPr id="211" name="Conector recto de flecha 210"/>
          <p:cNvCxnSpPr/>
          <p:nvPr/>
        </p:nvCxnSpPr>
        <p:spPr>
          <a:xfrm>
            <a:off x="12310468" y="6767414"/>
            <a:ext cx="1032050" cy="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77" name="CuadroTexto 76"/>
          <p:cNvSpPr txBox="1"/>
          <p:nvPr/>
        </p:nvSpPr>
        <p:spPr>
          <a:xfrm>
            <a:off x="9719692" y="6407374"/>
            <a:ext cx="2581711" cy="1015663"/>
          </a:xfrm>
          <a:prstGeom prst="rect">
            <a:avLst/>
          </a:prstGeom>
          <a:noFill/>
        </p:spPr>
        <p:txBody>
          <a:bodyPr wrap="square" rtlCol="0">
            <a:spAutoFit/>
          </a:bodyPr>
          <a:lstStyle/>
          <a:p>
            <a:r>
              <a:rPr lang="x-none" sz="1500" b="1" dirty="0">
                <a:latin typeface="Arial" panose="020B0604020202020204" pitchFamily="34" charset="0"/>
                <a:cs typeface="Arial" panose="020B0604020202020204" pitchFamily="34" charset="0"/>
              </a:rPr>
              <a:t>250 mg </a:t>
            </a:r>
            <a:r>
              <a:rPr lang="es-ES" sz="1500" b="1" dirty="0" err="1">
                <a:latin typeface="Arial" panose="020B0604020202020204" pitchFamily="34" charset="0"/>
                <a:cs typeface="Arial" panose="020B0604020202020204" pitchFamily="34" charset="0"/>
              </a:rPr>
              <a:t>ground</a:t>
            </a:r>
            <a:r>
              <a:rPr lang="es-ES" sz="1500" b="1" dirty="0">
                <a:latin typeface="Arial" panose="020B0604020202020204" pitchFamily="34" charset="0"/>
                <a:cs typeface="Arial" panose="020B0604020202020204" pitchFamily="34" charset="0"/>
              </a:rPr>
              <a:t> </a:t>
            </a:r>
            <a:r>
              <a:rPr lang="es-ES" sz="1500" b="1" dirty="0" err="1">
                <a:latin typeface="Arial" panose="020B0604020202020204" pitchFamily="34" charset="0"/>
                <a:cs typeface="Arial" panose="020B0604020202020204" pitchFamily="34" charset="0"/>
              </a:rPr>
              <a:t>grain</a:t>
            </a:r>
            <a:endParaRPr lang="es-ES" sz="1500" b="1" dirty="0">
              <a:latin typeface="Arial" panose="020B0604020202020204" pitchFamily="34" charset="0"/>
              <a:cs typeface="Arial" panose="020B0604020202020204" pitchFamily="34" charset="0"/>
            </a:endParaRPr>
          </a:p>
          <a:p>
            <a:endParaRPr lang="es-ES" sz="1500" dirty="0">
              <a:latin typeface="Arial" panose="020B0604020202020204" pitchFamily="34" charset="0"/>
              <a:cs typeface="Arial" panose="020B0604020202020204" pitchFamily="34" charset="0"/>
            </a:endParaRPr>
          </a:p>
          <a:p>
            <a:r>
              <a:rPr lang="es-ES" sz="1500" dirty="0">
                <a:latin typeface="Arial" panose="020B0604020202020204" pitchFamily="34" charset="0"/>
                <a:cs typeface="Arial" panose="020B0604020202020204" pitchFamily="34" charset="0"/>
              </a:rPr>
              <a:t>1 </a:t>
            </a:r>
            <a:r>
              <a:rPr lang="es-ES" sz="1500" dirty="0" err="1">
                <a:latin typeface="Arial" panose="020B0604020202020204" pitchFamily="34" charset="0"/>
                <a:cs typeface="Arial" panose="020B0604020202020204" pitchFamily="34" charset="0"/>
              </a:rPr>
              <a:t>mL</a:t>
            </a:r>
            <a:r>
              <a:rPr lang="es-ES" sz="1500" dirty="0">
                <a:latin typeface="Arial" panose="020B0604020202020204" pitchFamily="34" charset="0"/>
                <a:cs typeface="Arial" panose="020B0604020202020204" pitchFamily="34" charset="0"/>
              </a:rPr>
              <a:t> </a:t>
            </a:r>
            <a:r>
              <a:rPr lang="es-ES" sz="1500" dirty="0" smtClean="0">
                <a:latin typeface="Arial" panose="020B0604020202020204" pitchFamily="34" charset="0"/>
                <a:cs typeface="Arial" panose="020B0604020202020204" pitchFamily="34" charset="0"/>
              </a:rPr>
              <a:t>H</a:t>
            </a:r>
            <a:r>
              <a:rPr lang="es-ES" sz="1500" baseline="-25000" dirty="0" smtClean="0">
                <a:latin typeface="Arial" panose="020B0604020202020204" pitchFamily="34" charset="0"/>
                <a:cs typeface="Arial" panose="020B0604020202020204" pitchFamily="34" charset="0"/>
              </a:rPr>
              <a:t>2</a:t>
            </a:r>
            <a:r>
              <a:rPr lang="es-ES" sz="1500" dirty="0" smtClean="0">
                <a:latin typeface="Arial" panose="020B0604020202020204" pitchFamily="34" charset="0"/>
                <a:cs typeface="Arial" panose="020B0604020202020204" pitchFamily="34" charset="0"/>
              </a:rPr>
              <a:t>O</a:t>
            </a:r>
            <a:endParaRPr lang="es-ES" sz="1500" dirty="0">
              <a:latin typeface="Arial" panose="020B0604020202020204" pitchFamily="34" charset="0"/>
              <a:cs typeface="Arial" panose="020B0604020202020204" pitchFamily="34" charset="0"/>
            </a:endParaRPr>
          </a:p>
          <a:p>
            <a:endParaRPr lang="es-ES" sz="1500" dirty="0">
              <a:latin typeface="Arial" panose="020B0604020202020204" pitchFamily="34" charset="0"/>
              <a:cs typeface="Arial" panose="020B0604020202020204" pitchFamily="34" charset="0"/>
            </a:endParaRPr>
          </a:p>
        </p:txBody>
      </p:sp>
      <p:grpSp>
        <p:nvGrpSpPr>
          <p:cNvPr id="39" name="Agrupa 38"/>
          <p:cNvGrpSpPr/>
          <p:nvPr/>
        </p:nvGrpSpPr>
        <p:grpSpPr>
          <a:xfrm>
            <a:off x="11838221" y="6362518"/>
            <a:ext cx="263011" cy="1142531"/>
            <a:chOff x="13098620" y="6366297"/>
            <a:chExt cx="263011" cy="1142531"/>
          </a:xfrm>
        </p:grpSpPr>
        <p:grpSp>
          <p:nvGrpSpPr>
            <p:cNvPr id="73" name="Grupo 72"/>
            <p:cNvGrpSpPr/>
            <p:nvPr/>
          </p:nvGrpSpPr>
          <p:grpSpPr>
            <a:xfrm>
              <a:off x="13098620" y="6366297"/>
              <a:ext cx="263011" cy="1142531"/>
              <a:chOff x="185393" y="2828174"/>
              <a:chExt cx="228600" cy="1081412"/>
            </a:xfrm>
          </p:grpSpPr>
          <p:sp>
            <p:nvSpPr>
              <p:cNvPr id="248" name="Elipse 247"/>
              <p:cNvSpPr/>
              <p:nvPr/>
            </p:nvSpPr>
            <p:spPr>
              <a:xfrm>
                <a:off x="209550" y="3427826"/>
                <a:ext cx="152400" cy="481760"/>
              </a:xfrm>
              <a:prstGeom prst="ellipse">
                <a:avLst/>
              </a:prstGeom>
              <a:solidFill>
                <a:schemeClr val="accent5">
                  <a:lumMod val="40000"/>
                  <a:lumOff val="6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latin typeface="Arial" panose="020B0604020202020204" pitchFamily="34" charset="0"/>
                  <a:cs typeface="Arial" panose="020B0604020202020204" pitchFamily="34" charset="0"/>
                </a:endParaRPr>
              </a:p>
            </p:txBody>
          </p:sp>
          <p:sp>
            <p:nvSpPr>
              <p:cNvPr id="249" name="Cilindro 248"/>
              <p:cNvSpPr/>
              <p:nvPr/>
            </p:nvSpPr>
            <p:spPr>
              <a:xfrm>
                <a:off x="209550" y="2863343"/>
                <a:ext cx="152400" cy="805363"/>
              </a:xfrm>
              <a:prstGeom prst="can">
                <a:avLst/>
              </a:prstGeom>
              <a:solidFill>
                <a:schemeClr val="bg1"/>
              </a:solidFill>
              <a:ln w="3175">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latin typeface="Arial" panose="020B0604020202020204" pitchFamily="34" charset="0"/>
                  <a:cs typeface="Arial" panose="020B0604020202020204" pitchFamily="34" charset="0"/>
                </a:endParaRPr>
              </a:p>
            </p:txBody>
          </p:sp>
          <p:sp>
            <p:nvSpPr>
              <p:cNvPr id="250" name="Disco magnético 249"/>
              <p:cNvSpPr/>
              <p:nvPr/>
            </p:nvSpPr>
            <p:spPr>
              <a:xfrm>
                <a:off x="185393" y="2828174"/>
                <a:ext cx="228600" cy="193475"/>
              </a:xfrm>
              <a:prstGeom prst="flowChartMagneticDisk">
                <a:avLst/>
              </a:prstGeom>
              <a:solidFill>
                <a:srgbClr val="0083E6"/>
              </a:solidFill>
              <a:ln w="3175">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latin typeface="Arial" panose="020B0604020202020204" pitchFamily="34" charset="0"/>
                  <a:cs typeface="Arial" panose="020B0604020202020204" pitchFamily="34" charset="0"/>
                </a:endParaRPr>
              </a:p>
            </p:txBody>
          </p:sp>
          <p:sp>
            <p:nvSpPr>
              <p:cNvPr id="251" name="Rectángulo 250"/>
              <p:cNvSpPr/>
              <p:nvPr/>
            </p:nvSpPr>
            <p:spPr>
              <a:xfrm>
                <a:off x="209550" y="3645847"/>
                <a:ext cx="152400" cy="5802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latin typeface="Arial" panose="020B0604020202020204" pitchFamily="34" charset="0"/>
                  <a:cs typeface="Arial" panose="020B0604020202020204" pitchFamily="34" charset="0"/>
                </a:endParaRPr>
              </a:p>
            </p:txBody>
          </p:sp>
          <p:cxnSp>
            <p:nvCxnSpPr>
              <p:cNvPr id="252" name="Conector recto 251"/>
              <p:cNvCxnSpPr>
                <a:stCxn id="248" idx="2"/>
                <a:endCxn id="248" idx="2"/>
              </p:cNvCxnSpPr>
              <p:nvPr/>
            </p:nvCxnSpPr>
            <p:spPr>
              <a:xfrm>
                <a:off x="209550" y="3668706"/>
                <a:ext cx="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53" name="Conector recto 252"/>
              <p:cNvCxnSpPr/>
              <p:nvPr/>
            </p:nvCxnSpPr>
            <p:spPr>
              <a:xfrm>
                <a:off x="209550" y="3639428"/>
                <a:ext cx="0" cy="64447"/>
              </a:xfrm>
              <a:prstGeom prst="line">
                <a:avLst/>
              </a:prstGeom>
              <a:ln w="3175"/>
            </p:spPr>
            <p:style>
              <a:lnRef idx="1">
                <a:schemeClr val="dk1"/>
              </a:lnRef>
              <a:fillRef idx="0">
                <a:schemeClr val="dk1"/>
              </a:fillRef>
              <a:effectRef idx="0">
                <a:schemeClr val="dk1"/>
              </a:effectRef>
              <a:fontRef idx="minor">
                <a:schemeClr val="tx1"/>
              </a:fontRef>
            </p:style>
          </p:cxnSp>
        </p:grpSp>
        <p:sp>
          <p:nvSpPr>
            <p:cNvPr id="78" name="Rectángulo 77"/>
            <p:cNvSpPr/>
            <p:nvPr/>
          </p:nvSpPr>
          <p:spPr>
            <a:xfrm>
              <a:off x="13161226" y="6731806"/>
              <a:ext cx="140527" cy="569048"/>
            </a:xfrm>
            <a:prstGeom prst="rect">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latin typeface="Arial" panose="020B0604020202020204" pitchFamily="34" charset="0"/>
                <a:cs typeface="Arial" panose="020B0604020202020204" pitchFamily="34" charset="0"/>
              </a:endParaRPr>
            </a:p>
          </p:txBody>
        </p:sp>
        <p:sp>
          <p:nvSpPr>
            <p:cNvPr id="79" name="Forma libre 78"/>
            <p:cNvSpPr/>
            <p:nvPr/>
          </p:nvSpPr>
          <p:spPr>
            <a:xfrm rot="5123136">
              <a:off x="13148646" y="7208735"/>
              <a:ext cx="120495" cy="148499"/>
            </a:xfrm>
            <a:custGeom>
              <a:avLst/>
              <a:gdLst>
                <a:gd name="connsiteX0" fmla="*/ 103078 w 417837"/>
                <a:gd name="connsiteY0" fmla="*/ 206155 h 339159"/>
                <a:gd name="connsiteX1" fmla="*/ 103078 w 417837"/>
                <a:gd name="connsiteY1" fmla="*/ 206155 h 339159"/>
                <a:gd name="connsiteX2" fmla="*/ 129679 w 417837"/>
                <a:gd name="connsiteY2" fmla="*/ 269332 h 339159"/>
                <a:gd name="connsiteX3" fmla="*/ 142979 w 417837"/>
                <a:gd name="connsiteY3" fmla="*/ 285958 h 339159"/>
                <a:gd name="connsiteX4" fmla="*/ 162929 w 417837"/>
                <a:gd name="connsiteY4" fmla="*/ 309233 h 339159"/>
                <a:gd name="connsiteX5" fmla="*/ 186205 w 417837"/>
                <a:gd name="connsiteY5" fmla="*/ 322534 h 339159"/>
                <a:gd name="connsiteX6" fmla="*/ 196180 w 417837"/>
                <a:gd name="connsiteY6" fmla="*/ 329184 h 339159"/>
                <a:gd name="connsiteX7" fmla="*/ 232756 w 417837"/>
                <a:gd name="connsiteY7" fmla="*/ 339159 h 339159"/>
                <a:gd name="connsiteX8" fmla="*/ 252707 w 417837"/>
                <a:gd name="connsiteY8" fmla="*/ 335834 h 339159"/>
                <a:gd name="connsiteX9" fmla="*/ 256032 w 417837"/>
                <a:gd name="connsiteY9" fmla="*/ 319209 h 339159"/>
                <a:gd name="connsiteX10" fmla="*/ 262682 w 417837"/>
                <a:gd name="connsiteY10" fmla="*/ 312558 h 339159"/>
                <a:gd name="connsiteX11" fmla="*/ 269332 w 417837"/>
                <a:gd name="connsiteY11" fmla="*/ 302583 h 339159"/>
                <a:gd name="connsiteX12" fmla="*/ 279308 w 417837"/>
                <a:gd name="connsiteY12" fmla="*/ 299258 h 339159"/>
                <a:gd name="connsiteX13" fmla="*/ 339159 w 417837"/>
                <a:gd name="connsiteY13" fmla="*/ 295933 h 339159"/>
                <a:gd name="connsiteX14" fmla="*/ 352460 w 417837"/>
                <a:gd name="connsiteY14" fmla="*/ 292608 h 339159"/>
                <a:gd name="connsiteX15" fmla="*/ 399011 w 417837"/>
                <a:gd name="connsiteY15" fmla="*/ 285958 h 339159"/>
                <a:gd name="connsiteX16" fmla="*/ 408986 w 417837"/>
                <a:gd name="connsiteY16" fmla="*/ 282633 h 339159"/>
                <a:gd name="connsiteX17" fmla="*/ 412311 w 417837"/>
                <a:gd name="connsiteY17" fmla="*/ 236081 h 339159"/>
                <a:gd name="connsiteX18" fmla="*/ 405661 w 417837"/>
                <a:gd name="connsiteY18" fmla="*/ 209481 h 339159"/>
                <a:gd name="connsiteX19" fmla="*/ 392361 w 417837"/>
                <a:gd name="connsiteY19" fmla="*/ 192855 h 339159"/>
                <a:gd name="connsiteX20" fmla="*/ 389036 w 417837"/>
                <a:gd name="connsiteY20" fmla="*/ 182880 h 339159"/>
                <a:gd name="connsiteX21" fmla="*/ 382385 w 417837"/>
                <a:gd name="connsiteY21" fmla="*/ 166254 h 339159"/>
                <a:gd name="connsiteX22" fmla="*/ 372410 w 417837"/>
                <a:gd name="connsiteY22" fmla="*/ 136329 h 339159"/>
                <a:gd name="connsiteX23" fmla="*/ 369085 w 417837"/>
                <a:gd name="connsiteY23" fmla="*/ 126353 h 339159"/>
                <a:gd name="connsiteX24" fmla="*/ 359110 w 417837"/>
                <a:gd name="connsiteY24" fmla="*/ 86452 h 339159"/>
                <a:gd name="connsiteX25" fmla="*/ 355785 w 417837"/>
                <a:gd name="connsiteY25" fmla="*/ 69827 h 339159"/>
                <a:gd name="connsiteX26" fmla="*/ 342484 w 417837"/>
                <a:gd name="connsiteY26" fmla="*/ 59851 h 339159"/>
                <a:gd name="connsiteX27" fmla="*/ 319209 w 417837"/>
                <a:gd name="connsiteY27" fmla="*/ 33251 h 339159"/>
                <a:gd name="connsiteX28" fmla="*/ 295933 w 417837"/>
                <a:gd name="connsiteY28" fmla="*/ 16625 h 339159"/>
                <a:gd name="connsiteX29" fmla="*/ 282633 w 417837"/>
                <a:gd name="connsiteY29" fmla="*/ 9975 h 339159"/>
                <a:gd name="connsiteX30" fmla="*/ 272657 w 417837"/>
                <a:gd name="connsiteY30" fmla="*/ 0 h 339159"/>
                <a:gd name="connsiteX31" fmla="*/ 252707 w 417837"/>
                <a:gd name="connsiteY31" fmla="*/ 3325 h 339159"/>
                <a:gd name="connsiteX32" fmla="*/ 236081 w 417837"/>
                <a:gd name="connsiteY32" fmla="*/ 19950 h 339159"/>
                <a:gd name="connsiteX33" fmla="*/ 219456 w 417837"/>
                <a:gd name="connsiteY33" fmla="*/ 46551 h 339159"/>
                <a:gd name="connsiteX34" fmla="*/ 216131 w 417837"/>
                <a:gd name="connsiteY34" fmla="*/ 56526 h 339159"/>
                <a:gd name="connsiteX35" fmla="*/ 209481 w 417837"/>
                <a:gd name="connsiteY35" fmla="*/ 83127 h 339159"/>
                <a:gd name="connsiteX36" fmla="*/ 206156 w 417837"/>
                <a:gd name="connsiteY36" fmla="*/ 93102 h 339159"/>
                <a:gd name="connsiteX37" fmla="*/ 202831 w 417837"/>
                <a:gd name="connsiteY37" fmla="*/ 119703 h 339159"/>
                <a:gd name="connsiteX38" fmla="*/ 146304 w 417837"/>
                <a:gd name="connsiteY38" fmla="*/ 113053 h 339159"/>
                <a:gd name="connsiteX39" fmla="*/ 83127 w 417837"/>
                <a:gd name="connsiteY39" fmla="*/ 93102 h 339159"/>
                <a:gd name="connsiteX40" fmla="*/ 36576 w 417837"/>
                <a:gd name="connsiteY40" fmla="*/ 76477 h 339159"/>
                <a:gd name="connsiteX41" fmla="*/ 23276 w 417837"/>
                <a:gd name="connsiteY41" fmla="*/ 73152 h 339159"/>
                <a:gd name="connsiteX42" fmla="*/ 13300 w 417837"/>
                <a:gd name="connsiteY42" fmla="*/ 69827 h 339159"/>
                <a:gd name="connsiteX43" fmla="*/ 6650 w 417837"/>
                <a:gd name="connsiteY43" fmla="*/ 79802 h 339159"/>
                <a:gd name="connsiteX44" fmla="*/ 0 w 417837"/>
                <a:gd name="connsiteY44" fmla="*/ 116378 h 339159"/>
                <a:gd name="connsiteX45" fmla="*/ 3325 w 417837"/>
                <a:gd name="connsiteY45" fmla="*/ 142979 h 339159"/>
                <a:gd name="connsiteX46" fmla="*/ 23276 w 417837"/>
                <a:gd name="connsiteY46" fmla="*/ 156279 h 339159"/>
                <a:gd name="connsiteX47" fmla="*/ 43226 w 417837"/>
                <a:gd name="connsiteY47" fmla="*/ 162929 h 339159"/>
                <a:gd name="connsiteX48" fmla="*/ 56527 w 417837"/>
                <a:gd name="connsiteY48" fmla="*/ 172905 h 339159"/>
                <a:gd name="connsiteX49" fmla="*/ 73152 w 417837"/>
                <a:gd name="connsiteY49" fmla="*/ 176230 h 339159"/>
                <a:gd name="connsiteX50" fmla="*/ 76477 w 417837"/>
                <a:gd name="connsiteY50" fmla="*/ 189530 h 339159"/>
                <a:gd name="connsiteX51" fmla="*/ 103078 w 417837"/>
                <a:gd name="connsiteY51" fmla="*/ 206155 h 3391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417837" h="339159">
                  <a:moveTo>
                    <a:pt x="103078" y="206155"/>
                  </a:moveTo>
                  <a:lnTo>
                    <a:pt x="103078" y="206155"/>
                  </a:lnTo>
                  <a:cubicBezTo>
                    <a:pt x="107233" y="216544"/>
                    <a:pt x="119901" y="252222"/>
                    <a:pt x="129679" y="269332"/>
                  </a:cubicBezTo>
                  <a:cubicBezTo>
                    <a:pt x="139914" y="287241"/>
                    <a:pt x="132056" y="272303"/>
                    <a:pt x="142979" y="285958"/>
                  </a:cubicBezTo>
                  <a:cubicBezTo>
                    <a:pt x="155811" y="301998"/>
                    <a:pt x="142561" y="291776"/>
                    <a:pt x="162929" y="309233"/>
                  </a:cubicBezTo>
                  <a:cubicBezTo>
                    <a:pt x="171026" y="316173"/>
                    <a:pt x="176777" y="317146"/>
                    <a:pt x="186205" y="322534"/>
                  </a:cubicBezTo>
                  <a:cubicBezTo>
                    <a:pt x="189675" y="324517"/>
                    <a:pt x="192528" y="327561"/>
                    <a:pt x="196180" y="329184"/>
                  </a:cubicBezTo>
                  <a:cubicBezTo>
                    <a:pt x="209986" y="335320"/>
                    <a:pt x="218534" y="336315"/>
                    <a:pt x="232756" y="339159"/>
                  </a:cubicBezTo>
                  <a:cubicBezTo>
                    <a:pt x="239406" y="338051"/>
                    <a:pt x="247588" y="340222"/>
                    <a:pt x="252707" y="335834"/>
                  </a:cubicBezTo>
                  <a:cubicBezTo>
                    <a:pt x="256998" y="332156"/>
                    <a:pt x="253806" y="324404"/>
                    <a:pt x="256032" y="319209"/>
                  </a:cubicBezTo>
                  <a:cubicBezTo>
                    <a:pt x="257267" y="316327"/>
                    <a:pt x="260724" y="315006"/>
                    <a:pt x="262682" y="312558"/>
                  </a:cubicBezTo>
                  <a:cubicBezTo>
                    <a:pt x="265178" y="309437"/>
                    <a:pt x="266211" y="305079"/>
                    <a:pt x="269332" y="302583"/>
                  </a:cubicBezTo>
                  <a:cubicBezTo>
                    <a:pt x="272069" y="300393"/>
                    <a:pt x="275819" y="299590"/>
                    <a:pt x="279308" y="299258"/>
                  </a:cubicBezTo>
                  <a:cubicBezTo>
                    <a:pt x="299199" y="297364"/>
                    <a:pt x="319209" y="297041"/>
                    <a:pt x="339159" y="295933"/>
                  </a:cubicBezTo>
                  <a:cubicBezTo>
                    <a:pt x="343593" y="294825"/>
                    <a:pt x="347979" y="293504"/>
                    <a:pt x="352460" y="292608"/>
                  </a:cubicBezTo>
                  <a:cubicBezTo>
                    <a:pt x="368442" y="289412"/>
                    <a:pt x="382663" y="288001"/>
                    <a:pt x="399011" y="285958"/>
                  </a:cubicBezTo>
                  <a:cubicBezTo>
                    <a:pt x="402336" y="284850"/>
                    <a:pt x="405981" y="284436"/>
                    <a:pt x="408986" y="282633"/>
                  </a:cubicBezTo>
                  <a:cubicBezTo>
                    <a:pt x="425456" y="272750"/>
                    <a:pt x="414265" y="252686"/>
                    <a:pt x="412311" y="236081"/>
                  </a:cubicBezTo>
                  <a:cubicBezTo>
                    <a:pt x="411962" y="233115"/>
                    <a:pt x="408501" y="214215"/>
                    <a:pt x="405661" y="209481"/>
                  </a:cubicBezTo>
                  <a:cubicBezTo>
                    <a:pt x="387105" y="178553"/>
                    <a:pt x="412324" y="232781"/>
                    <a:pt x="392361" y="192855"/>
                  </a:cubicBezTo>
                  <a:cubicBezTo>
                    <a:pt x="390794" y="189720"/>
                    <a:pt x="390267" y="186162"/>
                    <a:pt x="389036" y="182880"/>
                  </a:cubicBezTo>
                  <a:cubicBezTo>
                    <a:pt x="386940" y="177291"/>
                    <a:pt x="384425" y="171864"/>
                    <a:pt x="382385" y="166254"/>
                  </a:cubicBezTo>
                  <a:cubicBezTo>
                    <a:pt x="378792" y="156373"/>
                    <a:pt x="375735" y="146304"/>
                    <a:pt x="372410" y="136329"/>
                  </a:cubicBezTo>
                  <a:lnTo>
                    <a:pt x="369085" y="126353"/>
                  </a:lnTo>
                  <a:cubicBezTo>
                    <a:pt x="361307" y="64130"/>
                    <a:pt x="371885" y="124778"/>
                    <a:pt x="359110" y="86452"/>
                  </a:cubicBezTo>
                  <a:cubicBezTo>
                    <a:pt x="357323" y="81091"/>
                    <a:pt x="358780" y="74619"/>
                    <a:pt x="355785" y="69827"/>
                  </a:cubicBezTo>
                  <a:cubicBezTo>
                    <a:pt x="352848" y="65127"/>
                    <a:pt x="346403" y="63770"/>
                    <a:pt x="342484" y="59851"/>
                  </a:cubicBezTo>
                  <a:cubicBezTo>
                    <a:pt x="307334" y="24701"/>
                    <a:pt x="360654" y="69516"/>
                    <a:pt x="319209" y="33251"/>
                  </a:cubicBezTo>
                  <a:cubicBezTo>
                    <a:pt x="315850" y="30312"/>
                    <a:pt x="301046" y="19547"/>
                    <a:pt x="295933" y="16625"/>
                  </a:cubicBezTo>
                  <a:cubicBezTo>
                    <a:pt x="291629" y="14166"/>
                    <a:pt x="286666" y="12856"/>
                    <a:pt x="282633" y="9975"/>
                  </a:cubicBezTo>
                  <a:cubicBezTo>
                    <a:pt x="278806" y="7242"/>
                    <a:pt x="275982" y="3325"/>
                    <a:pt x="272657" y="0"/>
                  </a:cubicBezTo>
                  <a:cubicBezTo>
                    <a:pt x="266007" y="1108"/>
                    <a:pt x="258626" y="97"/>
                    <a:pt x="252707" y="3325"/>
                  </a:cubicBezTo>
                  <a:cubicBezTo>
                    <a:pt x="245827" y="7078"/>
                    <a:pt x="236081" y="19950"/>
                    <a:pt x="236081" y="19950"/>
                  </a:cubicBezTo>
                  <a:cubicBezTo>
                    <a:pt x="228167" y="43692"/>
                    <a:pt x="235264" y="36013"/>
                    <a:pt x="219456" y="46551"/>
                  </a:cubicBezTo>
                  <a:cubicBezTo>
                    <a:pt x="218348" y="49876"/>
                    <a:pt x="217053" y="53145"/>
                    <a:pt x="216131" y="56526"/>
                  </a:cubicBezTo>
                  <a:cubicBezTo>
                    <a:pt x="213726" y="65344"/>
                    <a:pt x="212371" y="74456"/>
                    <a:pt x="209481" y="83127"/>
                  </a:cubicBezTo>
                  <a:lnTo>
                    <a:pt x="206156" y="93102"/>
                  </a:lnTo>
                  <a:cubicBezTo>
                    <a:pt x="205048" y="101969"/>
                    <a:pt x="211308" y="116877"/>
                    <a:pt x="202831" y="119703"/>
                  </a:cubicBezTo>
                  <a:cubicBezTo>
                    <a:pt x="184832" y="125703"/>
                    <a:pt x="164959" y="116508"/>
                    <a:pt x="146304" y="113053"/>
                  </a:cubicBezTo>
                  <a:cubicBezTo>
                    <a:pt x="134676" y="110900"/>
                    <a:pt x="95231" y="96885"/>
                    <a:pt x="83127" y="93102"/>
                  </a:cubicBezTo>
                  <a:cubicBezTo>
                    <a:pt x="-1990" y="66502"/>
                    <a:pt x="123473" y="108075"/>
                    <a:pt x="36576" y="76477"/>
                  </a:cubicBezTo>
                  <a:cubicBezTo>
                    <a:pt x="32281" y="74915"/>
                    <a:pt x="27670" y="74407"/>
                    <a:pt x="23276" y="73152"/>
                  </a:cubicBezTo>
                  <a:cubicBezTo>
                    <a:pt x="19906" y="72189"/>
                    <a:pt x="16625" y="70935"/>
                    <a:pt x="13300" y="69827"/>
                  </a:cubicBezTo>
                  <a:cubicBezTo>
                    <a:pt x="11083" y="73152"/>
                    <a:pt x="8437" y="76228"/>
                    <a:pt x="6650" y="79802"/>
                  </a:cubicBezTo>
                  <a:cubicBezTo>
                    <a:pt x="1524" y="90053"/>
                    <a:pt x="1146" y="107208"/>
                    <a:pt x="0" y="116378"/>
                  </a:cubicBezTo>
                  <a:cubicBezTo>
                    <a:pt x="1108" y="125245"/>
                    <a:pt x="-1178" y="135260"/>
                    <a:pt x="3325" y="142979"/>
                  </a:cubicBezTo>
                  <a:cubicBezTo>
                    <a:pt x="7352" y="149883"/>
                    <a:pt x="15694" y="153752"/>
                    <a:pt x="23276" y="156279"/>
                  </a:cubicBezTo>
                  <a:lnTo>
                    <a:pt x="43226" y="162929"/>
                  </a:lnTo>
                  <a:cubicBezTo>
                    <a:pt x="47660" y="166254"/>
                    <a:pt x="51463" y="170654"/>
                    <a:pt x="56527" y="172905"/>
                  </a:cubicBezTo>
                  <a:cubicBezTo>
                    <a:pt x="61691" y="175200"/>
                    <a:pt x="68810" y="172612"/>
                    <a:pt x="73152" y="176230"/>
                  </a:cubicBezTo>
                  <a:cubicBezTo>
                    <a:pt x="76663" y="179155"/>
                    <a:pt x="75486" y="185069"/>
                    <a:pt x="76477" y="189530"/>
                  </a:cubicBezTo>
                  <a:cubicBezTo>
                    <a:pt x="80019" y="205471"/>
                    <a:pt x="98645" y="203384"/>
                    <a:pt x="103078" y="206155"/>
                  </a:cubicBezTo>
                  <a:close/>
                </a:path>
              </a:pathLst>
            </a:custGeom>
            <a:solidFill>
              <a:schemeClr val="bg2"/>
            </a:solidFill>
            <a:ln w="3175">
              <a:solidFill>
                <a:schemeClr val="bg2">
                  <a:lumMod val="50000"/>
                </a:schemeClr>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s-ES">
                <a:latin typeface="Arial" panose="020B0604020202020204" pitchFamily="34" charset="0"/>
                <a:cs typeface="Arial" panose="020B0604020202020204" pitchFamily="34" charset="0"/>
              </a:endParaRPr>
            </a:p>
          </p:txBody>
        </p:sp>
        <p:sp>
          <p:nvSpPr>
            <p:cNvPr id="81" name="Forma libre 80"/>
            <p:cNvSpPr/>
            <p:nvPr/>
          </p:nvSpPr>
          <p:spPr>
            <a:xfrm rot="13284449">
              <a:off x="13163434" y="7333251"/>
              <a:ext cx="131217" cy="147108"/>
            </a:xfrm>
            <a:custGeom>
              <a:avLst/>
              <a:gdLst>
                <a:gd name="connsiteX0" fmla="*/ 103078 w 417837"/>
                <a:gd name="connsiteY0" fmla="*/ 206155 h 339159"/>
                <a:gd name="connsiteX1" fmla="*/ 103078 w 417837"/>
                <a:gd name="connsiteY1" fmla="*/ 206155 h 339159"/>
                <a:gd name="connsiteX2" fmla="*/ 129679 w 417837"/>
                <a:gd name="connsiteY2" fmla="*/ 269332 h 339159"/>
                <a:gd name="connsiteX3" fmla="*/ 142979 w 417837"/>
                <a:gd name="connsiteY3" fmla="*/ 285958 h 339159"/>
                <a:gd name="connsiteX4" fmla="*/ 162929 w 417837"/>
                <a:gd name="connsiteY4" fmla="*/ 309233 h 339159"/>
                <a:gd name="connsiteX5" fmla="*/ 186205 w 417837"/>
                <a:gd name="connsiteY5" fmla="*/ 322534 h 339159"/>
                <a:gd name="connsiteX6" fmla="*/ 196180 w 417837"/>
                <a:gd name="connsiteY6" fmla="*/ 329184 h 339159"/>
                <a:gd name="connsiteX7" fmla="*/ 232756 w 417837"/>
                <a:gd name="connsiteY7" fmla="*/ 339159 h 339159"/>
                <a:gd name="connsiteX8" fmla="*/ 252707 w 417837"/>
                <a:gd name="connsiteY8" fmla="*/ 335834 h 339159"/>
                <a:gd name="connsiteX9" fmla="*/ 256032 w 417837"/>
                <a:gd name="connsiteY9" fmla="*/ 319209 h 339159"/>
                <a:gd name="connsiteX10" fmla="*/ 262682 w 417837"/>
                <a:gd name="connsiteY10" fmla="*/ 312558 h 339159"/>
                <a:gd name="connsiteX11" fmla="*/ 269332 w 417837"/>
                <a:gd name="connsiteY11" fmla="*/ 302583 h 339159"/>
                <a:gd name="connsiteX12" fmla="*/ 279308 w 417837"/>
                <a:gd name="connsiteY12" fmla="*/ 299258 h 339159"/>
                <a:gd name="connsiteX13" fmla="*/ 339159 w 417837"/>
                <a:gd name="connsiteY13" fmla="*/ 295933 h 339159"/>
                <a:gd name="connsiteX14" fmla="*/ 352460 w 417837"/>
                <a:gd name="connsiteY14" fmla="*/ 292608 h 339159"/>
                <a:gd name="connsiteX15" fmla="*/ 399011 w 417837"/>
                <a:gd name="connsiteY15" fmla="*/ 285958 h 339159"/>
                <a:gd name="connsiteX16" fmla="*/ 408986 w 417837"/>
                <a:gd name="connsiteY16" fmla="*/ 282633 h 339159"/>
                <a:gd name="connsiteX17" fmla="*/ 412311 w 417837"/>
                <a:gd name="connsiteY17" fmla="*/ 236081 h 339159"/>
                <a:gd name="connsiteX18" fmla="*/ 405661 w 417837"/>
                <a:gd name="connsiteY18" fmla="*/ 209481 h 339159"/>
                <a:gd name="connsiteX19" fmla="*/ 392361 w 417837"/>
                <a:gd name="connsiteY19" fmla="*/ 192855 h 339159"/>
                <a:gd name="connsiteX20" fmla="*/ 389036 w 417837"/>
                <a:gd name="connsiteY20" fmla="*/ 182880 h 339159"/>
                <a:gd name="connsiteX21" fmla="*/ 382385 w 417837"/>
                <a:gd name="connsiteY21" fmla="*/ 166254 h 339159"/>
                <a:gd name="connsiteX22" fmla="*/ 372410 w 417837"/>
                <a:gd name="connsiteY22" fmla="*/ 136329 h 339159"/>
                <a:gd name="connsiteX23" fmla="*/ 369085 w 417837"/>
                <a:gd name="connsiteY23" fmla="*/ 126353 h 339159"/>
                <a:gd name="connsiteX24" fmla="*/ 359110 w 417837"/>
                <a:gd name="connsiteY24" fmla="*/ 86452 h 339159"/>
                <a:gd name="connsiteX25" fmla="*/ 355785 w 417837"/>
                <a:gd name="connsiteY25" fmla="*/ 69827 h 339159"/>
                <a:gd name="connsiteX26" fmla="*/ 342484 w 417837"/>
                <a:gd name="connsiteY26" fmla="*/ 59851 h 339159"/>
                <a:gd name="connsiteX27" fmla="*/ 319209 w 417837"/>
                <a:gd name="connsiteY27" fmla="*/ 33251 h 339159"/>
                <a:gd name="connsiteX28" fmla="*/ 295933 w 417837"/>
                <a:gd name="connsiteY28" fmla="*/ 16625 h 339159"/>
                <a:gd name="connsiteX29" fmla="*/ 282633 w 417837"/>
                <a:gd name="connsiteY29" fmla="*/ 9975 h 339159"/>
                <a:gd name="connsiteX30" fmla="*/ 272657 w 417837"/>
                <a:gd name="connsiteY30" fmla="*/ 0 h 339159"/>
                <a:gd name="connsiteX31" fmla="*/ 252707 w 417837"/>
                <a:gd name="connsiteY31" fmla="*/ 3325 h 339159"/>
                <a:gd name="connsiteX32" fmla="*/ 236081 w 417837"/>
                <a:gd name="connsiteY32" fmla="*/ 19950 h 339159"/>
                <a:gd name="connsiteX33" fmla="*/ 219456 w 417837"/>
                <a:gd name="connsiteY33" fmla="*/ 46551 h 339159"/>
                <a:gd name="connsiteX34" fmla="*/ 216131 w 417837"/>
                <a:gd name="connsiteY34" fmla="*/ 56526 h 339159"/>
                <a:gd name="connsiteX35" fmla="*/ 209481 w 417837"/>
                <a:gd name="connsiteY35" fmla="*/ 83127 h 339159"/>
                <a:gd name="connsiteX36" fmla="*/ 206156 w 417837"/>
                <a:gd name="connsiteY36" fmla="*/ 93102 h 339159"/>
                <a:gd name="connsiteX37" fmla="*/ 202831 w 417837"/>
                <a:gd name="connsiteY37" fmla="*/ 119703 h 339159"/>
                <a:gd name="connsiteX38" fmla="*/ 146304 w 417837"/>
                <a:gd name="connsiteY38" fmla="*/ 113053 h 339159"/>
                <a:gd name="connsiteX39" fmla="*/ 83127 w 417837"/>
                <a:gd name="connsiteY39" fmla="*/ 93102 h 339159"/>
                <a:gd name="connsiteX40" fmla="*/ 36576 w 417837"/>
                <a:gd name="connsiteY40" fmla="*/ 76477 h 339159"/>
                <a:gd name="connsiteX41" fmla="*/ 23276 w 417837"/>
                <a:gd name="connsiteY41" fmla="*/ 73152 h 339159"/>
                <a:gd name="connsiteX42" fmla="*/ 13300 w 417837"/>
                <a:gd name="connsiteY42" fmla="*/ 69827 h 339159"/>
                <a:gd name="connsiteX43" fmla="*/ 6650 w 417837"/>
                <a:gd name="connsiteY43" fmla="*/ 79802 h 339159"/>
                <a:gd name="connsiteX44" fmla="*/ 0 w 417837"/>
                <a:gd name="connsiteY44" fmla="*/ 116378 h 339159"/>
                <a:gd name="connsiteX45" fmla="*/ 3325 w 417837"/>
                <a:gd name="connsiteY45" fmla="*/ 142979 h 339159"/>
                <a:gd name="connsiteX46" fmla="*/ 23276 w 417837"/>
                <a:gd name="connsiteY46" fmla="*/ 156279 h 339159"/>
                <a:gd name="connsiteX47" fmla="*/ 43226 w 417837"/>
                <a:gd name="connsiteY47" fmla="*/ 162929 h 339159"/>
                <a:gd name="connsiteX48" fmla="*/ 56527 w 417837"/>
                <a:gd name="connsiteY48" fmla="*/ 172905 h 339159"/>
                <a:gd name="connsiteX49" fmla="*/ 73152 w 417837"/>
                <a:gd name="connsiteY49" fmla="*/ 176230 h 339159"/>
                <a:gd name="connsiteX50" fmla="*/ 76477 w 417837"/>
                <a:gd name="connsiteY50" fmla="*/ 189530 h 339159"/>
                <a:gd name="connsiteX51" fmla="*/ 103078 w 417837"/>
                <a:gd name="connsiteY51" fmla="*/ 206155 h 3391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417837" h="339159">
                  <a:moveTo>
                    <a:pt x="103078" y="206155"/>
                  </a:moveTo>
                  <a:lnTo>
                    <a:pt x="103078" y="206155"/>
                  </a:lnTo>
                  <a:cubicBezTo>
                    <a:pt x="107233" y="216544"/>
                    <a:pt x="119901" y="252222"/>
                    <a:pt x="129679" y="269332"/>
                  </a:cubicBezTo>
                  <a:cubicBezTo>
                    <a:pt x="139914" y="287241"/>
                    <a:pt x="132056" y="272303"/>
                    <a:pt x="142979" y="285958"/>
                  </a:cubicBezTo>
                  <a:cubicBezTo>
                    <a:pt x="155811" y="301998"/>
                    <a:pt x="142561" y="291776"/>
                    <a:pt x="162929" y="309233"/>
                  </a:cubicBezTo>
                  <a:cubicBezTo>
                    <a:pt x="171026" y="316173"/>
                    <a:pt x="176777" y="317146"/>
                    <a:pt x="186205" y="322534"/>
                  </a:cubicBezTo>
                  <a:cubicBezTo>
                    <a:pt x="189675" y="324517"/>
                    <a:pt x="192528" y="327561"/>
                    <a:pt x="196180" y="329184"/>
                  </a:cubicBezTo>
                  <a:cubicBezTo>
                    <a:pt x="209986" y="335320"/>
                    <a:pt x="218534" y="336315"/>
                    <a:pt x="232756" y="339159"/>
                  </a:cubicBezTo>
                  <a:cubicBezTo>
                    <a:pt x="239406" y="338051"/>
                    <a:pt x="247588" y="340222"/>
                    <a:pt x="252707" y="335834"/>
                  </a:cubicBezTo>
                  <a:cubicBezTo>
                    <a:pt x="256998" y="332156"/>
                    <a:pt x="253806" y="324404"/>
                    <a:pt x="256032" y="319209"/>
                  </a:cubicBezTo>
                  <a:cubicBezTo>
                    <a:pt x="257267" y="316327"/>
                    <a:pt x="260724" y="315006"/>
                    <a:pt x="262682" y="312558"/>
                  </a:cubicBezTo>
                  <a:cubicBezTo>
                    <a:pt x="265178" y="309437"/>
                    <a:pt x="266211" y="305079"/>
                    <a:pt x="269332" y="302583"/>
                  </a:cubicBezTo>
                  <a:cubicBezTo>
                    <a:pt x="272069" y="300393"/>
                    <a:pt x="275819" y="299590"/>
                    <a:pt x="279308" y="299258"/>
                  </a:cubicBezTo>
                  <a:cubicBezTo>
                    <a:pt x="299199" y="297364"/>
                    <a:pt x="319209" y="297041"/>
                    <a:pt x="339159" y="295933"/>
                  </a:cubicBezTo>
                  <a:cubicBezTo>
                    <a:pt x="343593" y="294825"/>
                    <a:pt x="347979" y="293504"/>
                    <a:pt x="352460" y="292608"/>
                  </a:cubicBezTo>
                  <a:cubicBezTo>
                    <a:pt x="368442" y="289412"/>
                    <a:pt x="382663" y="288001"/>
                    <a:pt x="399011" y="285958"/>
                  </a:cubicBezTo>
                  <a:cubicBezTo>
                    <a:pt x="402336" y="284850"/>
                    <a:pt x="405981" y="284436"/>
                    <a:pt x="408986" y="282633"/>
                  </a:cubicBezTo>
                  <a:cubicBezTo>
                    <a:pt x="425456" y="272750"/>
                    <a:pt x="414265" y="252686"/>
                    <a:pt x="412311" y="236081"/>
                  </a:cubicBezTo>
                  <a:cubicBezTo>
                    <a:pt x="411962" y="233115"/>
                    <a:pt x="408501" y="214215"/>
                    <a:pt x="405661" y="209481"/>
                  </a:cubicBezTo>
                  <a:cubicBezTo>
                    <a:pt x="387105" y="178553"/>
                    <a:pt x="412324" y="232781"/>
                    <a:pt x="392361" y="192855"/>
                  </a:cubicBezTo>
                  <a:cubicBezTo>
                    <a:pt x="390794" y="189720"/>
                    <a:pt x="390267" y="186162"/>
                    <a:pt x="389036" y="182880"/>
                  </a:cubicBezTo>
                  <a:cubicBezTo>
                    <a:pt x="386940" y="177291"/>
                    <a:pt x="384425" y="171864"/>
                    <a:pt x="382385" y="166254"/>
                  </a:cubicBezTo>
                  <a:cubicBezTo>
                    <a:pt x="378792" y="156373"/>
                    <a:pt x="375735" y="146304"/>
                    <a:pt x="372410" y="136329"/>
                  </a:cubicBezTo>
                  <a:lnTo>
                    <a:pt x="369085" y="126353"/>
                  </a:lnTo>
                  <a:cubicBezTo>
                    <a:pt x="361307" y="64130"/>
                    <a:pt x="371885" y="124778"/>
                    <a:pt x="359110" y="86452"/>
                  </a:cubicBezTo>
                  <a:cubicBezTo>
                    <a:pt x="357323" y="81091"/>
                    <a:pt x="358780" y="74619"/>
                    <a:pt x="355785" y="69827"/>
                  </a:cubicBezTo>
                  <a:cubicBezTo>
                    <a:pt x="352848" y="65127"/>
                    <a:pt x="346403" y="63770"/>
                    <a:pt x="342484" y="59851"/>
                  </a:cubicBezTo>
                  <a:cubicBezTo>
                    <a:pt x="307334" y="24701"/>
                    <a:pt x="360654" y="69516"/>
                    <a:pt x="319209" y="33251"/>
                  </a:cubicBezTo>
                  <a:cubicBezTo>
                    <a:pt x="315850" y="30312"/>
                    <a:pt x="301046" y="19547"/>
                    <a:pt x="295933" y="16625"/>
                  </a:cubicBezTo>
                  <a:cubicBezTo>
                    <a:pt x="291629" y="14166"/>
                    <a:pt x="286666" y="12856"/>
                    <a:pt x="282633" y="9975"/>
                  </a:cubicBezTo>
                  <a:cubicBezTo>
                    <a:pt x="278806" y="7242"/>
                    <a:pt x="275982" y="3325"/>
                    <a:pt x="272657" y="0"/>
                  </a:cubicBezTo>
                  <a:cubicBezTo>
                    <a:pt x="266007" y="1108"/>
                    <a:pt x="258626" y="97"/>
                    <a:pt x="252707" y="3325"/>
                  </a:cubicBezTo>
                  <a:cubicBezTo>
                    <a:pt x="245827" y="7078"/>
                    <a:pt x="236081" y="19950"/>
                    <a:pt x="236081" y="19950"/>
                  </a:cubicBezTo>
                  <a:cubicBezTo>
                    <a:pt x="228167" y="43692"/>
                    <a:pt x="235264" y="36013"/>
                    <a:pt x="219456" y="46551"/>
                  </a:cubicBezTo>
                  <a:cubicBezTo>
                    <a:pt x="218348" y="49876"/>
                    <a:pt x="217053" y="53145"/>
                    <a:pt x="216131" y="56526"/>
                  </a:cubicBezTo>
                  <a:cubicBezTo>
                    <a:pt x="213726" y="65344"/>
                    <a:pt x="212371" y="74456"/>
                    <a:pt x="209481" y="83127"/>
                  </a:cubicBezTo>
                  <a:lnTo>
                    <a:pt x="206156" y="93102"/>
                  </a:lnTo>
                  <a:cubicBezTo>
                    <a:pt x="205048" y="101969"/>
                    <a:pt x="211308" y="116877"/>
                    <a:pt x="202831" y="119703"/>
                  </a:cubicBezTo>
                  <a:cubicBezTo>
                    <a:pt x="184832" y="125703"/>
                    <a:pt x="164959" y="116508"/>
                    <a:pt x="146304" y="113053"/>
                  </a:cubicBezTo>
                  <a:cubicBezTo>
                    <a:pt x="134676" y="110900"/>
                    <a:pt x="95231" y="96885"/>
                    <a:pt x="83127" y="93102"/>
                  </a:cubicBezTo>
                  <a:cubicBezTo>
                    <a:pt x="-1990" y="66502"/>
                    <a:pt x="123473" y="108075"/>
                    <a:pt x="36576" y="76477"/>
                  </a:cubicBezTo>
                  <a:cubicBezTo>
                    <a:pt x="32281" y="74915"/>
                    <a:pt x="27670" y="74407"/>
                    <a:pt x="23276" y="73152"/>
                  </a:cubicBezTo>
                  <a:cubicBezTo>
                    <a:pt x="19906" y="72189"/>
                    <a:pt x="16625" y="70935"/>
                    <a:pt x="13300" y="69827"/>
                  </a:cubicBezTo>
                  <a:cubicBezTo>
                    <a:pt x="11083" y="73152"/>
                    <a:pt x="8437" y="76228"/>
                    <a:pt x="6650" y="79802"/>
                  </a:cubicBezTo>
                  <a:cubicBezTo>
                    <a:pt x="1524" y="90053"/>
                    <a:pt x="1146" y="107208"/>
                    <a:pt x="0" y="116378"/>
                  </a:cubicBezTo>
                  <a:cubicBezTo>
                    <a:pt x="1108" y="125245"/>
                    <a:pt x="-1178" y="135260"/>
                    <a:pt x="3325" y="142979"/>
                  </a:cubicBezTo>
                  <a:cubicBezTo>
                    <a:pt x="7352" y="149883"/>
                    <a:pt x="15694" y="153752"/>
                    <a:pt x="23276" y="156279"/>
                  </a:cubicBezTo>
                  <a:lnTo>
                    <a:pt x="43226" y="162929"/>
                  </a:lnTo>
                  <a:cubicBezTo>
                    <a:pt x="47660" y="166254"/>
                    <a:pt x="51463" y="170654"/>
                    <a:pt x="56527" y="172905"/>
                  </a:cubicBezTo>
                  <a:cubicBezTo>
                    <a:pt x="61691" y="175200"/>
                    <a:pt x="68810" y="172612"/>
                    <a:pt x="73152" y="176230"/>
                  </a:cubicBezTo>
                  <a:cubicBezTo>
                    <a:pt x="76663" y="179155"/>
                    <a:pt x="75486" y="185069"/>
                    <a:pt x="76477" y="189530"/>
                  </a:cubicBezTo>
                  <a:cubicBezTo>
                    <a:pt x="80019" y="205471"/>
                    <a:pt x="98645" y="203384"/>
                    <a:pt x="103078" y="206155"/>
                  </a:cubicBezTo>
                  <a:close/>
                </a:path>
              </a:pathLst>
            </a:custGeom>
            <a:solidFill>
              <a:schemeClr val="bg2"/>
            </a:solidFill>
            <a:ln w="3175">
              <a:solidFill>
                <a:schemeClr val="bg2">
                  <a:lumMod val="50000"/>
                </a:schemeClr>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s-ES">
                <a:latin typeface="Arial" panose="020B0604020202020204" pitchFamily="34" charset="0"/>
                <a:cs typeface="Arial" panose="020B0604020202020204" pitchFamily="34" charset="0"/>
              </a:endParaRPr>
            </a:p>
          </p:txBody>
        </p:sp>
        <p:sp>
          <p:nvSpPr>
            <p:cNvPr id="88" name="Forma libre 87"/>
            <p:cNvSpPr/>
            <p:nvPr/>
          </p:nvSpPr>
          <p:spPr>
            <a:xfrm rot="11938869">
              <a:off x="13156521" y="7100099"/>
              <a:ext cx="131217" cy="147108"/>
            </a:xfrm>
            <a:custGeom>
              <a:avLst/>
              <a:gdLst>
                <a:gd name="connsiteX0" fmla="*/ 103078 w 417837"/>
                <a:gd name="connsiteY0" fmla="*/ 206155 h 339159"/>
                <a:gd name="connsiteX1" fmla="*/ 103078 w 417837"/>
                <a:gd name="connsiteY1" fmla="*/ 206155 h 339159"/>
                <a:gd name="connsiteX2" fmla="*/ 129679 w 417837"/>
                <a:gd name="connsiteY2" fmla="*/ 269332 h 339159"/>
                <a:gd name="connsiteX3" fmla="*/ 142979 w 417837"/>
                <a:gd name="connsiteY3" fmla="*/ 285958 h 339159"/>
                <a:gd name="connsiteX4" fmla="*/ 162929 w 417837"/>
                <a:gd name="connsiteY4" fmla="*/ 309233 h 339159"/>
                <a:gd name="connsiteX5" fmla="*/ 186205 w 417837"/>
                <a:gd name="connsiteY5" fmla="*/ 322534 h 339159"/>
                <a:gd name="connsiteX6" fmla="*/ 196180 w 417837"/>
                <a:gd name="connsiteY6" fmla="*/ 329184 h 339159"/>
                <a:gd name="connsiteX7" fmla="*/ 232756 w 417837"/>
                <a:gd name="connsiteY7" fmla="*/ 339159 h 339159"/>
                <a:gd name="connsiteX8" fmla="*/ 252707 w 417837"/>
                <a:gd name="connsiteY8" fmla="*/ 335834 h 339159"/>
                <a:gd name="connsiteX9" fmla="*/ 256032 w 417837"/>
                <a:gd name="connsiteY9" fmla="*/ 319209 h 339159"/>
                <a:gd name="connsiteX10" fmla="*/ 262682 w 417837"/>
                <a:gd name="connsiteY10" fmla="*/ 312558 h 339159"/>
                <a:gd name="connsiteX11" fmla="*/ 269332 w 417837"/>
                <a:gd name="connsiteY11" fmla="*/ 302583 h 339159"/>
                <a:gd name="connsiteX12" fmla="*/ 279308 w 417837"/>
                <a:gd name="connsiteY12" fmla="*/ 299258 h 339159"/>
                <a:gd name="connsiteX13" fmla="*/ 339159 w 417837"/>
                <a:gd name="connsiteY13" fmla="*/ 295933 h 339159"/>
                <a:gd name="connsiteX14" fmla="*/ 352460 w 417837"/>
                <a:gd name="connsiteY14" fmla="*/ 292608 h 339159"/>
                <a:gd name="connsiteX15" fmla="*/ 399011 w 417837"/>
                <a:gd name="connsiteY15" fmla="*/ 285958 h 339159"/>
                <a:gd name="connsiteX16" fmla="*/ 408986 w 417837"/>
                <a:gd name="connsiteY16" fmla="*/ 282633 h 339159"/>
                <a:gd name="connsiteX17" fmla="*/ 412311 w 417837"/>
                <a:gd name="connsiteY17" fmla="*/ 236081 h 339159"/>
                <a:gd name="connsiteX18" fmla="*/ 405661 w 417837"/>
                <a:gd name="connsiteY18" fmla="*/ 209481 h 339159"/>
                <a:gd name="connsiteX19" fmla="*/ 392361 w 417837"/>
                <a:gd name="connsiteY19" fmla="*/ 192855 h 339159"/>
                <a:gd name="connsiteX20" fmla="*/ 389036 w 417837"/>
                <a:gd name="connsiteY20" fmla="*/ 182880 h 339159"/>
                <a:gd name="connsiteX21" fmla="*/ 382385 w 417837"/>
                <a:gd name="connsiteY21" fmla="*/ 166254 h 339159"/>
                <a:gd name="connsiteX22" fmla="*/ 372410 w 417837"/>
                <a:gd name="connsiteY22" fmla="*/ 136329 h 339159"/>
                <a:gd name="connsiteX23" fmla="*/ 369085 w 417837"/>
                <a:gd name="connsiteY23" fmla="*/ 126353 h 339159"/>
                <a:gd name="connsiteX24" fmla="*/ 359110 w 417837"/>
                <a:gd name="connsiteY24" fmla="*/ 86452 h 339159"/>
                <a:gd name="connsiteX25" fmla="*/ 355785 w 417837"/>
                <a:gd name="connsiteY25" fmla="*/ 69827 h 339159"/>
                <a:gd name="connsiteX26" fmla="*/ 342484 w 417837"/>
                <a:gd name="connsiteY26" fmla="*/ 59851 h 339159"/>
                <a:gd name="connsiteX27" fmla="*/ 319209 w 417837"/>
                <a:gd name="connsiteY27" fmla="*/ 33251 h 339159"/>
                <a:gd name="connsiteX28" fmla="*/ 295933 w 417837"/>
                <a:gd name="connsiteY28" fmla="*/ 16625 h 339159"/>
                <a:gd name="connsiteX29" fmla="*/ 282633 w 417837"/>
                <a:gd name="connsiteY29" fmla="*/ 9975 h 339159"/>
                <a:gd name="connsiteX30" fmla="*/ 272657 w 417837"/>
                <a:gd name="connsiteY30" fmla="*/ 0 h 339159"/>
                <a:gd name="connsiteX31" fmla="*/ 252707 w 417837"/>
                <a:gd name="connsiteY31" fmla="*/ 3325 h 339159"/>
                <a:gd name="connsiteX32" fmla="*/ 236081 w 417837"/>
                <a:gd name="connsiteY32" fmla="*/ 19950 h 339159"/>
                <a:gd name="connsiteX33" fmla="*/ 219456 w 417837"/>
                <a:gd name="connsiteY33" fmla="*/ 46551 h 339159"/>
                <a:gd name="connsiteX34" fmla="*/ 216131 w 417837"/>
                <a:gd name="connsiteY34" fmla="*/ 56526 h 339159"/>
                <a:gd name="connsiteX35" fmla="*/ 209481 w 417837"/>
                <a:gd name="connsiteY35" fmla="*/ 83127 h 339159"/>
                <a:gd name="connsiteX36" fmla="*/ 206156 w 417837"/>
                <a:gd name="connsiteY36" fmla="*/ 93102 h 339159"/>
                <a:gd name="connsiteX37" fmla="*/ 202831 w 417837"/>
                <a:gd name="connsiteY37" fmla="*/ 119703 h 339159"/>
                <a:gd name="connsiteX38" fmla="*/ 146304 w 417837"/>
                <a:gd name="connsiteY38" fmla="*/ 113053 h 339159"/>
                <a:gd name="connsiteX39" fmla="*/ 83127 w 417837"/>
                <a:gd name="connsiteY39" fmla="*/ 93102 h 339159"/>
                <a:gd name="connsiteX40" fmla="*/ 36576 w 417837"/>
                <a:gd name="connsiteY40" fmla="*/ 76477 h 339159"/>
                <a:gd name="connsiteX41" fmla="*/ 23276 w 417837"/>
                <a:gd name="connsiteY41" fmla="*/ 73152 h 339159"/>
                <a:gd name="connsiteX42" fmla="*/ 13300 w 417837"/>
                <a:gd name="connsiteY42" fmla="*/ 69827 h 339159"/>
                <a:gd name="connsiteX43" fmla="*/ 6650 w 417837"/>
                <a:gd name="connsiteY43" fmla="*/ 79802 h 339159"/>
                <a:gd name="connsiteX44" fmla="*/ 0 w 417837"/>
                <a:gd name="connsiteY44" fmla="*/ 116378 h 339159"/>
                <a:gd name="connsiteX45" fmla="*/ 3325 w 417837"/>
                <a:gd name="connsiteY45" fmla="*/ 142979 h 339159"/>
                <a:gd name="connsiteX46" fmla="*/ 23276 w 417837"/>
                <a:gd name="connsiteY46" fmla="*/ 156279 h 339159"/>
                <a:gd name="connsiteX47" fmla="*/ 43226 w 417837"/>
                <a:gd name="connsiteY47" fmla="*/ 162929 h 339159"/>
                <a:gd name="connsiteX48" fmla="*/ 56527 w 417837"/>
                <a:gd name="connsiteY48" fmla="*/ 172905 h 339159"/>
                <a:gd name="connsiteX49" fmla="*/ 73152 w 417837"/>
                <a:gd name="connsiteY49" fmla="*/ 176230 h 339159"/>
                <a:gd name="connsiteX50" fmla="*/ 76477 w 417837"/>
                <a:gd name="connsiteY50" fmla="*/ 189530 h 339159"/>
                <a:gd name="connsiteX51" fmla="*/ 103078 w 417837"/>
                <a:gd name="connsiteY51" fmla="*/ 206155 h 3391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417837" h="339159">
                  <a:moveTo>
                    <a:pt x="103078" y="206155"/>
                  </a:moveTo>
                  <a:lnTo>
                    <a:pt x="103078" y="206155"/>
                  </a:lnTo>
                  <a:cubicBezTo>
                    <a:pt x="107233" y="216544"/>
                    <a:pt x="119901" y="252222"/>
                    <a:pt x="129679" y="269332"/>
                  </a:cubicBezTo>
                  <a:cubicBezTo>
                    <a:pt x="139914" y="287241"/>
                    <a:pt x="132056" y="272303"/>
                    <a:pt x="142979" y="285958"/>
                  </a:cubicBezTo>
                  <a:cubicBezTo>
                    <a:pt x="155811" y="301998"/>
                    <a:pt x="142561" y="291776"/>
                    <a:pt x="162929" y="309233"/>
                  </a:cubicBezTo>
                  <a:cubicBezTo>
                    <a:pt x="171026" y="316173"/>
                    <a:pt x="176777" y="317146"/>
                    <a:pt x="186205" y="322534"/>
                  </a:cubicBezTo>
                  <a:cubicBezTo>
                    <a:pt x="189675" y="324517"/>
                    <a:pt x="192528" y="327561"/>
                    <a:pt x="196180" y="329184"/>
                  </a:cubicBezTo>
                  <a:cubicBezTo>
                    <a:pt x="209986" y="335320"/>
                    <a:pt x="218534" y="336315"/>
                    <a:pt x="232756" y="339159"/>
                  </a:cubicBezTo>
                  <a:cubicBezTo>
                    <a:pt x="239406" y="338051"/>
                    <a:pt x="247588" y="340222"/>
                    <a:pt x="252707" y="335834"/>
                  </a:cubicBezTo>
                  <a:cubicBezTo>
                    <a:pt x="256998" y="332156"/>
                    <a:pt x="253806" y="324404"/>
                    <a:pt x="256032" y="319209"/>
                  </a:cubicBezTo>
                  <a:cubicBezTo>
                    <a:pt x="257267" y="316327"/>
                    <a:pt x="260724" y="315006"/>
                    <a:pt x="262682" y="312558"/>
                  </a:cubicBezTo>
                  <a:cubicBezTo>
                    <a:pt x="265178" y="309437"/>
                    <a:pt x="266211" y="305079"/>
                    <a:pt x="269332" y="302583"/>
                  </a:cubicBezTo>
                  <a:cubicBezTo>
                    <a:pt x="272069" y="300393"/>
                    <a:pt x="275819" y="299590"/>
                    <a:pt x="279308" y="299258"/>
                  </a:cubicBezTo>
                  <a:cubicBezTo>
                    <a:pt x="299199" y="297364"/>
                    <a:pt x="319209" y="297041"/>
                    <a:pt x="339159" y="295933"/>
                  </a:cubicBezTo>
                  <a:cubicBezTo>
                    <a:pt x="343593" y="294825"/>
                    <a:pt x="347979" y="293504"/>
                    <a:pt x="352460" y="292608"/>
                  </a:cubicBezTo>
                  <a:cubicBezTo>
                    <a:pt x="368442" y="289412"/>
                    <a:pt x="382663" y="288001"/>
                    <a:pt x="399011" y="285958"/>
                  </a:cubicBezTo>
                  <a:cubicBezTo>
                    <a:pt x="402336" y="284850"/>
                    <a:pt x="405981" y="284436"/>
                    <a:pt x="408986" y="282633"/>
                  </a:cubicBezTo>
                  <a:cubicBezTo>
                    <a:pt x="425456" y="272750"/>
                    <a:pt x="414265" y="252686"/>
                    <a:pt x="412311" y="236081"/>
                  </a:cubicBezTo>
                  <a:cubicBezTo>
                    <a:pt x="411962" y="233115"/>
                    <a:pt x="408501" y="214215"/>
                    <a:pt x="405661" y="209481"/>
                  </a:cubicBezTo>
                  <a:cubicBezTo>
                    <a:pt x="387105" y="178553"/>
                    <a:pt x="412324" y="232781"/>
                    <a:pt x="392361" y="192855"/>
                  </a:cubicBezTo>
                  <a:cubicBezTo>
                    <a:pt x="390794" y="189720"/>
                    <a:pt x="390267" y="186162"/>
                    <a:pt x="389036" y="182880"/>
                  </a:cubicBezTo>
                  <a:cubicBezTo>
                    <a:pt x="386940" y="177291"/>
                    <a:pt x="384425" y="171864"/>
                    <a:pt x="382385" y="166254"/>
                  </a:cubicBezTo>
                  <a:cubicBezTo>
                    <a:pt x="378792" y="156373"/>
                    <a:pt x="375735" y="146304"/>
                    <a:pt x="372410" y="136329"/>
                  </a:cubicBezTo>
                  <a:lnTo>
                    <a:pt x="369085" y="126353"/>
                  </a:lnTo>
                  <a:cubicBezTo>
                    <a:pt x="361307" y="64130"/>
                    <a:pt x="371885" y="124778"/>
                    <a:pt x="359110" y="86452"/>
                  </a:cubicBezTo>
                  <a:cubicBezTo>
                    <a:pt x="357323" y="81091"/>
                    <a:pt x="358780" y="74619"/>
                    <a:pt x="355785" y="69827"/>
                  </a:cubicBezTo>
                  <a:cubicBezTo>
                    <a:pt x="352848" y="65127"/>
                    <a:pt x="346403" y="63770"/>
                    <a:pt x="342484" y="59851"/>
                  </a:cubicBezTo>
                  <a:cubicBezTo>
                    <a:pt x="307334" y="24701"/>
                    <a:pt x="360654" y="69516"/>
                    <a:pt x="319209" y="33251"/>
                  </a:cubicBezTo>
                  <a:cubicBezTo>
                    <a:pt x="315850" y="30312"/>
                    <a:pt x="301046" y="19547"/>
                    <a:pt x="295933" y="16625"/>
                  </a:cubicBezTo>
                  <a:cubicBezTo>
                    <a:pt x="291629" y="14166"/>
                    <a:pt x="286666" y="12856"/>
                    <a:pt x="282633" y="9975"/>
                  </a:cubicBezTo>
                  <a:cubicBezTo>
                    <a:pt x="278806" y="7242"/>
                    <a:pt x="275982" y="3325"/>
                    <a:pt x="272657" y="0"/>
                  </a:cubicBezTo>
                  <a:cubicBezTo>
                    <a:pt x="266007" y="1108"/>
                    <a:pt x="258626" y="97"/>
                    <a:pt x="252707" y="3325"/>
                  </a:cubicBezTo>
                  <a:cubicBezTo>
                    <a:pt x="245827" y="7078"/>
                    <a:pt x="236081" y="19950"/>
                    <a:pt x="236081" y="19950"/>
                  </a:cubicBezTo>
                  <a:cubicBezTo>
                    <a:pt x="228167" y="43692"/>
                    <a:pt x="235264" y="36013"/>
                    <a:pt x="219456" y="46551"/>
                  </a:cubicBezTo>
                  <a:cubicBezTo>
                    <a:pt x="218348" y="49876"/>
                    <a:pt x="217053" y="53145"/>
                    <a:pt x="216131" y="56526"/>
                  </a:cubicBezTo>
                  <a:cubicBezTo>
                    <a:pt x="213726" y="65344"/>
                    <a:pt x="212371" y="74456"/>
                    <a:pt x="209481" y="83127"/>
                  </a:cubicBezTo>
                  <a:lnTo>
                    <a:pt x="206156" y="93102"/>
                  </a:lnTo>
                  <a:cubicBezTo>
                    <a:pt x="205048" y="101969"/>
                    <a:pt x="211308" y="116877"/>
                    <a:pt x="202831" y="119703"/>
                  </a:cubicBezTo>
                  <a:cubicBezTo>
                    <a:pt x="184832" y="125703"/>
                    <a:pt x="164959" y="116508"/>
                    <a:pt x="146304" y="113053"/>
                  </a:cubicBezTo>
                  <a:cubicBezTo>
                    <a:pt x="134676" y="110900"/>
                    <a:pt x="95231" y="96885"/>
                    <a:pt x="83127" y="93102"/>
                  </a:cubicBezTo>
                  <a:cubicBezTo>
                    <a:pt x="-1990" y="66502"/>
                    <a:pt x="123473" y="108075"/>
                    <a:pt x="36576" y="76477"/>
                  </a:cubicBezTo>
                  <a:cubicBezTo>
                    <a:pt x="32281" y="74915"/>
                    <a:pt x="27670" y="74407"/>
                    <a:pt x="23276" y="73152"/>
                  </a:cubicBezTo>
                  <a:cubicBezTo>
                    <a:pt x="19906" y="72189"/>
                    <a:pt x="16625" y="70935"/>
                    <a:pt x="13300" y="69827"/>
                  </a:cubicBezTo>
                  <a:cubicBezTo>
                    <a:pt x="11083" y="73152"/>
                    <a:pt x="8437" y="76228"/>
                    <a:pt x="6650" y="79802"/>
                  </a:cubicBezTo>
                  <a:cubicBezTo>
                    <a:pt x="1524" y="90053"/>
                    <a:pt x="1146" y="107208"/>
                    <a:pt x="0" y="116378"/>
                  </a:cubicBezTo>
                  <a:cubicBezTo>
                    <a:pt x="1108" y="125245"/>
                    <a:pt x="-1178" y="135260"/>
                    <a:pt x="3325" y="142979"/>
                  </a:cubicBezTo>
                  <a:cubicBezTo>
                    <a:pt x="7352" y="149883"/>
                    <a:pt x="15694" y="153752"/>
                    <a:pt x="23276" y="156279"/>
                  </a:cubicBezTo>
                  <a:lnTo>
                    <a:pt x="43226" y="162929"/>
                  </a:lnTo>
                  <a:cubicBezTo>
                    <a:pt x="47660" y="166254"/>
                    <a:pt x="51463" y="170654"/>
                    <a:pt x="56527" y="172905"/>
                  </a:cubicBezTo>
                  <a:cubicBezTo>
                    <a:pt x="61691" y="175200"/>
                    <a:pt x="68810" y="172612"/>
                    <a:pt x="73152" y="176230"/>
                  </a:cubicBezTo>
                  <a:cubicBezTo>
                    <a:pt x="76663" y="179155"/>
                    <a:pt x="75486" y="185069"/>
                    <a:pt x="76477" y="189530"/>
                  </a:cubicBezTo>
                  <a:cubicBezTo>
                    <a:pt x="80019" y="205471"/>
                    <a:pt x="98645" y="203384"/>
                    <a:pt x="103078" y="206155"/>
                  </a:cubicBezTo>
                  <a:close/>
                </a:path>
              </a:pathLst>
            </a:custGeom>
            <a:solidFill>
              <a:schemeClr val="bg2"/>
            </a:solidFill>
            <a:ln w="3175">
              <a:solidFill>
                <a:schemeClr val="bg2">
                  <a:lumMod val="50000"/>
                </a:schemeClr>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s-ES">
                <a:latin typeface="Arial" panose="020B0604020202020204" pitchFamily="34" charset="0"/>
                <a:cs typeface="Arial" panose="020B0604020202020204" pitchFamily="34" charset="0"/>
              </a:endParaRPr>
            </a:p>
          </p:txBody>
        </p:sp>
        <p:sp>
          <p:nvSpPr>
            <p:cNvPr id="89" name="Conector 88"/>
            <p:cNvSpPr/>
            <p:nvPr/>
          </p:nvSpPr>
          <p:spPr>
            <a:xfrm>
              <a:off x="13134035" y="7145912"/>
              <a:ext cx="52601" cy="48303"/>
            </a:xfrm>
            <a:prstGeom prst="flowChartConnector">
              <a:avLst/>
            </a:prstGeom>
            <a:solidFill>
              <a:schemeClr val="accent1">
                <a:lumMod val="75000"/>
              </a:schemeClr>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s-ES">
                <a:latin typeface="Arial" panose="020B0604020202020204" pitchFamily="34" charset="0"/>
                <a:cs typeface="Arial" panose="020B0604020202020204" pitchFamily="34" charset="0"/>
              </a:endParaRPr>
            </a:p>
          </p:txBody>
        </p:sp>
        <p:sp>
          <p:nvSpPr>
            <p:cNvPr id="90" name="Conector 89"/>
            <p:cNvSpPr/>
            <p:nvPr/>
          </p:nvSpPr>
          <p:spPr>
            <a:xfrm>
              <a:off x="13162904" y="7278857"/>
              <a:ext cx="52601" cy="48303"/>
            </a:xfrm>
            <a:prstGeom prst="flowChartConnector">
              <a:avLst/>
            </a:prstGeom>
            <a:solidFill>
              <a:schemeClr val="accent1">
                <a:lumMod val="75000"/>
              </a:schemeClr>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s-ES">
                <a:latin typeface="Arial" panose="020B0604020202020204" pitchFamily="34" charset="0"/>
                <a:cs typeface="Arial" panose="020B0604020202020204" pitchFamily="34" charset="0"/>
              </a:endParaRPr>
            </a:p>
          </p:txBody>
        </p:sp>
        <p:sp>
          <p:nvSpPr>
            <p:cNvPr id="91" name="Conector 90"/>
            <p:cNvSpPr/>
            <p:nvPr/>
          </p:nvSpPr>
          <p:spPr>
            <a:xfrm>
              <a:off x="13236568" y="7085855"/>
              <a:ext cx="52601" cy="48303"/>
            </a:xfrm>
            <a:prstGeom prst="flowChartConnector">
              <a:avLst/>
            </a:prstGeom>
            <a:solidFill>
              <a:schemeClr val="accent1">
                <a:lumMod val="75000"/>
              </a:schemeClr>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s-ES">
                <a:latin typeface="Arial" panose="020B0604020202020204" pitchFamily="34" charset="0"/>
                <a:cs typeface="Arial" panose="020B0604020202020204" pitchFamily="34" charset="0"/>
              </a:endParaRPr>
            </a:p>
          </p:txBody>
        </p:sp>
        <p:sp>
          <p:nvSpPr>
            <p:cNvPr id="92" name="Conector 91"/>
            <p:cNvSpPr/>
            <p:nvPr/>
          </p:nvSpPr>
          <p:spPr>
            <a:xfrm>
              <a:off x="13199003" y="7359611"/>
              <a:ext cx="52601" cy="48303"/>
            </a:xfrm>
            <a:prstGeom prst="flowChartConnector">
              <a:avLst/>
            </a:prstGeom>
            <a:solidFill>
              <a:schemeClr val="accent1">
                <a:lumMod val="75000"/>
              </a:schemeClr>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s-ES">
                <a:latin typeface="Arial" panose="020B0604020202020204" pitchFamily="34" charset="0"/>
                <a:cs typeface="Arial" panose="020B0604020202020204" pitchFamily="34" charset="0"/>
              </a:endParaRPr>
            </a:p>
          </p:txBody>
        </p:sp>
        <p:sp>
          <p:nvSpPr>
            <p:cNvPr id="93" name="Conector 92"/>
            <p:cNvSpPr/>
            <p:nvPr/>
          </p:nvSpPr>
          <p:spPr>
            <a:xfrm>
              <a:off x="13176166" y="7048558"/>
              <a:ext cx="52601" cy="48303"/>
            </a:xfrm>
            <a:prstGeom prst="flowChartConnector">
              <a:avLst/>
            </a:prstGeom>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s-ES">
                <a:latin typeface="Arial" panose="020B0604020202020204" pitchFamily="34" charset="0"/>
                <a:cs typeface="Arial" panose="020B0604020202020204" pitchFamily="34" charset="0"/>
              </a:endParaRPr>
            </a:p>
          </p:txBody>
        </p:sp>
        <p:sp>
          <p:nvSpPr>
            <p:cNvPr id="94" name="Conector 93"/>
            <p:cNvSpPr/>
            <p:nvPr/>
          </p:nvSpPr>
          <p:spPr>
            <a:xfrm>
              <a:off x="13205035" y="7181502"/>
              <a:ext cx="52601" cy="48303"/>
            </a:xfrm>
            <a:prstGeom prst="flowChartConnector">
              <a:avLst/>
            </a:prstGeom>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s-ES">
                <a:latin typeface="Arial" panose="020B0604020202020204" pitchFamily="34" charset="0"/>
                <a:cs typeface="Arial" panose="020B0604020202020204" pitchFamily="34" charset="0"/>
              </a:endParaRPr>
            </a:p>
          </p:txBody>
        </p:sp>
        <p:sp>
          <p:nvSpPr>
            <p:cNvPr id="95" name="Conector 94"/>
            <p:cNvSpPr/>
            <p:nvPr/>
          </p:nvSpPr>
          <p:spPr>
            <a:xfrm>
              <a:off x="13233995" y="6988808"/>
              <a:ext cx="52601" cy="48303"/>
            </a:xfrm>
            <a:prstGeom prst="flowChartConnector">
              <a:avLst/>
            </a:prstGeom>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s-ES">
                <a:latin typeface="Arial" panose="020B0604020202020204" pitchFamily="34" charset="0"/>
                <a:cs typeface="Arial" panose="020B0604020202020204" pitchFamily="34" charset="0"/>
              </a:endParaRPr>
            </a:p>
          </p:txBody>
        </p:sp>
        <p:sp>
          <p:nvSpPr>
            <p:cNvPr id="96" name="Conector 95"/>
            <p:cNvSpPr/>
            <p:nvPr/>
          </p:nvSpPr>
          <p:spPr>
            <a:xfrm>
              <a:off x="13241134" y="7262256"/>
              <a:ext cx="52601" cy="48303"/>
            </a:xfrm>
            <a:prstGeom prst="flowChartConnector">
              <a:avLst/>
            </a:prstGeom>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s-ES">
                <a:latin typeface="Arial" panose="020B0604020202020204" pitchFamily="34" charset="0"/>
                <a:cs typeface="Arial" panose="020B0604020202020204" pitchFamily="34" charset="0"/>
              </a:endParaRPr>
            </a:p>
          </p:txBody>
        </p:sp>
      </p:grpSp>
      <p:cxnSp>
        <p:nvCxnSpPr>
          <p:cNvPr id="210" name="Conector recto de flecha 209"/>
          <p:cNvCxnSpPr/>
          <p:nvPr/>
        </p:nvCxnSpPr>
        <p:spPr>
          <a:xfrm>
            <a:off x="10706953" y="6767414"/>
            <a:ext cx="1032050" cy="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nvGrpSpPr>
          <p:cNvPr id="254" name="Grupo 253"/>
          <p:cNvGrpSpPr/>
          <p:nvPr/>
        </p:nvGrpSpPr>
        <p:grpSpPr>
          <a:xfrm>
            <a:off x="9796464" y="5850796"/>
            <a:ext cx="3782304" cy="268546"/>
            <a:chOff x="230532" y="8594169"/>
            <a:chExt cx="3579468" cy="268546"/>
          </a:xfrm>
        </p:grpSpPr>
        <p:sp>
          <p:nvSpPr>
            <p:cNvPr id="255" name="CuadroTexto 254"/>
            <p:cNvSpPr txBox="1"/>
            <p:nvPr/>
          </p:nvSpPr>
          <p:spPr>
            <a:xfrm>
              <a:off x="374289" y="8601105"/>
              <a:ext cx="463912" cy="261610"/>
            </a:xfrm>
            <a:prstGeom prst="rect">
              <a:avLst/>
            </a:prstGeom>
            <a:noFill/>
          </p:spPr>
          <p:txBody>
            <a:bodyPr wrap="square" rtlCol="0">
              <a:spAutoFit/>
            </a:bodyPr>
            <a:lstStyle/>
            <a:p>
              <a:r>
                <a:rPr lang="x-none" sz="1100" dirty="0">
                  <a:latin typeface="Arial" panose="020B0604020202020204" pitchFamily="34" charset="0"/>
                  <a:cs typeface="Arial" panose="020B0604020202020204" pitchFamily="34" charset="0"/>
                </a:rPr>
                <a:t>Bran</a:t>
              </a:r>
              <a:endParaRPr lang="es-ES" sz="1100" dirty="0">
                <a:latin typeface="Arial" panose="020B0604020202020204" pitchFamily="34" charset="0"/>
                <a:cs typeface="Arial" panose="020B0604020202020204" pitchFamily="34" charset="0"/>
              </a:endParaRPr>
            </a:p>
          </p:txBody>
        </p:sp>
        <p:sp>
          <p:nvSpPr>
            <p:cNvPr id="256" name="CuadroTexto 255"/>
            <p:cNvSpPr txBox="1"/>
            <p:nvPr/>
          </p:nvSpPr>
          <p:spPr>
            <a:xfrm>
              <a:off x="914400" y="8601105"/>
              <a:ext cx="774882" cy="261610"/>
            </a:xfrm>
            <a:prstGeom prst="rect">
              <a:avLst/>
            </a:prstGeom>
            <a:noFill/>
          </p:spPr>
          <p:txBody>
            <a:bodyPr wrap="square" rtlCol="0">
              <a:spAutoFit/>
            </a:bodyPr>
            <a:lstStyle/>
            <a:p>
              <a:r>
                <a:rPr lang="x-none" sz="1100" dirty="0">
                  <a:latin typeface="Arial" panose="020B0604020202020204" pitchFamily="34" charset="0"/>
                  <a:cs typeface="Arial" panose="020B0604020202020204" pitchFamily="34" charset="0"/>
                </a:rPr>
                <a:t>Water</a:t>
              </a:r>
              <a:endParaRPr lang="es-ES" sz="1100" dirty="0">
                <a:latin typeface="Arial" panose="020B0604020202020204" pitchFamily="34" charset="0"/>
                <a:cs typeface="Arial" panose="020B0604020202020204" pitchFamily="34" charset="0"/>
              </a:endParaRPr>
            </a:p>
          </p:txBody>
        </p:sp>
        <p:sp>
          <p:nvSpPr>
            <p:cNvPr id="257" name="CuadroTexto 256"/>
            <p:cNvSpPr txBox="1"/>
            <p:nvPr/>
          </p:nvSpPr>
          <p:spPr>
            <a:xfrm>
              <a:off x="1524000" y="8601105"/>
              <a:ext cx="627199" cy="261610"/>
            </a:xfrm>
            <a:prstGeom prst="rect">
              <a:avLst/>
            </a:prstGeom>
            <a:noFill/>
          </p:spPr>
          <p:txBody>
            <a:bodyPr wrap="square" rtlCol="0">
              <a:spAutoFit/>
            </a:bodyPr>
            <a:lstStyle/>
            <a:p>
              <a:r>
                <a:rPr lang="x-none" sz="1100" dirty="0">
                  <a:latin typeface="Arial" panose="020B0604020202020204" pitchFamily="34" charset="0"/>
                  <a:cs typeface="Arial" panose="020B0604020202020204" pitchFamily="34" charset="0"/>
                </a:rPr>
                <a:t>Protein</a:t>
              </a:r>
              <a:endParaRPr lang="es-ES" sz="1100" dirty="0">
                <a:latin typeface="Arial" panose="020B0604020202020204" pitchFamily="34" charset="0"/>
                <a:cs typeface="Arial" panose="020B0604020202020204" pitchFamily="34" charset="0"/>
              </a:endParaRPr>
            </a:p>
          </p:txBody>
        </p:sp>
        <p:sp>
          <p:nvSpPr>
            <p:cNvPr id="258" name="CuadroTexto 257"/>
            <p:cNvSpPr txBox="1"/>
            <p:nvPr/>
          </p:nvSpPr>
          <p:spPr>
            <a:xfrm>
              <a:off x="2133600" y="8594169"/>
              <a:ext cx="1676400" cy="261610"/>
            </a:xfrm>
            <a:prstGeom prst="rect">
              <a:avLst/>
            </a:prstGeom>
            <a:noFill/>
          </p:spPr>
          <p:txBody>
            <a:bodyPr wrap="square" rtlCol="0">
              <a:spAutoFit/>
            </a:bodyPr>
            <a:lstStyle/>
            <a:p>
              <a:r>
                <a:rPr lang="x-none" sz="1100" dirty="0">
                  <a:latin typeface="Arial" panose="020B0604020202020204" pitchFamily="34" charset="0"/>
                  <a:cs typeface="Arial" panose="020B0604020202020204" pitchFamily="34" charset="0"/>
                </a:rPr>
                <a:t>Soluble bran components</a:t>
              </a:r>
              <a:endParaRPr lang="es-ES" sz="1100" dirty="0">
                <a:latin typeface="Arial" panose="020B0604020202020204" pitchFamily="34" charset="0"/>
                <a:cs typeface="Arial" panose="020B0604020202020204" pitchFamily="34" charset="0"/>
              </a:endParaRPr>
            </a:p>
          </p:txBody>
        </p:sp>
        <p:sp>
          <p:nvSpPr>
            <p:cNvPr id="259" name="Conector 258"/>
            <p:cNvSpPr/>
            <p:nvPr/>
          </p:nvSpPr>
          <p:spPr>
            <a:xfrm>
              <a:off x="1478280" y="8686800"/>
              <a:ext cx="97721" cy="102838"/>
            </a:xfrm>
            <a:prstGeom prst="flowChartConnector">
              <a:avLst/>
            </a:prstGeom>
            <a:solidFill>
              <a:schemeClr val="tx2">
                <a:lumMod val="75000"/>
              </a:schemeClr>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s-ES" sz="11500">
                <a:latin typeface="Arial" panose="020B0604020202020204" pitchFamily="34" charset="0"/>
                <a:cs typeface="Arial" panose="020B0604020202020204" pitchFamily="34" charset="0"/>
              </a:endParaRPr>
            </a:p>
          </p:txBody>
        </p:sp>
        <p:sp>
          <p:nvSpPr>
            <p:cNvPr id="260" name="Rectángulo 259"/>
            <p:cNvSpPr/>
            <p:nvPr/>
          </p:nvSpPr>
          <p:spPr>
            <a:xfrm>
              <a:off x="824125" y="8637237"/>
              <a:ext cx="166475" cy="204099"/>
            </a:xfrm>
            <a:prstGeom prst="rect">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latin typeface="Arial" panose="020B0604020202020204" pitchFamily="34" charset="0"/>
                <a:cs typeface="Arial" panose="020B0604020202020204" pitchFamily="34" charset="0"/>
              </a:endParaRPr>
            </a:p>
          </p:txBody>
        </p:sp>
        <p:sp>
          <p:nvSpPr>
            <p:cNvPr id="261" name="Forma libre 260"/>
            <p:cNvSpPr/>
            <p:nvPr/>
          </p:nvSpPr>
          <p:spPr>
            <a:xfrm rot="13284449">
              <a:off x="230532" y="8616287"/>
              <a:ext cx="191910" cy="231244"/>
            </a:xfrm>
            <a:custGeom>
              <a:avLst/>
              <a:gdLst>
                <a:gd name="connsiteX0" fmla="*/ 103078 w 417837"/>
                <a:gd name="connsiteY0" fmla="*/ 206155 h 339159"/>
                <a:gd name="connsiteX1" fmla="*/ 103078 w 417837"/>
                <a:gd name="connsiteY1" fmla="*/ 206155 h 339159"/>
                <a:gd name="connsiteX2" fmla="*/ 129679 w 417837"/>
                <a:gd name="connsiteY2" fmla="*/ 269332 h 339159"/>
                <a:gd name="connsiteX3" fmla="*/ 142979 w 417837"/>
                <a:gd name="connsiteY3" fmla="*/ 285958 h 339159"/>
                <a:gd name="connsiteX4" fmla="*/ 162929 w 417837"/>
                <a:gd name="connsiteY4" fmla="*/ 309233 h 339159"/>
                <a:gd name="connsiteX5" fmla="*/ 186205 w 417837"/>
                <a:gd name="connsiteY5" fmla="*/ 322534 h 339159"/>
                <a:gd name="connsiteX6" fmla="*/ 196180 w 417837"/>
                <a:gd name="connsiteY6" fmla="*/ 329184 h 339159"/>
                <a:gd name="connsiteX7" fmla="*/ 232756 w 417837"/>
                <a:gd name="connsiteY7" fmla="*/ 339159 h 339159"/>
                <a:gd name="connsiteX8" fmla="*/ 252707 w 417837"/>
                <a:gd name="connsiteY8" fmla="*/ 335834 h 339159"/>
                <a:gd name="connsiteX9" fmla="*/ 256032 w 417837"/>
                <a:gd name="connsiteY9" fmla="*/ 319209 h 339159"/>
                <a:gd name="connsiteX10" fmla="*/ 262682 w 417837"/>
                <a:gd name="connsiteY10" fmla="*/ 312558 h 339159"/>
                <a:gd name="connsiteX11" fmla="*/ 269332 w 417837"/>
                <a:gd name="connsiteY11" fmla="*/ 302583 h 339159"/>
                <a:gd name="connsiteX12" fmla="*/ 279308 w 417837"/>
                <a:gd name="connsiteY12" fmla="*/ 299258 h 339159"/>
                <a:gd name="connsiteX13" fmla="*/ 339159 w 417837"/>
                <a:gd name="connsiteY13" fmla="*/ 295933 h 339159"/>
                <a:gd name="connsiteX14" fmla="*/ 352460 w 417837"/>
                <a:gd name="connsiteY14" fmla="*/ 292608 h 339159"/>
                <a:gd name="connsiteX15" fmla="*/ 399011 w 417837"/>
                <a:gd name="connsiteY15" fmla="*/ 285958 h 339159"/>
                <a:gd name="connsiteX16" fmla="*/ 408986 w 417837"/>
                <a:gd name="connsiteY16" fmla="*/ 282633 h 339159"/>
                <a:gd name="connsiteX17" fmla="*/ 412311 w 417837"/>
                <a:gd name="connsiteY17" fmla="*/ 236081 h 339159"/>
                <a:gd name="connsiteX18" fmla="*/ 405661 w 417837"/>
                <a:gd name="connsiteY18" fmla="*/ 209481 h 339159"/>
                <a:gd name="connsiteX19" fmla="*/ 392361 w 417837"/>
                <a:gd name="connsiteY19" fmla="*/ 192855 h 339159"/>
                <a:gd name="connsiteX20" fmla="*/ 389036 w 417837"/>
                <a:gd name="connsiteY20" fmla="*/ 182880 h 339159"/>
                <a:gd name="connsiteX21" fmla="*/ 382385 w 417837"/>
                <a:gd name="connsiteY21" fmla="*/ 166254 h 339159"/>
                <a:gd name="connsiteX22" fmla="*/ 372410 w 417837"/>
                <a:gd name="connsiteY22" fmla="*/ 136329 h 339159"/>
                <a:gd name="connsiteX23" fmla="*/ 369085 w 417837"/>
                <a:gd name="connsiteY23" fmla="*/ 126353 h 339159"/>
                <a:gd name="connsiteX24" fmla="*/ 359110 w 417837"/>
                <a:gd name="connsiteY24" fmla="*/ 86452 h 339159"/>
                <a:gd name="connsiteX25" fmla="*/ 355785 w 417837"/>
                <a:gd name="connsiteY25" fmla="*/ 69827 h 339159"/>
                <a:gd name="connsiteX26" fmla="*/ 342484 w 417837"/>
                <a:gd name="connsiteY26" fmla="*/ 59851 h 339159"/>
                <a:gd name="connsiteX27" fmla="*/ 319209 w 417837"/>
                <a:gd name="connsiteY27" fmla="*/ 33251 h 339159"/>
                <a:gd name="connsiteX28" fmla="*/ 295933 w 417837"/>
                <a:gd name="connsiteY28" fmla="*/ 16625 h 339159"/>
                <a:gd name="connsiteX29" fmla="*/ 282633 w 417837"/>
                <a:gd name="connsiteY29" fmla="*/ 9975 h 339159"/>
                <a:gd name="connsiteX30" fmla="*/ 272657 w 417837"/>
                <a:gd name="connsiteY30" fmla="*/ 0 h 339159"/>
                <a:gd name="connsiteX31" fmla="*/ 252707 w 417837"/>
                <a:gd name="connsiteY31" fmla="*/ 3325 h 339159"/>
                <a:gd name="connsiteX32" fmla="*/ 236081 w 417837"/>
                <a:gd name="connsiteY32" fmla="*/ 19950 h 339159"/>
                <a:gd name="connsiteX33" fmla="*/ 219456 w 417837"/>
                <a:gd name="connsiteY33" fmla="*/ 46551 h 339159"/>
                <a:gd name="connsiteX34" fmla="*/ 216131 w 417837"/>
                <a:gd name="connsiteY34" fmla="*/ 56526 h 339159"/>
                <a:gd name="connsiteX35" fmla="*/ 209481 w 417837"/>
                <a:gd name="connsiteY35" fmla="*/ 83127 h 339159"/>
                <a:gd name="connsiteX36" fmla="*/ 206156 w 417837"/>
                <a:gd name="connsiteY36" fmla="*/ 93102 h 339159"/>
                <a:gd name="connsiteX37" fmla="*/ 202831 w 417837"/>
                <a:gd name="connsiteY37" fmla="*/ 119703 h 339159"/>
                <a:gd name="connsiteX38" fmla="*/ 146304 w 417837"/>
                <a:gd name="connsiteY38" fmla="*/ 113053 h 339159"/>
                <a:gd name="connsiteX39" fmla="*/ 83127 w 417837"/>
                <a:gd name="connsiteY39" fmla="*/ 93102 h 339159"/>
                <a:gd name="connsiteX40" fmla="*/ 36576 w 417837"/>
                <a:gd name="connsiteY40" fmla="*/ 76477 h 339159"/>
                <a:gd name="connsiteX41" fmla="*/ 23276 w 417837"/>
                <a:gd name="connsiteY41" fmla="*/ 73152 h 339159"/>
                <a:gd name="connsiteX42" fmla="*/ 13300 w 417837"/>
                <a:gd name="connsiteY42" fmla="*/ 69827 h 339159"/>
                <a:gd name="connsiteX43" fmla="*/ 6650 w 417837"/>
                <a:gd name="connsiteY43" fmla="*/ 79802 h 339159"/>
                <a:gd name="connsiteX44" fmla="*/ 0 w 417837"/>
                <a:gd name="connsiteY44" fmla="*/ 116378 h 339159"/>
                <a:gd name="connsiteX45" fmla="*/ 3325 w 417837"/>
                <a:gd name="connsiteY45" fmla="*/ 142979 h 339159"/>
                <a:gd name="connsiteX46" fmla="*/ 23276 w 417837"/>
                <a:gd name="connsiteY46" fmla="*/ 156279 h 339159"/>
                <a:gd name="connsiteX47" fmla="*/ 43226 w 417837"/>
                <a:gd name="connsiteY47" fmla="*/ 162929 h 339159"/>
                <a:gd name="connsiteX48" fmla="*/ 56527 w 417837"/>
                <a:gd name="connsiteY48" fmla="*/ 172905 h 339159"/>
                <a:gd name="connsiteX49" fmla="*/ 73152 w 417837"/>
                <a:gd name="connsiteY49" fmla="*/ 176230 h 339159"/>
                <a:gd name="connsiteX50" fmla="*/ 76477 w 417837"/>
                <a:gd name="connsiteY50" fmla="*/ 189530 h 339159"/>
                <a:gd name="connsiteX51" fmla="*/ 103078 w 417837"/>
                <a:gd name="connsiteY51" fmla="*/ 206155 h 3391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417837" h="339159">
                  <a:moveTo>
                    <a:pt x="103078" y="206155"/>
                  </a:moveTo>
                  <a:lnTo>
                    <a:pt x="103078" y="206155"/>
                  </a:lnTo>
                  <a:cubicBezTo>
                    <a:pt x="107233" y="216544"/>
                    <a:pt x="119901" y="252222"/>
                    <a:pt x="129679" y="269332"/>
                  </a:cubicBezTo>
                  <a:cubicBezTo>
                    <a:pt x="139914" y="287241"/>
                    <a:pt x="132056" y="272303"/>
                    <a:pt x="142979" y="285958"/>
                  </a:cubicBezTo>
                  <a:cubicBezTo>
                    <a:pt x="155811" y="301998"/>
                    <a:pt x="142561" y="291776"/>
                    <a:pt x="162929" y="309233"/>
                  </a:cubicBezTo>
                  <a:cubicBezTo>
                    <a:pt x="171026" y="316173"/>
                    <a:pt x="176777" y="317146"/>
                    <a:pt x="186205" y="322534"/>
                  </a:cubicBezTo>
                  <a:cubicBezTo>
                    <a:pt x="189675" y="324517"/>
                    <a:pt x="192528" y="327561"/>
                    <a:pt x="196180" y="329184"/>
                  </a:cubicBezTo>
                  <a:cubicBezTo>
                    <a:pt x="209986" y="335320"/>
                    <a:pt x="218534" y="336315"/>
                    <a:pt x="232756" y="339159"/>
                  </a:cubicBezTo>
                  <a:cubicBezTo>
                    <a:pt x="239406" y="338051"/>
                    <a:pt x="247588" y="340222"/>
                    <a:pt x="252707" y="335834"/>
                  </a:cubicBezTo>
                  <a:cubicBezTo>
                    <a:pt x="256998" y="332156"/>
                    <a:pt x="253806" y="324404"/>
                    <a:pt x="256032" y="319209"/>
                  </a:cubicBezTo>
                  <a:cubicBezTo>
                    <a:pt x="257267" y="316327"/>
                    <a:pt x="260724" y="315006"/>
                    <a:pt x="262682" y="312558"/>
                  </a:cubicBezTo>
                  <a:cubicBezTo>
                    <a:pt x="265178" y="309437"/>
                    <a:pt x="266211" y="305079"/>
                    <a:pt x="269332" y="302583"/>
                  </a:cubicBezTo>
                  <a:cubicBezTo>
                    <a:pt x="272069" y="300393"/>
                    <a:pt x="275819" y="299590"/>
                    <a:pt x="279308" y="299258"/>
                  </a:cubicBezTo>
                  <a:cubicBezTo>
                    <a:pt x="299199" y="297364"/>
                    <a:pt x="319209" y="297041"/>
                    <a:pt x="339159" y="295933"/>
                  </a:cubicBezTo>
                  <a:cubicBezTo>
                    <a:pt x="343593" y="294825"/>
                    <a:pt x="347979" y="293504"/>
                    <a:pt x="352460" y="292608"/>
                  </a:cubicBezTo>
                  <a:cubicBezTo>
                    <a:pt x="368442" y="289412"/>
                    <a:pt x="382663" y="288001"/>
                    <a:pt x="399011" y="285958"/>
                  </a:cubicBezTo>
                  <a:cubicBezTo>
                    <a:pt x="402336" y="284850"/>
                    <a:pt x="405981" y="284436"/>
                    <a:pt x="408986" y="282633"/>
                  </a:cubicBezTo>
                  <a:cubicBezTo>
                    <a:pt x="425456" y="272750"/>
                    <a:pt x="414265" y="252686"/>
                    <a:pt x="412311" y="236081"/>
                  </a:cubicBezTo>
                  <a:cubicBezTo>
                    <a:pt x="411962" y="233115"/>
                    <a:pt x="408501" y="214215"/>
                    <a:pt x="405661" y="209481"/>
                  </a:cubicBezTo>
                  <a:cubicBezTo>
                    <a:pt x="387105" y="178553"/>
                    <a:pt x="412324" y="232781"/>
                    <a:pt x="392361" y="192855"/>
                  </a:cubicBezTo>
                  <a:cubicBezTo>
                    <a:pt x="390794" y="189720"/>
                    <a:pt x="390267" y="186162"/>
                    <a:pt x="389036" y="182880"/>
                  </a:cubicBezTo>
                  <a:cubicBezTo>
                    <a:pt x="386940" y="177291"/>
                    <a:pt x="384425" y="171864"/>
                    <a:pt x="382385" y="166254"/>
                  </a:cubicBezTo>
                  <a:cubicBezTo>
                    <a:pt x="378792" y="156373"/>
                    <a:pt x="375735" y="146304"/>
                    <a:pt x="372410" y="136329"/>
                  </a:cubicBezTo>
                  <a:lnTo>
                    <a:pt x="369085" y="126353"/>
                  </a:lnTo>
                  <a:cubicBezTo>
                    <a:pt x="361307" y="64130"/>
                    <a:pt x="371885" y="124778"/>
                    <a:pt x="359110" y="86452"/>
                  </a:cubicBezTo>
                  <a:cubicBezTo>
                    <a:pt x="357323" y="81091"/>
                    <a:pt x="358780" y="74619"/>
                    <a:pt x="355785" y="69827"/>
                  </a:cubicBezTo>
                  <a:cubicBezTo>
                    <a:pt x="352848" y="65127"/>
                    <a:pt x="346403" y="63770"/>
                    <a:pt x="342484" y="59851"/>
                  </a:cubicBezTo>
                  <a:cubicBezTo>
                    <a:pt x="307334" y="24701"/>
                    <a:pt x="360654" y="69516"/>
                    <a:pt x="319209" y="33251"/>
                  </a:cubicBezTo>
                  <a:cubicBezTo>
                    <a:pt x="315850" y="30312"/>
                    <a:pt x="301046" y="19547"/>
                    <a:pt x="295933" y="16625"/>
                  </a:cubicBezTo>
                  <a:cubicBezTo>
                    <a:pt x="291629" y="14166"/>
                    <a:pt x="286666" y="12856"/>
                    <a:pt x="282633" y="9975"/>
                  </a:cubicBezTo>
                  <a:cubicBezTo>
                    <a:pt x="278806" y="7242"/>
                    <a:pt x="275982" y="3325"/>
                    <a:pt x="272657" y="0"/>
                  </a:cubicBezTo>
                  <a:cubicBezTo>
                    <a:pt x="266007" y="1108"/>
                    <a:pt x="258626" y="97"/>
                    <a:pt x="252707" y="3325"/>
                  </a:cubicBezTo>
                  <a:cubicBezTo>
                    <a:pt x="245827" y="7078"/>
                    <a:pt x="236081" y="19950"/>
                    <a:pt x="236081" y="19950"/>
                  </a:cubicBezTo>
                  <a:cubicBezTo>
                    <a:pt x="228167" y="43692"/>
                    <a:pt x="235264" y="36013"/>
                    <a:pt x="219456" y="46551"/>
                  </a:cubicBezTo>
                  <a:cubicBezTo>
                    <a:pt x="218348" y="49876"/>
                    <a:pt x="217053" y="53145"/>
                    <a:pt x="216131" y="56526"/>
                  </a:cubicBezTo>
                  <a:cubicBezTo>
                    <a:pt x="213726" y="65344"/>
                    <a:pt x="212371" y="74456"/>
                    <a:pt x="209481" y="83127"/>
                  </a:cubicBezTo>
                  <a:lnTo>
                    <a:pt x="206156" y="93102"/>
                  </a:lnTo>
                  <a:cubicBezTo>
                    <a:pt x="205048" y="101969"/>
                    <a:pt x="211308" y="116877"/>
                    <a:pt x="202831" y="119703"/>
                  </a:cubicBezTo>
                  <a:cubicBezTo>
                    <a:pt x="184832" y="125703"/>
                    <a:pt x="164959" y="116508"/>
                    <a:pt x="146304" y="113053"/>
                  </a:cubicBezTo>
                  <a:cubicBezTo>
                    <a:pt x="134676" y="110900"/>
                    <a:pt x="95231" y="96885"/>
                    <a:pt x="83127" y="93102"/>
                  </a:cubicBezTo>
                  <a:cubicBezTo>
                    <a:pt x="-1990" y="66502"/>
                    <a:pt x="123473" y="108075"/>
                    <a:pt x="36576" y="76477"/>
                  </a:cubicBezTo>
                  <a:cubicBezTo>
                    <a:pt x="32281" y="74915"/>
                    <a:pt x="27670" y="74407"/>
                    <a:pt x="23276" y="73152"/>
                  </a:cubicBezTo>
                  <a:cubicBezTo>
                    <a:pt x="19906" y="72189"/>
                    <a:pt x="16625" y="70935"/>
                    <a:pt x="13300" y="69827"/>
                  </a:cubicBezTo>
                  <a:cubicBezTo>
                    <a:pt x="11083" y="73152"/>
                    <a:pt x="8437" y="76228"/>
                    <a:pt x="6650" y="79802"/>
                  </a:cubicBezTo>
                  <a:cubicBezTo>
                    <a:pt x="1524" y="90053"/>
                    <a:pt x="1146" y="107208"/>
                    <a:pt x="0" y="116378"/>
                  </a:cubicBezTo>
                  <a:cubicBezTo>
                    <a:pt x="1108" y="125245"/>
                    <a:pt x="-1178" y="135260"/>
                    <a:pt x="3325" y="142979"/>
                  </a:cubicBezTo>
                  <a:cubicBezTo>
                    <a:pt x="7352" y="149883"/>
                    <a:pt x="15694" y="153752"/>
                    <a:pt x="23276" y="156279"/>
                  </a:cubicBezTo>
                  <a:lnTo>
                    <a:pt x="43226" y="162929"/>
                  </a:lnTo>
                  <a:cubicBezTo>
                    <a:pt x="47660" y="166254"/>
                    <a:pt x="51463" y="170654"/>
                    <a:pt x="56527" y="172905"/>
                  </a:cubicBezTo>
                  <a:cubicBezTo>
                    <a:pt x="61691" y="175200"/>
                    <a:pt x="68810" y="172612"/>
                    <a:pt x="73152" y="176230"/>
                  </a:cubicBezTo>
                  <a:cubicBezTo>
                    <a:pt x="76663" y="179155"/>
                    <a:pt x="75486" y="185069"/>
                    <a:pt x="76477" y="189530"/>
                  </a:cubicBezTo>
                  <a:cubicBezTo>
                    <a:pt x="80019" y="205471"/>
                    <a:pt x="98645" y="203384"/>
                    <a:pt x="103078" y="206155"/>
                  </a:cubicBezTo>
                  <a:close/>
                </a:path>
              </a:pathLst>
            </a:custGeom>
            <a:solidFill>
              <a:schemeClr val="bg2"/>
            </a:solidFill>
            <a:ln w="3175">
              <a:solidFill>
                <a:schemeClr val="bg2">
                  <a:lumMod val="50000"/>
                </a:schemeClr>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s-ES">
                <a:latin typeface="Arial" panose="020B0604020202020204" pitchFamily="34" charset="0"/>
                <a:cs typeface="Arial" panose="020B0604020202020204" pitchFamily="34" charset="0"/>
              </a:endParaRPr>
            </a:p>
          </p:txBody>
        </p:sp>
        <p:sp>
          <p:nvSpPr>
            <p:cNvPr id="262" name="Conector 261"/>
            <p:cNvSpPr/>
            <p:nvPr/>
          </p:nvSpPr>
          <p:spPr>
            <a:xfrm>
              <a:off x="2095908" y="8686800"/>
              <a:ext cx="83411" cy="102838"/>
            </a:xfrm>
            <a:prstGeom prst="flowChartConnector">
              <a:avLst/>
            </a:prstGeom>
            <a:solidFill>
              <a:schemeClr val="tx1"/>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s-ES">
                <a:latin typeface="Arial" panose="020B0604020202020204" pitchFamily="34" charset="0"/>
                <a:cs typeface="Arial" panose="020B0604020202020204" pitchFamily="34" charset="0"/>
              </a:endParaRPr>
            </a:p>
          </p:txBody>
        </p:sp>
      </p:grpSp>
      <p:sp>
        <p:nvSpPr>
          <p:cNvPr id="263" name="792 CuadroTexto">
            <a:extLst>
              <a:ext uri="{FF2B5EF4-FFF2-40B4-BE49-F238E27FC236}">
                <a16:creationId xmlns:a16="http://schemas.microsoft.com/office/drawing/2014/main" xmlns="" id="{027C03AD-6E13-4757-B70D-2D5BA0FD8BEE}"/>
              </a:ext>
            </a:extLst>
          </p:cNvPr>
          <p:cNvSpPr txBox="1"/>
          <p:nvPr/>
        </p:nvSpPr>
        <p:spPr>
          <a:xfrm>
            <a:off x="9698538" y="5290139"/>
            <a:ext cx="5925810" cy="406977"/>
          </a:xfrm>
          <a:prstGeom prst="rect">
            <a:avLst/>
          </a:prstGeom>
          <a:noFill/>
        </p:spPr>
        <p:txBody>
          <a:bodyPr wrap="square" rtlCol="0">
            <a:spAutoFit/>
          </a:bodyPr>
          <a:lstStyle/>
          <a:p>
            <a:r>
              <a:rPr lang="en-GB" sz="2600" b="1" dirty="0">
                <a:solidFill>
                  <a:srgbClr val="FF33CC"/>
                </a:solidFill>
                <a:latin typeface="Arial" panose="020B0604020202020204" pitchFamily="34" charset="0"/>
                <a:cs typeface="Arial" panose="020B0604020202020204" pitchFamily="34" charset="0"/>
              </a:rPr>
              <a:t>A) Protein Extraction</a:t>
            </a:r>
          </a:p>
        </p:txBody>
      </p:sp>
      <p:sp>
        <p:nvSpPr>
          <p:cNvPr id="264" name="791 CuadroTexto">
            <a:extLst>
              <a:ext uri="{FF2B5EF4-FFF2-40B4-BE49-F238E27FC236}">
                <a16:creationId xmlns:a16="http://schemas.microsoft.com/office/drawing/2014/main" xmlns="" id="{29668B23-5CFD-408B-815F-FC66E69851A3}"/>
              </a:ext>
            </a:extLst>
          </p:cNvPr>
          <p:cNvSpPr txBox="1"/>
          <p:nvPr/>
        </p:nvSpPr>
        <p:spPr>
          <a:xfrm>
            <a:off x="19986313" y="8159007"/>
            <a:ext cx="6045024" cy="990015"/>
          </a:xfrm>
          <a:prstGeom prst="rect">
            <a:avLst/>
          </a:prstGeom>
          <a:noFill/>
          <a:ln w="19050">
            <a:noFill/>
          </a:ln>
        </p:spPr>
        <p:txBody>
          <a:bodyPr wrap="square" rtlCol="0">
            <a:spAutoFit/>
          </a:bodyPr>
          <a:lstStyle/>
          <a:p>
            <a:pPr algn="just">
              <a:lnSpc>
                <a:spcPts val="3500"/>
              </a:lnSpc>
            </a:pPr>
            <a:r>
              <a:rPr lang="en-GB" sz="1800" dirty="0" smtClean="0">
                <a:latin typeface="Arial" panose="020B0604020202020204" pitchFamily="34" charset="0"/>
                <a:cs typeface="Arial" panose="020B0604020202020204" pitchFamily="34" charset="0"/>
                <a:sym typeface="Wingdings"/>
              </a:rPr>
              <a:t> </a:t>
            </a:r>
            <a:r>
              <a:rPr lang="en-GB" sz="1800" dirty="0" err="1" smtClean="0">
                <a:latin typeface="Arial" panose="020B0604020202020204" pitchFamily="34" charset="0"/>
                <a:cs typeface="Arial" panose="020B0604020202020204" pitchFamily="34" charset="0"/>
              </a:rPr>
              <a:t>Postconditioning</a:t>
            </a:r>
            <a:r>
              <a:rPr lang="en-GB" sz="1800" dirty="0" smtClean="0">
                <a:latin typeface="Arial" panose="020B0604020202020204" pitchFamily="34" charset="0"/>
                <a:cs typeface="Arial" panose="020B0604020202020204" pitchFamily="34" charset="0"/>
              </a:rPr>
              <a:t> </a:t>
            </a:r>
            <a:r>
              <a:rPr lang="en-GB" sz="1800" dirty="0">
                <a:latin typeface="Arial" panose="020B0604020202020204" pitchFamily="34" charset="0"/>
                <a:cs typeface="Arial" panose="020B0604020202020204" pitchFamily="34" charset="0"/>
              </a:rPr>
              <a:t>(930 mbar)</a:t>
            </a:r>
            <a:r>
              <a:rPr lang="en-US" sz="1800" dirty="0">
                <a:latin typeface="Arial" panose="020B0604020202020204" pitchFamily="34" charset="0"/>
                <a:cs typeface="Arial" panose="020B0604020202020204" pitchFamily="34" charset="0"/>
              </a:rPr>
              <a:t>: water (3 min)</a:t>
            </a:r>
          </a:p>
          <a:p>
            <a:pPr algn="just">
              <a:lnSpc>
                <a:spcPts val="3500"/>
              </a:lnSpc>
            </a:pPr>
            <a:endParaRPr lang="en-GB" sz="2000" dirty="0">
              <a:latin typeface="Arial" panose="020B0604020202020204" pitchFamily="34" charset="0"/>
              <a:cs typeface="Arial" panose="020B0604020202020204" pitchFamily="34" charset="0"/>
            </a:endParaRPr>
          </a:p>
        </p:txBody>
      </p:sp>
      <p:sp>
        <p:nvSpPr>
          <p:cNvPr id="265" name="1 CuadroTexto">
            <a:extLst>
              <a:ext uri="{FF2B5EF4-FFF2-40B4-BE49-F238E27FC236}">
                <a16:creationId xmlns:a16="http://schemas.microsoft.com/office/drawing/2014/main" xmlns="" id="{A678CB0D-CF80-43F9-AB6F-385ED35E1113}"/>
              </a:ext>
            </a:extLst>
          </p:cNvPr>
          <p:cNvSpPr txBox="1"/>
          <p:nvPr/>
        </p:nvSpPr>
        <p:spPr>
          <a:xfrm>
            <a:off x="9698538" y="7867938"/>
            <a:ext cx="4176862" cy="492443"/>
          </a:xfrm>
          <a:prstGeom prst="rect">
            <a:avLst/>
          </a:prstGeom>
          <a:noFill/>
        </p:spPr>
        <p:txBody>
          <a:bodyPr wrap="square" rtlCol="0">
            <a:spAutoFit/>
          </a:bodyPr>
          <a:lstStyle/>
          <a:p>
            <a:r>
              <a:rPr lang="en-GB" sz="2600" b="1" dirty="0">
                <a:solidFill>
                  <a:schemeClr val="bg2">
                    <a:lumMod val="50000"/>
                  </a:schemeClr>
                </a:solidFill>
                <a:latin typeface="Arial" panose="020B0604020202020204" pitchFamily="34" charset="0"/>
                <a:cs typeface="Arial" panose="020B0604020202020204" pitchFamily="34" charset="0"/>
              </a:rPr>
              <a:t>B) CE-DAD</a:t>
            </a:r>
          </a:p>
        </p:txBody>
      </p:sp>
      <p:sp>
        <p:nvSpPr>
          <p:cNvPr id="267" name="1 CuadroTexto">
            <a:extLst>
              <a:ext uri="{FF2B5EF4-FFF2-40B4-BE49-F238E27FC236}">
                <a16:creationId xmlns:a16="http://schemas.microsoft.com/office/drawing/2014/main" xmlns="" id="{A678CB0D-CF80-43F9-AB6F-385ED35E1113}"/>
              </a:ext>
            </a:extLst>
          </p:cNvPr>
          <p:cNvSpPr txBox="1"/>
          <p:nvPr/>
        </p:nvSpPr>
        <p:spPr>
          <a:xfrm>
            <a:off x="9698538" y="11459547"/>
            <a:ext cx="5663300" cy="492443"/>
          </a:xfrm>
          <a:prstGeom prst="rect">
            <a:avLst/>
          </a:prstGeom>
          <a:noFill/>
        </p:spPr>
        <p:txBody>
          <a:bodyPr wrap="square" rtlCol="0">
            <a:spAutoFit/>
          </a:bodyPr>
          <a:lstStyle/>
          <a:p>
            <a:r>
              <a:rPr lang="en-GB" sz="2600" b="1" dirty="0">
                <a:solidFill>
                  <a:schemeClr val="accent6">
                    <a:lumMod val="75000"/>
                  </a:schemeClr>
                </a:solidFill>
                <a:latin typeface="Arial" panose="020B0604020202020204" pitchFamily="34" charset="0"/>
                <a:cs typeface="Arial" panose="020B0604020202020204" pitchFamily="34" charset="0"/>
              </a:rPr>
              <a:t>C) Data Analysis</a:t>
            </a:r>
          </a:p>
        </p:txBody>
      </p:sp>
      <p:sp>
        <p:nvSpPr>
          <p:cNvPr id="269" name="17 Rectángulo redondeado">
            <a:extLst>
              <a:ext uri="{FF2B5EF4-FFF2-40B4-BE49-F238E27FC236}">
                <a16:creationId xmlns:a16="http://schemas.microsoft.com/office/drawing/2014/main" xmlns="" id="{1B4302BA-1006-4D21-81B3-494079620CDB}"/>
              </a:ext>
            </a:extLst>
          </p:cNvPr>
          <p:cNvSpPr/>
          <p:nvPr/>
        </p:nvSpPr>
        <p:spPr bwMode="auto">
          <a:xfrm>
            <a:off x="574676" y="16448631"/>
            <a:ext cx="27454791" cy="856800"/>
          </a:xfrm>
          <a:prstGeom prst="roundRect">
            <a:avLst>
              <a:gd name="adj" fmla="val 36532"/>
            </a:avLst>
          </a:prstGeom>
          <a:solidFill>
            <a:srgbClr val="FF9966"/>
          </a:solidFill>
          <a:ln w="76200" cap="flat" cmpd="sng" algn="ctr">
            <a:solidFill>
              <a:srgbClr val="FF9966"/>
            </a:solidFill>
            <a:prstDash val="solid"/>
            <a:round/>
            <a:headEnd type="none" w="med" len="med"/>
            <a:tailEnd type="none" w="med" len="med"/>
          </a:ln>
          <a:effectLst/>
        </p:spPr>
        <p:txBody>
          <a:bodyPr anchor="ctr"/>
          <a:lstStyle/>
          <a:p>
            <a:pPr algn="ctr" defTabSz="3996968">
              <a:defRPr/>
            </a:pPr>
            <a:r>
              <a:rPr lang="en-GB" sz="4500" dirty="0">
                <a:solidFill>
                  <a:schemeClr val="bg1">
                    <a:lumMod val="20000"/>
                    <a:lumOff val="80000"/>
                  </a:schemeClr>
                </a:solidFill>
                <a:latin typeface="Arial" panose="020B0604020202020204" pitchFamily="34" charset="0"/>
              </a:rPr>
              <a:t>Results</a:t>
            </a:r>
          </a:p>
        </p:txBody>
      </p:sp>
      <p:sp>
        <p:nvSpPr>
          <p:cNvPr id="25" name="Rectángulo 24"/>
          <p:cNvSpPr/>
          <p:nvPr/>
        </p:nvSpPr>
        <p:spPr>
          <a:xfrm>
            <a:off x="5687244" y="23315845"/>
            <a:ext cx="9848803" cy="523220"/>
          </a:xfrm>
          <a:prstGeom prst="rect">
            <a:avLst/>
          </a:prstGeom>
        </p:spPr>
        <p:txBody>
          <a:bodyPr wrap="square">
            <a:spAutoFit/>
          </a:bodyPr>
          <a:lstStyle/>
          <a:p>
            <a:pPr algn="ctr"/>
            <a:r>
              <a:rPr lang="es-ES" sz="2800" b="1" dirty="0" err="1">
                <a:latin typeface="Arial" panose="020B0604020202020204" pitchFamily="34" charset="0"/>
                <a:cs typeface="Arial" panose="020B0604020202020204" pitchFamily="34" charset="0"/>
              </a:rPr>
              <a:t>Complex</a:t>
            </a:r>
            <a:r>
              <a:rPr lang="es-ES" sz="2800" b="1" dirty="0">
                <a:latin typeface="Arial" panose="020B0604020202020204" pitchFamily="34" charset="0"/>
                <a:cs typeface="Arial" panose="020B0604020202020204" pitchFamily="34" charset="0"/>
              </a:rPr>
              <a:t> CE-DAD </a:t>
            </a:r>
            <a:r>
              <a:rPr lang="es-ES" sz="2800" b="1" dirty="0" err="1">
                <a:latin typeface="Arial" panose="020B0604020202020204" pitchFamily="34" charset="0"/>
                <a:cs typeface="Arial" panose="020B0604020202020204" pitchFamily="34" charset="0"/>
              </a:rPr>
              <a:t>electrophoretic</a:t>
            </a:r>
            <a:r>
              <a:rPr lang="es-ES" sz="2800" b="1" dirty="0">
                <a:latin typeface="Arial" panose="020B0604020202020204" pitchFamily="34" charset="0"/>
                <a:cs typeface="Arial" panose="020B0604020202020204" pitchFamily="34" charset="0"/>
              </a:rPr>
              <a:t> </a:t>
            </a:r>
            <a:r>
              <a:rPr lang="es-ES" sz="2800" b="1" dirty="0" err="1">
                <a:latin typeface="Arial" panose="020B0604020202020204" pitchFamily="34" charset="0"/>
                <a:cs typeface="Arial" panose="020B0604020202020204" pitchFamily="34" charset="0"/>
              </a:rPr>
              <a:t>profiles</a:t>
            </a:r>
            <a:endParaRPr lang="es-ES" sz="2800" b="1" dirty="0">
              <a:latin typeface="Arial" panose="020B0604020202020204" pitchFamily="34" charset="0"/>
              <a:cs typeface="Arial" panose="020B0604020202020204" pitchFamily="34" charset="0"/>
            </a:endParaRPr>
          </a:p>
        </p:txBody>
      </p:sp>
      <p:sp>
        <p:nvSpPr>
          <p:cNvPr id="335" name="QuadreDeText 206"/>
          <p:cNvSpPr txBox="1"/>
          <p:nvPr/>
        </p:nvSpPr>
        <p:spPr>
          <a:xfrm>
            <a:off x="1078732" y="25489494"/>
            <a:ext cx="5015228" cy="400110"/>
          </a:xfrm>
          <a:prstGeom prst="rect">
            <a:avLst/>
          </a:prstGeom>
          <a:noFill/>
        </p:spPr>
        <p:txBody>
          <a:bodyPr wrap="square" rtlCol="0">
            <a:spAutoFit/>
          </a:bodyPr>
          <a:lstStyle/>
          <a:p>
            <a:r>
              <a:rPr lang="ca-ES" sz="2000" b="1" dirty="0">
                <a:latin typeface="Arial" panose="020B0604020202020204" pitchFamily="34" charset="0"/>
                <a:cs typeface="Arial" panose="020B0604020202020204" pitchFamily="34" charset="0"/>
              </a:rPr>
              <a:t>A) Royal Quinoa </a:t>
            </a:r>
            <a:r>
              <a:rPr lang="ca-ES" sz="2000" b="1" dirty="0" err="1">
                <a:latin typeface="Arial" panose="020B0604020202020204" pitchFamily="34" charset="0"/>
                <a:cs typeface="Arial" panose="020B0604020202020204" pitchFamily="34" charset="0"/>
              </a:rPr>
              <a:t>R</a:t>
            </a:r>
            <a:r>
              <a:rPr lang="ca-ES" sz="2000" b="1" dirty="0" err="1" smtClean="0">
                <a:latin typeface="Arial" panose="020B0604020202020204" pitchFamily="34" charset="0"/>
                <a:cs typeface="Arial" panose="020B0604020202020204" pitchFamily="34" charset="0"/>
              </a:rPr>
              <a:t>aw</a:t>
            </a:r>
            <a:r>
              <a:rPr lang="ca-ES" sz="2000" b="1" dirty="0" smtClean="0">
                <a:latin typeface="Arial" panose="020B0604020202020204" pitchFamily="34" charset="0"/>
                <a:cs typeface="Arial" panose="020B0604020202020204" pitchFamily="34" charset="0"/>
              </a:rPr>
              <a:t> </a:t>
            </a:r>
            <a:r>
              <a:rPr lang="ca-ES" sz="2000" b="1" dirty="0" err="1">
                <a:latin typeface="Arial" panose="020B0604020202020204" pitchFamily="34" charset="0"/>
                <a:cs typeface="Arial" panose="020B0604020202020204" pitchFamily="34" charset="0"/>
              </a:rPr>
              <a:t>E</a:t>
            </a:r>
            <a:r>
              <a:rPr lang="ca-ES" sz="2000" b="1" dirty="0" err="1" smtClean="0">
                <a:latin typeface="Arial" panose="020B0604020202020204" pitchFamily="34" charset="0"/>
                <a:cs typeface="Arial" panose="020B0604020202020204" pitchFamily="34" charset="0"/>
              </a:rPr>
              <a:t>lectropherogram</a:t>
            </a:r>
            <a:endParaRPr lang="ca-ES" sz="2000" b="1" dirty="0">
              <a:latin typeface="Arial" panose="020B0604020202020204" pitchFamily="34" charset="0"/>
              <a:cs typeface="Arial" panose="020B0604020202020204" pitchFamily="34" charset="0"/>
            </a:endParaRPr>
          </a:p>
        </p:txBody>
      </p:sp>
      <p:sp>
        <p:nvSpPr>
          <p:cNvPr id="336" name="QuadreDeText 206"/>
          <p:cNvSpPr txBox="1"/>
          <p:nvPr/>
        </p:nvSpPr>
        <p:spPr>
          <a:xfrm>
            <a:off x="6521393" y="25489494"/>
            <a:ext cx="5758141" cy="400110"/>
          </a:xfrm>
          <a:prstGeom prst="rect">
            <a:avLst/>
          </a:prstGeom>
          <a:noFill/>
        </p:spPr>
        <p:txBody>
          <a:bodyPr wrap="square" rtlCol="0">
            <a:spAutoFit/>
          </a:bodyPr>
          <a:lstStyle/>
          <a:p>
            <a:r>
              <a:rPr lang="ca-ES" sz="2000" b="1" dirty="0">
                <a:latin typeface="Arial" panose="020B0604020202020204" pitchFamily="34" charset="0"/>
                <a:cs typeface="Arial" panose="020B0604020202020204" pitchFamily="34" charset="0"/>
              </a:rPr>
              <a:t>B) MCR-ALS (</a:t>
            </a:r>
            <a:r>
              <a:rPr lang="ca-ES" sz="2000" b="1" dirty="0" err="1">
                <a:latin typeface="Arial" panose="020B0604020202020204" pitchFamily="34" charset="0"/>
                <a:cs typeface="Arial" panose="020B0604020202020204" pitchFamily="34" charset="0"/>
              </a:rPr>
              <a:t>deconvoluted</a:t>
            </a:r>
            <a:r>
              <a:rPr lang="ca-ES" sz="2000" b="1" dirty="0">
                <a:latin typeface="Arial" panose="020B0604020202020204" pitchFamily="34" charset="0"/>
                <a:cs typeface="Arial" panose="020B0604020202020204" pitchFamily="34" charset="0"/>
              </a:rPr>
              <a:t> components)</a:t>
            </a:r>
          </a:p>
        </p:txBody>
      </p:sp>
      <p:sp>
        <p:nvSpPr>
          <p:cNvPr id="337" name="QuadreDeText 206"/>
          <p:cNvSpPr txBox="1"/>
          <p:nvPr/>
        </p:nvSpPr>
        <p:spPr>
          <a:xfrm>
            <a:off x="6819061" y="26012017"/>
            <a:ext cx="3294737" cy="400110"/>
          </a:xfrm>
          <a:prstGeom prst="rect">
            <a:avLst/>
          </a:prstGeom>
          <a:noFill/>
        </p:spPr>
        <p:txBody>
          <a:bodyPr wrap="square" rtlCol="0">
            <a:spAutoFit/>
          </a:bodyPr>
          <a:lstStyle/>
          <a:p>
            <a:pPr marL="92075" indent="-92075">
              <a:buAutoNum type="romanLcParenR"/>
            </a:pPr>
            <a:r>
              <a:rPr lang="ca-ES" sz="2000" b="1" dirty="0">
                <a:latin typeface="Arial" panose="020B0604020202020204" pitchFamily="34" charset="0"/>
                <a:cs typeface="Arial" panose="020B0604020202020204" pitchFamily="34" charset="0"/>
              </a:rPr>
              <a:t> </a:t>
            </a:r>
            <a:r>
              <a:rPr lang="ca-ES" sz="2000" b="1" dirty="0" err="1">
                <a:latin typeface="Arial" panose="020B0604020202020204" pitchFamily="34" charset="0"/>
                <a:cs typeface="Arial" panose="020B0604020202020204" pitchFamily="34" charset="0"/>
              </a:rPr>
              <a:t>Concentration</a:t>
            </a:r>
            <a:r>
              <a:rPr lang="ca-ES" sz="2000" b="1" dirty="0">
                <a:latin typeface="Arial" panose="020B0604020202020204" pitchFamily="34" charset="0"/>
                <a:cs typeface="Arial" panose="020B0604020202020204" pitchFamily="34" charset="0"/>
              </a:rPr>
              <a:t> </a:t>
            </a:r>
            <a:r>
              <a:rPr lang="ca-ES" sz="2000" b="1" dirty="0" err="1">
                <a:latin typeface="Arial" panose="020B0604020202020204" pitchFamily="34" charset="0"/>
                <a:cs typeface="Arial" panose="020B0604020202020204" pitchFamily="34" charset="0"/>
              </a:rPr>
              <a:t>Profiles</a:t>
            </a:r>
            <a:endParaRPr lang="ca-ES" sz="2000" b="1" dirty="0">
              <a:latin typeface="Arial" panose="020B0604020202020204" pitchFamily="34" charset="0"/>
              <a:cs typeface="Arial" panose="020B0604020202020204" pitchFamily="34" charset="0"/>
            </a:endParaRPr>
          </a:p>
        </p:txBody>
      </p:sp>
      <p:sp>
        <p:nvSpPr>
          <p:cNvPr id="338" name="QuadreDeText 206"/>
          <p:cNvSpPr txBox="1"/>
          <p:nvPr/>
        </p:nvSpPr>
        <p:spPr>
          <a:xfrm>
            <a:off x="14600394" y="26012017"/>
            <a:ext cx="2591361" cy="400110"/>
          </a:xfrm>
          <a:prstGeom prst="rect">
            <a:avLst/>
          </a:prstGeom>
          <a:noFill/>
        </p:spPr>
        <p:txBody>
          <a:bodyPr wrap="square" rtlCol="0">
            <a:spAutoFit/>
          </a:bodyPr>
          <a:lstStyle/>
          <a:p>
            <a:r>
              <a:rPr lang="ca-ES" sz="2000" b="1" dirty="0">
                <a:latin typeface="Arial" panose="020B0604020202020204" pitchFamily="34" charset="0"/>
                <a:cs typeface="Arial" panose="020B0604020202020204" pitchFamily="34" charset="0"/>
              </a:rPr>
              <a:t>ii) UV </a:t>
            </a:r>
            <a:r>
              <a:rPr lang="ca-ES" sz="2000" b="1" dirty="0" err="1">
                <a:latin typeface="Arial" panose="020B0604020202020204" pitchFamily="34" charset="0"/>
                <a:cs typeface="Arial" panose="020B0604020202020204" pitchFamily="34" charset="0"/>
              </a:rPr>
              <a:t>Spectra</a:t>
            </a:r>
            <a:endParaRPr lang="ca-ES" sz="2000" b="1" dirty="0">
              <a:latin typeface="Arial" panose="020B0604020202020204" pitchFamily="34" charset="0"/>
              <a:cs typeface="Arial" panose="020B0604020202020204" pitchFamily="34" charset="0"/>
            </a:endParaRPr>
          </a:p>
        </p:txBody>
      </p:sp>
      <p:sp>
        <p:nvSpPr>
          <p:cNvPr id="27" name="CuadroTexto 26"/>
          <p:cNvSpPr txBox="1"/>
          <p:nvPr/>
        </p:nvSpPr>
        <p:spPr>
          <a:xfrm>
            <a:off x="1943098" y="30016005"/>
            <a:ext cx="17527710" cy="477054"/>
          </a:xfrm>
          <a:prstGeom prst="rect">
            <a:avLst/>
          </a:prstGeom>
          <a:noFill/>
        </p:spPr>
        <p:txBody>
          <a:bodyPr wrap="square" rtlCol="0">
            <a:spAutoFit/>
          </a:bodyPr>
          <a:lstStyle/>
          <a:p>
            <a:pPr algn="ctr"/>
            <a:r>
              <a:rPr lang="en-US" sz="2500" b="1" dirty="0">
                <a:latin typeface="Arial" panose="020B0604020202020204" pitchFamily="34" charset="0"/>
                <a:cs typeface="Arial" panose="020B0604020202020204" pitchFamily="34" charset="0"/>
              </a:rPr>
              <a:t>C2, C3 and C4 do not show the typical UV spectra in proteins</a:t>
            </a:r>
            <a:endParaRPr lang="es-ES" sz="2500" b="1" dirty="0">
              <a:latin typeface="Arial" panose="020B0604020202020204" pitchFamily="34" charset="0"/>
              <a:cs typeface="Arial" panose="020B0604020202020204" pitchFamily="34" charset="0"/>
            </a:endParaRPr>
          </a:p>
        </p:txBody>
      </p:sp>
      <p:pic>
        <p:nvPicPr>
          <p:cNvPr id="29" name="Imagen 28"/>
          <p:cNvPicPr>
            <a:picLocks noChangeAspect="1"/>
          </p:cNvPicPr>
          <p:nvPr/>
        </p:nvPicPr>
        <p:blipFill>
          <a:blip r:embed="rId16">
            <a:extLst>
              <a:ext uri="{28A0092B-C50C-407E-A947-70E740481C1C}">
                <a14:useLocalDpi xmlns:a14="http://schemas.microsoft.com/office/drawing/2010/main" val="0"/>
              </a:ext>
            </a:extLst>
          </a:blip>
          <a:stretch>
            <a:fillRect/>
          </a:stretch>
        </p:blipFill>
        <p:spPr>
          <a:xfrm>
            <a:off x="25128436" y="25811717"/>
            <a:ext cx="2883408" cy="2554224"/>
          </a:xfrm>
          <a:prstGeom prst="rect">
            <a:avLst/>
          </a:prstGeom>
        </p:spPr>
      </p:pic>
      <p:pic>
        <p:nvPicPr>
          <p:cNvPr id="30" name="Imagen 29"/>
          <p:cNvPicPr>
            <a:picLocks noChangeAspect="1"/>
          </p:cNvPicPr>
          <p:nvPr/>
        </p:nvPicPr>
        <p:blipFill>
          <a:blip r:embed="rId17">
            <a:extLst>
              <a:ext uri="{28A0092B-C50C-407E-A947-70E740481C1C}">
                <a14:useLocalDpi xmlns:a14="http://schemas.microsoft.com/office/drawing/2010/main" val="0"/>
              </a:ext>
            </a:extLst>
          </a:blip>
          <a:stretch>
            <a:fillRect/>
          </a:stretch>
        </p:blipFill>
        <p:spPr>
          <a:xfrm>
            <a:off x="19544189" y="19570531"/>
            <a:ext cx="5063231" cy="3914318"/>
          </a:xfrm>
          <a:prstGeom prst="rect">
            <a:avLst/>
          </a:prstGeom>
        </p:spPr>
      </p:pic>
      <p:pic>
        <p:nvPicPr>
          <p:cNvPr id="31" name="Imagen 30"/>
          <p:cNvPicPr>
            <a:picLocks noChangeAspect="1"/>
          </p:cNvPicPr>
          <p:nvPr/>
        </p:nvPicPr>
        <p:blipFill>
          <a:blip r:embed="rId18">
            <a:extLst>
              <a:ext uri="{28A0092B-C50C-407E-A947-70E740481C1C}">
                <a14:useLocalDpi xmlns:a14="http://schemas.microsoft.com/office/drawing/2010/main" val="0"/>
              </a:ext>
            </a:extLst>
          </a:blip>
          <a:stretch>
            <a:fillRect/>
          </a:stretch>
        </p:blipFill>
        <p:spPr>
          <a:xfrm>
            <a:off x="19349565" y="24282626"/>
            <a:ext cx="5831399" cy="4375220"/>
          </a:xfrm>
          <a:prstGeom prst="rect">
            <a:avLst/>
          </a:prstGeom>
        </p:spPr>
      </p:pic>
      <p:sp>
        <p:nvSpPr>
          <p:cNvPr id="339" name="Rectangle 9"/>
          <p:cNvSpPr>
            <a:spLocks noChangeArrowheads="1"/>
          </p:cNvSpPr>
          <p:nvPr/>
        </p:nvSpPr>
        <p:spPr bwMode="auto">
          <a:xfrm rot="16200000">
            <a:off x="17971568" y="20872966"/>
            <a:ext cx="3226195"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ES" altLang="es-ES" sz="1600" b="1" i="0" u="none" strike="noStrike" cap="none" normalizeH="0" baseline="0" dirty="0">
                <a:ln>
                  <a:noFill/>
                </a:ln>
                <a:solidFill>
                  <a:srgbClr val="000000"/>
                </a:solidFill>
                <a:effectLst/>
              </a:rPr>
              <a:t>Scores </a:t>
            </a:r>
            <a:r>
              <a:rPr kumimoji="0" lang="es-ES" altLang="es-ES" sz="1600" b="1" i="0" u="none" strike="noStrike" cap="none" normalizeH="0" baseline="0" dirty="0" err="1">
                <a:ln>
                  <a:noFill/>
                </a:ln>
                <a:solidFill>
                  <a:srgbClr val="000000"/>
                </a:solidFill>
                <a:effectLst/>
              </a:rPr>
              <a:t>on</a:t>
            </a:r>
            <a:r>
              <a:rPr kumimoji="0" lang="es-ES" altLang="es-ES" sz="1600" b="1" i="0" u="none" strike="noStrike" cap="none" normalizeH="0" baseline="0" dirty="0">
                <a:ln>
                  <a:noFill/>
                </a:ln>
                <a:solidFill>
                  <a:srgbClr val="000000"/>
                </a:solidFill>
                <a:effectLst/>
              </a:rPr>
              <a:t> LV 2 (17.0%)</a:t>
            </a:r>
            <a:endParaRPr kumimoji="0" lang="es-ES" altLang="es-ES" sz="1600" b="1" i="0" u="none" strike="noStrike" cap="none" normalizeH="0" baseline="0" dirty="0">
              <a:ln>
                <a:noFill/>
              </a:ln>
              <a:solidFill>
                <a:schemeClr val="tx1"/>
              </a:solidFill>
              <a:effectLst/>
            </a:endParaRPr>
          </a:p>
        </p:txBody>
      </p:sp>
      <p:sp>
        <p:nvSpPr>
          <p:cNvPr id="340" name="Rectangle 162"/>
          <p:cNvSpPr>
            <a:spLocks noChangeArrowheads="1"/>
          </p:cNvSpPr>
          <p:nvPr/>
        </p:nvSpPr>
        <p:spPr bwMode="auto">
          <a:xfrm rot="16200000">
            <a:off x="18747246" y="26131795"/>
            <a:ext cx="1674838"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ES" altLang="es-ES" sz="1600" b="1" i="0" u="none" strike="noStrike" cap="none" normalizeH="0" baseline="0" dirty="0">
                <a:ln>
                  <a:noFill/>
                </a:ln>
                <a:solidFill>
                  <a:srgbClr val="000000"/>
                </a:solidFill>
                <a:effectLst/>
              </a:rPr>
              <a:t>LV 2 (</a:t>
            </a:r>
            <a:r>
              <a:rPr kumimoji="0" lang="es-ES" altLang="es-ES" sz="1600" b="1" i="0" u="none" strike="noStrike" cap="none" normalizeH="0" baseline="0" dirty="0" smtClean="0">
                <a:ln>
                  <a:noFill/>
                </a:ln>
                <a:solidFill>
                  <a:srgbClr val="000000"/>
                </a:solidFill>
                <a:effectLst/>
              </a:rPr>
              <a:t>17.0</a:t>
            </a:r>
            <a:r>
              <a:rPr kumimoji="0" lang="es-ES" altLang="es-ES" sz="1600" b="1" i="0" u="none" strike="noStrike" cap="none" normalizeH="0" baseline="0" dirty="0">
                <a:ln>
                  <a:noFill/>
                </a:ln>
                <a:solidFill>
                  <a:srgbClr val="000000"/>
                </a:solidFill>
                <a:effectLst/>
              </a:rPr>
              <a:t>%)</a:t>
            </a:r>
            <a:endParaRPr kumimoji="0" lang="es-ES" altLang="es-ES" sz="1600" b="1" i="0" u="none" strike="noStrike" cap="none" normalizeH="0" baseline="0" dirty="0">
              <a:ln>
                <a:noFill/>
              </a:ln>
              <a:solidFill>
                <a:schemeClr val="tx1"/>
              </a:solidFill>
              <a:effectLst/>
            </a:endParaRPr>
          </a:p>
        </p:txBody>
      </p:sp>
      <p:sp>
        <p:nvSpPr>
          <p:cNvPr id="341" name="7630 CuadroTexto"/>
          <p:cNvSpPr txBox="1">
            <a:spLocks noChangeArrowheads="1"/>
          </p:cNvSpPr>
          <p:nvPr/>
        </p:nvSpPr>
        <p:spPr bwMode="auto">
          <a:xfrm>
            <a:off x="19929933" y="18916437"/>
            <a:ext cx="3057896"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s-ES_tradnl" altLang="es-ES" sz="2000" b="1" dirty="0">
                <a:latin typeface="Arial" panose="020B0604020202020204" pitchFamily="34" charset="0"/>
                <a:cs typeface="Arial" panose="020B0604020202020204" pitchFamily="34" charset="0"/>
              </a:rPr>
              <a:t>A) PLS-DA. Scores </a:t>
            </a:r>
            <a:r>
              <a:rPr lang="es-ES_tradnl" altLang="es-ES" sz="2000" b="1" dirty="0" err="1">
                <a:latin typeface="Arial" panose="020B0604020202020204" pitchFamily="34" charset="0"/>
                <a:cs typeface="Arial" panose="020B0604020202020204" pitchFamily="34" charset="0"/>
              </a:rPr>
              <a:t>Plot</a:t>
            </a:r>
            <a:endParaRPr lang="en-US" altLang="es-ES" sz="2000" b="1" dirty="0">
              <a:latin typeface="Arial" panose="020B0604020202020204" pitchFamily="34" charset="0"/>
              <a:cs typeface="Arial" panose="020B0604020202020204" pitchFamily="34" charset="0"/>
            </a:endParaRPr>
          </a:p>
        </p:txBody>
      </p:sp>
      <p:sp>
        <p:nvSpPr>
          <p:cNvPr id="342" name="7630 CuadroTexto"/>
          <p:cNvSpPr txBox="1">
            <a:spLocks noChangeArrowheads="1"/>
          </p:cNvSpPr>
          <p:nvPr/>
        </p:nvSpPr>
        <p:spPr bwMode="auto">
          <a:xfrm>
            <a:off x="19929933" y="24091721"/>
            <a:ext cx="3684473"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s-ES_tradnl" altLang="es-ES" sz="2000" b="1" dirty="0">
                <a:latin typeface="Arial" panose="020B0604020202020204" pitchFamily="34" charset="0"/>
                <a:cs typeface="Arial" panose="020B0604020202020204" pitchFamily="34" charset="0"/>
              </a:rPr>
              <a:t>B) PLS-DA. </a:t>
            </a:r>
            <a:r>
              <a:rPr lang="es-ES_tradnl" altLang="es-ES" sz="2000" b="1" dirty="0" err="1">
                <a:latin typeface="Arial" panose="020B0604020202020204" pitchFamily="34" charset="0"/>
                <a:cs typeface="Arial" panose="020B0604020202020204" pitchFamily="34" charset="0"/>
              </a:rPr>
              <a:t>Loadings</a:t>
            </a:r>
            <a:r>
              <a:rPr lang="es-ES_tradnl" altLang="es-ES" sz="2000" b="1" dirty="0">
                <a:latin typeface="Arial" panose="020B0604020202020204" pitchFamily="34" charset="0"/>
                <a:cs typeface="Arial" panose="020B0604020202020204" pitchFamily="34" charset="0"/>
              </a:rPr>
              <a:t> </a:t>
            </a:r>
            <a:r>
              <a:rPr lang="es-ES_tradnl" altLang="es-ES" sz="2000" b="1" dirty="0" err="1">
                <a:latin typeface="Arial" panose="020B0604020202020204" pitchFamily="34" charset="0"/>
                <a:cs typeface="Arial" panose="020B0604020202020204" pitchFamily="34" charset="0"/>
              </a:rPr>
              <a:t>Plot</a:t>
            </a:r>
            <a:endParaRPr lang="en-US" altLang="es-ES" sz="2000" b="1" dirty="0">
              <a:latin typeface="Arial" panose="020B0604020202020204" pitchFamily="34" charset="0"/>
              <a:cs typeface="Arial" panose="020B0604020202020204" pitchFamily="34" charset="0"/>
            </a:endParaRPr>
          </a:p>
        </p:txBody>
      </p:sp>
      <p:sp>
        <p:nvSpPr>
          <p:cNvPr id="343" name="Rectangle 162"/>
          <p:cNvSpPr>
            <a:spLocks noChangeArrowheads="1"/>
          </p:cNvSpPr>
          <p:nvPr/>
        </p:nvSpPr>
        <p:spPr bwMode="auto">
          <a:xfrm>
            <a:off x="22001637" y="28493501"/>
            <a:ext cx="1195007"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ES" altLang="es-ES" sz="1600" b="1" i="0" u="none" strike="noStrike" cap="none" normalizeH="0" baseline="0" dirty="0">
                <a:ln>
                  <a:noFill/>
                </a:ln>
                <a:solidFill>
                  <a:srgbClr val="000000"/>
                </a:solidFill>
                <a:effectLst/>
                <a:latin typeface="Arial" pitchFamily="34" charset="0"/>
                <a:cs typeface="Arial" pitchFamily="34" charset="0"/>
              </a:rPr>
              <a:t>LV 1 (75.6%)</a:t>
            </a:r>
            <a:endParaRPr kumimoji="0" lang="es-ES" altLang="es-ES" sz="1600" b="1" i="0" u="none" strike="noStrike" cap="none" normalizeH="0" baseline="0" dirty="0">
              <a:ln>
                <a:noFill/>
              </a:ln>
              <a:solidFill>
                <a:schemeClr val="tx1"/>
              </a:solidFill>
              <a:effectLst/>
              <a:latin typeface="Arial" pitchFamily="34" charset="0"/>
              <a:cs typeface="Arial" pitchFamily="34" charset="0"/>
            </a:endParaRPr>
          </a:p>
        </p:txBody>
      </p:sp>
      <p:sp>
        <p:nvSpPr>
          <p:cNvPr id="344" name="Rectangle 9"/>
          <p:cNvSpPr>
            <a:spLocks noChangeArrowheads="1"/>
          </p:cNvSpPr>
          <p:nvPr/>
        </p:nvSpPr>
        <p:spPr bwMode="auto">
          <a:xfrm>
            <a:off x="21508556" y="23407361"/>
            <a:ext cx="2246415"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ES" altLang="es-ES" sz="1600" b="1" i="0" u="none" strike="noStrike" cap="none" normalizeH="0" baseline="0" dirty="0">
                <a:ln>
                  <a:noFill/>
                </a:ln>
                <a:solidFill>
                  <a:srgbClr val="000000"/>
                </a:solidFill>
                <a:effectLst/>
                <a:latin typeface="Arial" pitchFamily="34" charset="0"/>
                <a:cs typeface="Arial" pitchFamily="34" charset="0"/>
              </a:rPr>
              <a:t>Scores </a:t>
            </a:r>
            <a:r>
              <a:rPr kumimoji="0" lang="es-ES" altLang="es-ES" sz="1600" b="1" i="0" u="none" strike="noStrike" cap="none" normalizeH="0" baseline="0" dirty="0" err="1">
                <a:ln>
                  <a:noFill/>
                </a:ln>
                <a:solidFill>
                  <a:srgbClr val="000000"/>
                </a:solidFill>
                <a:effectLst/>
                <a:latin typeface="Arial" pitchFamily="34" charset="0"/>
                <a:cs typeface="Arial" pitchFamily="34" charset="0"/>
              </a:rPr>
              <a:t>on</a:t>
            </a:r>
            <a:r>
              <a:rPr kumimoji="0" lang="es-ES" altLang="es-ES" sz="1600" b="1" i="0" u="none" strike="noStrike" cap="none" normalizeH="0" baseline="0" dirty="0">
                <a:ln>
                  <a:noFill/>
                </a:ln>
                <a:solidFill>
                  <a:srgbClr val="000000"/>
                </a:solidFill>
                <a:effectLst/>
                <a:latin typeface="Arial" pitchFamily="34" charset="0"/>
                <a:cs typeface="Arial" pitchFamily="34" charset="0"/>
              </a:rPr>
              <a:t> LV 1 (75.6%)</a:t>
            </a:r>
            <a:endParaRPr kumimoji="0" lang="es-ES" altLang="es-ES" sz="1600" b="1" i="0" u="none" strike="noStrike" cap="none" normalizeH="0" baseline="0" dirty="0">
              <a:ln>
                <a:noFill/>
              </a:ln>
              <a:solidFill>
                <a:schemeClr val="tx1"/>
              </a:solidFill>
              <a:effectLst/>
              <a:latin typeface="Arial" pitchFamily="34" charset="0"/>
              <a:cs typeface="Arial" pitchFamily="34" charset="0"/>
            </a:endParaRPr>
          </a:p>
        </p:txBody>
      </p:sp>
      <p:sp>
        <p:nvSpPr>
          <p:cNvPr id="345" name="CuadroTexto 344"/>
          <p:cNvSpPr txBox="1"/>
          <p:nvPr/>
        </p:nvSpPr>
        <p:spPr>
          <a:xfrm>
            <a:off x="19540010" y="28847403"/>
            <a:ext cx="5062568" cy="1246495"/>
          </a:xfrm>
          <a:prstGeom prst="rect">
            <a:avLst/>
          </a:prstGeom>
          <a:noFill/>
        </p:spPr>
        <p:txBody>
          <a:bodyPr wrap="square" rtlCol="0">
            <a:spAutoFit/>
          </a:bodyPr>
          <a:lstStyle/>
          <a:p>
            <a:pPr algn="ctr"/>
            <a:r>
              <a:rPr lang="es-ES" sz="2500" b="1" dirty="0">
                <a:latin typeface="Arial" panose="020B0604020202020204" pitchFamily="34" charset="0"/>
                <a:cs typeface="Arial" panose="020B0604020202020204" pitchFamily="34" charset="0"/>
              </a:rPr>
              <a:t>T</a:t>
            </a:r>
            <a:r>
              <a:rPr lang="x-none" sz="2500" b="1" dirty="0">
                <a:latin typeface="Arial" panose="020B0604020202020204" pitchFamily="34" charset="0"/>
                <a:cs typeface="Arial" panose="020B0604020202020204" pitchFamily="34" charset="0"/>
              </a:rPr>
              <a:t>wo </a:t>
            </a:r>
            <a:r>
              <a:rPr lang="en-US" sz="2500" b="1" dirty="0">
                <a:latin typeface="Arial" panose="020B0604020202020204" pitchFamily="34" charset="0"/>
                <a:cs typeface="Arial" panose="020B0604020202020204" pitchFamily="34" charset="0"/>
              </a:rPr>
              <a:t>latent variables allow classifying the different quinoa varieties</a:t>
            </a:r>
            <a:r>
              <a:rPr lang="x-none" sz="2500" b="1" dirty="0">
                <a:latin typeface="Arial" panose="020B0604020202020204" pitchFamily="34" charset="0"/>
                <a:cs typeface="Arial" panose="020B0604020202020204" pitchFamily="34" charset="0"/>
              </a:rPr>
              <a:t> </a:t>
            </a:r>
            <a:endParaRPr lang="es-ES" sz="2500" b="1" dirty="0">
              <a:latin typeface="Arial" panose="020B0604020202020204" pitchFamily="34" charset="0"/>
              <a:cs typeface="Arial" panose="020B0604020202020204" pitchFamily="34" charset="0"/>
            </a:endParaRPr>
          </a:p>
        </p:txBody>
      </p:sp>
      <p:sp>
        <p:nvSpPr>
          <p:cNvPr id="346" name="13 Rectángulo redondeado">
            <a:extLst>
              <a:ext uri="{FF2B5EF4-FFF2-40B4-BE49-F238E27FC236}">
                <a16:creationId xmlns:a16="http://schemas.microsoft.com/office/drawing/2014/main" xmlns="" id="{616C32C6-1FC7-4DEB-9C4D-718EBDFC02DA}"/>
              </a:ext>
            </a:extLst>
          </p:cNvPr>
          <p:cNvSpPr/>
          <p:nvPr/>
        </p:nvSpPr>
        <p:spPr bwMode="auto">
          <a:xfrm>
            <a:off x="542549" y="30946391"/>
            <a:ext cx="11701555" cy="856800"/>
          </a:xfrm>
          <a:prstGeom prst="roundRect">
            <a:avLst>
              <a:gd name="adj" fmla="val 36532"/>
            </a:avLst>
          </a:prstGeom>
          <a:solidFill>
            <a:srgbClr val="FF9966"/>
          </a:solidFill>
          <a:ln w="76200" cap="flat" cmpd="sng" algn="ctr">
            <a:solidFill>
              <a:srgbClr val="FF9966"/>
            </a:solidFill>
            <a:prstDash val="solid"/>
            <a:round/>
            <a:headEnd type="none" w="med" len="med"/>
            <a:tailEnd type="none" w="med" len="med"/>
          </a:ln>
          <a:effectLst/>
        </p:spPr>
        <p:txBody>
          <a:bodyPr anchor="ctr"/>
          <a:lstStyle/>
          <a:p>
            <a:pPr algn="ctr" defTabSz="3996968">
              <a:defRPr/>
            </a:pPr>
            <a:r>
              <a:rPr lang="en-GB" sz="4500" dirty="0">
                <a:solidFill>
                  <a:schemeClr val="bg1">
                    <a:lumMod val="20000"/>
                    <a:lumOff val="80000"/>
                  </a:schemeClr>
                </a:solidFill>
                <a:latin typeface="Arial" panose="020B0604020202020204" pitchFamily="34" charset="0"/>
              </a:rPr>
              <a:t>References                                                            </a:t>
            </a:r>
          </a:p>
        </p:txBody>
      </p:sp>
      <p:sp>
        <p:nvSpPr>
          <p:cNvPr id="347" name="13 Rectángulo redondeado">
            <a:extLst>
              <a:ext uri="{FF2B5EF4-FFF2-40B4-BE49-F238E27FC236}">
                <a16:creationId xmlns:a16="http://schemas.microsoft.com/office/drawing/2014/main" xmlns="" id="{616C32C6-1FC7-4DEB-9C4D-718EBDFC02DA}"/>
              </a:ext>
            </a:extLst>
          </p:cNvPr>
          <p:cNvSpPr/>
          <p:nvPr/>
        </p:nvSpPr>
        <p:spPr bwMode="auto">
          <a:xfrm>
            <a:off x="12464760" y="30946391"/>
            <a:ext cx="15495524" cy="856800"/>
          </a:xfrm>
          <a:prstGeom prst="roundRect">
            <a:avLst>
              <a:gd name="adj" fmla="val 36532"/>
            </a:avLst>
          </a:prstGeom>
          <a:solidFill>
            <a:srgbClr val="FF9966"/>
          </a:solidFill>
          <a:ln w="76200" cap="flat" cmpd="sng" algn="ctr">
            <a:solidFill>
              <a:srgbClr val="FF9966"/>
            </a:solidFill>
            <a:prstDash val="solid"/>
            <a:round/>
            <a:headEnd type="none" w="med" len="med"/>
            <a:tailEnd type="none" w="med" len="med"/>
          </a:ln>
          <a:effectLst/>
        </p:spPr>
        <p:txBody>
          <a:bodyPr anchor="ctr"/>
          <a:lstStyle/>
          <a:p>
            <a:pPr algn="ctr" defTabSz="3996968">
              <a:defRPr/>
            </a:pPr>
            <a:r>
              <a:rPr lang="en-GB" sz="4500" dirty="0">
                <a:solidFill>
                  <a:schemeClr val="bg1">
                    <a:lumMod val="20000"/>
                    <a:lumOff val="80000"/>
                  </a:schemeClr>
                </a:solidFill>
                <a:latin typeface="Arial" panose="020B0604020202020204" pitchFamily="34" charset="0"/>
              </a:rPr>
              <a:t>Conclusions</a:t>
            </a:r>
          </a:p>
        </p:txBody>
      </p:sp>
      <p:sp>
        <p:nvSpPr>
          <p:cNvPr id="349" name="13 Rectángulo redondeado">
            <a:extLst>
              <a:ext uri="{FF2B5EF4-FFF2-40B4-BE49-F238E27FC236}">
                <a16:creationId xmlns:a16="http://schemas.microsoft.com/office/drawing/2014/main" xmlns="" id="{616C32C6-1FC7-4DEB-9C4D-718EBDFC02DA}"/>
              </a:ext>
            </a:extLst>
          </p:cNvPr>
          <p:cNvSpPr/>
          <p:nvPr/>
        </p:nvSpPr>
        <p:spPr bwMode="auto">
          <a:xfrm>
            <a:off x="505683" y="33993734"/>
            <a:ext cx="11722941" cy="856800"/>
          </a:xfrm>
          <a:prstGeom prst="roundRect">
            <a:avLst>
              <a:gd name="adj" fmla="val 36532"/>
            </a:avLst>
          </a:prstGeom>
          <a:solidFill>
            <a:srgbClr val="FF9966"/>
          </a:solidFill>
          <a:ln w="76200" cap="flat" cmpd="sng" algn="ctr">
            <a:solidFill>
              <a:srgbClr val="FF9966"/>
            </a:solidFill>
            <a:prstDash val="solid"/>
            <a:round/>
            <a:headEnd type="none" w="med" len="med"/>
            <a:tailEnd type="none" w="med" len="med"/>
          </a:ln>
          <a:effectLst/>
        </p:spPr>
        <p:txBody>
          <a:bodyPr anchor="ctr"/>
          <a:lstStyle/>
          <a:p>
            <a:pPr algn="ctr" defTabSz="3997297">
              <a:defRPr/>
            </a:pPr>
            <a:r>
              <a:rPr lang="en-GB" sz="4500" dirty="0">
                <a:solidFill>
                  <a:schemeClr val="bg1">
                    <a:lumMod val="20000"/>
                    <a:lumOff val="80000"/>
                  </a:schemeClr>
                </a:solidFill>
                <a:latin typeface="Arial" panose="020B0604020202020204" pitchFamily="34" charset="0"/>
              </a:rPr>
              <a:t>Acknowledgements </a:t>
            </a:r>
          </a:p>
        </p:txBody>
      </p:sp>
      <p:sp>
        <p:nvSpPr>
          <p:cNvPr id="350" name="CuadroTexto 349"/>
          <p:cNvSpPr txBox="1"/>
          <p:nvPr/>
        </p:nvSpPr>
        <p:spPr>
          <a:xfrm>
            <a:off x="24831781" y="28657846"/>
            <a:ext cx="3301511" cy="1631216"/>
          </a:xfrm>
          <a:prstGeom prst="rect">
            <a:avLst/>
          </a:prstGeom>
          <a:noFill/>
        </p:spPr>
        <p:txBody>
          <a:bodyPr wrap="square" rtlCol="0">
            <a:spAutoFit/>
          </a:bodyPr>
          <a:lstStyle/>
          <a:p>
            <a:pPr algn="ctr"/>
            <a:r>
              <a:rPr lang="en-US" sz="2500" b="1" dirty="0">
                <a:latin typeface="Arial" panose="020B0604020202020204" pitchFamily="34" charset="0"/>
                <a:cs typeface="Arial" panose="020B0604020202020204" pitchFamily="34" charset="0"/>
              </a:rPr>
              <a:t>C4 is </a:t>
            </a:r>
            <a:r>
              <a:rPr lang="en-US" sz="2500" b="1" dirty="0" smtClean="0">
                <a:latin typeface="Arial" panose="020B0604020202020204" pitchFamily="34" charset="0"/>
                <a:cs typeface="Arial" panose="020B0604020202020204" pitchFamily="34" charset="0"/>
              </a:rPr>
              <a:t>the </a:t>
            </a:r>
            <a:r>
              <a:rPr lang="en-US" sz="2500" b="1" dirty="0">
                <a:latin typeface="Arial" panose="020B0604020202020204" pitchFamily="34" charset="0"/>
                <a:cs typeface="Arial" panose="020B0604020202020204" pitchFamily="34" charset="0"/>
              </a:rPr>
              <a:t>only variable non critical for differentiation (VIP&lt;1)</a:t>
            </a:r>
            <a:endParaRPr lang="es-ES" sz="2500" b="1" dirty="0">
              <a:latin typeface="Arial" panose="020B0604020202020204" pitchFamily="34" charset="0"/>
              <a:cs typeface="Arial" panose="020B0604020202020204" pitchFamily="34" charset="0"/>
            </a:endParaRPr>
          </a:p>
        </p:txBody>
      </p:sp>
      <p:grpSp>
        <p:nvGrpSpPr>
          <p:cNvPr id="54" name="Agrupa 53"/>
          <p:cNvGrpSpPr/>
          <p:nvPr/>
        </p:nvGrpSpPr>
        <p:grpSpPr>
          <a:xfrm>
            <a:off x="20208758" y="6210494"/>
            <a:ext cx="2688384" cy="1389302"/>
            <a:chOff x="20522830" y="6210494"/>
            <a:chExt cx="2688384" cy="1389302"/>
          </a:xfrm>
        </p:grpSpPr>
        <p:cxnSp>
          <p:nvCxnSpPr>
            <p:cNvPr id="172" name="Conector recto de flecha 171"/>
            <p:cNvCxnSpPr/>
            <p:nvPr/>
          </p:nvCxnSpPr>
          <p:spPr>
            <a:xfrm>
              <a:off x="20632418" y="6746411"/>
              <a:ext cx="1032050" cy="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73" name="CuadroTexto 172"/>
            <p:cNvSpPr txBox="1"/>
            <p:nvPr/>
          </p:nvSpPr>
          <p:spPr>
            <a:xfrm>
              <a:off x="20522830" y="6814966"/>
              <a:ext cx="2688384" cy="784830"/>
            </a:xfrm>
            <a:prstGeom prst="rect">
              <a:avLst/>
            </a:prstGeom>
            <a:noFill/>
          </p:spPr>
          <p:txBody>
            <a:bodyPr wrap="square" rtlCol="0">
              <a:spAutoFit/>
            </a:bodyPr>
            <a:lstStyle/>
            <a:p>
              <a:r>
                <a:rPr lang="es-ES" sz="1500" dirty="0" err="1">
                  <a:latin typeface="Arial" panose="020B0604020202020204" pitchFamily="34" charset="0"/>
                  <a:cs typeface="Arial" panose="020B0604020202020204" pitchFamily="34" charset="0"/>
                </a:rPr>
                <a:t>Centrifugation</a:t>
              </a:r>
              <a:r>
                <a:rPr lang="es-ES" sz="1500" dirty="0">
                  <a:latin typeface="Arial" panose="020B0604020202020204" pitchFamily="34" charset="0"/>
                  <a:cs typeface="Arial" panose="020B0604020202020204" pitchFamily="34" charset="0"/>
                </a:rPr>
                <a:t> 15 000 x g</a:t>
              </a:r>
            </a:p>
            <a:p>
              <a:r>
                <a:rPr lang="x-none" sz="1500" dirty="0">
                  <a:latin typeface="Arial" panose="020B0604020202020204" pitchFamily="34" charset="0"/>
                  <a:cs typeface="Arial" panose="020B0604020202020204" pitchFamily="34" charset="0"/>
                </a:rPr>
                <a:t>Time: 20 min</a:t>
              </a:r>
              <a:endParaRPr lang="es-ES" sz="1500" dirty="0">
                <a:latin typeface="Arial" panose="020B0604020202020204" pitchFamily="34" charset="0"/>
                <a:cs typeface="Arial" panose="020B0604020202020204" pitchFamily="34" charset="0"/>
              </a:endParaRPr>
            </a:p>
            <a:p>
              <a:r>
                <a:rPr lang="x-none" sz="1500" dirty="0">
                  <a:latin typeface="Arial" panose="020B0604020202020204" pitchFamily="34" charset="0"/>
                  <a:cs typeface="Arial" panose="020B0604020202020204" pitchFamily="34" charset="0"/>
                </a:rPr>
                <a:t>Temperature: </a:t>
              </a:r>
              <a:r>
                <a:rPr lang="x-none" sz="1500" dirty="0" smtClean="0">
                  <a:latin typeface="Arial" panose="020B0604020202020204" pitchFamily="34" charset="0"/>
                  <a:cs typeface="Arial" panose="020B0604020202020204" pitchFamily="34" charset="0"/>
                </a:rPr>
                <a:t>4ºC</a:t>
              </a:r>
              <a:endParaRPr lang="es-ES" sz="1500" dirty="0">
                <a:latin typeface="Arial" panose="020B0604020202020204" pitchFamily="34" charset="0"/>
                <a:cs typeface="Arial" panose="020B0604020202020204" pitchFamily="34" charset="0"/>
              </a:endParaRPr>
            </a:p>
          </p:txBody>
        </p:sp>
        <p:grpSp>
          <p:nvGrpSpPr>
            <p:cNvPr id="53" name="Agrupa 52"/>
            <p:cNvGrpSpPr/>
            <p:nvPr/>
          </p:nvGrpSpPr>
          <p:grpSpPr>
            <a:xfrm>
              <a:off x="22795613" y="6362518"/>
              <a:ext cx="263011" cy="1142531"/>
              <a:chOff x="22584793" y="6362518"/>
              <a:chExt cx="263011" cy="1142531"/>
            </a:xfrm>
          </p:grpSpPr>
          <p:grpSp>
            <p:nvGrpSpPr>
              <p:cNvPr id="174" name="Grupo 173"/>
              <p:cNvGrpSpPr/>
              <p:nvPr/>
            </p:nvGrpSpPr>
            <p:grpSpPr>
              <a:xfrm>
                <a:off x="22584793" y="6362518"/>
                <a:ext cx="263011" cy="1142531"/>
                <a:chOff x="171450" y="2828174"/>
                <a:chExt cx="228600" cy="1081412"/>
              </a:xfrm>
            </p:grpSpPr>
            <p:sp>
              <p:nvSpPr>
                <p:cNvPr id="224" name="Elipse 223"/>
                <p:cNvSpPr/>
                <p:nvPr/>
              </p:nvSpPr>
              <p:spPr>
                <a:xfrm>
                  <a:off x="209550" y="3427826"/>
                  <a:ext cx="152400" cy="481760"/>
                </a:xfrm>
                <a:prstGeom prst="ellipse">
                  <a:avLst/>
                </a:prstGeom>
                <a:solidFill>
                  <a:schemeClr val="tx2">
                    <a:lumMod val="60000"/>
                    <a:lumOff val="4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latin typeface="Arial" panose="020B0604020202020204" pitchFamily="34" charset="0"/>
                    <a:cs typeface="Arial" panose="020B0604020202020204" pitchFamily="34" charset="0"/>
                  </a:endParaRPr>
                </a:p>
              </p:txBody>
            </p:sp>
            <p:sp>
              <p:nvSpPr>
                <p:cNvPr id="225" name="Cilindro 224"/>
                <p:cNvSpPr/>
                <p:nvPr/>
              </p:nvSpPr>
              <p:spPr>
                <a:xfrm>
                  <a:off x="209550" y="2863343"/>
                  <a:ext cx="152400" cy="805363"/>
                </a:xfrm>
                <a:prstGeom prst="can">
                  <a:avLst/>
                </a:prstGeom>
                <a:solidFill>
                  <a:schemeClr val="bg1"/>
                </a:solidFill>
                <a:ln w="3175">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latin typeface="Arial" panose="020B0604020202020204" pitchFamily="34" charset="0"/>
                    <a:cs typeface="Arial" panose="020B0604020202020204" pitchFamily="34" charset="0"/>
                  </a:endParaRPr>
                </a:p>
              </p:txBody>
            </p:sp>
            <p:sp>
              <p:nvSpPr>
                <p:cNvPr id="226" name="Disco magnético 225"/>
                <p:cNvSpPr/>
                <p:nvPr/>
              </p:nvSpPr>
              <p:spPr>
                <a:xfrm>
                  <a:off x="171450" y="2828174"/>
                  <a:ext cx="228600" cy="193475"/>
                </a:xfrm>
                <a:prstGeom prst="flowChartMagneticDisk">
                  <a:avLst/>
                </a:prstGeom>
                <a:solidFill>
                  <a:srgbClr val="0083E6"/>
                </a:solidFill>
                <a:ln w="3175">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latin typeface="Arial" panose="020B0604020202020204" pitchFamily="34" charset="0"/>
                    <a:cs typeface="Arial" panose="020B0604020202020204" pitchFamily="34" charset="0"/>
                  </a:endParaRPr>
                </a:p>
              </p:txBody>
            </p:sp>
            <p:sp>
              <p:nvSpPr>
                <p:cNvPr id="227" name="Rectángulo 226"/>
                <p:cNvSpPr/>
                <p:nvPr/>
              </p:nvSpPr>
              <p:spPr>
                <a:xfrm>
                  <a:off x="209550" y="3645847"/>
                  <a:ext cx="152400" cy="5802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latin typeface="Arial" panose="020B0604020202020204" pitchFamily="34" charset="0"/>
                    <a:cs typeface="Arial" panose="020B0604020202020204" pitchFamily="34" charset="0"/>
                  </a:endParaRPr>
                </a:p>
              </p:txBody>
            </p:sp>
            <p:cxnSp>
              <p:nvCxnSpPr>
                <p:cNvPr id="228" name="Conector recto 227"/>
                <p:cNvCxnSpPr>
                  <a:stCxn id="224" idx="2"/>
                  <a:endCxn id="224" idx="2"/>
                </p:cNvCxnSpPr>
                <p:nvPr/>
              </p:nvCxnSpPr>
              <p:spPr>
                <a:xfrm>
                  <a:off x="209550" y="3668706"/>
                  <a:ext cx="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29" name="Conector recto 228"/>
                <p:cNvCxnSpPr/>
                <p:nvPr/>
              </p:nvCxnSpPr>
              <p:spPr>
                <a:xfrm>
                  <a:off x="209550" y="3639428"/>
                  <a:ext cx="0" cy="64447"/>
                </a:xfrm>
                <a:prstGeom prst="line">
                  <a:avLst/>
                </a:prstGeom>
                <a:ln w="3175"/>
              </p:spPr>
              <p:style>
                <a:lnRef idx="1">
                  <a:schemeClr val="dk1"/>
                </a:lnRef>
                <a:fillRef idx="0">
                  <a:schemeClr val="dk1"/>
                </a:fillRef>
                <a:effectRef idx="0">
                  <a:schemeClr val="dk1"/>
                </a:effectRef>
                <a:fontRef idx="minor">
                  <a:schemeClr val="tx1"/>
                </a:fontRef>
              </p:style>
            </p:cxnSp>
          </p:grpSp>
          <p:sp>
            <p:nvSpPr>
              <p:cNvPr id="175" name="Rectángulo 174"/>
              <p:cNvSpPr/>
              <p:nvPr/>
            </p:nvSpPr>
            <p:spPr>
              <a:xfrm>
                <a:off x="22637087" y="6720327"/>
                <a:ext cx="166881" cy="580312"/>
              </a:xfrm>
              <a:prstGeom prst="rect">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latin typeface="Arial" panose="020B0604020202020204" pitchFamily="34" charset="0"/>
                  <a:cs typeface="Arial" panose="020B0604020202020204" pitchFamily="34" charset="0"/>
                </a:endParaRPr>
              </a:p>
            </p:txBody>
          </p:sp>
          <p:sp>
            <p:nvSpPr>
              <p:cNvPr id="176" name="Conector 175"/>
              <p:cNvSpPr/>
              <p:nvPr/>
            </p:nvSpPr>
            <p:spPr>
              <a:xfrm>
                <a:off x="22678381" y="6973706"/>
                <a:ext cx="52601" cy="48303"/>
              </a:xfrm>
              <a:prstGeom prst="flowChartConnector">
                <a:avLst/>
              </a:prstGeom>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s-ES">
                  <a:latin typeface="Arial" panose="020B0604020202020204" pitchFamily="34" charset="0"/>
                  <a:cs typeface="Arial" panose="020B0604020202020204" pitchFamily="34" charset="0"/>
                </a:endParaRPr>
              </a:p>
            </p:txBody>
          </p:sp>
          <p:sp>
            <p:nvSpPr>
              <p:cNvPr id="177" name="Conector 176"/>
              <p:cNvSpPr/>
              <p:nvPr/>
            </p:nvSpPr>
            <p:spPr>
              <a:xfrm>
                <a:off x="22736210" y="7102515"/>
                <a:ext cx="52601" cy="48303"/>
              </a:xfrm>
              <a:prstGeom prst="flowChartConnector">
                <a:avLst/>
              </a:prstGeom>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s-ES">
                  <a:latin typeface="Arial" panose="020B0604020202020204" pitchFamily="34" charset="0"/>
                  <a:cs typeface="Arial" panose="020B0604020202020204" pitchFamily="34" charset="0"/>
                </a:endParaRPr>
              </a:p>
            </p:txBody>
          </p:sp>
          <p:sp>
            <p:nvSpPr>
              <p:cNvPr id="178" name="Conector 177"/>
              <p:cNvSpPr/>
              <p:nvPr/>
            </p:nvSpPr>
            <p:spPr>
              <a:xfrm>
                <a:off x="22743349" y="7183022"/>
                <a:ext cx="52601" cy="48303"/>
              </a:xfrm>
              <a:prstGeom prst="flowChartConnector">
                <a:avLst/>
              </a:prstGeom>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s-ES">
                  <a:latin typeface="Arial" panose="020B0604020202020204" pitchFamily="34" charset="0"/>
                  <a:cs typeface="Arial" panose="020B0604020202020204" pitchFamily="34" charset="0"/>
                </a:endParaRPr>
              </a:p>
            </p:txBody>
          </p:sp>
          <p:sp>
            <p:nvSpPr>
              <p:cNvPr id="179" name="Conector 178"/>
              <p:cNvSpPr/>
              <p:nvPr/>
            </p:nvSpPr>
            <p:spPr>
              <a:xfrm>
                <a:off x="22686841" y="6925476"/>
                <a:ext cx="52601" cy="48303"/>
              </a:xfrm>
              <a:prstGeom prst="flowChartConnector">
                <a:avLst/>
              </a:prstGeom>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s-ES">
                  <a:latin typeface="Arial" panose="020B0604020202020204" pitchFamily="34" charset="0"/>
                  <a:cs typeface="Arial" panose="020B0604020202020204" pitchFamily="34" charset="0"/>
                </a:endParaRPr>
              </a:p>
            </p:txBody>
          </p:sp>
        </p:grpSp>
        <p:sp>
          <p:nvSpPr>
            <p:cNvPr id="181" name="CuadroTexto 180"/>
            <p:cNvSpPr txBox="1"/>
            <p:nvPr/>
          </p:nvSpPr>
          <p:spPr>
            <a:xfrm>
              <a:off x="20522830" y="6479039"/>
              <a:ext cx="1896602" cy="323165"/>
            </a:xfrm>
            <a:prstGeom prst="rect">
              <a:avLst/>
            </a:prstGeom>
            <a:noFill/>
          </p:spPr>
          <p:txBody>
            <a:bodyPr wrap="square" rtlCol="0">
              <a:spAutoFit/>
            </a:bodyPr>
            <a:lstStyle/>
            <a:p>
              <a:r>
                <a:rPr lang="x-none" sz="1500" b="1" dirty="0">
                  <a:latin typeface="Arial" panose="020B0604020202020204" pitchFamily="34" charset="0"/>
                  <a:cs typeface="Arial" panose="020B0604020202020204" pitchFamily="34" charset="0"/>
                </a:rPr>
                <a:t>Separation II</a:t>
              </a:r>
            </a:p>
          </p:txBody>
        </p:sp>
        <p:grpSp>
          <p:nvGrpSpPr>
            <p:cNvPr id="6" name="Grupo 5">
              <a:extLst>
                <a:ext uri="{FF2B5EF4-FFF2-40B4-BE49-F238E27FC236}">
                  <a16:creationId xmlns:a16="http://schemas.microsoft.com/office/drawing/2014/main" xmlns="" id="{D25F06E7-8D19-44A2-83D5-F5E32C3DBEBB}"/>
                </a:ext>
              </a:extLst>
            </p:cNvPr>
            <p:cNvGrpSpPr/>
            <p:nvPr/>
          </p:nvGrpSpPr>
          <p:grpSpPr>
            <a:xfrm>
              <a:off x="21376767" y="6210494"/>
              <a:ext cx="1522326" cy="323165"/>
              <a:chOff x="11090073" y="12602873"/>
              <a:chExt cx="1221907" cy="323165"/>
            </a:xfrm>
          </p:grpSpPr>
          <p:sp>
            <p:nvSpPr>
              <p:cNvPr id="266" name="CuadroTexto 265">
                <a:extLst>
                  <a:ext uri="{FF2B5EF4-FFF2-40B4-BE49-F238E27FC236}">
                    <a16:creationId xmlns:a16="http://schemas.microsoft.com/office/drawing/2014/main" xmlns="" id="{5FD6C062-9C55-40A7-856D-8CF70D407D44}"/>
                  </a:ext>
                </a:extLst>
              </p:cNvPr>
              <p:cNvSpPr txBox="1"/>
              <p:nvPr/>
            </p:nvSpPr>
            <p:spPr>
              <a:xfrm>
                <a:off x="11090073" y="12602873"/>
                <a:ext cx="1221907" cy="323165"/>
              </a:xfrm>
              <a:prstGeom prst="rect">
                <a:avLst/>
              </a:prstGeom>
              <a:noFill/>
            </p:spPr>
            <p:txBody>
              <a:bodyPr wrap="square" rtlCol="0">
                <a:spAutoFit/>
              </a:bodyPr>
              <a:lstStyle/>
              <a:p>
                <a:r>
                  <a:rPr lang="es-ES" sz="1500" b="1" dirty="0" err="1">
                    <a:solidFill>
                      <a:srgbClr val="FF0000"/>
                    </a:solidFill>
                    <a:latin typeface="Arial" panose="020B0604020202020204" pitchFamily="34" charset="0"/>
                    <a:cs typeface="Arial" panose="020B0604020202020204" pitchFamily="34" charset="0"/>
                  </a:rPr>
                  <a:t>Precipitate</a:t>
                </a:r>
                <a:endParaRPr lang="es-ES" sz="1500" b="1" dirty="0">
                  <a:solidFill>
                    <a:srgbClr val="FF0000"/>
                  </a:solidFill>
                  <a:latin typeface="Arial" panose="020B0604020202020204" pitchFamily="34" charset="0"/>
                  <a:cs typeface="Arial" panose="020B0604020202020204" pitchFamily="34" charset="0"/>
                </a:endParaRPr>
              </a:p>
            </p:txBody>
          </p:sp>
          <p:cxnSp>
            <p:nvCxnSpPr>
              <p:cNvPr id="268" name="Conector recto 267">
                <a:extLst>
                  <a:ext uri="{FF2B5EF4-FFF2-40B4-BE49-F238E27FC236}">
                    <a16:creationId xmlns:a16="http://schemas.microsoft.com/office/drawing/2014/main" xmlns="" id="{D5043CD3-6A42-4083-B47C-64F61638B13A}"/>
                  </a:ext>
                </a:extLst>
              </p:cNvPr>
              <p:cNvCxnSpPr/>
              <p:nvPr/>
            </p:nvCxnSpPr>
            <p:spPr>
              <a:xfrm>
                <a:off x="11175863" y="12839215"/>
                <a:ext cx="789034" cy="0"/>
              </a:xfrm>
              <a:prstGeom prst="line">
                <a:avLst/>
              </a:prstGeom>
            </p:spPr>
            <p:style>
              <a:lnRef idx="1">
                <a:schemeClr val="dk1"/>
              </a:lnRef>
              <a:fillRef idx="0">
                <a:schemeClr val="dk1"/>
              </a:fillRef>
              <a:effectRef idx="0">
                <a:schemeClr val="dk1"/>
              </a:effectRef>
              <a:fontRef idx="minor">
                <a:schemeClr val="tx1"/>
              </a:fontRef>
            </p:style>
          </p:cxnSp>
          <p:cxnSp>
            <p:nvCxnSpPr>
              <p:cNvPr id="270" name="Conector recto de flecha 269">
                <a:extLst>
                  <a:ext uri="{FF2B5EF4-FFF2-40B4-BE49-F238E27FC236}">
                    <a16:creationId xmlns:a16="http://schemas.microsoft.com/office/drawing/2014/main" xmlns="" id="{9E3E075C-B583-4DA1-87E2-1ECCBFFC07D6}"/>
                  </a:ext>
                </a:extLst>
              </p:cNvPr>
              <p:cNvCxnSpPr/>
              <p:nvPr/>
            </p:nvCxnSpPr>
            <p:spPr>
              <a:xfrm>
                <a:off x="11961411" y="12832538"/>
                <a:ext cx="43835" cy="78968"/>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grpSp>
      </p:grpSp>
      <p:sp>
        <p:nvSpPr>
          <p:cNvPr id="271" name="CuadroTexto 270">
            <a:extLst>
              <a:ext uri="{FF2B5EF4-FFF2-40B4-BE49-F238E27FC236}">
                <a16:creationId xmlns:a16="http://schemas.microsoft.com/office/drawing/2014/main" xmlns="" id="{A6C6C445-BA0E-4957-B6AD-DA65FBFCEF16}"/>
              </a:ext>
            </a:extLst>
          </p:cNvPr>
          <p:cNvSpPr txBox="1"/>
          <p:nvPr/>
        </p:nvSpPr>
        <p:spPr>
          <a:xfrm>
            <a:off x="26929604" y="8118433"/>
            <a:ext cx="1378299" cy="369332"/>
          </a:xfrm>
          <a:prstGeom prst="rect">
            <a:avLst/>
          </a:prstGeom>
          <a:noFill/>
        </p:spPr>
        <p:txBody>
          <a:bodyPr wrap="square" rtlCol="0">
            <a:spAutoFit/>
          </a:bodyPr>
          <a:lstStyle/>
          <a:p>
            <a:r>
              <a:rPr lang="x-none" sz="1800" b="1" dirty="0">
                <a:latin typeface="Arial" panose="020B0604020202020204" pitchFamily="34" charset="0"/>
                <a:cs typeface="Arial" panose="020B0604020202020204" pitchFamily="34" charset="0"/>
              </a:rPr>
              <a:t>CE-DAD</a:t>
            </a:r>
          </a:p>
        </p:txBody>
      </p:sp>
      <p:cxnSp>
        <p:nvCxnSpPr>
          <p:cNvPr id="131" name="Conector recto de flecha 130"/>
          <p:cNvCxnSpPr/>
          <p:nvPr/>
        </p:nvCxnSpPr>
        <p:spPr>
          <a:xfrm>
            <a:off x="17774185" y="6767414"/>
            <a:ext cx="1032050" cy="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32" name="CuadroTexto 131"/>
          <p:cNvSpPr txBox="1"/>
          <p:nvPr/>
        </p:nvSpPr>
        <p:spPr>
          <a:xfrm>
            <a:off x="17664596" y="6479382"/>
            <a:ext cx="1781277" cy="323165"/>
          </a:xfrm>
          <a:prstGeom prst="rect">
            <a:avLst/>
          </a:prstGeom>
          <a:noFill/>
        </p:spPr>
        <p:txBody>
          <a:bodyPr wrap="square" rtlCol="0">
            <a:spAutoFit/>
          </a:bodyPr>
          <a:lstStyle/>
          <a:p>
            <a:r>
              <a:rPr lang="x-none" sz="1500" b="1" dirty="0">
                <a:latin typeface="Arial" panose="020B0604020202020204" pitchFamily="34" charset="0"/>
                <a:cs typeface="Arial" panose="020B0604020202020204" pitchFamily="34" charset="0"/>
              </a:rPr>
              <a:t>Precipitation</a:t>
            </a:r>
          </a:p>
        </p:txBody>
      </p:sp>
      <p:sp>
        <p:nvSpPr>
          <p:cNvPr id="133" name="CuadroTexto 132"/>
          <p:cNvSpPr txBox="1"/>
          <p:nvPr/>
        </p:nvSpPr>
        <p:spPr>
          <a:xfrm>
            <a:off x="17664597" y="7092697"/>
            <a:ext cx="2228659" cy="323165"/>
          </a:xfrm>
          <a:prstGeom prst="rect">
            <a:avLst/>
          </a:prstGeom>
          <a:noFill/>
        </p:spPr>
        <p:txBody>
          <a:bodyPr wrap="square" rtlCol="0">
            <a:spAutoFit/>
          </a:bodyPr>
          <a:lstStyle/>
          <a:p>
            <a:r>
              <a:rPr lang="es-ES" sz="1500" dirty="0">
                <a:latin typeface="Arial" panose="020B0604020202020204" pitchFamily="34" charset="0"/>
                <a:cs typeface="Arial" panose="020B0604020202020204" pitchFamily="34" charset="0"/>
              </a:rPr>
              <a:t>pH 5 (22 µL </a:t>
            </a:r>
            <a:r>
              <a:rPr lang="es-ES" sz="1500" dirty="0" err="1">
                <a:latin typeface="Arial" panose="020B0604020202020204" pitchFamily="34" charset="0"/>
                <a:cs typeface="Arial" panose="020B0604020202020204" pitchFamily="34" charset="0"/>
              </a:rPr>
              <a:t>HCl</a:t>
            </a:r>
            <a:r>
              <a:rPr lang="es-ES" sz="1500" dirty="0">
                <a:latin typeface="Arial" panose="020B0604020202020204" pitchFamily="34" charset="0"/>
                <a:cs typeface="Arial" panose="020B0604020202020204" pitchFamily="34" charset="0"/>
              </a:rPr>
              <a:t> </a:t>
            </a:r>
            <a:r>
              <a:rPr lang="es-ES" sz="1500">
                <a:latin typeface="Arial" panose="020B0604020202020204" pitchFamily="34" charset="0"/>
                <a:cs typeface="Arial" panose="020B0604020202020204" pitchFamily="34" charset="0"/>
              </a:rPr>
              <a:t>1 </a:t>
            </a:r>
            <a:r>
              <a:rPr lang="es-ES" sz="1500" smtClean="0">
                <a:latin typeface="Arial" panose="020B0604020202020204" pitchFamily="34" charset="0"/>
                <a:cs typeface="Arial" panose="020B0604020202020204" pitchFamily="34" charset="0"/>
              </a:rPr>
              <a:t>M)</a:t>
            </a:r>
            <a:endParaRPr lang="es-ES" sz="1500" dirty="0">
              <a:latin typeface="Arial" panose="020B0604020202020204" pitchFamily="34" charset="0"/>
              <a:cs typeface="Arial" panose="020B0604020202020204" pitchFamily="34" charset="0"/>
            </a:endParaRPr>
          </a:p>
        </p:txBody>
      </p:sp>
      <p:grpSp>
        <p:nvGrpSpPr>
          <p:cNvPr id="44" name="Agrupa 43"/>
          <p:cNvGrpSpPr/>
          <p:nvPr/>
        </p:nvGrpSpPr>
        <p:grpSpPr>
          <a:xfrm>
            <a:off x="19827757" y="6362518"/>
            <a:ext cx="263011" cy="1142531"/>
            <a:chOff x="20158622" y="6496233"/>
            <a:chExt cx="263011" cy="1142531"/>
          </a:xfrm>
        </p:grpSpPr>
        <p:grpSp>
          <p:nvGrpSpPr>
            <p:cNvPr id="134" name="Grupo 133"/>
            <p:cNvGrpSpPr/>
            <p:nvPr/>
          </p:nvGrpSpPr>
          <p:grpSpPr>
            <a:xfrm>
              <a:off x="20158622" y="6496233"/>
              <a:ext cx="263011" cy="1142531"/>
              <a:chOff x="171450" y="2828174"/>
              <a:chExt cx="228600" cy="1081412"/>
            </a:xfrm>
          </p:grpSpPr>
          <p:sp>
            <p:nvSpPr>
              <p:cNvPr id="230" name="Elipse 229"/>
              <p:cNvSpPr/>
              <p:nvPr/>
            </p:nvSpPr>
            <p:spPr>
              <a:xfrm>
                <a:off x="209550" y="3427826"/>
                <a:ext cx="152400" cy="481760"/>
              </a:xfrm>
              <a:prstGeom prst="ellipse">
                <a:avLst/>
              </a:prstGeom>
              <a:solidFill>
                <a:schemeClr val="accent5">
                  <a:lumMod val="40000"/>
                  <a:lumOff val="6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latin typeface="Arial" panose="020B0604020202020204" pitchFamily="34" charset="0"/>
                  <a:cs typeface="Arial" panose="020B0604020202020204" pitchFamily="34" charset="0"/>
                </a:endParaRPr>
              </a:p>
            </p:txBody>
          </p:sp>
          <p:sp>
            <p:nvSpPr>
              <p:cNvPr id="231" name="Cilindro 230"/>
              <p:cNvSpPr/>
              <p:nvPr/>
            </p:nvSpPr>
            <p:spPr>
              <a:xfrm>
                <a:off x="209550" y="2863343"/>
                <a:ext cx="152400" cy="805363"/>
              </a:xfrm>
              <a:prstGeom prst="can">
                <a:avLst/>
              </a:prstGeom>
              <a:solidFill>
                <a:schemeClr val="bg1"/>
              </a:solidFill>
              <a:ln w="3175">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latin typeface="Arial" panose="020B0604020202020204" pitchFamily="34" charset="0"/>
                  <a:cs typeface="Arial" panose="020B0604020202020204" pitchFamily="34" charset="0"/>
                </a:endParaRPr>
              </a:p>
            </p:txBody>
          </p:sp>
          <p:sp>
            <p:nvSpPr>
              <p:cNvPr id="232" name="Disco magnético 231"/>
              <p:cNvSpPr/>
              <p:nvPr/>
            </p:nvSpPr>
            <p:spPr>
              <a:xfrm>
                <a:off x="171450" y="2828174"/>
                <a:ext cx="228600" cy="193475"/>
              </a:xfrm>
              <a:prstGeom prst="flowChartMagneticDisk">
                <a:avLst/>
              </a:prstGeom>
              <a:solidFill>
                <a:srgbClr val="0083E6"/>
              </a:solidFill>
              <a:ln w="3175">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latin typeface="Arial" panose="020B0604020202020204" pitchFamily="34" charset="0"/>
                  <a:cs typeface="Arial" panose="020B0604020202020204" pitchFamily="34" charset="0"/>
                </a:endParaRPr>
              </a:p>
            </p:txBody>
          </p:sp>
          <p:sp>
            <p:nvSpPr>
              <p:cNvPr id="233" name="Rectángulo 232"/>
              <p:cNvSpPr/>
              <p:nvPr/>
            </p:nvSpPr>
            <p:spPr>
              <a:xfrm>
                <a:off x="209550" y="3645847"/>
                <a:ext cx="152400" cy="5802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latin typeface="Arial" panose="020B0604020202020204" pitchFamily="34" charset="0"/>
                  <a:cs typeface="Arial" panose="020B0604020202020204" pitchFamily="34" charset="0"/>
                </a:endParaRPr>
              </a:p>
            </p:txBody>
          </p:sp>
          <p:cxnSp>
            <p:nvCxnSpPr>
              <p:cNvPr id="234" name="Conector recto 233"/>
              <p:cNvCxnSpPr>
                <a:stCxn id="230" idx="2"/>
                <a:endCxn id="230" idx="2"/>
              </p:cNvCxnSpPr>
              <p:nvPr/>
            </p:nvCxnSpPr>
            <p:spPr>
              <a:xfrm>
                <a:off x="209550" y="3668706"/>
                <a:ext cx="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35" name="Conector recto 234"/>
              <p:cNvCxnSpPr/>
              <p:nvPr/>
            </p:nvCxnSpPr>
            <p:spPr>
              <a:xfrm>
                <a:off x="209550" y="3639428"/>
                <a:ext cx="0" cy="64447"/>
              </a:xfrm>
              <a:prstGeom prst="line">
                <a:avLst/>
              </a:prstGeom>
              <a:ln w="3175"/>
            </p:spPr>
            <p:style>
              <a:lnRef idx="1">
                <a:schemeClr val="dk1"/>
              </a:lnRef>
              <a:fillRef idx="0">
                <a:schemeClr val="dk1"/>
              </a:fillRef>
              <a:effectRef idx="0">
                <a:schemeClr val="dk1"/>
              </a:effectRef>
              <a:fontRef idx="minor">
                <a:schemeClr val="tx1"/>
              </a:fontRef>
            </p:style>
          </p:cxnSp>
        </p:grpSp>
        <p:sp>
          <p:nvSpPr>
            <p:cNvPr id="136" name="Rectángulo 135"/>
            <p:cNvSpPr/>
            <p:nvPr/>
          </p:nvSpPr>
          <p:spPr>
            <a:xfrm>
              <a:off x="20210079" y="6867911"/>
              <a:ext cx="167720" cy="569048"/>
            </a:xfrm>
            <a:prstGeom prst="rect">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latin typeface="Arial" panose="020B0604020202020204" pitchFamily="34" charset="0"/>
                <a:cs typeface="Arial" panose="020B0604020202020204" pitchFamily="34" charset="0"/>
              </a:endParaRPr>
            </a:p>
          </p:txBody>
        </p:sp>
        <p:sp>
          <p:nvSpPr>
            <p:cNvPr id="141" name="Conector 140"/>
            <p:cNvSpPr/>
            <p:nvPr/>
          </p:nvSpPr>
          <p:spPr>
            <a:xfrm>
              <a:off x="20210079" y="7155723"/>
              <a:ext cx="52601" cy="48303"/>
            </a:xfrm>
            <a:prstGeom prst="flowChartConnector">
              <a:avLst/>
            </a:prstGeom>
            <a:solidFill>
              <a:schemeClr val="accent1">
                <a:lumMod val="75000"/>
              </a:schemeClr>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s-ES">
                <a:latin typeface="Arial" panose="020B0604020202020204" pitchFamily="34" charset="0"/>
                <a:cs typeface="Arial" panose="020B0604020202020204" pitchFamily="34" charset="0"/>
              </a:endParaRPr>
            </a:p>
          </p:txBody>
        </p:sp>
        <p:sp>
          <p:nvSpPr>
            <p:cNvPr id="142" name="Conector 141"/>
            <p:cNvSpPr/>
            <p:nvPr/>
          </p:nvSpPr>
          <p:spPr>
            <a:xfrm>
              <a:off x="20238948" y="7236230"/>
              <a:ext cx="52601" cy="48303"/>
            </a:xfrm>
            <a:prstGeom prst="flowChartConnector">
              <a:avLst/>
            </a:prstGeom>
            <a:solidFill>
              <a:schemeClr val="accent1">
                <a:lumMod val="75000"/>
              </a:schemeClr>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s-ES">
                <a:latin typeface="Arial" panose="020B0604020202020204" pitchFamily="34" charset="0"/>
                <a:cs typeface="Arial" panose="020B0604020202020204" pitchFamily="34" charset="0"/>
              </a:endParaRPr>
            </a:p>
          </p:txBody>
        </p:sp>
        <p:sp>
          <p:nvSpPr>
            <p:cNvPr id="143" name="Conector 142"/>
            <p:cNvSpPr/>
            <p:nvPr/>
          </p:nvSpPr>
          <p:spPr>
            <a:xfrm>
              <a:off x="20246293" y="7155723"/>
              <a:ext cx="52601" cy="48303"/>
            </a:xfrm>
            <a:prstGeom prst="flowChartConnector">
              <a:avLst/>
            </a:prstGeom>
            <a:solidFill>
              <a:schemeClr val="accent1">
                <a:lumMod val="75000"/>
              </a:schemeClr>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s-ES">
                <a:latin typeface="Arial" panose="020B0604020202020204" pitchFamily="34" charset="0"/>
                <a:cs typeface="Arial" panose="020B0604020202020204" pitchFamily="34" charset="0"/>
              </a:endParaRPr>
            </a:p>
          </p:txBody>
        </p:sp>
        <p:sp>
          <p:nvSpPr>
            <p:cNvPr id="144" name="Conector 143"/>
            <p:cNvSpPr/>
            <p:nvPr/>
          </p:nvSpPr>
          <p:spPr>
            <a:xfrm>
              <a:off x="20246293" y="7268434"/>
              <a:ext cx="52601" cy="48303"/>
            </a:xfrm>
            <a:prstGeom prst="flowChartConnector">
              <a:avLst/>
            </a:prstGeom>
            <a:solidFill>
              <a:schemeClr val="accent1">
                <a:lumMod val="75000"/>
              </a:schemeClr>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s-ES">
                <a:latin typeface="Arial" panose="020B0604020202020204" pitchFamily="34" charset="0"/>
                <a:cs typeface="Arial" panose="020B0604020202020204" pitchFamily="34" charset="0"/>
              </a:endParaRPr>
            </a:p>
          </p:txBody>
        </p:sp>
        <p:sp>
          <p:nvSpPr>
            <p:cNvPr id="156" name="Conector 155"/>
            <p:cNvSpPr/>
            <p:nvPr/>
          </p:nvSpPr>
          <p:spPr>
            <a:xfrm>
              <a:off x="20252210" y="6994710"/>
              <a:ext cx="52601" cy="48303"/>
            </a:xfrm>
            <a:prstGeom prst="flowChartConnector">
              <a:avLst/>
            </a:prstGeom>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s-ES">
                <a:latin typeface="Arial" panose="020B0604020202020204" pitchFamily="34" charset="0"/>
                <a:cs typeface="Arial" panose="020B0604020202020204" pitchFamily="34" charset="0"/>
              </a:endParaRPr>
            </a:p>
          </p:txBody>
        </p:sp>
        <p:sp>
          <p:nvSpPr>
            <p:cNvPr id="157" name="Conector 156"/>
            <p:cNvSpPr/>
            <p:nvPr/>
          </p:nvSpPr>
          <p:spPr>
            <a:xfrm>
              <a:off x="20281362" y="7169623"/>
              <a:ext cx="52601" cy="48303"/>
            </a:xfrm>
            <a:prstGeom prst="flowChartConnector">
              <a:avLst/>
            </a:prstGeom>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s-ES">
                <a:latin typeface="Arial" panose="020B0604020202020204" pitchFamily="34" charset="0"/>
                <a:cs typeface="Arial" panose="020B0604020202020204" pitchFamily="34" charset="0"/>
              </a:endParaRPr>
            </a:p>
          </p:txBody>
        </p:sp>
        <p:sp>
          <p:nvSpPr>
            <p:cNvPr id="158" name="Conector 157"/>
            <p:cNvSpPr/>
            <p:nvPr/>
          </p:nvSpPr>
          <p:spPr>
            <a:xfrm>
              <a:off x="20281362" y="6946407"/>
              <a:ext cx="52601" cy="48303"/>
            </a:xfrm>
            <a:prstGeom prst="flowChartConnector">
              <a:avLst/>
            </a:prstGeom>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s-ES">
                <a:latin typeface="Arial" panose="020B0604020202020204" pitchFamily="34" charset="0"/>
                <a:cs typeface="Arial" panose="020B0604020202020204" pitchFamily="34" charset="0"/>
              </a:endParaRPr>
            </a:p>
          </p:txBody>
        </p:sp>
        <p:sp>
          <p:nvSpPr>
            <p:cNvPr id="159" name="Conector 158"/>
            <p:cNvSpPr/>
            <p:nvPr/>
          </p:nvSpPr>
          <p:spPr>
            <a:xfrm>
              <a:off x="20317178" y="7075217"/>
              <a:ext cx="52601" cy="48303"/>
            </a:xfrm>
            <a:prstGeom prst="flowChartConnector">
              <a:avLst/>
            </a:prstGeom>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s-ES">
                <a:latin typeface="Arial" panose="020B0604020202020204" pitchFamily="34" charset="0"/>
                <a:cs typeface="Arial" panose="020B0604020202020204" pitchFamily="34" charset="0"/>
              </a:endParaRPr>
            </a:p>
          </p:txBody>
        </p:sp>
        <p:sp>
          <p:nvSpPr>
            <p:cNvPr id="160" name="Conector 159"/>
            <p:cNvSpPr/>
            <p:nvPr/>
          </p:nvSpPr>
          <p:spPr>
            <a:xfrm>
              <a:off x="20246293" y="7236230"/>
              <a:ext cx="52601" cy="48303"/>
            </a:xfrm>
            <a:prstGeom prst="flowChartConnector">
              <a:avLst/>
            </a:prstGeom>
            <a:solidFill>
              <a:schemeClr val="accent1">
                <a:lumMod val="75000"/>
              </a:schemeClr>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s-ES">
                <a:latin typeface="Arial" panose="020B0604020202020204" pitchFamily="34" charset="0"/>
                <a:cs typeface="Arial" panose="020B0604020202020204" pitchFamily="34" charset="0"/>
              </a:endParaRPr>
            </a:p>
          </p:txBody>
        </p:sp>
        <p:sp>
          <p:nvSpPr>
            <p:cNvPr id="161" name="Conector 160"/>
            <p:cNvSpPr/>
            <p:nvPr/>
          </p:nvSpPr>
          <p:spPr>
            <a:xfrm>
              <a:off x="20210079" y="6914203"/>
              <a:ext cx="52601" cy="48303"/>
            </a:xfrm>
            <a:prstGeom prst="flowChartConnector">
              <a:avLst/>
            </a:prstGeom>
            <a:solidFill>
              <a:schemeClr val="accent1">
                <a:lumMod val="75000"/>
              </a:schemeClr>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s-ES">
                <a:latin typeface="Arial" panose="020B0604020202020204" pitchFamily="34" charset="0"/>
                <a:cs typeface="Arial" panose="020B0604020202020204" pitchFamily="34" charset="0"/>
              </a:endParaRPr>
            </a:p>
          </p:txBody>
        </p:sp>
        <p:sp>
          <p:nvSpPr>
            <p:cNvPr id="169" name="Conector 168"/>
            <p:cNvSpPr/>
            <p:nvPr/>
          </p:nvSpPr>
          <p:spPr>
            <a:xfrm>
              <a:off x="20246293" y="6914204"/>
              <a:ext cx="52601" cy="48303"/>
            </a:xfrm>
            <a:prstGeom prst="flowChartConnector">
              <a:avLst/>
            </a:prstGeom>
            <a:solidFill>
              <a:schemeClr val="accent1">
                <a:lumMod val="75000"/>
              </a:schemeClr>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s-ES">
                <a:latin typeface="Arial" panose="020B0604020202020204" pitchFamily="34" charset="0"/>
                <a:cs typeface="Arial" panose="020B0604020202020204" pitchFamily="34" charset="0"/>
              </a:endParaRPr>
            </a:p>
          </p:txBody>
        </p:sp>
        <p:sp>
          <p:nvSpPr>
            <p:cNvPr id="170" name="Conector 169"/>
            <p:cNvSpPr/>
            <p:nvPr/>
          </p:nvSpPr>
          <p:spPr>
            <a:xfrm>
              <a:off x="20246293" y="7397243"/>
              <a:ext cx="52601" cy="48303"/>
            </a:xfrm>
            <a:prstGeom prst="flowChartConnector">
              <a:avLst/>
            </a:prstGeom>
            <a:solidFill>
              <a:schemeClr val="accent1">
                <a:lumMod val="75000"/>
              </a:schemeClr>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s-ES">
                <a:latin typeface="Arial" panose="020B0604020202020204" pitchFamily="34" charset="0"/>
                <a:cs typeface="Arial" panose="020B0604020202020204" pitchFamily="34" charset="0"/>
              </a:endParaRPr>
            </a:p>
          </p:txBody>
        </p:sp>
        <p:sp>
          <p:nvSpPr>
            <p:cNvPr id="171" name="Conector 170"/>
            <p:cNvSpPr/>
            <p:nvPr/>
          </p:nvSpPr>
          <p:spPr>
            <a:xfrm>
              <a:off x="20250286" y="7443215"/>
              <a:ext cx="52601" cy="48303"/>
            </a:xfrm>
            <a:prstGeom prst="flowChartConnector">
              <a:avLst/>
            </a:prstGeom>
            <a:solidFill>
              <a:schemeClr val="accent1">
                <a:lumMod val="75000"/>
              </a:schemeClr>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s-ES">
                <a:latin typeface="Arial" panose="020B0604020202020204" pitchFamily="34" charset="0"/>
                <a:cs typeface="Arial" panose="020B0604020202020204" pitchFamily="34" charset="0"/>
              </a:endParaRPr>
            </a:p>
          </p:txBody>
        </p:sp>
      </p:grpSp>
      <p:grpSp>
        <p:nvGrpSpPr>
          <p:cNvPr id="272" name="Grupo 271">
            <a:extLst>
              <a:ext uri="{FF2B5EF4-FFF2-40B4-BE49-F238E27FC236}">
                <a16:creationId xmlns:a16="http://schemas.microsoft.com/office/drawing/2014/main" xmlns="" id="{9598EE52-A0FF-4274-8BDF-4F6F948F27EA}"/>
              </a:ext>
            </a:extLst>
          </p:cNvPr>
          <p:cNvGrpSpPr/>
          <p:nvPr/>
        </p:nvGrpSpPr>
        <p:grpSpPr>
          <a:xfrm>
            <a:off x="18384676" y="6263358"/>
            <a:ext cx="1522326" cy="553998"/>
            <a:chOff x="11015836" y="10088456"/>
            <a:chExt cx="1221907" cy="553998"/>
          </a:xfrm>
        </p:grpSpPr>
        <p:sp>
          <p:nvSpPr>
            <p:cNvPr id="273" name="CuadroTexto 272">
              <a:extLst>
                <a:ext uri="{FF2B5EF4-FFF2-40B4-BE49-F238E27FC236}">
                  <a16:creationId xmlns:a16="http://schemas.microsoft.com/office/drawing/2014/main" xmlns="" id="{EC1E02D4-3DB8-44BF-AF53-337CD8B9433F}"/>
                </a:ext>
              </a:extLst>
            </p:cNvPr>
            <p:cNvSpPr txBox="1"/>
            <p:nvPr/>
          </p:nvSpPr>
          <p:spPr>
            <a:xfrm>
              <a:off x="11015836" y="10088456"/>
              <a:ext cx="1221907" cy="553998"/>
            </a:xfrm>
            <a:prstGeom prst="rect">
              <a:avLst/>
            </a:prstGeom>
            <a:noFill/>
          </p:spPr>
          <p:txBody>
            <a:bodyPr wrap="square" rtlCol="0">
              <a:spAutoFit/>
            </a:bodyPr>
            <a:lstStyle/>
            <a:p>
              <a:r>
                <a:rPr lang="es-ES" sz="1500" b="1" dirty="0">
                  <a:solidFill>
                    <a:srgbClr val="FF0000"/>
                  </a:solidFill>
                  <a:latin typeface="Arial" panose="020B0604020202020204" pitchFamily="34" charset="0"/>
                  <a:cs typeface="Arial" panose="020B0604020202020204" pitchFamily="34" charset="0"/>
                </a:rPr>
                <a:t>S</a:t>
              </a:r>
              <a:r>
                <a:rPr lang="x-none" sz="1500" b="1" dirty="0">
                  <a:solidFill>
                    <a:srgbClr val="FF0000"/>
                  </a:solidFill>
                  <a:latin typeface="Arial" panose="020B0604020202020204" pitchFamily="34" charset="0"/>
                  <a:cs typeface="Arial" panose="020B0604020202020204" pitchFamily="34" charset="0"/>
                </a:rPr>
                <a:t>upernadant </a:t>
              </a:r>
              <a:endParaRPr lang="es-ES" sz="1500" b="1" dirty="0">
                <a:solidFill>
                  <a:srgbClr val="FF0000"/>
                </a:solidFill>
                <a:latin typeface="Arial" panose="020B0604020202020204" pitchFamily="34" charset="0"/>
                <a:cs typeface="Arial" panose="020B0604020202020204" pitchFamily="34" charset="0"/>
              </a:endParaRPr>
            </a:p>
          </p:txBody>
        </p:sp>
        <p:cxnSp>
          <p:nvCxnSpPr>
            <p:cNvPr id="274" name="Conector recto 273">
              <a:extLst>
                <a:ext uri="{FF2B5EF4-FFF2-40B4-BE49-F238E27FC236}">
                  <a16:creationId xmlns:a16="http://schemas.microsoft.com/office/drawing/2014/main" xmlns="" id="{C8695281-E6B1-4842-979D-3B7B2BEE524F}"/>
                </a:ext>
              </a:extLst>
            </p:cNvPr>
            <p:cNvCxnSpPr/>
            <p:nvPr/>
          </p:nvCxnSpPr>
          <p:spPr>
            <a:xfrm>
              <a:off x="11122557" y="10335595"/>
              <a:ext cx="789034" cy="0"/>
            </a:xfrm>
            <a:prstGeom prst="line">
              <a:avLst/>
            </a:prstGeom>
          </p:spPr>
          <p:style>
            <a:lnRef idx="1">
              <a:schemeClr val="dk1"/>
            </a:lnRef>
            <a:fillRef idx="0">
              <a:schemeClr val="dk1"/>
            </a:fillRef>
            <a:effectRef idx="0">
              <a:schemeClr val="dk1"/>
            </a:effectRef>
            <a:fontRef idx="minor">
              <a:schemeClr val="tx1"/>
            </a:fontRef>
          </p:style>
        </p:cxnSp>
        <p:cxnSp>
          <p:nvCxnSpPr>
            <p:cNvPr id="275" name="Conector recto de flecha 274">
              <a:extLst>
                <a:ext uri="{FF2B5EF4-FFF2-40B4-BE49-F238E27FC236}">
                  <a16:creationId xmlns:a16="http://schemas.microsoft.com/office/drawing/2014/main" xmlns="" id="{95D2057C-1D5C-4ED7-8E91-B9A37ACFE492}"/>
                </a:ext>
              </a:extLst>
            </p:cNvPr>
            <p:cNvCxnSpPr>
              <a:cxnSpLocks/>
            </p:cNvCxnSpPr>
            <p:nvPr/>
          </p:nvCxnSpPr>
          <p:spPr>
            <a:xfrm>
              <a:off x="11911592" y="10335595"/>
              <a:ext cx="43835" cy="78968"/>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grpSp>
      <p:sp>
        <p:nvSpPr>
          <p:cNvPr id="276" name="7630 CuadroTexto">
            <a:extLst>
              <a:ext uri="{FF2B5EF4-FFF2-40B4-BE49-F238E27FC236}">
                <a16:creationId xmlns:a16="http://schemas.microsoft.com/office/drawing/2014/main" xmlns="" id="{13A09D28-9397-4B3E-AD9C-512347BD1319}"/>
              </a:ext>
            </a:extLst>
          </p:cNvPr>
          <p:cNvSpPr txBox="1">
            <a:spLocks noChangeArrowheads="1"/>
          </p:cNvSpPr>
          <p:nvPr/>
        </p:nvSpPr>
        <p:spPr bwMode="auto">
          <a:xfrm>
            <a:off x="25095844" y="18919480"/>
            <a:ext cx="3057896"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s-ES_tradnl" altLang="es-ES" sz="2000" b="1" dirty="0">
                <a:latin typeface="Arial" panose="020B0604020202020204" pitchFamily="34" charset="0"/>
                <a:cs typeface="Arial" panose="020B0604020202020204" pitchFamily="34" charset="0"/>
              </a:rPr>
              <a:t>C) PLS-DA. VIP </a:t>
            </a:r>
            <a:r>
              <a:rPr lang="es-ES_tradnl" altLang="es-ES" sz="2000" b="1" dirty="0" err="1" smtClean="0">
                <a:latin typeface="Arial" panose="020B0604020202020204" pitchFamily="34" charset="0"/>
                <a:cs typeface="Arial" panose="020B0604020202020204" pitchFamily="34" charset="0"/>
              </a:rPr>
              <a:t>Plots</a:t>
            </a:r>
            <a:endParaRPr lang="en-US" altLang="es-ES" sz="2000" b="1" dirty="0">
              <a:latin typeface="Arial" panose="020B0604020202020204" pitchFamily="34" charset="0"/>
              <a:cs typeface="Arial" panose="020B0604020202020204" pitchFamily="34" charset="0"/>
            </a:endParaRPr>
          </a:p>
        </p:txBody>
      </p:sp>
      <p:sp>
        <p:nvSpPr>
          <p:cNvPr id="4" name="3 CuadroTexto"/>
          <p:cNvSpPr txBox="1"/>
          <p:nvPr/>
        </p:nvSpPr>
        <p:spPr>
          <a:xfrm>
            <a:off x="8351540" y="18424045"/>
            <a:ext cx="2630769" cy="584775"/>
          </a:xfrm>
          <a:prstGeom prst="rect">
            <a:avLst/>
          </a:prstGeom>
          <a:noFill/>
        </p:spPr>
        <p:txBody>
          <a:bodyPr wrap="square" rtlCol="0">
            <a:spAutoFit/>
          </a:bodyPr>
          <a:lstStyle/>
          <a:p>
            <a:pPr algn="ctr"/>
            <a:r>
              <a:rPr lang="ca-ES" sz="3200" b="1" dirty="0">
                <a:solidFill>
                  <a:srgbClr val="002060"/>
                </a:solidFill>
                <a:latin typeface="Arial" panose="020B0604020202020204" pitchFamily="34" charset="0"/>
                <a:cs typeface="Arial" panose="020B0604020202020204" pitchFamily="34" charset="0"/>
              </a:rPr>
              <a:t> </a:t>
            </a:r>
            <a:r>
              <a:rPr lang="el-GR" sz="3200" b="1" dirty="0" smtClean="0">
                <a:solidFill>
                  <a:srgbClr val="002060"/>
                </a:solidFill>
                <a:latin typeface="Arial" panose="020B0604020202020204" pitchFamily="34" charset="0"/>
                <a:cs typeface="Arial" panose="020B0604020202020204" pitchFamily="34" charset="0"/>
              </a:rPr>
              <a:t>λ</a:t>
            </a:r>
            <a:r>
              <a:rPr lang="ca-ES" sz="3200" b="1" dirty="0" smtClean="0">
                <a:solidFill>
                  <a:srgbClr val="002060"/>
                </a:solidFill>
                <a:latin typeface="Arial" panose="020B0604020202020204" pitchFamily="34" charset="0"/>
                <a:cs typeface="Arial" panose="020B0604020202020204" pitchFamily="34" charset="0"/>
              </a:rPr>
              <a:t> = 214 </a:t>
            </a:r>
            <a:r>
              <a:rPr lang="ca-ES" sz="3200" b="1" dirty="0" err="1" smtClean="0">
                <a:solidFill>
                  <a:srgbClr val="002060"/>
                </a:solidFill>
                <a:latin typeface="Arial" panose="020B0604020202020204" pitchFamily="34" charset="0"/>
                <a:cs typeface="Arial" panose="020B0604020202020204" pitchFamily="34" charset="0"/>
              </a:rPr>
              <a:t>nm</a:t>
            </a:r>
            <a:endParaRPr lang="es-ES" sz="3200" b="1" dirty="0">
              <a:solidFill>
                <a:srgbClr val="002060"/>
              </a:solidFill>
              <a:latin typeface="Arial" panose="020B0604020202020204" pitchFamily="34" charset="0"/>
              <a:cs typeface="Arial" panose="020B0604020202020204" pitchFamily="34" charset="0"/>
            </a:endParaRPr>
          </a:p>
        </p:txBody>
      </p:sp>
      <p:sp>
        <p:nvSpPr>
          <p:cNvPr id="277" name="276 CuadroTexto"/>
          <p:cNvSpPr txBox="1"/>
          <p:nvPr/>
        </p:nvSpPr>
        <p:spPr>
          <a:xfrm>
            <a:off x="4391789" y="27657797"/>
            <a:ext cx="1683470" cy="584775"/>
          </a:xfrm>
          <a:prstGeom prst="rect">
            <a:avLst/>
          </a:prstGeom>
          <a:noFill/>
        </p:spPr>
        <p:txBody>
          <a:bodyPr wrap="square" rtlCol="0">
            <a:spAutoFit/>
          </a:bodyPr>
          <a:lstStyle/>
          <a:p>
            <a:pPr algn="ctr"/>
            <a:r>
              <a:rPr lang="ca-ES" sz="3200" b="1" dirty="0">
                <a:solidFill>
                  <a:srgbClr val="002060"/>
                </a:solidFill>
                <a:latin typeface="Arial" panose="020B0604020202020204" pitchFamily="34" charset="0"/>
                <a:cs typeface="Arial" panose="020B0604020202020204" pitchFamily="34" charset="0"/>
              </a:rPr>
              <a:t> </a:t>
            </a:r>
            <a:r>
              <a:rPr lang="el-GR" sz="2000" dirty="0" smtClean="0">
                <a:latin typeface="Arial" panose="020B0604020202020204" pitchFamily="34" charset="0"/>
                <a:cs typeface="Arial" panose="020B0604020202020204" pitchFamily="34" charset="0"/>
              </a:rPr>
              <a:t>λ</a:t>
            </a:r>
            <a:r>
              <a:rPr lang="ca-ES" sz="2000" dirty="0" smtClean="0">
                <a:latin typeface="Arial" panose="020B0604020202020204" pitchFamily="34" charset="0"/>
                <a:cs typeface="Arial" panose="020B0604020202020204" pitchFamily="34" charset="0"/>
              </a:rPr>
              <a:t> = 214 </a:t>
            </a:r>
            <a:r>
              <a:rPr lang="ca-ES" sz="2000" dirty="0" err="1" smtClean="0">
                <a:latin typeface="Arial" panose="020B0604020202020204" pitchFamily="34" charset="0"/>
                <a:cs typeface="Arial" panose="020B0604020202020204" pitchFamily="34" charset="0"/>
              </a:rPr>
              <a:t>nm</a:t>
            </a:r>
            <a:endParaRPr lang="es-ES" sz="2000" dirty="0">
              <a:latin typeface="Arial" panose="020B0604020202020204" pitchFamily="34" charset="0"/>
              <a:cs typeface="Arial" panose="020B0604020202020204" pitchFamily="34" charset="0"/>
            </a:endParaRPr>
          </a:p>
        </p:txBody>
      </p:sp>
      <p:sp>
        <p:nvSpPr>
          <p:cNvPr id="9" name="8 CuadroTexto"/>
          <p:cNvSpPr txBox="1"/>
          <p:nvPr/>
        </p:nvSpPr>
        <p:spPr>
          <a:xfrm>
            <a:off x="25522631" y="19570531"/>
            <a:ext cx="1102161" cy="307777"/>
          </a:xfrm>
          <a:prstGeom prst="rect">
            <a:avLst/>
          </a:prstGeom>
          <a:noFill/>
        </p:spPr>
        <p:txBody>
          <a:bodyPr wrap="none" rtlCol="0">
            <a:spAutoFit/>
          </a:bodyPr>
          <a:lstStyle/>
          <a:p>
            <a:r>
              <a:rPr lang="ca-ES" sz="1400" b="1" dirty="0" smtClean="0">
                <a:solidFill>
                  <a:srgbClr val="006600"/>
                </a:solidFill>
              </a:rPr>
              <a:t>Royal-</a:t>
            </a:r>
            <a:r>
              <a:rPr lang="ca-ES" sz="1400" b="1" dirty="0" err="1" smtClean="0">
                <a:solidFill>
                  <a:srgbClr val="006600"/>
                </a:solidFill>
              </a:rPr>
              <a:t>White</a:t>
            </a:r>
            <a:endParaRPr lang="es-ES" sz="1400" b="1" dirty="0">
              <a:solidFill>
                <a:srgbClr val="006600"/>
              </a:solidFill>
            </a:endParaRPr>
          </a:p>
        </p:txBody>
      </p:sp>
      <p:sp>
        <p:nvSpPr>
          <p:cNvPr id="278" name="277 CuadroTexto"/>
          <p:cNvSpPr txBox="1"/>
          <p:nvPr/>
        </p:nvSpPr>
        <p:spPr>
          <a:xfrm>
            <a:off x="25467789" y="22501452"/>
            <a:ext cx="580608" cy="307777"/>
          </a:xfrm>
          <a:prstGeom prst="rect">
            <a:avLst/>
          </a:prstGeom>
          <a:noFill/>
        </p:spPr>
        <p:txBody>
          <a:bodyPr wrap="none" rtlCol="0">
            <a:spAutoFit/>
          </a:bodyPr>
          <a:lstStyle/>
          <a:p>
            <a:r>
              <a:rPr lang="ca-ES" sz="1400" b="1" dirty="0" smtClean="0"/>
              <a:t>Black</a:t>
            </a:r>
            <a:endParaRPr lang="es-ES" sz="1400" b="1" dirty="0"/>
          </a:p>
        </p:txBody>
      </p:sp>
      <p:sp>
        <p:nvSpPr>
          <p:cNvPr id="279" name="278 CuadroTexto"/>
          <p:cNvSpPr txBox="1"/>
          <p:nvPr/>
        </p:nvSpPr>
        <p:spPr>
          <a:xfrm>
            <a:off x="27414337" y="25864663"/>
            <a:ext cx="468975" cy="307777"/>
          </a:xfrm>
          <a:prstGeom prst="rect">
            <a:avLst/>
          </a:prstGeom>
          <a:noFill/>
        </p:spPr>
        <p:txBody>
          <a:bodyPr wrap="none" rtlCol="0">
            <a:spAutoFit/>
          </a:bodyPr>
          <a:lstStyle/>
          <a:p>
            <a:r>
              <a:rPr lang="ca-ES" sz="1400" b="1" dirty="0" smtClean="0">
                <a:solidFill>
                  <a:srgbClr val="C00000"/>
                </a:solidFill>
              </a:rPr>
              <a:t>Red</a:t>
            </a:r>
            <a:endParaRPr lang="es-ES" sz="1400" b="1" dirty="0">
              <a:solidFill>
                <a:srgbClr val="C00000"/>
              </a:solidFill>
            </a:endParaRPr>
          </a:p>
        </p:txBody>
      </p:sp>
      <p:pic>
        <p:nvPicPr>
          <p:cNvPr id="24" name="Imagen 23"/>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14508356" y="19886996"/>
            <a:ext cx="4858791" cy="3298242"/>
          </a:xfrm>
          <a:prstGeom prst="rect">
            <a:avLst/>
          </a:prstGeom>
        </p:spPr>
      </p:pic>
      <p:sp>
        <p:nvSpPr>
          <p:cNvPr id="283" name="1 Elipse"/>
          <p:cNvSpPr/>
          <p:nvPr/>
        </p:nvSpPr>
        <p:spPr>
          <a:xfrm rot="20181771">
            <a:off x="20879902" y="20161082"/>
            <a:ext cx="1424224" cy="1702233"/>
          </a:xfrm>
          <a:prstGeom prst="ellipse">
            <a:avLst/>
          </a:prstGeom>
          <a:no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84" name="245 Elipse"/>
          <p:cNvSpPr/>
          <p:nvPr/>
        </p:nvSpPr>
        <p:spPr>
          <a:xfrm rot="20181771">
            <a:off x="22575437" y="20183957"/>
            <a:ext cx="1131205" cy="1843882"/>
          </a:xfrm>
          <a:prstGeom prst="ellipse">
            <a:avLst/>
          </a:prstGeom>
          <a:no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85" name="246 Elipse"/>
          <p:cNvSpPr/>
          <p:nvPr/>
        </p:nvSpPr>
        <p:spPr>
          <a:xfrm rot="16200000">
            <a:off x="22010922" y="21290389"/>
            <a:ext cx="791319" cy="1702233"/>
          </a:xfrm>
          <a:prstGeom prst="ellipse">
            <a:avLst/>
          </a:prstGeom>
          <a:noFill/>
          <a:ln>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620" name="791 CuadroTexto">
            <a:extLst>
              <a:ext uri="{FF2B5EF4-FFF2-40B4-BE49-F238E27FC236}">
                <a16:creationId xmlns:a16="http://schemas.microsoft.com/office/drawing/2014/main" xmlns="" id="{29668B23-5CFD-408B-815F-FC66E69851A3}"/>
              </a:ext>
            </a:extLst>
          </p:cNvPr>
          <p:cNvSpPr txBox="1"/>
          <p:nvPr/>
        </p:nvSpPr>
        <p:spPr>
          <a:xfrm>
            <a:off x="11040055" y="8362256"/>
            <a:ext cx="4749012" cy="541174"/>
          </a:xfrm>
          <a:prstGeom prst="rect">
            <a:avLst/>
          </a:prstGeom>
          <a:noFill/>
          <a:ln w="19050">
            <a:noFill/>
          </a:ln>
        </p:spPr>
        <p:txBody>
          <a:bodyPr wrap="square" rtlCol="0">
            <a:spAutoFit/>
          </a:bodyPr>
          <a:lstStyle/>
          <a:p>
            <a:pPr algn="just">
              <a:lnSpc>
                <a:spcPts val="3500"/>
              </a:lnSpc>
            </a:pPr>
            <a:r>
              <a:rPr lang="en-GB" sz="1800" dirty="0" smtClean="0">
                <a:latin typeface="Arial" panose="020B0604020202020204" pitchFamily="34" charset="0"/>
                <a:cs typeface="Arial" panose="020B0604020202020204" pitchFamily="34" charset="0"/>
                <a:sym typeface="Wingdings"/>
              </a:rPr>
              <a:t> </a:t>
            </a:r>
            <a:r>
              <a:rPr lang="en-GB" sz="1800" dirty="0" smtClean="0">
                <a:latin typeface="Arial" panose="020B0604020202020204" pitchFamily="34" charset="0"/>
                <a:cs typeface="Arial" panose="020B0604020202020204" pitchFamily="34" charset="0"/>
              </a:rPr>
              <a:t>Protein </a:t>
            </a:r>
            <a:r>
              <a:rPr lang="en-GB" sz="1800" dirty="0">
                <a:latin typeface="Arial" panose="020B0604020202020204" pitchFamily="34" charset="0"/>
                <a:cs typeface="Arial" panose="020B0604020202020204" pitchFamily="34" charset="0"/>
              </a:rPr>
              <a:t>extracts were dissolved in </a:t>
            </a:r>
            <a:r>
              <a:rPr lang="en-GB" sz="1800" dirty="0" smtClean="0">
                <a:latin typeface="Arial" panose="020B0604020202020204" pitchFamily="34" charset="0"/>
                <a:cs typeface="Arial" panose="020B0604020202020204" pitchFamily="34" charset="0"/>
              </a:rPr>
              <a:t>BGE</a:t>
            </a:r>
          </a:p>
        </p:txBody>
      </p:sp>
      <p:sp>
        <p:nvSpPr>
          <p:cNvPr id="622" name="791 CuadroTexto">
            <a:extLst>
              <a:ext uri="{FF2B5EF4-FFF2-40B4-BE49-F238E27FC236}">
                <a16:creationId xmlns:a16="http://schemas.microsoft.com/office/drawing/2014/main" xmlns="" id="{29668B23-5CFD-408B-815F-FC66E69851A3}"/>
              </a:ext>
            </a:extLst>
          </p:cNvPr>
          <p:cNvSpPr txBox="1"/>
          <p:nvPr/>
        </p:nvSpPr>
        <p:spPr>
          <a:xfrm>
            <a:off x="10827372" y="8895940"/>
            <a:ext cx="4508944" cy="541174"/>
          </a:xfrm>
          <a:prstGeom prst="rect">
            <a:avLst/>
          </a:prstGeom>
          <a:noFill/>
          <a:ln w="19050">
            <a:noFill/>
          </a:ln>
        </p:spPr>
        <p:txBody>
          <a:bodyPr wrap="square" rtlCol="0">
            <a:spAutoFit/>
          </a:bodyPr>
          <a:lstStyle/>
          <a:p>
            <a:pPr algn="just">
              <a:lnSpc>
                <a:spcPts val="3500"/>
              </a:lnSpc>
            </a:pPr>
            <a:r>
              <a:rPr lang="en-GB" sz="1800" dirty="0" smtClean="0">
                <a:latin typeface="Arial" panose="020B0604020202020204" pitchFamily="34" charset="0"/>
                <a:cs typeface="Arial" panose="020B0604020202020204" pitchFamily="34" charset="0"/>
                <a:sym typeface="Wingdings"/>
              </a:rPr>
              <a:t> </a:t>
            </a:r>
            <a:r>
              <a:rPr lang="en-GB" sz="1800" dirty="0" smtClean="0">
                <a:latin typeface="Arial" panose="020B0604020202020204" pitchFamily="34" charset="0"/>
                <a:cs typeface="Arial" panose="020B0604020202020204" pitchFamily="34" charset="0"/>
              </a:rPr>
              <a:t>Sample </a:t>
            </a:r>
            <a:r>
              <a:rPr lang="en-GB" sz="1800" dirty="0">
                <a:latin typeface="Arial" panose="020B0604020202020204" pitchFamily="34" charset="0"/>
                <a:cs typeface="Arial" panose="020B0604020202020204" pitchFamily="34" charset="0"/>
              </a:rPr>
              <a:t>injection: 50 </a:t>
            </a:r>
            <a:r>
              <a:rPr lang="en-GB" sz="1800" dirty="0" smtClean="0">
                <a:latin typeface="Arial" panose="020B0604020202020204" pitchFamily="34" charset="0"/>
                <a:cs typeface="Arial" panose="020B0604020202020204" pitchFamily="34" charset="0"/>
              </a:rPr>
              <a:t>mbar</a:t>
            </a:r>
            <a:r>
              <a:rPr lang="en-GB" sz="1800" dirty="0">
                <a:latin typeface="Arial" panose="020B0604020202020204" pitchFamily="34" charset="0"/>
                <a:cs typeface="Arial" panose="020B0604020202020204" pitchFamily="34" charset="0"/>
              </a:rPr>
              <a:t>, 10 </a:t>
            </a:r>
            <a:r>
              <a:rPr lang="en-GB" sz="1800" dirty="0" smtClean="0">
                <a:latin typeface="Arial" panose="020B0604020202020204" pitchFamily="34" charset="0"/>
                <a:cs typeface="Arial" panose="020B0604020202020204" pitchFamily="34" charset="0"/>
              </a:rPr>
              <a:t>s</a:t>
            </a:r>
          </a:p>
        </p:txBody>
      </p:sp>
      <p:sp>
        <p:nvSpPr>
          <p:cNvPr id="623" name="791 CuadroTexto">
            <a:extLst>
              <a:ext uri="{FF2B5EF4-FFF2-40B4-BE49-F238E27FC236}">
                <a16:creationId xmlns:a16="http://schemas.microsoft.com/office/drawing/2014/main" xmlns="" id="{29668B23-5CFD-408B-815F-FC66E69851A3}"/>
              </a:ext>
            </a:extLst>
          </p:cNvPr>
          <p:cNvSpPr txBox="1"/>
          <p:nvPr/>
        </p:nvSpPr>
        <p:spPr>
          <a:xfrm>
            <a:off x="10984073" y="9589841"/>
            <a:ext cx="3874055" cy="541174"/>
          </a:xfrm>
          <a:prstGeom prst="rect">
            <a:avLst/>
          </a:prstGeom>
          <a:noFill/>
          <a:ln w="19050">
            <a:noFill/>
          </a:ln>
        </p:spPr>
        <p:txBody>
          <a:bodyPr wrap="square" rtlCol="0">
            <a:spAutoFit/>
          </a:bodyPr>
          <a:lstStyle/>
          <a:p>
            <a:pPr algn="just">
              <a:lnSpc>
                <a:spcPts val="3500"/>
              </a:lnSpc>
            </a:pPr>
            <a:r>
              <a:rPr lang="en-GB" sz="1800" dirty="0" smtClean="0">
                <a:latin typeface="Arial" panose="020B0604020202020204" pitchFamily="34" charset="0"/>
                <a:cs typeface="Arial" panose="020B0604020202020204" pitchFamily="34" charset="0"/>
                <a:sym typeface="Wingdings"/>
              </a:rPr>
              <a:t> </a:t>
            </a:r>
            <a:r>
              <a:rPr lang="en-GB" sz="1800" dirty="0" smtClean="0">
                <a:latin typeface="Arial" panose="020B0604020202020204" pitchFamily="34" charset="0"/>
                <a:cs typeface="Arial" panose="020B0604020202020204" pitchFamily="34" charset="0"/>
              </a:rPr>
              <a:t>Separation voltage: </a:t>
            </a:r>
            <a:r>
              <a:rPr lang="en-GB" sz="1800" dirty="0">
                <a:latin typeface="Arial" panose="020B0604020202020204" pitchFamily="34" charset="0"/>
                <a:cs typeface="Arial" panose="020B0604020202020204" pitchFamily="34" charset="0"/>
              </a:rPr>
              <a:t>+25 </a:t>
            </a:r>
            <a:r>
              <a:rPr lang="en-GB" sz="1800" dirty="0" smtClean="0">
                <a:latin typeface="Arial" panose="020B0604020202020204" pitchFamily="34" charset="0"/>
                <a:cs typeface="Arial" panose="020B0604020202020204" pitchFamily="34" charset="0"/>
              </a:rPr>
              <a:t>kV</a:t>
            </a:r>
          </a:p>
        </p:txBody>
      </p:sp>
      <p:sp>
        <p:nvSpPr>
          <p:cNvPr id="624" name="791 CuadroTexto">
            <a:extLst>
              <a:ext uri="{FF2B5EF4-FFF2-40B4-BE49-F238E27FC236}">
                <a16:creationId xmlns:a16="http://schemas.microsoft.com/office/drawing/2014/main" xmlns="" id="{29668B23-5CFD-408B-815F-FC66E69851A3}"/>
              </a:ext>
            </a:extLst>
          </p:cNvPr>
          <p:cNvSpPr txBox="1"/>
          <p:nvPr/>
        </p:nvSpPr>
        <p:spPr>
          <a:xfrm>
            <a:off x="11400156" y="10180436"/>
            <a:ext cx="3926656" cy="541174"/>
          </a:xfrm>
          <a:prstGeom prst="rect">
            <a:avLst/>
          </a:prstGeom>
          <a:noFill/>
          <a:ln w="19050">
            <a:noFill/>
          </a:ln>
        </p:spPr>
        <p:txBody>
          <a:bodyPr wrap="square" rtlCol="0">
            <a:spAutoFit/>
          </a:bodyPr>
          <a:lstStyle/>
          <a:p>
            <a:pPr algn="just">
              <a:lnSpc>
                <a:spcPts val="3500"/>
              </a:lnSpc>
            </a:pPr>
            <a:r>
              <a:rPr lang="en-GB" sz="1800" dirty="0" smtClean="0">
                <a:latin typeface="Arial" panose="020B0604020202020204" pitchFamily="34" charset="0"/>
                <a:cs typeface="Arial" panose="020B0604020202020204" pitchFamily="34" charset="0"/>
                <a:sym typeface="Wingdings"/>
              </a:rPr>
              <a:t> </a:t>
            </a:r>
            <a:r>
              <a:rPr lang="en-GB" sz="1800" dirty="0" smtClean="0">
                <a:latin typeface="Arial" panose="020B0604020202020204" pitchFamily="34" charset="0"/>
                <a:cs typeface="Arial" panose="020B0604020202020204" pitchFamily="34" charset="0"/>
              </a:rPr>
              <a:t>Wavelength </a:t>
            </a:r>
            <a:r>
              <a:rPr lang="en-GB" sz="1800" dirty="0">
                <a:latin typeface="Arial" panose="020B0604020202020204" pitchFamily="34" charset="0"/>
                <a:cs typeface="Arial" panose="020B0604020202020204" pitchFamily="34" charset="0"/>
              </a:rPr>
              <a:t>range: </a:t>
            </a:r>
            <a:r>
              <a:rPr lang="en-GB" sz="1800" dirty="0" smtClean="0">
                <a:latin typeface="Arial" panose="020B0604020202020204" pitchFamily="34" charset="0"/>
                <a:cs typeface="Arial" panose="020B0604020202020204" pitchFamily="34" charset="0"/>
              </a:rPr>
              <a:t>190-400 nm</a:t>
            </a:r>
          </a:p>
        </p:txBody>
      </p:sp>
      <p:sp>
        <p:nvSpPr>
          <p:cNvPr id="625" name="791 CuadroTexto">
            <a:extLst>
              <a:ext uri="{FF2B5EF4-FFF2-40B4-BE49-F238E27FC236}">
                <a16:creationId xmlns:a16="http://schemas.microsoft.com/office/drawing/2014/main" xmlns="" id="{29668B23-5CFD-408B-815F-FC66E69851A3}"/>
              </a:ext>
            </a:extLst>
          </p:cNvPr>
          <p:cNvSpPr txBox="1"/>
          <p:nvPr/>
        </p:nvSpPr>
        <p:spPr>
          <a:xfrm>
            <a:off x="20243143" y="9935766"/>
            <a:ext cx="6089949" cy="990015"/>
          </a:xfrm>
          <a:prstGeom prst="rect">
            <a:avLst/>
          </a:prstGeom>
          <a:noFill/>
          <a:ln w="19050">
            <a:noFill/>
          </a:ln>
        </p:spPr>
        <p:txBody>
          <a:bodyPr wrap="square" rtlCol="0">
            <a:spAutoFit/>
          </a:bodyPr>
          <a:lstStyle/>
          <a:p>
            <a:pPr algn="just">
              <a:lnSpc>
                <a:spcPts val="3500"/>
              </a:lnSpc>
            </a:pPr>
            <a:r>
              <a:rPr lang="en-GB" sz="1800" dirty="0" smtClean="0">
                <a:latin typeface="Arial" panose="020B0604020202020204" pitchFamily="34" charset="0"/>
                <a:cs typeface="Arial" panose="020B0604020202020204" pitchFamily="34" charset="0"/>
                <a:sym typeface="Wingdings"/>
              </a:rPr>
              <a:t> </a:t>
            </a:r>
            <a:r>
              <a:rPr lang="en-GB" sz="1800" dirty="0" smtClean="0">
                <a:latin typeface="Arial" panose="020B0604020202020204" pitchFamily="34" charset="0"/>
                <a:cs typeface="Arial" panose="020B0604020202020204" pitchFamily="34" charset="0"/>
              </a:rPr>
              <a:t>Activation (930mbar)</a:t>
            </a:r>
            <a:r>
              <a:rPr lang="en-US" sz="1800" dirty="0" smtClean="0">
                <a:latin typeface="Arial" panose="020B0604020202020204" pitchFamily="34" charset="0"/>
                <a:cs typeface="Arial" panose="020B0604020202020204" pitchFamily="34" charset="0"/>
              </a:rPr>
              <a:t>: 1 M </a:t>
            </a:r>
            <a:r>
              <a:rPr lang="en-US" sz="1800" dirty="0" err="1" smtClean="0">
                <a:latin typeface="Arial" panose="020B0604020202020204" pitchFamily="34" charset="0"/>
                <a:cs typeface="Arial" panose="020B0604020202020204" pitchFamily="34" charset="0"/>
              </a:rPr>
              <a:t>HCl</a:t>
            </a:r>
            <a:r>
              <a:rPr lang="en-US" sz="1800" dirty="0" smtClean="0">
                <a:latin typeface="Arial" panose="020B0604020202020204" pitchFamily="34" charset="0"/>
                <a:cs typeface="Arial" panose="020B0604020202020204" pitchFamily="34" charset="0"/>
              </a:rPr>
              <a:t> (20 min), water (20 min), 1 M </a:t>
            </a:r>
            <a:r>
              <a:rPr lang="en-US" sz="1800" dirty="0" err="1" smtClean="0">
                <a:latin typeface="Arial" panose="020B0604020202020204" pitchFamily="34" charset="0"/>
                <a:cs typeface="Arial" panose="020B0604020202020204" pitchFamily="34" charset="0"/>
              </a:rPr>
              <a:t>NaOH</a:t>
            </a:r>
            <a:r>
              <a:rPr lang="en-US" sz="1800" dirty="0" smtClean="0">
                <a:latin typeface="Arial" panose="020B0604020202020204" pitchFamily="34" charset="0"/>
                <a:cs typeface="Arial" panose="020B0604020202020204" pitchFamily="34" charset="0"/>
              </a:rPr>
              <a:t> (20 min), water (20 min) and BGE (20 min).</a:t>
            </a:r>
          </a:p>
        </p:txBody>
      </p:sp>
      <p:sp>
        <p:nvSpPr>
          <p:cNvPr id="626" name="791 CuadroTexto">
            <a:extLst>
              <a:ext uri="{FF2B5EF4-FFF2-40B4-BE49-F238E27FC236}">
                <a16:creationId xmlns:a16="http://schemas.microsoft.com/office/drawing/2014/main" xmlns="" id="{29668B23-5CFD-408B-815F-FC66E69851A3}"/>
              </a:ext>
            </a:extLst>
          </p:cNvPr>
          <p:cNvSpPr txBox="1"/>
          <p:nvPr/>
        </p:nvSpPr>
        <p:spPr>
          <a:xfrm>
            <a:off x="20285691" y="8881145"/>
            <a:ext cx="6216593" cy="930383"/>
          </a:xfrm>
          <a:prstGeom prst="rect">
            <a:avLst/>
          </a:prstGeom>
          <a:noFill/>
          <a:ln w="19050">
            <a:noFill/>
          </a:ln>
        </p:spPr>
        <p:txBody>
          <a:bodyPr wrap="square" rtlCol="0">
            <a:spAutoFit/>
          </a:bodyPr>
          <a:lstStyle/>
          <a:p>
            <a:pPr algn="just">
              <a:lnSpc>
                <a:spcPts val="3500"/>
              </a:lnSpc>
            </a:pPr>
            <a:r>
              <a:rPr lang="en-GB" sz="1800" dirty="0" smtClean="0">
                <a:latin typeface="Arial" panose="020B0604020202020204" pitchFamily="34" charset="0"/>
                <a:cs typeface="Arial" panose="020B0604020202020204" pitchFamily="34" charset="0"/>
                <a:sym typeface="Wingdings"/>
              </a:rPr>
              <a:t> </a:t>
            </a:r>
            <a:r>
              <a:rPr lang="en-GB" sz="1800" dirty="0" smtClean="0">
                <a:latin typeface="Arial" panose="020B0604020202020204" pitchFamily="34" charset="0"/>
                <a:cs typeface="Arial" panose="020B0604020202020204" pitchFamily="34" charset="0"/>
              </a:rPr>
              <a:t>Between </a:t>
            </a:r>
            <a:r>
              <a:rPr lang="en-GB" sz="1800" dirty="0">
                <a:latin typeface="Arial" panose="020B0604020202020204" pitchFamily="34" charset="0"/>
                <a:cs typeface="Arial" panose="020B0604020202020204" pitchFamily="34" charset="0"/>
              </a:rPr>
              <a:t>injections (930 mbar)</a:t>
            </a:r>
            <a:r>
              <a:rPr lang="en-US" sz="1800" dirty="0">
                <a:latin typeface="Arial" panose="020B0604020202020204" pitchFamily="34" charset="0"/>
                <a:cs typeface="Arial" panose="020B0604020202020204" pitchFamily="34" charset="0"/>
              </a:rPr>
              <a:t>: </a:t>
            </a:r>
            <a:r>
              <a:rPr lang="en-US" sz="1800" dirty="0" smtClean="0">
                <a:latin typeface="Arial" panose="020B0604020202020204" pitchFamily="34" charset="0"/>
                <a:cs typeface="Arial" panose="020B0604020202020204" pitchFamily="34" charset="0"/>
              </a:rPr>
              <a:t>0.5% </a:t>
            </a:r>
            <a:r>
              <a:rPr lang="en-US" sz="1800" dirty="0">
                <a:latin typeface="Arial" panose="020B0604020202020204" pitchFamily="34" charset="0"/>
                <a:cs typeface="Arial" panose="020B0604020202020204" pitchFamily="34" charset="0"/>
              </a:rPr>
              <a:t>SDS (2 min), water (3 min), </a:t>
            </a:r>
            <a:r>
              <a:rPr lang="en-US" sz="1800" dirty="0" smtClean="0">
                <a:latin typeface="Arial" panose="020B0604020202020204" pitchFamily="34" charset="0"/>
                <a:cs typeface="Arial" panose="020B0604020202020204" pitchFamily="34" charset="0"/>
              </a:rPr>
              <a:t>1 M </a:t>
            </a:r>
            <a:r>
              <a:rPr lang="en-US" sz="1800" dirty="0">
                <a:latin typeface="Arial" panose="020B0604020202020204" pitchFamily="34" charset="0"/>
                <a:cs typeface="Arial" panose="020B0604020202020204" pitchFamily="34" charset="0"/>
              </a:rPr>
              <a:t>NaOH (3 min), water (3 min) and BGE (3 min</a:t>
            </a:r>
            <a:r>
              <a:rPr lang="en-US" sz="1800" dirty="0" smtClean="0">
                <a:latin typeface="Arial" panose="020B0604020202020204" pitchFamily="34" charset="0"/>
                <a:cs typeface="Arial" panose="020B0604020202020204" pitchFamily="34" charset="0"/>
              </a:rPr>
              <a:t>).</a:t>
            </a:r>
          </a:p>
        </p:txBody>
      </p:sp>
      <p:pic>
        <p:nvPicPr>
          <p:cNvPr id="1029" name="Picture 5"/>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50000"/>
          <a:stretch/>
        </p:blipFill>
        <p:spPr bwMode="auto">
          <a:xfrm>
            <a:off x="20496725" y="11418340"/>
            <a:ext cx="7585007" cy="48032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12" name="Agrupa 11"/>
          <p:cNvGrpSpPr/>
          <p:nvPr/>
        </p:nvGrpSpPr>
        <p:grpSpPr>
          <a:xfrm>
            <a:off x="9510439" y="11447934"/>
            <a:ext cx="9858325" cy="4956431"/>
            <a:chOff x="9327867" y="11264067"/>
            <a:chExt cx="10042057" cy="4856352"/>
          </a:xfrm>
        </p:grpSpPr>
        <p:pic>
          <p:nvPicPr>
            <p:cNvPr id="37" name="Picture 4"/>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b="51804"/>
            <a:stretch/>
          </p:blipFill>
          <p:spPr bwMode="auto">
            <a:xfrm>
              <a:off x="9327867" y="11264067"/>
              <a:ext cx="9380922" cy="47715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8" name="Rectangle 37"/>
            <p:cNvSpPr/>
            <p:nvPr/>
          </p:nvSpPr>
          <p:spPr>
            <a:xfrm>
              <a:off x="16817990" y="14957245"/>
              <a:ext cx="2551934" cy="1163174"/>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endParaRPr lang="ca-ES"/>
            </a:p>
          </p:txBody>
        </p:sp>
      </p:grpSp>
      <p:grpSp>
        <p:nvGrpSpPr>
          <p:cNvPr id="36" name="Agrupa 35"/>
          <p:cNvGrpSpPr/>
          <p:nvPr/>
        </p:nvGrpSpPr>
        <p:grpSpPr>
          <a:xfrm>
            <a:off x="15545161" y="7636413"/>
            <a:ext cx="4569310" cy="4171561"/>
            <a:chOff x="12158178" y="7457107"/>
            <a:chExt cx="4569310" cy="4171561"/>
          </a:xfrm>
        </p:grpSpPr>
        <p:pic>
          <p:nvPicPr>
            <p:cNvPr id="1028" name="Picture 4"/>
            <p:cNvPicPr>
              <a:picLocks noChangeAspect="1" noChangeArrowheads="1"/>
            </p:cNvPicPr>
            <p:nvPr/>
          </p:nvPicPr>
          <p:blipFill>
            <a:blip r:embed="rId20" cstate="print">
              <a:extLst>
                <a:ext uri="{28A0092B-C50C-407E-A947-70E740481C1C}">
                  <a14:useLocalDpi xmlns:a14="http://schemas.microsoft.com/office/drawing/2010/main" val="0"/>
                </a:ext>
              </a:extLst>
            </a:blip>
            <a:srcRect/>
            <a:stretch>
              <a:fillRect/>
            </a:stretch>
          </p:blipFill>
          <p:spPr bwMode="auto">
            <a:xfrm>
              <a:off x="12265096" y="7711988"/>
              <a:ext cx="4187948" cy="39166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3" name="Oval 22"/>
            <p:cNvSpPr/>
            <p:nvPr/>
          </p:nvSpPr>
          <p:spPr>
            <a:xfrm rot="1050846">
              <a:off x="12158178" y="7593480"/>
              <a:ext cx="4569310" cy="3988694"/>
            </a:xfrm>
            <a:prstGeom prst="ellipse">
              <a:avLst/>
            </a:prstGeom>
            <a:ln w="38100">
              <a:prstDash val="lgDashDot"/>
            </a:ln>
          </p:spPr>
          <p:style>
            <a:lnRef idx="2">
              <a:schemeClr val="accent6"/>
            </a:lnRef>
            <a:fillRef idx="1">
              <a:schemeClr val="lt1"/>
            </a:fillRef>
            <a:effectRef idx="0">
              <a:schemeClr val="accent6"/>
            </a:effectRef>
            <a:fontRef idx="minor">
              <a:schemeClr val="dk1"/>
            </a:fontRef>
          </p:style>
          <p:txBody>
            <a:bodyPr rtlCol="0" anchor="ctr"/>
            <a:lstStyle/>
            <a:p>
              <a:pPr algn="ctr"/>
              <a:endParaRPr lang="ca-ES"/>
            </a:p>
          </p:txBody>
        </p:sp>
        <p:sp>
          <p:nvSpPr>
            <p:cNvPr id="28" name="Triangle isòsceles 27"/>
            <p:cNvSpPr/>
            <p:nvPr/>
          </p:nvSpPr>
          <p:spPr>
            <a:xfrm rot="18790349">
              <a:off x="16088619" y="8394176"/>
              <a:ext cx="381001" cy="337250"/>
            </a:xfrm>
            <a:prstGeom prst="triangle">
              <a:avLst/>
            </a:prstGeom>
            <a:solidFill>
              <a:srgbClr val="FF9966"/>
            </a:solidFill>
            <a:ln>
              <a:solidFill>
                <a:srgbClr val="FF99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ca-ES"/>
            </a:p>
          </p:txBody>
        </p:sp>
        <p:sp>
          <p:nvSpPr>
            <p:cNvPr id="32" name="Rectangle 31"/>
            <p:cNvSpPr/>
            <p:nvPr/>
          </p:nvSpPr>
          <p:spPr>
            <a:xfrm>
              <a:off x="13217419" y="7457107"/>
              <a:ext cx="2908377" cy="526205"/>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ca-ES"/>
            </a:p>
          </p:txBody>
        </p:sp>
        <p:sp>
          <p:nvSpPr>
            <p:cNvPr id="287" name="Rectangle 286"/>
            <p:cNvSpPr/>
            <p:nvPr/>
          </p:nvSpPr>
          <p:spPr>
            <a:xfrm>
              <a:off x="13709372" y="7918449"/>
              <a:ext cx="2796901" cy="526205"/>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ca-ES"/>
            </a:p>
          </p:txBody>
        </p:sp>
      </p:grpSp>
      <p:cxnSp>
        <p:nvCxnSpPr>
          <p:cNvPr id="22" name="Connector de fletxa recta 21"/>
          <p:cNvCxnSpPr/>
          <p:nvPr/>
        </p:nvCxnSpPr>
        <p:spPr>
          <a:xfrm>
            <a:off x="18708789" y="13737276"/>
            <a:ext cx="701205" cy="0"/>
          </a:xfrm>
          <a:prstGeom prst="straightConnector1">
            <a:avLst/>
          </a:prstGeom>
          <a:ln w="28575">
            <a:tailEnd type="arrow"/>
          </a:ln>
        </p:spPr>
        <p:style>
          <a:lnRef idx="1">
            <a:schemeClr val="dk1"/>
          </a:lnRef>
          <a:fillRef idx="0">
            <a:schemeClr val="dk1"/>
          </a:fillRef>
          <a:effectRef idx="0">
            <a:schemeClr val="dk1"/>
          </a:effectRef>
          <a:fontRef idx="minor">
            <a:schemeClr val="tx1"/>
          </a:fontRef>
        </p:style>
      </p:cxnSp>
      <p:pic>
        <p:nvPicPr>
          <p:cNvPr id="47" name="Picture 5"/>
          <p:cNvPicPr>
            <a:picLocks noChangeAspect="1" noChangeArrowheads="1"/>
          </p:cNvPicPr>
          <p:nvPr/>
        </p:nvPicPr>
        <p:blipFill>
          <a:blip r:embed="rId21" cstate="print">
            <a:extLst>
              <a:ext uri="{28A0092B-C50C-407E-A947-70E740481C1C}">
                <a14:useLocalDpi xmlns:a14="http://schemas.microsoft.com/office/drawing/2010/main" val="0"/>
              </a:ext>
            </a:extLst>
          </a:blip>
          <a:srcRect/>
          <a:stretch>
            <a:fillRect/>
          </a:stretch>
        </p:blipFill>
        <p:spPr bwMode="auto">
          <a:xfrm>
            <a:off x="16390782" y="8269692"/>
            <a:ext cx="3068630" cy="30342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0" name="Picture 6"/>
          <p:cNvPicPr>
            <a:picLocks noChangeAspect="1" noChangeArrowheads="1"/>
          </p:cNvPicPr>
          <p:nvPr/>
        </p:nvPicPr>
        <p:blipFill rotWithShape="1">
          <a:blip r:embed="rId22" cstate="print">
            <a:extLst>
              <a:ext uri="{28A0092B-C50C-407E-A947-70E740481C1C}">
                <a14:useLocalDpi xmlns:a14="http://schemas.microsoft.com/office/drawing/2010/main" val="0"/>
              </a:ext>
            </a:extLst>
          </a:blip>
          <a:srcRect t="31909" b="37491"/>
          <a:stretch/>
        </p:blipFill>
        <p:spPr bwMode="auto">
          <a:xfrm>
            <a:off x="6230195" y="26172440"/>
            <a:ext cx="6666073" cy="40820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2" name="Picture 8"/>
          <p:cNvPicPr>
            <a:picLocks noChangeAspect="1" noChangeArrowheads="1"/>
          </p:cNvPicPr>
          <p:nvPr/>
        </p:nvPicPr>
        <p:blipFill rotWithShape="1">
          <a:blip r:embed="rId22" cstate="print">
            <a:extLst>
              <a:ext uri="{28A0092B-C50C-407E-A947-70E740481C1C}">
                <a14:useLocalDpi xmlns:a14="http://schemas.microsoft.com/office/drawing/2010/main" val="0"/>
              </a:ext>
            </a:extLst>
          </a:blip>
          <a:srcRect t="60727"/>
          <a:stretch/>
        </p:blipFill>
        <p:spPr bwMode="auto">
          <a:xfrm>
            <a:off x="12693070" y="26142465"/>
            <a:ext cx="6169562" cy="4269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8" name="Picture 14"/>
          <p:cNvPicPr>
            <a:picLocks noChangeAspect="1" noChangeArrowheads="1"/>
          </p:cNvPicPr>
          <p:nvPr/>
        </p:nvPicPr>
        <p:blipFill rotWithShape="1">
          <a:blip r:embed="rId23" cstate="print">
            <a:extLst>
              <a:ext uri="{28A0092B-C50C-407E-A947-70E740481C1C}">
                <a14:useLocalDpi xmlns:a14="http://schemas.microsoft.com/office/drawing/2010/main" val="0"/>
              </a:ext>
            </a:extLst>
          </a:blip>
          <a:srcRect t="-872" b="73376"/>
          <a:stretch/>
        </p:blipFill>
        <p:spPr bwMode="auto">
          <a:xfrm>
            <a:off x="309728" y="26443346"/>
            <a:ext cx="6664278" cy="3667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01" name="1535 Rectángulo redondeado">
            <a:extLst>
              <a:ext uri="{FF2B5EF4-FFF2-40B4-BE49-F238E27FC236}">
                <a16:creationId xmlns:a16="http://schemas.microsoft.com/office/drawing/2014/main" xmlns="" id="{68794CAF-8BDB-406C-B943-EAD079BBEDB2}"/>
              </a:ext>
            </a:extLst>
          </p:cNvPr>
          <p:cNvSpPr/>
          <p:nvPr/>
        </p:nvSpPr>
        <p:spPr>
          <a:xfrm>
            <a:off x="542550" y="24585178"/>
            <a:ext cx="18516842" cy="6145237"/>
          </a:xfrm>
          <a:prstGeom prst="roundRect">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081" name="1537 Rectángulo redondeado">
            <a:extLst>
              <a:ext uri="{FF2B5EF4-FFF2-40B4-BE49-F238E27FC236}">
                <a16:creationId xmlns:a16="http://schemas.microsoft.com/office/drawing/2014/main" xmlns="" id="{90E1E744-3856-41DD-8156-619A6ABFF566}"/>
              </a:ext>
            </a:extLst>
          </p:cNvPr>
          <p:cNvSpPr/>
          <p:nvPr/>
        </p:nvSpPr>
        <p:spPr>
          <a:xfrm>
            <a:off x="2013038" y="24337366"/>
            <a:ext cx="16133669" cy="864284"/>
          </a:xfrm>
          <a:prstGeom prst="roundRect">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500" b="1" dirty="0">
                <a:latin typeface="Arial" panose="020B0604020202020204" pitchFamily="34" charset="0"/>
                <a:cs typeface="Arial" panose="020B0604020202020204" pitchFamily="34" charset="0"/>
              </a:rPr>
              <a:t>MCR-ALS DECONVOLUTION</a:t>
            </a:r>
            <a:endParaRPr lang="en-GB" sz="3500" dirty="0"/>
          </a:p>
        </p:txBody>
      </p:sp>
      <p:sp>
        <p:nvSpPr>
          <p:cNvPr id="304" name="Flecha abajo 32"/>
          <p:cNvSpPr/>
          <p:nvPr/>
        </p:nvSpPr>
        <p:spPr>
          <a:xfrm rot="16200000">
            <a:off x="18938540" y="27024068"/>
            <a:ext cx="433077" cy="436724"/>
          </a:xfrm>
          <a:prstGeom prst="downArrow">
            <a:avLst/>
          </a:prstGeom>
          <a:solidFill>
            <a:srgbClr val="C00000"/>
          </a:solidFill>
          <a:ln>
            <a:solidFill>
              <a:srgbClr val="C00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s-ES"/>
          </a:p>
        </p:txBody>
      </p:sp>
      <p:sp>
        <p:nvSpPr>
          <p:cNvPr id="33" name="Flecha abajo 32"/>
          <p:cNvSpPr/>
          <p:nvPr/>
        </p:nvSpPr>
        <p:spPr>
          <a:xfrm>
            <a:off x="9332003" y="23813853"/>
            <a:ext cx="433077" cy="555735"/>
          </a:xfrm>
          <a:prstGeom prst="downArrow">
            <a:avLst/>
          </a:prstGeom>
          <a:solidFill>
            <a:srgbClr val="C00000"/>
          </a:solidFill>
          <a:ln>
            <a:solidFill>
              <a:srgbClr val="C00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s-ES"/>
          </a:p>
        </p:txBody>
      </p:sp>
      <p:sp>
        <p:nvSpPr>
          <p:cNvPr id="68" name="Disc magnètic 67"/>
          <p:cNvSpPr/>
          <p:nvPr/>
        </p:nvSpPr>
        <p:spPr>
          <a:xfrm>
            <a:off x="27510437" y="6121731"/>
            <a:ext cx="463729" cy="147767"/>
          </a:xfrm>
          <a:prstGeom prst="flowChartMagneticDisk">
            <a:avLst/>
          </a:prstGeom>
          <a:solidFill>
            <a:schemeClr val="accent1">
              <a:lumMod val="20000"/>
              <a:lumOff val="80000"/>
            </a:schemeClr>
          </a:solidFill>
          <a:ln w="6350"/>
        </p:spPr>
        <p:style>
          <a:lnRef idx="2">
            <a:schemeClr val="accent5"/>
          </a:lnRef>
          <a:fillRef idx="1">
            <a:schemeClr val="lt1"/>
          </a:fillRef>
          <a:effectRef idx="0">
            <a:schemeClr val="accent5"/>
          </a:effectRef>
          <a:fontRef idx="minor">
            <a:schemeClr val="dk1"/>
          </a:fontRef>
        </p:style>
        <p:txBody>
          <a:bodyPr rtlCol="0" anchor="ctr"/>
          <a:lstStyle/>
          <a:p>
            <a:pPr algn="ctr"/>
            <a:endParaRPr lang="ca-ES"/>
          </a:p>
        </p:txBody>
      </p:sp>
      <p:sp>
        <p:nvSpPr>
          <p:cNvPr id="69" name="Oval 68"/>
          <p:cNvSpPr/>
          <p:nvPr/>
        </p:nvSpPr>
        <p:spPr>
          <a:xfrm rot="10800000">
            <a:off x="27505668" y="6085976"/>
            <a:ext cx="468213" cy="113747"/>
          </a:xfrm>
          <a:prstGeom prst="ellipse">
            <a:avLst/>
          </a:prstGeom>
          <a:solidFill>
            <a:schemeClr val="accent1">
              <a:lumMod val="20000"/>
              <a:lumOff val="80000"/>
            </a:schemeClr>
          </a:solidFill>
          <a:ln w="6350"/>
        </p:spPr>
        <p:style>
          <a:lnRef idx="2">
            <a:schemeClr val="accent5"/>
          </a:lnRef>
          <a:fillRef idx="1">
            <a:schemeClr val="lt1"/>
          </a:fillRef>
          <a:effectRef idx="0">
            <a:schemeClr val="accent5"/>
          </a:effectRef>
          <a:fontRef idx="minor">
            <a:schemeClr val="dk1"/>
          </a:fontRef>
        </p:style>
        <p:txBody>
          <a:bodyPr rtlCol="0" anchor="ctr"/>
          <a:lstStyle/>
          <a:p>
            <a:pPr algn="ctr"/>
            <a:endParaRPr lang="ca-ES"/>
          </a:p>
        </p:txBody>
      </p:sp>
      <p:sp>
        <p:nvSpPr>
          <p:cNvPr id="313" name="Disc magnètic 312"/>
          <p:cNvSpPr/>
          <p:nvPr/>
        </p:nvSpPr>
        <p:spPr>
          <a:xfrm>
            <a:off x="27696907" y="5966916"/>
            <a:ext cx="85101" cy="175933"/>
          </a:xfrm>
          <a:prstGeom prst="flowChartMagneticDisk">
            <a:avLst/>
          </a:prstGeom>
          <a:solidFill>
            <a:schemeClr val="accent1">
              <a:lumMod val="20000"/>
              <a:lumOff val="80000"/>
            </a:schemeClr>
          </a:solidFill>
          <a:ln w="6350"/>
        </p:spPr>
        <p:style>
          <a:lnRef idx="2">
            <a:schemeClr val="accent5"/>
          </a:lnRef>
          <a:fillRef idx="1">
            <a:schemeClr val="lt1"/>
          </a:fillRef>
          <a:effectRef idx="0">
            <a:schemeClr val="accent5"/>
          </a:effectRef>
          <a:fontRef idx="minor">
            <a:schemeClr val="dk1"/>
          </a:fontRef>
        </p:style>
        <p:txBody>
          <a:bodyPr rtlCol="0" anchor="ctr"/>
          <a:lstStyle/>
          <a:p>
            <a:pPr algn="ctr"/>
            <a:endParaRPr lang="ca-ES"/>
          </a:p>
        </p:txBody>
      </p:sp>
      <p:sp>
        <p:nvSpPr>
          <p:cNvPr id="71" name="Rectangle arrodonit 70"/>
          <p:cNvSpPr/>
          <p:nvPr/>
        </p:nvSpPr>
        <p:spPr>
          <a:xfrm>
            <a:off x="27642008" y="5543278"/>
            <a:ext cx="196875" cy="492536"/>
          </a:xfrm>
          <a:prstGeom prst="roundRect">
            <a:avLst/>
          </a:prstGeom>
          <a:ln w="6350"/>
        </p:spPr>
        <p:style>
          <a:lnRef idx="2">
            <a:schemeClr val="accent5"/>
          </a:lnRef>
          <a:fillRef idx="1">
            <a:schemeClr val="lt1"/>
          </a:fillRef>
          <a:effectRef idx="0">
            <a:schemeClr val="accent5"/>
          </a:effectRef>
          <a:fontRef idx="minor">
            <a:schemeClr val="dk1"/>
          </a:fontRef>
        </p:style>
        <p:txBody>
          <a:bodyPr rtlCol="0" anchor="ctr"/>
          <a:lstStyle/>
          <a:p>
            <a:pPr algn="ctr"/>
            <a:endParaRPr lang="ca-ES"/>
          </a:p>
        </p:txBody>
      </p:sp>
      <p:cxnSp>
        <p:nvCxnSpPr>
          <p:cNvPr id="85" name="Connector recte 84"/>
          <p:cNvCxnSpPr/>
          <p:nvPr/>
        </p:nvCxnSpPr>
        <p:spPr>
          <a:xfrm>
            <a:off x="27753392" y="5687294"/>
            <a:ext cx="81245"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321" name="Connector recte 320"/>
          <p:cNvCxnSpPr/>
          <p:nvPr/>
        </p:nvCxnSpPr>
        <p:spPr>
          <a:xfrm>
            <a:off x="27753392" y="5655054"/>
            <a:ext cx="81245"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322" name="Connector recte 321"/>
          <p:cNvCxnSpPr/>
          <p:nvPr/>
        </p:nvCxnSpPr>
        <p:spPr>
          <a:xfrm>
            <a:off x="27753392" y="5687294"/>
            <a:ext cx="81245"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323" name="Connector recte 322"/>
          <p:cNvCxnSpPr/>
          <p:nvPr/>
        </p:nvCxnSpPr>
        <p:spPr>
          <a:xfrm>
            <a:off x="27757638" y="5725875"/>
            <a:ext cx="81245"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324" name="Connector recte 323"/>
          <p:cNvCxnSpPr/>
          <p:nvPr/>
        </p:nvCxnSpPr>
        <p:spPr>
          <a:xfrm>
            <a:off x="27757638" y="5770054"/>
            <a:ext cx="81245"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326" name="Connector recte 325"/>
          <p:cNvCxnSpPr/>
          <p:nvPr/>
        </p:nvCxnSpPr>
        <p:spPr>
          <a:xfrm>
            <a:off x="27757638" y="5857732"/>
            <a:ext cx="81245"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327" name="Connector recte 326"/>
          <p:cNvCxnSpPr/>
          <p:nvPr/>
        </p:nvCxnSpPr>
        <p:spPr>
          <a:xfrm>
            <a:off x="27757638" y="5893864"/>
            <a:ext cx="81245"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328" name="Connector recte 327"/>
          <p:cNvCxnSpPr/>
          <p:nvPr/>
        </p:nvCxnSpPr>
        <p:spPr>
          <a:xfrm>
            <a:off x="27757638" y="5943427"/>
            <a:ext cx="81245"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329" name="Connector recte 328"/>
          <p:cNvCxnSpPr/>
          <p:nvPr/>
        </p:nvCxnSpPr>
        <p:spPr>
          <a:xfrm>
            <a:off x="27757638" y="5687294"/>
            <a:ext cx="81245"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348" name="Connector recte 347"/>
          <p:cNvCxnSpPr/>
          <p:nvPr/>
        </p:nvCxnSpPr>
        <p:spPr>
          <a:xfrm>
            <a:off x="27721692" y="5818001"/>
            <a:ext cx="118923"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351" name="Connector recte 350"/>
          <p:cNvCxnSpPr/>
          <p:nvPr/>
        </p:nvCxnSpPr>
        <p:spPr>
          <a:xfrm>
            <a:off x="27719960" y="5615286"/>
            <a:ext cx="118923" cy="0"/>
          </a:xfrm>
          <a:prstGeom prst="line">
            <a:avLst/>
          </a:prstGeom>
        </p:spPr>
        <p:style>
          <a:lnRef idx="1">
            <a:schemeClr val="accent1"/>
          </a:lnRef>
          <a:fillRef idx="0">
            <a:schemeClr val="accent1"/>
          </a:fillRef>
          <a:effectRef idx="0">
            <a:schemeClr val="accent1"/>
          </a:effectRef>
          <a:fontRef idx="minor">
            <a:schemeClr val="tx1"/>
          </a:fontRef>
        </p:style>
      </p:cxnSp>
      <p:sp>
        <p:nvSpPr>
          <p:cNvPr id="1047" name="Oval 1046"/>
          <p:cNvSpPr/>
          <p:nvPr/>
        </p:nvSpPr>
        <p:spPr>
          <a:xfrm>
            <a:off x="27613750" y="5430536"/>
            <a:ext cx="236472" cy="45719"/>
          </a:xfrm>
          <a:prstGeom prst="ellipse">
            <a:avLst/>
          </a:prstGeom>
          <a:solidFill>
            <a:schemeClr val="tx2">
              <a:lumMod val="60000"/>
              <a:lumOff val="40000"/>
            </a:schemeClr>
          </a:solidFill>
          <a:ln w="6350"/>
        </p:spPr>
        <p:style>
          <a:lnRef idx="2">
            <a:schemeClr val="accent1"/>
          </a:lnRef>
          <a:fillRef idx="1">
            <a:schemeClr val="lt1"/>
          </a:fillRef>
          <a:effectRef idx="0">
            <a:schemeClr val="accent1"/>
          </a:effectRef>
          <a:fontRef idx="minor">
            <a:schemeClr val="dk1"/>
          </a:fontRef>
        </p:style>
        <p:txBody>
          <a:bodyPr rtlCol="0" anchor="ctr"/>
          <a:lstStyle/>
          <a:p>
            <a:pPr algn="ctr"/>
            <a:endParaRPr lang="ca-ES"/>
          </a:p>
        </p:txBody>
      </p:sp>
    </p:spTree>
    <p:extLst>
      <p:ext uri="{BB962C8B-B14F-4D97-AF65-F5344CB8AC3E}">
        <p14:creationId xmlns:p14="http://schemas.microsoft.com/office/powerpoint/2010/main" val="1297999602"/>
      </p:ext>
    </p:extLst>
  </p:cSld>
  <p:clrMapOvr>
    <a:masterClrMapping/>
  </p:clrMapOvr>
  <p:timing>
    <p:tnLst>
      <p:par>
        <p:cTn id="1" dur="indefinite" restart="never" nodeType="tmRoot"/>
      </p:par>
    </p:tnLst>
  </p:timing>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Organic</Template>
  <TotalTime>9671</TotalTime>
  <Words>882</Words>
  <Application>Microsoft Office PowerPoint</Application>
  <PresentationFormat>Personalització</PresentationFormat>
  <Paragraphs>98</Paragraphs>
  <Slides>1</Slides>
  <Notes>1</Notes>
  <HiddenSlides>0</HiddenSlides>
  <MMClips>0</MMClips>
  <ScaleCrop>false</ScaleCrop>
  <HeadingPairs>
    <vt:vector size="4" baseType="variant">
      <vt:variant>
        <vt:lpstr>Tema</vt:lpstr>
      </vt:variant>
      <vt:variant>
        <vt:i4>1</vt:i4>
      </vt:variant>
      <vt:variant>
        <vt:lpstr>Títols de les diapositives</vt:lpstr>
      </vt:variant>
      <vt:variant>
        <vt:i4>1</vt:i4>
      </vt:variant>
    </vt:vector>
  </HeadingPairs>
  <TitlesOfParts>
    <vt:vector size="2" baseType="lpstr">
      <vt:lpstr>Tema de Office</vt:lpstr>
      <vt:lpstr>Presentació del PowerPoint</vt:lpstr>
    </vt:vector>
  </TitlesOfParts>
  <Compan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Diapositiva 1</dc:title>
  <dc:creator>VictorO</dc:creator>
  <cp:lastModifiedBy>UB</cp:lastModifiedBy>
  <cp:revision>645</cp:revision>
  <cp:lastPrinted>2017-09-12T17:39:27Z</cp:lastPrinted>
  <dcterms:created xsi:type="dcterms:W3CDTF">2014-10-14T10:20:58Z</dcterms:created>
  <dcterms:modified xsi:type="dcterms:W3CDTF">2021-09-15T15:35:32Z</dcterms:modified>
</cp:coreProperties>
</file>