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91" r:id="rId3"/>
    <p:sldId id="265" r:id="rId4"/>
    <p:sldId id="292" r:id="rId5"/>
    <p:sldId id="258" r:id="rId6"/>
    <p:sldId id="263" r:id="rId7"/>
    <p:sldId id="284" r:id="rId8"/>
    <p:sldId id="295" r:id="rId9"/>
    <p:sldId id="267" r:id="rId10"/>
    <p:sldId id="296" r:id="rId11"/>
    <p:sldId id="279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baseline="0"/>
              <a:t>PHENOLIC COMPOUNDS (</a:t>
            </a:r>
            <a:r>
              <a:rPr lang="es-ES" sz="1300" baseline="0"/>
              <a:t>mg</a:t>
            </a:r>
            <a:r>
              <a:rPr lang="es-ES" baseline="0"/>
              <a:t>/100g DW)</a:t>
            </a:r>
            <a:endParaRPr lang="es-E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Todos!$AA$42</c:f>
              <c:strCache>
                <c:ptCount val="1"/>
                <c:pt idx="0">
                  <c:v>Citric Acid-Glucose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cat>
            <c:strRef>
              <c:f>Todos!$AB$41:$AJ$41</c:f>
              <c:strCache>
                <c:ptCount val="9"/>
                <c:pt idx="0">
                  <c:v>Day 1</c:v>
                </c:pt>
                <c:pt idx="1">
                  <c:v>Day 2</c:v>
                </c:pt>
                <c:pt idx="2">
                  <c:v>Day 3</c:v>
                </c:pt>
                <c:pt idx="3">
                  <c:v>Day 8</c:v>
                </c:pt>
                <c:pt idx="4">
                  <c:v>Day 10</c:v>
                </c:pt>
                <c:pt idx="5">
                  <c:v>Day 15</c:v>
                </c:pt>
                <c:pt idx="6">
                  <c:v>Day 17</c:v>
                </c:pt>
                <c:pt idx="7">
                  <c:v>Day 22</c:v>
                </c:pt>
                <c:pt idx="8">
                  <c:v>Day 24</c:v>
                </c:pt>
              </c:strCache>
            </c:strRef>
          </c:cat>
          <c:val>
            <c:numRef>
              <c:f>Todos!$AB$42:$AJ$42</c:f>
              <c:numCache>
                <c:formatCode>General</c:formatCode>
                <c:ptCount val="9"/>
                <c:pt idx="0">
                  <c:v>5060</c:v>
                </c:pt>
                <c:pt idx="1">
                  <c:v>5090</c:v>
                </c:pt>
                <c:pt idx="2">
                  <c:v>5180</c:v>
                </c:pt>
                <c:pt idx="3">
                  <c:v>5060</c:v>
                </c:pt>
                <c:pt idx="4">
                  <c:v>4800</c:v>
                </c:pt>
                <c:pt idx="5">
                  <c:v>4620</c:v>
                </c:pt>
                <c:pt idx="6">
                  <c:v>4340</c:v>
                </c:pt>
                <c:pt idx="7">
                  <c:v>4410</c:v>
                </c:pt>
                <c:pt idx="8">
                  <c:v>4420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282-4F1F-9C93-9759B47EE6A8}"/>
            </c:ext>
          </c:extLst>
        </c:ser>
        <c:ser>
          <c:idx val="1"/>
          <c:order val="1"/>
          <c:tx>
            <c:strRef>
              <c:f>Todos!$AA$43</c:f>
              <c:strCache>
                <c:ptCount val="1"/>
                <c:pt idx="0">
                  <c:v>Ethanol-Water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cat>
            <c:strRef>
              <c:f>Todos!$AB$41:$AJ$41</c:f>
              <c:strCache>
                <c:ptCount val="9"/>
                <c:pt idx="0">
                  <c:v>Day 1</c:v>
                </c:pt>
                <c:pt idx="1">
                  <c:v>Day 2</c:v>
                </c:pt>
                <c:pt idx="2">
                  <c:v>Day 3</c:v>
                </c:pt>
                <c:pt idx="3">
                  <c:v>Day 8</c:v>
                </c:pt>
                <c:pt idx="4">
                  <c:v>Day 10</c:v>
                </c:pt>
                <c:pt idx="5">
                  <c:v>Day 15</c:v>
                </c:pt>
                <c:pt idx="6">
                  <c:v>Day 17</c:v>
                </c:pt>
                <c:pt idx="7">
                  <c:v>Day 22</c:v>
                </c:pt>
                <c:pt idx="8">
                  <c:v>Day 24</c:v>
                </c:pt>
              </c:strCache>
            </c:strRef>
          </c:cat>
          <c:val>
            <c:numRef>
              <c:f>Todos!$AB$43:$AJ$43</c:f>
              <c:numCache>
                <c:formatCode>General</c:formatCode>
                <c:ptCount val="9"/>
                <c:pt idx="0">
                  <c:v>4680</c:v>
                </c:pt>
                <c:pt idx="1">
                  <c:v>4470</c:v>
                </c:pt>
                <c:pt idx="2">
                  <c:v>4320</c:v>
                </c:pt>
                <c:pt idx="3">
                  <c:v>3700</c:v>
                </c:pt>
                <c:pt idx="4">
                  <c:v>3820</c:v>
                </c:pt>
                <c:pt idx="5">
                  <c:v>4010</c:v>
                </c:pt>
                <c:pt idx="6">
                  <c:v>3760</c:v>
                </c:pt>
                <c:pt idx="7">
                  <c:v>3900</c:v>
                </c:pt>
                <c:pt idx="8">
                  <c:v>3730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282-4F1F-9C93-9759B47EE6A8}"/>
            </c:ext>
          </c:extLst>
        </c:ser>
        <c:ser>
          <c:idx val="2"/>
          <c:order val="2"/>
          <c:tx>
            <c:strRef>
              <c:f>Todos!$AA$44</c:f>
              <c:strCache>
                <c:ptCount val="1"/>
                <c:pt idx="0">
                  <c:v>Glucose-Glycerol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3"/>
              </a:soli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cat>
            <c:strRef>
              <c:f>Todos!$AB$41:$AJ$41</c:f>
              <c:strCache>
                <c:ptCount val="9"/>
                <c:pt idx="0">
                  <c:v>Day 1</c:v>
                </c:pt>
                <c:pt idx="1">
                  <c:v>Day 2</c:v>
                </c:pt>
                <c:pt idx="2">
                  <c:v>Day 3</c:v>
                </c:pt>
                <c:pt idx="3">
                  <c:v>Day 8</c:v>
                </c:pt>
                <c:pt idx="4">
                  <c:v>Day 10</c:v>
                </c:pt>
                <c:pt idx="5">
                  <c:v>Day 15</c:v>
                </c:pt>
                <c:pt idx="6">
                  <c:v>Day 17</c:v>
                </c:pt>
                <c:pt idx="7">
                  <c:v>Day 22</c:v>
                </c:pt>
                <c:pt idx="8">
                  <c:v>Day 24</c:v>
                </c:pt>
              </c:strCache>
            </c:strRef>
          </c:cat>
          <c:val>
            <c:numRef>
              <c:f>Todos!$AB$44:$AJ$44</c:f>
              <c:numCache>
                <c:formatCode>General</c:formatCode>
                <c:ptCount val="9"/>
                <c:pt idx="0">
                  <c:v>4050</c:v>
                </c:pt>
                <c:pt idx="1">
                  <c:v>3930</c:v>
                </c:pt>
                <c:pt idx="2">
                  <c:v>4670</c:v>
                </c:pt>
                <c:pt idx="3">
                  <c:v>3970</c:v>
                </c:pt>
                <c:pt idx="4">
                  <c:v>4010</c:v>
                </c:pt>
                <c:pt idx="5">
                  <c:v>3620</c:v>
                </c:pt>
                <c:pt idx="6">
                  <c:v>3480</c:v>
                </c:pt>
                <c:pt idx="7">
                  <c:v>3220</c:v>
                </c:pt>
                <c:pt idx="8">
                  <c:v>3390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282-4F1F-9C93-9759B47EE6A8}"/>
            </c:ext>
          </c:extLst>
        </c:ser>
        <c:ser>
          <c:idx val="3"/>
          <c:order val="3"/>
          <c:tx>
            <c:strRef>
              <c:f>Todos!$AA$45</c:f>
              <c:strCache>
                <c:ptCount val="1"/>
                <c:pt idx="0">
                  <c:v>Choline Chloride-Citric Acid</c:v>
                </c:pt>
              </c:strCache>
            </c:strRef>
          </c:tx>
          <c:spPr>
            <a:ln w="22225" cap="rnd">
              <a:solidFill>
                <a:schemeClr val="accent4"/>
              </a:solidFill>
              <a:round/>
            </a:ln>
            <a:effectLst/>
          </c:spPr>
          <c:marker>
            <c:symbol val="x"/>
            <c:size val="6"/>
            <c:spPr>
              <a:noFill/>
              <a:ln w="9525">
                <a:solidFill>
                  <a:schemeClr val="accent4"/>
                </a:solidFill>
                <a:round/>
              </a:ln>
              <a:effectLst/>
            </c:spPr>
          </c:marker>
          <c:cat>
            <c:strRef>
              <c:f>Todos!$AB$41:$AJ$41</c:f>
              <c:strCache>
                <c:ptCount val="9"/>
                <c:pt idx="0">
                  <c:v>Day 1</c:v>
                </c:pt>
                <c:pt idx="1">
                  <c:v>Day 2</c:v>
                </c:pt>
                <c:pt idx="2">
                  <c:v>Day 3</c:v>
                </c:pt>
                <c:pt idx="3">
                  <c:v>Day 8</c:v>
                </c:pt>
                <c:pt idx="4">
                  <c:v>Day 10</c:v>
                </c:pt>
                <c:pt idx="5">
                  <c:v>Day 15</c:v>
                </c:pt>
                <c:pt idx="6">
                  <c:v>Day 17</c:v>
                </c:pt>
                <c:pt idx="7">
                  <c:v>Day 22</c:v>
                </c:pt>
                <c:pt idx="8">
                  <c:v>Day 24</c:v>
                </c:pt>
              </c:strCache>
            </c:strRef>
          </c:cat>
          <c:val>
            <c:numRef>
              <c:f>Todos!$AB$45:$AJ$45</c:f>
              <c:numCache>
                <c:formatCode>General</c:formatCode>
                <c:ptCount val="9"/>
                <c:pt idx="0">
                  <c:v>1380</c:v>
                </c:pt>
                <c:pt idx="1">
                  <c:v>1230</c:v>
                </c:pt>
                <c:pt idx="2">
                  <c:v>1310</c:v>
                </c:pt>
                <c:pt idx="3">
                  <c:v>1500</c:v>
                </c:pt>
                <c:pt idx="4">
                  <c:v>1540</c:v>
                </c:pt>
                <c:pt idx="5">
                  <c:v>800</c:v>
                </c:pt>
                <c:pt idx="6">
                  <c:v>1020</c:v>
                </c:pt>
                <c:pt idx="7">
                  <c:v>1180</c:v>
                </c:pt>
                <c:pt idx="8">
                  <c:v>1220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282-4F1F-9C93-9759B47EE6A8}"/>
            </c:ext>
          </c:extLst>
        </c:ser>
        <c:ser>
          <c:idx val="4"/>
          <c:order val="4"/>
          <c:tx>
            <c:strRef>
              <c:f>Todos!$AA$46</c:f>
              <c:strCache>
                <c:ptCount val="1"/>
                <c:pt idx="0">
                  <c:v>Choline Chloride-Glucose</c:v>
                </c:pt>
              </c:strCache>
            </c:strRef>
          </c:tx>
          <c:spPr>
            <a:ln w="22225" cap="rnd">
              <a:solidFill>
                <a:schemeClr val="accent5"/>
              </a:solidFill>
              <a:round/>
            </a:ln>
            <a:effectLst/>
          </c:spPr>
          <c:marker>
            <c:symbol val="star"/>
            <c:size val="6"/>
            <c:spPr>
              <a:noFill/>
              <a:ln w="9525">
                <a:solidFill>
                  <a:schemeClr val="accent5"/>
                </a:solidFill>
                <a:round/>
              </a:ln>
              <a:effectLst/>
            </c:spPr>
          </c:marker>
          <c:cat>
            <c:strRef>
              <c:f>Todos!$AB$41:$AJ$41</c:f>
              <c:strCache>
                <c:ptCount val="9"/>
                <c:pt idx="0">
                  <c:v>Day 1</c:v>
                </c:pt>
                <c:pt idx="1">
                  <c:v>Day 2</c:v>
                </c:pt>
                <c:pt idx="2">
                  <c:v>Day 3</c:v>
                </c:pt>
                <c:pt idx="3">
                  <c:v>Day 8</c:v>
                </c:pt>
                <c:pt idx="4">
                  <c:v>Day 10</c:v>
                </c:pt>
                <c:pt idx="5">
                  <c:v>Day 15</c:v>
                </c:pt>
                <c:pt idx="6">
                  <c:v>Day 17</c:v>
                </c:pt>
                <c:pt idx="7">
                  <c:v>Day 22</c:v>
                </c:pt>
                <c:pt idx="8">
                  <c:v>Day 24</c:v>
                </c:pt>
              </c:strCache>
            </c:strRef>
          </c:cat>
          <c:val>
            <c:numRef>
              <c:f>Todos!$AB$46:$AJ$46</c:f>
              <c:numCache>
                <c:formatCode>General</c:formatCode>
                <c:ptCount val="9"/>
                <c:pt idx="0">
                  <c:v>950</c:v>
                </c:pt>
                <c:pt idx="1">
                  <c:v>1000</c:v>
                </c:pt>
                <c:pt idx="2">
                  <c:v>1220</c:v>
                </c:pt>
                <c:pt idx="3">
                  <c:v>920</c:v>
                </c:pt>
                <c:pt idx="4">
                  <c:v>1180</c:v>
                </c:pt>
                <c:pt idx="5">
                  <c:v>880</c:v>
                </c:pt>
                <c:pt idx="6">
                  <c:v>830</c:v>
                </c:pt>
                <c:pt idx="7">
                  <c:v>810</c:v>
                </c:pt>
                <c:pt idx="8">
                  <c:v>810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282-4F1F-9C93-9759B47EE6A8}"/>
            </c:ext>
          </c:extLst>
        </c:ser>
        <c:ser>
          <c:idx val="5"/>
          <c:order val="5"/>
          <c:tx>
            <c:strRef>
              <c:f>Todos!$AA$47</c:f>
              <c:strCache>
                <c:ptCount val="1"/>
                <c:pt idx="0">
                  <c:v>Choline Chloride-Glycerol</c:v>
                </c:pt>
              </c:strCache>
            </c:strRef>
          </c:tx>
          <c:spPr>
            <a:ln w="2222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accent6"/>
              </a:solidFill>
              <a:ln w="9525">
                <a:solidFill>
                  <a:schemeClr val="accent6"/>
                </a:solidFill>
                <a:round/>
              </a:ln>
              <a:effectLst/>
            </c:spPr>
          </c:marker>
          <c:cat>
            <c:strRef>
              <c:f>Todos!$AB$41:$AJ$41</c:f>
              <c:strCache>
                <c:ptCount val="9"/>
                <c:pt idx="0">
                  <c:v>Day 1</c:v>
                </c:pt>
                <c:pt idx="1">
                  <c:v>Day 2</c:v>
                </c:pt>
                <c:pt idx="2">
                  <c:v>Day 3</c:v>
                </c:pt>
                <c:pt idx="3">
                  <c:v>Day 8</c:v>
                </c:pt>
                <c:pt idx="4">
                  <c:v>Day 10</c:v>
                </c:pt>
                <c:pt idx="5">
                  <c:v>Day 15</c:v>
                </c:pt>
                <c:pt idx="6">
                  <c:v>Day 17</c:v>
                </c:pt>
                <c:pt idx="7">
                  <c:v>Day 22</c:v>
                </c:pt>
                <c:pt idx="8">
                  <c:v>Day 24</c:v>
                </c:pt>
              </c:strCache>
            </c:strRef>
          </c:cat>
          <c:val>
            <c:numRef>
              <c:f>Todos!$AB$47:$AJ$47</c:f>
              <c:numCache>
                <c:formatCode>General</c:formatCode>
                <c:ptCount val="9"/>
                <c:pt idx="0">
                  <c:v>740</c:v>
                </c:pt>
                <c:pt idx="1">
                  <c:v>840</c:v>
                </c:pt>
                <c:pt idx="2">
                  <c:v>790</c:v>
                </c:pt>
                <c:pt idx="3">
                  <c:v>820</c:v>
                </c:pt>
                <c:pt idx="4">
                  <c:v>1060</c:v>
                </c:pt>
                <c:pt idx="5">
                  <c:v>740</c:v>
                </c:pt>
                <c:pt idx="6">
                  <c:v>590</c:v>
                </c:pt>
                <c:pt idx="7">
                  <c:v>650</c:v>
                </c:pt>
                <c:pt idx="8">
                  <c:v>700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282-4F1F-9C93-9759B47EE6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67554463"/>
        <c:axId val="1667548639"/>
      </c:lineChart>
      <c:catAx>
        <c:axId val="166755446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667548639"/>
        <c:crosses val="autoZero"/>
        <c:auto val="1"/>
        <c:lblAlgn val="ctr"/>
        <c:lblOffset val="100"/>
        <c:noMultiLvlLbl val="0"/>
      </c:catAx>
      <c:valAx>
        <c:axId val="166754863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667554463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</c:dTable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/>
              <a:t>Inhibition (%)</a:t>
            </a:r>
            <a:r>
              <a:rPr lang="es-ES" baseline="0"/>
              <a:t> DPPH</a:t>
            </a:r>
            <a:endParaRPr lang="es-E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Hoja1!$X$7</c:f>
              <c:strCache>
                <c:ptCount val="1"/>
                <c:pt idx="0">
                  <c:v>Choline Chloride-Glycerol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cat>
            <c:strRef>
              <c:f>Hoja1!$Y$6:$AG$6</c:f>
              <c:strCache>
                <c:ptCount val="9"/>
                <c:pt idx="0">
                  <c:v>Day 1</c:v>
                </c:pt>
                <c:pt idx="1">
                  <c:v>Day 2</c:v>
                </c:pt>
                <c:pt idx="2">
                  <c:v>Day 3</c:v>
                </c:pt>
                <c:pt idx="3">
                  <c:v>Day 8</c:v>
                </c:pt>
                <c:pt idx="4">
                  <c:v>Day 10</c:v>
                </c:pt>
                <c:pt idx="5">
                  <c:v>Day 15</c:v>
                </c:pt>
                <c:pt idx="6">
                  <c:v>Day 17</c:v>
                </c:pt>
                <c:pt idx="7">
                  <c:v>Day 22</c:v>
                </c:pt>
                <c:pt idx="8">
                  <c:v>Day 24</c:v>
                </c:pt>
              </c:strCache>
            </c:strRef>
          </c:cat>
          <c:val>
            <c:numRef>
              <c:f>Hoja1!$Y$7:$AG$7</c:f>
              <c:numCache>
                <c:formatCode>0.0</c:formatCode>
                <c:ptCount val="9"/>
                <c:pt idx="0">
                  <c:v>41.676748451022213</c:v>
                </c:pt>
                <c:pt idx="1">
                  <c:v>46.955021937527341</c:v>
                </c:pt>
                <c:pt idx="2">
                  <c:v>52.034230448588801</c:v>
                </c:pt>
                <c:pt idx="3">
                  <c:v>46.573676900305202</c:v>
                </c:pt>
                <c:pt idx="4">
                  <c:v>48.243666433089402</c:v>
                </c:pt>
                <c:pt idx="5">
                  <c:v>45.106599141039567</c:v>
                </c:pt>
                <c:pt idx="6">
                  <c:v>48.723050743029319</c:v>
                </c:pt>
                <c:pt idx="7">
                  <c:v>38.710263486569033</c:v>
                </c:pt>
                <c:pt idx="8">
                  <c:v>36.61654296828079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F9E-42DA-B623-6628A007D9A7}"/>
            </c:ext>
          </c:extLst>
        </c:ser>
        <c:ser>
          <c:idx val="1"/>
          <c:order val="1"/>
          <c:tx>
            <c:strRef>
              <c:f>Hoja1!$X$8</c:f>
              <c:strCache>
                <c:ptCount val="1"/>
                <c:pt idx="0">
                  <c:v>Glucose-Glycerol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cat>
            <c:strRef>
              <c:f>Hoja1!$Y$6:$AG$6</c:f>
              <c:strCache>
                <c:ptCount val="9"/>
                <c:pt idx="0">
                  <c:v>Day 1</c:v>
                </c:pt>
                <c:pt idx="1">
                  <c:v>Day 2</c:v>
                </c:pt>
                <c:pt idx="2">
                  <c:v>Day 3</c:v>
                </c:pt>
                <c:pt idx="3">
                  <c:v>Day 8</c:v>
                </c:pt>
                <c:pt idx="4">
                  <c:v>Day 10</c:v>
                </c:pt>
                <c:pt idx="5">
                  <c:v>Day 15</c:v>
                </c:pt>
                <c:pt idx="6">
                  <c:v>Day 17</c:v>
                </c:pt>
                <c:pt idx="7">
                  <c:v>Day 22</c:v>
                </c:pt>
                <c:pt idx="8">
                  <c:v>Day 24</c:v>
                </c:pt>
              </c:strCache>
            </c:strRef>
          </c:cat>
          <c:val>
            <c:numRef>
              <c:f>Hoja1!$Y$8:$AG$8</c:f>
              <c:numCache>
                <c:formatCode>0.0</c:formatCode>
                <c:ptCount val="9"/>
                <c:pt idx="0">
                  <c:v>40.113471643747388</c:v>
                </c:pt>
                <c:pt idx="1">
                  <c:v>43.966381669774989</c:v>
                </c:pt>
                <c:pt idx="2">
                  <c:v>41.851747595589956</c:v>
                </c:pt>
                <c:pt idx="3">
                  <c:v>39.060852113901888</c:v>
                </c:pt>
                <c:pt idx="4">
                  <c:v>44.419119661501931</c:v>
                </c:pt>
                <c:pt idx="5">
                  <c:v>36.293287086667547</c:v>
                </c:pt>
                <c:pt idx="6">
                  <c:v>45.844392674222796</c:v>
                </c:pt>
                <c:pt idx="7">
                  <c:v>36.546392029721872</c:v>
                </c:pt>
                <c:pt idx="8">
                  <c:v>32.06257993957032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F9E-42DA-B623-6628A007D9A7}"/>
            </c:ext>
          </c:extLst>
        </c:ser>
        <c:ser>
          <c:idx val="2"/>
          <c:order val="2"/>
          <c:tx>
            <c:strRef>
              <c:f>Hoja1!$X$9</c:f>
              <c:strCache>
                <c:ptCount val="1"/>
                <c:pt idx="0">
                  <c:v>Choline Chloride-Glucose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3"/>
              </a:soli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cat>
            <c:strRef>
              <c:f>Hoja1!$Y$6:$AG$6</c:f>
              <c:strCache>
                <c:ptCount val="9"/>
                <c:pt idx="0">
                  <c:v>Day 1</c:v>
                </c:pt>
                <c:pt idx="1">
                  <c:v>Day 2</c:v>
                </c:pt>
                <c:pt idx="2">
                  <c:v>Day 3</c:v>
                </c:pt>
                <c:pt idx="3">
                  <c:v>Day 8</c:v>
                </c:pt>
                <c:pt idx="4">
                  <c:v>Day 10</c:v>
                </c:pt>
                <c:pt idx="5">
                  <c:v>Day 15</c:v>
                </c:pt>
                <c:pt idx="6">
                  <c:v>Day 17</c:v>
                </c:pt>
                <c:pt idx="7">
                  <c:v>Day 22</c:v>
                </c:pt>
                <c:pt idx="8">
                  <c:v>Day 24</c:v>
                </c:pt>
              </c:strCache>
            </c:strRef>
          </c:cat>
          <c:val>
            <c:numRef>
              <c:f>Hoja1!$Y$9:$AG$9</c:f>
              <c:numCache>
                <c:formatCode>0.0</c:formatCode>
                <c:ptCount val="9"/>
                <c:pt idx="0">
                  <c:v>36.471985307925046</c:v>
                </c:pt>
                <c:pt idx="1">
                  <c:v>41.924180071311064</c:v>
                </c:pt>
                <c:pt idx="2">
                  <c:v>46.86949153531932</c:v>
                </c:pt>
                <c:pt idx="3">
                  <c:v>37.055030758133398</c:v>
                </c:pt>
                <c:pt idx="4">
                  <c:v>39.392041502762886</c:v>
                </c:pt>
                <c:pt idx="5">
                  <c:v>38.498627628086361</c:v>
                </c:pt>
                <c:pt idx="6">
                  <c:v>33.329205574536807</c:v>
                </c:pt>
                <c:pt idx="7">
                  <c:v>33.345744043341639</c:v>
                </c:pt>
                <c:pt idx="8">
                  <c:v>29.877209662896899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F9E-42DA-B623-6628A007D9A7}"/>
            </c:ext>
          </c:extLst>
        </c:ser>
        <c:ser>
          <c:idx val="3"/>
          <c:order val="3"/>
          <c:tx>
            <c:strRef>
              <c:f>Hoja1!$X$10</c:f>
              <c:strCache>
                <c:ptCount val="1"/>
                <c:pt idx="0">
                  <c:v>Choline Chloride-Citric Acid</c:v>
                </c:pt>
              </c:strCache>
            </c:strRef>
          </c:tx>
          <c:spPr>
            <a:ln w="22225" cap="rnd">
              <a:solidFill>
                <a:schemeClr val="accent4"/>
              </a:solidFill>
              <a:round/>
            </a:ln>
            <a:effectLst/>
          </c:spPr>
          <c:marker>
            <c:symbol val="x"/>
            <c:size val="6"/>
            <c:spPr>
              <a:noFill/>
              <a:ln w="9525">
                <a:solidFill>
                  <a:schemeClr val="accent4"/>
                </a:solidFill>
                <a:round/>
              </a:ln>
              <a:effectLst/>
            </c:spPr>
          </c:marker>
          <c:cat>
            <c:strRef>
              <c:f>Hoja1!$Y$6:$AG$6</c:f>
              <c:strCache>
                <c:ptCount val="9"/>
                <c:pt idx="0">
                  <c:v>Day 1</c:v>
                </c:pt>
                <c:pt idx="1">
                  <c:v>Day 2</c:v>
                </c:pt>
                <c:pt idx="2">
                  <c:v>Day 3</c:v>
                </c:pt>
                <c:pt idx="3">
                  <c:v>Day 8</c:v>
                </c:pt>
                <c:pt idx="4">
                  <c:v>Day 10</c:v>
                </c:pt>
                <c:pt idx="5">
                  <c:v>Day 15</c:v>
                </c:pt>
                <c:pt idx="6">
                  <c:v>Day 17</c:v>
                </c:pt>
                <c:pt idx="7">
                  <c:v>Day 22</c:v>
                </c:pt>
                <c:pt idx="8">
                  <c:v>Day 24</c:v>
                </c:pt>
              </c:strCache>
            </c:strRef>
          </c:cat>
          <c:val>
            <c:numRef>
              <c:f>Hoja1!$Y$10:$AG$10</c:f>
              <c:numCache>
                <c:formatCode>0.0</c:formatCode>
                <c:ptCount val="9"/>
                <c:pt idx="0">
                  <c:v>36.434980951655916</c:v>
                </c:pt>
                <c:pt idx="1">
                  <c:v>43.343055119657947</c:v>
                </c:pt>
                <c:pt idx="2">
                  <c:v>44.134184172628636</c:v>
                </c:pt>
                <c:pt idx="3">
                  <c:v>34.811294278310093</c:v>
                </c:pt>
                <c:pt idx="4">
                  <c:v>40.874621667198255</c:v>
                </c:pt>
                <c:pt idx="5">
                  <c:v>35.557037216067812</c:v>
                </c:pt>
                <c:pt idx="6">
                  <c:v>41.678233320225473</c:v>
                </c:pt>
                <c:pt idx="7">
                  <c:v>34.221872428781232</c:v>
                </c:pt>
                <c:pt idx="8">
                  <c:v>35.9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F9E-42DA-B623-6628A007D9A7}"/>
            </c:ext>
          </c:extLst>
        </c:ser>
        <c:ser>
          <c:idx val="4"/>
          <c:order val="4"/>
          <c:tx>
            <c:strRef>
              <c:f>Hoja1!$X$11</c:f>
              <c:strCache>
                <c:ptCount val="1"/>
                <c:pt idx="0">
                  <c:v>Ethanol-Water</c:v>
                </c:pt>
              </c:strCache>
            </c:strRef>
          </c:tx>
          <c:spPr>
            <a:ln w="22225" cap="rnd">
              <a:solidFill>
                <a:schemeClr val="accent5"/>
              </a:solidFill>
              <a:round/>
            </a:ln>
            <a:effectLst/>
          </c:spPr>
          <c:marker>
            <c:symbol val="star"/>
            <c:size val="6"/>
            <c:spPr>
              <a:noFill/>
              <a:ln w="9525">
                <a:solidFill>
                  <a:schemeClr val="accent5"/>
                </a:solidFill>
                <a:round/>
              </a:ln>
              <a:effectLst/>
            </c:spPr>
          </c:marker>
          <c:cat>
            <c:strRef>
              <c:f>Hoja1!$Y$6:$AG$6</c:f>
              <c:strCache>
                <c:ptCount val="9"/>
                <c:pt idx="0">
                  <c:v>Day 1</c:v>
                </c:pt>
                <c:pt idx="1">
                  <c:v>Day 2</c:v>
                </c:pt>
                <c:pt idx="2">
                  <c:v>Day 3</c:v>
                </c:pt>
                <c:pt idx="3">
                  <c:v>Day 8</c:v>
                </c:pt>
                <c:pt idx="4">
                  <c:v>Day 10</c:v>
                </c:pt>
                <c:pt idx="5">
                  <c:v>Day 15</c:v>
                </c:pt>
                <c:pt idx="6">
                  <c:v>Day 17</c:v>
                </c:pt>
                <c:pt idx="7">
                  <c:v>Day 22</c:v>
                </c:pt>
                <c:pt idx="8">
                  <c:v>Day 24</c:v>
                </c:pt>
              </c:strCache>
            </c:strRef>
          </c:cat>
          <c:val>
            <c:numRef>
              <c:f>Hoja1!$Y$11:$AG$11</c:f>
              <c:numCache>
                <c:formatCode>0.0</c:formatCode>
                <c:ptCount val="9"/>
                <c:pt idx="0">
                  <c:v>32.93719222897488</c:v>
                </c:pt>
                <c:pt idx="1">
                  <c:v>27.212064342128134</c:v>
                </c:pt>
                <c:pt idx="2">
                  <c:v>32.614961667810981</c:v>
                </c:pt>
                <c:pt idx="3">
                  <c:v>24.987756175204179</c:v>
                </c:pt>
                <c:pt idx="4">
                  <c:v>26.190441712355049</c:v>
                </c:pt>
                <c:pt idx="5">
                  <c:v>24.747029778208418</c:v>
                </c:pt>
                <c:pt idx="6">
                  <c:v>28.007295335009729</c:v>
                </c:pt>
                <c:pt idx="7">
                  <c:v>17.400199785255442</c:v>
                </c:pt>
                <c:pt idx="8">
                  <c:v>14.829865768093173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F9E-42DA-B623-6628A007D9A7}"/>
            </c:ext>
          </c:extLst>
        </c:ser>
        <c:ser>
          <c:idx val="5"/>
          <c:order val="5"/>
          <c:tx>
            <c:strRef>
              <c:f>Hoja1!$X$12</c:f>
              <c:strCache>
                <c:ptCount val="1"/>
                <c:pt idx="0">
                  <c:v>Citric Acid-Glucose</c:v>
                </c:pt>
              </c:strCache>
            </c:strRef>
          </c:tx>
          <c:spPr>
            <a:ln w="2222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accent6"/>
              </a:solidFill>
              <a:ln w="9525">
                <a:solidFill>
                  <a:schemeClr val="accent6"/>
                </a:solidFill>
                <a:round/>
              </a:ln>
              <a:effectLst/>
            </c:spPr>
          </c:marker>
          <c:cat>
            <c:strRef>
              <c:f>Hoja1!$Y$6:$AG$6</c:f>
              <c:strCache>
                <c:ptCount val="9"/>
                <c:pt idx="0">
                  <c:v>Day 1</c:v>
                </c:pt>
                <c:pt idx="1">
                  <c:v>Day 2</c:v>
                </c:pt>
                <c:pt idx="2">
                  <c:v>Day 3</c:v>
                </c:pt>
                <c:pt idx="3">
                  <c:v>Day 8</c:v>
                </c:pt>
                <c:pt idx="4">
                  <c:v>Day 10</c:v>
                </c:pt>
                <c:pt idx="5">
                  <c:v>Day 15</c:v>
                </c:pt>
                <c:pt idx="6">
                  <c:v>Day 17</c:v>
                </c:pt>
                <c:pt idx="7">
                  <c:v>Day 22</c:v>
                </c:pt>
                <c:pt idx="8">
                  <c:v>Day 24</c:v>
                </c:pt>
              </c:strCache>
            </c:strRef>
          </c:cat>
          <c:val>
            <c:numRef>
              <c:f>Hoja1!$Y$12:$AG$12</c:f>
              <c:numCache>
                <c:formatCode>0.0</c:formatCode>
                <c:ptCount val="9"/>
                <c:pt idx="0">
                  <c:v>26.932279916889144</c:v>
                </c:pt>
                <c:pt idx="1">
                  <c:v>27.727212046320425</c:v>
                </c:pt>
                <c:pt idx="2">
                  <c:v>24.748438355718971</c:v>
                </c:pt>
                <c:pt idx="3">
                  <c:v>26.979288250066663</c:v>
                </c:pt>
                <c:pt idx="4">
                  <c:v>29.204688994027723</c:v>
                </c:pt>
                <c:pt idx="5">
                  <c:v>22.228125641573104</c:v>
                </c:pt>
                <c:pt idx="6">
                  <c:v>14.829865768093173</c:v>
                </c:pt>
                <c:pt idx="7">
                  <c:v>21.547123129549124</c:v>
                </c:pt>
                <c:pt idx="8">
                  <c:v>21.976860154598114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F9E-42DA-B623-6628A007D9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97720816"/>
        <c:axId val="1097722480"/>
      </c:lineChart>
      <c:catAx>
        <c:axId val="10977208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097722480"/>
        <c:crosses val="autoZero"/>
        <c:auto val="1"/>
        <c:lblAlgn val="ctr"/>
        <c:lblOffset val="100"/>
        <c:noMultiLvlLbl val="0"/>
      </c:catAx>
      <c:valAx>
        <c:axId val="1097722480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09772081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</c:dTable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C641DF-CB21-45D3-8830-1487E867A07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83EF32B-3CE6-4C57-AE09-3D5698F2955D}">
      <dgm:prSet phldrT="[Texto]"/>
      <dgm:spPr>
        <a:solidFill>
          <a:srgbClr val="92D050"/>
        </a:solidFill>
      </dgm:spPr>
      <dgm:t>
        <a:bodyPr/>
        <a:lstStyle/>
        <a:p>
          <a:r>
            <a:rPr lang="es-ES" dirty="0"/>
            <a:t>Raw </a:t>
          </a:r>
          <a:r>
            <a:rPr lang="es-ES" dirty="0" err="1"/>
            <a:t>Materials</a:t>
          </a:r>
          <a:endParaRPr lang="es-ES" dirty="0"/>
        </a:p>
      </dgm:t>
    </dgm:pt>
    <dgm:pt modelId="{39731AAD-10A0-4C1D-881E-FF176167434B}" type="parTrans" cxnId="{DE6F8319-80CF-4A92-8CA9-426DDD3BF27C}">
      <dgm:prSet/>
      <dgm:spPr/>
      <dgm:t>
        <a:bodyPr/>
        <a:lstStyle/>
        <a:p>
          <a:endParaRPr lang="es-ES"/>
        </a:p>
      </dgm:t>
    </dgm:pt>
    <dgm:pt modelId="{0A80AFE5-9240-4E18-95C7-784759F10244}" type="sibTrans" cxnId="{DE6F8319-80CF-4A92-8CA9-426DDD3BF27C}">
      <dgm:prSet/>
      <dgm:spPr/>
      <dgm:t>
        <a:bodyPr/>
        <a:lstStyle/>
        <a:p>
          <a:endParaRPr lang="es-ES"/>
        </a:p>
      </dgm:t>
    </dgm:pt>
    <dgm:pt modelId="{F1EC9B42-8815-4C3E-97A9-72BD9E7FEAE6}">
      <dgm:prSet phldrT="[Texto]"/>
      <dgm:spPr>
        <a:solidFill>
          <a:srgbClr val="92D050"/>
        </a:solidFill>
      </dgm:spPr>
      <dgm:t>
        <a:bodyPr/>
        <a:lstStyle/>
        <a:p>
          <a:r>
            <a:rPr lang="es-ES" dirty="0"/>
            <a:t>Easy </a:t>
          </a:r>
          <a:r>
            <a:rPr lang="es-ES" dirty="0" err="1"/>
            <a:t>Preparation</a:t>
          </a:r>
          <a:endParaRPr lang="es-ES" dirty="0"/>
        </a:p>
      </dgm:t>
    </dgm:pt>
    <dgm:pt modelId="{00023E42-F60E-40E4-B8FC-99AD04191FB2}" type="parTrans" cxnId="{E3600168-AED3-480C-A9EE-372DBCB97DE1}">
      <dgm:prSet/>
      <dgm:spPr/>
      <dgm:t>
        <a:bodyPr/>
        <a:lstStyle/>
        <a:p>
          <a:endParaRPr lang="es-ES"/>
        </a:p>
      </dgm:t>
    </dgm:pt>
    <dgm:pt modelId="{078840D3-FFE7-446E-9100-D1539ED32B66}" type="sibTrans" cxnId="{E3600168-AED3-480C-A9EE-372DBCB97DE1}">
      <dgm:prSet/>
      <dgm:spPr/>
      <dgm:t>
        <a:bodyPr/>
        <a:lstStyle/>
        <a:p>
          <a:endParaRPr lang="es-ES"/>
        </a:p>
      </dgm:t>
    </dgm:pt>
    <dgm:pt modelId="{163D67BF-D8F4-4010-8B71-0FBE904001F8}">
      <dgm:prSet phldrT="[Texto]"/>
      <dgm:spPr>
        <a:solidFill>
          <a:srgbClr val="92D050"/>
        </a:solidFill>
      </dgm:spPr>
      <dgm:t>
        <a:bodyPr/>
        <a:lstStyle/>
        <a:p>
          <a:r>
            <a:rPr lang="es-ES" dirty="0" err="1"/>
            <a:t>Biodegradability</a:t>
          </a:r>
          <a:endParaRPr lang="es-ES" dirty="0"/>
        </a:p>
      </dgm:t>
    </dgm:pt>
    <dgm:pt modelId="{E2FDA7DB-65CF-487E-BB16-F3100B4AAA09}" type="parTrans" cxnId="{B8C6DF42-6050-46EF-B600-9F1FB15CF1B1}">
      <dgm:prSet/>
      <dgm:spPr/>
      <dgm:t>
        <a:bodyPr/>
        <a:lstStyle/>
        <a:p>
          <a:endParaRPr lang="es-ES"/>
        </a:p>
      </dgm:t>
    </dgm:pt>
    <dgm:pt modelId="{2D03636C-A7F0-4ED1-A3DD-C4B5A7A18407}" type="sibTrans" cxnId="{B8C6DF42-6050-46EF-B600-9F1FB15CF1B1}">
      <dgm:prSet/>
      <dgm:spPr/>
      <dgm:t>
        <a:bodyPr/>
        <a:lstStyle/>
        <a:p>
          <a:endParaRPr lang="es-ES"/>
        </a:p>
      </dgm:t>
    </dgm:pt>
    <dgm:pt modelId="{2750D6AB-FD18-458A-A43B-E7B0FF8A137C}" type="pres">
      <dgm:prSet presAssocID="{EFC641DF-CB21-45D3-8830-1487E867A07D}" presName="linear" presStyleCnt="0">
        <dgm:presLayoutVars>
          <dgm:dir/>
          <dgm:animLvl val="lvl"/>
          <dgm:resizeHandles val="exact"/>
        </dgm:presLayoutVars>
      </dgm:prSet>
      <dgm:spPr/>
    </dgm:pt>
    <dgm:pt modelId="{138E7B12-B1EE-40CF-AF14-C43CE25176A4}" type="pres">
      <dgm:prSet presAssocID="{583EF32B-3CE6-4C57-AE09-3D5698F2955D}" presName="parentLin" presStyleCnt="0"/>
      <dgm:spPr/>
    </dgm:pt>
    <dgm:pt modelId="{82B880ED-487F-4285-A8D0-3148F9375534}" type="pres">
      <dgm:prSet presAssocID="{583EF32B-3CE6-4C57-AE09-3D5698F2955D}" presName="parentLeftMargin" presStyleLbl="node1" presStyleIdx="0" presStyleCnt="3"/>
      <dgm:spPr/>
    </dgm:pt>
    <dgm:pt modelId="{85C597D4-638D-4D97-AFFA-34F782B27B24}" type="pres">
      <dgm:prSet presAssocID="{583EF32B-3CE6-4C57-AE09-3D5698F2955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E5FD595-1958-4D3A-845E-70C2D8F5EBA7}" type="pres">
      <dgm:prSet presAssocID="{583EF32B-3CE6-4C57-AE09-3D5698F2955D}" presName="negativeSpace" presStyleCnt="0"/>
      <dgm:spPr/>
    </dgm:pt>
    <dgm:pt modelId="{F1AB562B-B9FF-4CAE-A194-B195AD6B7830}" type="pres">
      <dgm:prSet presAssocID="{583EF32B-3CE6-4C57-AE09-3D5698F2955D}" presName="childText" presStyleLbl="conFgAcc1" presStyleIdx="0" presStyleCnt="3">
        <dgm:presLayoutVars>
          <dgm:bulletEnabled val="1"/>
        </dgm:presLayoutVars>
      </dgm:prSet>
      <dgm:spPr/>
    </dgm:pt>
    <dgm:pt modelId="{53F14763-3C6A-49B9-9A99-6F7DEC1DA348}" type="pres">
      <dgm:prSet presAssocID="{0A80AFE5-9240-4E18-95C7-784759F10244}" presName="spaceBetweenRectangles" presStyleCnt="0"/>
      <dgm:spPr/>
    </dgm:pt>
    <dgm:pt modelId="{BC1E0C49-4FD5-4E3F-99B8-6190AD2F3F4F}" type="pres">
      <dgm:prSet presAssocID="{F1EC9B42-8815-4C3E-97A9-72BD9E7FEAE6}" presName="parentLin" presStyleCnt="0"/>
      <dgm:spPr/>
    </dgm:pt>
    <dgm:pt modelId="{6A177EED-A188-4CCE-A568-73D679EE35F9}" type="pres">
      <dgm:prSet presAssocID="{F1EC9B42-8815-4C3E-97A9-72BD9E7FEAE6}" presName="parentLeftMargin" presStyleLbl="node1" presStyleIdx="0" presStyleCnt="3"/>
      <dgm:spPr/>
    </dgm:pt>
    <dgm:pt modelId="{EEA33EFE-D838-4933-A1C3-3AD89F429B45}" type="pres">
      <dgm:prSet presAssocID="{F1EC9B42-8815-4C3E-97A9-72BD9E7FEAE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6CA70BC-3BB8-4E03-9D9F-6DE63C986F6E}" type="pres">
      <dgm:prSet presAssocID="{F1EC9B42-8815-4C3E-97A9-72BD9E7FEAE6}" presName="negativeSpace" presStyleCnt="0"/>
      <dgm:spPr/>
    </dgm:pt>
    <dgm:pt modelId="{11DEE089-3226-4068-8C89-F4B689C3EE9D}" type="pres">
      <dgm:prSet presAssocID="{F1EC9B42-8815-4C3E-97A9-72BD9E7FEAE6}" presName="childText" presStyleLbl="conFgAcc1" presStyleIdx="1" presStyleCnt="3">
        <dgm:presLayoutVars>
          <dgm:bulletEnabled val="1"/>
        </dgm:presLayoutVars>
      </dgm:prSet>
      <dgm:spPr/>
    </dgm:pt>
    <dgm:pt modelId="{E7F8ABE2-54A8-4436-81A2-C32B3A868E6D}" type="pres">
      <dgm:prSet presAssocID="{078840D3-FFE7-446E-9100-D1539ED32B66}" presName="spaceBetweenRectangles" presStyleCnt="0"/>
      <dgm:spPr/>
    </dgm:pt>
    <dgm:pt modelId="{6AB286AC-1DC3-47EC-A75F-A9FCA145A5AC}" type="pres">
      <dgm:prSet presAssocID="{163D67BF-D8F4-4010-8B71-0FBE904001F8}" presName="parentLin" presStyleCnt="0"/>
      <dgm:spPr/>
    </dgm:pt>
    <dgm:pt modelId="{37C52D53-2BFB-454B-B772-93CA03D30DFE}" type="pres">
      <dgm:prSet presAssocID="{163D67BF-D8F4-4010-8B71-0FBE904001F8}" presName="parentLeftMargin" presStyleLbl="node1" presStyleIdx="1" presStyleCnt="3"/>
      <dgm:spPr/>
    </dgm:pt>
    <dgm:pt modelId="{098D91FE-3011-4CFB-BB00-7E9DFD284752}" type="pres">
      <dgm:prSet presAssocID="{163D67BF-D8F4-4010-8B71-0FBE904001F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1FC2AD77-037B-4E4C-B3C2-5CD0D91F168D}" type="pres">
      <dgm:prSet presAssocID="{163D67BF-D8F4-4010-8B71-0FBE904001F8}" presName="negativeSpace" presStyleCnt="0"/>
      <dgm:spPr/>
    </dgm:pt>
    <dgm:pt modelId="{385AC493-C8B5-478A-AD86-A4C27E8DAB1D}" type="pres">
      <dgm:prSet presAssocID="{163D67BF-D8F4-4010-8B71-0FBE904001F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6058CF01-F69F-4641-B33D-52ACA1F13F1E}" type="presOf" srcId="{F1EC9B42-8815-4C3E-97A9-72BD9E7FEAE6}" destId="{EEA33EFE-D838-4933-A1C3-3AD89F429B45}" srcOrd="1" destOrd="0" presId="urn:microsoft.com/office/officeart/2005/8/layout/list1"/>
    <dgm:cxn modelId="{CB269504-BCDA-42A6-ACE2-79BB3938895C}" type="presOf" srcId="{163D67BF-D8F4-4010-8B71-0FBE904001F8}" destId="{37C52D53-2BFB-454B-B772-93CA03D30DFE}" srcOrd="0" destOrd="0" presId="urn:microsoft.com/office/officeart/2005/8/layout/list1"/>
    <dgm:cxn modelId="{DE6F8319-80CF-4A92-8CA9-426DDD3BF27C}" srcId="{EFC641DF-CB21-45D3-8830-1487E867A07D}" destId="{583EF32B-3CE6-4C57-AE09-3D5698F2955D}" srcOrd="0" destOrd="0" parTransId="{39731AAD-10A0-4C1D-881E-FF176167434B}" sibTransId="{0A80AFE5-9240-4E18-95C7-784759F10244}"/>
    <dgm:cxn modelId="{8F56BF24-70EF-45BA-982C-7EC9AD02652B}" type="presOf" srcId="{583EF32B-3CE6-4C57-AE09-3D5698F2955D}" destId="{85C597D4-638D-4D97-AFFA-34F782B27B24}" srcOrd="1" destOrd="0" presId="urn:microsoft.com/office/officeart/2005/8/layout/list1"/>
    <dgm:cxn modelId="{5C8FA03C-46C3-4666-80DE-A01E547011AB}" type="presOf" srcId="{EFC641DF-CB21-45D3-8830-1487E867A07D}" destId="{2750D6AB-FD18-458A-A43B-E7B0FF8A137C}" srcOrd="0" destOrd="0" presId="urn:microsoft.com/office/officeart/2005/8/layout/list1"/>
    <dgm:cxn modelId="{B8C6DF42-6050-46EF-B600-9F1FB15CF1B1}" srcId="{EFC641DF-CB21-45D3-8830-1487E867A07D}" destId="{163D67BF-D8F4-4010-8B71-0FBE904001F8}" srcOrd="2" destOrd="0" parTransId="{E2FDA7DB-65CF-487E-BB16-F3100B4AAA09}" sibTransId="{2D03636C-A7F0-4ED1-A3DD-C4B5A7A18407}"/>
    <dgm:cxn modelId="{E3600168-AED3-480C-A9EE-372DBCB97DE1}" srcId="{EFC641DF-CB21-45D3-8830-1487E867A07D}" destId="{F1EC9B42-8815-4C3E-97A9-72BD9E7FEAE6}" srcOrd="1" destOrd="0" parTransId="{00023E42-F60E-40E4-B8FC-99AD04191FB2}" sibTransId="{078840D3-FFE7-446E-9100-D1539ED32B66}"/>
    <dgm:cxn modelId="{F9258F7F-3E7A-4AB8-BCDB-6B6FD665D163}" type="presOf" srcId="{163D67BF-D8F4-4010-8B71-0FBE904001F8}" destId="{098D91FE-3011-4CFB-BB00-7E9DFD284752}" srcOrd="1" destOrd="0" presId="urn:microsoft.com/office/officeart/2005/8/layout/list1"/>
    <dgm:cxn modelId="{9DB43092-A5A8-4AB4-9BE0-8D954B8B2C96}" type="presOf" srcId="{583EF32B-3CE6-4C57-AE09-3D5698F2955D}" destId="{82B880ED-487F-4285-A8D0-3148F9375534}" srcOrd="0" destOrd="0" presId="urn:microsoft.com/office/officeart/2005/8/layout/list1"/>
    <dgm:cxn modelId="{2EF269D3-E85A-42DC-97B7-6D11FB018365}" type="presOf" srcId="{F1EC9B42-8815-4C3E-97A9-72BD9E7FEAE6}" destId="{6A177EED-A188-4CCE-A568-73D679EE35F9}" srcOrd="0" destOrd="0" presId="urn:microsoft.com/office/officeart/2005/8/layout/list1"/>
    <dgm:cxn modelId="{EEE60EED-6A62-4838-ACAC-581158D5858E}" type="presParOf" srcId="{2750D6AB-FD18-458A-A43B-E7B0FF8A137C}" destId="{138E7B12-B1EE-40CF-AF14-C43CE25176A4}" srcOrd="0" destOrd="0" presId="urn:microsoft.com/office/officeart/2005/8/layout/list1"/>
    <dgm:cxn modelId="{D964203E-9568-462A-8B53-6CA846928DE3}" type="presParOf" srcId="{138E7B12-B1EE-40CF-AF14-C43CE25176A4}" destId="{82B880ED-487F-4285-A8D0-3148F9375534}" srcOrd="0" destOrd="0" presId="urn:microsoft.com/office/officeart/2005/8/layout/list1"/>
    <dgm:cxn modelId="{4678E64B-88F8-491A-BB18-E19173E720CB}" type="presParOf" srcId="{138E7B12-B1EE-40CF-AF14-C43CE25176A4}" destId="{85C597D4-638D-4D97-AFFA-34F782B27B24}" srcOrd="1" destOrd="0" presId="urn:microsoft.com/office/officeart/2005/8/layout/list1"/>
    <dgm:cxn modelId="{8977F777-37B5-4E12-9323-AF23FD546B49}" type="presParOf" srcId="{2750D6AB-FD18-458A-A43B-E7B0FF8A137C}" destId="{CE5FD595-1958-4D3A-845E-70C2D8F5EBA7}" srcOrd="1" destOrd="0" presId="urn:microsoft.com/office/officeart/2005/8/layout/list1"/>
    <dgm:cxn modelId="{052CA3A1-696B-4043-BD30-6C895C78C5C4}" type="presParOf" srcId="{2750D6AB-FD18-458A-A43B-E7B0FF8A137C}" destId="{F1AB562B-B9FF-4CAE-A194-B195AD6B7830}" srcOrd="2" destOrd="0" presId="urn:microsoft.com/office/officeart/2005/8/layout/list1"/>
    <dgm:cxn modelId="{22B18FDE-CC27-4E7C-BED2-FD23615876AB}" type="presParOf" srcId="{2750D6AB-FD18-458A-A43B-E7B0FF8A137C}" destId="{53F14763-3C6A-49B9-9A99-6F7DEC1DA348}" srcOrd="3" destOrd="0" presId="urn:microsoft.com/office/officeart/2005/8/layout/list1"/>
    <dgm:cxn modelId="{C7652D9E-E05E-4016-A466-107B3660B11C}" type="presParOf" srcId="{2750D6AB-FD18-458A-A43B-E7B0FF8A137C}" destId="{BC1E0C49-4FD5-4E3F-99B8-6190AD2F3F4F}" srcOrd="4" destOrd="0" presId="urn:microsoft.com/office/officeart/2005/8/layout/list1"/>
    <dgm:cxn modelId="{BA037D21-A231-47EA-87A6-3D34D950F28D}" type="presParOf" srcId="{BC1E0C49-4FD5-4E3F-99B8-6190AD2F3F4F}" destId="{6A177EED-A188-4CCE-A568-73D679EE35F9}" srcOrd="0" destOrd="0" presId="urn:microsoft.com/office/officeart/2005/8/layout/list1"/>
    <dgm:cxn modelId="{24D1F66B-A45F-4296-AC86-28D577DD80C5}" type="presParOf" srcId="{BC1E0C49-4FD5-4E3F-99B8-6190AD2F3F4F}" destId="{EEA33EFE-D838-4933-A1C3-3AD89F429B45}" srcOrd="1" destOrd="0" presId="urn:microsoft.com/office/officeart/2005/8/layout/list1"/>
    <dgm:cxn modelId="{BC6EEBBA-8C5B-4E2D-AEE9-019A71F372E5}" type="presParOf" srcId="{2750D6AB-FD18-458A-A43B-E7B0FF8A137C}" destId="{66CA70BC-3BB8-4E03-9D9F-6DE63C986F6E}" srcOrd="5" destOrd="0" presId="urn:microsoft.com/office/officeart/2005/8/layout/list1"/>
    <dgm:cxn modelId="{55694B91-E78E-43FD-B16F-7EAC37A37AF4}" type="presParOf" srcId="{2750D6AB-FD18-458A-A43B-E7B0FF8A137C}" destId="{11DEE089-3226-4068-8C89-F4B689C3EE9D}" srcOrd="6" destOrd="0" presId="urn:microsoft.com/office/officeart/2005/8/layout/list1"/>
    <dgm:cxn modelId="{6A4E4F6B-0AEF-45DE-A4AA-91E8073ADCF3}" type="presParOf" srcId="{2750D6AB-FD18-458A-A43B-E7B0FF8A137C}" destId="{E7F8ABE2-54A8-4436-81A2-C32B3A868E6D}" srcOrd="7" destOrd="0" presId="urn:microsoft.com/office/officeart/2005/8/layout/list1"/>
    <dgm:cxn modelId="{A77B5005-49BD-4F88-8DDD-242BED056AB3}" type="presParOf" srcId="{2750D6AB-FD18-458A-A43B-E7B0FF8A137C}" destId="{6AB286AC-1DC3-47EC-A75F-A9FCA145A5AC}" srcOrd="8" destOrd="0" presId="urn:microsoft.com/office/officeart/2005/8/layout/list1"/>
    <dgm:cxn modelId="{949E36A2-8570-4A1E-8A24-D766CE813285}" type="presParOf" srcId="{6AB286AC-1DC3-47EC-A75F-A9FCA145A5AC}" destId="{37C52D53-2BFB-454B-B772-93CA03D30DFE}" srcOrd="0" destOrd="0" presId="urn:microsoft.com/office/officeart/2005/8/layout/list1"/>
    <dgm:cxn modelId="{85293E61-C77C-4C09-8390-300291F0F9F8}" type="presParOf" srcId="{6AB286AC-1DC3-47EC-A75F-A9FCA145A5AC}" destId="{098D91FE-3011-4CFB-BB00-7E9DFD284752}" srcOrd="1" destOrd="0" presId="urn:microsoft.com/office/officeart/2005/8/layout/list1"/>
    <dgm:cxn modelId="{CEDA677B-7713-422A-8004-D53F4A535230}" type="presParOf" srcId="{2750D6AB-FD18-458A-A43B-E7B0FF8A137C}" destId="{1FC2AD77-037B-4E4C-B3C2-5CD0D91F168D}" srcOrd="9" destOrd="0" presId="urn:microsoft.com/office/officeart/2005/8/layout/list1"/>
    <dgm:cxn modelId="{BE366802-A323-49E2-A2FC-D575205B1B9F}" type="presParOf" srcId="{2750D6AB-FD18-458A-A43B-E7B0FF8A137C}" destId="{385AC493-C8B5-478A-AD86-A4C27E8DAB1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5FE8D5-5875-4D9E-B453-56E1F55EF783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35818AA-82F0-430A-B215-DDC3B82D8C23}">
      <dgm:prSet phldrT="[Texto]"/>
      <dgm:spPr>
        <a:solidFill>
          <a:srgbClr val="00B0F0"/>
        </a:solidFill>
      </dgm:spPr>
      <dgm:t>
        <a:bodyPr/>
        <a:lstStyle/>
        <a:p>
          <a:r>
            <a:rPr lang="es-ES" dirty="0" err="1"/>
            <a:t>Better</a:t>
          </a:r>
          <a:r>
            <a:rPr lang="es-ES" dirty="0"/>
            <a:t> </a:t>
          </a:r>
          <a:r>
            <a:rPr lang="es-ES" dirty="0" err="1"/>
            <a:t>extraction</a:t>
          </a:r>
          <a:r>
            <a:rPr lang="es-ES" dirty="0"/>
            <a:t> PF</a:t>
          </a:r>
        </a:p>
      </dgm:t>
    </dgm:pt>
    <dgm:pt modelId="{72582ED6-22B9-4291-82DE-96C438B999BB}" type="parTrans" cxnId="{CE412BF9-F85A-4DF7-8427-5B36673AD2C5}">
      <dgm:prSet/>
      <dgm:spPr/>
      <dgm:t>
        <a:bodyPr/>
        <a:lstStyle/>
        <a:p>
          <a:endParaRPr lang="es-ES"/>
        </a:p>
      </dgm:t>
    </dgm:pt>
    <dgm:pt modelId="{F329F087-3945-4CC5-B1FB-968906A60F47}" type="sibTrans" cxnId="{CE412BF9-F85A-4DF7-8427-5B36673AD2C5}">
      <dgm:prSet/>
      <dgm:spPr/>
      <dgm:t>
        <a:bodyPr/>
        <a:lstStyle/>
        <a:p>
          <a:endParaRPr lang="es-ES"/>
        </a:p>
      </dgm:t>
    </dgm:pt>
    <dgm:pt modelId="{09DC0573-16D1-49F6-8BA3-73B43535C69F}">
      <dgm:prSet phldrT="[Texto]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r>
            <a:rPr lang="es-ES" dirty="0" err="1"/>
            <a:t>Co-solvents</a:t>
          </a:r>
          <a:endParaRPr lang="es-ES" dirty="0"/>
        </a:p>
      </dgm:t>
    </dgm:pt>
    <dgm:pt modelId="{2004ED4D-0E2E-4F46-BBBA-1DBE4F9C9297}" type="parTrans" cxnId="{A2D40F6A-1095-4678-9481-D0778714072F}">
      <dgm:prSet/>
      <dgm:spPr/>
      <dgm:t>
        <a:bodyPr/>
        <a:lstStyle/>
        <a:p>
          <a:endParaRPr lang="es-ES"/>
        </a:p>
      </dgm:t>
    </dgm:pt>
    <dgm:pt modelId="{C32C6E5C-3318-471D-A128-53EE14FF2C3E}" type="sibTrans" cxnId="{A2D40F6A-1095-4678-9481-D0778714072F}">
      <dgm:prSet/>
      <dgm:spPr/>
      <dgm:t>
        <a:bodyPr/>
        <a:lstStyle/>
        <a:p>
          <a:endParaRPr lang="es-ES"/>
        </a:p>
      </dgm:t>
    </dgm:pt>
    <dgm:pt modelId="{3C931584-13EF-465E-9BDE-170393EE961C}">
      <dgm:prSet phldrT="[Texto]"/>
      <dgm:spPr>
        <a:solidFill>
          <a:schemeClr val="accent5"/>
        </a:solidFill>
      </dgm:spPr>
      <dgm:t>
        <a:bodyPr/>
        <a:lstStyle/>
        <a:p>
          <a:r>
            <a:rPr lang="es-ES" dirty="0" err="1"/>
            <a:t>Less</a:t>
          </a:r>
          <a:r>
            <a:rPr lang="es-ES" dirty="0"/>
            <a:t> </a:t>
          </a:r>
          <a:r>
            <a:rPr lang="es-ES" dirty="0" err="1"/>
            <a:t>Viscosity</a:t>
          </a:r>
          <a:endParaRPr lang="es-ES" dirty="0"/>
        </a:p>
      </dgm:t>
    </dgm:pt>
    <dgm:pt modelId="{DDA042F6-E630-4F83-BA07-707C8E440BAB}" type="parTrans" cxnId="{EEA76C0F-A1FB-4EBA-9887-4CF6655D2AA4}">
      <dgm:prSet/>
      <dgm:spPr/>
      <dgm:t>
        <a:bodyPr/>
        <a:lstStyle/>
        <a:p>
          <a:endParaRPr lang="es-ES"/>
        </a:p>
      </dgm:t>
    </dgm:pt>
    <dgm:pt modelId="{A558339D-4575-4788-9EB0-95134ACBF0B1}" type="sibTrans" cxnId="{EEA76C0F-A1FB-4EBA-9887-4CF6655D2AA4}">
      <dgm:prSet/>
      <dgm:spPr/>
      <dgm:t>
        <a:bodyPr/>
        <a:lstStyle/>
        <a:p>
          <a:endParaRPr lang="es-ES"/>
        </a:p>
      </dgm:t>
    </dgm:pt>
    <dgm:pt modelId="{D69DE3A4-605A-4C53-88D0-4DDFCFDAFF82}">
      <dgm:prSet phldrT="[Texto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dirty="0"/>
            <a:t>High</a:t>
          </a:r>
          <a:r>
            <a:rPr lang="es-ES" baseline="0" dirty="0"/>
            <a:t> </a:t>
          </a:r>
          <a:r>
            <a:rPr lang="es-ES" baseline="0" dirty="0" err="1"/>
            <a:t>mass</a:t>
          </a:r>
          <a:r>
            <a:rPr lang="es-ES" baseline="0" dirty="0"/>
            <a:t> </a:t>
          </a:r>
          <a:r>
            <a:rPr lang="es-ES" baseline="0" dirty="0" err="1"/>
            <a:t>transference</a:t>
          </a:r>
          <a:endParaRPr lang="es-ES" dirty="0"/>
        </a:p>
      </dgm:t>
    </dgm:pt>
    <dgm:pt modelId="{41CD27AF-450C-43C5-9996-6EED7D91DA74}" type="parTrans" cxnId="{80E7FADE-EF07-4BB6-9DB9-5467BE7BC696}">
      <dgm:prSet/>
      <dgm:spPr/>
      <dgm:t>
        <a:bodyPr/>
        <a:lstStyle/>
        <a:p>
          <a:endParaRPr lang="es-ES"/>
        </a:p>
      </dgm:t>
    </dgm:pt>
    <dgm:pt modelId="{8EA083C8-51FB-4A8C-96B9-4DB9D543DF71}" type="sibTrans" cxnId="{80E7FADE-EF07-4BB6-9DB9-5467BE7BC696}">
      <dgm:prSet/>
      <dgm:spPr/>
      <dgm:t>
        <a:bodyPr/>
        <a:lstStyle/>
        <a:p>
          <a:endParaRPr lang="es-ES"/>
        </a:p>
      </dgm:t>
    </dgm:pt>
    <dgm:pt modelId="{9556998C-2CC5-476D-97D4-3545B2915FB4}" type="pres">
      <dgm:prSet presAssocID="{8B5FE8D5-5875-4D9E-B453-56E1F55EF783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0A11070-4FEB-48E5-8120-E720B57760CE}" type="pres">
      <dgm:prSet presAssocID="{E35818AA-82F0-430A-B215-DDC3B82D8C23}" presName="centerShape" presStyleLbl="node0" presStyleIdx="0" presStyleCnt="1"/>
      <dgm:spPr/>
    </dgm:pt>
    <dgm:pt modelId="{5D560C94-5817-4A55-ADC0-C1A5AEB168B4}" type="pres">
      <dgm:prSet presAssocID="{2004ED4D-0E2E-4F46-BBBA-1DBE4F9C9297}" presName="parTrans" presStyleLbl="bgSibTrans2D1" presStyleIdx="0" presStyleCnt="3"/>
      <dgm:spPr/>
    </dgm:pt>
    <dgm:pt modelId="{B8DE8968-FEB3-45DF-8A7D-6CBC038CD6CB}" type="pres">
      <dgm:prSet presAssocID="{09DC0573-16D1-49F6-8BA3-73B43535C69F}" presName="node" presStyleLbl="node1" presStyleIdx="0" presStyleCnt="3" custRadScaleRad="112914" custRadScaleInc="-9090">
        <dgm:presLayoutVars>
          <dgm:bulletEnabled val="1"/>
        </dgm:presLayoutVars>
      </dgm:prSet>
      <dgm:spPr/>
    </dgm:pt>
    <dgm:pt modelId="{2E3DAAE8-391C-418E-854F-DD8F060C240D}" type="pres">
      <dgm:prSet presAssocID="{DDA042F6-E630-4F83-BA07-707C8E440BAB}" presName="parTrans" presStyleLbl="bgSibTrans2D1" presStyleIdx="1" presStyleCnt="3"/>
      <dgm:spPr/>
    </dgm:pt>
    <dgm:pt modelId="{731D012C-0BEE-4200-A85C-113858B28806}" type="pres">
      <dgm:prSet presAssocID="{3C931584-13EF-465E-9BDE-170393EE961C}" presName="node" presStyleLbl="node1" presStyleIdx="1" presStyleCnt="3">
        <dgm:presLayoutVars>
          <dgm:bulletEnabled val="1"/>
        </dgm:presLayoutVars>
      </dgm:prSet>
      <dgm:spPr/>
    </dgm:pt>
    <dgm:pt modelId="{C1F64323-B5D8-42F8-B579-0751B0EE9FAB}" type="pres">
      <dgm:prSet presAssocID="{41CD27AF-450C-43C5-9996-6EED7D91DA74}" presName="parTrans" presStyleLbl="bgSibTrans2D1" presStyleIdx="2" presStyleCnt="3"/>
      <dgm:spPr/>
    </dgm:pt>
    <dgm:pt modelId="{2114953C-2BB7-4A94-891D-A43424D85276}" type="pres">
      <dgm:prSet presAssocID="{D69DE3A4-605A-4C53-88D0-4DDFCFDAFF82}" presName="node" presStyleLbl="node1" presStyleIdx="2" presStyleCnt="3" custScaleX="133696" custRadScaleRad="130407" custRadScaleInc="16207">
        <dgm:presLayoutVars>
          <dgm:bulletEnabled val="1"/>
        </dgm:presLayoutVars>
      </dgm:prSet>
      <dgm:spPr/>
    </dgm:pt>
  </dgm:ptLst>
  <dgm:cxnLst>
    <dgm:cxn modelId="{EEA76C0F-A1FB-4EBA-9887-4CF6655D2AA4}" srcId="{E35818AA-82F0-430A-B215-DDC3B82D8C23}" destId="{3C931584-13EF-465E-9BDE-170393EE961C}" srcOrd="1" destOrd="0" parTransId="{DDA042F6-E630-4F83-BA07-707C8E440BAB}" sibTransId="{A558339D-4575-4788-9EB0-95134ACBF0B1}"/>
    <dgm:cxn modelId="{93C98D14-4E30-4D49-A830-6A04DE26DAA2}" type="presOf" srcId="{3C931584-13EF-465E-9BDE-170393EE961C}" destId="{731D012C-0BEE-4200-A85C-113858B28806}" srcOrd="0" destOrd="0" presId="urn:microsoft.com/office/officeart/2005/8/layout/radial4"/>
    <dgm:cxn modelId="{D999CD17-2B49-42A9-98F0-C1B6AF4173CB}" type="presOf" srcId="{09DC0573-16D1-49F6-8BA3-73B43535C69F}" destId="{B8DE8968-FEB3-45DF-8A7D-6CBC038CD6CB}" srcOrd="0" destOrd="0" presId="urn:microsoft.com/office/officeart/2005/8/layout/radial4"/>
    <dgm:cxn modelId="{A2D40F6A-1095-4678-9481-D0778714072F}" srcId="{E35818AA-82F0-430A-B215-DDC3B82D8C23}" destId="{09DC0573-16D1-49F6-8BA3-73B43535C69F}" srcOrd="0" destOrd="0" parTransId="{2004ED4D-0E2E-4F46-BBBA-1DBE4F9C9297}" sibTransId="{C32C6E5C-3318-471D-A128-53EE14FF2C3E}"/>
    <dgm:cxn modelId="{445ABE4E-58EE-47DB-B72E-8720F300B104}" type="presOf" srcId="{8B5FE8D5-5875-4D9E-B453-56E1F55EF783}" destId="{9556998C-2CC5-476D-97D4-3545B2915FB4}" srcOrd="0" destOrd="0" presId="urn:microsoft.com/office/officeart/2005/8/layout/radial4"/>
    <dgm:cxn modelId="{766F3091-83A1-481B-8082-7D51A5774BD6}" type="presOf" srcId="{E35818AA-82F0-430A-B215-DDC3B82D8C23}" destId="{F0A11070-4FEB-48E5-8120-E720B57760CE}" srcOrd="0" destOrd="0" presId="urn:microsoft.com/office/officeart/2005/8/layout/radial4"/>
    <dgm:cxn modelId="{3820639B-8B68-4BAF-A74C-92DCA1066A07}" type="presOf" srcId="{2004ED4D-0E2E-4F46-BBBA-1DBE4F9C9297}" destId="{5D560C94-5817-4A55-ADC0-C1A5AEB168B4}" srcOrd="0" destOrd="0" presId="urn:microsoft.com/office/officeart/2005/8/layout/radial4"/>
    <dgm:cxn modelId="{040D27C2-3D50-420B-A854-05438FAFED3C}" type="presOf" srcId="{41CD27AF-450C-43C5-9996-6EED7D91DA74}" destId="{C1F64323-B5D8-42F8-B579-0751B0EE9FAB}" srcOrd="0" destOrd="0" presId="urn:microsoft.com/office/officeart/2005/8/layout/radial4"/>
    <dgm:cxn modelId="{801983CB-810D-4FAC-9F3C-EDD5548725A8}" type="presOf" srcId="{D69DE3A4-605A-4C53-88D0-4DDFCFDAFF82}" destId="{2114953C-2BB7-4A94-891D-A43424D85276}" srcOrd="0" destOrd="0" presId="urn:microsoft.com/office/officeart/2005/8/layout/radial4"/>
    <dgm:cxn modelId="{513AE2D8-6ED0-4676-BD2D-25DEB474F3C7}" type="presOf" srcId="{DDA042F6-E630-4F83-BA07-707C8E440BAB}" destId="{2E3DAAE8-391C-418E-854F-DD8F060C240D}" srcOrd="0" destOrd="0" presId="urn:microsoft.com/office/officeart/2005/8/layout/radial4"/>
    <dgm:cxn modelId="{80E7FADE-EF07-4BB6-9DB9-5467BE7BC696}" srcId="{E35818AA-82F0-430A-B215-DDC3B82D8C23}" destId="{D69DE3A4-605A-4C53-88D0-4DDFCFDAFF82}" srcOrd="2" destOrd="0" parTransId="{41CD27AF-450C-43C5-9996-6EED7D91DA74}" sibTransId="{8EA083C8-51FB-4A8C-96B9-4DB9D543DF71}"/>
    <dgm:cxn modelId="{CE412BF9-F85A-4DF7-8427-5B36673AD2C5}" srcId="{8B5FE8D5-5875-4D9E-B453-56E1F55EF783}" destId="{E35818AA-82F0-430A-B215-DDC3B82D8C23}" srcOrd="0" destOrd="0" parTransId="{72582ED6-22B9-4291-82DE-96C438B999BB}" sibTransId="{F329F087-3945-4CC5-B1FB-968906A60F47}"/>
    <dgm:cxn modelId="{CCF12749-877D-450C-A212-9B0DB40AD50F}" type="presParOf" srcId="{9556998C-2CC5-476D-97D4-3545B2915FB4}" destId="{F0A11070-4FEB-48E5-8120-E720B57760CE}" srcOrd="0" destOrd="0" presId="urn:microsoft.com/office/officeart/2005/8/layout/radial4"/>
    <dgm:cxn modelId="{2F16951A-12DA-4863-A4F1-B42016905422}" type="presParOf" srcId="{9556998C-2CC5-476D-97D4-3545B2915FB4}" destId="{5D560C94-5817-4A55-ADC0-C1A5AEB168B4}" srcOrd="1" destOrd="0" presId="urn:microsoft.com/office/officeart/2005/8/layout/radial4"/>
    <dgm:cxn modelId="{822E2B14-CADC-4D35-A52D-8D08E532D365}" type="presParOf" srcId="{9556998C-2CC5-476D-97D4-3545B2915FB4}" destId="{B8DE8968-FEB3-45DF-8A7D-6CBC038CD6CB}" srcOrd="2" destOrd="0" presId="urn:microsoft.com/office/officeart/2005/8/layout/radial4"/>
    <dgm:cxn modelId="{8308DF92-8511-4820-89EE-2F1E9A0A3BD8}" type="presParOf" srcId="{9556998C-2CC5-476D-97D4-3545B2915FB4}" destId="{2E3DAAE8-391C-418E-854F-DD8F060C240D}" srcOrd="3" destOrd="0" presId="urn:microsoft.com/office/officeart/2005/8/layout/radial4"/>
    <dgm:cxn modelId="{919824B3-786F-4060-BCD8-F0E43E18748B}" type="presParOf" srcId="{9556998C-2CC5-476D-97D4-3545B2915FB4}" destId="{731D012C-0BEE-4200-A85C-113858B28806}" srcOrd="4" destOrd="0" presId="urn:microsoft.com/office/officeart/2005/8/layout/radial4"/>
    <dgm:cxn modelId="{AA705D6C-B53D-4083-A2B2-9378F3671479}" type="presParOf" srcId="{9556998C-2CC5-476D-97D4-3545B2915FB4}" destId="{C1F64323-B5D8-42F8-B579-0751B0EE9FAB}" srcOrd="5" destOrd="0" presId="urn:microsoft.com/office/officeart/2005/8/layout/radial4"/>
    <dgm:cxn modelId="{2521E76B-2F58-4974-B191-5E669185BEFD}" type="presParOf" srcId="{9556998C-2CC5-476D-97D4-3545B2915FB4}" destId="{2114953C-2BB7-4A94-891D-A43424D85276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1043754-03B5-47E6-B9EF-8C1FB559A55E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DFB66BE8-7D15-4B9C-842B-C4770690869A}">
      <dgm:prSet phldrT="[Texto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Weigh the orange and separate the peel</a:t>
          </a:r>
          <a:endParaRPr lang="es-ES" dirty="0">
            <a:solidFill>
              <a:schemeClr val="tx1"/>
            </a:solidFill>
          </a:endParaRPr>
        </a:p>
      </dgm:t>
    </dgm:pt>
    <dgm:pt modelId="{7A7545F8-2FA9-4CAC-BE33-0CFC2310DB57}" type="parTrans" cxnId="{DD2DC2F4-C65B-4205-B11F-696D88E41BAC}">
      <dgm:prSet/>
      <dgm:spPr/>
      <dgm:t>
        <a:bodyPr/>
        <a:lstStyle/>
        <a:p>
          <a:endParaRPr lang="es-ES"/>
        </a:p>
      </dgm:t>
    </dgm:pt>
    <dgm:pt modelId="{BF2C5BEF-7C89-4880-AD7B-0AB667F153F5}" type="sibTrans" cxnId="{DD2DC2F4-C65B-4205-B11F-696D88E41BAC}">
      <dgm:prSet/>
      <dgm:spPr/>
      <dgm:t>
        <a:bodyPr/>
        <a:lstStyle/>
        <a:p>
          <a:endParaRPr lang="es-ES"/>
        </a:p>
      </dgm:t>
    </dgm:pt>
    <dgm:pt modelId="{235FF055-231A-4F17-94E9-8FE19A61F6F8}">
      <dgm:prSet phldrT="[Texto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Grind the peel and weigh 7g</a:t>
          </a:r>
          <a:endParaRPr lang="es-ES" dirty="0">
            <a:solidFill>
              <a:schemeClr val="tx1"/>
            </a:solidFill>
          </a:endParaRPr>
        </a:p>
      </dgm:t>
    </dgm:pt>
    <dgm:pt modelId="{98666B21-5EC3-40EC-9AF7-34C3C81F8FCC}" type="parTrans" cxnId="{2FD01A62-E464-4570-AC12-483692A20804}">
      <dgm:prSet/>
      <dgm:spPr/>
      <dgm:t>
        <a:bodyPr/>
        <a:lstStyle/>
        <a:p>
          <a:endParaRPr lang="es-ES"/>
        </a:p>
      </dgm:t>
    </dgm:pt>
    <dgm:pt modelId="{CEB63521-3CC2-4C3F-A237-0502BBA7D57D}" type="sibTrans" cxnId="{2FD01A62-E464-4570-AC12-483692A20804}">
      <dgm:prSet/>
      <dgm:spPr/>
      <dgm:t>
        <a:bodyPr/>
        <a:lstStyle/>
        <a:p>
          <a:endParaRPr lang="es-ES"/>
        </a:p>
      </dgm:t>
    </dgm:pt>
    <dgm:pt modelId="{FC3FC0C8-CF46-49E2-91FC-D62A1A1CC675}" type="pres">
      <dgm:prSet presAssocID="{01043754-03B5-47E6-B9EF-8C1FB559A55E}" presName="Name0" presStyleCnt="0">
        <dgm:presLayoutVars>
          <dgm:dir/>
          <dgm:resizeHandles val="exact"/>
        </dgm:presLayoutVars>
      </dgm:prSet>
      <dgm:spPr/>
    </dgm:pt>
    <dgm:pt modelId="{DA2C769A-C90D-4F93-BE22-49B9299A2AE9}" type="pres">
      <dgm:prSet presAssocID="{DFB66BE8-7D15-4B9C-842B-C4770690869A}" presName="node" presStyleLbl="node1" presStyleIdx="0" presStyleCnt="2">
        <dgm:presLayoutVars>
          <dgm:bulletEnabled val="1"/>
        </dgm:presLayoutVars>
      </dgm:prSet>
      <dgm:spPr/>
    </dgm:pt>
    <dgm:pt modelId="{AB1422FC-5367-45D0-A070-D6CF76600E58}" type="pres">
      <dgm:prSet presAssocID="{BF2C5BEF-7C89-4880-AD7B-0AB667F153F5}" presName="sibTrans" presStyleLbl="sibTrans2D1" presStyleIdx="0" presStyleCnt="1"/>
      <dgm:spPr/>
    </dgm:pt>
    <dgm:pt modelId="{D8F8F7FF-6E55-43B4-9A6C-434D2195AFEB}" type="pres">
      <dgm:prSet presAssocID="{BF2C5BEF-7C89-4880-AD7B-0AB667F153F5}" presName="connectorText" presStyleLbl="sibTrans2D1" presStyleIdx="0" presStyleCnt="1"/>
      <dgm:spPr/>
    </dgm:pt>
    <dgm:pt modelId="{50D184CE-745A-4752-BA39-B57CA19251FE}" type="pres">
      <dgm:prSet presAssocID="{235FF055-231A-4F17-94E9-8FE19A61F6F8}" presName="node" presStyleLbl="node1" presStyleIdx="1" presStyleCnt="2">
        <dgm:presLayoutVars>
          <dgm:bulletEnabled val="1"/>
        </dgm:presLayoutVars>
      </dgm:prSet>
      <dgm:spPr/>
    </dgm:pt>
  </dgm:ptLst>
  <dgm:cxnLst>
    <dgm:cxn modelId="{F089521D-2DA8-4DB8-99DD-072E3993D0BE}" type="presOf" srcId="{BF2C5BEF-7C89-4880-AD7B-0AB667F153F5}" destId="{D8F8F7FF-6E55-43B4-9A6C-434D2195AFEB}" srcOrd="1" destOrd="0" presId="urn:microsoft.com/office/officeart/2005/8/layout/process1"/>
    <dgm:cxn modelId="{B7CD782A-0E9F-44CB-95CB-480B4EE374AC}" type="presOf" srcId="{235FF055-231A-4F17-94E9-8FE19A61F6F8}" destId="{50D184CE-745A-4752-BA39-B57CA19251FE}" srcOrd="0" destOrd="0" presId="urn:microsoft.com/office/officeart/2005/8/layout/process1"/>
    <dgm:cxn modelId="{3EFF3B33-30BC-4555-ACE5-EF1781F98994}" type="presOf" srcId="{DFB66BE8-7D15-4B9C-842B-C4770690869A}" destId="{DA2C769A-C90D-4F93-BE22-49B9299A2AE9}" srcOrd="0" destOrd="0" presId="urn:microsoft.com/office/officeart/2005/8/layout/process1"/>
    <dgm:cxn modelId="{2FD01A62-E464-4570-AC12-483692A20804}" srcId="{01043754-03B5-47E6-B9EF-8C1FB559A55E}" destId="{235FF055-231A-4F17-94E9-8FE19A61F6F8}" srcOrd="1" destOrd="0" parTransId="{98666B21-5EC3-40EC-9AF7-34C3C81F8FCC}" sibTransId="{CEB63521-3CC2-4C3F-A237-0502BBA7D57D}"/>
    <dgm:cxn modelId="{09FEF1C8-687A-40A9-93B6-E63C076885F9}" type="presOf" srcId="{BF2C5BEF-7C89-4880-AD7B-0AB667F153F5}" destId="{AB1422FC-5367-45D0-A070-D6CF76600E58}" srcOrd="0" destOrd="0" presId="urn:microsoft.com/office/officeart/2005/8/layout/process1"/>
    <dgm:cxn modelId="{8F4256E3-4D4B-41A6-92C4-8A2AF9516469}" type="presOf" srcId="{01043754-03B5-47E6-B9EF-8C1FB559A55E}" destId="{FC3FC0C8-CF46-49E2-91FC-D62A1A1CC675}" srcOrd="0" destOrd="0" presId="urn:microsoft.com/office/officeart/2005/8/layout/process1"/>
    <dgm:cxn modelId="{DD2DC2F4-C65B-4205-B11F-696D88E41BAC}" srcId="{01043754-03B5-47E6-B9EF-8C1FB559A55E}" destId="{DFB66BE8-7D15-4B9C-842B-C4770690869A}" srcOrd="0" destOrd="0" parTransId="{7A7545F8-2FA9-4CAC-BE33-0CFC2310DB57}" sibTransId="{BF2C5BEF-7C89-4880-AD7B-0AB667F153F5}"/>
    <dgm:cxn modelId="{9B756DC6-D816-4590-A96F-0F93F9E8F4FE}" type="presParOf" srcId="{FC3FC0C8-CF46-49E2-91FC-D62A1A1CC675}" destId="{DA2C769A-C90D-4F93-BE22-49B9299A2AE9}" srcOrd="0" destOrd="0" presId="urn:microsoft.com/office/officeart/2005/8/layout/process1"/>
    <dgm:cxn modelId="{98FAE53C-071B-4654-A62B-9F558ED18505}" type="presParOf" srcId="{FC3FC0C8-CF46-49E2-91FC-D62A1A1CC675}" destId="{AB1422FC-5367-45D0-A070-D6CF76600E58}" srcOrd="1" destOrd="0" presId="urn:microsoft.com/office/officeart/2005/8/layout/process1"/>
    <dgm:cxn modelId="{EAB2BCB6-013E-424E-8CB0-8C4592ED9754}" type="presParOf" srcId="{AB1422FC-5367-45D0-A070-D6CF76600E58}" destId="{D8F8F7FF-6E55-43B4-9A6C-434D2195AFEB}" srcOrd="0" destOrd="0" presId="urn:microsoft.com/office/officeart/2005/8/layout/process1"/>
    <dgm:cxn modelId="{E6C72971-64AF-49A3-974E-50A750E9D4D8}" type="presParOf" srcId="{FC3FC0C8-CF46-49E2-91FC-D62A1A1CC675}" destId="{50D184CE-745A-4752-BA39-B57CA19251FE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FAE6A90-A66F-412A-935C-2A6BB7DE39C9}" type="doc">
      <dgm:prSet loTypeId="urn:microsoft.com/office/officeart/2005/8/layout/process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874B2296-8D52-479E-B9A1-A77BF64A38A6}">
      <dgm:prSet phldrT="[Texto]"/>
      <dgm:spPr/>
      <dgm:t>
        <a:bodyPr/>
        <a:lstStyle/>
        <a:p>
          <a:r>
            <a:rPr lang="en-US" dirty="0"/>
            <a:t>Weigh NADES components according to molar ratios</a:t>
          </a:r>
          <a:endParaRPr lang="es-ES" dirty="0"/>
        </a:p>
      </dgm:t>
    </dgm:pt>
    <dgm:pt modelId="{BF0C883E-DF77-4DF1-B0A2-C045AC7FBB68}" type="parTrans" cxnId="{3F048954-DCDB-4BF1-9DD8-0F988593F322}">
      <dgm:prSet/>
      <dgm:spPr/>
      <dgm:t>
        <a:bodyPr/>
        <a:lstStyle/>
        <a:p>
          <a:endParaRPr lang="es-ES"/>
        </a:p>
      </dgm:t>
    </dgm:pt>
    <dgm:pt modelId="{8E1AEE70-3FD3-4669-84A5-C61701A368C1}" type="sibTrans" cxnId="{3F048954-DCDB-4BF1-9DD8-0F988593F322}">
      <dgm:prSet/>
      <dgm:spPr/>
      <dgm:t>
        <a:bodyPr/>
        <a:lstStyle/>
        <a:p>
          <a:endParaRPr lang="es-ES"/>
        </a:p>
      </dgm:t>
    </dgm:pt>
    <dgm:pt modelId="{6229C66D-4635-4098-B0E1-7BF39AFC2590}">
      <dgm:prSet phldrT="[Texto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dirty="0" err="1"/>
            <a:t>Heating</a:t>
          </a:r>
          <a:r>
            <a:rPr lang="es-ES" dirty="0"/>
            <a:t> </a:t>
          </a:r>
          <a:r>
            <a:rPr lang="es-ES" dirty="0" err="1"/>
            <a:t>Plate</a:t>
          </a:r>
          <a:r>
            <a:rPr lang="es-ES" dirty="0"/>
            <a:t> (50-90ºC)</a:t>
          </a:r>
        </a:p>
      </dgm:t>
    </dgm:pt>
    <dgm:pt modelId="{DB29FB13-D546-4FDC-BA79-3E39B1752BB5}" type="parTrans" cxnId="{72913207-B26C-49B9-9249-75E41B0ED4C7}">
      <dgm:prSet/>
      <dgm:spPr/>
      <dgm:t>
        <a:bodyPr/>
        <a:lstStyle/>
        <a:p>
          <a:endParaRPr lang="es-ES"/>
        </a:p>
      </dgm:t>
    </dgm:pt>
    <dgm:pt modelId="{524DEB65-0C01-4BA7-BD4A-F87348AF27BF}" type="sibTrans" cxnId="{72913207-B26C-49B9-9249-75E41B0ED4C7}">
      <dgm:prSet/>
      <dgm:spPr>
        <a:solidFill>
          <a:srgbClr val="00B0F0"/>
        </a:solidFill>
      </dgm:spPr>
      <dgm:t>
        <a:bodyPr/>
        <a:lstStyle/>
        <a:p>
          <a:endParaRPr lang="es-ES"/>
        </a:p>
      </dgm:t>
    </dgm:pt>
    <dgm:pt modelId="{7006555F-A0B5-411C-866A-2632F4EAD508}">
      <dgm:prSet phldrT="[Texto]"/>
      <dgm:spPr>
        <a:solidFill>
          <a:srgbClr val="00B0F0"/>
        </a:solidFill>
      </dgm:spPr>
      <dgm:t>
        <a:bodyPr/>
        <a:lstStyle/>
        <a:p>
          <a:r>
            <a:rPr lang="es-ES" dirty="0" err="1"/>
            <a:t>Dilute</a:t>
          </a:r>
          <a:r>
            <a:rPr lang="es-ES" dirty="0"/>
            <a:t> </a:t>
          </a:r>
          <a:r>
            <a:rPr lang="es-ES" dirty="0" err="1"/>
            <a:t>with</a:t>
          </a:r>
          <a:r>
            <a:rPr lang="es-ES" dirty="0"/>
            <a:t> </a:t>
          </a:r>
          <a:r>
            <a:rPr lang="es-ES" dirty="0" err="1"/>
            <a:t>water</a:t>
          </a:r>
          <a:r>
            <a:rPr lang="es-ES" dirty="0"/>
            <a:t> (70%, v:v)</a:t>
          </a:r>
        </a:p>
      </dgm:t>
    </dgm:pt>
    <dgm:pt modelId="{4D30297B-C3BE-46A8-ACAF-6623D405F768}" type="parTrans" cxnId="{48B701DB-95F7-4AB8-98D2-BAA08F2CC9F1}">
      <dgm:prSet/>
      <dgm:spPr/>
      <dgm:t>
        <a:bodyPr/>
        <a:lstStyle/>
        <a:p>
          <a:endParaRPr lang="es-ES"/>
        </a:p>
      </dgm:t>
    </dgm:pt>
    <dgm:pt modelId="{BD739286-1837-4715-86AA-41F6FFABD359}" type="sibTrans" cxnId="{48B701DB-95F7-4AB8-98D2-BAA08F2CC9F1}">
      <dgm:prSet/>
      <dgm:spPr>
        <a:solidFill>
          <a:srgbClr val="00B050"/>
        </a:solidFill>
      </dgm:spPr>
      <dgm:t>
        <a:bodyPr/>
        <a:lstStyle/>
        <a:p>
          <a:endParaRPr lang="es-ES"/>
        </a:p>
      </dgm:t>
    </dgm:pt>
    <dgm:pt modelId="{65A83735-A92A-46B5-A809-9AF998A1C7EF}">
      <dgm:prSet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r>
            <a:rPr lang="es-ES" dirty="0"/>
            <a:t>Solid-</a:t>
          </a:r>
          <a:r>
            <a:rPr lang="es-ES" dirty="0" err="1"/>
            <a:t>Liquid</a:t>
          </a:r>
          <a:r>
            <a:rPr lang="es-ES" dirty="0"/>
            <a:t> Ratio (1:10)</a:t>
          </a:r>
        </a:p>
      </dgm:t>
    </dgm:pt>
    <dgm:pt modelId="{0CAEBCAD-9686-45C6-9C74-16A30383E271}" type="parTrans" cxnId="{0FAC72B4-B608-4152-849C-B494885A0BCD}">
      <dgm:prSet/>
      <dgm:spPr/>
      <dgm:t>
        <a:bodyPr/>
        <a:lstStyle/>
        <a:p>
          <a:endParaRPr lang="es-ES"/>
        </a:p>
      </dgm:t>
    </dgm:pt>
    <dgm:pt modelId="{48498052-3905-46D9-A523-AA25786AA749}" type="sibTrans" cxnId="{0FAC72B4-B608-4152-849C-B494885A0BCD}">
      <dgm:prSet/>
      <dgm:spPr/>
      <dgm:t>
        <a:bodyPr/>
        <a:lstStyle/>
        <a:p>
          <a:endParaRPr lang="es-ES"/>
        </a:p>
      </dgm:t>
    </dgm:pt>
    <dgm:pt modelId="{FA7F76F4-67AF-4A36-A732-7988DFA0C2E0}" type="pres">
      <dgm:prSet presAssocID="{2FAE6A90-A66F-412A-935C-2A6BB7DE39C9}" presName="Name0" presStyleCnt="0">
        <dgm:presLayoutVars>
          <dgm:dir/>
          <dgm:resizeHandles val="exact"/>
        </dgm:presLayoutVars>
      </dgm:prSet>
      <dgm:spPr/>
    </dgm:pt>
    <dgm:pt modelId="{1E786609-8708-463B-ABE4-BF8E4374E4B1}" type="pres">
      <dgm:prSet presAssocID="{874B2296-8D52-479E-B9A1-A77BF64A38A6}" presName="node" presStyleLbl="node1" presStyleIdx="0" presStyleCnt="4" custLinFactNeighborX="-2876" custLinFactNeighborY="-591">
        <dgm:presLayoutVars>
          <dgm:bulletEnabled val="1"/>
        </dgm:presLayoutVars>
      </dgm:prSet>
      <dgm:spPr/>
    </dgm:pt>
    <dgm:pt modelId="{0745B824-F7E3-4EF8-8D8B-7BFDC7753245}" type="pres">
      <dgm:prSet presAssocID="{8E1AEE70-3FD3-4669-84A5-C61701A368C1}" presName="sibTrans" presStyleLbl="sibTrans2D1" presStyleIdx="0" presStyleCnt="3"/>
      <dgm:spPr/>
    </dgm:pt>
    <dgm:pt modelId="{16342884-B389-4311-81ED-18C82BF20DBA}" type="pres">
      <dgm:prSet presAssocID="{8E1AEE70-3FD3-4669-84A5-C61701A368C1}" presName="connectorText" presStyleLbl="sibTrans2D1" presStyleIdx="0" presStyleCnt="3"/>
      <dgm:spPr/>
    </dgm:pt>
    <dgm:pt modelId="{73AF19AB-4A07-4825-8571-BC17C414548C}" type="pres">
      <dgm:prSet presAssocID="{6229C66D-4635-4098-B0E1-7BF39AFC2590}" presName="node" presStyleLbl="node1" presStyleIdx="1" presStyleCnt="4">
        <dgm:presLayoutVars>
          <dgm:bulletEnabled val="1"/>
        </dgm:presLayoutVars>
      </dgm:prSet>
      <dgm:spPr/>
    </dgm:pt>
    <dgm:pt modelId="{F9641844-5125-4F7A-BCC2-293E40FADB63}" type="pres">
      <dgm:prSet presAssocID="{524DEB65-0C01-4BA7-BD4A-F87348AF27BF}" presName="sibTrans" presStyleLbl="sibTrans2D1" presStyleIdx="1" presStyleCnt="3"/>
      <dgm:spPr/>
    </dgm:pt>
    <dgm:pt modelId="{A74721F8-AE96-409A-8123-507B34EEA5B2}" type="pres">
      <dgm:prSet presAssocID="{524DEB65-0C01-4BA7-BD4A-F87348AF27BF}" presName="connectorText" presStyleLbl="sibTrans2D1" presStyleIdx="1" presStyleCnt="3"/>
      <dgm:spPr/>
    </dgm:pt>
    <dgm:pt modelId="{032F55AB-3B01-4B71-889E-CCDBEC89435F}" type="pres">
      <dgm:prSet presAssocID="{7006555F-A0B5-411C-866A-2632F4EAD508}" presName="node" presStyleLbl="node1" presStyleIdx="2" presStyleCnt="4">
        <dgm:presLayoutVars>
          <dgm:bulletEnabled val="1"/>
        </dgm:presLayoutVars>
      </dgm:prSet>
      <dgm:spPr/>
    </dgm:pt>
    <dgm:pt modelId="{9829EE26-BA3F-4CB5-8B85-C27724EBB463}" type="pres">
      <dgm:prSet presAssocID="{BD739286-1837-4715-86AA-41F6FFABD359}" presName="sibTrans" presStyleLbl="sibTrans2D1" presStyleIdx="2" presStyleCnt="3"/>
      <dgm:spPr/>
    </dgm:pt>
    <dgm:pt modelId="{A49A6F28-F5A7-4417-949F-E2DBE15A886D}" type="pres">
      <dgm:prSet presAssocID="{BD739286-1837-4715-86AA-41F6FFABD359}" presName="connectorText" presStyleLbl="sibTrans2D1" presStyleIdx="2" presStyleCnt="3"/>
      <dgm:spPr/>
    </dgm:pt>
    <dgm:pt modelId="{D6DCD83A-699A-4796-8A79-6D53008251B3}" type="pres">
      <dgm:prSet presAssocID="{65A83735-A92A-46B5-A809-9AF998A1C7EF}" presName="node" presStyleLbl="node1" presStyleIdx="3" presStyleCnt="4" custLinFactNeighborX="1715" custLinFactNeighborY="-472">
        <dgm:presLayoutVars>
          <dgm:bulletEnabled val="1"/>
        </dgm:presLayoutVars>
      </dgm:prSet>
      <dgm:spPr/>
    </dgm:pt>
  </dgm:ptLst>
  <dgm:cxnLst>
    <dgm:cxn modelId="{72913207-B26C-49B9-9249-75E41B0ED4C7}" srcId="{2FAE6A90-A66F-412A-935C-2A6BB7DE39C9}" destId="{6229C66D-4635-4098-B0E1-7BF39AFC2590}" srcOrd="1" destOrd="0" parTransId="{DB29FB13-D546-4FDC-BA79-3E39B1752BB5}" sibTransId="{524DEB65-0C01-4BA7-BD4A-F87348AF27BF}"/>
    <dgm:cxn modelId="{2591FC1C-DFA0-4A93-96A2-88DB35A16883}" type="presOf" srcId="{65A83735-A92A-46B5-A809-9AF998A1C7EF}" destId="{D6DCD83A-699A-4796-8A79-6D53008251B3}" srcOrd="0" destOrd="0" presId="urn:microsoft.com/office/officeart/2005/8/layout/process1"/>
    <dgm:cxn modelId="{17824B3E-7EA8-4F0E-A61E-CA58AF3036BF}" type="presOf" srcId="{524DEB65-0C01-4BA7-BD4A-F87348AF27BF}" destId="{A74721F8-AE96-409A-8123-507B34EEA5B2}" srcOrd="1" destOrd="0" presId="urn:microsoft.com/office/officeart/2005/8/layout/process1"/>
    <dgm:cxn modelId="{11634540-8962-42C1-82BE-73EA56BB590E}" type="presOf" srcId="{BD739286-1837-4715-86AA-41F6FFABD359}" destId="{9829EE26-BA3F-4CB5-8B85-C27724EBB463}" srcOrd="0" destOrd="0" presId="urn:microsoft.com/office/officeart/2005/8/layout/process1"/>
    <dgm:cxn modelId="{3F048954-DCDB-4BF1-9DD8-0F988593F322}" srcId="{2FAE6A90-A66F-412A-935C-2A6BB7DE39C9}" destId="{874B2296-8D52-479E-B9A1-A77BF64A38A6}" srcOrd="0" destOrd="0" parTransId="{BF0C883E-DF77-4DF1-B0A2-C045AC7FBB68}" sibTransId="{8E1AEE70-3FD3-4669-84A5-C61701A368C1}"/>
    <dgm:cxn modelId="{C506A58E-84B2-43D5-A0B7-7D8546790A6F}" type="presOf" srcId="{7006555F-A0B5-411C-866A-2632F4EAD508}" destId="{032F55AB-3B01-4B71-889E-CCDBEC89435F}" srcOrd="0" destOrd="0" presId="urn:microsoft.com/office/officeart/2005/8/layout/process1"/>
    <dgm:cxn modelId="{A8E9C595-0163-4AEB-BEBE-0C4565E430CF}" type="presOf" srcId="{2FAE6A90-A66F-412A-935C-2A6BB7DE39C9}" destId="{FA7F76F4-67AF-4A36-A732-7988DFA0C2E0}" srcOrd="0" destOrd="0" presId="urn:microsoft.com/office/officeart/2005/8/layout/process1"/>
    <dgm:cxn modelId="{AFA759A8-361B-4B60-BFF0-FE961BEDA627}" type="presOf" srcId="{8E1AEE70-3FD3-4669-84A5-C61701A368C1}" destId="{0745B824-F7E3-4EF8-8D8B-7BFDC7753245}" srcOrd="0" destOrd="0" presId="urn:microsoft.com/office/officeart/2005/8/layout/process1"/>
    <dgm:cxn modelId="{0FAC72B4-B608-4152-849C-B494885A0BCD}" srcId="{2FAE6A90-A66F-412A-935C-2A6BB7DE39C9}" destId="{65A83735-A92A-46B5-A809-9AF998A1C7EF}" srcOrd="3" destOrd="0" parTransId="{0CAEBCAD-9686-45C6-9C74-16A30383E271}" sibTransId="{48498052-3905-46D9-A523-AA25786AA749}"/>
    <dgm:cxn modelId="{DE92E8D4-27C7-43BE-BC63-2C3B3E240D2B}" type="presOf" srcId="{8E1AEE70-3FD3-4669-84A5-C61701A368C1}" destId="{16342884-B389-4311-81ED-18C82BF20DBA}" srcOrd="1" destOrd="0" presId="urn:microsoft.com/office/officeart/2005/8/layout/process1"/>
    <dgm:cxn modelId="{F16B25D6-CCE3-43A2-973E-3CA36ECF451D}" type="presOf" srcId="{874B2296-8D52-479E-B9A1-A77BF64A38A6}" destId="{1E786609-8708-463B-ABE4-BF8E4374E4B1}" srcOrd="0" destOrd="0" presId="urn:microsoft.com/office/officeart/2005/8/layout/process1"/>
    <dgm:cxn modelId="{48B701DB-95F7-4AB8-98D2-BAA08F2CC9F1}" srcId="{2FAE6A90-A66F-412A-935C-2A6BB7DE39C9}" destId="{7006555F-A0B5-411C-866A-2632F4EAD508}" srcOrd="2" destOrd="0" parTransId="{4D30297B-C3BE-46A8-ACAF-6623D405F768}" sibTransId="{BD739286-1837-4715-86AA-41F6FFABD359}"/>
    <dgm:cxn modelId="{768D30E4-F3F6-4A9A-A591-7BC2709EE111}" type="presOf" srcId="{524DEB65-0C01-4BA7-BD4A-F87348AF27BF}" destId="{F9641844-5125-4F7A-BCC2-293E40FADB63}" srcOrd="0" destOrd="0" presId="urn:microsoft.com/office/officeart/2005/8/layout/process1"/>
    <dgm:cxn modelId="{1B6FFCEF-F07D-430B-8F3A-E8695A69C212}" type="presOf" srcId="{6229C66D-4635-4098-B0E1-7BF39AFC2590}" destId="{73AF19AB-4A07-4825-8571-BC17C414548C}" srcOrd="0" destOrd="0" presId="urn:microsoft.com/office/officeart/2005/8/layout/process1"/>
    <dgm:cxn modelId="{DCF909FB-AFC2-4CEE-8092-30C9A511D7B1}" type="presOf" srcId="{BD739286-1837-4715-86AA-41F6FFABD359}" destId="{A49A6F28-F5A7-4417-949F-E2DBE15A886D}" srcOrd="1" destOrd="0" presId="urn:microsoft.com/office/officeart/2005/8/layout/process1"/>
    <dgm:cxn modelId="{9445E02F-7A23-4FBE-B7FC-39DD36264443}" type="presParOf" srcId="{FA7F76F4-67AF-4A36-A732-7988DFA0C2E0}" destId="{1E786609-8708-463B-ABE4-BF8E4374E4B1}" srcOrd="0" destOrd="0" presId="urn:microsoft.com/office/officeart/2005/8/layout/process1"/>
    <dgm:cxn modelId="{E5060D02-EB56-40A7-929D-FC6D49056B12}" type="presParOf" srcId="{FA7F76F4-67AF-4A36-A732-7988DFA0C2E0}" destId="{0745B824-F7E3-4EF8-8D8B-7BFDC7753245}" srcOrd="1" destOrd="0" presId="urn:microsoft.com/office/officeart/2005/8/layout/process1"/>
    <dgm:cxn modelId="{25E2C8FD-16B6-48A8-AAA8-87E6ECBC9F4F}" type="presParOf" srcId="{0745B824-F7E3-4EF8-8D8B-7BFDC7753245}" destId="{16342884-B389-4311-81ED-18C82BF20DBA}" srcOrd="0" destOrd="0" presId="urn:microsoft.com/office/officeart/2005/8/layout/process1"/>
    <dgm:cxn modelId="{CE98F7FB-A08A-49FF-8ADB-D771BD817CDE}" type="presParOf" srcId="{FA7F76F4-67AF-4A36-A732-7988DFA0C2E0}" destId="{73AF19AB-4A07-4825-8571-BC17C414548C}" srcOrd="2" destOrd="0" presId="urn:microsoft.com/office/officeart/2005/8/layout/process1"/>
    <dgm:cxn modelId="{51E29023-A17E-4C5D-AACC-F4B219C65533}" type="presParOf" srcId="{FA7F76F4-67AF-4A36-A732-7988DFA0C2E0}" destId="{F9641844-5125-4F7A-BCC2-293E40FADB63}" srcOrd="3" destOrd="0" presId="urn:microsoft.com/office/officeart/2005/8/layout/process1"/>
    <dgm:cxn modelId="{0DFC6A4B-9CF1-4C3A-AA88-0A8DC62E6C32}" type="presParOf" srcId="{F9641844-5125-4F7A-BCC2-293E40FADB63}" destId="{A74721F8-AE96-409A-8123-507B34EEA5B2}" srcOrd="0" destOrd="0" presId="urn:microsoft.com/office/officeart/2005/8/layout/process1"/>
    <dgm:cxn modelId="{DC2D6EB5-66A0-42EA-AF6F-68FDD57CEB06}" type="presParOf" srcId="{FA7F76F4-67AF-4A36-A732-7988DFA0C2E0}" destId="{032F55AB-3B01-4B71-889E-CCDBEC89435F}" srcOrd="4" destOrd="0" presId="urn:microsoft.com/office/officeart/2005/8/layout/process1"/>
    <dgm:cxn modelId="{C9D3F67F-A44C-460F-B1C9-31F52C5DDED8}" type="presParOf" srcId="{FA7F76F4-67AF-4A36-A732-7988DFA0C2E0}" destId="{9829EE26-BA3F-4CB5-8B85-C27724EBB463}" srcOrd="5" destOrd="0" presId="urn:microsoft.com/office/officeart/2005/8/layout/process1"/>
    <dgm:cxn modelId="{13C702A5-32EC-4982-A6AF-4EB588B3A0B5}" type="presParOf" srcId="{9829EE26-BA3F-4CB5-8B85-C27724EBB463}" destId="{A49A6F28-F5A7-4417-949F-E2DBE15A886D}" srcOrd="0" destOrd="0" presId="urn:microsoft.com/office/officeart/2005/8/layout/process1"/>
    <dgm:cxn modelId="{C56F8FF7-FC9F-4BAC-AF30-2C61B17906BF}" type="presParOf" srcId="{FA7F76F4-67AF-4A36-A732-7988DFA0C2E0}" destId="{D6DCD83A-699A-4796-8A79-6D53008251B3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22C9BD0-EE02-455D-A8B5-EAF0728A3A72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9B35B84-CC4B-4366-9A39-2446541EADE4}">
      <dgm:prSet phldrT="[Texto]" custT="1"/>
      <dgm:spPr>
        <a:solidFill>
          <a:srgbClr val="7030A0"/>
        </a:solidFill>
      </dgm:spPr>
      <dgm:t>
        <a:bodyPr/>
        <a:lstStyle/>
        <a:p>
          <a:r>
            <a:rPr lang="es-ES" sz="1800" dirty="0">
              <a:solidFill>
                <a:schemeClr val="bg1"/>
              </a:solidFill>
            </a:rPr>
            <a:t>TAC</a:t>
          </a:r>
        </a:p>
      </dgm:t>
    </dgm:pt>
    <dgm:pt modelId="{76937F04-D897-42E9-9B89-79CADBCDD12A}" type="parTrans" cxnId="{60E56994-E110-478A-A7A6-9CEA1EE80687}">
      <dgm:prSet/>
      <dgm:spPr/>
      <dgm:t>
        <a:bodyPr/>
        <a:lstStyle/>
        <a:p>
          <a:endParaRPr lang="es-ES"/>
        </a:p>
      </dgm:t>
    </dgm:pt>
    <dgm:pt modelId="{9C1E3BD7-9A30-482B-98CF-AE81045DA1A0}" type="sibTrans" cxnId="{60E56994-E110-478A-A7A6-9CEA1EE80687}">
      <dgm:prSet/>
      <dgm:spPr/>
      <dgm:t>
        <a:bodyPr/>
        <a:lstStyle/>
        <a:p>
          <a:endParaRPr lang="es-ES"/>
        </a:p>
      </dgm:t>
    </dgm:pt>
    <dgm:pt modelId="{4D970DCF-9246-47B8-B6A0-1174831CAC94}">
      <dgm:prSet phldrT="[Texto]"/>
      <dgm:spPr/>
      <dgm:t>
        <a:bodyPr/>
        <a:lstStyle/>
        <a:p>
          <a:r>
            <a:rPr lang="es-ES" dirty="0"/>
            <a:t>69 (</a:t>
          </a:r>
          <a:r>
            <a:rPr lang="es-ES" dirty="0" err="1"/>
            <a:t>lemon</a:t>
          </a:r>
          <a:r>
            <a:rPr lang="es-ES" dirty="0"/>
            <a:t>) y 96% (</a:t>
          </a:r>
          <a:r>
            <a:rPr lang="es-ES" dirty="0" err="1"/>
            <a:t>orange</a:t>
          </a:r>
          <a:r>
            <a:rPr lang="es-ES" dirty="0"/>
            <a:t>) DPPH </a:t>
          </a:r>
          <a:r>
            <a:rPr lang="es-ES" dirty="0" err="1"/>
            <a:t>reduction</a:t>
          </a:r>
          <a:endParaRPr lang="es-ES" dirty="0"/>
        </a:p>
      </dgm:t>
    </dgm:pt>
    <dgm:pt modelId="{0B0078D4-B5B9-4D09-949E-2F5C4811FD8D}" type="parTrans" cxnId="{0180DCB1-9C13-439D-895F-C2BD072B6276}">
      <dgm:prSet/>
      <dgm:spPr/>
      <dgm:t>
        <a:bodyPr/>
        <a:lstStyle/>
        <a:p>
          <a:endParaRPr lang="es-ES"/>
        </a:p>
      </dgm:t>
    </dgm:pt>
    <dgm:pt modelId="{9A2530F0-E788-4AB4-8627-8B87265CF648}" type="sibTrans" cxnId="{0180DCB1-9C13-439D-895F-C2BD072B6276}">
      <dgm:prSet/>
      <dgm:spPr/>
      <dgm:t>
        <a:bodyPr/>
        <a:lstStyle/>
        <a:p>
          <a:endParaRPr lang="es-ES"/>
        </a:p>
      </dgm:t>
    </dgm:pt>
    <dgm:pt modelId="{46032B94-CAEA-4B14-8562-CE3C7B986A72}">
      <dgm:prSet/>
      <dgm:spPr/>
      <dgm:t>
        <a:bodyPr/>
        <a:lstStyle/>
        <a:p>
          <a:r>
            <a:rPr lang="es-ES" dirty="0"/>
            <a:t>59% DPPH </a:t>
          </a:r>
          <a:r>
            <a:rPr lang="es-ES" dirty="0" err="1"/>
            <a:t>reduction</a:t>
          </a:r>
          <a:endParaRPr lang="es-ES" dirty="0"/>
        </a:p>
      </dgm:t>
    </dgm:pt>
    <dgm:pt modelId="{5CC84720-B123-4294-9C0A-57915B07603B}" type="parTrans" cxnId="{B2D62FA1-715F-41CF-8ED8-E61B5C1C9736}">
      <dgm:prSet/>
      <dgm:spPr/>
      <dgm:t>
        <a:bodyPr/>
        <a:lstStyle/>
        <a:p>
          <a:endParaRPr lang="es-ES"/>
        </a:p>
      </dgm:t>
    </dgm:pt>
    <dgm:pt modelId="{75DC9A3D-6B7D-4E26-A98C-7CCECD8F099C}" type="sibTrans" cxnId="{B2D62FA1-715F-41CF-8ED8-E61B5C1C9736}">
      <dgm:prSet/>
      <dgm:spPr/>
      <dgm:t>
        <a:bodyPr/>
        <a:lstStyle/>
        <a:p>
          <a:endParaRPr lang="es-ES"/>
        </a:p>
      </dgm:t>
    </dgm:pt>
    <dgm:pt modelId="{027BE8A9-39AA-4303-9666-5CC7091BEBEC}" type="pres">
      <dgm:prSet presAssocID="{222C9BD0-EE02-455D-A8B5-EAF0728A3A7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3BE805D-8EA8-45C4-A7C2-1F5FCE22B1B0}" type="pres">
      <dgm:prSet presAssocID="{99B35B84-CC4B-4366-9A39-2446541EADE4}" presName="root" presStyleCnt="0"/>
      <dgm:spPr/>
    </dgm:pt>
    <dgm:pt modelId="{D5181CCF-2083-4123-B2A6-D64CB200A7AC}" type="pres">
      <dgm:prSet presAssocID="{99B35B84-CC4B-4366-9A39-2446541EADE4}" presName="rootComposite" presStyleCnt="0"/>
      <dgm:spPr/>
    </dgm:pt>
    <dgm:pt modelId="{987428FA-446C-4F1D-BE6C-1D52EEF3384C}" type="pres">
      <dgm:prSet presAssocID="{99B35B84-CC4B-4366-9A39-2446541EADE4}" presName="rootText" presStyleLbl="node1" presStyleIdx="0" presStyleCnt="1" custScaleX="55036" custScaleY="33359" custLinFactNeighborX="4839" custLinFactNeighborY="-9763"/>
      <dgm:spPr/>
    </dgm:pt>
    <dgm:pt modelId="{7EEE31F3-5A0A-4B01-B2A9-A1D1E985B747}" type="pres">
      <dgm:prSet presAssocID="{99B35B84-CC4B-4366-9A39-2446541EADE4}" presName="rootConnector" presStyleLbl="node1" presStyleIdx="0" presStyleCnt="1"/>
      <dgm:spPr/>
    </dgm:pt>
    <dgm:pt modelId="{33DD2A92-F19A-492E-A5A4-BD24CD3305B6}" type="pres">
      <dgm:prSet presAssocID="{99B35B84-CC4B-4366-9A39-2446541EADE4}" presName="childShape" presStyleCnt="0"/>
      <dgm:spPr/>
    </dgm:pt>
    <dgm:pt modelId="{DBB4884F-D324-4A20-9281-79DA920C2166}" type="pres">
      <dgm:prSet presAssocID="{0B0078D4-B5B9-4D09-949E-2F5C4811FD8D}" presName="Name13" presStyleLbl="parChTrans1D2" presStyleIdx="0" presStyleCnt="2"/>
      <dgm:spPr/>
    </dgm:pt>
    <dgm:pt modelId="{7F66FF4F-AC4D-44EC-B08A-39B0CDB278BC}" type="pres">
      <dgm:prSet presAssocID="{4D970DCF-9246-47B8-B6A0-1174831CAC94}" presName="childText" presStyleLbl="bgAcc1" presStyleIdx="0" presStyleCnt="2" custScaleX="67025" custScaleY="30150" custLinFactNeighborX="11537" custLinFactNeighborY="-494">
        <dgm:presLayoutVars>
          <dgm:bulletEnabled val="1"/>
        </dgm:presLayoutVars>
      </dgm:prSet>
      <dgm:spPr/>
    </dgm:pt>
    <dgm:pt modelId="{4E74B021-780E-44A5-8EAB-11FA3C6DAE30}" type="pres">
      <dgm:prSet presAssocID="{5CC84720-B123-4294-9C0A-57915B07603B}" presName="Name13" presStyleLbl="parChTrans1D2" presStyleIdx="1" presStyleCnt="2"/>
      <dgm:spPr/>
    </dgm:pt>
    <dgm:pt modelId="{B3FF61EF-5421-4095-B0B1-50739C800BD2}" type="pres">
      <dgm:prSet presAssocID="{46032B94-CAEA-4B14-8562-CE3C7B986A72}" presName="childText" presStyleLbl="bgAcc1" presStyleIdx="1" presStyleCnt="2" custScaleX="66078" custScaleY="26507" custLinFactNeighborX="11427" custLinFactNeighborY="-1036">
        <dgm:presLayoutVars>
          <dgm:bulletEnabled val="1"/>
        </dgm:presLayoutVars>
      </dgm:prSet>
      <dgm:spPr/>
    </dgm:pt>
  </dgm:ptLst>
  <dgm:cxnLst>
    <dgm:cxn modelId="{D2B91B0E-7920-4839-857E-9D3582666FE0}" type="presOf" srcId="{99B35B84-CC4B-4366-9A39-2446541EADE4}" destId="{7EEE31F3-5A0A-4B01-B2A9-A1D1E985B747}" srcOrd="1" destOrd="0" presId="urn:microsoft.com/office/officeart/2005/8/layout/hierarchy3"/>
    <dgm:cxn modelId="{CF391438-EF34-42C6-B3AC-F175111FE1DF}" type="presOf" srcId="{99B35B84-CC4B-4366-9A39-2446541EADE4}" destId="{987428FA-446C-4F1D-BE6C-1D52EEF3384C}" srcOrd="0" destOrd="0" presId="urn:microsoft.com/office/officeart/2005/8/layout/hierarchy3"/>
    <dgm:cxn modelId="{FBC5185D-C7D3-498B-BAF4-0454B3FF78C5}" type="presOf" srcId="{4D970DCF-9246-47B8-B6A0-1174831CAC94}" destId="{7F66FF4F-AC4D-44EC-B08A-39B0CDB278BC}" srcOrd="0" destOrd="0" presId="urn:microsoft.com/office/officeart/2005/8/layout/hierarchy3"/>
    <dgm:cxn modelId="{8F0F8F79-5340-4E36-984A-88784156696C}" type="presOf" srcId="{222C9BD0-EE02-455D-A8B5-EAF0728A3A72}" destId="{027BE8A9-39AA-4303-9666-5CC7091BEBEC}" srcOrd="0" destOrd="0" presId="urn:microsoft.com/office/officeart/2005/8/layout/hierarchy3"/>
    <dgm:cxn modelId="{60E56994-E110-478A-A7A6-9CEA1EE80687}" srcId="{222C9BD0-EE02-455D-A8B5-EAF0728A3A72}" destId="{99B35B84-CC4B-4366-9A39-2446541EADE4}" srcOrd="0" destOrd="0" parTransId="{76937F04-D897-42E9-9B89-79CADBCDD12A}" sibTransId="{9C1E3BD7-9A30-482B-98CF-AE81045DA1A0}"/>
    <dgm:cxn modelId="{B2D62FA1-715F-41CF-8ED8-E61B5C1C9736}" srcId="{99B35B84-CC4B-4366-9A39-2446541EADE4}" destId="{46032B94-CAEA-4B14-8562-CE3C7B986A72}" srcOrd="1" destOrd="0" parTransId="{5CC84720-B123-4294-9C0A-57915B07603B}" sibTransId="{75DC9A3D-6B7D-4E26-A98C-7CCECD8F099C}"/>
    <dgm:cxn modelId="{0180DCB1-9C13-439D-895F-C2BD072B6276}" srcId="{99B35B84-CC4B-4366-9A39-2446541EADE4}" destId="{4D970DCF-9246-47B8-B6A0-1174831CAC94}" srcOrd="0" destOrd="0" parTransId="{0B0078D4-B5B9-4D09-949E-2F5C4811FD8D}" sibTransId="{9A2530F0-E788-4AB4-8627-8B87265CF648}"/>
    <dgm:cxn modelId="{7BD477C2-4506-44D0-BCB2-720D94837693}" type="presOf" srcId="{5CC84720-B123-4294-9C0A-57915B07603B}" destId="{4E74B021-780E-44A5-8EAB-11FA3C6DAE30}" srcOrd="0" destOrd="0" presId="urn:microsoft.com/office/officeart/2005/8/layout/hierarchy3"/>
    <dgm:cxn modelId="{118C56C6-8888-4BA3-9C04-2C4A9A7F08C7}" type="presOf" srcId="{0B0078D4-B5B9-4D09-949E-2F5C4811FD8D}" destId="{DBB4884F-D324-4A20-9281-79DA920C2166}" srcOrd="0" destOrd="0" presId="urn:microsoft.com/office/officeart/2005/8/layout/hierarchy3"/>
    <dgm:cxn modelId="{41A30DFF-952C-4F4A-A23A-A8B991D9C89C}" type="presOf" srcId="{46032B94-CAEA-4B14-8562-CE3C7B986A72}" destId="{B3FF61EF-5421-4095-B0B1-50739C800BD2}" srcOrd="0" destOrd="0" presId="urn:microsoft.com/office/officeart/2005/8/layout/hierarchy3"/>
    <dgm:cxn modelId="{991BC171-EBCD-4031-A3CE-50E243C29A72}" type="presParOf" srcId="{027BE8A9-39AA-4303-9666-5CC7091BEBEC}" destId="{63BE805D-8EA8-45C4-A7C2-1F5FCE22B1B0}" srcOrd="0" destOrd="0" presId="urn:microsoft.com/office/officeart/2005/8/layout/hierarchy3"/>
    <dgm:cxn modelId="{9A0FF452-F360-45FD-BC55-472D4E744127}" type="presParOf" srcId="{63BE805D-8EA8-45C4-A7C2-1F5FCE22B1B0}" destId="{D5181CCF-2083-4123-B2A6-D64CB200A7AC}" srcOrd="0" destOrd="0" presId="urn:microsoft.com/office/officeart/2005/8/layout/hierarchy3"/>
    <dgm:cxn modelId="{D9D23E03-2F68-4E3C-B967-85EDD7824901}" type="presParOf" srcId="{D5181CCF-2083-4123-B2A6-D64CB200A7AC}" destId="{987428FA-446C-4F1D-BE6C-1D52EEF3384C}" srcOrd="0" destOrd="0" presId="urn:microsoft.com/office/officeart/2005/8/layout/hierarchy3"/>
    <dgm:cxn modelId="{0AEEE914-8DD3-4141-9CEE-AEEAF8A9BE52}" type="presParOf" srcId="{D5181CCF-2083-4123-B2A6-D64CB200A7AC}" destId="{7EEE31F3-5A0A-4B01-B2A9-A1D1E985B747}" srcOrd="1" destOrd="0" presId="urn:microsoft.com/office/officeart/2005/8/layout/hierarchy3"/>
    <dgm:cxn modelId="{1D4AE1A4-FC55-4AF4-B9C6-7000A8624555}" type="presParOf" srcId="{63BE805D-8EA8-45C4-A7C2-1F5FCE22B1B0}" destId="{33DD2A92-F19A-492E-A5A4-BD24CD3305B6}" srcOrd="1" destOrd="0" presId="urn:microsoft.com/office/officeart/2005/8/layout/hierarchy3"/>
    <dgm:cxn modelId="{F339CC66-8393-48C9-9D4C-E8F9F45A0963}" type="presParOf" srcId="{33DD2A92-F19A-492E-A5A4-BD24CD3305B6}" destId="{DBB4884F-D324-4A20-9281-79DA920C2166}" srcOrd="0" destOrd="0" presId="urn:microsoft.com/office/officeart/2005/8/layout/hierarchy3"/>
    <dgm:cxn modelId="{7833C887-FDE5-470A-816C-BA8311551A6B}" type="presParOf" srcId="{33DD2A92-F19A-492E-A5A4-BD24CD3305B6}" destId="{7F66FF4F-AC4D-44EC-B08A-39B0CDB278BC}" srcOrd="1" destOrd="0" presId="urn:microsoft.com/office/officeart/2005/8/layout/hierarchy3"/>
    <dgm:cxn modelId="{C2596EE9-8A18-4C67-88B9-39889C1C5811}" type="presParOf" srcId="{33DD2A92-F19A-492E-A5A4-BD24CD3305B6}" destId="{4E74B021-780E-44A5-8EAB-11FA3C6DAE30}" srcOrd="2" destOrd="0" presId="urn:microsoft.com/office/officeart/2005/8/layout/hierarchy3"/>
    <dgm:cxn modelId="{83E7A8B6-B66C-40B6-9442-643B9A78B7DD}" type="presParOf" srcId="{33DD2A92-F19A-492E-A5A4-BD24CD3305B6}" destId="{B3FF61EF-5421-4095-B0B1-50739C800BD2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8B4A11B-0A3D-4A4D-91AA-259621DA8F4B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FEB43D9-595C-4029-8BC4-0F314CE4B56B}">
      <dgm:prSet phldrT="[Texto]"/>
      <dgm:spPr>
        <a:solidFill>
          <a:srgbClr val="92D050"/>
        </a:solidFill>
      </dgm:spPr>
      <dgm:t>
        <a:bodyPr/>
        <a:lstStyle/>
        <a:p>
          <a:r>
            <a:rPr lang="es-ES" dirty="0">
              <a:solidFill>
                <a:schemeClr val="tx1"/>
              </a:solidFill>
            </a:rPr>
            <a:t>TPC</a:t>
          </a:r>
        </a:p>
      </dgm:t>
    </dgm:pt>
    <dgm:pt modelId="{3DA9087A-AB5D-4165-866E-C85B615F9189}" type="parTrans" cxnId="{20AB311D-2898-4D48-B5FB-E20FD247DD5B}">
      <dgm:prSet/>
      <dgm:spPr/>
      <dgm:t>
        <a:bodyPr/>
        <a:lstStyle/>
        <a:p>
          <a:endParaRPr lang="es-ES"/>
        </a:p>
      </dgm:t>
    </dgm:pt>
    <dgm:pt modelId="{BE5CA05E-2906-4990-84B7-7B3D25430CE5}" type="sibTrans" cxnId="{20AB311D-2898-4D48-B5FB-E20FD247DD5B}">
      <dgm:prSet/>
      <dgm:spPr/>
      <dgm:t>
        <a:bodyPr/>
        <a:lstStyle/>
        <a:p>
          <a:endParaRPr lang="es-ES"/>
        </a:p>
      </dgm:t>
    </dgm:pt>
    <dgm:pt modelId="{1C6F70CA-66C5-4AFE-B8C6-1EF6A4D05695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REFERENCE</a:t>
          </a:r>
          <a:r>
            <a:rPr lang="es-ES" baseline="0" dirty="0">
              <a:solidFill>
                <a:schemeClr val="tx1"/>
              </a:solidFill>
            </a:rPr>
            <a:t> SOLVENT</a:t>
          </a:r>
          <a:endParaRPr lang="es-ES" dirty="0">
            <a:solidFill>
              <a:schemeClr val="tx1"/>
            </a:solidFill>
          </a:endParaRPr>
        </a:p>
      </dgm:t>
    </dgm:pt>
    <dgm:pt modelId="{BF5E4C6C-53E8-475B-8E30-740C5D00F917}" type="parTrans" cxnId="{153DAF1C-8B3D-4340-92B7-7ECAFEE5693B}">
      <dgm:prSet/>
      <dgm:spPr/>
      <dgm:t>
        <a:bodyPr/>
        <a:lstStyle/>
        <a:p>
          <a:endParaRPr lang="es-ES"/>
        </a:p>
      </dgm:t>
    </dgm:pt>
    <dgm:pt modelId="{70E3D145-1BCD-466E-97C6-CC42800B350C}" type="sibTrans" cxnId="{153DAF1C-8B3D-4340-92B7-7ECAFEE5693B}">
      <dgm:prSet/>
      <dgm:spPr/>
      <dgm:t>
        <a:bodyPr/>
        <a:lstStyle/>
        <a:p>
          <a:endParaRPr lang="es-ES"/>
        </a:p>
      </dgm:t>
    </dgm:pt>
    <dgm:pt modelId="{ABB8D799-762B-4806-921F-C5F64056449A}">
      <dgm:prSet phldrT="[Texto]"/>
      <dgm:spPr/>
      <dgm:t>
        <a:bodyPr/>
        <a:lstStyle/>
        <a:p>
          <a:r>
            <a:rPr lang="es-ES" dirty="0"/>
            <a:t>NOT COMPARED</a:t>
          </a:r>
        </a:p>
      </dgm:t>
    </dgm:pt>
    <dgm:pt modelId="{110F151F-5127-4500-A55E-BBD3115EA065}" type="parTrans" cxnId="{F62C1DC6-8305-4212-9EB2-C68112A7FC98}">
      <dgm:prSet/>
      <dgm:spPr/>
      <dgm:t>
        <a:bodyPr/>
        <a:lstStyle/>
        <a:p>
          <a:endParaRPr lang="es-ES"/>
        </a:p>
      </dgm:t>
    </dgm:pt>
    <dgm:pt modelId="{CAB39719-69A8-4A3D-AAC8-C6A1E4193A91}" type="sibTrans" cxnId="{F62C1DC6-8305-4212-9EB2-C68112A7FC98}">
      <dgm:prSet/>
      <dgm:spPr/>
      <dgm:t>
        <a:bodyPr/>
        <a:lstStyle/>
        <a:p>
          <a:endParaRPr lang="es-ES"/>
        </a:p>
      </dgm:t>
    </dgm:pt>
    <dgm:pt modelId="{D12E63ED-071A-43FC-8672-DDBC9365DBE6}">
      <dgm:prSet/>
      <dgm:spPr/>
      <dgm:t>
        <a:bodyPr/>
        <a:lstStyle/>
        <a:p>
          <a:r>
            <a:rPr lang="it-IT" dirty="0"/>
            <a:t>5370 mg GAE/100 g DW</a:t>
          </a:r>
          <a:endParaRPr lang="es-ES" dirty="0"/>
        </a:p>
      </dgm:t>
    </dgm:pt>
    <dgm:pt modelId="{73BF9721-79CA-484A-B713-8BDBE49AC010}" type="parTrans" cxnId="{363CA34B-4C3F-4EA5-83F0-9BC970A302E4}">
      <dgm:prSet/>
      <dgm:spPr/>
      <dgm:t>
        <a:bodyPr/>
        <a:lstStyle/>
        <a:p>
          <a:endParaRPr lang="es-ES"/>
        </a:p>
      </dgm:t>
    </dgm:pt>
    <dgm:pt modelId="{CD81B80A-2AE6-462A-B68B-7259F0EB298E}" type="sibTrans" cxnId="{363CA34B-4C3F-4EA5-83F0-9BC970A302E4}">
      <dgm:prSet/>
      <dgm:spPr/>
      <dgm:t>
        <a:bodyPr/>
        <a:lstStyle/>
        <a:p>
          <a:endParaRPr lang="es-ES"/>
        </a:p>
      </dgm:t>
    </dgm:pt>
    <dgm:pt modelId="{AB4E510C-0C6D-4F9C-BCB8-2D16FE72E251}">
      <dgm:prSet/>
      <dgm:spPr/>
      <dgm:t>
        <a:bodyPr/>
        <a:lstStyle/>
        <a:p>
          <a:r>
            <a:rPr lang="es-ES" dirty="0"/>
            <a:t>5100 y 5200 mg GAE/100 g FW</a:t>
          </a:r>
        </a:p>
      </dgm:t>
    </dgm:pt>
    <dgm:pt modelId="{45801D6B-954E-4B0F-8533-8E06DA6C6316}" type="parTrans" cxnId="{6737B073-0CB6-451D-9E68-6242FA7666CE}">
      <dgm:prSet/>
      <dgm:spPr/>
      <dgm:t>
        <a:bodyPr/>
        <a:lstStyle/>
        <a:p>
          <a:endParaRPr lang="es-ES"/>
        </a:p>
      </dgm:t>
    </dgm:pt>
    <dgm:pt modelId="{45B7CC7F-15A7-4B54-AA2E-62BB5A3D36B1}" type="sibTrans" cxnId="{6737B073-0CB6-451D-9E68-6242FA7666CE}">
      <dgm:prSet/>
      <dgm:spPr/>
      <dgm:t>
        <a:bodyPr/>
        <a:lstStyle/>
        <a:p>
          <a:endParaRPr lang="es-ES"/>
        </a:p>
      </dgm:t>
    </dgm:pt>
    <dgm:pt modelId="{CC862E74-B509-4C6F-BA97-EE525523BEB4}">
      <dgm:prSet/>
      <dgm:spPr/>
      <dgm:t>
        <a:bodyPr/>
        <a:lstStyle/>
        <a:p>
          <a:r>
            <a:rPr lang="es-ES" dirty="0"/>
            <a:t>2710 mg GAE/100 g DW (</a:t>
          </a:r>
          <a:r>
            <a:rPr lang="es-ES" dirty="0" err="1"/>
            <a:t>ethanol</a:t>
          </a:r>
          <a:r>
            <a:rPr lang="es-ES" dirty="0"/>
            <a:t>) </a:t>
          </a:r>
        </a:p>
      </dgm:t>
    </dgm:pt>
    <dgm:pt modelId="{6E798EAB-8B51-404A-9657-DD70B7838D74}" type="parTrans" cxnId="{D71CFA7E-2D9C-4E3E-A565-269F7F4CBEED}">
      <dgm:prSet/>
      <dgm:spPr/>
      <dgm:t>
        <a:bodyPr/>
        <a:lstStyle/>
        <a:p>
          <a:endParaRPr lang="es-ES"/>
        </a:p>
      </dgm:t>
    </dgm:pt>
    <dgm:pt modelId="{8B8229D6-8A92-491F-AC50-04588CDDA009}" type="sibTrans" cxnId="{D71CFA7E-2D9C-4E3E-A565-269F7F4CBEED}">
      <dgm:prSet/>
      <dgm:spPr/>
      <dgm:t>
        <a:bodyPr/>
        <a:lstStyle/>
        <a:p>
          <a:endParaRPr lang="es-ES"/>
        </a:p>
      </dgm:t>
    </dgm:pt>
    <dgm:pt modelId="{DD87C454-E824-4B92-BFA9-79DC467CAC31}">
      <dgm:prSet/>
      <dgm:spPr/>
      <dgm:t>
        <a:bodyPr/>
        <a:lstStyle/>
        <a:p>
          <a:r>
            <a:rPr lang="es-ES" dirty="0"/>
            <a:t>4000 mg GAE/100 g FW (</a:t>
          </a:r>
          <a:r>
            <a:rPr lang="es-ES" dirty="0" err="1"/>
            <a:t>ethanol</a:t>
          </a:r>
          <a:r>
            <a:rPr lang="es-ES" dirty="0"/>
            <a:t>)</a:t>
          </a:r>
        </a:p>
      </dgm:t>
    </dgm:pt>
    <dgm:pt modelId="{4B39C84B-179B-460F-B3CC-887B8955F5C5}" type="parTrans" cxnId="{5E54ABA2-E5BA-4C9D-BC90-5F4CB97C7818}">
      <dgm:prSet/>
      <dgm:spPr/>
      <dgm:t>
        <a:bodyPr/>
        <a:lstStyle/>
        <a:p>
          <a:endParaRPr lang="es-ES"/>
        </a:p>
      </dgm:t>
    </dgm:pt>
    <dgm:pt modelId="{14CC3FF1-79F0-4218-BDCF-95D8C20C1074}" type="sibTrans" cxnId="{5E54ABA2-E5BA-4C9D-BC90-5F4CB97C7818}">
      <dgm:prSet/>
      <dgm:spPr/>
      <dgm:t>
        <a:bodyPr/>
        <a:lstStyle/>
        <a:p>
          <a:endParaRPr lang="es-ES"/>
        </a:p>
      </dgm:t>
    </dgm:pt>
    <dgm:pt modelId="{06804CEC-3E68-4DA8-A001-AE531052B6B1}">
      <dgm:prSet/>
      <dgm:spPr/>
      <dgm:t>
        <a:bodyPr/>
        <a:lstStyle/>
        <a:p>
          <a:r>
            <a:rPr lang="es-ES" dirty="0"/>
            <a:t>8701 y 6291 mg GAE/100 g DW</a:t>
          </a:r>
        </a:p>
      </dgm:t>
    </dgm:pt>
    <dgm:pt modelId="{8D9A6102-E5A9-46A5-BA41-9B5D76C8C888}" type="parTrans" cxnId="{60B1F3F9-C9BC-4C40-A07F-399353719DDF}">
      <dgm:prSet/>
      <dgm:spPr/>
      <dgm:t>
        <a:bodyPr/>
        <a:lstStyle/>
        <a:p>
          <a:endParaRPr lang="es-ES"/>
        </a:p>
      </dgm:t>
    </dgm:pt>
    <dgm:pt modelId="{965CB908-6FA3-440C-AC9E-AF184656BDA0}" type="sibTrans" cxnId="{60B1F3F9-C9BC-4C40-A07F-399353719DDF}">
      <dgm:prSet/>
      <dgm:spPr/>
      <dgm:t>
        <a:bodyPr/>
        <a:lstStyle/>
        <a:p>
          <a:endParaRPr lang="es-ES"/>
        </a:p>
      </dgm:t>
    </dgm:pt>
    <dgm:pt modelId="{CFCDD539-94BC-4255-BFAC-56C28A7B5EE5}" type="pres">
      <dgm:prSet presAssocID="{68B4A11B-0A3D-4A4D-91AA-259621DA8F4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62A5258-E7ED-4A66-86D7-D49E96876AB8}" type="pres">
      <dgm:prSet presAssocID="{DFEB43D9-595C-4029-8BC4-0F314CE4B56B}" presName="root" presStyleCnt="0"/>
      <dgm:spPr/>
    </dgm:pt>
    <dgm:pt modelId="{F2FD4BEB-4BA4-4C16-B392-294FADFF909A}" type="pres">
      <dgm:prSet presAssocID="{DFEB43D9-595C-4029-8BC4-0F314CE4B56B}" presName="rootComposite" presStyleCnt="0"/>
      <dgm:spPr/>
    </dgm:pt>
    <dgm:pt modelId="{2E591F98-C396-4734-B56D-D634010022A4}" type="pres">
      <dgm:prSet presAssocID="{DFEB43D9-595C-4029-8BC4-0F314CE4B56B}" presName="rootText" presStyleLbl="node1" presStyleIdx="0" presStyleCnt="2"/>
      <dgm:spPr/>
    </dgm:pt>
    <dgm:pt modelId="{BDB41841-D75E-4510-85BB-5EC8903BE678}" type="pres">
      <dgm:prSet presAssocID="{DFEB43D9-595C-4029-8BC4-0F314CE4B56B}" presName="rootConnector" presStyleLbl="node1" presStyleIdx="0" presStyleCnt="2"/>
      <dgm:spPr/>
    </dgm:pt>
    <dgm:pt modelId="{40E64D36-DA92-4037-B09E-CBB147C0958D}" type="pres">
      <dgm:prSet presAssocID="{DFEB43D9-595C-4029-8BC4-0F314CE4B56B}" presName="childShape" presStyleCnt="0"/>
      <dgm:spPr/>
    </dgm:pt>
    <dgm:pt modelId="{07AAD2A4-B863-4D3C-BEF6-CA46BD9EE57C}" type="pres">
      <dgm:prSet presAssocID="{73BF9721-79CA-484A-B713-8BDBE49AC010}" presName="Name13" presStyleLbl="parChTrans1D2" presStyleIdx="0" presStyleCnt="6"/>
      <dgm:spPr/>
    </dgm:pt>
    <dgm:pt modelId="{83D6EA3B-10B3-4FFC-B7AF-66C0C16F0BDB}" type="pres">
      <dgm:prSet presAssocID="{D12E63ED-071A-43FC-8672-DDBC9365DBE6}" presName="childText" presStyleLbl="bgAcc1" presStyleIdx="0" presStyleCnt="6">
        <dgm:presLayoutVars>
          <dgm:bulletEnabled val="1"/>
        </dgm:presLayoutVars>
      </dgm:prSet>
      <dgm:spPr/>
    </dgm:pt>
    <dgm:pt modelId="{C412BF16-6B51-4533-B7B7-484545728F94}" type="pres">
      <dgm:prSet presAssocID="{45801D6B-954E-4B0F-8533-8E06DA6C6316}" presName="Name13" presStyleLbl="parChTrans1D2" presStyleIdx="1" presStyleCnt="6"/>
      <dgm:spPr/>
    </dgm:pt>
    <dgm:pt modelId="{85E2845F-479D-4F71-B8F6-02C0AC9B28F4}" type="pres">
      <dgm:prSet presAssocID="{AB4E510C-0C6D-4F9C-BCB8-2D16FE72E251}" presName="childText" presStyleLbl="bgAcc1" presStyleIdx="1" presStyleCnt="6">
        <dgm:presLayoutVars>
          <dgm:bulletEnabled val="1"/>
        </dgm:presLayoutVars>
      </dgm:prSet>
      <dgm:spPr/>
    </dgm:pt>
    <dgm:pt modelId="{D888892F-5822-47CD-83E8-1416CCF92ECF}" type="pres">
      <dgm:prSet presAssocID="{8D9A6102-E5A9-46A5-BA41-9B5D76C8C888}" presName="Name13" presStyleLbl="parChTrans1D2" presStyleIdx="2" presStyleCnt="6"/>
      <dgm:spPr/>
    </dgm:pt>
    <dgm:pt modelId="{EF89F819-9B3A-4104-9995-EED106E7FBF8}" type="pres">
      <dgm:prSet presAssocID="{06804CEC-3E68-4DA8-A001-AE531052B6B1}" presName="childText" presStyleLbl="bgAcc1" presStyleIdx="2" presStyleCnt="6" custScaleX="124351" custScaleY="65645" custLinFactNeighborX="0">
        <dgm:presLayoutVars>
          <dgm:bulletEnabled val="1"/>
        </dgm:presLayoutVars>
      </dgm:prSet>
      <dgm:spPr/>
    </dgm:pt>
    <dgm:pt modelId="{26A2D692-DE53-4854-AD74-C953A7EEF5DB}" type="pres">
      <dgm:prSet presAssocID="{1C6F70CA-66C5-4AFE-B8C6-1EF6A4D05695}" presName="root" presStyleCnt="0"/>
      <dgm:spPr/>
    </dgm:pt>
    <dgm:pt modelId="{8709E65A-0266-47D7-BE72-9DC53E53CD82}" type="pres">
      <dgm:prSet presAssocID="{1C6F70CA-66C5-4AFE-B8C6-1EF6A4D05695}" presName="rootComposite" presStyleCnt="0"/>
      <dgm:spPr/>
    </dgm:pt>
    <dgm:pt modelId="{5A08ACDF-429B-4B02-8926-9764DF8EF544}" type="pres">
      <dgm:prSet presAssocID="{1C6F70CA-66C5-4AFE-B8C6-1EF6A4D05695}" presName="rootText" presStyleLbl="node1" presStyleIdx="1" presStyleCnt="2" custLinFactNeighborX="988" custLinFactNeighborY="1261"/>
      <dgm:spPr/>
    </dgm:pt>
    <dgm:pt modelId="{7C9FAF67-01E7-422E-9719-3926871DA3B0}" type="pres">
      <dgm:prSet presAssocID="{1C6F70CA-66C5-4AFE-B8C6-1EF6A4D05695}" presName="rootConnector" presStyleLbl="node1" presStyleIdx="1" presStyleCnt="2"/>
      <dgm:spPr/>
    </dgm:pt>
    <dgm:pt modelId="{491CBB4B-8426-468C-8CD0-215F497513CA}" type="pres">
      <dgm:prSet presAssocID="{1C6F70CA-66C5-4AFE-B8C6-1EF6A4D05695}" presName="childShape" presStyleCnt="0"/>
      <dgm:spPr/>
    </dgm:pt>
    <dgm:pt modelId="{C7576B68-6C61-4589-94FC-5596F9BBD1AA}" type="pres">
      <dgm:prSet presAssocID="{6E798EAB-8B51-404A-9657-DD70B7838D74}" presName="Name13" presStyleLbl="parChTrans1D2" presStyleIdx="3" presStyleCnt="6"/>
      <dgm:spPr/>
    </dgm:pt>
    <dgm:pt modelId="{EE897644-616F-4AC4-ACF1-D73661E566FD}" type="pres">
      <dgm:prSet presAssocID="{CC862E74-B509-4C6F-BA97-EE525523BEB4}" presName="childText" presStyleLbl="bgAcc1" presStyleIdx="3" presStyleCnt="6">
        <dgm:presLayoutVars>
          <dgm:bulletEnabled val="1"/>
        </dgm:presLayoutVars>
      </dgm:prSet>
      <dgm:spPr/>
    </dgm:pt>
    <dgm:pt modelId="{AE5316BB-C1A4-4A21-9E44-1BAFFFBC8F16}" type="pres">
      <dgm:prSet presAssocID="{4B39C84B-179B-460F-B3CC-887B8955F5C5}" presName="Name13" presStyleLbl="parChTrans1D2" presStyleIdx="4" presStyleCnt="6"/>
      <dgm:spPr/>
    </dgm:pt>
    <dgm:pt modelId="{D7CA66CC-273C-4336-8A90-2C2C88D3673C}" type="pres">
      <dgm:prSet presAssocID="{DD87C454-E824-4B92-BFA9-79DC467CAC31}" presName="childText" presStyleLbl="bgAcc1" presStyleIdx="4" presStyleCnt="6">
        <dgm:presLayoutVars>
          <dgm:bulletEnabled val="1"/>
        </dgm:presLayoutVars>
      </dgm:prSet>
      <dgm:spPr/>
    </dgm:pt>
    <dgm:pt modelId="{6995E320-675C-48C7-ACD4-DD1D3CDCECC0}" type="pres">
      <dgm:prSet presAssocID="{110F151F-5127-4500-A55E-BBD3115EA065}" presName="Name13" presStyleLbl="parChTrans1D2" presStyleIdx="5" presStyleCnt="6"/>
      <dgm:spPr/>
    </dgm:pt>
    <dgm:pt modelId="{49653066-41B5-444F-8DEC-F4E3C03EF996}" type="pres">
      <dgm:prSet presAssocID="{ABB8D799-762B-4806-921F-C5F64056449A}" presName="childText" presStyleLbl="bgAcc1" presStyleIdx="5" presStyleCnt="6" custScaleX="99191" custScaleY="65680">
        <dgm:presLayoutVars>
          <dgm:bulletEnabled val="1"/>
        </dgm:presLayoutVars>
      </dgm:prSet>
      <dgm:spPr/>
    </dgm:pt>
  </dgm:ptLst>
  <dgm:cxnLst>
    <dgm:cxn modelId="{AC891F08-DDE6-4C50-9775-60B395C01A5D}" type="presOf" srcId="{DFEB43D9-595C-4029-8BC4-0F314CE4B56B}" destId="{2E591F98-C396-4734-B56D-D634010022A4}" srcOrd="0" destOrd="0" presId="urn:microsoft.com/office/officeart/2005/8/layout/hierarchy3"/>
    <dgm:cxn modelId="{153DAF1C-8B3D-4340-92B7-7ECAFEE5693B}" srcId="{68B4A11B-0A3D-4A4D-91AA-259621DA8F4B}" destId="{1C6F70CA-66C5-4AFE-B8C6-1EF6A4D05695}" srcOrd="1" destOrd="0" parTransId="{BF5E4C6C-53E8-475B-8E30-740C5D00F917}" sibTransId="{70E3D145-1BCD-466E-97C6-CC42800B350C}"/>
    <dgm:cxn modelId="{20AB311D-2898-4D48-B5FB-E20FD247DD5B}" srcId="{68B4A11B-0A3D-4A4D-91AA-259621DA8F4B}" destId="{DFEB43D9-595C-4029-8BC4-0F314CE4B56B}" srcOrd="0" destOrd="0" parTransId="{3DA9087A-AB5D-4165-866E-C85B615F9189}" sibTransId="{BE5CA05E-2906-4990-84B7-7B3D25430CE5}"/>
    <dgm:cxn modelId="{3FF93226-AE45-4DD1-B55C-4848B13A0C82}" type="presOf" srcId="{DD87C454-E824-4B92-BFA9-79DC467CAC31}" destId="{D7CA66CC-273C-4336-8A90-2C2C88D3673C}" srcOrd="0" destOrd="0" presId="urn:microsoft.com/office/officeart/2005/8/layout/hierarchy3"/>
    <dgm:cxn modelId="{3530CC28-0738-47EC-9EE1-10639D81819B}" type="presOf" srcId="{CC862E74-B509-4C6F-BA97-EE525523BEB4}" destId="{EE897644-616F-4AC4-ACF1-D73661E566FD}" srcOrd="0" destOrd="0" presId="urn:microsoft.com/office/officeart/2005/8/layout/hierarchy3"/>
    <dgm:cxn modelId="{4985D92F-0293-4DC8-BC38-C0373976958B}" type="presOf" srcId="{06804CEC-3E68-4DA8-A001-AE531052B6B1}" destId="{EF89F819-9B3A-4104-9995-EED106E7FBF8}" srcOrd="0" destOrd="0" presId="urn:microsoft.com/office/officeart/2005/8/layout/hierarchy3"/>
    <dgm:cxn modelId="{835D693D-FE74-435B-A2B3-8D8874E4849E}" type="presOf" srcId="{AB4E510C-0C6D-4F9C-BCB8-2D16FE72E251}" destId="{85E2845F-479D-4F71-B8F6-02C0AC9B28F4}" srcOrd="0" destOrd="0" presId="urn:microsoft.com/office/officeart/2005/8/layout/hierarchy3"/>
    <dgm:cxn modelId="{4683395D-B4C6-4A6B-B51F-AD66B4CA8961}" type="presOf" srcId="{6E798EAB-8B51-404A-9657-DD70B7838D74}" destId="{C7576B68-6C61-4589-94FC-5596F9BBD1AA}" srcOrd="0" destOrd="0" presId="urn:microsoft.com/office/officeart/2005/8/layout/hierarchy3"/>
    <dgm:cxn modelId="{F7DF4869-901B-4368-A24D-FF8C21FEF817}" type="presOf" srcId="{D12E63ED-071A-43FC-8672-DDBC9365DBE6}" destId="{83D6EA3B-10B3-4FFC-B7AF-66C0C16F0BDB}" srcOrd="0" destOrd="0" presId="urn:microsoft.com/office/officeart/2005/8/layout/hierarchy3"/>
    <dgm:cxn modelId="{363CA34B-4C3F-4EA5-83F0-9BC970A302E4}" srcId="{DFEB43D9-595C-4029-8BC4-0F314CE4B56B}" destId="{D12E63ED-071A-43FC-8672-DDBC9365DBE6}" srcOrd="0" destOrd="0" parTransId="{73BF9721-79CA-484A-B713-8BDBE49AC010}" sibTransId="{CD81B80A-2AE6-462A-B68B-7259F0EB298E}"/>
    <dgm:cxn modelId="{C9AECB4B-3444-4590-A7B7-A7C5E025DC93}" type="presOf" srcId="{110F151F-5127-4500-A55E-BBD3115EA065}" destId="{6995E320-675C-48C7-ACD4-DD1D3CDCECC0}" srcOrd="0" destOrd="0" presId="urn:microsoft.com/office/officeart/2005/8/layout/hierarchy3"/>
    <dgm:cxn modelId="{6737B073-0CB6-451D-9E68-6242FA7666CE}" srcId="{DFEB43D9-595C-4029-8BC4-0F314CE4B56B}" destId="{AB4E510C-0C6D-4F9C-BCB8-2D16FE72E251}" srcOrd="1" destOrd="0" parTransId="{45801D6B-954E-4B0F-8533-8E06DA6C6316}" sibTransId="{45B7CC7F-15A7-4B54-AA2E-62BB5A3D36B1}"/>
    <dgm:cxn modelId="{75DDB656-D451-4D24-B245-7B98F47D7C5A}" type="presOf" srcId="{DFEB43D9-595C-4029-8BC4-0F314CE4B56B}" destId="{BDB41841-D75E-4510-85BB-5EC8903BE678}" srcOrd="1" destOrd="0" presId="urn:microsoft.com/office/officeart/2005/8/layout/hierarchy3"/>
    <dgm:cxn modelId="{D71CFA7E-2D9C-4E3E-A565-269F7F4CBEED}" srcId="{1C6F70CA-66C5-4AFE-B8C6-1EF6A4D05695}" destId="{CC862E74-B509-4C6F-BA97-EE525523BEB4}" srcOrd="0" destOrd="0" parTransId="{6E798EAB-8B51-404A-9657-DD70B7838D74}" sibTransId="{8B8229D6-8A92-491F-AC50-04588CDDA009}"/>
    <dgm:cxn modelId="{A7A1068B-6269-4177-9967-997597037D7B}" type="presOf" srcId="{8D9A6102-E5A9-46A5-BA41-9B5D76C8C888}" destId="{D888892F-5822-47CD-83E8-1416CCF92ECF}" srcOrd="0" destOrd="0" presId="urn:microsoft.com/office/officeart/2005/8/layout/hierarchy3"/>
    <dgm:cxn modelId="{5E54ABA2-E5BA-4C9D-BC90-5F4CB97C7818}" srcId="{1C6F70CA-66C5-4AFE-B8C6-1EF6A4D05695}" destId="{DD87C454-E824-4B92-BFA9-79DC467CAC31}" srcOrd="1" destOrd="0" parTransId="{4B39C84B-179B-460F-B3CC-887B8955F5C5}" sibTransId="{14CC3FF1-79F0-4218-BDCF-95D8C20C1074}"/>
    <dgm:cxn modelId="{21D13CAF-10B8-44B7-9088-F43A41228025}" type="presOf" srcId="{ABB8D799-762B-4806-921F-C5F64056449A}" destId="{49653066-41B5-444F-8DEC-F4E3C03EF996}" srcOrd="0" destOrd="0" presId="urn:microsoft.com/office/officeart/2005/8/layout/hierarchy3"/>
    <dgm:cxn modelId="{00D942C1-A4DE-48C8-ACCA-93FA804B682D}" type="presOf" srcId="{4B39C84B-179B-460F-B3CC-887B8955F5C5}" destId="{AE5316BB-C1A4-4A21-9E44-1BAFFFBC8F16}" srcOrd="0" destOrd="0" presId="urn:microsoft.com/office/officeart/2005/8/layout/hierarchy3"/>
    <dgm:cxn modelId="{F62C1DC6-8305-4212-9EB2-C68112A7FC98}" srcId="{1C6F70CA-66C5-4AFE-B8C6-1EF6A4D05695}" destId="{ABB8D799-762B-4806-921F-C5F64056449A}" srcOrd="2" destOrd="0" parTransId="{110F151F-5127-4500-A55E-BBD3115EA065}" sibTransId="{CAB39719-69A8-4A3D-AAC8-C6A1E4193A91}"/>
    <dgm:cxn modelId="{9E45A1DB-B242-4A31-B866-11D48229A70B}" type="presOf" srcId="{73BF9721-79CA-484A-B713-8BDBE49AC010}" destId="{07AAD2A4-B863-4D3C-BEF6-CA46BD9EE57C}" srcOrd="0" destOrd="0" presId="urn:microsoft.com/office/officeart/2005/8/layout/hierarchy3"/>
    <dgm:cxn modelId="{4906A0DE-646E-4568-AE2B-E696FA4CB1A1}" type="presOf" srcId="{68B4A11B-0A3D-4A4D-91AA-259621DA8F4B}" destId="{CFCDD539-94BC-4255-BFAC-56C28A7B5EE5}" srcOrd="0" destOrd="0" presId="urn:microsoft.com/office/officeart/2005/8/layout/hierarchy3"/>
    <dgm:cxn modelId="{BFA022E6-62F5-450E-A27F-D0EEDB5C1683}" type="presOf" srcId="{1C6F70CA-66C5-4AFE-B8C6-1EF6A4D05695}" destId="{5A08ACDF-429B-4B02-8926-9764DF8EF544}" srcOrd="0" destOrd="0" presId="urn:microsoft.com/office/officeart/2005/8/layout/hierarchy3"/>
    <dgm:cxn modelId="{46C2D2F6-B101-4433-AC32-3FBC3283538E}" type="presOf" srcId="{45801D6B-954E-4B0F-8533-8E06DA6C6316}" destId="{C412BF16-6B51-4533-B7B7-484545728F94}" srcOrd="0" destOrd="0" presId="urn:microsoft.com/office/officeart/2005/8/layout/hierarchy3"/>
    <dgm:cxn modelId="{60B1F3F9-C9BC-4C40-A07F-399353719DDF}" srcId="{DFEB43D9-595C-4029-8BC4-0F314CE4B56B}" destId="{06804CEC-3E68-4DA8-A001-AE531052B6B1}" srcOrd="2" destOrd="0" parTransId="{8D9A6102-E5A9-46A5-BA41-9B5D76C8C888}" sibTransId="{965CB908-6FA3-440C-AC9E-AF184656BDA0}"/>
    <dgm:cxn modelId="{B9F04BFB-D4B8-4D2D-BBFD-284151C69337}" type="presOf" srcId="{1C6F70CA-66C5-4AFE-B8C6-1EF6A4D05695}" destId="{7C9FAF67-01E7-422E-9719-3926871DA3B0}" srcOrd="1" destOrd="0" presId="urn:microsoft.com/office/officeart/2005/8/layout/hierarchy3"/>
    <dgm:cxn modelId="{2CDBD5F7-A681-4554-A6CF-4326EC882384}" type="presParOf" srcId="{CFCDD539-94BC-4255-BFAC-56C28A7B5EE5}" destId="{362A5258-E7ED-4A66-86D7-D49E96876AB8}" srcOrd="0" destOrd="0" presId="urn:microsoft.com/office/officeart/2005/8/layout/hierarchy3"/>
    <dgm:cxn modelId="{D4820F21-1CCF-4A40-B2CE-DB20FEA3942F}" type="presParOf" srcId="{362A5258-E7ED-4A66-86D7-D49E96876AB8}" destId="{F2FD4BEB-4BA4-4C16-B392-294FADFF909A}" srcOrd="0" destOrd="0" presId="urn:microsoft.com/office/officeart/2005/8/layout/hierarchy3"/>
    <dgm:cxn modelId="{09108EA5-ED88-4C95-96EB-8EF0669E010B}" type="presParOf" srcId="{F2FD4BEB-4BA4-4C16-B392-294FADFF909A}" destId="{2E591F98-C396-4734-B56D-D634010022A4}" srcOrd="0" destOrd="0" presId="urn:microsoft.com/office/officeart/2005/8/layout/hierarchy3"/>
    <dgm:cxn modelId="{0760CFE6-B4A2-449F-850C-2CF16AB54CD4}" type="presParOf" srcId="{F2FD4BEB-4BA4-4C16-B392-294FADFF909A}" destId="{BDB41841-D75E-4510-85BB-5EC8903BE678}" srcOrd="1" destOrd="0" presId="urn:microsoft.com/office/officeart/2005/8/layout/hierarchy3"/>
    <dgm:cxn modelId="{44EE0500-5233-49EF-B0B0-65265F3356B3}" type="presParOf" srcId="{362A5258-E7ED-4A66-86D7-D49E96876AB8}" destId="{40E64D36-DA92-4037-B09E-CBB147C0958D}" srcOrd="1" destOrd="0" presId="urn:microsoft.com/office/officeart/2005/8/layout/hierarchy3"/>
    <dgm:cxn modelId="{EC2F3867-B7CA-4458-9947-909969252C74}" type="presParOf" srcId="{40E64D36-DA92-4037-B09E-CBB147C0958D}" destId="{07AAD2A4-B863-4D3C-BEF6-CA46BD9EE57C}" srcOrd="0" destOrd="0" presId="urn:microsoft.com/office/officeart/2005/8/layout/hierarchy3"/>
    <dgm:cxn modelId="{9B707A00-8767-42A1-B27B-670B7B12C94F}" type="presParOf" srcId="{40E64D36-DA92-4037-B09E-CBB147C0958D}" destId="{83D6EA3B-10B3-4FFC-B7AF-66C0C16F0BDB}" srcOrd="1" destOrd="0" presId="urn:microsoft.com/office/officeart/2005/8/layout/hierarchy3"/>
    <dgm:cxn modelId="{1F59159D-D97A-4A36-977C-C7D118979F99}" type="presParOf" srcId="{40E64D36-DA92-4037-B09E-CBB147C0958D}" destId="{C412BF16-6B51-4533-B7B7-484545728F94}" srcOrd="2" destOrd="0" presId="urn:microsoft.com/office/officeart/2005/8/layout/hierarchy3"/>
    <dgm:cxn modelId="{2F223253-C96A-44D0-97A6-E887D9FBA1D0}" type="presParOf" srcId="{40E64D36-DA92-4037-B09E-CBB147C0958D}" destId="{85E2845F-479D-4F71-B8F6-02C0AC9B28F4}" srcOrd="3" destOrd="0" presId="urn:microsoft.com/office/officeart/2005/8/layout/hierarchy3"/>
    <dgm:cxn modelId="{16561058-6000-4494-A97A-DF1750F93672}" type="presParOf" srcId="{40E64D36-DA92-4037-B09E-CBB147C0958D}" destId="{D888892F-5822-47CD-83E8-1416CCF92ECF}" srcOrd="4" destOrd="0" presId="urn:microsoft.com/office/officeart/2005/8/layout/hierarchy3"/>
    <dgm:cxn modelId="{1C8CAC1D-A211-4797-ABA7-B3A98995370A}" type="presParOf" srcId="{40E64D36-DA92-4037-B09E-CBB147C0958D}" destId="{EF89F819-9B3A-4104-9995-EED106E7FBF8}" srcOrd="5" destOrd="0" presId="urn:microsoft.com/office/officeart/2005/8/layout/hierarchy3"/>
    <dgm:cxn modelId="{4BAB096D-D47F-4527-953F-6597A6FF8CD8}" type="presParOf" srcId="{CFCDD539-94BC-4255-BFAC-56C28A7B5EE5}" destId="{26A2D692-DE53-4854-AD74-C953A7EEF5DB}" srcOrd="1" destOrd="0" presId="urn:microsoft.com/office/officeart/2005/8/layout/hierarchy3"/>
    <dgm:cxn modelId="{4380AAE0-B432-4947-BC66-2A304336F589}" type="presParOf" srcId="{26A2D692-DE53-4854-AD74-C953A7EEF5DB}" destId="{8709E65A-0266-47D7-BE72-9DC53E53CD82}" srcOrd="0" destOrd="0" presId="urn:microsoft.com/office/officeart/2005/8/layout/hierarchy3"/>
    <dgm:cxn modelId="{7732423A-1871-4768-8DA9-4DE90043271E}" type="presParOf" srcId="{8709E65A-0266-47D7-BE72-9DC53E53CD82}" destId="{5A08ACDF-429B-4B02-8926-9764DF8EF544}" srcOrd="0" destOrd="0" presId="urn:microsoft.com/office/officeart/2005/8/layout/hierarchy3"/>
    <dgm:cxn modelId="{48B84556-3148-4068-9797-898B06272C67}" type="presParOf" srcId="{8709E65A-0266-47D7-BE72-9DC53E53CD82}" destId="{7C9FAF67-01E7-422E-9719-3926871DA3B0}" srcOrd="1" destOrd="0" presId="urn:microsoft.com/office/officeart/2005/8/layout/hierarchy3"/>
    <dgm:cxn modelId="{383EB2FD-B467-49E0-95CA-606D4871498C}" type="presParOf" srcId="{26A2D692-DE53-4854-AD74-C953A7EEF5DB}" destId="{491CBB4B-8426-468C-8CD0-215F497513CA}" srcOrd="1" destOrd="0" presId="urn:microsoft.com/office/officeart/2005/8/layout/hierarchy3"/>
    <dgm:cxn modelId="{D47FF530-5423-4D6C-AD92-497F3B3A8726}" type="presParOf" srcId="{491CBB4B-8426-468C-8CD0-215F497513CA}" destId="{C7576B68-6C61-4589-94FC-5596F9BBD1AA}" srcOrd="0" destOrd="0" presId="urn:microsoft.com/office/officeart/2005/8/layout/hierarchy3"/>
    <dgm:cxn modelId="{3274CEF3-96D3-496A-AD66-8E335289CBA3}" type="presParOf" srcId="{491CBB4B-8426-468C-8CD0-215F497513CA}" destId="{EE897644-616F-4AC4-ACF1-D73661E566FD}" srcOrd="1" destOrd="0" presId="urn:microsoft.com/office/officeart/2005/8/layout/hierarchy3"/>
    <dgm:cxn modelId="{271C54FE-0590-48E0-A065-24B013B3660E}" type="presParOf" srcId="{491CBB4B-8426-468C-8CD0-215F497513CA}" destId="{AE5316BB-C1A4-4A21-9E44-1BAFFFBC8F16}" srcOrd="2" destOrd="0" presId="urn:microsoft.com/office/officeart/2005/8/layout/hierarchy3"/>
    <dgm:cxn modelId="{E3DDA7D7-D7AF-40C7-A051-50B21B8235DC}" type="presParOf" srcId="{491CBB4B-8426-468C-8CD0-215F497513CA}" destId="{D7CA66CC-273C-4336-8A90-2C2C88D3673C}" srcOrd="3" destOrd="0" presId="urn:microsoft.com/office/officeart/2005/8/layout/hierarchy3"/>
    <dgm:cxn modelId="{323DAECD-04E8-48BC-9337-E4B07C178E45}" type="presParOf" srcId="{491CBB4B-8426-468C-8CD0-215F497513CA}" destId="{6995E320-675C-48C7-ACD4-DD1D3CDCECC0}" srcOrd="4" destOrd="0" presId="urn:microsoft.com/office/officeart/2005/8/layout/hierarchy3"/>
    <dgm:cxn modelId="{C8FD8760-724F-4C97-AA64-0FC81415CD52}" type="presParOf" srcId="{491CBB4B-8426-468C-8CD0-215F497513CA}" destId="{49653066-41B5-444F-8DEC-F4E3C03EF996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1449977-C781-46D0-82F7-1C25FA9AD47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FACD4B7-5A95-4923-8F32-739C37CF32A5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TPC</a:t>
          </a:r>
        </a:p>
      </dgm:t>
    </dgm:pt>
    <dgm:pt modelId="{9B7FED1F-310B-4716-8329-FA9AFDE0AA1C}" type="parTrans" cxnId="{3790AB34-E74E-4ADE-9BF7-BF266F4F0AC8}">
      <dgm:prSet/>
      <dgm:spPr/>
      <dgm:t>
        <a:bodyPr/>
        <a:lstStyle/>
        <a:p>
          <a:endParaRPr lang="es-ES"/>
        </a:p>
      </dgm:t>
    </dgm:pt>
    <dgm:pt modelId="{9071CD87-448E-4A7A-866E-62192EA6D28D}" type="sibTrans" cxnId="{3790AB34-E74E-4ADE-9BF7-BF266F4F0AC8}">
      <dgm:prSet/>
      <dgm:spPr/>
      <dgm:t>
        <a:bodyPr/>
        <a:lstStyle/>
        <a:p>
          <a:endParaRPr lang="es-ES"/>
        </a:p>
      </dgm:t>
    </dgm:pt>
    <dgm:pt modelId="{F6BAFF53-9DE8-4DC6-9344-081C1134A503}">
      <dgm:prSet phldrT="[Texto]"/>
      <dgm:spPr/>
      <dgm:t>
        <a:bodyPr/>
        <a:lstStyle/>
        <a:p>
          <a:r>
            <a:rPr lang="en-US" dirty="0"/>
            <a:t>Retention of studies: 99-93% (Max.) And 85-66% (Min.)</a:t>
          </a:r>
          <a:endParaRPr lang="es-ES" dirty="0"/>
        </a:p>
      </dgm:t>
    </dgm:pt>
    <dgm:pt modelId="{5D1554E0-2167-4F75-A013-8BFEFCD9548A}" type="parTrans" cxnId="{9A409752-A006-4757-A686-01CB476A8307}">
      <dgm:prSet/>
      <dgm:spPr/>
      <dgm:t>
        <a:bodyPr/>
        <a:lstStyle/>
        <a:p>
          <a:endParaRPr lang="es-ES"/>
        </a:p>
      </dgm:t>
    </dgm:pt>
    <dgm:pt modelId="{3F527A2F-5BDD-4571-AEB8-90BFA82399FB}" type="sibTrans" cxnId="{9A409752-A006-4757-A686-01CB476A8307}">
      <dgm:prSet/>
      <dgm:spPr/>
      <dgm:t>
        <a:bodyPr/>
        <a:lstStyle/>
        <a:p>
          <a:endParaRPr lang="es-ES"/>
        </a:p>
      </dgm:t>
    </dgm:pt>
    <dgm:pt modelId="{B73EE69E-491E-4832-AC4C-CE5F1C4A13E0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TAC</a:t>
          </a:r>
        </a:p>
      </dgm:t>
    </dgm:pt>
    <dgm:pt modelId="{DF5E7AC0-D32D-452B-9CD0-9E3A4115ECB9}" type="parTrans" cxnId="{3FF8A7B7-EAC4-4737-9B9A-6A0DF3B95878}">
      <dgm:prSet/>
      <dgm:spPr/>
      <dgm:t>
        <a:bodyPr/>
        <a:lstStyle/>
        <a:p>
          <a:endParaRPr lang="es-ES"/>
        </a:p>
      </dgm:t>
    </dgm:pt>
    <dgm:pt modelId="{57D4311F-0756-418B-86AD-4486BF111FD3}" type="sibTrans" cxnId="{3FF8A7B7-EAC4-4737-9B9A-6A0DF3B95878}">
      <dgm:prSet/>
      <dgm:spPr/>
      <dgm:t>
        <a:bodyPr/>
        <a:lstStyle/>
        <a:p>
          <a:endParaRPr lang="es-ES"/>
        </a:p>
      </dgm:t>
    </dgm:pt>
    <dgm:pt modelId="{D4D15F14-68C7-4097-A6A5-4B44296BF31A}">
      <dgm:prSet phldrT="[Texto]"/>
      <dgm:spPr/>
      <dgm:t>
        <a:bodyPr/>
        <a:lstStyle/>
        <a:p>
          <a:r>
            <a:rPr lang="en-US" dirty="0"/>
            <a:t>Retention of studies: 99-97% (Max.) And 82-70% (Min.)</a:t>
          </a:r>
          <a:endParaRPr lang="es-ES" dirty="0"/>
        </a:p>
      </dgm:t>
    </dgm:pt>
    <dgm:pt modelId="{8EEEAAE1-2E25-4BC1-82D9-6BFD25EA38A8}" type="parTrans" cxnId="{718CF5EE-2966-47A2-985F-2829051C22D2}">
      <dgm:prSet/>
      <dgm:spPr/>
      <dgm:t>
        <a:bodyPr/>
        <a:lstStyle/>
        <a:p>
          <a:endParaRPr lang="es-ES"/>
        </a:p>
      </dgm:t>
    </dgm:pt>
    <dgm:pt modelId="{D66425EF-3704-47C5-90F6-1704447F9AC6}" type="sibTrans" cxnId="{718CF5EE-2966-47A2-985F-2829051C22D2}">
      <dgm:prSet/>
      <dgm:spPr/>
      <dgm:t>
        <a:bodyPr/>
        <a:lstStyle/>
        <a:p>
          <a:endParaRPr lang="es-ES"/>
        </a:p>
      </dgm:t>
    </dgm:pt>
    <dgm:pt modelId="{473ECED6-3E1D-4016-A2E5-78F46EC81567}">
      <dgm:prSet phldrT="[Texto]"/>
      <dgm:spPr/>
      <dgm:t>
        <a:bodyPr/>
        <a:lstStyle/>
        <a:p>
          <a:r>
            <a:rPr lang="en-US" dirty="0"/>
            <a:t>There have been significant reductions in all of them from day 15 at 4ºC. In the studies they were between 2-6 months.</a:t>
          </a:r>
          <a:endParaRPr lang="es-ES" dirty="0"/>
        </a:p>
      </dgm:t>
    </dgm:pt>
    <dgm:pt modelId="{A402CE27-92E0-4BAF-AFCC-A3237079F468}" type="parTrans" cxnId="{3D287BE9-2AFC-452A-9FCA-2A6106C68D8C}">
      <dgm:prSet/>
      <dgm:spPr/>
      <dgm:t>
        <a:bodyPr/>
        <a:lstStyle/>
        <a:p>
          <a:endParaRPr lang="es-ES"/>
        </a:p>
      </dgm:t>
    </dgm:pt>
    <dgm:pt modelId="{30360649-749A-496E-967E-1E37C852892C}" type="sibTrans" cxnId="{3D287BE9-2AFC-452A-9FCA-2A6106C68D8C}">
      <dgm:prSet/>
      <dgm:spPr/>
      <dgm:t>
        <a:bodyPr/>
        <a:lstStyle/>
        <a:p>
          <a:endParaRPr lang="es-ES"/>
        </a:p>
      </dgm:t>
    </dgm:pt>
    <dgm:pt modelId="{A3D5C92C-48BA-4A6C-8A6B-B4366F540450}">
      <dgm:prSet/>
      <dgm:spPr/>
      <dgm:t>
        <a:bodyPr/>
        <a:lstStyle/>
        <a:p>
          <a:endParaRPr lang="es-ES" dirty="0"/>
        </a:p>
      </dgm:t>
    </dgm:pt>
    <dgm:pt modelId="{B5D25CFB-E457-423D-BFA1-4F04AD205A02}" type="parTrans" cxnId="{914668A3-DE60-4C9B-BD26-7DB0B5D097C0}">
      <dgm:prSet/>
      <dgm:spPr/>
      <dgm:t>
        <a:bodyPr/>
        <a:lstStyle/>
        <a:p>
          <a:endParaRPr lang="es-ES"/>
        </a:p>
      </dgm:t>
    </dgm:pt>
    <dgm:pt modelId="{CBAF39E9-8ECD-4734-9D03-47A672465044}" type="sibTrans" cxnId="{914668A3-DE60-4C9B-BD26-7DB0B5D097C0}">
      <dgm:prSet/>
      <dgm:spPr/>
      <dgm:t>
        <a:bodyPr/>
        <a:lstStyle/>
        <a:p>
          <a:endParaRPr lang="es-ES"/>
        </a:p>
      </dgm:t>
    </dgm:pt>
    <dgm:pt modelId="{D04661A7-65B9-4F7C-A52E-DDB66A3D7348}">
      <dgm:prSet phldrT="[Texto]" phldr="1"/>
      <dgm:spPr/>
      <dgm:t>
        <a:bodyPr/>
        <a:lstStyle/>
        <a:p>
          <a:endParaRPr lang="es-ES" dirty="0"/>
        </a:p>
      </dgm:t>
    </dgm:pt>
    <dgm:pt modelId="{AD11A6B2-9F91-4D13-B002-7D288FBEB5CD}" type="sibTrans" cxnId="{4896AF96-5506-4446-AA1F-072F7E3FBB8B}">
      <dgm:prSet/>
      <dgm:spPr/>
      <dgm:t>
        <a:bodyPr/>
        <a:lstStyle/>
        <a:p>
          <a:endParaRPr lang="es-ES"/>
        </a:p>
      </dgm:t>
    </dgm:pt>
    <dgm:pt modelId="{FCBEE6EC-5710-4019-8DCC-D4CA4F4F1A02}" type="parTrans" cxnId="{4896AF96-5506-4446-AA1F-072F7E3FBB8B}">
      <dgm:prSet/>
      <dgm:spPr/>
      <dgm:t>
        <a:bodyPr/>
        <a:lstStyle/>
        <a:p>
          <a:endParaRPr lang="es-ES"/>
        </a:p>
      </dgm:t>
    </dgm:pt>
    <dgm:pt modelId="{3CDBA1F0-1D8F-4FAD-AA72-71FB0AF22E6B}">
      <dgm:prSet/>
      <dgm:spPr/>
      <dgm:t>
        <a:bodyPr/>
        <a:lstStyle/>
        <a:p>
          <a:r>
            <a:rPr lang="en-US" dirty="0"/>
            <a:t>The retention in this work: 94.6-83.7% in NADES and 79.7% (Ethanol-Water)</a:t>
          </a:r>
          <a:endParaRPr lang="es-ES" dirty="0"/>
        </a:p>
      </dgm:t>
    </dgm:pt>
    <dgm:pt modelId="{FEB2AD0F-05ED-422A-B4D7-17925BEB9B69}" type="parTrans" cxnId="{AD752BA7-6819-4103-9DE4-DCC6BEE902C7}">
      <dgm:prSet/>
      <dgm:spPr/>
      <dgm:t>
        <a:bodyPr/>
        <a:lstStyle/>
        <a:p>
          <a:endParaRPr lang="es-ES"/>
        </a:p>
      </dgm:t>
    </dgm:pt>
    <dgm:pt modelId="{BB097BE4-C4BC-4982-89FD-DD86C8226BC6}" type="sibTrans" cxnId="{AD752BA7-6819-4103-9DE4-DCC6BEE902C7}">
      <dgm:prSet/>
      <dgm:spPr/>
      <dgm:t>
        <a:bodyPr/>
        <a:lstStyle/>
        <a:p>
          <a:endParaRPr lang="es-ES"/>
        </a:p>
      </dgm:t>
    </dgm:pt>
    <dgm:pt modelId="{BFA83813-3038-4E6C-9C2D-64C5130FDA8D}">
      <dgm:prSet/>
      <dgm:spPr/>
      <dgm:t>
        <a:bodyPr/>
        <a:lstStyle/>
        <a:p>
          <a:r>
            <a:rPr lang="en-US" dirty="0"/>
            <a:t>The retention in this work: 98.3-77.5% in NADES and 43.5% (Ethanol-Water)</a:t>
          </a:r>
          <a:endParaRPr lang="es-ES" dirty="0"/>
        </a:p>
      </dgm:t>
    </dgm:pt>
    <dgm:pt modelId="{0CF14E7E-0717-40BB-B41B-C01A49CF407D}" type="parTrans" cxnId="{B8C2B5A5-A2AB-4B02-B4F6-248DCE103F92}">
      <dgm:prSet/>
      <dgm:spPr/>
      <dgm:t>
        <a:bodyPr/>
        <a:lstStyle/>
        <a:p>
          <a:endParaRPr lang="es-ES"/>
        </a:p>
      </dgm:t>
    </dgm:pt>
    <dgm:pt modelId="{2129C595-C2E8-4DD8-9B1C-87AF3CBAB9BA}" type="sibTrans" cxnId="{B8C2B5A5-A2AB-4B02-B4F6-248DCE103F92}">
      <dgm:prSet/>
      <dgm:spPr/>
      <dgm:t>
        <a:bodyPr/>
        <a:lstStyle/>
        <a:p>
          <a:endParaRPr lang="es-ES"/>
        </a:p>
      </dgm:t>
    </dgm:pt>
    <dgm:pt modelId="{1CFEC1B5-1A1F-40BB-83D6-B32022880F89}">
      <dgm:prSet/>
      <dgm:spPr/>
      <dgm:t>
        <a:bodyPr/>
        <a:lstStyle/>
        <a:p>
          <a:r>
            <a:rPr lang="en-US" dirty="0"/>
            <a:t>There has been a correlation between the reduction of PFT and CAT in the NADES. Except Ethanol-Water.</a:t>
          </a:r>
          <a:endParaRPr lang="es-ES" dirty="0"/>
        </a:p>
      </dgm:t>
    </dgm:pt>
    <dgm:pt modelId="{6E306C9F-414D-48EB-84FC-98387D5E9748}" type="parTrans" cxnId="{2EBEBBD4-D7AA-4045-BD34-8FC83BF0A414}">
      <dgm:prSet/>
      <dgm:spPr/>
      <dgm:t>
        <a:bodyPr/>
        <a:lstStyle/>
        <a:p>
          <a:endParaRPr lang="es-ES"/>
        </a:p>
      </dgm:t>
    </dgm:pt>
    <dgm:pt modelId="{C0D615F2-2A1D-4EC2-A81A-B1CFA6612CC2}" type="sibTrans" cxnId="{2EBEBBD4-D7AA-4045-BD34-8FC83BF0A414}">
      <dgm:prSet/>
      <dgm:spPr/>
      <dgm:t>
        <a:bodyPr/>
        <a:lstStyle/>
        <a:p>
          <a:endParaRPr lang="es-ES"/>
        </a:p>
      </dgm:t>
    </dgm:pt>
    <dgm:pt modelId="{FD315528-9852-472A-9588-DC22BB900C5F}" type="pres">
      <dgm:prSet presAssocID="{C1449977-C781-46D0-82F7-1C25FA9AD474}" presName="Name0" presStyleCnt="0">
        <dgm:presLayoutVars>
          <dgm:dir/>
          <dgm:animLvl val="lvl"/>
          <dgm:resizeHandles val="exact"/>
        </dgm:presLayoutVars>
      </dgm:prSet>
      <dgm:spPr/>
    </dgm:pt>
    <dgm:pt modelId="{1BF7BEFB-43E8-4647-B3EE-C87514EDD571}" type="pres">
      <dgm:prSet presAssocID="{0FACD4B7-5A95-4923-8F32-739C37CF32A5}" presName="linNode" presStyleCnt="0"/>
      <dgm:spPr/>
    </dgm:pt>
    <dgm:pt modelId="{5436CDA1-B482-4E29-89AA-ACE841414A18}" type="pres">
      <dgm:prSet presAssocID="{0FACD4B7-5A95-4923-8F32-739C37CF32A5}" presName="parentText" presStyleLbl="node1" presStyleIdx="0" presStyleCnt="3" custLinFactNeighborX="-211" custLinFactNeighborY="-1107">
        <dgm:presLayoutVars>
          <dgm:chMax val="1"/>
          <dgm:bulletEnabled val="1"/>
        </dgm:presLayoutVars>
      </dgm:prSet>
      <dgm:spPr/>
    </dgm:pt>
    <dgm:pt modelId="{4F3684A4-583D-4E57-B2C9-40B3764D41C1}" type="pres">
      <dgm:prSet presAssocID="{0FACD4B7-5A95-4923-8F32-739C37CF32A5}" presName="descendantText" presStyleLbl="alignAccFollowNode1" presStyleIdx="0" presStyleCnt="3" custScaleX="309023" custScaleY="100664">
        <dgm:presLayoutVars>
          <dgm:bulletEnabled val="1"/>
        </dgm:presLayoutVars>
      </dgm:prSet>
      <dgm:spPr/>
    </dgm:pt>
    <dgm:pt modelId="{1BCB668B-62CC-4FCC-9886-11531314BBFF}" type="pres">
      <dgm:prSet presAssocID="{9071CD87-448E-4A7A-866E-62192EA6D28D}" presName="sp" presStyleCnt="0"/>
      <dgm:spPr/>
    </dgm:pt>
    <dgm:pt modelId="{01BC75C8-09BB-4007-B8B3-7DABA179A5A6}" type="pres">
      <dgm:prSet presAssocID="{B73EE69E-491E-4832-AC4C-CE5F1C4A13E0}" presName="linNode" presStyleCnt="0"/>
      <dgm:spPr/>
    </dgm:pt>
    <dgm:pt modelId="{B29E4B75-4643-45A2-A8BB-F1CA3779E0BF}" type="pres">
      <dgm:prSet presAssocID="{B73EE69E-491E-4832-AC4C-CE5F1C4A13E0}" presName="parentText" presStyleLbl="node1" presStyleIdx="1" presStyleCnt="3" custScaleX="44743" custLinFactNeighborX="843" custLinFactNeighborY="-2016">
        <dgm:presLayoutVars>
          <dgm:chMax val="1"/>
          <dgm:bulletEnabled val="1"/>
        </dgm:presLayoutVars>
      </dgm:prSet>
      <dgm:spPr/>
    </dgm:pt>
    <dgm:pt modelId="{5B6BE346-B405-41CF-939E-4D885235699E}" type="pres">
      <dgm:prSet presAssocID="{B73EE69E-491E-4832-AC4C-CE5F1C4A13E0}" presName="descendantText" presStyleLbl="alignAccFollowNode1" presStyleIdx="1" presStyleCnt="3" custScaleX="135236">
        <dgm:presLayoutVars>
          <dgm:bulletEnabled val="1"/>
        </dgm:presLayoutVars>
      </dgm:prSet>
      <dgm:spPr/>
    </dgm:pt>
    <dgm:pt modelId="{96630BF8-DF74-406E-9959-D297F2244131}" type="pres">
      <dgm:prSet presAssocID="{57D4311F-0756-418B-86AD-4486BF111FD3}" presName="sp" presStyleCnt="0"/>
      <dgm:spPr/>
    </dgm:pt>
    <dgm:pt modelId="{449A3AAA-A38E-4D01-9493-8A7793A6DB23}" type="pres">
      <dgm:prSet presAssocID="{D04661A7-65B9-4F7C-A52E-DDB66A3D7348}" presName="linNode" presStyleCnt="0"/>
      <dgm:spPr/>
    </dgm:pt>
    <dgm:pt modelId="{91808328-695E-43E2-AB2B-6552CFE376DE}" type="pres">
      <dgm:prSet presAssocID="{D04661A7-65B9-4F7C-A52E-DDB66A3D7348}" presName="parentText" presStyleLbl="node1" presStyleIdx="2" presStyleCnt="3" custScaleX="30972" custScaleY="5464">
        <dgm:presLayoutVars>
          <dgm:chMax val="1"/>
          <dgm:bulletEnabled val="1"/>
        </dgm:presLayoutVars>
      </dgm:prSet>
      <dgm:spPr/>
    </dgm:pt>
    <dgm:pt modelId="{246F36A6-8965-4849-921F-D55A58DD7454}" type="pres">
      <dgm:prSet presAssocID="{D04661A7-65B9-4F7C-A52E-DDB66A3D7348}" presName="descendantText" presStyleLbl="alignAccFollowNode1" presStyleIdx="2" presStyleCnt="3" custScaleX="2000000">
        <dgm:presLayoutVars>
          <dgm:bulletEnabled val="1"/>
        </dgm:presLayoutVars>
      </dgm:prSet>
      <dgm:spPr/>
    </dgm:pt>
  </dgm:ptLst>
  <dgm:cxnLst>
    <dgm:cxn modelId="{3D4EFF05-E4BE-4A42-B44D-D59D9DC68985}" type="presOf" srcId="{473ECED6-3E1D-4016-A2E5-78F46EC81567}" destId="{246F36A6-8965-4849-921F-D55A58DD7454}" srcOrd="0" destOrd="0" presId="urn:microsoft.com/office/officeart/2005/8/layout/vList5"/>
    <dgm:cxn modelId="{C98DBE1C-89F0-4A54-A1DF-20A5D80CD036}" type="presOf" srcId="{B73EE69E-491E-4832-AC4C-CE5F1C4A13E0}" destId="{B29E4B75-4643-45A2-A8BB-F1CA3779E0BF}" srcOrd="0" destOrd="0" presId="urn:microsoft.com/office/officeart/2005/8/layout/vList5"/>
    <dgm:cxn modelId="{8C9B221F-EBF1-43A1-89DD-09D61D3E0B7F}" type="presOf" srcId="{BFA83813-3038-4E6C-9C2D-64C5130FDA8D}" destId="{5B6BE346-B405-41CF-939E-4D885235699E}" srcOrd="0" destOrd="1" presId="urn:microsoft.com/office/officeart/2005/8/layout/vList5"/>
    <dgm:cxn modelId="{3790AB34-E74E-4ADE-9BF7-BF266F4F0AC8}" srcId="{C1449977-C781-46D0-82F7-1C25FA9AD474}" destId="{0FACD4B7-5A95-4923-8F32-739C37CF32A5}" srcOrd="0" destOrd="0" parTransId="{9B7FED1F-310B-4716-8329-FA9AFDE0AA1C}" sibTransId="{9071CD87-448E-4A7A-866E-62192EA6D28D}"/>
    <dgm:cxn modelId="{2488AB47-1EE3-49BE-8D72-10C8DCD871A3}" type="presOf" srcId="{D4D15F14-68C7-4097-A6A5-4B44296BF31A}" destId="{5B6BE346-B405-41CF-939E-4D885235699E}" srcOrd="0" destOrd="0" presId="urn:microsoft.com/office/officeart/2005/8/layout/vList5"/>
    <dgm:cxn modelId="{3E2CCB6E-23E9-43D0-B94E-0E691D55E540}" type="presOf" srcId="{1CFEC1B5-1A1F-40BB-83D6-B32022880F89}" destId="{246F36A6-8965-4849-921F-D55A58DD7454}" srcOrd="0" destOrd="1" presId="urn:microsoft.com/office/officeart/2005/8/layout/vList5"/>
    <dgm:cxn modelId="{9A409752-A006-4757-A686-01CB476A8307}" srcId="{0FACD4B7-5A95-4923-8F32-739C37CF32A5}" destId="{F6BAFF53-9DE8-4DC6-9344-081C1134A503}" srcOrd="0" destOrd="0" parTransId="{5D1554E0-2167-4F75-A013-8BFEFCD9548A}" sibTransId="{3F527A2F-5BDD-4571-AEB8-90BFA82399FB}"/>
    <dgm:cxn modelId="{AC634585-AAC7-41C7-88AF-B6A0108791EF}" type="presOf" srcId="{A3D5C92C-48BA-4A6C-8A6B-B4366F540450}" destId="{5B6BE346-B405-41CF-939E-4D885235699E}" srcOrd="0" destOrd="2" presId="urn:microsoft.com/office/officeart/2005/8/layout/vList5"/>
    <dgm:cxn modelId="{1712BF92-A6D7-422E-B2BD-E920CEB0C12C}" type="presOf" srcId="{3CDBA1F0-1D8F-4FAD-AA72-71FB0AF22E6B}" destId="{4F3684A4-583D-4E57-B2C9-40B3764D41C1}" srcOrd="0" destOrd="1" presId="urn:microsoft.com/office/officeart/2005/8/layout/vList5"/>
    <dgm:cxn modelId="{4896AF96-5506-4446-AA1F-072F7E3FBB8B}" srcId="{C1449977-C781-46D0-82F7-1C25FA9AD474}" destId="{D04661A7-65B9-4F7C-A52E-DDB66A3D7348}" srcOrd="2" destOrd="0" parTransId="{FCBEE6EC-5710-4019-8DCC-D4CA4F4F1A02}" sibTransId="{AD11A6B2-9F91-4D13-B002-7D288FBEB5CD}"/>
    <dgm:cxn modelId="{02B15097-73C9-4B4B-8E37-250CF40E124F}" type="presOf" srcId="{F6BAFF53-9DE8-4DC6-9344-081C1134A503}" destId="{4F3684A4-583D-4E57-B2C9-40B3764D41C1}" srcOrd="0" destOrd="0" presId="urn:microsoft.com/office/officeart/2005/8/layout/vList5"/>
    <dgm:cxn modelId="{914668A3-DE60-4C9B-BD26-7DB0B5D097C0}" srcId="{B73EE69E-491E-4832-AC4C-CE5F1C4A13E0}" destId="{A3D5C92C-48BA-4A6C-8A6B-B4366F540450}" srcOrd="2" destOrd="0" parTransId="{B5D25CFB-E457-423D-BFA1-4F04AD205A02}" sibTransId="{CBAF39E9-8ECD-4734-9D03-47A672465044}"/>
    <dgm:cxn modelId="{B8C2B5A5-A2AB-4B02-B4F6-248DCE103F92}" srcId="{B73EE69E-491E-4832-AC4C-CE5F1C4A13E0}" destId="{BFA83813-3038-4E6C-9C2D-64C5130FDA8D}" srcOrd="1" destOrd="0" parTransId="{0CF14E7E-0717-40BB-B41B-C01A49CF407D}" sibTransId="{2129C595-C2E8-4DD8-9B1C-87AF3CBAB9BA}"/>
    <dgm:cxn modelId="{AD752BA7-6819-4103-9DE4-DCC6BEE902C7}" srcId="{0FACD4B7-5A95-4923-8F32-739C37CF32A5}" destId="{3CDBA1F0-1D8F-4FAD-AA72-71FB0AF22E6B}" srcOrd="1" destOrd="0" parTransId="{FEB2AD0F-05ED-422A-B4D7-17925BEB9B69}" sibTransId="{BB097BE4-C4BC-4982-89FD-DD86C8226BC6}"/>
    <dgm:cxn modelId="{920433AE-5A02-42FC-AC4E-846718AE72D5}" type="presOf" srcId="{D04661A7-65B9-4F7C-A52E-DDB66A3D7348}" destId="{91808328-695E-43E2-AB2B-6552CFE376DE}" srcOrd="0" destOrd="0" presId="urn:microsoft.com/office/officeart/2005/8/layout/vList5"/>
    <dgm:cxn modelId="{F9B4F6B5-992B-4762-A6EF-5C793C630BDD}" type="presOf" srcId="{C1449977-C781-46D0-82F7-1C25FA9AD474}" destId="{FD315528-9852-472A-9588-DC22BB900C5F}" srcOrd="0" destOrd="0" presId="urn:microsoft.com/office/officeart/2005/8/layout/vList5"/>
    <dgm:cxn modelId="{2A2412B7-2C7F-46F6-9084-3C9161A31DFB}" type="presOf" srcId="{0FACD4B7-5A95-4923-8F32-739C37CF32A5}" destId="{5436CDA1-B482-4E29-89AA-ACE841414A18}" srcOrd="0" destOrd="0" presId="urn:microsoft.com/office/officeart/2005/8/layout/vList5"/>
    <dgm:cxn modelId="{3FF8A7B7-EAC4-4737-9B9A-6A0DF3B95878}" srcId="{C1449977-C781-46D0-82F7-1C25FA9AD474}" destId="{B73EE69E-491E-4832-AC4C-CE5F1C4A13E0}" srcOrd="1" destOrd="0" parTransId="{DF5E7AC0-D32D-452B-9CD0-9E3A4115ECB9}" sibTransId="{57D4311F-0756-418B-86AD-4486BF111FD3}"/>
    <dgm:cxn modelId="{2EBEBBD4-D7AA-4045-BD34-8FC83BF0A414}" srcId="{D04661A7-65B9-4F7C-A52E-DDB66A3D7348}" destId="{1CFEC1B5-1A1F-40BB-83D6-B32022880F89}" srcOrd="1" destOrd="0" parTransId="{6E306C9F-414D-48EB-84FC-98387D5E9748}" sibTransId="{C0D615F2-2A1D-4EC2-A81A-B1CFA6612CC2}"/>
    <dgm:cxn modelId="{3D287BE9-2AFC-452A-9FCA-2A6106C68D8C}" srcId="{D04661A7-65B9-4F7C-A52E-DDB66A3D7348}" destId="{473ECED6-3E1D-4016-A2E5-78F46EC81567}" srcOrd="0" destOrd="0" parTransId="{A402CE27-92E0-4BAF-AFCC-A3237079F468}" sibTransId="{30360649-749A-496E-967E-1E37C852892C}"/>
    <dgm:cxn modelId="{718CF5EE-2966-47A2-985F-2829051C22D2}" srcId="{B73EE69E-491E-4832-AC4C-CE5F1C4A13E0}" destId="{D4D15F14-68C7-4097-A6A5-4B44296BF31A}" srcOrd="0" destOrd="0" parTransId="{8EEEAAE1-2E25-4BC1-82D9-6BFD25EA38A8}" sibTransId="{D66425EF-3704-47C5-90F6-1704447F9AC6}"/>
    <dgm:cxn modelId="{A27FFC1C-956D-4091-847F-58503ADA1155}" type="presParOf" srcId="{FD315528-9852-472A-9588-DC22BB900C5F}" destId="{1BF7BEFB-43E8-4647-B3EE-C87514EDD571}" srcOrd="0" destOrd="0" presId="urn:microsoft.com/office/officeart/2005/8/layout/vList5"/>
    <dgm:cxn modelId="{071743D0-7DC7-43A9-93A4-5CFF4D3A7774}" type="presParOf" srcId="{1BF7BEFB-43E8-4647-B3EE-C87514EDD571}" destId="{5436CDA1-B482-4E29-89AA-ACE841414A18}" srcOrd="0" destOrd="0" presId="urn:microsoft.com/office/officeart/2005/8/layout/vList5"/>
    <dgm:cxn modelId="{5F1E11DD-8A3B-4390-9CF2-54DEB8000F78}" type="presParOf" srcId="{1BF7BEFB-43E8-4647-B3EE-C87514EDD571}" destId="{4F3684A4-583D-4E57-B2C9-40B3764D41C1}" srcOrd="1" destOrd="0" presId="urn:microsoft.com/office/officeart/2005/8/layout/vList5"/>
    <dgm:cxn modelId="{37A1C11A-17CE-413F-95B8-B498507ACC7F}" type="presParOf" srcId="{FD315528-9852-472A-9588-DC22BB900C5F}" destId="{1BCB668B-62CC-4FCC-9886-11531314BBFF}" srcOrd="1" destOrd="0" presId="urn:microsoft.com/office/officeart/2005/8/layout/vList5"/>
    <dgm:cxn modelId="{FF0F4079-F850-4A4B-AA7C-C38F99EA1426}" type="presParOf" srcId="{FD315528-9852-472A-9588-DC22BB900C5F}" destId="{01BC75C8-09BB-4007-B8B3-7DABA179A5A6}" srcOrd="2" destOrd="0" presId="urn:microsoft.com/office/officeart/2005/8/layout/vList5"/>
    <dgm:cxn modelId="{C33962A7-E6E8-4597-B76D-5310AD8850D8}" type="presParOf" srcId="{01BC75C8-09BB-4007-B8B3-7DABA179A5A6}" destId="{B29E4B75-4643-45A2-A8BB-F1CA3779E0BF}" srcOrd="0" destOrd="0" presId="urn:microsoft.com/office/officeart/2005/8/layout/vList5"/>
    <dgm:cxn modelId="{3BE8D069-88EE-4F9D-9441-3466C0C234AA}" type="presParOf" srcId="{01BC75C8-09BB-4007-B8B3-7DABA179A5A6}" destId="{5B6BE346-B405-41CF-939E-4D885235699E}" srcOrd="1" destOrd="0" presId="urn:microsoft.com/office/officeart/2005/8/layout/vList5"/>
    <dgm:cxn modelId="{1B250E34-7979-4EF5-8ABE-E739E1D8BFC6}" type="presParOf" srcId="{FD315528-9852-472A-9588-DC22BB900C5F}" destId="{96630BF8-DF74-406E-9959-D297F2244131}" srcOrd="3" destOrd="0" presId="urn:microsoft.com/office/officeart/2005/8/layout/vList5"/>
    <dgm:cxn modelId="{8DC37887-C290-4215-AFFD-FA4EF0617651}" type="presParOf" srcId="{FD315528-9852-472A-9588-DC22BB900C5F}" destId="{449A3AAA-A38E-4D01-9493-8A7793A6DB23}" srcOrd="4" destOrd="0" presId="urn:microsoft.com/office/officeart/2005/8/layout/vList5"/>
    <dgm:cxn modelId="{C6286237-E85B-4D94-8A00-DE75F4DFEEA4}" type="presParOf" srcId="{449A3AAA-A38E-4D01-9493-8A7793A6DB23}" destId="{91808328-695E-43E2-AB2B-6552CFE376DE}" srcOrd="0" destOrd="0" presId="urn:microsoft.com/office/officeart/2005/8/layout/vList5"/>
    <dgm:cxn modelId="{FDABB515-2DA5-4983-9A2D-D487A361DDFE}" type="presParOf" srcId="{449A3AAA-A38E-4D01-9493-8A7793A6DB23}" destId="{246F36A6-8965-4849-921F-D55A58DD745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AB562B-B9FF-4CAE-A194-B195AD6B7830}">
      <dsp:nvSpPr>
        <dsp:cNvPr id="0" name=""/>
        <dsp:cNvSpPr/>
      </dsp:nvSpPr>
      <dsp:spPr>
        <a:xfrm>
          <a:off x="0" y="223875"/>
          <a:ext cx="2388590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C597D4-638D-4D97-AFFA-34F782B27B24}">
      <dsp:nvSpPr>
        <dsp:cNvPr id="0" name=""/>
        <dsp:cNvSpPr/>
      </dsp:nvSpPr>
      <dsp:spPr>
        <a:xfrm>
          <a:off x="119429" y="61515"/>
          <a:ext cx="1672013" cy="32472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198" tIns="0" rIns="63198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Raw </a:t>
          </a:r>
          <a:r>
            <a:rPr lang="es-ES" sz="1100" kern="1200" dirty="0" err="1"/>
            <a:t>Materials</a:t>
          </a:r>
          <a:endParaRPr lang="es-ES" sz="1100" kern="1200" dirty="0"/>
        </a:p>
      </dsp:txBody>
      <dsp:txXfrm>
        <a:off x="135281" y="77367"/>
        <a:ext cx="1640309" cy="293016"/>
      </dsp:txXfrm>
    </dsp:sp>
    <dsp:sp modelId="{11DEE089-3226-4068-8C89-F4B689C3EE9D}">
      <dsp:nvSpPr>
        <dsp:cNvPr id="0" name=""/>
        <dsp:cNvSpPr/>
      </dsp:nvSpPr>
      <dsp:spPr>
        <a:xfrm>
          <a:off x="0" y="722835"/>
          <a:ext cx="2388590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A33EFE-D838-4933-A1C3-3AD89F429B45}">
      <dsp:nvSpPr>
        <dsp:cNvPr id="0" name=""/>
        <dsp:cNvSpPr/>
      </dsp:nvSpPr>
      <dsp:spPr>
        <a:xfrm>
          <a:off x="119429" y="560475"/>
          <a:ext cx="1672013" cy="32472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198" tIns="0" rIns="63198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Easy </a:t>
          </a:r>
          <a:r>
            <a:rPr lang="es-ES" sz="1100" kern="1200" dirty="0" err="1"/>
            <a:t>Preparation</a:t>
          </a:r>
          <a:endParaRPr lang="es-ES" sz="1100" kern="1200" dirty="0"/>
        </a:p>
      </dsp:txBody>
      <dsp:txXfrm>
        <a:off x="135281" y="576327"/>
        <a:ext cx="1640309" cy="293016"/>
      </dsp:txXfrm>
    </dsp:sp>
    <dsp:sp modelId="{385AC493-C8B5-478A-AD86-A4C27E8DAB1D}">
      <dsp:nvSpPr>
        <dsp:cNvPr id="0" name=""/>
        <dsp:cNvSpPr/>
      </dsp:nvSpPr>
      <dsp:spPr>
        <a:xfrm>
          <a:off x="0" y="1221795"/>
          <a:ext cx="2388590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8D91FE-3011-4CFB-BB00-7E9DFD284752}">
      <dsp:nvSpPr>
        <dsp:cNvPr id="0" name=""/>
        <dsp:cNvSpPr/>
      </dsp:nvSpPr>
      <dsp:spPr>
        <a:xfrm>
          <a:off x="119429" y="1059435"/>
          <a:ext cx="1672013" cy="32472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198" tIns="0" rIns="63198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 err="1"/>
            <a:t>Biodegradability</a:t>
          </a:r>
          <a:endParaRPr lang="es-ES" sz="1100" kern="1200" dirty="0"/>
        </a:p>
      </dsp:txBody>
      <dsp:txXfrm>
        <a:off x="135281" y="1075287"/>
        <a:ext cx="1640309" cy="2930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A11070-4FEB-48E5-8120-E720B57760CE}">
      <dsp:nvSpPr>
        <dsp:cNvPr id="0" name=""/>
        <dsp:cNvSpPr/>
      </dsp:nvSpPr>
      <dsp:spPr>
        <a:xfrm>
          <a:off x="1082906" y="964672"/>
          <a:ext cx="809734" cy="809734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 err="1"/>
            <a:t>Better</a:t>
          </a:r>
          <a:r>
            <a:rPr lang="es-ES" sz="1000" kern="1200" dirty="0"/>
            <a:t> </a:t>
          </a:r>
          <a:r>
            <a:rPr lang="es-ES" sz="1000" kern="1200" dirty="0" err="1"/>
            <a:t>extraction</a:t>
          </a:r>
          <a:r>
            <a:rPr lang="es-ES" sz="1000" kern="1200" dirty="0"/>
            <a:t> PF</a:t>
          </a:r>
        </a:p>
      </dsp:txBody>
      <dsp:txXfrm>
        <a:off x="1201489" y="1083255"/>
        <a:ext cx="572568" cy="572568"/>
      </dsp:txXfrm>
    </dsp:sp>
    <dsp:sp modelId="{5D560C94-5817-4A55-ADC0-C1A5AEB168B4}">
      <dsp:nvSpPr>
        <dsp:cNvPr id="0" name=""/>
        <dsp:cNvSpPr/>
      </dsp:nvSpPr>
      <dsp:spPr>
        <a:xfrm rot="12572760">
          <a:off x="396367" y="848063"/>
          <a:ext cx="749977" cy="23077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DE8968-FEB3-45DF-8A7D-6CBC038CD6CB}">
      <dsp:nvSpPr>
        <dsp:cNvPr id="0" name=""/>
        <dsp:cNvSpPr/>
      </dsp:nvSpPr>
      <dsp:spPr>
        <a:xfrm>
          <a:off x="60507" y="470836"/>
          <a:ext cx="769247" cy="615398"/>
        </a:xfrm>
        <a:prstGeom prst="roundRect">
          <a:avLst>
            <a:gd name="adj" fmla="val 10000"/>
          </a:avLst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 err="1"/>
            <a:t>Co-solvents</a:t>
          </a:r>
          <a:endParaRPr lang="es-ES" sz="1300" kern="1200" dirty="0"/>
        </a:p>
      </dsp:txBody>
      <dsp:txXfrm>
        <a:off x="78531" y="488860"/>
        <a:ext cx="733199" cy="579350"/>
      </dsp:txXfrm>
    </dsp:sp>
    <dsp:sp modelId="{2E3DAAE8-391C-418E-854F-DD8F060C240D}">
      <dsp:nvSpPr>
        <dsp:cNvPr id="0" name=""/>
        <dsp:cNvSpPr/>
      </dsp:nvSpPr>
      <dsp:spPr>
        <a:xfrm rot="16200000">
          <a:off x="1177551" y="502952"/>
          <a:ext cx="620444" cy="23077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1D012C-0BEE-4200-A85C-113858B28806}">
      <dsp:nvSpPr>
        <dsp:cNvPr id="0" name=""/>
        <dsp:cNvSpPr/>
      </dsp:nvSpPr>
      <dsp:spPr>
        <a:xfrm>
          <a:off x="1103149" y="418"/>
          <a:ext cx="769247" cy="615398"/>
        </a:xfrm>
        <a:prstGeom prst="roundRect">
          <a:avLst>
            <a:gd name="adj" fmla="val 10000"/>
          </a:avLst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 err="1"/>
            <a:t>Less</a:t>
          </a:r>
          <a:r>
            <a:rPr lang="es-ES" sz="1300" kern="1200" dirty="0"/>
            <a:t> </a:t>
          </a:r>
          <a:r>
            <a:rPr lang="es-ES" sz="1300" kern="1200" dirty="0" err="1"/>
            <a:t>Viscosity</a:t>
          </a:r>
          <a:endParaRPr lang="es-ES" sz="1300" kern="1200" dirty="0"/>
        </a:p>
      </dsp:txBody>
      <dsp:txXfrm>
        <a:off x="1121173" y="18442"/>
        <a:ext cx="733199" cy="579350"/>
      </dsp:txXfrm>
    </dsp:sp>
    <dsp:sp modelId="{C1F64323-B5D8-42F8-B579-0751B0EE9FAB}">
      <dsp:nvSpPr>
        <dsp:cNvPr id="0" name=""/>
        <dsp:cNvSpPr/>
      </dsp:nvSpPr>
      <dsp:spPr>
        <a:xfrm rot="19909203">
          <a:off x="1838280" y="852056"/>
          <a:ext cx="800058" cy="23077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14953C-2BB7-4A94-891D-A43424D85276}">
      <dsp:nvSpPr>
        <dsp:cNvPr id="0" name=""/>
        <dsp:cNvSpPr/>
      </dsp:nvSpPr>
      <dsp:spPr>
        <a:xfrm>
          <a:off x="2076696" y="470833"/>
          <a:ext cx="1028453" cy="615398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High</a:t>
          </a:r>
          <a:r>
            <a:rPr lang="es-ES" sz="1300" kern="1200" baseline="0" dirty="0"/>
            <a:t> </a:t>
          </a:r>
          <a:r>
            <a:rPr lang="es-ES" sz="1300" kern="1200" baseline="0" dirty="0" err="1"/>
            <a:t>mass</a:t>
          </a:r>
          <a:r>
            <a:rPr lang="es-ES" sz="1300" kern="1200" baseline="0" dirty="0"/>
            <a:t> </a:t>
          </a:r>
          <a:r>
            <a:rPr lang="es-ES" sz="1300" kern="1200" baseline="0" dirty="0" err="1"/>
            <a:t>transference</a:t>
          </a:r>
          <a:endParaRPr lang="es-ES" sz="1300" kern="1200" dirty="0"/>
        </a:p>
      </dsp:txBody>
      <dsp:txXfrm>
        <a:off x="2094720" y="488857"/>
        <a:ext cx="992405" cy="5793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2C769A-C90D-4F93-BE22-49B9299A2AE9}">
      <dsp:nvSpPr>
        <dsp:cNvPr id="0" name=""/>
        <dsp:cNvSpPr/>
      </dsp:nvSpPr>
      <dsp:spPr>
        <a:xfrm>
          <a:off x="687" y="985"/>
          <a:ext cx="1466567" cy="9624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</a:rPr>
            <a:t>Weigh the orange and separate the peel</a:t>
          </a:r>
          <a:endParaRPr lang="es-ES" sz="1500" kern="1200" dirty="0">
            <a:solidFill>
              <a:schemeClr val="tx1"/>
            </a:solidFill>
          </a:endParaRPr>
        </a:p>
      </dsp:txBody>
      <dsp:txXfrm>
        <a:off x="28876" y="29174"/>
        <a:ext cx="1410189" cy="906056"/>
      </dsp:txXfrm>
    </dsp:sp>
    <dsp:sp modelId="{AB1422FC-5367-45D0-A070-D6CF76600E58}">
      <dsp:nvSpPr>
        <dsp:cNvPr id="0" name=""/>
        <dsp:cNvSpPr/>
      </dsp:nvSpPr>
      <dsp:spPr>
        <a:xfrm>
          <a:off x="1613911" y="300348"/>
          <a:ext cx="310912" cy="3637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/>
        </a:p>
      </dsp:txBody>
      <dsp:txXfrm>
        <a:off x="1613911" y="373090"/>
        <a:ext cx="217638" cy="218224"/>
      </dsp:txXfrm>
    </dsp:sp>
    <dsp:sp modelId="{50D184CE-745A-4752-BA39-B57CA19251FE}">
      <dsp:nvSpPr>
        <dsp:cNvPr id="0" name=""/>
        <dsp:cNvSpPr/>
      </dsp:nvSpPr>
      <dsp:spPr>
        <a:xfrm>
          <a:off x="2053881" y="985"/>
          <a:ext cx="1466567" cy="9624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</a:rPr>
            <a:t>Grind the peel and weigh 7g</a:t>
          </a:r>
          <a:endParaRPr lang="es-ES" sz="1500" kern="1200" dirty="0">
            <a:solidFill>
              <a:schemeClr val="tx1"/>
            </a:solidFill>
          </a:endParaRPr>
        </a:p>
      </dsp:txBody>
      <dsp:txXfrm>
        <a:off x="2082070" y="29174"/>
        <a:ext cx="1410189" cy="90605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786609-8708-463B-ABE4-BF8E4374E4B1}">
      <dsp:nvSpPr>
        <dsp:cNvPr id="0" name=""/>
        <dsp:cNvSpPr/>
      </dsp:nvSpPr>
      <dsp:spPr>
        <a:xfrm>
          <a:off x="0" y="539027"/>
          <a:ext cx="1281999" cy="120187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Weigh NADES components according to molar ratios</a:t>
          </a:r>
          <a:endParaRPr lang="es-ES" sz="1500" kern="1200" dirty="0"/>
        </a:p>
      </dsp:txBody>
      <dsp:txXfrm>
        <a:off x="35202" y="574229"/>
        <a:ext cx="1211595" cy="1131470"/>
      </dsp:txXfrm>
    </dsp:sp>
    <dsp:sp modelId="{0745B824-F7E3-4EF8-8D8B-7BFDC7753245}">
      <dsp:nvSpPr>
        <dsp:cNvPr id="0" name=""/>
        <dsp:cNvSpPr/>
      </dsp:nvSpPr>
      <dsp:spPr>
        <a:xfrm rot="13583">
          <a:off x="1410931" y="984579"/>
          <a:ext cx="273340" cy="3179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/>
        </a:p>
      </dsp:txBody>
      <dsp:txXfrm>
        <a:off x="1410931" y="1048004"/>
        <a:ext cx="191338" cy="190761"/>
      </dsp:txXfrm>
    </dsp:sp>
    <dsp:sp modelId="{73AF19AB-4A07-4825-8571-BC17C414548C}">
      <dsp:nvSpPr>
        <dsp:cNvPr id="0" name=""/>
        <dsp:cNvSpPr/>
      </dsp:nvSpPr>
      <dsp:spPr>
        <a:xfrm>
          <a:off x="1797732" y="546131"/>
          <a:ext cx="1281999" cy="1201874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 err="1"/>
            <a:t>Heating</a:t>
          </a:r>
          <a:r>
            <a:rPr lang="es-ES" sz="1500" kern="1200" dirty="0"/>
            <a:t> </a:t>
          </a:r>
          <a:r>
            <a:rPr lang="es-ES" sz="1500" kern="1200" dirty="0" err="1"/>
            <a:t>Plate</a:t>
          </a:r>
          <a:r>
            <a:rPr lang="es-ES" sz="1500" kern="1200" dirty="0"/>
            <a:t> (50-90ºC)</a:t>
          </a:r>
        </a:p>
      </dsp:txBody>
      <dsp:txXfrm>
        <a:off x="1832934" y="581333"/>
        <a:ext cx="1211595" cy="1131470"/>
      </dsp:txXfrm>
    </dsp:sp>
    <dsp:sp modelId="{F9641844-5125-4F7A-BCC2-293E40FADB63}">
      <dsp:nvSpPr>
        <dsp:cNvPr id="0" name=""/>
        <dsp:cNvSpPr/>
      </dsp:nvSpPr>
      <dsp:spPr>
        <a:xfrm>
          <a:off x="3207932" y="988100"/>
          <a:ext cx="271783" cy="317935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/>
        </a:p>
      </dsp:txBody>
      <dsp:txXfrm>
        <a:off x="3207932" y="1051687"/>
        <a:ext cx="190248" cy="190761"/>
      </dsp:txXfrm>
    </dsp:sp>
    <dsp:sp modelId="{032F55AB-3B01-4B71-889E-CCDBEC89435F}">
      <dsp:nvSpPr>
        <dsp:cNvPr id="0" name=""/>
        <dsp:cNvSpPr/>
      </dsp:nvSpPr>
      <dsp:spPr>
        <a:xfrm>
          <a:off x="3592531" y="546131"/>
          <a:ext cx="1281999" cy="1201874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 err="1"/>
            <a:t>Dilute</a:t>
          </a:r>
          <a:r>
            <a:rPr lang="es-ES" sz="1500" kern="1200" dirty="0"/>
            <a:t> </a:t>
          </a:r>
          <a:r>
            <a:rPr lang="es-ES" sz="1500" kern="1200" dirty="0" err="1"/>
            <a:t>with</a:t>
          </a:r>
          <a:r>
            <a:rPr lang="es-ES" sz="1500" kern="1200" dirty="0"/>
            <a:t> </a:t>
          </a:r>
          <a:r>
            <a:rPr lang="es-ES" sz="1500" kern="1200" dirty="0" err="1"/>
            <a:t>water</a:t>
          </a:r>
          <a:r>
            <a:rPr lang="es-ES" sz="1500" kern="1200" dirty="0"/>
            <a:t> (70%, v:v)</a:t>
          </a:r>
        </a:p>
      </dsp:txBody>
      <dsp:txXfrm>
        <a:off x="3627733" y="581333"/>
        <a:ext cx="1211595" cy="1131470"/>
      </dsp:txXfrm>
    </dsp:sp>
    <dsp:sp modelId="{9829EE26-BA3F-4CB5-8B85-C27724EBB463}">
      <dsp:nvSpPr>
        <dsp:cNvPr id="0" name=""/>
        <dsp:cNvSpPr/>
      </dsp:nvSpPr>
      <dsp:spPr>
        <a:xfrm rot="21589152">
          <a:off x="5003464" y="985239"/>
          <a:ext cx="273339" cy="317935"/>
        </a:xfrm>
        <a:prstGeom prst="righ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/>
        </a:p>
      </dsp:txBody>
      <dsp:txXfrm>
        <a:off x="5003464" y="1048955"/>
        <a:ext cx="191337" cy="190761"/>
      </dsp:txXfrm>
    </dsp:sp>
    <dsp:sp modelId="{D6DCD83A-699A-4796-8A79-6D53008251B3}">
      <dsp:nvSpPr>
        <dsp:cNvPr id="0" name=""/>
        <dsp:cNvSpPr/>
      </dsp:nvSpPr>
      <dsp:spPr>
        <a:xfrm>
          <a:off x="5390264" y="540458"/>
          <a:ext cx="1281999" cy="1201874"/>
        </a:xfrm>
        <a:prstGeom prst="roundRect">
          <a:avLst>
            <a:gd name="adj" fmla="val 10000"/>
          </a:avLst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Solid-</a:t>
          </a:r>
          <a:r>
            <a:rPr lang="es-ES" sz="1500" kern="1200" dirty="0" err="1"/>
            <a:t>Liquid</a:t>
          </a:r>
          <a:r>
            <a:rPr lang="es-ES" sz="1500" kern="1200" dirty="0"/>
            <a:t> Ratio (1:10)</a:t>
          </a:r>
        </a:p>
      </dsp:txBody>
      <dsp:txXfrm>
        <a:off x="5425466" y="575660"/>
        <a:ext cx="1211595" cy="113147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7428FA-446C-4F1D-BE6C-1D52EEF3384C}">
      <dsp:nvSpPr>
        <dsp:cNvPr id="0" name=""/>
        <dsp:cNvSpPr/>
      </dsp:nvSpPr>
      <dsp:spPr>
        <a:xfrm>
          <a:off x="996823" y="0"/>
          <a:ext cx="1596605" cy="483875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solidFill>
                <a:schemeClr val="bg1"/>
              </a:solidFill>
            </a:rPr>
            <a:t>TAC</a:t>
          </a:r>
        </a:p>
      </dsp:txBody>
      <dsp:txXfrm>
        <a:off x="1010995" y="14172"/>
        <a:ext cx="1568261" cy="455531"/>
      </dsp:txXfrm>
    </dsp:sp>
    <dsp:sp modelId="{DBB4884F-D324-4A20-9281-79DA920C2166}">
      <dsp:nvSpPr>
        <dsp:cNvPr id="0" name=""/>
        <dsp:cNvSpPr/>
      </dsp:nvSpPr>
      <dsp:spPr>
        <a:xfrm>
          <a:off x="1156484" y="483875"/>
          <a:ext cx="287032" cy="5749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4973"/>
              </a:lnTo>
              <a:lnTo>
                <a:pt x="287032" y="57497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66FF4F-AC4D-44EC-B08A-39B0CDB278BC}">
      <dsp:nvSpPr>
        <dsp:cNvPr id="0" name=""/>
        <dsp:cNvSpPr/>
      </dsp:nvSpPr>
      <dsp:spPr>
        <a:xfrm>
          <a:off x="1443517" y="840185"/>
          <a:ext cx="1555526" cy="4373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69 (</a:t>
          </a:r>
          <a:r>
            <a:rPr lang="es-ES" sz="1000" kern="1200" dirty="0" err="1"/>
            <a:t>lemon</a:t>
          </a:r>
          <a:r>
            <a:rPr lang="es-ES" sz="1000" kern="1200" dirty="0"/>
            <a:t>) y 96% (</a:t>
          </a:r>
          <a:r>
            <a:rPr lang="es-ES" sz="1000" kern="1200" dirty="0" err="1"/>
            <a:t>orange</a:t>
          </a:r>
          <a:r>
            <a:rPr lang="es-ES" sz="1000" kern="1200" dirty="0"/>
            <a:t>) DPPH </a:t>
          </a:r>
          <a:r>
            <a:rPr lang="es-ES" sz="1000" kern="1200" dirty="0" err="1"/>
            <a:t>reduction</a:t>
          </a:r>
          <a:endParaRPr lang="es-ES" sz="1000" kern="1200" dirty="0"/>
        </a:p>
      </dsp:txBody>
      <dsp:txXfrm>
        <a:off x="1456326" y="852994"/>
        <a:ext cx="1529908" cy="411710"/>
      </dsp:txXfrm>
    </dsp:sp>
    <dsp:sp modelId="{4E74B021-780E-44A5-8EAB-11FA3C6DAE30}">
      <dsp:nvSpPr>
        <dsp:cNvPr id="0" name=""/>
        <dsp:cNvSpPr/>
      </dsp:nvSpPr>
      <dsp:spPr>
        <a:xfrm>
          <a:off x="1156484" y="483875"/>
          <a:ext cx="284479" cy="13406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0647"/>
              </a:lnTo>
              <a:lnTo>
                <a:pt x="284479" y="134064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FF61EF-5421-4095-B0B1-50739C800BD2}">
      <dsp:nvSpPr>
        <dsp:cNvPr id="0" name=""/>
        <dsp:cNvSpPr/>
      </dsp:nvSpPr>
      <dsp:spPr>
        <a:xfrm>
          <a:off x="1440964" y="1632279"/>
          <a:ext cx="1533548" cy="3844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59% DPPH </a:t>
          </a:r>
          <a:r>
            <a:rPr lang="es-ES" sz="1000" kern="1200" dirty="0" err="1"/>
            <a:t>reduction</a:t>
          </a:r>
          <a:endParaRPr lang="es-ES" sz="1000" kern="1200" dirty="0"/>
        </a:p>
      </dsp:txBody>
      <dsp:txXfrm>
        <a:off x="1452225" y="1643540"/>
        <a:ext cx="1511026" cy="36196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591F98-C396-4734-B56D-D634010022A4}">
      <dsp:nvSpPr>
        <dsp:cNvPr id="0" name=""/>
        <dsp:cNvSpPr/>
      </dsp:nvSpPr>
      <dsp:spPr>
        <a:xfrm>
          <a:off x="1208079" y="2350"/>
          <a:ext cx="1411872" cy="705936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tx1"/>
              </a:solidFill>
            </a:rPr>
            <a:t>TPC</a:t>
          </a:r>
        </a:p>
      </dsp:txBody>
      <dsp:txXfrm>
        <a:off x="1228755" y="23026"/>
        <a:ext cx="1370520" cy="664584"/>
      </dsp:txXfrm>
    </dsp:sp>
    <dsp:sp modelId="{07AAD2A4-B863-4D3C-BEF6-CA46BD9EE57C}">
      <dsp:nvSpPr>
        <dsp:cNvPr id="0" name=""/>
        <dsp:cNvSpPr/>
      </dsp:nvSpPr>
      <dsp:spPr>
        <a:xfrm>
          <a:off x="1349267" y="708287"/>
          <a:ext cx="141187" cy="5294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9452"/>
              </a:lnTo>
              <a:lnTo>
                <a:pt x="141187" y="52945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D6EA3B-10B3-4FFC-B7AF-66C0C16F0BDB}">
      <dsp:nvSpPr>
        <dsp:cNvPr id="0" name=""/>
        <dsp:cNvSpPr/>
      </dsp:nvSpPr>
      <dsp:spPr>
        <a:xfrm>
          <a:off x="1490454" y="884771"/>
          <a:ext cx="1129498" cy="7059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/>
            <a:t>5370 mg GAE/100 g DW</a:t>
          </a:r>
          <a:endParaRPr lang="es-ES" sz="1300" kern="1200" dirty="0"/>
        </a:p>
      </dsp:txBody>
      <dsp:txXfrm>
        <a:off x="1511130" y="905447"/>
        <a:ext cx="1088146" cy="664584"/>
      </dsp:txXfrm>
    </dsp:sp>
    <dsp:sp modelId="{C412BF16-6B51-4533-B7B7-484545728F94}">
      <dsp:nvSpPr>
        <dsp:cNvPr id="0" name=""/>
        <dsp:cNvSpPr/>
      </dsp:nvSpPr>
      <dsp:spPr>
        <a:xfrm>
          <a:off x="1349267" y="708287"/>
          <a:ext cx="141187" cy="14118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1872"/>
              </a:lnTo>
              <a:lnTo>
                <a:pt x="141187" y="141187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E2845F-479D-4F71-B8F6-02C0AC9B28F4}">
      <dsp:nvSpPr>
        <dsp:cNvPr id="0" name=""/>
        <dsp:cNvSpPr/>
      </dsp:nvSpPr>
      <dsp:spPr>
        <a:xfrm>
          <a:off x="1490454" y="1767191"/>
          <a:ext cx="1129498" cy="7059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5100 y 5200 mg GAE/100 g FW</a:t>
          </a:r>
        </a:p>
      </dsp:txBody>
      <dsp:txXfrm>
        <a:off x="1511130" y="1787867"/>
        <a:ext cx="1088146" cy="664584"/>
      </dsp:txXfrm>
    </dsp:sp>
    <dsp:sp modelId="{D888892F-5822-47CD-83E8-1416CCF92ECF}">
      <dsp:nvSpPr>
        <dsp:cNvPr id="0" name=""/>
        <dsp:cNvSpPr/>
      </dsp:nvSpPr>
      <dsp:spPr>
        <a:xfrm>
          <a:off x="1349267" y="708287"/>
          <a:ext cx="141187" cy="21730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73031"/>
              </a:lnTo>
              <a:lnTo>
                <a:pt x="141187" y="217303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89F819-9B3A-4104-9995-EED106E7FBF8}">
      <dsp:nvSpPr>
        <dsp:cNvPr id="0" name=""/>
        <dsp:cNvSpPr/>
      </dsp:nvSpPr>
      <dsp:spPr>
        <a:xfrm>
          <a:off x="1490454" y="2649612"/>
          <a:ext cx="1404542" cy="4634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8701 y 6291 mg GAE/100 g DW</a:t>
          </a:r>
        </a:p>
      </dsp:txBody>
      <dsp:txXfrm>
        <a:off x="1504027" y="2663185"/>
        <a:ext cx="1377396" cy="436266"/>
      </dsp:txXfrm>
    </dsp:sp>
    <dsp:sp modelId="{5A08ACDF-429B-4B02-8926-9764DF8EF544}">
      <dsp:nvSpPr>
        <dsp:cNvPr id="0" name=""/>
        <dsp:cNvSpPr/>
      </dsp:nvSpPr>
      <dsp:spPr>
        <a:xfrm>
          <a:off x="2986870" y="11252"/>
          <a:ext cx="1411872" cy="7059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tx1"/>
              </a:solidFill>
            </a:rPr>
            <a:t>REFERENCE</a:t>
          </a:r>
          <a:r>
            <a:rPr lang="es-ES" sz="1600" kern="1200" baseline="0" dirty="0">
              <a:solidFill>
                <a:schemeClr val="tx1"/>
              </a:solidFill>
            </a:rPr>
            <a:t> SOLVENT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3007546" y="31928"/>
        <a:ext cx="1370520" cy="664584"/>
      </dsp:txXfrm>
    </dsp:sp>
    <dsp:sp modelId="{C7576B68-6C61-4589-94FC-5596F9BBD1AA}">
      <dsp:nvSpPr>
        <dsp:cNvPr id="0" name=""/>
        <dsp:cNvSpPr/>
      </dsp:nvSpPr>
      <dsp:spPr>
        <a:xfrm>
          <a:off x="3128057" y="717188"/>
          <a:ext cx="127237" cy="5205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0550"/>
              </a:lnTo>
              <a:lnTo>
                <a:pt x="127237" y="52055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897644-616F-4AC4-ACF1-D73661E566FD}">
      <dsp:nvSpPr>
        <dsp:cNvPr id="0" name=""/>
        <dsp:cNvSpPr/>
      </dsp:nvSpPr>
      <dsp:spPr>
        <a:xfrm>
          <a:off x="3255295" y="884771"/>
          <a:ext cx="1129498" cy="7059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2710 mg GAE/100 g DW (</a:t>
          </a:r>
          <a:r>
            <a:rPr lang="es-ES" sz="1300" kern="1200" dirty="0" err="1"/>
            <a:t>ethanol</a:t>
          </a:r>
          <a:r>
            <a:rPr lang="es-ES" sz="1300" kern="1200" dirty="0"/>
            <a:t>) </a:t>
          </a:r>
        </a:p>
      </dsp:txBody>
      <dsp:txXfrm>
        <a:off x="3275971" y="905447"/>
        <a:ext cx="1088146" cy="664584"/>
      </dsp:txXfrm>
    </dsp:sp>
    <dsp:sp modelId="{AE5316BB-C1A4-4A21-9E44-1BAFFFBC8F16}">
      <dsp:nvSpPr>
        <dsp:cNvPr id="0" name=""/>
        <dsp:cNvSpPr/>
      </dsp:nvSpPr>
      <dsp:spPr>
        <a:xfrm>
          <a:off x="3128057" y="717188"/>
          <a:ext cx="127237" cy="14029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2971"/>
              </a:lnTo>
              <a:lnTo>
                <a:pt x="127237" y="140297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CA66CC-273C-4336-8A90-2C2C88D3673C}">
      <dsp:nvSpPr>
        <dsp:cNvPr id="0" name=""/>
        <dsp:cNvSpPr/>
      </dsp:nvSpPr>
      <dsp:spPr>
        <a:xfrm>
          <a:off x="3255295" y="1767191"/>
          <a:ext cx="1129498" cy="7059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4000 mg GAE/100 g FW (</a:t>
          </a:r>
          <a:r>
            <a:rPr lang="es-ES" sz="1300" kern="1200" dirty="0" err="1"/>
            <a:t>ethanol</a:t>
          </a:r>
          <a:r>
            <a:rPr lang="es-ES" sz="1300" kern="1200" dirty="0"/>
            <a:t>)</a:t>
          </a:r>
        </a:p>
      </dsp:txBody>
      <dsp:txXfrm>
        <a:off x="3275971" y="1787867"/>
        <a:ext cx="1088146" cy="664584"/>
      </dsp:txXfrm>
    </dsp:sp>
    <dsp:sp modelId="{6995E320-675C-48C7-ACD4-DD1D3CDCECC0}">
      <dsp:nvSpPr>
        <dsp:cNvPr id="0" name=""/>
        <dsp:cNvSpPr/>
      </dsp:nvSpPr>
      <dsp:spPr>
        <a:xfrm>
          <a:off x="3128057" y="717188"/>
          <a:ext cx="127237" cy="21642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4253"/>
              </a:lnTo>
              <a:lnTo>
                <a:pt x="127237" y="216425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653066-41B5-444F-8DEC-F4E3C03EF996}">
      <dsp:nvSpPr>
        <dsp:cNvPr id="0" name=""/>
        <dsp:cNvSpPr/>
      </dsp:nvSpPr>
      <dsp:spPr>
        <a:xfrm>
          <a:off x="3255295" y="2649612"/>
          <a:ext cx="1120360" cy="4636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NOT COMPARED</a:t>
          </a:r>
        </a:p>
      </dsp:txBody>
      <dsp:txXfrm>
        <a:off x="3268875" y="2663192"/>
        <a:ext cx="1093200" cy="43649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3684A4-583D-4E57-B2C9-40B3764D41C1}">
      <dsp:nvSpPr>
        <dsp:cNvPr id="0" name=""/>
        <dsp:cNvSpPr/>
      </dsp:nvSpPr>
      <dsp:spPr>
        <a:xfrm rot="5400000">
          <a:off x="2676844" y="-1768497"/>
          <a:ext cx="760444" cy="448208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Retention of studies: 99-93% (Max.) And 85-66% (Min.)</a:t>
          </a:r>
          <a:endParaRPr lang="es-E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The retention in this work: 94.6-83.7% in NADES and 79.7% (Ethanol-Water)</a:t>
          </a:r>
          <a:endParaRPr lang="es-ES" sz="1100" kern="1200" dirty="0"/>
        </a:p>
      </dsp:txBody>
      <dsp:txXfrm rot="-5400000">
        <a:off x="816025" y="129444"/>
        <a:ext cx="4444961" cy="686200"/>
      </dsp:txXfrm>
    </dsp:sp>
    <dsp:sp modelId="{5436CDA1-B482-4E29-89AA-ACE841414A18}">
      <dsp:nvSpPr>
        <dsp:cNvPr id="0" name=""/>
        <dsp:cNvSpPr/>
      </dsp:nvSpPr>
      <dsp:spPr>
        <a:xfrm>
          <a:off x="0" y="0"/>
          <a:ext cx="815852" cy="9442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>
              <a:solidFill>
                <a:schemeClr val="tx1"/>
              </a:solidFill>
            </a:rPr>
            <a:t>TPC</a:t>
          </a:r>
        </a:p>
      </dsp:txBody>
      <dsp:txXfrm>
        <a:off x="39827" y="39827"/>
        <a:ext cx="736198" cy="864631"/>
      </dsp:txXfrm>
    </dsp:sp>
    <dsp:sp modelId="{5B6BE346-B405-41CF-939E-4D885235699E}">
      <dsp:nvSpPr>
        <dsp:cNvPr id="0" name=""/>
        <dsp:cNvSpPr/>
      </dsp:nvSpPr>
      <dsp:spPr>
        <a:xfrm rot="5400000">
          <a:off x="2685778" y="-768358"/>
          <a:ext cx="755428" cy="446480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Retention of studies: 99-97% (Max.) And 82-70% (Min.)</a:t>
          </a:r>
          <a:endParaRPr lang="es-E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The retention in this work: 98.3-77.5% in NADES and 43.5% (Ethanol-Water)</a:t>
          </a:r>
          <a:endParaRPr lang="es-E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100" kern="1200" dirty="0"/>
        </a:p>
      </dsp:txBody>
      <dsp:txXfrm rot="-5400000">
        <a:off x="831091" y="1123206"/>
        <a:ext cx="4427927" cy="681674"/>
      </dsp:txXfrm>
    </dsp:sp>
    <dsp:sp modelId="{B29E4B75-4643-45A2-A8BB-F1CA3779E0BF}">
      <dsp:nvSpPr>
        <dsp:cNvPr id="0" name=""/>
        <dsp:cNvSpPr/>
      </dsp:nvSpPr>
      <dsp:spPr>
        <a:xfrm>
          <a:off x="28004" y="972864"/>
          <a:ext cx="830917" cy="9442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>
              <a:solidFill>
                <a:schemeClr val="tx1"/>
              </a:solidFill>
            </a:rPr>
            <a:t>TAC</a:t>
          </a:r>
        </a:p>
      </dsp:txBody>
      <dsp:txXfrm>
        <a:off x="68566" y="1013426"/>
        <a:ext cx="749793" cy="863161"/>
      </dsp:txXfrm>
    </dsp:sp>
    <dsp:sp modelId="{246F36A6-8965-4849-921F-D55A58DD7454}">
      <dsp:nvSpPr>
        <dsp:cNvPr id="0" name=""/>
        <dsp:cNvSpPr/>
      </dsp:nvSpPr>
      <dsp:spPr>
        <a:xfrm rot="5400000">
          <a:off x="2292483" y="-263189"/>
          <a:ext cx="755428" cy="524860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There have been significant reductions in all of them from day 15 at 4ºC. In the studies they were between 2-6 months.</a:t>
          </a:r>
          <a:endParaRPr lang="es-E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There has been a correlation between the reduction of PFT and CAT in the NADES. Except Ethanol-Water.</a:t>
          </a:r>
          <a:endParaRPr lang="es-ES" sz="1100" kern="1200" dirty="0"/>
        </a:p>
      </dsp:txBody>
      <dsp:txXfrm rot="-5400000">
        <a:off x="45893" y="2020278"/>
        <a:ext cx="5211732" cy="681674"/>
      </dsp:txXfrm>
    </dsp:sp>
    <dsp:sp modelId="{91808328-695E-43E2-AB2B-6552CFE376DE}">
      <dsp:nvSpPr>
        <dsp:cNvPr id="0" name=""/>
        <dsp:cNvSpPr/>
      </dsp:nvSpPr>
      <dsp:spPr>
        <a:xfrm>
          <a:off x="172" y="2335317"/>
          <a:ext cx="45719" cy="51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19050" bIns="952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 dirty="0"/>
        </a:p>
      </dsp:txBody>
      <dsp:txXfrm>
        <a:off x="2404" y="2337549"/>
        <a:ext cx="41255" cy="471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8957714c69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8957714c69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27122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89ee42ca83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89ee42ca83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a852ec759c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a852ec759c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894edfa9f6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894edfa9f6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8a8c47f919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8a8c47f919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7871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8946141929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8946141929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8a8c47f919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8a8c47f919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8a8c47f919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8a8c47f919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2374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8a8c47f919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8a8c47f919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5400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894edfa9f6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894edfa9f6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0.xml"/><Relationship Id="rId9" Type="http://schemas.microsoft.com/office/2007/relationships/diagramDrawing" Target="../diagrams/drawing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diagramData" Target="../diagrams/data2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12" Type="http://schemas.microsoft.com/office/2007/relationships/diagramDrawing" Target="../diagrams/drawing1.xml"/><Relationship Id="rId17" Type="http://schemas.microsoft.com/office/2007/relationships/diagramDrawing" Target="../diagrams/drawing2.xml"/><Relationship Id="rId2" Type="http://schemas.openxmlformats.org/officeDocument/2006/relationships/audio" Target="../media/media2.m4a"/><Relationship Id="rId16" Type="http://schemas.openxmlformats.org/officeDocument/2006/relationships/diagramColors" Target="../diagrams/colors2.xml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7.png"/><Relationship Id="rId1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1.xml"/><Relationship Id="rId4" Type="http://schemas.openxmlformats.org/officeDocument/2006/relationships/notesSlide" Target="../notesSlides/notesSlide2.xml"/><Relationship Id="rId9" Type="http://schemas.openxmlformats.org/officeDocument/2006/relationships/diagramLayout" Target="../diagrams/layout1.xml"/><Relationship Id="rId1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diagramColors" Target="../diagrams/colors4.xml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3.xml"/><Relationship Id="rId12" Type="http://schemas.openxmlformats.org/officeDocument/2006/relationships/diagramQuickStyle" Target="../diagrams/quickStyle4.xml"/><Relationship Id="rId17" Type="http://schemas.openxmlformats.org/officeDocument/2006/relationships/image" Target="../media/image13.png"/><Relationship Id="rId2" Type="http://schemas.openxmlformats.org/officeDocument/2006/relationships/audio" Target="../media/media4.m4a"/><Relationship Id="rId16" Type="http://schemas.openxmlformats.org/officeDocument/2006/relationships/image" Target="../media/image12.png"/><Relationship Id="rId1" Type="http://schemas.microsoft.com/office/2007/relationships/media" Target="../media/media4.m4a"/><Relationship Id="rId6" Type="http://schemas.openxmlformats.org/officeDocument/2006/relationships/diagramLayout" Target="../diagrams/layout3.xml"/><Relationship Id="rId11" Type="http://schemas.openxmlformats.org/officeDocument/2006/relationships/diagramLayout" Target="../diagrams/layout4.xml"/><Relationship Id="rId5" Type="http://schemas.openxmlformats.org/officeDocument/2006/relationships/diagramData" Target="../diagrams/data3.xml"/><Relationship Id="rId15" Type="http://schemas.openxmlformats.org/officeDocument/2006/relationships/image" Target="../media/image11.png"/><Relationship Id="rId10" Type="http://schemas.openxmlformats.org/officeDocument/2006/relationships/diagramData" Target="../diagrams/data4.xml"/><Relationship Id="rId19" Type="http://schemas.openxmlformats.org/officeDocument/2006/relationships/image" Target="../media/image6.png"/><Relationship Id="rId4" Type="http://schemas.openxmlformats.org/officeDocument/2006/relationships/notesSlide" Target="../notesSlides/notesSlide4.xml"/><Relationship Id="rId9" Type="http://schemas.microsoft.com/office/2007/relationships/diagramDrawing" Target="../diagrams/drawing3.xml"/><Relationship Id="rId14" Type="http://schemas.microsoft.com/office/2007/relationships/diagramDrawing" Target="../diagrams/drawin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chart" Target="../charts/chart2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13" Type="http://schemas.openxmlformats.org/officeDocument/2006/relationships/image" Target="../media/image21.png"/><Relationship Id="rId18" Type="http://schemas.microsoft.com/office/2007/relationships/diagramDrawing" Target="../diagrams/drawing6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5.xml"/><Relationship Id="rId12" Type="http://schemas.openxmlformats.org/officeDocument/2006/relationships/image" Target="../media/image20.svg"/><Relationship Id="rId17" Type="http://schemas.openxmlformats.org/officeDocument/2006/relationships/diagramColors" Target="../diagrams/colors6.xml"/><Relationship Id="rId2" Type="http://schemas.openxmlformats.org/officeDocument/2006/relationships/audio" Target="../media/media9.m4a"/><Relationship Id="rId16" Type="http://schemas.openxmlformats.org/officeDocument/2006/relationships/diagramQuickStyle" Target="../diagrams/quickStyle6.xml"/><Relationship Id="rId20" Type="http://schemas.openxmlformats.org/officeDocument/2006/relationships/image" Target="../media/image6.png"/><Relationship Id="rId1" Type="http://schemas.microsoft.com/office/2007/relationships/media" Target="../media/media9.m4a"/><Relationship Id="rId6" Type="http://schemas.openxmlformats.org/officeDocument/2006/relationships/diagramData" Target="../diagrams/data5.xml"/><Relationship Id="rId11" Type="http://schemas.openxmlformats.org/officeDocument/2006/relationships/image" Target="../media/image19.png"/><Relationship Id="rId5" Type="http://schemas.openxmlformats.org/officeDocument/2006/relationships/image" Target="../media/image18.png"/><Relationship Id="rId15" Type="http://schemas.openxmlformats.org/officeDocument/2006/relationships/diagramLayout" Target="../diagrams/layout6.xml"/><Relationship Id="rId10" Type="http://schemas.microsoft.com/office/2007/relationships/diagramDrawing" Target="../diagrams/drawing5.xml"/><Relationship Id="rId19" Type="http://schemas.openxmlformats.org/officeDocument/2006/relationships/image" Target="../media/image22.png"/><Relationship Id="rId4" Type="http://schemas.openxmlformats.org/officeDocument/2006/relationships/notesSlide" Target="../notesSlides/notesSlide9.xml"/><Relationship Id="rId9" Type="http://schemas.openxmlformats.org/officeDocument/2006/relationships/diagramColors" Target="../diagrams/colors5.xml"/><Relationship Id="rId14" Type="http://schemas.openxmlformats.org/officeDocument/2006/relationships/diagramData" Target="../diagrams/data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-200026" y="-168016"/>
            <a:ext cx="9544051" cy="143589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u="sng" dirty="0">
                <a:latin typeface="Calibri"/>
                <a:ea typeface="Calibri"/>
                <a:cs typeface="Calibri"/>
                <a:sym typeface="Calibri"/>
              </a:rPr>
              <a:t>Assessment of the use of a selection of natural deep eutectic solvents in the extraction of polar bioactive compounds from orange peel </a:t>
            </a:r>
            <a:endParaRPr sz="2600" b="1" u="sng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1687762" y="3927255"/>
            <a:ext cx="6927600" cy="724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b="1" dirty="0">
                <a:latin typeface="Calibri"/>
                <a:ea typeface="Calibri"/>
                <a:cs typeface="Calibri"/>
                <a:sym typeface="Calibri"/>
              </a:rPr>
              <a:t>Authors:</a:t>
            </a:r>
            <a:r>
              <a:rPr lang="e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2000" dirty="0">
                <a:latin typeface="Calibri"/>
                <a:ea typeface="Calibri"/>
                <a:cs typeface="Calibri"/>
                <a:sym typeface="Calibri"/>
              </a:rPr>
              <a:t>Tejero-Martínez, A., Martín, M.E., Malo-López, D., </a:t>
            </a:r>
            <a:r>
              <a:rPr lang="es-ES" sz="2000" dirty="0" err="1">
                <a:latin typeface="Calibri"/>
                <a:ea typeface="Calibri"/>
                <a:cs typeface="Calibri"/>
                <a:sym typeface="Calibri"/>
              </a:rPr>
              <a:t>Frígola</a:t>
            </a:r>
            <a:r>
              <a:rPr lang="es-ES" sz="2000" dirty="0">
                <a:latin typeface="Calibri"/>
                <a:ea typeface="Calibri"/>
                <a:cs typeface="Calibri"/>
                <a:sym typeface="Calibri"/>
              </a:rPr>
              <a:t>, A., Esteve, M.J., Blesa, J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5">
            <a:alphaModFix/>
          </a:blip>
          <a:srcRect l="22368" r="23313" b="2903"/>
          <a:stretch/>
        </p:blipFill>
        <p:spPr>
          <a:xfrm>
            <a:off x="354559" y="1847811"/>
            <a:ext cx="2238327" cy="210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86522" y="1872275"/>
            <a:ext cx="2797379" cy="210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Imagen que contiene interior, cocina, alimentos, mostrador&#10;&#10;Descripción generada automáticamente">
            <a:extLst>
              <a:ext uri="{FF2B5EF4-FFF2-40B4-BE49-F238E27FC236}">
                <a16:creationId xmlns:a16="http://schemas.microsoft.com/office/drawing/2014/main" id="{B0D87C10-2D74-41B2-8347-7A458BD72E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3524" y="1267878"/>
            <a:ext cx="2900362" cy="217527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E5C7D35-3E61-4C5B-9B63-18D3C2779B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5433" y="4472565"/>
            <a:ext cx="3258468" cy="384332"/>
          </a:xfrm>
          <a:prstGeom prst="rect">
            <a:avLst/>
          </a:prstGeom>
        </p:spPr>
      </p:pic>
      <p:pic>
        <p:nvPicPr>
          <p:cNvPr id="1026" name="Picture 2" descr="Instituto Universitario de Ingenería de Alimentos para el Desarrollo: IIAD">
            <a:extLst>
              <a:ext uri="{FF2B5EF4-FFF2-40B4-BE49-F238E27FC236}">
                <a16:creationId xmlns:a16="http://schemas.microsoft.com/office/drawing/2014/main" id="{0F7ED0BB-A61E-46A5-9D86-D00B3A886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" y="4312310"/>
            <a:ext cx="1359694" cy="70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8A79A143-1010-406A-81A6-6A53AE25AB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277769" y="117056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5"/>
          <p:cNvSpPr txBox="1">
            <a:spLocks noGrp="1"/>
          </p:cNvSpPr>
          <p:nvPr>
            <p:ph type="title"/>
          </p:nvPr>
        </p:nvSpPr>
        <p:spPr>
          <a:xfrm>
            <a:off x="0" y="310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600" b="1" dirty="0" err="1">
                <a:latin typeface="Calibri"/>
                <a:ea typeface="Calibri"/>
                <a:cs typeface="Calibri"/>
                <a:sym typeface="Calibri"/>
              </a:rPr>
              <a:t>Comparation</a:t>
            </a:r>
            <a:r>
              <a:rPr lang="es-ES" sz="26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2600" b="1" dirty="0" err="1"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lang="es-ES" sz="26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2600" b="1" dirty="0" err="1">
                <a:latin typeface="Calibri"/>
                <a:ea typeface="Calibri"/>
                <a:cs typeface="Calibri"/>
                <a:sym typeface="Calibri"/>
              </a:rPr>
              <a:t>some</a:t>
            </a:r>
            <a:r>
              <a:rPr lang="es-ES" sz="26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2600" b="1" dirty="0" err="1">
                <a:latin typeface="Calibri"/>
                <a:ea typeface="Calibri"/>
                <a:cs typeface="Calibri"/>
                <a:sym typeface="Calibri"/>
              </a:rPr>
              <a:t>studies</a:t>
            </a:r>
            <a:r>
              <a:rPr lang="es-ES" sz="2600" b="1" dirty="0">
                <a:latin typeface="Calibri"/>
                <a:ea typeface="Calibri"/>
                <a:cs typeface="Calibri"/>
                <a:sym typeface="Calibri"/>
              </a:rPr>
              <a:t>: STABILITY</a:t>
            </a:r>
          </a:p>
        </p:txBody>
      </p:sp>
      <p:sp>
        <p:nvSpPr>
          <p:cNvPr id="204" name="Google Shape;204;p25"/>
          <p:cNvSpPr txBox="1"/>
          <p:nvPr/>
        </p:nvSpPr>
        <p:spPr>
          <a:xfrm>
            <a:off x="6844575" y="79275"/>
            <a:ext cx="2106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dirty="0">
                <a:latin typeface="Calibri"/>
                <a:ea typeface="Calibri"/>
                <a:cs typeface="Calibri"/>
                <a:sym typeface="Calibri"/>
              </a:rPr>
              <a:t>5º DISCUSSION</a:t>
            </a:r>
            <a:endParaRPr sz="12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25"/>
          <p:cNvSpPr txBox="1"/>
          <p:nvPr/>
        </p:nvSpPr>
        <p:spPr>
          <a:xfrm>
            <a:off x="734465" y="4216151"/>
            <a:ext cx="7393950" cy="12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This may indicate that  Ethanol-Water extract has obtained other antioxidant compounds apart from polyphenols such as vitamin C and therefore there has been this difference in final TAC.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E7A5063-0BB3-4ADC-875B-104579D7C406}"/>
              </a:ext>
            </a:extLst>
          </p:cNvPr>
          <p:cNvSpPr/>
          <p:nvPr/>
        </p:nvSpPr>
        <p:spPr>
          <a:xfrm>
            <a:off x="678656" y="4092675"/>
            <a:ext cx="7505569" cy="97155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7D8E0834-B66B-4AA5-9B00-2B9CEE7BC1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4611895"/>
              </p:ext>
            </p:extLst>
          </p:nvPr>
        </p:nvGraphicFramePr>
        <p:xfrm>
          <a:off x="1546294" y="926606"/>
          <a:ext cx="5298281" cy="27392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Diagrama de flujo: documento 4">
            <a:extLst>
              <a:ext uri="{FF2B5EF4-FFF2-40B4-BE49-F238E27FC236}">
                <a16:creationId xmlns:a16="http://schemas.microsoft.com/office/drawing/2014/main" id="{FD7638C2-EEF9-421D-9E76-E68A6BC7531B}"/>
              </a:ext>
            </a:extLst>
          </p:cNvPr>
          <p:cNvSpPr/>
          <p:nvPr/>
        </p:nvSpPr>
        <p:spPr>
          <a:xfrm>
            <a:off x="7300913" y="1279500"/>
            <a:ext cx="1471612" cy="971550"/>
          </a:xfrm>
          <a:prstGeom prst="flowChartDocumen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>
                <a:solidFill>
                  <a:schemeClr val="tx1"/>
                </a:solidFill>
              </a:rPr>
              <a:t>Not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compared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with</a:t>
            </a:r>
            <a:r>
              <a:rPr lang="es-ES" dirty="0">
                <a:solidFill>
                  <a:schemeClr val="tx1"/>
                </a:solidFill>
              </a:rPr>
              <a:t> NADES!</a:t>
            </a:r>
          </a:p>
        </p:txBody>
      </p:sp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09C8A1B9-1781-43DD-89AD-59561E0781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48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6"/>
          <p:cNvSpPr txBox="1"/>
          <p:nvPr/>
        </p:nvSpPr>
        <p:spPr>
          <a:xfrm>
            <a:off x="1640163" y="96650"/>
            <a:ext cx="56457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900" dirty="0">
                <a:latin typeface="Calibri"/>
                <a:ea typeface="Calibri"/>
                <a:cs typeface="Calibri"/>
                <a:sym typeface="Calibri"/>
              </a:rPr>
              <a:t>              6º CONCLUSIONS</a:t>
            </a:r>
            <a:endParaRPr sz="29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36"/>
          <p:cNvSpPr txBox="1"/>
          <p:nvPr/>
        </p:nvSpPr>
        <p:spPr>
          <a:xfrm>
            <a:off x="589837" y="830994"/>
            <a:ext cx="8232693" cy="32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200" dirty="0"/>
              <a:t>The highest TPC extraction was obtained by NADES AC-Glu with 5180 mg GAE / 100g DW with significant differences compared to the rest and the Ethanol-Water extract (50%, v: v) with 4680 mg GAE / 100g weight dried.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lang="en-US" sz="1200" dirty="0"/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US" sz="1200" dirty="0"/>
              <a:t>2.  The highest TAC was obtained by the NADES whose combinations presented </a:t>
            </a:r>
            <a:r>
              <a:rPr lang="en-US" sz="1200" dirty="0" err="1"/>
              <a:t>Gly</a:t>
            </a:r>
            <a:r>
              <a:rPr lang="en-US" sz="1200" dirty="0"/>
              <a:t> (</a:t>
            </a:r>
            <a:r>
              <a:rPr lang="en-US" sz="1200" dirty="0" err="1"/>
              <a:t>ChCl-Gly</a:t>
            </a:r>
            <a:r>
              <a:rPr lang="en-US" sz="1200" dirty="0"/>
              <a:t> and Glu-</a:t>
            </a:r>
            <a:r>
              <a:rPr lang="en-US" sz="1200" dirty="0" err="1"/>
              <a:t>Gly</a:t>
            </a:r>
            <a:r>
              <a:rPr lang="en-US" sz="1200" dirty="0"/>
              <a:t>) with up to 52 and 45.8% reduction in DPPH but Ethanol-Water (50%, v: v) that achieved 29.2% reduction.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lang="en-US" sz="1200" dirty="0"/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US" sz="1200" dirty="0"/>
              <a:t>3.  The retention of TPC in 4 weeks of analysis has been between 94.6 and 83.7% in the NADES while that of the Ethanol-Water (50%, v: v) decreased to 79.7%.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lang="en-US" sz="1200" dirty="0"/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US" sz="1200" dirty="0"/>
              <a:t>4.  TAC retention in 4 weeks of analysis has been between 98.3 and 77.5% in the NADES while that of Ethanol-Water (50%, v: v) was the lowest with 43.5%.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lang="en-US" sz="1200" dirty="0"/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US" sz="1200" dirty="0"/>
              <a:t>5.  It has been found that a higher proportion of water in NADES has led to better TPF and TAC extractions than most studies using smaller amounts.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lang="en-US" sz="1200" dirty="0"/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US" sz="1200" dirty="0"/>
              <a:t>6.  The stability of TPC and TAC has been maintained until day 15 of analysis, showing correlation in the reduction of TPC with TAC except for the Ethanol-Water extract where other antioxidants have been able to intervene.</a:t>
            </a:r>
          </a:p>
        </p:txBody>
      </p:sp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092FDBD6-92B8-4D6E-B704-4514C8E167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06343" y="431250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35790">
            <a:off x="61852" y="1271050"/>
            <a:ext cx="687499" cy="68749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8"/>
          <p:cNvSpPr/>
          <p:nvPr/>
        </p:nvSpPr>
        <p:spPr>
          <a:xfrm>
            <a:off x="681225" y="1726700"/>
            <a:ext cx="860700" cy="3726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65835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NADES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28"/>
          <p:cNvSpPr/>
          <p:nvPr/>
        </p:nvSpPr>
        <p:spPr>
          <a:xfrm>
            <a:off x="681225" y="1242200"/>
            <a:ext cx="860700" cy="3726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65835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DES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28"/>
          <p:cNvSpPr/>
          <p:nvPr/>
        </p:nvSpPr>
        <p:spPr>
          <a:xfrm>
            <a:off x="1606975" y="1242200"/>
            <a:ext cx="185700" cy="969000"/>
          </a:xfrm>
          <a:prstGeom prst="rightBrace">
            <a:avLst>
              <a:gd name="adj1" fmla="val 50000"/>
              <a:gd name="adj2" fmla="val 50000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8"/>
          <p:cNvSpPr/>
          <p:nvPr/>
        </p:nvSpPr>
        <p:spPr>
          <a:xfrm>
            <a:off x="1941625" y="1540400"/>
            <a:ext cx="1665000" cy="372600"/>
          </a:xfrm>
          <a:prstGeom prst="roundRect">
            <a:avLst>
              <a:gd name="adj" fmla="val 16667"/>
            </a:avLst>
          </a:prstGeom>
          <a:solidFill>
            <a:srgbClr val="CCF3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latin typeface="Calibri"/>
                <a:ea typeface="Calibri"/>
                <a:cs typeface="Calibri"/>
                <a:sym typeface="Calibri"/>
              </a:rPr>
              <a:t>Eutectics Mixtures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0" name="Google Shape;140;p28"/>
          <p:cNvCxnSpPr>
            <a:cxnSpLocks/>
            <a:stCxn id="139" idx="3"/>
            <a:endCxn id="141" idx="1"/>
          </p:cNvCxnSpPr>
          <p:nvPr/>
        </p:nvCxnSpPr>
        <p:spPr>
          <a:xfrm flipV="1">
            <a:off x="3606625" y="1723825"/>
            <a:ext cx="700949" cy="2875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1" name="Google Shape;141;p28"/>
          <p:cNvSpPr/>
          <p:nvPr/>
        </p:nvSpPr>
        <p:spPr>
          <a:xfrm>
            <a:off x="4307574" y="1476900"/>
            <a:ext cx="3657175" cy="49385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65835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es" dirty="0"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s-ES" dirty="0" err="1">
                <a:latin typeface="Calibri"/>
                <a:ea typeface="Calibri"/>
                <a:cs typeface="Calibri"/>
                <a:sym typeface="Calibri"/>
              </a:rPr>
              <a:t>Two</a:t>
            </a:r>
            <a:r>
              <a:rPr lang="es-ES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dirty="0" err="1">
                <a:latin typeface="Calibri"/>
                <a:ea typeface="Calibri"/>
                <a:cs typeface="Calibri"/>
                <a:sym typeface="Calibri"/>
              </a:rPr>
              <a:t>compounds</a:t>
            </a:r>
            <a:r>
              <a:rPr lang="es-ES" dirty="0"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s-ES" dirty="0" err="1">
                <a:latin typeface="Calibri"/>
                <a:ea typeface="Calibri"/>
                <a:cs typeface="Calibri"/>
                <a:sym typeface="Calibri"/>
              </a:rPr>
              <a:t>solids</a:t>
            </a:r>
            <a:r>
              <a:rPr lang="es-ES" dirty="0"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s" dirty="0"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lowest melting point = Liquid phase at Eutectic temperature</a:t>
            </a:r>
            <a:endParaRPr lang="es-ES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40325" y="1056325"/>
            <a:ext cx="860550" cy="1099093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8"/>
          <p:cNvSpPr/>
          <p:nvPr/>
        </p:nvSpPr>
        <p:spPr>
          <a:xfrm>
            <a:off x="2877965" y="3143450"/>
            <a:ext cx="185700" cy="1252800"/>
          </a:xfrm>
          <a:prstGeom prst="rightBrace">
            <a:avLst>
              <a:gd name="adj1" fmla="val 50000"/>
              <a:gd name="adj2" fmla="val 50000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8ED1626B-B6F6-4DF4-813B-6C2A4E6A0F76}"/>
              </a:ext>
            </a:extLst>
          </p:cNvPr>
          <p:cNvPicPr/>
          <p:nvPr/>
        </p:nvPicPr>
        <p:blipFill rotWithShape="1">
          <a:blip r:embed="rId7"/>
          <a:srcRect l="12696" t="2167" r="12861" b="2451"/>
          <a:stretch/>
        </p:blipFill>
        <p:spPr bwMode="auto">
          <a:xfrm>
            <a:off x="19811" y="2529104"/>
            <a:ext cx="2842652" cy="25058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8" name="Google Shape;158;p28"/>
          <p:cNvSpPr/>
          <p:nvPr/>
        </p:nvSpPr>
        <p:spPr>
          <a:xfrm rot="2776623">
            <a:off x="1117000" y="1947461"/>
            <a:ext cx="1026336" cy="969015"/>
          </a:xfrm>
          <a:custGeom>
            <a:avLst/>
            <a:gdLst/>
            <a:ahLst/>
            <a:cxnLst/>
            <a:rect l="l" t="t" r="r" b="b"/>
            <a:pathLst>
              <a:path w="38664" h="29713" extrusionOk="0">
                <a:moveTo>
                  <a:pt x="0" y="13359"/>
                </a:moveTo>
                <a:cubicBezTo>
                  <a:pt x="7393" y="8429"/>
                  <a:pt x="16344" y="-3702"/>
                  <a:pt x="23739" y="1226"/>
                </a:cubicBezTo>
                <a:cubicBezTo>
                  <a:pt x="28690" y="4526"/>
                  <a:pt x="22143" y="22314"/>
                  <a:pt x="17936" y="18107"/>
                </a:cubicBezTo>
                <a:cubicBezTo>
                  <a:pt x="13756" y="13927"/>
                  <a:pt x="28317" y="5859"/>
                  <a:pt x="33235" y="9139"/>
                </a:cubicBezTo>
                <a:cubicBezTo>
                  <a:pt x="39125" y="13067"/>
                  <a:pt x="38510" y="22633"/>
                  <a:pt x="38510" y="29713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32" name="Google Shape;78;p15">
            <a:extLst>
              <a:ext uri="{FF2B5EF4-FFF2-40B4-BE49-F238E27FC236}">
                <a16:creationId xmlns:a16="http://schemas.microsoft.com/office/drawing/2014/main" id="{605580F2-E390-45A9-85B7-6BB7CBF779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764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400" b="1" dirty="0">
                <a:latin typeface="Calibri" panose="020F0502020204030204" pitchFamily="34" charset="0"/>
                <a:cs typeface="Calibri" panose="020F0502020204030204" pitchFamily="34" charset="0"/>
              </a:rPr>
              <a:t>WHAT ARE “NADES”</a:t>
            </a:r>
            <a:r>
              <a:rPr lang="es-ES" sz="2400" b="1" dirty="0"/>
              <a:t>?</a:t>
            </a:r>
            <a:endParaRPr sz="2400" b="1" dirty="0"/>
          </a:p>
        </p:txBody>
      </p:sp>
      <p:sp>
        <p:nvSpPr>
          <p:cNvPr id="33" name="Google Shape;80;p15">
            <a:extLst>
              <a:ext uri="{FF2B5EF4-FFF2-40B4-BE49-F238E27FC236}">
                <a16:creationId xmlns:a16="http://schemas.microsoft.com/office/drawing/2014/main" id="{DC06E0F2-2230-4C98-A654-1C6BB11F0BB5}"/>
              </a:ext>
            </a:extLst>
          </p:cNvPr>
          <p:cNvSpPr txBox="1"/>
          <p:nvPr/>
        </p:nvSpPr>
        <p:spPr>
          <a:xfrm>
            <a:off x="7112475" y="79275"/>
            <a:ext cx="1838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dirty="0"/>
              <a:t>1º INTRODUCTION</a:t>
            </a:r>
            <a:endParaRPr sz="1200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A4D451F-33CE-4312-9A64-688669D805C3}"/>
              </a:ext>
            </a:extLst>
          </p:cNvPr>
          <p:cNvSpPr txBox="1"/>
          <p:nvPr/>
        </p:nvSpPr>
        <p:spPr>
          <a:xfrm>
            <a:off x="4460770" y="656197"/>
            <a:ext cx="4511139" cy="314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 green solvent study sites: ILs and DES</a:t>
            </a:r>
            <a:endParaRPr lang="es-ES" dirty="0"/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2557473C-DF0A-47D0-AB59-FC97E15CB8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5943734"/>
              </p:ext>
            </p:extLst>
          </p:nvPr>
        </p:nvGraphicFramePr>
        <p:xfrm>
          <a:off x="3119241" y="2989594"/>
          <a:ext cx="2388590" cy="1560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Estrella: 5 puntas 6">
            <a:extLst>
              <a:ext uri="{FF2B5EF4-FFF2-40B4-BE49-F238E27FC236}">
                <a16:creationId xmlns:a16="http://schemas.microsoft.com/office/drawing/2014/main" id="{FA9C004E-D196-47D6-AF95-A1627C12F07C}"/>
              </a:ext>
            </a:extLst>
          </p:cNvPr>
          <p:cNvSpPr/>
          <p:nvPr/>
        </p:nvSpPr>
        <p:spPr>
          <a:xfrm>
            <a:off x="3505026" y="2149106"/>
            <a:ext cx="1235869" cy="89056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34BD4A9-C6D4-4AC8-9927-0D4FE1B0F1C6}"/>
              </a:ext>
            </a:extLst>
          </p:cNvPr>
          <p:cNvSpPr txBox="1"/>
          <p:nvPr/>
        </p:nvSpPr>
        <p:spPr>
          <a:xfrm>
            <a:off x="3386138" y="2390489"/>
            <a:ext cx="1550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Ideal ‘’Green’’ </a:t>
            </a:r>
            <a:r>
              <a:rPr lang="es-ES" dirty="0" err="1"/>
              <a:t>Solvents</a:t>
            </a:r>
            <a:r>
              <a:rPr lang="es-ES" dirty="0"/>
              <a:t>  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530D8698-7037-4F4F-AA34-471E2087AA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3297231"/>
              </p:ext>
            </p:extLst>
          </p:nvPr>
        </p:nvGraphicFramePr>
        <p:xfrm>
          <a:off x="5764609" y="2775280"/>
          <a:ext cx="3105150" cy="1774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835AD3AE-9C2E-4E90-BF8E-1C7DCCAA9581}"/>
              </a:ext>
            </a:extLst>
          </p:cNvPr>
          <p:cNvSpPr txBox="1"/>
          <p:nvPr/>
        </p:nvSpPr>
        <p:spPr>
          <a:xfrm>
            <a:off x="6209742" y="2390489"/>
            <a:ext cx="22148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u="sng" dirty="0" err="1"/>
              <a:t>Hydrophilic</a:t>
            </a:r>
            <a:r>
              <a:rPr lang="es-ES" b="1" u="sng" dirty="0"/>
              <a:t> </a:t>
            </a:r>
            <a:r>
              <a:rPr lang="es-ES" b="1" u="sng" dirty="0" err="1"/>
              <a:t>Character</a:t>
            </a:r>
            <a:endParaRPr lang="es-ES" b="1" u="sng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C0CECBB8-8A8F-477D-84A0-07DD2B618E8E}"/>
              </a:ext>
            </a:extLst>
          </p:cNvPr>
          <p:cNvSpPr txBox="1"/>
          <p:nvPr/>
        </p:nvSpPr>
        <p:spPr>
          <a:xfrm>
            <a:off x="127350" y="639509"/>
            <a:ext cx="35731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CONTEXT: </a:t>
            </a:r>
            <a:r>
              <a:rPr lang="es-ES" dirty="0" err="1"/>
              <a:t>Concern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the </a:t>
            </a:r>
            <a:r>
              <a:rPr lang="es-ES" dirty="0" err="1"/>
              <a:t>environment</a:t>
            </a:r>
            <a:endParaRPr lang="es-ES" dirty="0"/>
          </a:p>
        </p:txBody>
      </p:sp>
      <p:cxnSp>
        <p:nvCxnSpPr>
          <p:cNvPr id="23" name="Google Shape;140;p28">
            <a:extLst>
              <a:ext uri="{FF2B5EF4-FFF2-40B4-BE49-F238E27FC236}">
                <a16:creationId xmlns:a16="http://schemas.microsoft.com/office/drawing/2014/main" id="{D3B343BA-7D86-4E95-87A4-CB06772C8D5D}"/>
              </a:ext>
            </a:extLst>
          </p:cNvPr>
          <p:cNvCxnSpPr>
            <a:cxnSpLocks/>
          </p:cNvCxnSpPr>
          <p:nvPr/>
        </p:nvCxnSpPr>
        <p:spPr>
          <a:xfrm flipV="1">
            <a:off x="3871051" y="811895"/>
            <a:ext cx="700949" cy="2875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8A88D231-1751-4695-952E-ED5CEAB19F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734162" y="99566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2"/>
          <p:cNvSpPr txBox="1"/>
          <p:nvPr/>
        </p:nvSpPr>
        <p:spPr>
          <a:xfrm>
            <a:off x="1587250" y="256287"/>
            <a:ext cx="56457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900" dirty="0">
                <a:latin typeface="Calibri"/>
                <a:ea typeface="Calibri"/>
                <a:cs typeface="Calibri"/>
                <a:sym typeface="Calibri"/>
              </a:rPr>
              <a:t>                  </a:t>
            </a:r>
            <a:r>
              <a:rPr lang="es" sz="2800" b="1" dirty="0">
                <a:latin typeface="Calibri"/>
                <a:ea typeface="Calibri"/>
                <a:cs typeface="Calibri"/>
                <a:sym typeface="Calibri"/>
              </a:rPr>
              <a:t>2º OBJECTIVES</a:t>
            </a:r>
            <a:endParaRPr sz="28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22"/>
          <p:cNvSpPr txBox="1"/>
          <p:nvPr/>
        </p:nvSpPr>
        <p:spPr>
          <a:xfrm>
            <a:off x="719400" y="926337"/>
            <a:ext cx="7705200" cy="22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-"/>
            </a:pP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Select 5 NADES, which showed the best results in their source articles as extractants of bioactive compounds on different plant residues, reversing the proportions of water and original NADES.</a:t>
            </a: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-"/>
            </a:pPr>
            <a:endParaRPr lang="es-ES" sz="15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-"/>
            </a:pP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Perform an extraction on orange peel of bioactive compound, characterized as total phenols and antioxidant capacity, with the selection of NADES and compare them with a conventional extraction (Ethanol-Water 50%, v:v).</a:t>
            </a: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-"/>
            </a:pPr>
            <a:endParaRPr lang="es-ES" sz="15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-"/>
            </a:pP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Check for changes in the stability of the 6 types of extracts over 4 weeks at a storage temperature of 4°C.</a:t>
            </a:r>
            <a:endParaRPr sz="15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Google Shape;172;p22"/>
          <p:cNvPicPr preferRelativeResize="0"/>
          <p:nvPr/>
        </p:nvPicPr>
        <p:blipFill rotWithShape="1">
          <a:blip r:embed="rId5">
            <a:alphaModFix/>
          </a:blip>
          <a:srcRect t="52896" r="25907"/>
          <a:stretch/>
        </p:blipFill>
        <p:spPr>
          <a:xfrm>
            <a:off x="3072953" y="3587051"/>
            <a:ext cx="2734916" cy="130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1E76EE6C-1529-4E5B-B76D-3C643CDB04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20706" y="379263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0"/>
          <p:cNvSpPr txBox="1">
            <a:spLocks noGrp="1"/>
          </p:cNvSpPr>
          <p:nvPr>
            <p:ph type="title"/>
          </p:nvPr>
        </p:nvSpPr>
        <p:spPr>
          <a:xfrm>
            <a:off x="430275" y="25508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400" b="1" dirty="0">
                <a:latin typeface="Calibri"/>
                <a:cs typeface="Calibri"/>
                <a:sym typeface="Calibri"/>
              </a:rPr>
              <a:t>PREPARATION OF SAMPLES AND EXTRACTS </a:t>
            </a:r>
            <a:endParaRPr lang="es-ES" sz="2400" dirty="0"/>
          </a:p>
        </p:txBody>
      </p:sp>
      <p:sp>
        <p:nvSpPr>
          <p:cNvPr id="146" name="Google Shape;146;p20"/>
          <p:cNvSpPr txBox="1"/>
          <p:nvPr/>
        </p:nvSpPr>
        <p:spPr>
          <a:xfrm>
            <a:off x="6570026" y="79275"/>
            <a:ext cx="2484102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dirty="0"/>
              <a:t>3º MATERIALS AND METHODS</a:t>
            </a:r>
            <a:endParaRPr sz="12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89EA96E-2B18-49A3-A737-7808B71394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8642687"/>
              </p:ext>
            </p:extLst>
          </p:nvPr>
        </p:nvGraphicFramePr>
        <p:xfrm>
          <a:off x="349525" y="757961"/>
          <a:ext cx="3521137" cy="964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4362B603-E630-42E9-B461-F87BBBDF81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9646658"/>
              </p:ext>
            </p:extLst>
          </p:nvPr>
        </p:nvGraphicFramePr>
        <p:xfrm>
          <a:off x="377723" y="1296606"/>
          <a:ext cx="6672264" cy="2294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347FD9AD-CC26-42CA-BBB7-1C2F8DA44EC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3465" r="9827"/>
          <a:stretch/>
        </p:blipFill>
        <p:spPr>
          <a:xfrm>
            <a:off x="2293145" y="3164984"/>
            <a:ext cx="1657350" cy="162250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363E19-3DC4-4ABD-8406-A119C0375D45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3574"/>
          <a:stretch/>
        </p:blipFill>
        <p:spPr>
          <a:xfrm>
            <a:off x="317500" y="3164984"/>
            <a:ext cx="1450974" cy="162250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3EE9D1D-DE70-4F3A-869A-35DC564E9DCE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7270"/>
          <a:stretch/>
        </p:blipFill>
        <p:spPr>
          <a:xfrm>
            <a:off x="4348875" y="3164983"/>
            <a:ext cx="1450974" cy="1622503"/>
          </a:xfrm>
          <a:prstGeom prst="rect">
            <a:avLst/>
          </a:prstGeom>
        </p:spPr>
      </p:pic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804948F3-91EF-4669-9D78-7E5510772BB9}"/>
              </a:ext>
            </a:extLst>
          </p:cNvPr>
          <p:cNvCxnSpPr/>
          <p:nvPr/>
        </p:nvCxnSpPr>
        <p:spPr>
          <a:xfrm>
            <a:off x="3833188" y="1227834"/>
            <a:ext cx="2035968" cy="907257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Imagen 9">
            <a:extLst>
              <a:ext uri="{FF2B5EF4-FFF2-40B4-BE49-F238E27FC236}">
                <a16:creationId xmlns:a16="http://schemas.microsoft.com/office/drawing/2014/main" id="{8AA93634-8AFD-4C1F-BBEF-3B3EBB40FC9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81251" y="3230451"/>
            <a:ext cx="2069624" cy="155703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55A6240-8ED7-4715-801D-345247E21200}"/>
              </a:ext>
            </a:extLst>
          </p:cNvPr>
          <p:cNvSpPr txBox="1"/>
          <p:nvPr/>
        </p:nvSpPr>
        <p:spPr>
          <a:xfrm>
            <a:off x="7252207" y="822980"/>
            <a:ext cx="1801921" cy="5232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err="1"/>
              <a:t>Centrifugation</a:t>
            </a:r>
            <a:r>
              <a:rPr lang="es-ES" dirty="0"/>
              <a:t>: 3000 rpm 10 min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CC2BAB4-6F01-4E4E-8B69-DB5CDD427A14}"/>
              </a:ext>
            </a:extLst>
          </p:cNvPr>
          <p:cNvSpPr txBox="1"/>
          <p:nvPr/>
        </p:nvSpPr>
        <p:spPr>
          <a:xfrm>
            <a:off x="7177018" y="1789672"/>
            <a:ext cx="1877111" cy="5232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err="1"/>
              <a:t>Separating</a:t>
            </a:r>
            <a:r>
              <a:rPr lang="es-ES" dirty="0"/>
              <a:t> </a:t>
            </a:r>
            <a:r>
              <a:rPr lang="es-ES" dirty="0" err="1"/>
              <a:t>supernatant</a:t>
            </a:r>
            <a:r>
              <a:rPr lang="es-ES" dirty="0"/>
              <a:t> and skin</a:t>
            </a:r>
          </a:p>
        </p:txBody>
      </p:sp>
      <p:sp>
        <p:nvSpPr>
          <p:cNvPr id="8" name="Flecha: hacia abajo 7">
            <a:extLst>
              <a:ext uri="{FF2B5EF4-FFF2-40B4-BE49-F238E27FC236}">
                <a16:creationId xmlns:a16="http://schemas.microsoft.com/office/drawing/2014/main" id="{8B17060B-6B7B-407D-9B80-368316ABA4E5}"/>
              </a:ext>
            </a:extLst>
          </p:cNvPr>
          <p:cNvSpPr/>
          <p:nvPr/>
        </p:nvSpPr>
        <p:spPr>
          <a:xfrm>
            <a:off x="8030497" y="1426004"/>
            <a:ext cx="236978" cy="3119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B1A0635-1A47-485A-B4C3-ABE328518058}"/>
              </a:ext>
            </a:extLst>
          </p:cNvPr>
          <p:cNvSpPr txBox="1"/>
          <p:nvPr/>
        </p:nvSpPr>
        <p:spPr>
          <a:xfrm>
            <a:off x="7169150" y="2922674"/>
            <a:ext cx="1657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Conservation</a:t>
            </a:r>
            <a:r>
              <a:rPr lang="es-ES" dirty="0"/>
              <a:t> 4ºC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8BBAC1D-1A02-406D-A254-52666F792310}"/>
              </a:ext>
            </a:extLst>
          </p:cNvPr>
          <p:cNvSpPr txBox="1"/>
          <p:nvPr/>
        </p:nvSpPr>
        <p:spPr>
          <a:xfrm>
            <a:off x="7477432" y="2402340"/>
            <a:ext cx="1288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TOTAL: 36 </a:t>
            </a:r>
            <a:r>
              <a:rPr lang="es-ES" b="1" dirty="0" err="1"/>
              <a:t>samples</a:t>
            </a:r>
            <a:endParaRPr lang="es-ES" b="1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BEE274E-163B-4B32-980E-42E7DA0B9D75}"/>
              </a:ext>
            </a:extLst>
          </p:cNvPr>
          <p:cNvSpPr txBox="1"/>
          <p:nvPr/>
        </p:nvSpPr>
        <p:spPr>
          <a:xfrm>
            <a:off x="4997864" y="815052"/>
            <a:ext cx="1801920" cy="5232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err="1"/>
              <a:t>Extraction</a:t>
            </a:r>
            <a:r>
              <a:rPr lang="es-ES" dirty="0"/>
              <a:t> (20 min)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magnet</a:t>
            </a:r>
            <a:r>
              <a:rPr lang="es-ES" dirty="0"/>
              <a:t> </a:t>
            </a:r>
            <a:r>
              <a:rPr lang="es-ES" dirty="0" err="1"/>
              <a:t>stirring</a:t>
            </a:r>
            <a:r>
              <a:rPr lang="es-ES" dirty="0"/>
              <a:t> </a:t>
            </a:r>
          </a:p>
        </p:txBody>
      </p:sp>
      <p:sp>
        <p:nvSpPr>
          <p:cNvPr id="18" name="Flecha: hacia abajo 17">
            <a:extLst>
              <a:ext uri="{FF2B5EF4-FFF2-40B4-BE49-F238E27FC236}">
                <a16:creationId xmlns:a16="http://schemas.microsoft.com/office/drawing/2014/main" id="{30FF5F98-636F-49D5-A7A2-3917FD479C08}"/>
              </a:ext>
            </a:extLst>
          </p:cNvPr>
          <p:cNvSpPr/>
          <p:nvPr/>
        </p:nvSpPr>
        <p:spPr>
          <a:xfrm rot="16200000">
            <a:off x="6902577" y="953394"/>
            <a:ext cx="236978" cy="3119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69F93564-878E-4C64-BE30-31138C3409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308281" y="8656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1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311698" y="180672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400" b="1" dirty="0">
                <a:latin typeface="Calibri" panose="020F0502020204030204" pitchFamily="34" charset="0"/>
                <a:cs typeface="Calibri" panose="020F0502020204030204" pitchFamily="34" charset="0"/>
              </a:rPr>
              <a:t>NADES</a:t>
            </a:r>
            <a:r>
              <a:rPr lang="es-ES" sz="2400" b="1" dirty="0"/>
              <a:t> </a:t>
            </a:r>
            <a:r>
              <a:rPr lang="es-E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SELECTED</a:t>
            </a:r>
            <a:endParaRPr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n 2" descr="Imagen que contiene tabla, interior, agua, comida&#10;&#10;Descripción generada automáticamente">
            <a:extLst>
              <a:ext uri="{FF2B5EF4-FFF2-40B4-BE49-F238E27FC236}">
                <a16:creationId xmlns:a16="http://schemas.microsoft.com/office/drawing/2014/main" id="{420875D4-F4D6-462A-B264-CE8FDB0597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2647"/>
          <a:stretch/>
        </p:blipFill>
        <p:spPr>
          <a:xfrm>
            <a:off x="2889646" y="1362352"/>
            <a:ext cx="3364706" cy="195203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CC905097-0F0A-4264-8C04-EB0A5514E88F}"/>
              </a:ext>
            </a:extLst>
          </p:cNvPr>
          <p:cNvSpPr txBox="1"/>
          <p:nvPr/>
        </p:nvSpPr>
        <p:spPr>
          <a:xfrm>
            <a:off x="807244" y="1721644"/>
            <a:ext cx="1971675" cy="5232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err="1"/>
              <a:t>Citric</a:t>
            </a:r>
            <a:r>
              <a:rPr lang="es-ES" dirty="0"/>
              <a:t> </a:t>
            </a:r>
            <a:r>
              <a:rPr lang="es-ES" dirty="0" err="1"/>
              <a:t>Acid-Glucose</a:t>
            </a:r>
            <a:r>
              <a:rPr lang="es-ES" dirty="0"/>
              <a:t> 1:1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7D3766E-F527-4CB7-BD66-55439B9569E5}"/>
              </a:ext>
            </a:extLst>
          </p:cNvPr>
          <p:cNvSpPr txBox="1"/>
          <p:nvPr/>
        </p:nvSpPr>
        <p:spPr>
          <a:xfrm>
            <a:off x="807243" y="2960191"/>
            <a:ext cx="1971675" cy="523220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err="1"/>
              <a:t>Glucose-Glycerol</a:t>
            </a:r>
            <a:endParaRPr lang="es-ES" dirty="0"/>
          </a:p>
          <a:p>
            <a:pPr algn="ctr"/>
            <a:r>
              <a:rPr lang="es-ES" dirty="0"/>
              <a:t>3:1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E1D549F-2B9D-4049-ACD8-5FAACC9DCB6C}"/>
              </a:ext>
            </a:extLst>
          </p:cNvPr>
          <p:cNvSpPr txBox="1"/>
          <p:nvPr/>
        </p:nvSpPr>
        <p:spPr>
          <a:xfrm>
            <a:off x="6365081" y="1721644"/>
            <a:ext cx="1971675" cy="523220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err="1"/>
              <a:t>Choline-Citric</a:t>
            </a:r>
            <a:r>
              <a:rPr lang="es-ES" dirty="0"/>
              <a:t> </a:t>
            </a:r>
            <a:r>
              <a:rPr lang="es-ES" dirty="0" err="1"/>
              <a:t>Acid</a:t>
            </a:r>
            <a:endParaRPr lang="es-ES" dirty="0"/>
          </a:p>
          <a:p>
            <a:pPr algn="ctr"/>
            <a:r>
              <a:rPr lang="es-ES" dirty="0"/>
              <a:t>2:1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E1F60FA-223E-4517-8703-5682FAB07E35}"/>
              </a:ext>
            </a:extLst>
          </p:cNvPr>
          <p:cNvSpPr txBox="1"/>
          <p:nvPr/>
        </p:nvSpPr>
        <p:spPr>
          <a:xfrm>
            <a:off x="6365081" y="2960191"/>
            <a:ext cx="1971675" cy="523220"/>
          </a:xfrm>
          <a:prstGeom prst="rect">
            <a:avLst/>
          </a:prstGeom>
          <a:noFill/>
          <a:ln w="127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err="1"/>
              <a:t>Choline-Glycerol</a:t>
            </a:r>
            <a:r>
              <a:rPr lang="es-ES" dirty="0"/>
              <a:t> </a:t>
            </a:r>
          </a:p>
          <a:p>
            <a:pPr algn="ctr"/>
            <a:r>
              <a:rPr lang="es-ES" dirty="0"/>
              <a:t>3:1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D001324-A8F0-4FD6-8F0E-EE5E1D4B3F7F}"/>
              </a:ext>
            </a:extLst>
          </p:cNvPr>
          <p:cNvSpPr txBox="1"/>
          <p:nvPr/>
        </p:nvSpPr>
        <p:spPr>
          <a:xfrm>
            <a:off x="3586160" y="3534641"/>
            <a:ext cx="1971675" cy="52322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err="1"/>
              <a:t>Choline-Glucose</a:t>
            </a:r>
            <a:endParaRPr lang="es-ES" dirty="0"/>
          </a:p>
          <a:p>
            <a:pPr algn="ctr"/>
            <a:r>
              <a:rPr lang="es-ES" dirty="0"/>
              <a:t>2:1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EAD4415-1637-489D-B4C6-CEC839CB3C6C}"/>
              </a:ext>
            </a:extLst>
          </p:cNvPr>
          <p:cNvSpPr txBox="1"/>
          <p:nvPr/>
        </p:nvSpPr>
        <p:spPr>
          <a:xfrm>
            <a:off x="1659421" y="4522589"/>
            <a:ext cx="6255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conventional extractant is used as a reference: Ethanol-Water (50%)</a:t>
            </a:r>
            <a:endParaRPr lang="es-ES" dirty="0"/>
          </a:p>
        </p:txBody>
      </p:sp>
      <p:sp>
        <p:nvSpPr>
          <p:cNvPr id="20" name="Google Shape;73;p14">
            <a:extLst>
              <a:ext uri="{FF2B5EF4-FFF2-40B4-BE49-F238E27FC236}">
                <a16:creationId xmlns:a16="http://schemas.microsoft.com/office/drawing/2014/main" id="{C0C00683-477E-4BC3-89F9-56821DCF1EAC}"/>
              </a:ext>
            </a:extLst>
          </p:cNvPr>
          <p:cNvSpPr/>
          <p:nvPr/>
        </p:nvSpPr>
        <p:spPr>
          <a:xfrm>
            <a:off x="4310847" y="4137560"/>
            <a:ext cx="522300" cy="432000"/>
          </a:xfrm>
          <a:prstGeom prst="mathPlus">
            <a:avLst>
              <a:gd name="adj1" fmla="val 2352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5854A64-C9C6-4023-B0F0-66ADD8BCD5D0}"/>
              </a:ext>
            </a:extLst>
          </p:cNvPr>
          <p:cNvSpPr txBox="1"/>
          <p:nvPr/>
        </p:nvSpPr>
        <p:spPr>
          <a:xfrm>
            <a:off x="741450" y="738793"/>
            <a:ext cx="7776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best-performing NADES were selected on the basis of different studies</a:t>
            </a:r>
            <a:r>
              <a:rPr lang="es-ES" dirty="0"/>
              <a:t> 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86D0C038-2D67-47C4-8AB4-88094F6C758C}"/>
              </a:ext>
            </a:extLst>
          </p:cNvPr>
          <p:cNvSpPr/>
          <p:nvPr/>
        </p:nvSpPr>
        <p:spPr>
          <a:xfrm>
            <a:off x="959637" y="3582462"/>
            <a:ext cx="1704982" cy="7710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Solid-</a:t>
            </a:r>
            <a:r>
              <a:rPr lang="es-ES" dirty="0" err="1">
                <a:solidFill>
                  <a:schemeClr val="tx1"/>
                </a:solidFill>
              </a:rPr>
              <a:t>Liquid</a:t>
            </a:r>
            <a:r>
              <a:rPr lang="es-ES" dirty="0">
                <a:solidFill>
                  <a:schemeClr val="tx1"/>
                </a:solidFill>
              </a:rPr>
              <a:t> Ratio 1:10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30911B7B-5D22-4455-A5DE-D30BBD15BEEF}"/>
              </a:ext>
            </a:extLst>
          </p:cNvPr>
          <p:cNvSpPr/>
          <p:nvPr/>
        </p:nvSpPr>
        <p:spPr>
          <a:xfrm>
            <a:off x="6613823" y="3619030"/>
            <a:ext cx="1704982" cy="7710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>
                <a:solidFill>
                  <a:schemeClr val="tx1"/>
                </a:solidFill>
              </a:rPr>
              <a:t>Extraction</a:t>
            </a:r>
            <a:r>
              <a:rPr lang="es-ES" dirty="0">
                <a:solidFill>
                  <a:schemeClr val="tx1"/>
                </a:solidFill>
              </a:rPr>
              <a:t> time: 20 min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EA47B3F-CBEC-4128-AFBE-E5A94732EEE6}"/>
              </a:ext>
            </a:extLst>
          </p:cNvPr>
          <p:cNvSpPr/>
          <p:nvPr/>
        </p:nvSpPr>
        <p:spPr>
          <a:xfrm>
            <a:off x="3450427" y="1079576"/>
            <a:ext cx="2243140" cy="3012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>
                <a:solidFill>
                  <a:schemeClr val="tx1"/>
                </a:solidFill>
              </a:rPr>
              <a:t>All</a:t>
            </a:r>
            <a:r>
              <a:rPr lang="es-ES" dirty="0">
                <a:solidFill>
                  <a:schemeClr val="tx1"/>
                </a:solidFill>
              </a:rPr>
              <a:t> NADES 70%</a:t>
            </a:r>
          </a:p>
        </p:txBody>
      </p:sp>
      <p:sp>
        <p:nvSpPr>
          <p:cNvPr id="21" name="Google Shape;80;p15">
            <a:extLst>
              <a:ext uri="{FF2B5EF4-FFF2-40B4-BE49-F238E27FC236}">
                <a16:creationId xmlns:a16="http://schemas.microsoft.com/office/drawing/2014/main" id="{23085C50-6CFF-4E23-BD04-A39C18D0EBE5}"/>
              </a:ext>
            </a:extLst>
          </p:cNvPr>
          <p:cNvSpPr txBox="1"/>
          <p:nvPr/>
        </p:nvSpPr>
        <p:spPr>
          <a:xfrm>
            <a:off x="6613823" y="79275"/>
            <a:ext cx="245874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dirty="0"/>
              <a:t>3º MATERIALS AND METHODS</a:t>
            </a:r>
            <a:endParaRPr sz="1200" b="1" dirty="0"/>
          </a:p>
        </p:txBody>
      </p:sp>
      <p:pic>
        <p:nvPicPr>
          <p:cNvPr id="7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B47FC39D-60C6-4BB3-A28C-E08483DC4E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65522" y="99249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0"/>
          <p:cNvSpPr txBox="1">
            <a:spLocks noGrp="1"/>
          </p:cNvSpPr>
          <p:nvPr>
            <p:ph type="title"/>
          </p:nvPr>
        </p:nvSpPr>
        <p:spPr>
          <a:xfrm>
            <a:off x="430276" y="54742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400" b="1" dirty="0">
                <a:latin typeface="Calibri"/>
                <a:cs typeface="Calibri"/>
                <a:sym typeface="Calibri"/>
              </a:rPr>
              <a:t>TOTAL PHENOLIC COMPOUNDS (TPC)</a:t>
            </a:r>
            <a:endParaRPr lang="es-ES" sz="4000" dirty="0"/>
          </a:p>
        </p:txBody>
      </p:sp>
      <p:sp>
        <p:nvSpPr>
          <p:cNvPr id="146" name="Google Shape;146;p20"/>
          <p:cNvSpPr txBox="1"/>
          <p:nvPr/>
        </p:nvSpPr>
        <p:spPr>
          <a:xfrm>
            <a:off x="6570026" y="79275"/>
            <a:ext cx="238085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dirty="0"/>
              <a:t>4º RESULTS</a:t>
            </a:r>
            <a:endParaRPr sz="1200" b="1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B3746E8-9A9B-4787-B130-338EF4BB6289}"/>
              </a:ext>
            </a:extLst>
          </p:cNvPr>
          <p:cNvSpPr/>
          <p:nvPr/>
        </p:nvSpPr>
        <p:spPr>
          <a:xfrm>
            <a:off x="1511607" y="4418889"/>
            <a:ext cx="6357937" cy="4367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002060"/>
                </a:solidFill>
              </a:rPr>
              <a:t>2 </a:t>
            </a:r>
            <a:r>
              <a:rPr lang="es-ES" dirty="0" err="1">
                <a:solidFill>
                  <a:srgbClr val="002060"/>
                </a:solidFill>
              </a:rPr>
              <a:t>Groups</a:t>
            </a:r>
            <a:r>
              <a:rPr lang="es-ES" dirty="0">
                <a:solidFill>
                  <a:srgbClr val="002060"/>
                </a:solidFill>
              </a:rPr>
              <a:t>: </a:t>
            </a:r>
            <a:r>
              <a:rPr lang="en-US" dirty="0">
                <a:solidFill>
                  <a:srgbClr val="002060"/>
                </a:solidFill>
              </a:rPr>
              <a:t>The lowest values ​​are showed by the choline combinations</a:t>
            </a:r>
            <a:endParaRPr lang="es-ES" dirty="0">
              <a:solidFill>
                <a:srgbClr val="002060"/>
              </a:solidFill>
            </a:endParaRP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CF2EF753-C917-46B6-8F9B-7D20D6397D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5525991"/>
              </p:ext>
            </p:extLst>
          </p:nvPr>
        </p:nvGraphicFramePr>
        <p:xfrm>
          <a:off x="996553" y="571501"/>
          <a:ext cx="6990160" cy="3736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6EA1D61B-90EB-4F4C-AE72-C5523F89A8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7"/>
          <p:cNvSpPr txBox="1">
            <a:spLocks noGrp="1"/>
          </p:cNvSpPr>
          <p:nvPr>
            <p:ph type="title"/>
          </p:nvPr>
        </p:nvSpPr>
        <p:spPr>
          <a:xfrm>
            <a:off x="193124" y="100893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TOTAL ANTIOXIDANT CAPACITY (TAC)</a:t>
            </a: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FD723D71-BF5F-40EB-8EEE-44C96B57A86F}"/>
              </a:ext>
            </a:extLst>
          </p:cNvPr>
          <p:cNvSpPr/>
          <p:nvPr/>
        </p:nvSpPr>
        <p:spPr>
          <a:xfrm>
            <a:off x="6413854" y="598646"/>
            <a:ext cx="2693194" cy="95700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Better</a:t>
            </a:r>
            <a:r>
              <a:rPr lang="es-E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results</a:t>
            </a:r>
            <a:r>
              <a:rPr lang="es-ES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s-E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Glycerol</a:t>
            </a:r>
            <a:r>
              <a:rPr lang="es-E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combinations</a:t>
            </a:r>
            <a:endParaRPr lang="es-E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Google Shape;146;p20">
            <a:extLst>
              <a:ext uri="{FF2B5EF4-FFF2-40B4-BE49-F238E27FC236}">
                <a16:creationId xmlns:a16="http://schemas.microsoft.com/office/drawing/2014/main" id="{D31D2146-97C8-4C69-8F6E-BA3516986E9B}"/>
              </a:ext>
            </a:extLst>
          </p:cNvPr>
          <p:cNvSpPr txBox="1"/>
          <p:nvPr/>
        </p:nvSpPr>
        <p:spPr>
          <a:xfrm>
            <a:off x="6570026" y="79275"/>
            <a:ext cx="238085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dirty="0"/>
              <a:t>4º RESULTS</a:t>
            </a:r>
            <a:endParaRPr sz="1200" b="1" dirty="0"/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A584E796-2DC2-44CD-BD72-45441FE002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1738406"/>
              </p:ext>
            </p:extLst>
          </p:nvPr>
        </p:nvGraphicFramePr>
        <p:xfrm>
          <a:off x="172399" y="748539"/>
          <a:ext cx="7478562" cy="4044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01D20CE2-8C2F-46AA-AE5E-FD9B47A1ED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2263" y="35878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92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7"/>
          <p:cNvSpPr txBox="1">
            <a:spLocks noGrp="1"/>
          </p:cNvSpPr>
          <p:nvPr>
            <p:ph type="title"/>
          </p:nvPr>
        </p:nvSpPr>
        <p:spPr>
          <a:xfrm>
            <a:off x="451001" y="16869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STABILITY TEST</a:t>
            </a:r>
          </a:p>
        </p:txBody>
      </p:sp>
      <p:sp>
        <p:nvSpPr>
          <p:cNvPr id="14" name="Google Shape;146;p20">
            <a:extLst>
              <a:ext uri="{FF2B5EF4-FFF2-40B4-BE49-F238E27FC236}">
                <a16:creationId xmlns:a16="http://schemas.microsoft.com/office/drawing/2014/main" id="{94E5C4E7-5014-4872-9AC9-E7036B2AC6D6}"/>
              </a:ext>
            </a:extLst>
          </p:cNvPr>
          <p:cNvSpPr txBox="1"/>
          <p:nvPr/>
        </p:nvSpPr>
        <p:spPr>
          <a:xfrm>
            <a:off x="6570026" y="79275"/>
            <a:ext cx="238085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dirty="0"/>
              <a:t>4º RESULTS</a:t>
            </a:r>
            <a:endParaRPr sz="1200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A6935B2-AC4C-48CB-85E5-CFB52D5D1D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787" y="791873"/>
            <a:ext cx="7325747" cy="2210108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A041984E-A885-44DA-B06E-E84E9F759A82}"/>
              </a:ext>
            </a:extLst>
          </p:cNvPr>
          <p:cNvSpPr/>
          <p:nvPr/>
        </p:nvSpPr>
        <p:spPr>
          <a:xfrm>
            <a:off x="3439714" y="1034920"/>
            <a:ext cx="1353738" cy="189387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noFill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A9BFD97-0A80-4972-B149-4BF7EB4E124C}"/>
              </a:ext>
            </a:extLst>
          </p:cNvPr>
          <p:cNvSpPr txBox="1"/>
          <p:nvPr/>
        </p:nvSpPr>
        <p:spPr>
          <a:xfrm>
            <a:off x="172399" y="168695"/>
            <a:ext cx="2936081" cy="52322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Significant differences from day 15</a:t>
            </a:r>
          </a:p>
          <a:p>
            <a:r>
              <a:rPr lang="en-US" b="1" u="sng" dirty="0"/>
              <a:t>Reduction in all of them</a:t>
            </a:r>
            <a:endParaRPr lang="es-ES" b="1" u="sng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EE55AA6-2470-462A-8B49-C2391CFC54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0786" y="3066756"/>
            <a:ext cx="7325747" cy="2105319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8E8DC131-8E23-44B1-8EC2-9EE126A54DD3}"/>
              </a:ext>
            </a:extLst>
          </p:cNvPr>
          <p:cNvSpPr/>
          <p:nvPr/>
        </p:nvSpPr>
        <p:spPr>
          <a:xfrm>
            <a:off x="3439714" y="3364705"/>
            <a:ext cx="1403749" cy="17296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noFill/>
            </a:endParaRPr>
          </a:p>
        </p:txBody>
      </p:sp>
      <p:pic>
        <p:nvPicPr>
          <p:cNvPr id="1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D9D5E1F1-4647-4C1B-8D3A-B39B8AF2E7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56400" y="4482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0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4"/>
          <p:cNvSpPr txBox="1"/>
          <p:nvPr/>
        </p:nvSpPr>
        <p:spPr>
          <a:xfrm>
            <a:off x="1505625" y="17788"/>
            <a:ext cx="56457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900" dirty="0">
                <a:latin typeface="Calibri"/>
                <a:ea typeface="Calibri"/>
                <a:cs typeface="Calibri"/>
                <a:sym typeface="Calibri"/>
              </a:rPr>
              <a:t>5º DISCUSSION </a:t>
            </a:r>
            <a:endParaRPr sz="29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4"/>
          <p:cNvSpPr txBox="1"/>
          <p:nvPr/>
        </p:nvSpPr>
        <p:spPr>
          <a:xfrm>
            <a:off x="1334775" y="445351"/>
            <a:ext cx="5987400" cy="4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300" dirty="0">
                <a:latin typeface="Calibri"/>
                <a:ea typeface="Calibri"/>
                <a:cs typeface="Calibri"/>
                <a:sym typeface="Calibri"/>
              </a:rPr>
              <a:t>Comparation with some studies </a:t>
            </a:r>
            <a:endParaRPr sz="23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" name="Google Shape;195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81384" y="58249"/>
            <a:ext cx="1748100" cy="9880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C72A2E4-B0AF-4899-A68F-3EA27F5A0A7E}"/>
              </a:ext>
            </a:extLst>
          </p:cNvPr>
          <p:cNvSpPr txBox="1"/>
          <p:nvPr/>
        </p:nvSpPr>
        <p:spPr>
          <a:xfrm>
            <a:off x="135732" y="1766909"/>
            <a:ext cx="28289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Mouratoglou</a:t>
            </a:r>
            <a:r>
              <a:rPr lang="es-ES" dirty="0"/>
              <a:t> et al. (2016)</a:t>
            </a:r>
          </a:p>
          <a:p>
            <a:r>
              <a:rPr lang="es-ES" dirty="0"/>
              <a:t>      NADES 10%</a:t>
            </a:r>
          </a:p>
          <a:p>
            <a:endParaRPr lang="es-ES" dirty="0"/>
          </a:p>
          <a:p>
            <a:endParaRPr lang="es-ES" dirty="0"/>
          </a:p>
          <a:p>
            <a:r>
              <a:rPr lang="it-IT" dirty="0"/>
              <a:t>Panić et al. (2021): </a:t>
            </a:r>
          </a:p>
          <a:p>
            <a:r>
              <a:rPr lang="es-ES" dirty="0" err="1"/>
              <a:t>ChCl-Gly</a:t>
            </a:r>
            <a:r>
              <a:rPr lang="es-ES" dirty="0"/>
              <a:t> 50% ; </a:t>
            </a:r>
            <a:r>
              <a:rPr lang="es-ES" dirty="0" err="1"/>
              <a:t>Glu-Gly</a:t>
            </a:r>
            <a:r>
              <a:rPr lang="es-ES" dirty="0"/>
              <a:t> 80%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Ahmad et al. (2018) </a:t>
            </a:r>
          </a:p>
          <a:p>
            <a:r>
              <a:rPr lang="es-ES" dirty="0"/>
              <a:t>NADES 50%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51AFB45A-A8CC-4007-BDFE-ABD9AA00A2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8463725"/>
              </p:ext>
            </p:extLst>
          </p:nvPr>
        </p:nvGraphicFramePr>
        <p:xfrm>
          <a:off x="5287516" y="1111905"/>
          <a:ext cx="3587735" cy="2032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4" name="CuadroTexto 33">
            <a:extLst>
              <a:ext uri="{FF2B5EF4-FFF2-40B4-BE49-F238E27FC236}">
                <a16:creationId xmlns:a16="http://schemas.microsoft.com/office/drawing/2014/main" id="{E4297F81-48CF-45B9-9202-8B8F98A50E19}"/>
              </a:ext>
            </a:extLst>
          </p:cNvPr>
          <p:cNvSpPr txBox="1"/>
          <p:nvPr/>
        </p:nvSpPr>
        <p:spPr>
          <a:xfrm>
            <a:off x="6729414" y="2324580"/>
            <a:ext cx="193491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Kolarević et al. (2020)</a:t>
            </a:r>
          </a:p>
          <a:p>
            <a:r>
              <a:rPr lang="es-ES" sz="1200" dirty="0"/>
              <a:t>    NADES 20%</a:t>
            </a:r>
          </a:p>
          <a:p>
            <a:endParaRPr lang="es-ES" dirty="0"/>
          </a:p>
          <a:p>
            <a:endParaRPr lang="es-ES" dirty="0"/>
          </a:p>
          <a:p>
            <a:r>
              <a:rPr lang="es-ES" sz="1200" dirty="0" err="1"/>
              <a:t>Jeong</a:t>
            </a:r>
            <a:r>
              <a:rPr lang="es-ES" sz="1200" dirty="0"/>
              <a:t> et al. (2015)</a:t>
            </a:r>
          </a:p>
          <a:p>
            <a:r>
              <a:rPr lang="es-ES" sz="1200" dirty="0"/>
              <a:t>    NADES 70%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1D1D5CA-0A58-43F7-AAF2-3DB12B3C40A6}"/>
              </a:ext>
            </a:extLst>
          </p:cNvPr>
          <p:cNvSpPr/>
          <p:nvPr/>
        </p:nvSpPr>
        <p:spPr>
          <a:xfrm>
            <a:off x="7092967" y="4276991"/>
            <a:ext cx="1795120" cy="6715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002060"/>
                </a:solidFill>
              </a:rPr>
              <a:t>MÁX. 52% DPPH </a:t>
            </a:r>
            <a:r>
              <a:rPr lang="es-ES" dirty="0" err="1">
                <a:solidFill>
                  <a:srgbClr val="002060"/>
                </a:solidFill>
              </a:rPr>
              <a:t>reduction</a:t>
            </a:r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C47AC4FE-5C10-4B28-97F9-BC5A6F8D4C52}"/>
              </a:ext>
            </a:extLst>
          </p:cNvPr>
          <p:cNvSpPr txBox="1"/>
          <p:nvPr/>
        </p:nvSpPr>
        <p:spPr>
          <a:xfrm>
            <a:off x="792622" y="4157751"/>
            <a:ext cx="707170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Best extraction by NADES (AC-Glu) 5180 mg GA / 100 g DW.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And 4680 mg AG / 100 g DW for the Ethanol-Water.</a:t>
            </a:r>
          </a:p>
          <a:p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Better results of the NADES with hydrophilic character.</a:t>
            </a:r>
            <a:r>
              <a:rPr lang="es-ES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A8358D44-A684-4A97-BAAF-7C37AACAC414}"/>
              </a:ext>
            </a:extLst>
          </p:cNvPr>
          <p:cNvSpPr/>
          <p:nvPr/>
        </p:nvSpPr>
        <p:spPr>
          <a:xfrm>
            <a:off x="135732" y="4089188"/>
            <a:ext cx="6593682" cy="97130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7" name="Gráfico 36" descr="Trofeo contorno">
            <a:extLst>
              <a:ext uri="{FF2B5EF4-FFF2-40B4-BE49-F238E27FC236}">
                <a16:creationId xmlns:a16="http://schemas.microsoft.com/office/drawing/2014/main" id="{898E0853-04B3-49A1-9DB9-B5639AF876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46561" y="4180006"/>
            <a:ext cx="782315" cy="782315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BD69620C-53F9-419B-BF64-0F942346CB9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5936" r="15810" b="6697"/>
          <a:stretch/>
        </p:blipFill>
        <p:spPr>
          <a:xfrm>
            <a:off x="5638993" y="4290854"/>
            <a:ext cx="197449" cy="288568"/>
          </a:xfrm>
          <a:prstGeom prst="rect">
            <a:avLst/>
          </a:prstGeom>
        </p:spPr>
      </p:pic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1F779126-226B-4BFE-9F25-B0528D219D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9064971"/>
              </p:ext>
            </p:extLst>
          </p:nvPr>
        </p:nvGraphicFramePr>
        <p:xfrm>
          <a:off x="1334776" y="889319"/>
          <a:ext cx="5592874" cy="3115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0BECBACA-1BC8-4379-AB4C-0FFCB277F20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14516" y="166968"/>
            <a:ext cx="1505843" cy="670618"/>
          </a:xfrm>
          <a:prstGeom prst="rect">
            <a:avLst/>
          </a:prstGeom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C75EF9E3-455A-43DE-9BFB-EF142AA1F3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639331" y="36018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4951</TotalTime>
  <Words>949</Words>
  <Application>Microsoft Office PowerPoint</Application>
  <PresentationFormat>Presentación en pantalla (16:9)</PresentationFormat>
  <Paragraphs>125</Paragraphs>
  <Slides>11</Slides>
  <Notes>11</Notes>
  <HiddenSlides>0</HiddenSlides>
  <MMClips>11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4" baseType="lpstr">
      <vt:lpstr>Arial</vt:lpstr>
      <vt:lpstr>Calibri</vt:lpstr>
      <vt:lpstr>Simple Light</vt:lpstr>
      <vt:lpstr>Assessment of the use of a selection of natural deep eutectic solvents in the extraction of polar bioactive compounds from orange peel </vt:lpstr>
      <vt:lpstr>WHAT ARE “NADES”?</vt:lpstr>
      <vt:lpstr>Presentación de PowerPoint</vt:lpstr>
      <vt:lpstr>PREPARATION OF SAMPLES AND EXTRACTS </vt:lpstr>
      <vt:lpstr>NADES SELECTED</vt:lpstr>
      <vt:lpstr>TOTAL PHENOLIC COMPOUNDS (TPC)</vt:lpstr>
      <vt:lpstr>TOTAL ANTIOXIDANT CAPACITY (TAC)</vt:lpstr>
      <vt:lpstr>STABILITY TEST</vt:lpstr>
      <vt:lpstr>Presentación de PowerPoint</vt:lpstr>
      <vt:lpstr>Comparation with some studies: STABILITY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Extracción de compuestos bioactivos mediante ultrasonidos y disolventes no convencionales</dc:title>
  <dc:creator>Alberto Tejero Martinez</dc:creator>
  <cp:lastModifiedBy>Alberto Tejero Martinez</cp:lastModifiedBy>
  <cp:revision>151</cp:revision>
  <dcterms:modified xsi:type="dcterms:W3CDTF">2021-09-14T11:12:07Z</dcterms:modified>
</cp:coreProperties>
</file>