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handoutMasterIdLst>
    <p:handoutMasterId r:id="rId7"/>
  </p:handoutMasterIdLst>
  <p:sldIdLst>
    <p:sldId id="256" r:id="rId5"/>
  </p:sldIdLst>
  <p:sldSz cx="30275213" cy="42803763"/>
  <p:notesSz cx="6797675" cy="9928225"/>
  <p:defaultTextStyle>
    <a:defPPr>
      <a:defRPr lang="en-US"/>
    </a:defPPr>
    <a:lvl1pPr algn="l" defTabSz="4170363" rtl="0" fontAlgn="base">
      <a:spcBef>
        <a:spcPct val="0"/>
      </a:spcBef>
      <a:spcAft>
        <a:spcPct val="0"/>
      </a:spcAft>
      <a:defRPr sz="8200" kern="1200">
        <a:solidFill>
          <a:schemeClr val="tx1"/>
        </a:solidFill>
        <a:latin typeface="Arial" panose="020B0604020202020204" pitchFamily="34" charset="0"/>
        <a:ea typeface="ＭＳ Ｐゴシック" panose="020B0600070205080204" pitchFamily="34" charset="-128"/>
        <a:cs typeface="+mn-cs"/>
      </a:defRPr>
    </a:lvl1pPr>
    <a:lvl2pPr marL="2082800" indent="-1647825" algn="l" defTabSz="4170363" rtl="0" fontAlgn="base">
      <a:spcBef>
        <a:spcPct val="0"/>
      </a:spcBef>
      <a:spcAft>
        <a:spcPct val="0"/>
      </a:spcAft>
      <a:defRPr sz="8200" kern="1200">
        <a:solidFill>
          <a:schemeClr val="tx1"/>
        </a:solidFill>
        <a:latin typeface="Arial" panose="020B0604020202020204" pitchFamily="34" charset="0"/>
        <a:ea typeface="ＭＳ Ｐゴシック" panose="020B0600070205080204" pitchFamily="34" charset="-128"/>
        <a:cs typeface="+mn-cs"/>
      </a:defRPr>
    </a:lvl2pPr>
    <a:lvl3pPr marL="4170363" indent="-3300413" algn="l" defTabSz="4170363" rtl="0" fontAlgn="base">
      <a:spcBef>
        <a:spcPct val="0"/>
      </a:spcBef>
      <a:spcAft>
        <a:spcPct val="0"/>
      </a:spcAft>
      <a:defRPr sz="8200" kern="1200">
        <a:solidFill>
          <a:schemeClr val="tx1"/>
        </a:solidFill>
        <a:latin typeface="Arial" panose="020B0604020202020204" pitchFamily="34" charset="0"/>
        <a:ea typeface="ＭＳ Ｐゴシック" panose="020B0600070205080204" pitchFamily="34" charset="-128"/>
        <a:cs typeface="+mn-cs"/>
      </a:defRPr>
    </a:lvl3pPr>
    <a:lvl4pPr marL="6259513" indent="-4954588" algn="l" defTabSz="4170363" rtl="0" fontAlgn="base">
      <a:spcBef>
        <a:spcPct val="0"/>
      </a:spcBef>
      <a:spcAft>
        <a:spcPct val="0"/>
      </a:spcAft>
      <a:defRPr sz="8200" kern="1200">
        <a:solidFill>
          <a:schemeClr val="tx1"/>
        </a:solidFill>
        <a:latin typeface="Arial" panose="020B0604020202020204" pitchFamily="34" charset="0"/>
        <a:ea typeface="ＭＳ Ｐゴシック" panose="020B0600070205080204" pitchFamily="34" charset="-128"/>
        <a:cs typeface="+mn-cs"/>
      </a:defRPr>
    </a:lvl4pPr>
    <a:lvl5pPr marL="8347075" indent="-6607175" algn="l" defTabSz="4170363" rtl="0" fontAlgn="base">
      <a:spcBef>
        <a:spcPct val="0"/>
      </a:spcBef>
      <a:spcAft>
        <a:spcPct val="0"/>
      </a:spcAft>
      <a:defRPr sz="8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82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82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82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82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3482" userDrawn="1">
          <p15:clr>
            <a:srgbClr val="A4A3A4"/>
          </p15:clr>
        </p15:guide>
        <p15:guide id="2"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BF8"/>
    <a:srgbClr val="6699FF"/>
    <a:srgbClr val="CC66FF"/>
    <a:srgbClr val="E8FA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576" autoAdjust="0"/>
    <p:restoredTop sz="94693" autoAdjust="0"/>
  </p:normalViewPr>
  <p:slideViewPr>
    <p:cSldViewPr snapToGrid="0">
      <p:cViewPr varScale="1">
        <p:scale>
          <a:sx n="10" d="100"/>
          <a:sy n="10" d="100"/>
        </p:scale>
        <p:origin x="2736" y="172"/>
      </p:cViewPr>
      <p:guideLst>
        <p:guide orient="horz" pos="13482"/>
        <p:guide pos="9536"/>
      </p:guideLst>
    </p:cSldViewPr>
  </p:slideViewPr>
  <p:outlineViewPr>
    <p:cViewPr>
      <p:scale>
        <a:sx n="33" d="100"/>
        <a:sy n="33" d="100"/>
      </p:scale>
      <p:origin x="0" y="0"/>
    </p:cViewPr>
  </p:outlineViewPr>
  <p:notesTextViewPr>
    <p:cViewPr>
      <p:scale>
        <a:sx n="200" d="100"/>
        <a:sy n="200" d="100"/>
      </p:scale>
      <p:origin x="0" y="0"/>
    </p:cViewPr>
  </p:notesTextViewPr>
  <p:gridSpacing cx="914400" cy="9144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057B796-EFD0-F246-9863-E2060FED0396}"/>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defTabSz="4171580">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7BA6FB60-7F22-D74A-843C-F6413EDE31F2}"/>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defTabSz="4171580">
              <a:defRPr sz="1200">
                <a:latin typeface="Arial" charset="0"/>
              </a:defRPr>
            </a:lvl1pPr>
          </a:lstStyle>
          <a:p>
            <a:pPr>
              <a:defRPr/>
            </a:pPr>
            <a:fld id="{74B8438F-1271-6C46-8F9C-9456BEDDECCF}" type="datetimeFigureOut">
              <a:rPr lang="en-US"/>
              <a:pPr>
                <a:defRPr/>
              </a:pPr>
              <a:t>10/22/2021</a:t>
            </a:fld>
            <a:endParaRPr lang="en-US"/>
          </a:p>
        </p:txBody>
      </p:sp>
      <p:sp>
        <p:nvSpPr>
          <p:cNvPr id="4" name="Footer Placeholder 3">
            <a:extLst>
              <a:ext uri="{FF2B5EF4-FFF2-40B4-BE49-F238E27FC236}">
                <a16:creationId xmlns:a16="http://schemas.microsoft.com/office/drawing/2014/main" id="{09E99419-FDB7-4F47-9563-16A61150F378}"/>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defTabSz="4171580">
              <a:defRPr sz="1200">
                <a:latin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C89FF592-48C8-3C47-AFB1-D96941E664F9}"/>
              </a:ext>
            </a:extLst>
          </p:cNvPr>
          <p:cNvSpPr>
            <a:spLocks noGrp="1"/>
          </p:cNvSpPr>
          <p:nvPr>
            <p:ph type="sldNum" sz="quarter" idx="3"/>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7A813B9-8573-914D-A8D2-51AED3D7633A}" type="slidenum">
              <a:rPr lang="en-US" altLang="en-US"/>
              <a:pPr/>
              <a:t>‹Nº›</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DDBEE0A-5DFA-DE46-82C7-7D6177DD322E}"/>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defTabSz="4174752">
              <a:defRPr sz="1200">
                <a:latin typeface="Arial" charset="0"/>
                <a:ea typeface="+mn-ea"/>
                <a:cs typeface="Arial" charset="0"/>
              </a:defRPr>
            </a:lvl1pPr>
          </a:lstStyle>
          <a:p>
            <a:pPr>
              <a:defRPr/>
            </a:pPr>
            <a:endParaRPr lang="en-US"/>
          </a:p>
        </p:txBody>
      </p:sp>
      <p:sp>
        <p:nvSpPr>
          <p:cNvPr id="3" name="Date Placeholder 2">
            <a:extLst>
              <a:ext uri="{FF2B5EF4-FFF2-40B4-BE49-F238E27FC236}">
                <a16:creationId xmlns:a16="http://schemas.microsoft.com/office/drawing/2014/main" id="{2BA61207-634F-734D-A1D7-824436FEACAB}"/>
              </a:ext>
            </a:extLst>
          </p:cNvPr>
          <p:cNvSpPr>
            <a:spLocks noGrp="1"/>
          </p:cNvSpPr>
          <p:nvPr>
            <p:ph type="dt"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defTabSz="4385971">
              <a:defRPr sz="1200">
                <a:latin typeface="Arial" pitchFamily="34" charset="0"/>
              </a:defRPr>
            </a:lvl1pPr>
          </a:lstStyle>
          <a:p>
            <a:pPr>
              <a:defRPr/>
            </a:pPr>
            <a:fld id="{E9598E62-35EC-B84F-8906-602E012AB95E}" type="datetimeFigureOut">
              <a:rPr lang="en-US"/>
              <a:pPr>
                <a:defRPr/>
              </a:pPr>
              <a:t>10/22/2021</a:t>
            </a:fld>
            <a:endParaRPr lang="en-US"/>
          </a:p>
        </p:txBody>
      </p:sp>
      <p:sp>
        <p:nvSpPr>
          <p:cNvPr id="4" name="Slide Image Placeholder 3">
            <a:extLst>
              <a:ext uri="{FF2B5EF4-FFF2-40B4-BE49-F238E27FC236}">
                <a16:creationId xmlns:a16="http://schemas.microsoft.com/office/drawing/2014/main" id="{8600A71D-9804-B846-9BC5-B2DFD2D43141}"/>
              </a:ext>
            </a:extLst>
          </p:cNvPr>
          <p:cNvSpPr>
            <a:spLocks noGrp="1" noRot="1" noChangeAspect="1"/>
          </p:cNvSpPr>
          <p:nvPr>
            <p:ph type="sldImg" idx="2"/>
          </p:nvPr>
        </p:nvSpPr>
        <p:spPr>
          <a:xfrm>
            <a:off x="2082800" y="744538"/>
            <a:ext cx="263207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2897342-DE2C-B841-AD04-57AC32CAC16A}"/>
              </a:ext>
            </a:extLst>
          </p:cNvPr>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96EE6E9-3630-3F4B-BA78-F264B58E57C7}"/>
              </a:ext>
            </a:extLst>
          </p:cNvPr>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defTabSz="4174752">
              <a:defRPr sz="1200">
                <a:latin typeface="Arial" charset="0"/>
                <a:ea typeface="+mn-ea"/>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24DC1787-EB28-5944-9EC8-914FFA866B18}"/>
              </a:ext>
            </a:extLst>
          </p:cNvPr>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defTabSz="4384675">
              <a:defRPr sz="1200"/>
            </a:lvl1pPr>
          </a:lstStyle>
          <a:p>
            <a:fld id="{F0D34A83-C334-CB4D-8A80-280A6D000EEC}" type="slidenum">
              <a:rPr lang="en-US" altLang="en-US"/>
              <a:pPr/>
              <a:t>‹Nº›</a:t>
            </a:fld>
            <a:endParaRPr lang="en-US" altLang="en-US"/>
          </a:p>
        </p:txBody>
      </p:sp>
    </p:spTree>
  </p:cSld>
  <p:clrMap bg1="lt1" tx1="dk1" bg2="lt2" tx2="dk2" accent1="accent1" accent2="accent2" accent3="accent3" accent4="accent4" accent5="accent5" accent6="accent6" hlink="hlink" folHlink="folHlink"/>
  <p:notesStyle>
    <a:lvl1pPr algn="l" defTabSz="868363" rtl="0" eaLnBrk="0" fontAlgn="base" hangingPunct="0">
      <a:spcBef>
        <a:spcPct val="30000"/>
      </a:spcBef>
      <a:spcAft>
        <a:spcPct val="0"/>
      </a:spcAft>
      <a:defRPr sz="1100" kern="1200">
        <a:solidFill>
          <a:schemeClr val="tx1"/>
        </a:solidFill>
        <a:latin typeface="+mn-lt"/>
        <a:ea typeface="ＭＳ Ｐゴシック" charset="0"/>
        <a:cs typeface="+mn-cs"/>
      </a:defRPr>
    </a:lvl1pPr>
    <a:lvl2pPr marL="433388" algn="l" defTabSz="868363" rtl="0" eaLnBrk="0" fontAlgn="base" hangingPunct="0">
      <a:spcBef>
        <a:spcPct val="30000"/>
      </a:spcBef>
      <a:spcAft>
        <a:spcPct val="0"/>
      </a:spcAft>
      <a:defRPr sz="1100" kern="1200">
        <a:solidFill>
          <a:schemeClr val="tx1"/>
        </a:solidFill>
        <a:latin typeface="+mn-lt"/>
        <a:ea typeface="ＭＳ Ｐゴシック" charset="0"/>
        <a:cs typeface="+mn-cs"/>
      </a:defRPr>
    </a:lvl2pPr>
    <a:lvl3pPr marL="868363" algn="l" defTabSz="868363" rtl="0" eaLnBrk="0" fontAlgn="base" hangingPunct="0">
      <a:spcBef>
        <a:spcPct val="30000"/>
      </a:spcBef>
      <a:spcAft>
        <a:spcPct val="0"/>
      </a:spcAft>
      <a:defRPr sz="1100" kern="1200">
        <a:solidFill>
          <a:schemeClr val="tx1"/>
        </a:solidFill>
        <a:latin typeface="+mn-lt"/>
        <a:ea typeface="ＭＳ Ｐゴシック" charset="0"/>
        <a:cs typeface="+mn-cs"/>
      </a:defRPr>
    </a:lvl3pPr>
    <a:lvl4pPr marL="1303338" algn="l" defTabSz="868363" rtl="0" eaLnBrk="0" fontAlgn="base" hangingPunct="0">
      <a:spcBef>
        <a:spcPct val="30000"/>
      </a:spcBef>
      <a:spcAft>
        <a:spcPct val="0"/>
      </a:spcAft>
      <a:defRPr sz="1100" kern="1200">
        <a:solidFill>
          <a:schemeClr val="tx1"/>
        </a:solidFill>
        <a:latin typeface="+mn-lt"/>
        <a:ea typeface="ＭＳ Ｐゴシック" charset="0"/>
        <a:cs typeface="+mn-cs"/>
      </a:defRPr>
    </a:lvl4pPr>
    <a:lvl5pPr marL="1738313" algn="l" defTabSz="868363" rtl="0" eaLnBrk="0" fontAlgn="base" hangingPunct="0">
      <a:spcBef>
        <a:spcPct val="30000"/>
      </a:spcBef>
      <a:spcAft>
        <a:spcPct val="0"/>
      </a:spcAft>
      <a:defRPr sz="1100" kern="1200">
        <a:solidFill>
          <a:schemeClr val="tx1"/>
        </a:solidFill>
        <a:latin typeface="+mn-lt"/>
        <a:ea typeface="ＭＳ Ｐゴシック" charset="0"/>
        <a:cs typeface="+mn-cs"/>
      </a:defRPr>
    </a:lvl5pPr>
    <a:lvl6pPr marL="2174602" algn="l" defTabSz="869842" rtl="0" eaLnBrk="1" latinLnBrk="0" hangingPunct="1">
      <a:defRPr sz="1100" kern="1200">
        <a:solidFill>
          <a:schemeClr val="tx1"/>
        </a:solidFill>
        <a:latin typeface="+mn-lt"/>
        <a:ea typeface="+mn-ea"/>
        <a:cs typeface="+mn-cs"/>
      </a:defRPr>
    </a:lvl6pPr>
    <a:lvl7pPr marL="2609523" algn="l" defTabSz="869842" rtl="0" eaLnBrk="1" latinLnBrk="0" hangingPunct="1">
      <a:defRPr sz="1100" kern="1200">
        <a:solidFill>
          <a:schemeClr val="tx1"/>
        </a:solidFill>
        <a:latin typeface="+mn-lt"/>
        <a:ea typeface="+mn-ea"/>
        <a:cs typeface="+mn-cs"/>
      </a:defRPr>
    </a:lvl7pPr>
    <a:lvl8pPr marL="3044443" algn="l" defTabSz="869842" rtl="0" eaLnBrk="1" latinLnBrk="0" hangingPunct="1">
      <a:defRPr sz="1100" kern="1200">
        <a:solidFill>
          <a:schemeClr val="tx1"/>
        </a:solidFill>
        <a:latin typeface="+mn-lt"/>
        <a:ea typeface="+mn-ea"/>
        <a:cs typeface="+mn-cs"/>
      </a:defRPr>
    </a:lvl8pPr>
    <a:lvl9pPr marL="3479362" algn="l" defTabSz="86984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A109A4C0-3D7C-D24F-B1CA-0240842C08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C455B2B2-F0C4-E542-9F8B-24F394C710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nl-NL" dirty="0">
              <a:ea typeface="ＭＳ Ｐゴシック" panose="020B0600070205080204" pitchFamily="34" charset="-128"/>
            </a:endParaRPr>
          </a:p>
        </p:txBody>
      </p:sp>
      <p:sp>
        <p:nvSpPr>
          <p:cNvPr id="4100" name="Slide Number Placeholder 3">
            <a:extLst>
              <a:ext uri="{FF2B5EF4-FFF2-40B4-BE49-F238E27FC236}">
                <a16:creationId xmlns:a16="http://schemas.microsoft.com/office/drawing/2014/main" id="{D006F916-9A1C-F342-948F-7616765E1F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4675" eaLnBrk="0" hangingPunct="0">
              <a:spcBef>
                <a:spcPct val="30000"/>
              </a:spcBef>
              <a:defRPr sz="1100">
                <a:solidFill>
                  <a:schemeClr val="tx1"/>
                </a:solidFill>
                <a:latin typeface="Calibri" panose="020F0502020204030204" pitchFamily="34" charset="0"/>
                <a:ea typeface="ＭＳ Ｐゴシック" panose="020B0600070205080204" pitchFamily="34" charset="-128"/>
              </a:defRPr>
            </a:lvl1pPr>
            <a:lvl2pPr marL="742950" indent="-285750" defTabSz="4384675" eaLnBrk="0" hangingPunct="0">
              <a:spcBef>
                <a:spcPct val="30000"/>
              </a:spcBef>
              <a:defRPr sz="1100">
                <a:solidFill>
                  <a:schemeClr val="tx1"/>
                </a:solidFill>
                <a:latin typeface="Calibri" panose="020F0502020204030204" pitchFamily="34" charset="0"/>
                <a:ea typeface="ＭＳ Ｐゴシック" panose="020B0600070205080204" pitchFamily="34" charset="-128"/>
              </a:defRPr>
            </a:lvl2pPr>
            <a:lvl3pPr marL="1143000" indent="-228600" defTabSz="4384675" eaLnBrk="0" hangingPunct="0">
              <a:spcBef>
                <a:spcPct val="30000"/>
              </a:spcBef>
              <a:defRPr sz="1100">
                <a:solidFill>
                  <a:schemeClr val="tx1"/>
                </a:solidFill>
                <a:latin typeface="Calibri" panose="020F0502020204030204" pitchFamily="34" charset="0"/>
                <a:ea typeface="ＭＳ Ｐゴシック" panose="020B0600070205080204" pitchFamily="34" charset="-128"/>
              </a:defRPr>
            </a:lvl3pPr>
            <a:lvl4pPr marL="1600200" indent="-228600" defTabSz="4384675" eaLnBrk="0" hangingPunct="0">
              <a:spcBef>
                <a:spcPct val="30000"/>
              </a:spcBef>
              <a:defRPr sz="1100">
                <a:solidFill>
                  <a:schemeClr val="tx1"/>
                </a:solidFill>
                <a:latin typeface="Calibri" panose="020F0502020204030204" pitchFamily="34" charset="0"/>
                <a:ea typeface="ＭＳ Ｐゴシック" panose="020B0600070205080204" pitchFamily="34" charset="-128"/>
              </a:defRPr>
            </a:lvl4pPr>
            <a:lvl5pPr marL="2057400" indent="-228600" defTabSz="4384675" eaLnBrk="0" hangingPunct="0">
              <a:spcBef>
                <a:spcPct val="30000"/>
              </a:spcBef>
              <a:defRPr sz="1100">
                <a:solidFill>
                  <a:schemeClr val="tx1"/>
                </a:solidFill>
                <a:latin typeface="Calibri" panose="020F0502020204030204" pitchFamily="34" charset="0"/>
                <a:ea typeface="ＭＳ Ｐゴシック" panose="020B0600070205080204" pitchFamily="34" charset="-128"/>
              </a:defRPr>
            </a:lvl5pPr>
            <a:lvl6pPr marL="2514600" indent="-228600" defTabSz="4384675" eaLnBrk="0" fontAlgn="base" hangingPunct="0">
              <a:spcBef>
                <a:spcPct val="30000"/>
              </a:spcBef>
              <a:spcAft>
                <a:spcPct val="0"/>
              </a:spcAft>
              <a:defRPr sz="1100">
                <a:solidFill>
                  <a:schemeClr val="tx1"/>
                </a:solidFill>
                <a:latin typeface="Calibri" panose="020F0502020204030204" pitchFamily="34" charset="0"/>
                <a:ea typeface="ＭＳ Ｐゴシック" panose="020B0600070205080204" pitchFamily="34" charset="-128"/>
              </a:defRPr>
            </a:lvl6pPr>
            <a:lvl7pPr marL="2971800" indent="-228600" defTabSz="4384675" eaLnBrk="0" fontAlgn="base" hangingPunct="0">
              <a:spcBef>
                <a:spcPct val="30000"/>
              </a:spcBef>
              <a:spcAft>
                <a:spcPct val="0"/>
              </a:spcAft>
              <a:defRPr sz="1100">
                <a:solidFill>
                  <a:schemeClr val="tx1"/>
                </a:solidFill>
                <a:latin typeface="Calibri" panose="020F0502020204030204" pitchFamily="34" charset="0"/>
                <a:ea typeface="ＭＳ Ｐゴシック" panose="020B0600070205080204" pitchFamily="34" charset="-128"/>
              </a:defRPr>
            </a:lvl7pPr>
            <a:lvl8pPr marL="3429000" indent="-228600" defTabSz="4384675" eaLnBrk="0" fontAlgn="base" hangingPunct="0">
              <a:spcBef>
                <a:spcPct val="30000"/>
              </a:spcBef>
              <a:spcAft>
                <a:spcPct val="0"/>
              </a:spcAft>
              <a:defRPr sz="1100">
                <a:solidFill>
                  <a:schemeClr val="tx1"/>
                </a:solidFill>
                <a:latin typeface="Calibri" panose="020F0502020204030204" pitchFamily="34" charset="0"/>
                <a:ea typeface="ＭＳ Ｐゴシック" panose="020B0600070205080204" pitchFamily="34" charset="-128"/>
              </a:defRPr>
            </a:lvl8pPr>
            <a:lvl9pPr marL="3886200" indent="-228600" defTabSz="4384675" eaLnBrk="0" fontAlgn="base" hangingPunct="0">
              <a:spcBef>
                <a:spcPct val="30000"/>
              </a:spcBef>
              <a:spcAft>
                <a:spcPct val="0"/>
              </a:spcAft>
              <a:defRPr sz="11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25462D2F-9D93-D141-941E-B2A50F494F6A}" type="slidenum">
              <a:rPr lang="en-US" altLang="nl-NL" sz="1200">
                <a:latin typeface="Arial" panose="020B0604020202020204" pitchFamily="34" charset="0"/>
              </a:rPr>
              <a:pPr eaLnBrk="1" hangingPunct="1">
                <a:spcBef>
                  <a:spcPct val="0"/>
                </a:spcBef>
              </a:pPr>
              <a:t>1</a:t>
            </a:fld>
            <a:endParaRPr lang="en-US" altLang="nl-NL" sz="12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3" y="13296915"/>
            <a:ext cx="25733931" cy="9175066"/>
          </a:xfrm>
        </p:spPr>
        <p:txBody>
          <a:bodyPr/>
          <a:lstStyle/>
          <a:p>
            <a:r>
              <a:rPr lang="en-US"/>
              <a:t>Click to edit Master title style</a:t>
            </a:r>
          </a:p>
        </p:txBody>
      </p:sp>
      <p:sp>
        <p:nvSpPr>
          <p:cNvPr id="3" name="Subtitle 2"/>
          <p:cNvSpPr>
            <a:spLocks noGrp="1"/>
          </p:cNvSpPr>
          <p:nvPr>
            <p:ph type="subTitle" idx="1"/>
          </p:nvPr>
        </p:nvSpPr>
        <p:spPr>
          <a:xfrm>
            <a:off x="4541283" y="24255466"/>
            <a:ext cx="21192650" cy="10938739"/>
          </a:xfrm>
        </p:spPr>
        <p:txBody>
          <a:bodyPr/>
          <a:lstStyle>
            <a:lvl1pPr marL="0" indent="0" algn="ctr">
              <a:buNone/>
              <a:defRPr>
                <a:solidFill>
                  <a:schemeClr val="tx1">
                    <a:tint val="75000"/>
                  </a:schemeClr>
                </a:solidFill>
              </a:defRPr>
            </a:lvl1pPr>
            <a:lvl2pPr marL="2087618" indent="0" algn="ctr">
              <a:buNone/>
              <a:defRPr>
                <a:solidFill>
                  <a:schemeClr val="tx1">
                    <a:tint val="75000"/>
                  </a:schemeClr>
                </a:solidFill>
              </a:defRPr>
            </a:lvl2pPr>
            <a:lvl3pPr marL="4175235" indent="0" algn="ctr">
              <a:buNone/>
              <a:defRPr>
                <a:solidFill>
                  <a:schemeClr val="tx1">
                    <a:tint val="75000"/>
                  </a:schemeClr>
                </a:solidFill>
              </a:defRPr>
            </a:lvl3pPr>
            <a:lvl4pPr marL="6262854" indent="0" algn="ctr">
              <a:buNone/>
              <a:defRPr>
                <a:solidFill>
                  <a:schemeClr val="tx1">
                    <a:tint val="75000"/>
                  </a:schemeClr>
                </a:solidFill>
              </a:defRPr>
            </a:lvl4pPr>
            <a:lvl5pPr marL="8350471" indent="0" algn="ctr">
              <a:buNone/>
              <a:defRPr>
                <a:solidFill>
                  <a:schemeClr val="tx1">
                    <a:tint val="75000"/>
                  </a:schemeClr>
                </a:solidFill>
              </a:defRPr>
            </a:lvl5pPr>
            <a:lvl6pPr marL="10438089" indent="0" algn="ctr">
              <a:buNone/>
              <a:defRPr>
                <a:solidFill>
                  <a:schemeClr val="tx1">
                    <a:tint val="75000"/>
                  </a:schemeClr>
                </a:solidFill>
              </a:defRPr>
            </a:lvl6pPr>
            <a:lvl7pPr marL="12525706" indent="0" algn="ctr">
              <a:buNone/>
              <a:defRPr>
                <a:solidFill>
                  <a:schemeClr val="tx1">
                    <a:tint val="75000"/>
                  </a:schemeClr>
                </a:solidFill>
              </a:defRPr>
            </a:lvl7pPr>
            <a:lvl8pPr marL="14613324" indent="0" algn="ctr">
              <a:buNone/>
              <a:defRPr>
                <a:solidFill>
                  <a:schemeClr val="tx1">
                    <a:tint val="75000"/>
                  </a:schemeClr>
                </a:solidFill>
              </a:defRPr>
            </a:lvl8pPr>
            <a:lvl9pPr marL="16700942"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53A5DD98-14C0-EE43-94D0-37584D512673}"/>
              </a:ext>
            </a:extLst>
          </p:cNvPr>
          <p:cNvSpPr>
            <a:spLocks noGrp="1"/>
          </p:cNvSpPr>
          <p:nvPr>
            <p:ph type="dt" sz="half" idx="10"/>
          </p:nvPr>
        </p:nvSpPr>
        <p:spPr/>
        <p:txBody>
          <a:bodyPr/>
          <a:lstStyle>
            <a:lvl1pPr>
              <a:defRPr/>
            </a:lvl1pPr>
          </a:lstStyle>
          <a:p>
            <a:pPr>
              <a:defRPr/>
            </a:pPr>
            <a:fld id="{E18D2F4B-E005-564B-A5E7-DD1E7C694BD4}" type="datetimeFigureOut">
              <a:rPr lang="en-US"/>
              <a:pPr>
                <a:defRPr/>
              </a:pPr>
              <a:t>10/22/2021</a:t>
            </a:fld>
            <a:endParaRPr lang="en-US"/>
          </a:p>
        </p:txBody>
      </p:sp>
      <p:sp>
        <p:nvSpPr>
          <p:cNvPr id="5" name="Footer Placeholder 4">
            <a:extLst>
              <a:ext uri="{FF2B5EF4-FFF2-40B4-BE49-F238E27FC236}">
                <a16:creationId xmlns:a16="http://schemas.microsoft.com/office/drawing/2014/main" id="{024CDC09-D0D9-4C44-9E4A-E8EE39F574A3}"/>
              </a:ext>
            </a:extLst>
          </p:cNvPr>
          <p:cNvSpPr>
            <a:spLocks noGrp="1"/>
          </p:cNvSpPr>
          <p:nvPr>
            <p:ph type="ftr" sz="quarter" idx="11"/>
          </p:nvPr>
        </p:nvSpPr>
        <p:spPr/>
        <p:txBody>
          <a:bodyPr/>
          <a:lstStyle>
            <a:lvl1pPr>
              <a:defRPr/>
            </a:lvl1pPr>
          </a:lstStyle>
          <a:p>
            <a:pPr>
              <a:defRPr/>
            </a:pPr>
            <a:endParaRPr lang="it-IT"/>
          </a:p>
        </p:txBody>
      </p:sp>
      <p:sp>
        <p:nvSpPr>
          <p:cNvPr id="6" name="Slide Number Placeholder 5">
            <a:extLst>
              <a:ext uri="{FF2B5EF4-FFF2-40B4-BE49-F238E27FC236}">
                <a16:creationId xmlns:a16="http://schemas.microsoft.com/office/drawing/2014/main" id="{62FAB73E-4419-7645-AD90-F954C96B1145}"/>
              </a:ext>
            </a:extLst>
          </p:cNvPr>
          <p:cNvSpPr>
            <a:spLocks noGrp="1"/>
          </p:cNvSpPr>
          <p:nvPr>
            <p:ph type="sldNum" sz="quarter" idx="12"/>
          </p:nvPr>
        </p:nvSpPr>
        <p:spPr/>
        <p:txBody>
          <a:bodyPr/>
          <a:lstStyle>
            <a:lvl1pPr>
              <a:defRPr/>
            </a:lvl1pPr>
          </a:lstStyle>
          <a:p>
            <a:fld id="{40F6224C-D9C9-6C48-8AB8-47F0B7CE971F}" type="slidenum">
              <a:rPr lang="en-US" altLang="en-US"/>
              <a:pPr/>
              <a:t>‹Nº›</a:t>
            </a:fld>
            <a:endParaRPr lang="en-US" altLang="en-US"/>
          </a:p>
        </p:txBody>
      </p:sp>
    </p:spTree>
    <p:extLst>
      <p:ext uri="{BB962C8B-B14F-4D97-AF65-F5344CB8AC3E}">
        <p14:creationId xmlns:p14="http://schemas.microsoft.com/office/powerpoint/2010/main" val="944959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DEA25D-F534-B24B-AC21-A5048A69016E}"/>
              </a:ext>
            </a:extLst>
          </p:cNvPr>
          <p:cNvSpPr>
            <a:spLocks noGrp="1"/>
          </p:cNvSpPr>
          <p:nvPr>
            <p:ph type="dt" sz="half" idx="10"/>
          </p:nvPr>
        </p:nvSpPr>
        <p:spPr/>
        <p:txBody>
          <a:bodyPr/>
          <a:lstStyle>
            <a:lvl1pPr>
              <a:defRPr/>
            </a:lvl1pPr>
          </a:lstStyle>
          <a:p>
            <a:pPr>
              <a:defRPr/>
            </a:pPr>
            <a:fld id="{66BE161A-CE89-1844-AE27-3AFC4203C8DA}" type="datetimeFigureOut">
              <a:rPr lang="en-US"/>
              <a:pPr>
                <a:defRPr/>
              </a:pPr>
              <a:t>10/22/2021</a:t>
            </a:fld>
            <a:endParaRPr lang="en-US"/>
          </a:p>
        </p:txBody>
      </p:sp>
      <p:sp>
        <p:nvSpPr>
          <p:cNvPr id="5" name="Footer Placeholder 4">
            <a:extLst>
              <a:ext uri="{FF2B5EF4-FFF2-40B4-BE49-F238E27FC236}">
                <a16:creationId xmlns:a16="http://schemas.microsoft.com/office/drawing/2014/main" id="{4987FC01-2E7C-964B-B451-21DF997F3844}"/>
              </a:ext>
            </a:extLst>
          </p:cNvPr>
          <p:cNvSpPr>
            <a:spLocks noGrp="1"/>
          </p:cNvSpPr>
          <p:nvPr>
            <p:ph type="ftr" sz="quarter" idx="11"/>
          </p:nvPr>
        </p:nvSpPr>
        <p:spPr/>
        <p:txBody>
          <a:bodyPr/>
          <a:lstStyle>
            <a:lvl1pPr>
              <a:defRPr/>
            </a:lvl1pPr>
          </a:lstStyle>
          <a:p>
            <a:pPr>
              <a:defRPr/>
            </a:pPr>
            <a:endParaRPr lang="it-IT"/>
          </a:p>
        </p:txBody>
      </p:sp>
      <p:sp>
        <p:nvSpPr>
          <p:cNvPr id="6" name="Slide Number Placeholder 5">
            <a:extLst>
              <a:ext uri="{FF2B5EF4-FFF2-40B4-BE49-F238E27FC236}">
                <a16:creationId xmlns:a16="http://schemas.microsoft.com/office/drawing/2014/main" id="{EAABE15C-3BF8-2D43-8FC9-8C313A1EA49B}"/>
              </a:ext>
            </a:extLst>
          </p:cNvPr>
          <p:cNvSpPr>
            <a:spLocks noGrp="1"/>
          </p:cNvSpPr>
          <p:nvPr>
            <p:ph type="sldNum" sz="quarter" idx="12"/>
          </p:nvPr>
        </p:nvSpPr>
        <p:spPr/>
        <p:txBody>
          <a:bodyPr/>
          <a:lstStyle>
            <a:lvl1pPr>
              <a:defRPr/>
            </a:lvl1pPr>
          </a:lstStyle>
          <a:p>
            <a:fld id="{5A361311-DB9D-8547-A7FE-F927F308F0E5}" type="slidenum">
              <a:rPr lang="en-US" altLang="en-US"/>
              <a:pPr/>
              <a:t>‹Nº›</a:t>
            </a:fld>
            <a:endParaRPr lang="en-US" altLang="en-US"/>
          </a:p>
        </p:txBody>
      </p:sp>
    </p:spTree>
    <p:extLst>
      <p:ext uri="{BB962C8B-B14F-4D97-AF65-F5344CB8AC3E}">
        <p14:creationId xmlns:p14="http://schemas.microsoft.com/office/powerpoint/2010/main" val="1254404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020411" y="10968469"/>
            <a:ext cx="24519771" cy="23374619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50596" y="10968469"/>
            <a:ext cx="73065230" cy="2337461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E24803-91DA-C748-A8E2-AD75E8E51500}"/>
              </a:ext>
            </a:extLst>
          </p:cNvPr>
          <p:cNvSpPr>
            <a:spLocks noGrp="1"/>
          </p:cNvSpPr>
          <p:nvPr>
            <p:ph type="dt" sz="half" idx="10"/>
          </p:nvPr>
        </p:nvSpPr>
        <p:spPr/>
        <p:txBody>
          <a:bodyPr/>
          <a:lstStyle>
            <a:lvl1pPr>
              <a:defRPr/>
            </a:lvl1pPr>
          </a:lstStyle>
          <a:p>
            <a:pPr>
              <a:defRPr/>
            </a:pPr>
            <a:fld id="{27AB58A6-50A4-E24A-8246-B1C993FBBD71}" type="datetimeFigureOut">
              <a:rPr lang="en-US"/>
              <a:pPr>
                <a:defRPr/>
              </a:pPr>
              <a:t>10/22/2021</a:t>
            </a:fld>
            <a:endParaRPr lang="en-US"/>
          </a:p>
        </p:txBody>
      </p:sp>
      <p:sp>
        <p:nvSpPr>
          <p:cNvPr id="5" name="Footer Placeholder 4">
            <a:extLst>
              <a:ext uri="{FF2B5EF4-FFF2-40B4-BE49-F238E27FC236}">
                <a16:creationId xmlns:a16="http://schemas.microsoft.com/office/drawing/2014/main" id="{900BA247-EEB6-3249-BA69-8947AA3B76BA}"/>
              </a:ext>
            </a:extLst>
          </p:cNvPr>
          <p:cNvSpPr>
            <a:spLocks noGrp="1"/>
          </p:cNvSpPr>
          <p:nvPr>
            <p:ph type="ftr" sz="quarter" idx="11"/>
          </p:nvPr>
        </p:nvSpPr>
        <p:spPr/>
        <p:txBody>
          <a:bodyPr/>
          <a:lstStyle>
            <a:lvl1pPr>
              <a:defRPr/>
            </a:lvl1pPr>
          </a:lstStyle>
          <a:p>
            <a:pPr>
              <a:defRPr/>
            </a:pPr>
            <a:endParaRPr lang="it-IT"/>
          </a:p>
        </p:txBody>
      </p:sp>
      <p:sp>
        <p:nvSpPr>
          <p:cNvPr id="6" name="Slide Number Placeholder 5">
            <a:extLst>
              <a:ext uri="{FF2B5EF4-FFF2-40B4-BE49-F238E27FC236}">
                <a16:creationId xmlns:a16="http://schemas.microsoft.com/office/drawing/2014/main" id="{41621B4A-DCB6-3C42-92B0-C1C547CE3B81}"/>
              </a:ext>
            </a:extLst>
          </p:cNvPr>
          <p:cNvSpPr>
            <a:spLocks noGrp="1"/>
          </p:cNvSpPr>
          <p:nvPr>
            <p:ph type="sldNum" sz="quarter" idx="12"/>
          </p:nvPr>
        </p:nvSpPr>
        <p:spPr/>
        <p:txBody>
          <a:bodyPr/>
          <a:lstStyle>
            <a:lvl1pPr>
              <a:defRPr/>
            </a:lvl1pPr>
          </a:lstStyle>
          <a:p>
            <a:fld id="{D6ABDEDE-A2A4-D745-840C-2708D5BB4F8A}" type="slidenum">
              <a:rPr lang="en-US" altLang="en-US"/>
              <a:pPr/>
              <a:t>‹Nº›</a:t>
            </a:fld>
            <a:endParaRPr lang="en-US" altLang="en-US"/>
          </a:p>
        </p:txBody>
      </p:sp>
    </p:spTree>
    <p:extLst>
      <p:ext uri="{BB962C8B-B14F-4D97-AF65-F5344CB8AC3E}">
        <p14:creationId xmlns:p14="http://schemas.microsoft.com/office/powerpoint/2010/main" val="28357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341404-6161-DE4F-86C1-2C971CAA76BB}"/>
              </a:ext>
            </a:extLst>
          </p:cNvPr>
          <p:cNvSpPr>
            <a:spLocks noGrp="1"/>
          </p:cNvSpPr>
          <p:nvPr>
            <p:ph type="dt" sz="half" idx="10"/>
          </p:nvPr>
        </p:nvSpPr>
        <p:spPr/>
        <p:txBody>
          <a:bodyPr/>
          <a:lstStyle>
            <a:lvl1pPr>
              <a:defRPr/>
            </a:lvl1pPr>
          </a:lstStyle>
          <a:p>
            <a:pPr>
              <a:defRPr/>
            </a:pPr>
            <a:fld id="{34F9F7AD-590B-234B-9E0D-CC9819C93501}" type="datetimeFigureOut">
              <a:rPr lang="en-US"/>
              <a:pPr>
                <a:defRPr/>
              </a:pPr>
              <a:t>10/22/2021</a:t>
            </a:fld>
            <a:endParaRPr lang="en-US"/>
          </a:p>
        </p:txBody>
      </p:sp>
      <p:sp>
        <p:nvSpPr>
          <p:cNvPr id="5" name="Footer Placeholder 4">
            <a:extLst>
              <a:ext uri="{FF2B5EF4-FFF2-40B4-BE49-F238E27FC236}">
                <a16:creationId xmlns:a16="http://schemas.microsoft.com/office/drawing/2014/main" id="{0C74A077-F49A-F541-9A6A-3EC5504BFA0F}"/>
              </a:ext>
            </a:extLst>
          </p:cNvPr>
          <p:cNvSpPr>
            <a:spLocks noGrp="1"/>
          </p:cNvSpPr>
          <p:nvPr>
            <p:ph type="ftr" sz="quarter" idx="11"/>
          </p:nvPr>
        </p:nvSpPr>
        <p:spPr/>
        <p:txBody>
          <a:bodyPr/>
          <a:lstStyle>
            <a:lvl1pPr>
              <a:defRPr/>
            </a:lvl1pPr>
          </a:lstStyle>
          <a:p>
            <a:pPr>
              <a:defRPr/>
            </a:pPr>
            <a:endParaRPr lang="it-IT"/>
          </a:p>
        </p:txBody>
      </p:sp>
      <p:sp>
        <p:nvSpPr>
          <p:cNvPr id="6" name="Slide Number Placeholder 5">
            <a:extLst>
              <a:ext uri="{FF2B5EF4-FFF2-40B4-BE49-F238E27FC236}">
                <a16:creationId xmlns:a16="http://schemas.microsoft.com/office/drawing/2014/main" id="{DD7D1A8A-0067-6248-B435-F7CEA57F7692}"/>
              </a:ext>
            </a:extLst>
          </p:cNvPr>
          <p:cNvSpPr>
            <a:spLocks noGrp="1"/>
          </p:cNvSpPr>
          <p:nvPr>
            <p:ph type="sldNum" sz="quarter" idx="12"/>
          </p:nvPr>
        </p:nvSpPr>
        <p:spPr/>
        <p:txBody>
          <a:bodyPr/>
          <a:lstStyle>
            <a:lvl1pPr>
              <a:defRPr/>
            </a:lvl1pPr>
          </a:lstStyle>
          <a:p>
            <a:fld id="{B1F34862-F695-044F-B639-55834FB64D52}" type="slidenum">
              <a:rPr lang="en-US" altLang="en-US"/>
              <a:pPr/>
              <a:t>‹Nº›</a:t>
            </a:fld>
            <a:endParaRPr lang="en-US" altLang="en-US"/>
          </a:p>
        </p:txBody>
      </p:sp>
    </p:spTree>
    <p:extLst>
      <p:ext uri="{BB962C8B-B14F-4D97-AF65-F5344CB8AC3E}">
        <p14:creationId xmlns:p14="http://schemas.microsoft.com/office/powerpoint/2010/main" val="1606468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05386"/>
            <a:ext cx="25733931" cy="8501303"/>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2391533" y="18142065"/>
            <a:ext cx="25733931" cy="9363320"/>
          </a:xfrm>
        </p:spPr>
        <p:txBody>
          <a:bodyPr anchor="b"/>
          <a:lstStyle>
            <a:lvl1pPr marL="0" indent="0">
              <a:buNone/>
              <a:defRPr sz="9100">
                <a:solidFill>
                  <a:schemeClr val="tx1">
                    <a:tint val="75000"/>
                  </a:schemeClr>
                </a:solidFill>
              </a:defRPr>
            </a:lvl1pPr>
            <a:lvl2pPr marL="2087618" indent="0">
              <a:buNone/>
              <a:defRPr sz="8200">
                <a:solidFill>
                  <a:schemeClr val="tx1">
                    <a:tint val="75000"/>
                  </a:schemeClr>
                </a:solidFill>
              </a:defRPr>
            </a:lvl2pPr>
            <a:lvl3pPr marL="4175235" indent="0">
              <a:buNone/>
              <a:defRPr sz="7300">
                <a:solidFill>
                  <a:schemeClr val="tx1">
                    <a:tint val="75000"/>
                  </a:schemeClr>
                </a:solidFill>
              </a:defRPr>
            </a:lvl3pPr>
            <a:lvl4pPr marL="6262854" indent="0">
              <a:buNone/>
              <a:defRPr sz="6400">
                <a:solidFill>
                  <a:schemeClr val="tx1">
                    <a:tint val="75000"/>
                  </a:schemeClr>
                </a:solidFill>
              </a:defRPr>
            </a:lvl4pPr>
            <a:lvl5pPr marL="8350471" indent="0">
              <a:buNone/>
              <a:defRPr sz="6400">
                <a:solidFill>
                  <a:schemeClr val="tx1">
                    <a:tint val="75000"/>
                  </a:schemeClr>
                </a:solidFill>
              </a:defRPr>
            </a:lvl5pPr>
            <a:lvl6pPr marL="10438089" indent="0">
              <a:buNone/>
              <a:defRPr sz="6400">
                <a:solidFill>
                  <a:schemeClr val="tx1">
                    <a:tint val="75000"/>
                  </a:schemeClr>
                </a:solidFill>
              </a:defRPr>
            </a:lvl6pPr>
            <a:lvl7pPr marL="12525706" indent="0">
              <a:buNone/>
              <a:defRPr sz="6400">
                <a:solidFill>
                  <a:schemeClr val="tx1">
                    <a:tint val="75000"/>
                  </a:schemeClr>
                </a:solidFill>
              </a:defRPr>
            </a:lvl7pPr>
            <a:lvl8pPr marL="14613324" indent="0">
              <a:buNone/>
              <a:defRPr sz="6400">
                <a:solidFill>
                  <a:schemeClr val="tx1">
                    <a:tint val="75000"/>
                  </a:schemeClr>
                </a:solidFill>
              </a:defRPr>
            </a:lvl8pPr>
            <a:lvl9pPr marL="16700942" indent="0">
              <a:buNone/>
              <a:defRPr sz="6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D7F23F-13C9-1941-99C1-2A225464E553}"/>
              </a:ext>
            </a:extLst>
          </p:cNvPr>
          <p:cNvSpPr>
            <a:spLocks noGrp="1"/>
          </p:cNvSpPr>
          <p:nvPr>
            <p:ph type="dt" sz="half" idx="10"/>
          </p:nvPr>
        </p:nvSpPr>
        <p:spPr/>
        <p:txBody>
          <a:bodyPr/>
          <a:lstStyle>
            <a:lvl1pPr>
              <a:defRPr/>
            </a:lvl1pPr>
          </a:lstStyle>
          <a:p>
            <a:pPr>
              <a:defRPr/>
            </a:pPr>
            <a:fld id="{EE97CB76-C680-EF4B-8C53-18E2AB0A9625}" type="datetimeFigureOut">
              <a:rPr lang="en-US"/>
              <a:pPr>
                <a:defRPr/>
              </a:pPr>
              <a:t>10/22/2021</a:t>
            </a:fld>
            <a:endParaRPr lang="en-US"/>
          </a:p>
        </p:txBody>
      </p:sp>
      <p:sp>
        <p:nvSpPr>
          <p:cNvPr id="5" name="Footer Placeholder 4">
            <a:extLst>
              <a:ext uri="{FF2B5EF4-FFF2-40B4-BE49-F238E27FC236}">
                <a16:creationId xmlns:a16="http://schemas.microsoft.com/office/drawing/2014/main" id="{DF0203CF-CAAC-5E4B-8A83-F3A1A19D9FD0}"/>
              </a:ext>
            </a:extLst>
          </p:cNvPr>
          <p:cNvSpPr>
            <a:spLocks noGrp="1"/>
          </p:cNvSpPr>
          <p:nvPr>
            <p:ph type="ftr" sz="quarter" idx="11"/>
          </p:nvPr>
        </p:nvSpPr>
        <p:spPr/>
        <p:txBody>
          <a:bodyPr/>
          <a:lstStyle>
            <a:lvl1pPr>
              <a:defRPr/>
            </a:lvl1pPr>
          </a:lstStyle>
          <a:p>
            <a:pPr>
              <a:defRPr/>
            </a:pPr>
            <a:endParaRPr lang="it-IT"/>
          </a:p>
        </p:txBody>
      </p:sp>
      <p:sp>
        <p:nvSpPr>
          <p:cNvPr id="6" name="Slide Number Placeholder 5">
            <a:extLst>
              <a:ext uri="{FF2B5EF4-FFF2-40B4-BE49-F238E27FC236}">
                <a16:creationId xmlns:a16="http://schemas.microsoft.com/office/drawing/2014/main" id="{7AE7DCCF-970E-1045-9B58-B7CB274F4434}"/>
              </a:ext>
            </a:extLst>
          </p:cNvPr>
          <p:cNvSpPr>
            <a:spLocks noGrp="1"/>
          </p:cNvSpPr>
          <p:nvPr>
            <p:ph type="sldNum" sz="quarter" idx="12"/>
          </p:nvPr>
        </p:nvSpPr>
        <p:spPr/>
        <p:txBody>
          <a:bodyPr/>
          <a:lstStyle>
            <a:lvl1pPr>
              <a:defRPr/>
            </a:lvl1pPr>
          </a:lstStyle>
          <a:p>
            <a:fld id="{CD6A8057-CD29-1E4B-BEA4-5464FF5CF212}" type="slidenum">
              <a:rPr lang="en-US" altLang="en-US"/>
              <a:pPr/>
              <a:t>‹Nº›</a:t>
            </a:fld>
            <a:endParaRPr lang="en-US" altLang="en-US"/>
          </a:p>
        </p:txBody>
      </p:sp>
    </p:spTree>
    <p:extLst>
      <p:ext uri="{BB962C8B-B14F-4D97-AF65-F5344CB8AC3E}">
        <p14:creationId xmlns:p14="http://schemas.microsoft.com/office/powerpoint/2010/main" val="247612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50593" y="63918308"/>
            <a:ext cx="48792499" cy="180796354"/>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747681" y="63918308"/>
            <a:ext cx="48792502" cy="180796354"/>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242C415-0287-3545-917F-8E48FBB43FC2}"/>
              </a:ext>
            </a:extLst>
          </p:cNvPr>
          <p:cNvSpPr>
            <a:spLocks noGrp="1"/>
          </p:cNvSpPr>
          <p:nvPr>
            <p:ph type="dt" sz="half" idx="10"/>
          </p:nvPr>
        </p:nvSpPr>
        <p:spPr/>
        <p:txBody>
          <a:bodyPr/>
          <a:lstStyle>
            <a:lvl1pPr>
              <a:defRPr/>
            </a:lvl1pPr>
          </a:lstStyle>
          <a:p>
            <a:pPr>
              <a:defRPr/>
            </a:pPr>
            <a:fld id="{F6849DEA-FFAD-C046-9D69-7B4260C0F1F5}" type="datetimeFigureOut">
              <a:rPr lang="en-US"/>
              <a:pPr>
                <a:defRPr/>
              </a:pPr>
              <a:t>10/22/2021</a:t>
            </a:fld>
            <a:endParaRPr lang="en-US"/>
          </a:p>
        </p:txBody>
      </p:sp>
      <p:sp>
        <p:nvSpPr>
          <p:cNvPr id="6" name="Footer Placeholder 4">
            <a:extLst>
              <a:ext uri="{FF2B5EF4-FFF2-40B4-BE49-F238E27FC236}">
                <a16:creationId xmlns:a16="http://schemas.microsoft.com/office/drawing/2014/main" id="{2C6FEA20-893B-AC44-8063-1AAFB3B29E25}"/>
              </a:ext>
            </a:extLst>
          </p:cNvPr>
          <p:cNvSpPr>
            <a:spLocks noGrp="1"/>
          </p:cNvSpPr>
          <p:nvPr>
            <p:ph type="ftr" sz="quarter" idx="11"/>
          </p:nvPr>
        </p:nvSpPr>
        <p:spPr/>
        <p:txBody>
          <a:bodyPr/>
          <a:lstStyle>
            <a:lvl1pPr>
              <a:defRPr/>
            </a:lvl1pPr>
          </a:lstStyle>
          <a:p>
            <a:pPr>
              <a:defRPr/>
            </a:pPr>
            <a:endParaRPr lang="it-IT"/>
          </a:p>
        </p:txBody>
      </p:sp>
      <p:sp>
        <p:nvSpPr>
          <p:cNvPr id="7" name="Slide Number Placeholder 5">
            <a:extLst>
              <a:ext uri="{FF2B5EF4-FFF2-40B4-BE49-F238E27FC236}">
                <a16:creationId xmlns:a16="http://schemas.microsoft.com/office/drawing/2014/main" id="{4547E2BD-1E10-6D4F-A94A-DB61E6875F95}"/>
              </a:ext>
            </a:extLst>
          </p:cNvPr>
          <p:cNvSpPr>
            <a:spLocks noGrp="1"/>
          </p:cNvSpPr>
          <p:nvPr>
            <p:ph type="sldNum" sz="quarter" idx="12"/>
          </p:nvPr>
        </p:nvSpPr>
        <p:spPr/>
        <p:txBody>
          <a:bodyPr/>
          <a:lstStyle>
            <a:lvl1pPr>
              <a:defRPr/>
            </a:lvl1pPr>
          </a:lstStyle>
          <a:p>
            <a:fld id="{1A816955-6DFD-4B49-AD3A-264155384430}" type="slidenum">
              <a:rPr lang="en-US" altLang="en-US"/>
              <a:pPr/>
              <a:t>‹Nº›</a:t>
            </a:fld>
            <a:endParaRPr lang="en-US" altLang="en-US"/>
          </a:p>
        </p:txBody>
      </p:sp>
    </p:spTree>
    <p:extLst>
      <p:ext uri="{BB962C8B-B14F-4D97-AF65-F5344CB8AC3E}">
        <p14:creationId xmlns:p14="http://schemas.microsoft.com/office/powerpoint/2010/main" val="3598926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761" y="1714135"/>
            <a:ext cx="27247693" cy="7133961"/>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13761" y="9581309"/>
            <a:ext cx="13376810" cy="3993033"/>
          </a:xfrm>
        </p:spPr>
        <p:txBody>
          <a:bodyPr anchor="b"/>
          <a:lstStyle>
            <a:lvl1pPr marL="0" indent="0">
              <a:buNone/>
              <a:defRPr sz="10900" b="1"/>
            </a:lvl1pPr>
            <a:lvl2pPr marL="2087618" indent="0">
              <a:buNone/>
              <a:defRPr sz="9100" b="1"/>
            </a:lvl2pPr>
            <a:lvl3pPr marL="4175235" indent="0">
              <a:buNone/>
              <a:defRPr sz="8200" b="1"/>
            </a:lvl3pPr>
            <a:lvl4pPr marL="6262854" indent="0">
              <a:buNone/>
              <a:defRPr sz="7300" b="1"/>
            </a:lvl4pPr>
            <a:lvl5pPr marL="8350471" indent="0">
              <a:buNone/>
              <a:defRPr sz="7300" b="1"/>
            </a:lvl5pPr>
            <a:lvl6pPr marL="10438089" indent="0">
              <a:buNone/>
              <a:defRPr sz="7300" b="1"/>
            </a:lvl6pPr>
            <a:lvl7pPr marL="12525706" indent="0">
              <a:buNone/>
              <a:defRPr sz="7300" b="1"/>
            </a:lvl7pPr>
            <a:lvl8pPr marL="14613324" indent="0">
              <a:buNone/>
              <a:defRPr sz="7300" b="1"/>
            </a:lvl8pPr>
            <a:lvl9pPr marL="16700942" indent="0">
              <a:buNone/>
              <a:defRPr sz="7300" b="1"/>
            </a:lvl9pPr>
          </a:lstStyle>
          <a:p>
            <a:pPr lvl="0"/>
            <a:r>
              <a:rPr lang="en-US"/>
              <a:t>Click to edit Master text styles</a:t>
            </a:r>
          </a:p>
        </p:txBody>
      </p:sp>
      <p:sp>
        <p:nvSpPr>
          <p:cNvPr id="4" name="Content Placeholder 3"/>
          <p:cNvSpPr>
            <a:spLocks noGrp="1"/>
          </p:cNvSpPr>
          <p:nvPr>
            <p:ph sz="half" idx="2"/>
          </p:nvPr>
        </p:nvSpPr>
        <p:spPr>
          <a:xfrm>
            <a:off x="1513761" y="13574342"/>
            <a:ext cx="13376810" cy="24661708"/>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79389" y="9581309"/>
            <a:ext cx="13382066" cy="3993033"/>
          </a:xfrm>
        </p:spPr>
        <p:txBody>
          <a:bodyPr anchor="b"/>
          <a:lstStyle>
            <a:lvl1pPr marL="0" indent="0">
              <a:buNone/>
              <a:defRPr sz="10900" b="1"/>
            </a:lvl1pPr>
            <a:lvl2pPr marL="2087618" indent="0">
              <a:buNone/>
              <a:defRPr sz="9100" b="1"/>
            </a:lvl2pPr>
            <a:lvl3pPr marL="4175235" indent="0">
              <a:buNone/>
              <a:defRPr sz="8200" b="1"/>
            </a:lvl3pPr>
            <a:lvl4pPr marL="6262854" indent="0">
              <a:buNone/>
              <a:defRPr sz="7300" b="1"/>
            </a:lvl4pPr>
            <a:lvl5pPr marL="8350471" indent="0">
              <a:buNone/>
              <a:defRPr sz="7300" b="1"/>
            </a:lvl5pPr>
            <a:lvl6pPr marL="10438089" indent="0">
              <a:buNone/>
              <a:defRPr sz="7300" b="1"/>
            </a:lvl6pPr>
            <a:lvl7pPr marL="12525706" indent="0">
              <a:buNone/>
              <a:defRPr sz="7300" b="1"/>
            </a:lvl7pPr>
            <a:lvl8pPr marL="14613324" indent="0">
              <a:buNone/>
              <a:defRPr sz="7300" b="1"/>
            </a:lvl8pPr>
            <a:lvl9pPr marL="16700942" indent="0">
              <a:buNone/>
              <a:defRPr sz="7300" b="1"/>
            </a:lvl9pPr>
          </a:lstStyle>
          <a:p>
            <a:pPr lvl="0"/>
            <a:r>
              <a:rPr lang="en-US"/>
              <a:t>Click to edit Master text styles</a:t>
            </a:r>
          </a:p>
        </p:txBody>
      </p:sp>
      <p:sp>
        <p:nvSpPr>
          <p:cNvPr id="6" name="Content Placeholder 5"/>
          <p:cNvSpPr>
            <a:spLocks noGrp="1"/>
          </p:cNvSpPr>
          <p:nvPr>
            <p:ph sz="quarter" idx="4"/>
          </p:nvPr>
        </p:nvSpPr>
        <p:spPr>
          <a:xfrm>
            <a:off x="15379389" y="13574342"/>
            <a:ext cx="13382066" cy="24661708"/>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4151EC1-BE64-5149-9280-3612C4F509B4}"/>
              </a:ext>
            </a:extLst>
          </p:cNvPr>
          <p:cNvSpPr>
            <a:spLocks noGrp="1"/>
          </p:cNvSpPr>
          <p:nvPr>
            <p:ph type="dt" sz="half" idx="10"/>
          </p:nvPr>
        </p:nvSpPr>
        <p:spPr/>
        <p:txBody>
          <a:bodyPr/>
          <a:lstStyle>
            <a:lvl1pPr>
              <a:defRPr/>
            </a:lvl1pPr>
          </a:lstStyle>
          <a:p>
            <a:pPr>
              <a:defRPr/>
            </a:pPr>
            <a:fld id="{D1625563-019A-6841-99D3-7951C34D7371}" type="datetimeFigureOut">
              <a:rPr lang="en-US"/>
              <a:pPr>
                <a:defRPr/>
              </a:pPr>
              <a:t>10/22/2021</a:t>
            </a:fld>
            <a:endParaRPr lang="en-US"/>
          </a:p>
        </p:txBody>
      </p:sp>
      <p:sp>
        <p:nvSpPr>
          <p:cNvPr id="8" name="Footer Placeholder 4">
            <a:extLst>
              <a:ext uri="{FF2B5EF4-FFF2-40B4-BE49-F238E27FC236}">
                <a16:creationId xmlns:a16="http://schemas.microsoft.com/office/drawing/2014/main" id="{25EBE217-0F76-F147-8BDE-1FEC91DC1EAF}"/>
              </a:ext>
            </a:extLst>
          </p:cNvPr>
          <p:cNvSpPr>
            <a:spLocks noGrp="1"/>
          </p:cNvSpPr>
          <p:nvPr>
            <p:ph type="ftr" sz="quarter" idx="11"/>
          </p:nvPr>
        </p:nvSpPr>
        <p:spPr/>
        <p:txBody>
          <a:bodyPr/>
          <a:lstStyle>
            <a:lvl1pPr>
              <a:defRPr/>
            </a:lvl1pPr>
          </a:lstStyle>
          <a:p>
            <a:pPr>
              <a:defRPr/>
            </a:pPr>
            <a:endParaRPr lang="it-IT"/>
          </a:p>
        </p:txBody>
      </p:sp>
      <p:sp>
        <p:nvSpPr>
          <p:cNvPr id="9" name="Slide Number Placeholder 5">
            <a:extLst>
              <a:ext uri="{FF2B5EF4-FFF2-40B4-BE49-F238E27FC236}">
                <a16:creationId xmlns:a16="http://schemas.microsoft.com/office/drawing/2014/main" id="{581955FD-0C9D-644C-8F74-6D430C2601A3}"/>
              </a:ext>
            </a:extLst>
          </p:cNvPr>
          <p:cNvSpPr>
            <a:spLocks noGrp="1"/>
          </p:cNvSpPr>
          <p:nvPr>
            <p:ph type="sldNum" sz="quarter" idx="12"/>
          </p:nvPr>
        </p:nvSpPr>
        <p:spPr/>
        <p:txBody>
          <a:bodyPr/>
          <a:lstStyle>
            <a:lvl1pPr>
              <a:defRPr/>
            </a:lvl1pPr>
          </a:lstStyle>
          <a:p>
            <a:fld id="{1F2AD294-DC75-9749-82D3-58F83AF5E768}" type="slidenum">
              <a:rPr lang="en-US" altLang="en-US"/>
              <a:pPr/>
              <a:t>‹Nº›</a:t>
            </a:fld>
            <a:endParaRPr lang="en-US" altLang="en-US"/>
          </a:p>
        </p:txBody>
      </p:sp>
    </p:spTree>
    <p:extLst>
      <p:ext uri="{BB962C8B-B14F-4D97-AF65-F5344CB8AC3E}">
        <p14:creationId xmlns:p14="http://schemas.microsoft.com/office/powerpoint/2010/main" val="1790532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0D6241A-0462-B645-BD17-2B9113A11B08}"/>
              </a:ext>
            </a:extLst>
          </p:cNvPr>
          <p:cNvSpPr>
            <a:spLocks noGrp="1"/>
          </p:cNvSpPr>
          <p:nvPr>
            <p:ph type="dt" sz="half" idx="10"/>
          </p:nvPr>
        </p:nvSpPr>
        <p:spPr/>
        <p:txBody>
          <a:bodyPr/>
          <a:lstStyle>
            <a:lvl1pPr>
              <a:defRPr/>
            </a:lvl1pPr>
          </a:lstStyle>
          <a:p>
            <a:pPr>
              <a:defRPr/>
            </a:pPr>
            <a:fld id="{4ED288BC-7D51-A94C-B613-ABA24656F2B3}" type="datetimeFigureOut">
              <a:rPr lang="en-US"/>
              <a:pPr>
                <a:defRPr/>
              </a:pPr>
              <a:t>10/22/2021</a:t>
            </a:fld>
            <a:endParaRPr lang="en-US"/>
          </a:p>
        </p:txBody>
      </p:sp>
      <p:sp>
        <p:nvSpPr>
          <p:cNvPr id="4" name="Footer Placeholder 4">
            <a:extLst>
              <a:ext uri="{FF2B5EF4-FFF2-40B4-BE49-F238E27FC236}">
                <a16:creationId xmlns:a16="http://schemas.microsoft.com/office/drawing/2014/main" id="{D9DDBE4C-625E-574D-8EFC-7195737C4767}"/>
              </a:ext>
            </a:extLst>
          </p:cNvPr>
          <p:cNvSpPr>
            <a:spLocks noGrp="1"/>
          </p:cNvSpPr>
          <p:nvPr>
            <p:ph type="ftr" sz="quarter" idx="11"/>
          </p:nvPr>
        </p:nvSpPr>
        <p:spPr/>
        <p:txBody>
          <a:bodyPr/>
          <a:lstStyle>
            <a:lvl1pPr>
              <a:defRPr/>
            </a:lvl1pPr>
          </a:lstStyle>
          <a:p>
            <a:pPr>
              <a:defRPr/>
            </a:pPr>
            <a:endParaRPr lang="it-IT"/>
          </a:p>
        </p:txBody>
      </p:sp>
      <p:sp>
        <p:nvSpPr>
          <p:cNvPr id="5" name="Slide Number Placeholder 5">
            <a:extLst>
              <a:ext uri="{FF2B5EF4-FFF2-40B4-BE49-F238E27FC236}">
                <a16:creationId xmlns:a16="http://schemas.microsoft.com/office/drawing/2014/main" id="{98C09BD9-689D-9C4F-9D15-4C6A5B5BC7E9}"/>
              </a:ext>
            </a:extLst>
          </p:cNvPr>
          <p:cNvSpPr>
            <a:spLocks noGrp="1"/>
          </p:cNvSpPr>
          <p:nvPr>
            <p:ph type="sldNum" sz="quarter" idx="12"/>
          </p:nvPr>
        </p:nvSpPr>
        <p:spPr/>
        <p:txBody>
          <a:bodyPr/>
          <a:lstStyle>
            <a:lvl1pPr>
              <a:defRPr/>
            </a:lvl1pPr>
          </a:lstStyle>
          <a:p>
            <a:fld id="{BB37104B-94A3-8146-8271-DBA42BFD4C89}" type="slidenum">
              <a:rPr lang="en-US" altLang="en-US"/>
              <a:pPr/>
              <a:t>‹Nº›</a:t>
            </a:fld>
            <a:endParaRPr lang="en-US" altLang="en-US"/>
          </a:p>
        </p:txBody>
      </p:sp>
    </p:spTree>
    <p:extLst>
      <p:ext uri="{BB962C8B-B14F-4D97-AF65-F5344CB8AC3E}">
        <p14:creationId xmlns:p14="http://schemas.microsoft.com/office/powerpoint/2010/main" val="561486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655DBEF-9B21-114D-9935-076FCA1FEFE8}"/>
              </a:ext>
            </a:extLst>
          </p:cNvPr>
          <p:cNvSpPr>
            <a:spLocks noGrp="1"/>
          </p:cNvSpPr>
          <p:nvPr>
            <p:ph type="dt" sz="half" idx="10"/>
          </p:nvPr>
        </p:nvSpPr>
        <p:spPr/>
        <p:txBody>
          <a:bodyPr/>
          <a:lstStyle>
            <a:lvl1pPr>
              <a:defRPr/>
            </a:lvl1pPr>
          </a:lstStyle>
          <a:p>
            <a:pPr>
              <a:defRPr/>
            </a:pPr>
            <a:fld id="{0D2E0E42-8DDB-6240-9C56-EF3ED40F2F66}" type="datetimeFigureOut">
              <a:rPr lang="en-US"/>
              <a:pPr>
                <a:defRPr/>
              </a:pPr>
              <a:t>10/22/2021</a:t>
            </a:fld>
            <a:endParaRPr lang="en-US"/>
          </a:p>
        </p:txBody>
      </p:sp>
      <p:sp>
        <p:nvSpPr>
          <p:cNvPr id="3" name="Footer Placeholder 4">
            <a:extLst>
              <a:ext uri="{FF2B5EF4-FFF2-40B4-BE49-F238E27FC236}">
                <a16:creationId xmlns:a16="http://schemas.microsoft.com/office/drawing/2014/main" id="{C224101C-D068-8843-98AC-E267A999AE79}"/>
              </a:ext>
            </a:extLst>
          </p:cNvPr>
          <p:cNvSpPr>
            <a:spLocks noGrp="1"/>
          </p:cNvSpPr>
          <p:nvPr>
            <p:ph type="ftr" sz="quarter" idx="11"/>
          </p:nvPr>
        </p:nvSpPr>
        <p:spPr/>
        <p:txBody>
          <a:bodyPr/>
          <a:lstStyle>
            <a:lvl1pPr>
              <a:defRPr/>
            </a:lvl1pPr>
          </a:lstStyle>
          <a:p>
            <a:pPr>
              <a:defRPr/>
            </a:pPr>
            <a:endParaRPr lang="it-IT"/>
          </a:p>
        </p:txBody>
      </p:sp>
      <p:sp>
        <p:nvSpPr>
          <p:cNvPr id="4" name="Slide Number Placeholder 5">
            <a:extLst>
              <a:ext uri="{FF2B5EF4-FFF2-40B4-BE49-F238E27FC236}">
                <a16:creationId xmlns:a16="http://schemas.microsoft.com/office/drawing/2014/main" id="{C0138860-1526-DA46-A245-119ECF1072F4}"/>
              </a:ext>
            </a:extLst>
          </p:cNvPr>
          <p:cNvSpPr>
            <a:spLocks noGrp="1"/>
          </p:cNvSpPr>
          <p:nvPr>
            <p:ph type="sldNum" sz="quarter" idx="12"/>
          </p:nvPr>
        </p:nvSpPr>
        <p:spPr/>
        <p:txBody>
          <a:bodyPr/>
          <a:lstStyle>
            <a:lvl1pPr>
              <a:defRPr/>
            </a:lvl1pPr>
          </a:lstStyle>
          <a:p>
            <a:fld id="{CFEC682C-8DAA-F24C-A074-0B9195437E8F}" type="slidenum">
              <a:rPr lang="en-US" altLang="en-US"/>
              <a:pPr/>
              <a:t>‹Nº›</a:t>
            </a:fld>
            <a:endParaRPr lang="en-US" altLang="en-US"/>
          </a:p>
        </p:txBody>
      </p:sp>
    </p:spTree>
    <p:extLst>
      <p:ext uri="{BB962C8B-B14F-4D97-AF65-F5344CB8AC3E}">
        <p14:creationId xmlns:p14="http://schemas.microsoft.com/office/powerpoint/2010/main" val="2881088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5" y="1704224"/>
            <a:ext cx="9960337" cy="725286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1836767" y="1704229"/>
            <a:ext cx="16924685" cy="36531826"/>
          </a:xfrm>
        </p:spPr>
        <p:txBody>
          <a:bodyPr/>
          <a:lstStyle>
            <a:lvl1pPr>
              <a:defRPr sz="147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13765" y="8957089"/>
            <a:ext cx="9960337" cy="29278966"/>
          </a:xfrm>
        </p:spPr>
        <p:txBody>
          <a:bodyPr/>
          <a:lstStyle>
            <a:lvl1pPr marL="0" indent="0">
              <a:buNone/>
              <a:defRPr sz="6400"/>
            </a:lvl1pPr>
            <a:lvl2pPr marL="2087618" indent="0">
              <a:buNone/>
              <a:defRPr sz="5500"/>
            </a:lvl2pPr>
            <a:lvl3pPr marL="4175235" indent="0">
              <a:buNone/>
              <a:defRPr sz="4600"/>
            </a:lvl3pPr>
            <a:lvl4pPr marL="6262854" indent="0">
              <a:buNone/>
              <a:defRPr sz="4100"/>
            </a:lvl4pPr>
            <a:lvl5pPr marL="8350471" indent="0">
              <a:buNone/>
              <a:defRPr sz="4100"/>
            </a:lvl5pPr>
            <a:lvl6pPr marL="10438089" indent="0">
              <a:buNone/>
              <a:defRPr sz="4100"/>
            </a:lvl6pPr>
            <a:lvl7pPr marL="12525706" indent="0">
              <a:buNone/>
              <a:defRPr sz="4100"/>
            </a:lvl7pPr>
            <a:lvl8pPr marL="14613324" indent="0">
              <a:buNone/>
              <a:defRPr sz="4100"/>
            </a:lvl8pPr>
            <a:lvl9pPr marL="16700942" indent="0">
              <a:buNone/>
              <a:defRPr sz="4100"/>
            </a:lvl9pPr>
          </a:lstStyle>
          <a:p>
            <a:pPr lvl="0"/>
            <a:r>
              <a:rPr lang="en-US"/>
              <a:t>Click to edit Master text styles</a:t>
            </a:r>
          </a:p>
        </p:txBody>
      </p:sp>
      <p:sp>
        <p:nvSpPr>
          <p:cNvPr id="5" name="Date Placeholder 3">
            <a:extLst>
              <a:ext uri="{FF2B5EF4-FFF2-40B4-BE49-F238E27FC236}">
                <a16:creationId xmlns:a16="http://schemas.microsoft.com/office/drawing/2014/main" id="{34E1E29B-1441-8D4B-8F63-B01872E15428}"/>
              </a:ext>
            </a:extLst>
          </p:cNvPr>
          <p:cNvSpPr>
            <a:spLocks noGrp="1"/>
          </p:cNvSpPr>
          <p:nvPr>
            <p:ph type="dt" sz="half" idx="10"/>
          </p:nvPr>
        </p:nvSpPr>
        <p:spPr/>
        <p:txBody>
          <a:bodyPr/>
          <a:lstStyle>
            <a:lvl1pPr>
              <a:defRPr/>
            </a:lvl1pPr>
          </a:lstStyle>
          <a:p>
            <a:pPr>
              <a:defRPr/>
            </a:pPr>
            <a:fld id="{17DF9DC9-BFA0-0F40-BE23-3928968778D9}" type="datetimeFigureOut">
              <a:rPr lang="en-US"/>
              <a:pPr>
                <a:defRPr/>
              </a:pPr>
              <a:t>10/22/2021</a:t>
            </a:fld>
            <a:endParaRPr lang="en-US"/>
          </a:p>
        </p:txBody>
      </p:sp>
      <p:sp>
        <p:nvSpPr>
          <p:cNvPr id="6" name="Footer Placeholder 4">
            <a:extLst>
              <a:ext uri="{FF2B5EF4-FFF2-40B4-BE49-F238E27FC236}">
                <a16:creationId xmlns:a16="http://schemas.microsoft.com/office/drawing/2014/main" id="{12508D43-4FEA-5742-A3DF-0DA41F6E0245}"/>
              </a:ext>
            </a:extLst>
          </p:cNvPr>
          <p:cNvSpPr>
            <a:spLocks noGrp="1"/>
          </p:cNvSpPr>
          <p:nvPr>
            <p:ph type="ftr" sz="quarter" idx="11"/>
          </p:nvPr>
        </p:nvSpPr>
        <p:spPr/>
        <p:txBody>
          <a:bodyPr/>
          <a:lstStyle>
            <a:lvl1pPr>
              <a:defRPr/>
            </a:lvl1pPr>
          </a:lstStyle>
          <a:p>
            <a:pPr>
              <a:defRPr/>
            </a:pPr>
            <a:endParaRPr lang="it-IT"/>
          </a:p>
        </p:txBody>
      </p:sp>
      <p:sp>
        <p:nvSpPr>
          <p:cNvPr id="7" name="Slide Number Placeholder 5">
            <a:extLst>
              <a:ext uri="{FF2B5EF4-FFF2-40B4-BE49-F238E27FC236}">
                <a16:creationId xmlns:a16="http://schemas.microsoft.com/office/drawing/2014/main" id="{FC012734-AFD8-BD49-BAC9-4CF9C0B63A0B}"/>
              </a:ext>
            </a:extLst>
          </p:cNvPr>
          <p:cNvSpPr>
            <a:spLocks noGrp="1"/>
          </p:cNvSpPr>
          <p:nvPr>
            <p:ph type="sldNum" sz="quarter" idx="12"/>
          </p:nvPr>
        </p:nvSpPr>
        <p:spPr/>
        <p:txBody>
          <a:bodyPr/>
          <a:lstStyle>
            <a:lvl1pPr>
              <a:defRPr/>
            </a:lvl1pPr>
          </a:lstStyle>
          <a:p>
            <a:fld id="{6981B3A7-DBCB-B945-8E99-3BA692F065B0}" type="slidenum">
              <a:rPr lang="en-US" altLang="en-US"/>
              <a:pPr/>
              <a:t>‹Nº›</a:t>
            </a:fld>
            <a:endParaRPr lang="en-US" altLang="en-US"/>
          </a:p>
        </p:txBody>
      </p:sp>
    </p:spTree>
    <p:extLst>
      <p:ext uri="{BB962C8B-B14F-4D97-AF65-F5344CB8AC3E}">
        <p14:creationId xmlns:p14="http://schemas.microsoft.com/office/powerpoint/2010/main" val="1525923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62637"/>
            <a:ext cx="18165128" cy="3537258"/>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5934154" y="3824597"/>
            <a:ext cx="18165128" cy="25682258"/>
          </a:xfrm>
        </p:spPr>
        <p:txBody>
          <a:bodyPr rtlCol="0">
            <a:normAutofit/>
          </a:bodyPr>
          <a:lstStyle>
            <a:lvl1pPr marL="0" indent="0">
              <a:buNone/>
              <a:defRPr sz="14700"/>
            </a:lvl1pPr>
            <a:lvl2pPr marL="2087618" indent="0">
              <a:buNone/>
              <a:defRPr sz="12800"/>
            </a:lvl2pPr>
            <a:lvl3pPr marL="4175235" indent="0">
              <a:buNone/>
              <a:defRPr sz="10900"/>
            </a:lvl3pPr>
            <a:lvl4pPr marL="6262854" indent="0">
              <a:buNone/>
              <a:defRPr sz="9100"/>
            </a:lvl4pPr>
            <a:lvl5pPr marL="8350471" indent="0">
              <a:buNone/>
              <a:defRPr sz="9100"/>
            </a:lvl5pPr>
            <a:lvl6pPr marL="10438089" indent="0">
              <a:buNone/>
              <a:defRPr sz="9100"/>
            </a:lvl6pPr>
            <a:lvl7pPr marL="12525706" indent="0">
              <a:buNone/>
              <a:defRPr sz="9100"/>
            </a:lvl7pPr>
            <a:lvl8pPr marL="14613324" indent="0">
              <a:buNone/>
              <a:defRPr sz="9100"/>
            </a:lvl8pPr>
            <a:lvl9pPr marL="16700942" indent="0">
              <a:buNone/>
              <a:defRPr sz="9100"/>
            </a:lvl9pPr>
          </a:lstStyle>
          <a:p>
            <a:pPr lvl="0"/>
            <a:endParaRPr lang="en-US" noProof="0"/>
          </a:p>
        </p:txBody>
      </p:sp>
      <p:sp>
        <p:nvSpPr>
          <p:cNvPr id="4" name="Text Placeholder 3"/>
          <p:cNvSpPr>
            <a:spLocks noGrp="1"/>
          </p:cNvSpPr>
          <p:nvPr>
            <p:ph type="body" sz="half" idx="2"/>
          </p:nvPr>
        </p:nvSpPr>
        <p:spPr>
          <a:xfrm>
            <a:off x="5934154" y="33499895"/>
            <a:ext cx="18165128" cy="5023494"/>
          </a:xfrm>
        </p:spPr>
        <p:txBody>
          <a:bodyPr/>
          <a:lstStyle>
            <a:lvl1pPr marL="0" indent="0">
              <a:buNone/>
              <a:defRPr sz="6400"/>
            </a:lvl1pPr>
            <a:lvl2pPr marL="2087618" indent="0">
              <a:buNone/>
              <a:defRPr sz="5500"/>
            </a:lvl2pPr>
            <a:lvl3pPr marL="4175235" indent="0">
              <a:buNone/>
              <a:defRPr sz="4600"/>
            </a:lvl3pPr>
            <a:lvl4pPr marL="6262854" indent="0">
              <a:buNone/>
              <a:defRPr sz="4100"/>
            </a:lvl4pPr>
            <a:lvl5pPr marL="8350471" indent="0">
              <a:buNone/>
              <a:defRPr sz="4100"/>
            </a:lvl5pPr>
            <a:lvl6pPr marL="10438089" indent="0">
              <a:buNone/>
              <a:defRPr sz="4100"/>
            </a:lvl6pPr>
            <a:lvl7pPr marL="12525706" indent="0">
              <a:buNone/>
              <a:defRPr sz="4100"/>
            </a:lvl7pPr>
            <a:lvl8pPr marL="14613324" indent="0">
              <a:buNone/>
              <a:defRPr sz="4100"/>
            </a:lvl8pPr>
            <a:lvl9pPr marL="16700942" indent="0">
              <a:buNone/>
              <a:defRPr sz="4100"/>
            </a:lvl9pPr>
          </a:lstStyle>
          <a:p>
            <a:pPr lvl="0"/>
            <a:r>
              <a:rPr lang="en-US"/>
              <a:t>Click to edit Master text styles</a:t>
            </a:r>
          </a:p>
        </p:txBody>
      </p:sp>
      <p:sp>
        <p:nvSpPr>
          <p:cNvPr id="5" name="Date Placeholder 3">
            <a:extLst>
              <a:ext uri="{FF2B5EF4-FFF2-40B4-BE49-F238E27FC236}">
                <a16:creationId xmlns:a16="http://schemas.microsoft.com/office/drawing/2014/main" id="{B5248483-6921-C748-BE99-BFE6367031DF}"/>
              </a:ext>
            </a:extLst>
          </p:cNvPr>
          <p:cNvSpPr>
            <a:spLocks noGrp="1"/>
          </p:cNvSpPr>
          <p:nvPr>
            <p:ph type="dt" sz="half" idx="10"/>
          </p:nvPr>
        </p:nvSpPr>
        <p:spPr/>
        <p:txBody>
          <a:bodyPr/>
          <a:lstStyle>
            <a:lvl1pPr>
              <a:defRPr/>
            </a:lvl1pPr>
          </a:lstStyle>
          <a:p>
            <a:pPr>
              <a:defRPr/>
            </a:pPr>
            <a:fld id="{2830FEEB-100B-C54D-BA04-8B080773EA07}" type="datetimeFigureOut">
              <a:rPr lang="en-US"/>
              <a:pPr>
                <a:defRPr/>
              </a:pPr>
              <a:t>10/22/2021</a:t>
            </a:fld>
            <a:endParaRPr lang="en-US"/>
          </a:p>
        </p:txBody>
      </p:sp>
      <p:sp>
        <p:nvSpPr>
          <p:cNvPr id="6" name="Footer Placeholder 4">
            <a:extLst>
              <a:ext uri="{FF2B5EF4-FFF2-40B4-BE49-F238E27FC236}">
                <a16:creationId xmlns:a16="http://schemas.microsoft.com/office/drawing/2014/main" id="{9B17C9A2-8AC0-C746-BE63-EFC41FB589FC}"/>
              </a:ext>
            </a:extLst>
          </p:cNvPr>
          <p:cNvSpPr>
            <a:spLocks noGrp="1"/>
          </p:cNvSpPr>
          <p:nvPr>
            <p:ph type="ftr" sz="quarter" idx="11"/>
          </p:nvPr>
        </p:nvSpPr>
        <p:spPr/>
        <p:txBody>
          <a:bodyPr/>
          <a:lstStyle>
            <a:lvl1pPr>
              <a:defRPr/>
            </a:lvl1pPr>
          </a:lstStyle>
          <a:p>
            <a:pPr>
              <a:defRPr/>
            </a:pPr>
            <a:endParaRPr lang="it-IT"/>
          </a:p>
        </p:txBody>
      </p:sp>
      <p:sp>
        <p:nvSpPr>
          <p:cNvPr id="7" name="Slide Number Placeholder 5">
            <a:extLst>
              <a:ext uri="{FF2B5EF4-FFF2-40B4-BE49-F238E27FC236}">
                <a16:creationId xmlns:a16="http://schemas.microsoft.com/office/drawing/2014/main" id="{88998E21-231F-1B43-A227-24B3E1408A55}"/>
              </a:ext>
            </a:extLst>
          </p:cNvPr>
          <p:cNvSpPr>
            <a:spLocks noGrp="1"/>
          </p:cNvSpPr>
          <p:nvPr>
            <p:ph type="sldNum" sz="quarter" idx="12"/>
          </p:nvPr>
        </p:nvSpPr>
        <p:spPr/>
        <p:txBody>
          <a:bodyPr/>
          <a:lstStyle>
            <a:lvl1pPr>
              <a:defRPr/>
            </a:lvl1pPr>
          </a:lstStyle>
          <a:p>
            <a:fld id="{83C68C14-DF4B-B442-AAED-26A405B7FDA2}" type="slidenum">
              <a:rPr lang="en-US" altLang="en-US"/>
              <a:pPr/>
              <a:t>‹Nº›</a:t>
            </a:fld>
            <a:endParaRPr lang="en-US" altLang="en-US"/>
          </a:p>
        </p:txBody>
      </p:sp>
    </p:spTree>
    <p:extLst>
      <p:ext uri="{BB962C8B-B14F-4D97-AF65-F5344CB8AC3E}">
        <p14:creationId xmlns:p14="http://schemas.microsoft.com/office/powerpoint/2010/main" val="630803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5A080F1-A825-924A-8770-3F5633C0F257}"/>
              </a:ext>
            </a:extLst>
          </p:cNvPr>
          <p:cNvSpPr>
            <a:spLocks noGrp="1"/>
          </p:cNvSpPr>
          <p:nvPr>
            <p:ph type="title"/>
          </p:nvPr>
        </p:nvSpPr>
        <p:spPr bwMode="auto">
          <a:xfrm>
            <a:off x="1514475" y="1714500"/>
            <a:ext cx="2724626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524" tIns="208762" rIns="417524" bIns="208762" numCol="1" anchor="ctr" anchorCtr="0" compatLnSpc="1">
            <a:prstTxWarp prst="textNoShape">
              <a:avLst/>
            </a:prstTxWarp>
          </a:bodyPr>
          <a:lstStyle/>
          <a:p>
            <a:pPr lvl="0"/>
            <a:r>
              <a:rPr lang="en-US" altLang="nl-NL"/>
              <a:t>Click to edit Master title style</a:t>
            </a:r>
          </a:p>
        </p:txBody>
      </p:sp>
      <p:sp>
        <p:nvSpPr>
          <p:cNvPr id="1027" name="Text Placeholder 2">
            <a:extLst>
              <a:ext uri="{FF2B5EF4-FFF2-40B4-BE49-F238E27FC236}">
                <a16:creationId xmlns:a16="http://schemas.microsoft.com/office/drawing/2014/main" id="{5DFDB9A6-B404-AF4F-812F-FC11C295BEE0}"/>
              </a:ext>
            </a:extLst>
          </p:cNvPr>
          <p:cNvSpPr>
            <a:spLocks noGrp="1"/>
          </p:cNvSpPr>
          <p:nvPr>
            <p:ph type="body" idx="1"/>
          </p:nvPr>
        </p:nvSpPr>
        <p:spPr bwMode="auto">
          <a:xfrm>
            <a:off x="1514475" y="9986963"/>
            <a:ext cx="27246263" cy="2824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524" tIns="208762" rIns="417524" bIns="208762" numCol="1" anchor="t" anchorCtr="0" compatLnSpc="1">
            <a:prstTxWarp prst="textNoShape">
              <a:avLst/>
            </a:prstTxWarp>
          </a:bodyPr>
          <a:lstStyle/>
          <a:p>
            <a:pPr lvl="0"/>
            <a:r>
              <a:rPr lang="en-US" altLang="nl-NL"/>
              <a:t>Click to edit Master text styles</a:t>
            </a:r>
          </a:p>
          <a:p>
            <a:pPr lvl="1"/>
            <a:r>
              <a:rPr lang="en-US" altLang="nl-NL"/>
              <a:t>Second level</a:t>
            </a:r>
          </a:p>
          <a:p>
            <a:pPr lvl="2"/>
            <a:r>
              <a:rPr lang="en-US" altLang="nl-NL"/>
              <a:t>Third level</a:t>
            </a:r>
          </a:p>
          <a:p>
            <a:pPr lvl="3"/>
            <a:r>
              <a:rPr lang="en-US" altLang="nl-NL"/>
              <a:t>Fourth level</a:t>
            </a:r>
          </a:p>
          <a:p>
            <a:pPr lvl="4"/>
            <a:r>
              <a:rPr lang="en-US" altLang="nl-NL"/>
              <a:t>Fifth level</a:t>
            </a:r>
          </a:p>
        </p:txBody>
      </p:sp>
      <p:sp>
        <p:nvSpPr>
          <p:cNvPr id="4" name="Date Placeholder 3">
            <a:extLst>
              <a:ext uri="{FF2B5EF4-FFF2-40B4-BE49-F238E27FC236}">
                <a16:creationId xmlns:a16="http://schemas.microsoft.com/office/drawing/2014/main" id="{FC79B495-FB04-574F-8865-42235E9AB910}"/>
              </a:ext>
            </a:extLst>
          </p:cNvPr>
          <p:cNvSpPr>
            <a:spLocks noGrp="1"/>
          </p:cNvSpPr>
          <p:nvPr>
            <p:ph type="dt" sz="half" idx="2"/>
          </p:nvPr>
        </p:nvSpPr>
        <p:spPr>
          <a:xfrm>
            <a:off x="1514475" y="39673213"/>
            <a:ext cx="7062788" cy="2279650"/>
          </a:xfrm>
          <a:prstGeom prst="rect">
            <a:avLst/>
          </a:prstGeom>
        </p:spPr>
        <p:txBody>
          <a:bodyPr vert="horz" wrap="square" lIns="417524" tIns="208762" rIns="417524" bIns="208762" numCol="1" anchor="ctr" anchorCtr="0" compatLnSpc="1">
            <a:prstTxWarp prst="textNoShape">
              <a:avLst/>
            </a:prstTxWarp>
          </a:bodyPr>
          <a:lstStyle>
            <a:lvl1pPr defTabSz="4172813">
              <a:defRPr sz="5500">
                <a:solidFill>
                  <a:srgbClr val="898989"/>
                </a:solidFill>
                <a:latin typeface="Calibri" pitchFamily="34" charset="0"/>
              </a:defRPr>
            </a:lvl1pPr>
          </a:lstStyle>
          <a:p>
            <a:pPr>
              <a:defRPr/>
            </a:pPr>
            <a:fld id="{9AE235B9-E920-1C43-8DC3-2CFE87C5C0E7}" type="datetimeFigureOut">
              <a:rPr lang="en-US"/>
              <a:pPr>
                <a:defRPr/>
              </a:pPr>
              <a:t>10/22/2021</a:t>
            </a:fld>
            <a:endParaRPr lang="en-US"/>
          </a:p>
        </p:txBody>
      </p:sp>
      <p:sp>
        <p:nvSpPr>
          <p:cNvPr id="5" name="Footer Placeholder 4">
            <a:extLst>
              <a:ext uri="{FF2B5EF4-FFF2-40B4-BE49-F238E27FC236}">
                <a16:creationId xmlns:a16="http://schemas.microsoft.com/office/drawing/2014/main" id="{2075C5AF-16E8-C442-ABD0-D4CDF4941499}"/>
              </a:ext>
            </a:extLst>
          </p:cNvPr>
          <p:cNvSpPr>
            <a:spLocks noGrp="1"/>
          </p:cNvSpPr>
          <p:nvPr>
            <p:ph type="ftr" sz="quarter" idx="3"/>
          </p:nvPr>
        </p:nvSpPr>
        <p:spPr>
          <a:xfrm>
            <a:off x="10344150" y="39673213"/>
            <a:ext cx="9586913" cy="2279650"/>
          </a:xfrm>
          <a:prstGeom prst="rect">
            <a:avLst/>
          </a:prstGeom>
        </p:spPr>
        <p:txBody>
          <a:bodyPr vert="horz" wrap="square" lIns="417524" tIns="208762" rIns="417524" bIns="208762" numCol="1" anchor="ctr" anchorCtr="0" compatLnSpc="1">
            <a:prstTxWarp prst="textNoShape">
              <a:avLst/>
            </a:prstTxWarp>
          </a:bodyPr>
          <a:lstStyle>
            <a:lvl1pPr algn="ctr" defTabSz="4172813">
              <a:defRPr sz="5500">
                <a:solidFill>
                  <a:srgbClr val="898989"/>
                </a:solidFill>
                <a:latin typeface="Calibri" pitchFamily="34" charset="0"/>
                <a:ea typeface="+mn-ea"/>
                <a:cs typeface="Arial" charset="0"/>
              </a:defRPr>
            </a:lvl1pPr>
          </a:lstStyle>
          <a:p>
            <a:pPr>
              <a:defRPr/>
            </a:pPr>
            <a:endParaRPr lang="it-IT"/>
          </a:p>
        </p:txBody>
      </p:sp>
      <p:sp>
        <p:nvSpPr>
          <p:cNvPr id="6" name="Slide Number Placeholder 5">
            <a:extLst>
              <a:ext uri="{FF2B5EF4-FFF2-40B4-BE49-F238E27FC236}">
                <a16:creationId xmlns:a16="http://schemas.microsoft.com/office/drawing/2014/main" id="{E4531783-9C42-A248-B2DC-D29210012E1C}"/>
              </a:ext>
            </a:extLst>
          </p:cNvPr>
          <p:cNvSpPr>
            <a:spLocks noGrp="1"/>
          </p:cNvSpPr>
          <p:nvPr>
            <p:ph type="sldNum" sz="quarter" idx="4"/>
          </p:nvPr>
        </p:nvSpPr>
        <p:spPr>
          <a:xfrm>
            <a:off x="21697950" y="39673213"/>
            <a:ext cx="7062788" cy="2279650"/>
          </a:xfrm>
          <a:prstGeom prst="rect">
            <a:avLst/>
          </a:prstGeom>
        </p:spPr>
        <p:txBody>
          <a:bodyPr vert="horz" wrap="square" lIns="417524" tIns="208762" rIns="417524" bIns="208762" numCol="1" anchor="ctr" anchorCtr="0" compatLnSpc="1">
            <a:prstTxWarp prst="textNoShape">
              <a:avLst/>
            </a:prstTxWarp>
          </a:bodyPr>
          <a:lstStyle>
            <a:lvl1pPr algn="r" defTabSz="4171950">
              <a:defRPr sz="5500">
                <a:solidFill>
                  <a:srgbClr val="898989"/>
                </a:solidFill>
                <a:latin typeface="Calibri" panose="020F0502020204030204" pitchFamily="34" charset="0"/>
              </a:defRPr>
            </a:lvl1pPr>
          </a:lstStyle>
          <a:p>
            <a:fld id="{C7A03B85-5E63-7F41-86BE-B6DD6CB34CEF}" type="slidenum">
              <a:rPr lang="en-US" altLang="en-US"/>
              <a:pPr/>
              <a:t>‹Nº›</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0363" rtl="0" eaLnBrk="0" fontAlgn="base" hangingPunct="0">
        <a:spcBef>
          <a:spcPct val="0"/>
        </a:spcBef>
        <a:spcAft>
          <a:spcPct val="0"/>
        </a:spcAft>
        <a:defRPr sz="20100" kern="1200">
          <a:solidFill>
            <a:schemeClr val="tx1"/>
          </a:solidFill>
          <a:latin typeface="+mj-lt"/>
          <a:ea typeface="ＭＳ Ｐゴシック" charset="0"/>
          <a:cs typeface="+mj-cs"/>
        </a:defRPr>
      </a:lvl1pPr>
      <a:lvl2pPr algn="ctr" defTabSz="4170363" rtl="0" eaLnBrk="0" fontAlgn="base" hangingPunct="0">
        <a:spcBef>
          <a:spcPct val="0"/>
        </a:spcBef>
        <a:spcAft>
          <a:spcPct val="0"/>
        </a:spcAft>
        <a:defRPr sz="20100">
          <a:solidFill>
            <a:schemeClr val="tx1"/>
          </a:solidFill>
          <a:latin typeface="Calibri" pitchFamily="34" charset="0"/>
          <a:ea typeface="ＭＳ Ｐゴシック" charset="0"/>
        </a:defRPr>
      </a:lvl2pPr>
      <a:lvl3pPr algn="ctr" defTabSz="4170363" rtl="0" eaLnBrk="0" fontAlgn="base" hangingPunct="0">
        <a:spcBef>
          <a:spcPct val="0"/>
        </a:spcBef>
        <a:spcAft>
          <a:spcPct val="0"/>
        </a:spcAft>
        <a:defRPr sz="20100">
          <a:solidFill>
            <a:schemeClr val="tx1"/>
          </a:solidFill>
          <a:latin typeface="Calibri" pitchFamily="34" charset="0"/>
          <a:ea typeface="ＭＳ Ｐゴシック" charset="0"/>
        </a:defRPr>
      </a:lvl3pPr>
      <a:lvl4pPr algn="ctr" defTabSz="4170363" rtl="0" eaLnBrk="0" fontAlgn="base" hangingPunct="0">
        <a:spcBef>
          <a:spcPct val="0"/>
        </a:spcBef>
        <a:spcAft>
          <a:spcPct val="0"/>
        </a:spcAft>
        <a:defRPr sz="20100">
          <a:solidFill>
            <a:schemeClr val="tx1"/>
          </a:solidFill>
          <a:latin typeface="Calibri" pitchFamily="34" charset="0"/>
          <a:ea typeface="ＭＳ Ｐゴシック" charset="0"/>
        </a:defRPr>
      </a:lvl4pPr>
      <a:lvl5pPr algn="ctr" defTabSz="4170363" rtl="0" eaLnBrk="0" fontAlgn="base" hangingPunct="0">
        <a:spcBef>
          <a:spcPct val="0"/>
        </a:spcBef>
        <a:spcAft>
          <a:spcPct val="0"/>
        </a:spcAft>
        <a:defRPr sz="20100">
          <a:solidFill>
            <a:schemeClr val="tx1"/>
          </a:solidFill>
          <a:latin typeface="Calibri" pitchFamily="34" charset="0"/>
          <a:ea typeface="ＭＳ Ｐゴシック" charset="0"/>
        </a:defRPr>
      </a:lvl5pPr>
      <a:lvl6pPr marL="434920" algn="ctr" defTabSz="4174027" rtl="0" fontAlgn="base">
        <a:spcBef>
          <a:spcPct val="0"/>
        </a:spcBef>
        <a:spcAft>
          <a:spcPct val="0"/>
        </a:spcAft>
        <a:defRPr sz="20100">
          <a:solidFill>
            <a:schemeClr val="tx1"/>
          </a:solidFill>
          <a:latin typeface="Calibri" pitchFamily="34" charset="0"/>
        </a:defRPr>
      </a:lvl6pPr>
      <a:lvl7pPr marL="869842" algn="ctr" defTabSz="4174027" rtl="0" fontAlgn="base">
        <a:spcBef>
          <a:spcPct val="0"/>
        </a:spcBef>
        <a:spcAft>
          <a:spcPct val="0"/>
        </a:spcAft>
        <a:defRPr sz="20100">
          <a:solidFill>
            <a:schemeClr val="tx1"/>
          </a:solidFill>
          <a:latin typeface="Calibri" pitchFamily="34" charset="0"/>
        </a:defRPr>
      </a:lvl7pPr>
      <a:lvl8pPr marL="1304760" algn="ctr" defTabSz="4174027" rtl="0" fontAlgn="base">
        <a:spcBef>
          <a:spcPct val="0"/>
        </a:spcBef>
        <a:spcAft>
          <a:spcPct val="0"/>
        </a:spcAft>
        <a:defRPr sz="20100">
          <a:solidFill>
            <a:schemeClr val="tx1"/>
          </a:solidFill>
          <a:latin typeface="Calibri" pitchFamily="34" charset="0"/>
        </a:defRPr>
      </a:lvl8pPr>
      <a:lvl9pPr marL="1739681" algn="ctr" defTabSz="4174027" rtl="0" fontAlgn="base">
        <a:spcBef>
          <a:spcPct val="0"/>
        </a:spcBef>
        <a:spcAft>
          <a:spcPct val="0"/>
        </a:spcAft>
        <a:defRPr sz="20100">
          <a:solidFill>
            <a:schemeClr val="tx1"/>
          </a:solidFill>
          <a:latin typeface="Calibri" pitchFamily="34" charset="0"/>
        </a:defRPr>
      </a:lvl9pPr>
    </p:titleStyle>
    <p:bodyStyle>
      <a:lvl1pPr marL="1562100" indent="-1562100" algn="l" defTabSz="4170363" rtl="0" eaLnBrk="0" fontAlgn="base" hangingPunct="0">
        <a:spcBef>
          <a:spcPct val="20000"/>
        </a:spcBef>
        <a:spcAft>
          <a:spcPct val="0"/>
        </a:spcAft>
        <a:buFont typeface="Arial" panose="020B0604020202020204" pitchFamily="34" charset="0"/>
        <a:buChar char="•"/>
        <a:defRPr sz="14700" kern="1200">
          <a:solidFill>
            <a:schemeClr val="tx1"/>
          </a:solidFill>
          <a:latin typeface="+mn-lt"/>
          <a:ea typeface="ＭＳ Ｐゴシック" charset="0"/>
          <a:cs typeface="+mn-cs"/>
        </a:defRPr>
      </a:lvl1pPr>
      <a:lvl2pPr marL="3387725" indent="-1303338" algn="l" defTabSz="4170363" rtl="0" eaLnBrk="0" fontAlgn="base" hangingPunct="0">
        <a:spcBef>
          <a:spcPct val="20000"/>
        </a:spcBef>
        <a:spcAft>
          <a:spcPct val="0"/>
        </a:spcAft>
        <a:buFont typeface="Arial" panose="020B0604020202020204" pitchFamily="34" charset="0"/>
        <a:buChar char="–"/>
        <a:defRPr sz="12800" kern="1200">
          <a:solidFill>
            <a:schemeClr val="tx1"/>
          </a:solidFill>
          <a:latin typeface="+mn-lt"/>
          <a:ea typeface="ＭＳ Ｐゴシック" charset="0"/>
          <a:cs typeface="+mn-cs"/>
        </a:defRPr>
      </a:lvl2pPr>
      <a:lvl3pPr marL="5218113" indent="-1041400" algn="l" defTabSz="4170363" rtl="0" eaLnBrk="0" fontAlgn="base" hangingPunct="0">
        <a:spcBef>
          <a:spcPct val="20000"/>
        </a:spcBef>
        <a:spcAft>
          <a:spcPct val="0"/>
        </a:spcAft>
        <a:buFont typeface="Arial" panose="020B0604020202020204" pitchFamily="34" charset="0"/>
        <a:buChar char="•"/>
        <a:defRPr sz="10900" kern="1200">
          <a:solidFill>
            <a:schemeClr val="tx1"/>
          </a:solidFill>
          <a:latin typeface="+mn-lt"/>
          <a:ea typeface="ＭＳ Ｐゴシック" charset="0"/>
          <a:cs typeface="+mn-cs"/>
        </a:defRPr>
      </a:lvl3pPr>
      <a:lvl4pPr marL="7304088" indent="-1041400" algn="l" defTabSz="4170363" rtl="0" eaLnBrk="0" fontAlgn="base" hangingPunct="0">
        <a:spcBef>
          <a:spcPct val="20000"/>
        </a:spcBef>
        <a:spcAft>
          <a:spcPct val="0"/>
        </a:spcAft>
        <a:buFont typeface="Arial" panose="020B0604020202020204" pitchFamily="34" charset="0"/>
        <a:buChar char="–"/>
        <a:defRPr sz="9100" kern="1200">
          <a:solidFill>
            <a:schemeClr val="tx1"/>
          </a:solidFill>
          <a:latin typeface="+mn-lt"/>
          <a:ea typeface="ＭＳ Ｐゴシック" charset="0"/>
          <a:cs typeface="+mn-cs"/>
        </a:defRPr>
      </a:lvl4pPr>
      <a:lvl5pPr marL="9390063" indent="-1041400" algn="l" defTabSz="4170363" rtl="0" eaLnBrk="0" fontAlgn="base" hangingPunct="0">
        <a:spcBef>
          <a:spcPct val="20000"/>
        </a:spcBef>
        <a:spcAft>
          <a:spcPct val="0"/>
        </a:spcAft>
        <a:buFont typeface="Arial" panose="020B0604020202020204" pitchFamily="34" charset="0"/>
        <a:buChar char="»"/>
        <a:defRPr sz="9100" kern="1200">
          <a:solidFill>
            <a:schemeClr val="tx1"/>
          </a:solidFill>
          <a:latin typeface="+mn-lt"/>
          <a:ea typeface="ＭＳ Ｐゴシック" charset="0"/>
          <a:cs typeface="+mn-cs"/>
        </a:defRPr>
      </a:lvl5pPr>
      <a:lvl6pPr marL="11481897" indent="-1043809" algn="l" defTabSz="4175235"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69515" indent="-1043809" algn="l" defTabSz="4175235"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7134" indent="-1043809" algn="l" defTabSz="4175235"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4752" indent="-1043809" algn="l" defTabSz="4175235"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5235" rtl="0" eaLnBrk="1" latinLnBrk="0" hangingPunct="1">
        <a:defRPr sz="8200" kern="1200">
          <a:solidFill>
            <a:schemeClr val="tx1"/>
          </a:solidFill>
          <a:latin typeface="+mn-lt"/>
          <a:ea typeface="+mn-ea"/>
          <a:cs typeface="+mn-cs"/>
        </a:defRPr>
      </a:lvl1pPr>
      <a:lvl2pPr marL="2087618" algn="l" defTabSz="4175235" rtl="0" eaLnBrk="1" latinLnBrk="0" hangingPunct="1">
        <a:defRPr sz="8200" kern="1200">
          <a:solidFill>
            <a:schemeClr val="tx1"/>
          </a:solidFill>
          <a:latin typeface="+mn-lt"/>
          <a:ea typeface="+mn-ea"/>
          <a:cs typeface="+mn-cs"/>
        </a:defRPr>
      </a:lvl2pPr>
      <a:lvl3pPr marL="4175235" algn="l" defTabSz="4175235" rtl="0" eaLnBrk="1" latinLnBrk="0" hangingPunct="1">
        <a:defRPr sz="8200" kern="1200">
          <a:solidFill>
            <a:schemeClr val="tx1"/>
          </a:solidFill>
          <a:latin typeface="+mn-lt"/>
          <a:ea typeface="+mn-ea"/>
          <a:cs typeface="+mn-cs"/>
        </a:defRPr>
      </a:lvl3pPr>
      <a:lvl4pPr marL="6262854" algn="l" defTabSz="4175235" rtl="0" eaLnBrk="1" latinLnBrk="0" hangingPunct="1">
        <a:defRPr sz="8200" kern="1200">
          <a:solidFill>
            <a:schemeClr val="tx1"/>
          </a:solidFill>
          <a:latin typeface="+mn-lt"/>
          <a:ea typeface="+mn-ea"/>
          <a:cs typeface="+mn-cs"/>
        </a:defRPr>
      </a:lvl4pPr>
      <a:lvl5pPr marL="8350471" algn="l" defTabSz="4175235" rtl="0" eaLnBrk="1" latinLnBrk="0" hangingPunct="1">
        <a:defRPr sz="8200" kern="1200">
          <a:solidFill>
            <a:schemeClr val="tx1"/>
          </a:solidFill>
          <a:latin typeface="+mn-lt"/>
          <a:ea typeface="+mn-ea"/>
          <a:cs typeface="+mn-cs"/>
        </a:defRPr>
      </a:lvl5pPr>
      <a:lvl6pPr marL="10438089" algn="l" defTabSz="4175235" rtl="0" eaLnBrk="1" latinLnBrk="0" hangingPunct="1">
        <a:defRPr sz="8200" kern="1200">
          <a:solidFill>
            <a:schemeClr val="tx1"/>
          </a:solidFill>
          <a:latin typeface="+mn-lt"/>
          <a:ea typeface="+mn-ea"/>
          <a:cs typeface="+mn-cs"/>
        </a:defRPr>
      </a:lvl6pPr>
      <a:lvl7pPr marL="12525706" algn="l" defTabSz="4175235" rtl="0" eaLnBrk="1" latinLnBrk="0" hangingPunct="1">
        <a:defRPr sz="8200" kern="1200">
          <a:solidFill>
            <a:schemeClr val="tx1"/>
          </a:solidFill>
          <a:latin typeface="+mn-lt"/>
          <a:ea typeface="+mn-ea"/>
          <a:cs typeface="+mn-cs"/>
        </a:defRPr>
      </a:lvl7pPr>
      <a:lvl8pPr marL="14613324" algn="l" defTabSz="4175235" rtl="0" eaLnBrk="1" latinLnBrk="0" hangingPunct="1">
        <a:defRPr sz="8200" kern="1200">
          <a:solidFill>
            <a:schemeClr val="tx1"/>
          </a:solidFill>
          <a:latin typeface="+mn-lt"/>
          <a:ea typeface="+mn-ea"/>
          <a:cs typeface="+mn-cs"/>
        </a:defRPr>
      </a:lvl8pPr>
      <a:lvl9pPr marL="16700942" algn="l" defTabSz="4175235"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png"/><Relationship Id="rId7" Type="http://schemas.openxmlformats.org/officeDocument/2006/relationships/hyperlink" Target="http://www.effective-project.e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9" name="Imagen 28">
            <a:extLst>
              <a:ext uri="{FF2B5EF4-FFF2-40B4-BE49-F238E27FC236}">
                <a16:creationId xmlns:a16="http://schemas.microsoft.com/office/drawing/2014/main" id="{DCF0537A-391D-42D3-880B-9BBF55309796}"/>
              </a:ext>
            </a:extLst>
          </p:cNvPr>
          <p:cNvPicPr>
            <a:picLocks noChangeAspect="1"/>
          </p:cNvPicPr>
          <p:nvPr/>
        </p:nvPicPr>
        <p:blipFill rotWithShape="1">
          <a:blip r:embed="rId3"/>
          <a:srcRect r="1346"/>
          <a:stretch/>
        </p:blipFill>
        <p:spPr>
          <a:xfrm>
            <a:off x="14891258" y="13959747"/>
            <a:ext cx="14448374" cy="5465473"/>
          </a:xfrm>
          <a:prstGeom prst="rect">
            <a:avLst/>
          </a:prstGeom>
        </p:spPr>
      </p:pic>
      <p:pic>
        <p:nvPicPr>
          <p:cNvPr id="31" name="Imagen 30">
            <a:extLst>
              <a:ext uri="{FF2B5EF4-FFF2-40B4-BE49-F238E27FC236}">
                <a16:creationId xmlns:a16="http://schemas.microsoft.com/office/drawing/2014/main" id="{0856FA89-4C6B-4DBF-AF3F-412A25BD6C10}"/>
              </a:ext>
            </a:extLst>
          </p:cNvPr>
          <p:cNvPicPr>
            <a:picLocks noChangeAspect="1"/>
          </p:cNvPicPr>
          <p:nvPr/>
        </p:nvPicPr>
        <p:blipFill>
          <a:blip r:embed="rId4"/>
          <a:stretch>
            <a:fillRect/>
          </a:stretch>
        </p:blipFill>
        <p:spPr>
          <a:xfrm>
            <a:off x="1671264" y="21762019"/>
            <a:ext cx="12333480" cy="10712823"/>
          </a:xfrm>
          <a:prstGeom prst="rect">
            <a:avLst/>
          </a:prstGeom>
        </p:spPr>
      </p:pic>
      <p:pic>
        <p:nvPicPr>
          <p:cNvPr id="22" name="Imagen 21">
            <a:extLst>
              <a:ext uri="{FF2B5EF4-FFF2-40B4-BE49-F238E27FC236}">
                <a16:creationId xmlns:a16="http://schemas.microsoft.com/office/drawing/2014/main" id="{6AC94D2F-F526-4907-9D2A-9B5E12C1C05D}"/>
              </a:ext>
            </a:extLst>
          </p:cNvPr>
          <p:cNvPicPr>
            <a:picLocks noChangeAspect="1"/>
          </p:cNvPicPr>
          <p:nvPr/>
        </p:nvPicPr>
        <p:blipFill>
          <a:blip r:embed="rId5"/>
          <a:stretch>
            <a:fillRect/>
          </a:stretch>
        </p:blipFill>
        <p:spPr>
          <a:xfrm>
            <a:off x="1086506" y="985556"/>
            <a:ext cx="28116613" cy="5251806"/>
          </a:xfrm>
          <a:prstGeom prst="rect">
            <a:avLst/>
          </a:prstGeom>
        </p:spPr>
      </p:pic>
      <p:pic>
        <p:nvPicPr>
          <p:cNvPr id="20" name="Imagen 19">
            <a:extLst>
              <a:ext uri="{FF2B5EF4-FFF2-40B4-BE49-F238E27FC236}">
                <a16:creationId xmlns:a16="http://schemas.microsoft.com/office/drawing/2014/main" id="{4635B4E9-6240-419D-A240-9461B80AB135}"/>
              </a:ext>
            </a:extLst>
          </p:cNvPr>
          <p:cNvPicPr>
            <a:picLocks noChangeAspect="1"/>
          </p:cNvPicPr>
          <p:nvPr/>
        </p:nvPicPr>
        <p:blipFill>
          <a:blip r:embed="rId6"/>
          <a:stretch>
            <a:fillRect/>
          </a:stretch>
        </p:blipFill>
        <p:spPr>
          <a:xfrm>
            <a:off x="862657" y="41247607"/>
            <a:ext cx="28467126" cy="604255"/>
          </a:xfrm>
          <a:prstGeom prst="rect">
            <a:avLst/>
          </a:prstGeom>
        </p:spPr>
      </p:pic>
      <p:sp>
        <p:nvSpPr>
          <p:cNvPr id="1027" name="TextBox 3">
            <a:extLst>
              <a:ext uri="{FF2B5EF4-FFF2-40B4-BE49-F238E27FC236}">
                <a16:creationId xmlns:a16="http://schemas.microsoft.com/office/drawing/2014/main" id="{EED9D940-F4FF-024E-B7AE-8FAE83C5C54B}"/>
              </a:ext>
            </a:extLst>
          </p:cNvPr>
          <p:cNvSpPr txBox="1">
            <a:spLocks noChangeArrowheads="1"/>
          </p:cNvSpPr>
          <p:nvPr/>
        </p:nvSpPr>
        <p:spPr bwMode="auto">
          <a:xfrm>
            <a:off x="4363036" y="1149954"/>
            <a:ext cx="21181798" cy="3473376"/>
          </a:xfrm>
          <a:prstGeom prst="rect">
            <a:avLst/>
          </a:prstGeom>
          <a:noFill/>
          <a:ln w="9525">
            <a:noFill/>
            <a:miter lim="800000"/>
            <a:headEnd/>
            <a:tailEnd/>
          </a:ln>
        </p:spPr>
        <p:txBody>
          <a:bodyPr wrap="square" lIns="86984" tIns="43492" rIns="86984" bIns="43492">
            <a:spAutoFit/>
          </a:bodyPr>
          <a:lstStyle/>
          <a:p>
            <a:pPr algn="ctr" defTabSz="4174027">
              <a:defRPr/>
            </a:pPr>
            <a:r>
              <a:rPr lang="en-US" sz="7200" dirty="0">
                <a:solidFill>
                  <a:schemeClr val="bg1"/>
                </a:solidFill>
                <a:latin typeface="Calibri" panose="020F0502020204030204" pitchFamily="34" charset="0"/>
                <a:ea typeface="+mn-ea"/>
                <a:cs typeface="Calibri" panose="020F0502020204030204" pitchFamily="34" charset="0"/>
              </a:rPr>
              <a:t>Eco-designed </a:t>
            </a:r>
            <a:r>
              <a:rPr lang="en-US" sz="7200" dirty="0" err="1">
                <a:solidFill>
                  <a:schemeClr val="bg1"/>
                </a:solidFill>
                <a:latin typeface="Calibri" panose="020F0502020204030204" pitchFamily="34" charset="0"/>
                <a:ea typeface="+mn-ea"/>
                <a:cs typeface="Calibri" panose="020F0502020204030204" pitchFamily="34" charset="0"/>
              </a:rPr>
              <a:t>Fibres</a:t>
            </a:r>
            <a:r>
              <a:rPr lang="en-US" sz="7200" dirty="0">
                <a:solidFill>
                  <a:schemeClr val="bg1"/>
                </a:solidFill>
                <a:latin typeface="Calibri" panose="020F0502020204030204" pitchFamily="34" charset="0"/>
                <a:ea typeface="+mn-ea"/>
                <a:cs typeface="Calibri" panose="020F0502020204030204" pitchFamily="34" charset="0"/>
              </a:rPr>
              <a:t> and Films from Biobased Polyamides and Polyesters for Sustainable Development</a:t>
            </a:r>
          </a:p>
          <a:p>
            <a:pPr algn="ctr" defTabSz="4174027">
              <a:defRPr/>
            </a:pPr>
            <a:r>
              <a:rPr lang="en-US" sz="4000" dirty="0">
                <a:latin typeface="Calibri" panose="020F0502020204030204" pitchFamily="34" charset="0"/>
                <a:cs typeface="Calibri" panose="020F0502020204030204" pitchFamily="34" charset="0"/>
              </a:rPr>
              <a:t>J. Guillen Angel</a:t>
            </a:r>
            <a:r>
              <a:rPr lang="en-US" sz="4000" baseline="30000" dirty="0">
                <a:latin typeface="Calibri" panose="020F0502020204030204" pitchFamily="34" charset="0"/>
                <a:cs typeface="Calibri" panose="020F0502020204030204" pitchFamily="34" charset="0"/>
              </a:rPr>
              <a:t>1</a:t>
            </a:r>
            <a:r>
              <a:rPr lang="en-US" sz="4000" dirty="0">
                <a:latin typeface="Calibri" panose="020F0502020204030204" pitchFamily="34" charset="0"/>
                <a:cs typeface="Calibri" panose="020F0502020204030204" pitchFamily="34" charset="0"/>
              </a:rPr>
              <a:t>, N. García-Polanco</a:t>
            </a:r>
            <a:r>
              <a:rPr lang="en-US" sz="4000" baseline="30000" dirty="0">
                <a:latin typeface="Calibri" panose="020F0502020204030204" pitchFamily="34" charset="0"/>
                <a:cs typeface="Calibri" panose="020F0502020204030204" pitchFamily="34" charset="0"/>
              </a:rPr>
              <a:t>1*</a:t>
            </a:r>
            <a:r>
              <a:rPr lang="en-US" sz="4000" dirty="0">
                <a:latin typeface="Calibri" panose="020F0502020204030204" pitchFamily="34" charset="0"/>
                <a:cs typeface="Calibri" panose="020F0502020204030204" pitchFamily="34" charset="0"/>
              </a:rPr>
              <a:t> </a:t>
            </a:r>
            <a:endParaRPr lang="en-US" sz="4000" baseline="30000" dirty="0">
              <a:latin typeface="Calibri" panose="020F0502020204030204" pitchFamily="34" charset="0"/>
              <a:cs typeface="Calibri" panose="020F0502020204030204" pitchFamily="34" charset="0"/>
            </a:endParaRPr>
          </a:p>
          <a:p>
            <a:pPr marL="914276" indent="-914276" algn="ctr" defTabSz="4387247" eaLnBrk="1" hangingPunct="1">
              <a:defRPr/>
            </a:pPr>
            <a:r>
              <a:rPr lang="en-US" sz="3600" dirty="0">
                <a:latin typeface="Calibri" panose="020F0502020204030204" pitchFamily="34" charset="0"/>
                <a:cs typeface="Calibri" panose="020F0502020204030204" pitchFamily="34" charset="0"/>
              </a:rPr>
              <a:t>1. Fundación CIRCE, Parque Empresarial Dinamiza Avda. de Ranillas 3D, 1º Planta, 50018 Zaragoza, Spain</a:t>
            </a:r>
          </a:p>
        </p:txBody>
      </p:sp>
      <p:sp>
        <p:nvSpPr>
          <p:cNvPr id="2051" name="TextBox 6">
            <a:extLst>
              <a:ext uri="{FF2B5EF4-FFF2-40B4-BE49-F238E27FC236}">
                <a16:creationId xmlns:a16="http://schemas.microsoft.com/office/drawing/2014/main" id="{FFAA168A-D7A5-134D-961C-7DB57519DC16}"/>
              </a:ext>
            </a:extLst>
          </p:cNvPr>
          <p:cNvSpPr txBox="1">
            <a:spLocks noChangeArrowheads="1"/>
          </p:cNvSpPr>
          <p:nvPr/>
        </p:nvSpPr>
        <p:spPr bwMode="auto">
          <a:xfrm>
            <a:off x="1404002" y="6466362"/>
            <a:ext cx="13423602" cy="15661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984" tIns="43492" rIns="86984" bIns="43492">
            <a:spAutoFit/>
          </a:bodyPr>
          <a:lstStyle>
            <a:lvl1pPr eaLnBrk="0" hangingPunct="0">
              <a:spcBef>
                <a:spcPct val="20000"/>
              </a:spcBef>
              <a:buFont typeface="Arial" panose="020B0604020202020204" pitchFamily="34" charset="0"/>
              <a:buChar char="•"/>
              <a:defRPr sz="147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1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109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5pPr>
            <a:lvl6pPr marL="25146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6pPr>
            <a:lvl7pPr marL="29718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7pPr>
            <a:lvl8pPr marL="34290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8pPr>
            <a:lvl9pPr marL="38862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9pPr>
          </a:lstStyle>
          <a:p>
            <a:pPr algn="just" eaLnBrk="1" hangingPunct="1">
              <a:spcBef>
                <a:spcPct val="0"/>
              </a:spcBef>
              <a:buFontTx/>
              <a:buNone/>
            </a:pPr>
            <a:r>
              <a:rPr lang="en-US" altLang="nl-NL" sz="4400" b="1" dirty="0">
                <a:cs typeface="Calibri" panose="020F0502020204030204" pitchFamily="34" charset="0"/>
              </a:rPr>
              <a:t>INTRODUCTION</a:t>
            </a:r>
            <a:r>
              <a:rPr lang="en-US" altLang="nl-NL" sz="4400" dirty="0">
                <a:cs typeface="Calibri" panose="020F0502020204030204" pitchFamily="34" charset="0"/>
              </a:rPr>
              <a:t>: Accumulation of plastic material in the environment has a negative impact on wildlife and humans. As most plastics are non-biodegradable and recycling is limited, if not impossible. This issue is addressed by a novel research project called </a:t>
            </a:r>
            <a:r>
              <a:rPr lang="en-US" altLang="nl-NL" sz="4400" b="1" dirty="0">
                <a:cs typeface="Calibri" panose="020F0502020204030204" pitchFamily="34" charset="0"/>
              </a:rPr>
              <a:t>EFFECTIVE</a:t>
            </a:r>
            <a:r>
              <a:rPr lang="en-US" altLang="nl-NL" sz="4400" dirty="0">
                <a:cs typeface="Calibri" panose="020F0502020204030204" pitchFamily="34" charset="0"/>
              </a:rPr>
              <a:t>, this project connects 12 companies and research institutes that have come together to redesign two of the most widely used materials today: polyamides and bio-polyesters.</a:t>
            </a:r>
          </a:p>
          <a:p>
            <a:pPr algn="just" eaLnBrk="1" hangingPunct="1">
              <a:spcBef>
                <a:spcPct val="0"/>
              </a:spcBef>
              <a:buFontTx/>
              <a:buNone/>
            </a:pPr>
            <a:r>
              <a:rPr lang="en-US" altLang="nl-NL" sz="4400" b="1" dirty="0">
                <a:cs typeface="Calibri" panose="020F0502020204030204" pitchFamily="34" charset="0"/>
              </a:rPr>
              <a:t>OBJECTIVE</a:t>
            </a:r>
            <a:r>
              <a:rPr lang="en-US" altLang="nl-NL" sz="4400" dirty="0">
                <a:cs typeface="Calibri" panose="020F0502020204030204" pitchFamily="34" charset="0"/>
              </a:rPr>
              <a:t>:</a:t>
            </a:r>
          </a:p>
          <a:p>
            <a:pPr algn="just" eaLnBrk="1" hangingPunct="1">
              <a:spcBef>
                <a:spcPct val="0"/>
              </a:spcBef>
              <a:buFontTx/>
              <a:buNone/>
            </a:pPr>
            <a:r>
              <a:rPr lang="en-US" altLang="nl-NL" sz="4400" dirty="0">
                <a:cs typeface="Calibri" panose="020F0502020204030204" pitchFamily="34" charset="0"/>
              </a:rPr>
              <a:t>The overarching objective of the EFFECTIVE project is to demonstrate innovative and economically viable routes for the production of bio-based polyamides and polyesters from renewable feedstocks to obtain </a:t>
            </a:r>
            <a:r>
              <a:rPr lang="en-US" altLang="nl-NL" sz="4400" dirty="0" err="1">
                <a:cs typeface="Calibri" panose="020F0502020204030204" pitchFamily="34" charset="0"/>
              </a:rPr>
              <a:t>fibres</a:t>
            </a:r>
            <a:r>
              <a:rPr lang="en-US" altLang="nl-NL" sz="4400" dirty="0">
                <a:cs typeface="Calibri" panose="020F0502020204030204" pitchFamily="34" charset="0"/>
              </a:rPr>
              <a:t> and compostable film packaging with enhanced properties, market competitiveness and increased sustainability. Also, the project intends to represent a key milestone towards the future industrialization of biobased </a:t>
            </a:r>
            <a:r>
              <a:rPr lang="en-US" altLang="nl-NL" sz="4400" dirty="0" err="1">
                <a:cs typeface="Calibri" panose="020F0502020204030204" pitchFamily="34" charset="0"/>
              </a:rPr>
              <a:t>fibres</a:t>
            </a:r>
            <a:r>
              <a:rPr lang="en-US" altLang="nl-NL" sz="4400" dirty="0">
                <a:cs typeface="Calibri" panose="020F0502020204030204" pitchFamily="34" charset="0"/>
              </a:rPr>
              <a:t> and films production in Europe foreseeing the mobilization of relevant investments by involved industry partners to develop new cases of biobased economy, interconnected with circular regenerative economy joining environmental sustainability and economic profitability.</a:t>
            </a:r>
          </a:p>
        </p:txBody>
      </p:sp>
      <p:sp>
        <p:nvSpPr>
          <p:cNvPr id="2052" name="TextBox 7">
            <a:extLst>
              <a:ext uri="{FF2B5EF4-FFF2-40B4-BE49-F238E27FC236}">
                <a16:creationId xmlns:a16="http://schemas.microsoft.com/office/drawing/2014/main" id="{4A08504F-7725-A243-96B9-497CEA110D4F}"/>
              </a:ext>
            </a:extLst>
          </p:cNvPr>
          <p:cNvSpPr txBox="1">
            <a:spLocks noChangeArrowheads="1"/>
          </p:cNvSpPr>
          <p:nvPr/>
        </p:nvSpPr>
        <p:spPr bwMode="auto">
          <a:xfrm>
            <a:off x="1300731" y="33645064"/>
            <a:ext cx="13380740" cy="69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984" tIns="43492" rIns="86984" bIns="43492">
            <a:noAutofit/>
          </a:bodyPr>
          <a:lstStyle>
            <a:lvl1pPr eaLnBrk="0" hangingPunct="0">
              <a:spcBef>
                <a:spcPct val="20000"/>
              </a:spcBef>
              <a:buFont typeface="Arial" panose="020B0604020202020204" pitchFamily="34" charset="0"/>
              <a:buChar char="•"/>
              <a:defRPr sz="147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1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109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5pPr>
            <a:lvl6pPr marL="25146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6pPr>
            <a:lvl7pPr marL="29718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7pPr>
            <a:lvl8pPr marL="34290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8pPr>
            <a:lvl9pPr marL="38862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9pPr>
          </a:lstStyle>
          <a:p>
            <a:pPr algn="just" eaLnBrk="1" hangingPunct="1">
              <a:spcBef>
                <a:spcPct val="0"/>
              </a:spcBef>
              <a:buFontTx/>
              <a:buNone/>
            </a:pPr>
            <a:r>
              <a:rPr lang="en-US" altLang="nl-NL" sz="4400" b="1" dirty="0">
                <a:cs typeface="Calibri" panose="020F0502020204030204" pitchFamily="34" charset="0"/>
              </a:rPr>
              <a:t>Bio based products</a:t>
            </a:r>
            <a:r>
              <a:rPr lang="en-US" altLang="nl-NL" sz="4400" dirty="0">
                <a:cs typeface="Calibri" panose="020F0502020204030204" pitchFamily="34" charset="0"/>
              </a:rPr>
              <a:t>: Bio-based products or materials are usually defined as products and materials from biological and renewable sources, such as plants. Raw materials like minerals and fossil fuels, despite being extracted from earth, are not considered in this category given the long period their production takes (i.e. beyond a century). This means that a plastic made out oil from petroleum is not bio-based, whereas a plastic made from vegetable oils is indeed a bio-based product. Nylon, for example, is a plastic that can be produced from both sources. </a:t>
            </a:r>
            <a:endParaRPr lang="en-US" altLang="nl-NL" sz="4800" dirty="0">
              <a:cs typeface="Calibri" panose="020F0502020204030204" pitchFamily="34" charset="0"/>
            </a:endParaRPr>
          </a:p>
          <a:p>
            <a:pPr eaLnBrk="1" hangingPunct="1">
              <a:spcBef>
                <a:spcPct val="0"/>
              </a:spcBef>
              <a:buFontTx/>
              <a:buNone/>
            </a:pPr>
            <a:endParaRPr lang="en-US" altLang="nl-NL" sz="4800" dirty="0">
              <a:cs typeface="Calibri" panose="020F0502020204030204" pitchFamily="34" charset="0"/>
            </a:endParaRPr>
          </a:p>
          <a:p>
            <a:pPr eaLnBrk="1" hangingPunct="1">
              <a:spcBef>
                <a:spcPct val="0"/>
              </a:spcBef>
              <a:buFontTx/>
              <a:buNone/>
            </a:pPr>
            <a:endParaRPr lang="en-US" altLang="nl-NL" sz="4800" dirty="0">
              <a:cs typeface="Calibri" panose="020F0502020204030204" pitchFamily="34" charset="0"/>
            </a:endParaRPr>
          </a:p>
        </p:txBody>
      </p:sp>
      <p:sp>
        <p:nvSpPr>
          <p:cNvPr id="2058" name="TextBox 15">
            <a:extLst>
              <a:ext uri="{FF2B5EF4-FFF2-40B4-BE49-F238E27FC236}">
                <a16:creationId xmlns:a16="http://schemas.microsoft.com/office/drawing/2014/main" id="{A0A9D8B8-7127-D248-9486-D72164C15279}"/>
              </a:ext>
            </a:extLst>
          </p:cNvPr>
          <p:cNvSpPr txBox="1">
            <a:spLocks noChangeArrowheads="1"/>
          </p:cNvSpPr>
          <p:nvPr/>
        </p:nvSpPr>
        <p:spPr bwMode="auto">
          <a:xfrm>
            <a:off x="15385411" y="6530703"/>
            <a:ext cx="13422740" cy="6858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984" tIns="43492" rIns="86984" bIns="43492">
            <a:spAutoFit/>
          </a:bodyPr>
          <a:lstStyle>
            <a:lvl1pPr eaLnBrk="0" hangingPunct="0">
              <a:spcBef>
                <a:spcPct val="20000"/>
              </a:spcBef>
              <a:buFont typeface="Arial" panose="020B0604020202020204" pitchFamily="34" charset="0"/>
              <a:buChar char="•"/>
              <a:defRPr sz="147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1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109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5pPr>
            <a:lvl6pPr marL="25146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6pPr>
            <a:lvl7pPr marL="29718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7pPr>
            <a:lvl8pPr marL="34290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8pPr>
            <a:lvl9pPr marL="38862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9pPr>
          </a:lstStyle>
          <a:p>
            <a:pPr algn="just" eaLnBrk="1" hangingPunct="1">
              <a:spcBef>
                <a:spcPct val="0"/>
              </a:spcBef>
              <a:buFontTx/>
              <a:buNone/>
            </a:pPr>
            <a:r>
              <a:rPr lang="en-US" altLang="nl-NL" sz="4400" b="1" dirty="0">
                <a:cs typeface="Calibri" panose="020F0502020204030204" pitchFamily="34" charset="0"/>
              </a:rPr>
              <a:t>RESULTS</a:t>
            </a:r>
            <a:r>
              <a:rPr lang="en-US" altLang="nl-NL" sz="4400" dirty="0">
                <a:cs typeface="Calibri" panose="020F0502020204030204" pitchFamily="34" charset="0"/>
              </a:rPr>
              <a:t>: The main expected results consist of:</a:t>
            </a:r>
          </a:p>
          <a:p>
            <a:pPr marL="685800" indent="-685800" algn="just" eaLnBrk="1" hangingPunct="1">
              <a:spcBef>
                <a:spcPct val="0"/>
              </a:spcBef>
            </a:pPr>
            <a:r>
              <a:rPr lang="en-US" altLang="nl-NL" sz="4400" dirty="0">
                <a:cs typeface="Calibri" panose="020F0502020204030204" pitchFamily="34" charset="0"/>
              </a:rPr>
              <a:t>Demonstration of the production of bio-based nylons, bio-based polyesters and biodegradable bio-materials from renewable.</a:t>
            </a:r>
            <a:endParaRPr lang="en-US" altLang="nl-NL" sz="4400" strike="sngStrike" dirty="0">
              <a:cs typeface="Calibri" panose="020F0502020204030204" pitchFamily="34" charset="0"/>
            </a:endParaRPr>
          </a:p>
          <a:p>
            <a:pPr marL="685800" indent="-685800" algn="just" eaLnBrk="1" hangingPunct="1">
              <a:spcBef>
                <a:spcPct val="0"/>
              </a:spcBef>
            </a:pPr>
            <a:r>
              <a:rPr lang="en-US" altLang="nl-NL" sz="4400" dirty="0">
                <a:cs typeface="Calibri" panose="020F0502020204030204" pitchFamily="34" charset="0"/>
              </a:rPr>
              <a:t>Validation of bio-based nylons into yarns for carpet and garment manufacturing, as well as into compostable films for packaging applications.</a:t>
            </a:r>
          </a:p>
          <a:p>
            <a:pPr marL="685800" indent="-685800" algn="just" eaLnBrk="1" hangingPunct="1">
              <a:spcBef>
                <a:spcPct val="0"/>
              </a:spcBef>
            </a:pPr>
            <a:r>
              <a:rPr lang="en-US" altLang="nl-NL" sz="4400" dirty="0">
                <a:cs typeface="Calibri" panose="020F0502020204030204" pitchFamily="34" charset="0"/>
              </a:rPr>
              <a:t>Validation of biodegradable bio-materials from bio-based polyesters into compostable films for packaging applications.</a:t>
            </a:r>
          </a:p>
        </p:txBody>
      </p:sp>
      <p:sp>
        <p:nvSpPr>
          <p:cNvPr id="2086" name="TextBox 22">
            <a:extLst>
              <a:ext uri="{FF2B5EF4-FFF2-40B4-BE49-F238E27FC236}">
                <a16:creationId xmlns:a16="http://schemas.microsoft.com/office/drawing/2014/main" id="{067FFD12-C65D-E84D-82ED-9FD7053DBE65}"/>
              </a:ext>
            </a:extLst>
          </p:cNvPr>
          <p:cNvSpPr txBox="1">
            <a:spLocks noChangeArrowheads="1"/>
          </p:cNvSpPr>
          <p:nvPr/>
        </p:nvSpPr>
        <p:spPr bwMode="auto">
          <a:xfrm>
            <a:off x="15307937" y="21054507"/>
            <a:ext cx="13526390" cy="5504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984" tIns="43492" rIns="86984" bIns="43492">
            <a:spAutoFit/>
          </a:bodyPr>
          <a:lstStyle>
            <a:lvl1pPr eaLnBrk="0" hangingPunct="0">
              <a:spcBef>
                <a:spcPct val="20000"/>
              </a:spcBef>
              <a:buFont typeface="Arial" panose="020B0604020202020204" pitchFamily="34" charset="0"/>
              <a:buChar char="•"/>
              <a:defRPr sz="147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1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109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5pPr>
            <a:lvl6pPr marL="25146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6pPr>
            <a:lvl7pPr marL="29718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7pPr>
            <a:lvl8pPr marL="34290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8pPr>
            <a:lvl9pPr marL="38862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9pPr>
          </a:lstStyle>
          <a:p>
            <a:pPr algn="just" eaLnBrk="1" hangingPunct="1">
              <a:spcBef>
                <a:spcPct val="0"/>
              </a:spcBef>
              <a:buFontTx/>
              <a:buNone/>
            </a:pPr>
            <a:r>
              <a:rPr lang="en-US" altLang="nl-NL" sz="4400" b="1" dirty="0">
                <a:cs typeface="Calibri" panose="020F0502020204030204" pitchFamily="34" charset="0"/>
              </a:rPr>
              <a:t>CONCLUSIONS</a:t>
            </a:r>
            <a:r>
              <a:rPr lang="en-US" altLang="nl-NL" sz="4400" dirty="0">
                <a:cs typeface="Calibri" panose="020F0502020204030204" pitchFamily="34" charset="0"/>
              </a:rPr>
              <a:t>: The EFFECTIVE project is using various sustainable and renewable feedstocks as a starting point to produce biobased building blocks of high commercial interest. In addition, two parallel value chains have been established to convert the obtained biobased building blocks into polymeric </a:t>
            </a:r>
            <a:r>
              <a:rPr lang="en-US" altLang="nl-NL" sz="4400" dirty="0" err="1">
                <a:cs typeface="Calibri" panose="020F0502020204030204" pitchFamily="34" charset="0"/>
              </a:rPr>
              <a:t>fibres</a:t>
            </a:r>
            <a:r>
              <a:rPr lang="en-US" altLang="nl-NL" sz="4400" dirty="0">
                <a:cs typeface="Calibri" panose="020F0502020204030204" pitchFamily="34" charset="0"/>
              </a:rPr>
              <a:t>, materials and compostable films for the subsequent application into large consumer products.</a:t>
            </a:r>
          </a:p>
        </p:txBody>
      </p:sp>
      <p:sp>
        <p:nvSpPr>
          <p:cNvPr id="24" name="TextBox 23">
            <a:extLst>
              <a:ext uri="{FF2B5EF4-FFF2-40B4-BE49-F238E27FC236}">
                <a16:creationId xmlns:a16="http://schemas.microsoft.com/office/drawing/2014/main" id="{58974D01-8153-BC41-856A-A00CCD55800A}"/>
              </a:ext>
            </a:extLst>
          </p:cNvPr>
          <p:cNvSpPr txBox="1"/>
          <p:nvPr/>
        </p:nvSpPr>
        <p:spPr>
          <a:xfrm>
            <a:off x="15281130" y="33531394"/>
            <a:ext cx="13631301" cy="1442050"/>
          </a:xfrm>
          <a:prstGeom prst="rect">
            <a:avLst/>
          </a:prstGeom>
          <a:noFill/>
        </p:spPr>
        <p:txBody>
          <a:bodyPr wrap="square" lIns="86984" tIns="43492" rIns="86984" bIns="43492">
            <a:spAutoFit/>
          </a:bodyPr>
          <a:lstStyle/>
          <a:p>
            <a:pPr defTabSz="4175235" fontAlgn="auto">
              <a:spcBef>
                <a:spcPts val="0"/>
              </a:spcBef>
              <a:spcAft>
                <a:spcPts val="0"/>
              </a:spcAft>
              <a:defRPr/>
            </a:pPr>
            <a:r>
              <a:rPr lang="en-US" sz="4800" b="1" dirty="0">
                <a:latin typeface="Calibri" panose="020F0502020204030204" pitchFamily="34" charset="0"/>
                <a:ea typeface="+mn-ea"/>
                <a:cs typeface="Calibri" panose="020F0502020204030204" pitchFamily="34" charset="0"/>
              </a:rPr>
              <a:t>REFERENCES</a:t>
            </a:r>
            <a:r>
              <a:rPr lang="en-US" sz="4800" dirty="0">
                <a:latin typeface="Calibri" panose="020F0502020204030204" pitchFamily="34" charset="0"/>
                <a:ea typeface="+mn-ea"/>
                <a:cs typeface="Calibri" panose="020F0502020204030204" pitchFamily="34" charset="0"/>
              </a:rPr>
              <a:t>:</a:t>
            </a:r>
          </a:p>
          <a:p>
            <a:pPr defTabSz="4175235" fontAlgn="auto">
              <a:spcBef>
                <a:spcPts val="0"/>
              </a:spcBef>
              <a:spcAft>
                <a:spcPts val="0"/>
              </a:spcAft>
              <a:defRPr/>
            </a:pPr>
            <a:r>
              <a:rPr lang="en-US" sz="4000" dirty="0">
                <a:latin typeface="Calibri" panose="020F0502020204030204" pitchFamily="34" charset="0"/>
                <a:ea typeface="+mn-ea"/>
                <a:cs typeface="Calibri" panose="020F0502020204030204" pitchFamily="34" charset="0"/>
              </a:rPr>
              <a:t>[1] </a:t>
            </a:r>
            <a:r>
              <a:rPr lang="en-US" sz="4000" dirty="0">
                <a:latin typeface="Calibri" panose="020F0502020204030204" pitchFamily="34" charset="0"/>
                <a:ea typeface="+mn-ea"/>
                <a:cs typeface="Calibri" panose="020F0502020204030204" pitchFamily="34" charset="0"/>
                <a:hlinkClick r:id="rId7"/>
              </a:rPr>
              <a:t>http://www.effective-project.eu/</a:t>
            </a:r>
            <a:endParaRPr lang="en-US" sz="4000" dirty="0">
              <a:latin typeface="Calibri" panose="020F0502020204030204" pitchFamily="34" charset="0"/>
              <a:ea typeface="+mn-ea"/>
              <a:cs typeface="Calibri" panose="020F0502020204030204" pitchFamily="34" charset="0"/>
            </a:endParaRPr>
          </a:p>
        </p:txBody>
      </p:sp>
      <p:sp>
        <p:nvSpPr>
          <p:cNvPr id="2089" name="TextBox 25">
            <a:extLst>
              <a:ext uri="{FF2B5EF4-FFF2-40B4-BE49-F238E27FC236}">
                <a16:creationId xmlns:a16="http://schemas.microsoft.com/office/drawing/2014/main" id="{10595A17-4314-624E-A1B3-3E27CC01E8B0}"/>
              </a:ext>
            </a:extLst>
          </p:cNvPr>
          <p:cNvSpPr txBox="1">
            <a:spLocks noChangeArrowheads="1"/>
          </p:cNvSpPr>
          <p:nvPr/>
        </p:nvSpPr>
        <p:spPr bwMode="auto">
          <a:xfrm>
            <a:off x="15849535" y="19995346"/>
            <a:ext cx="12598141" cy="64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984" tIns="43492" rIns="86984" bIns="43492">
            <a:spAutoFit/>
          </a:bodyPr>
          <a:lstStyle>
            <a:lvl1pPr eaLnBrk="0" hangingPunct="0">
              <a:spcBef>
                <a:spcPct val="20000"/>
              </a:spcBef>
              <a:buFont typeface="Arial" panose="020B0604020202020204" pitchFamily="34" charset="0"/>
              <a:buChar char="•"/>
              <a:defRPr sz="147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1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109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5pPr>
            <a:lvl6pPr marL="25146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6pPr>
            <a:lvl7pPr marL="29718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7pPr>
            <a:lvl8pPr marL="34290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8pPr>
            <a:lvl9pPr marL="38862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nl-NL" sz="3600" b="1" dirty="0">
                <a:cs typeface="Calibri" panose="020F0502020204030204" pitchFamily="34" charset="0"/>
              </a:rPr>
              <a:t>Figure 2</a:t>
            </a:r>
            <a:r>
              <a:rPr lang="en-US" altLang="nl-NL" sz="3600" dirty="0">
                <a:cs typeface="Calibri" panose="020F0502020204030204" pitchFamily="34" charset="0"/>
              </a:rPr>
              <a:t>. The innovative process introduced by the EFFECTIVE.</a:t>
            </a:r>
          </a:p>
        </p:txBody>
      </p:sp>
      <p:sp>
        <p:nvSpPr>
          <p:cNvPr id="2092" name="TextBox 28">
            <a:extLst>
              <a:ext uri="{FF2B5EF4-FFF2-40B4-BE49-F238E27FC236}">
                <a16:creationId xmlns:a16="http://schemas.microsoft.com/office/drawing/2014/main" id="{B1056133-A630-A340-8799-CF384CEF1B5B}"/>
              </a:ext>
            </a:extLst>
          </p:cNvPr>
          <p:cNvSpPr txBox="1">
            <a:spLocks noChangeArrowheads="1"/>
          </p:cNvSpPr>
          <p:nvPr/>
        </p:nvSpPr>
        <p:spPr bwMode="auto">
          <a:xfrm>
            <a:off x="19419406" y="32857582"/>
            <a:ext cx="4951013" cy="64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984" tIns="43492" rIns="86984" bIns="43492">
            <a:spAutoFit/>
          </a:bodyPr>
          <a:lstStyle>
            <a:lvl1pPr eaLnBrk="0" hangingPunct="0">
              <a:spcBef>
                <a:spcPct val="20000"/>
              </a:spcBef>
              <a:buFont typeface="Arial" panose="020B0604020202020204" pitchFamily="34" charset="0"/>
              <a:buChar char="•"/>
              <a:defRPr sz="147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1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109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5pPr>
            <a:lvl6pPr marL="25146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6pPr>
            <a:lvl7pPr marL="29718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7pPr>
            <a:lvl8pPr marL="34290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8pPr>
            <a:lvl9pPr marL="38862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nl-NL" sz="3600" b="1" dirty="0">
                <a:cs typeface="Calibri" panose="020F0502020204030204" pitchFamily="34" charset="0"/>
              </a:rPr>
              <a:t>Figure 3</a:t>
            </a:r>
            <a:r>
              <a:rPr lang="en-US" altLang="nl-NL" sz="3600" dirty="0">
                <a:cs typeface="Calibri" panose="020F0502020204030204" pitchFamily="34" charset="0"/>
              </a:rPr>
              <a:t>. Project partners</a:t>
            </a:r>
          </a:p>
        </p:txBody>
      </p:sp>
      <p:sp>
        <p:nvSpPr>
          <p:cNvPr id="2096" name="TextBox 33">
            <a:extLst>
              <a:ext uri="{FF2B5EF4-FFF2-40B4-BE49-F238E27FC236}">
                <a16:creationId xmlns:a16="http://schemas.microsoft.com/office/drawing/2014/main" id="{478932AD-87D4-5E47-9D62-E7F29E38EF7E}"/>
              </a:ext>
            </a:extLst>
          </p:cNvPr>
          <p:cNvSpPr txBox="1">
            <a:spLocks noChangeArrowheads="1"/>
          </p:cNvSpPr>
          <p:nvPr/>
        </p:nvSpPr>
        <p:spPr bwMode="auto">
          <a:xfrm>
            <a:off x="1243420" y="32407678"/>
            <a:ext cx="13438051" cy="64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984" tIns="43492" rIns="86984" bIns="43492">
            <a:spAutoFit/>
          </a:bodyPr>
          <a:lstStyle>
            <a:lvl1pPr eaLnBrk="0" hangingPunct="0">
              <a:spcBef>
                <a:spcPct val="20000"/>
              </a:spcBef>
              <a:buFont typeface="Arial" panose="020B0604020202020204" pitchFamily="34" charset="0"/>
              <a:buChar char="•"/>
              <a:defRPr sz="147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1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109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5pPr>
            <a:lvl6pPr marL="25146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6pPr>
            <a:lvl7pPr marL="29718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7pPr>
            <a:lvl8pPr marL="34290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8pPr>
            <a:lvl9pPr marL="3886200" indent="-228600" defTabSz="4170363" eaLnBrk="0" fontAlgn="base" hangingPunct="0">
              <a:spcBef>
                <a:spcPct val="20000"/>
              </a:spcBef>
              <a:spcAft>
                <a:spcPct val="0"/>
              </a:spcAft>
              <a:buFont typeface="Arial" panose="020B0604020202020204" pitchFamily="34" charset="0"/>
              <a:buChar char="»"/>
              <a:defRPr sz="91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nl-NL" sz="3600" b="1" dirty="0">
                <a:cs typeface="Calibri" panose="020F0502020204030204" pitchFamily="34" charset="0"/>
              </a:rPr>
              <a:t>Figure 1</a:t>
            </a:r>
            <a:r>
              <a:rPr lang="en-US" altLang="nl-NL" sz="3600" dirty="0">
                <a:cs typeface="Calibri" panose="020F0502020204030204" pitchFamily="34" charset="0"/>
              </a:rPr>
              <a:t>. The EFFECTIVE circle and production of biobased products.</a:t>
            </a:r>
          </a:p>
        </p:txBody>
      </p:sp>
      <p:sp>
        <p:nvSpPr>
          <p:cNvPr id="2097" name="TextBox 1">
            <a:extLst>
              <a:ext uri="{FF2B5EF4-FFF2-40B4-BE49-F238E27FC236}">
                <a16:creationId xmlns:a16="http://schemas.microsoft.com/office/drawing/2014/main" id="{39CBE0C8-6EEF-F74A-9126-F93FE6E11A79}"/>
              </a:ext>
            </a:extLst>
          </p:cNvPr>
          <p:cNvSpPr txBox="1">
            <a:spLocks noChangeArrowheads="1"/>
          </p:cNvSpPr>
          <p:nvPr/>
        </p:nvSpPr>
        <p:spPr bwMode="auto">
          <a:xfrm>
            <a:off x="900000" y="41190978"/>
            <a:ext cx="28467126" cy="721736"/>
          </a:xfrm>
          <a:prstGeom prst="rect">
            <a:avLst/>
          </a:prstGeom>
          <a:noFill/>
          <a:ln>
            <a:noFill/>
          </a:ln>
        </p:spPr>
        <p:txBody>
          <a:bodyPr wrap="square">
            <a:spAutoFit/>
          </a:bodyPr>
          <a:lstStyle/>
          <a:p>
            <a:pPr algn="ctr">
              <a:lnSpc>
                <a:spcPct val="107000"/>
              </a:lnSpc>
              <a:spcAft>
                <a:spcPts val="800"/>
              </a:spcAft>
            </a:pPr>
            <a:r>
              <a:rPr lang="en-US" sz="4000" dirty="0">
                <a:solidFill>
                  <a:schemeClr val="bg1"/>
                </a:solidFill>
                <a:effectLst/>
                <a:latin typeface="+mn-lt"/>
                <a:ea typeface="Calibri" panose="020F0502020204030204" pitchFamily="34" charset="0"/>
                <a:cs typeface="Times New Roman" panose="02020603050405020304" pitchFamily="18" charset="0"/>
              </a:rPr>
              <a:t>*Corresponding author: nrgarcia@fcirce.es, circe@fcirce.es</a:t>
            </a:r>
            <a:endParaRPr lang="es-ES" sz="4000" dirty="0">
              <a:solidFill>
                <a:schemeClr val="bg1"/>
              </a:solidFill>
              <a:effectLst/>
              <a:latin typeface="+mn-lt"/>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1790C208-AB3F-2E48-B4FF-98CD9E165942}"/>
              </a:ext>
            </a:extLst>
          </p:cNvPr>
          <p:cNvSpPr/>
          <p:nvPr/>
        </p:nvSpPr>
        <p:spPr>
          <a:xfrm>
            <a:off x="900000" y="865316"/>
            <a:ext cx="28467126" cy="40325662"/>
          </a:xfrm>
          <a:prstGeom prst="rect">
            <a:avLst/>
          </a:prstGeom>
          <a:ln w="76200">
            <a:solidFill>
              <a:srgbClr val="6699FF"/>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TextBox 23">
            <a:extLst>
              <a:ext uri="{FF2B5EF4-FFF2-40B4-BE49-F238E27FC236}">
                <a16:creationId xmlns:a16="http://schemas.microsoft.com/office/drawing/2014/main" id="{C89390FE-FB6B-4531-8933-0EA1DA523487}"/>
              </a:ext>
            </a:extLst>
          </p:cNvPr>
          <p:cNvSpPr txBox="1"/>
          <p:nvPr/>
        </p:nvSpPr>
        <p:spPr>
          <a:xfrm>
            <a:off x="15213941" y="35030073"/>
            <a:ext cx="13632882" cy="3904263"/>
          </a:xfrm>
          <a:prstGeom prst="rect">
            <a:avLst/>
          </a:prstGeom>
          <a:noFill/>
        </p:spPr>
        <p:txBody>
          <a:bodyPr wrap="square" lIns="86984" tIns="43492" rIns="86984" bIns="43492">
            <a:spAutoFit/>
          </a:bodyPr>
          <a:lstStyle/>
          <a:p>
            <a:pPr defTabSz="4175235" fontAlgn="auto">
              <a:spcBef>
                <a:spcPts val="0"/>
              </a:spcBef>
              <a:spcAft>
                <a:spcPts val="0"/>
              </a:spcAft>
              <a:defRPr/>
            </a:pPr>
            <a:r>
              <a:rPr lang="en-US" sz="4800" b="1" dirty="0">
                <a:latin typeface="Calibri" panose="020F0502020204030204" pitchFamily="34" charset="0"/>
                <a:ea typeface="+mn-ea"/>
                <a:cs typeface="Calibri" panose="020F0502020204030204" pitchFamily="34" charset="0"/>
              </a:rPr>
              <a:t>AKNOWLEDGEMENTS:</a:t>
            </a:r>
            <a:endParaRPr lang="en-US" sz="4800" dirty="0">
              <a:latin typeface="Calibri" panose="020F0502020204030204" pitchFamily="34" charset="0"/>
              <a:ea typeface="+mn-ea"/>
              <a:cs typeface="Calibri" panose="020F0502020204030204" pitchFamily="34" charset="0"/>
            </a:endParaRPr>
          </a:p>
          <a:p>
            <a:pPr algn="just" defTabSz="4175235" fontAlgn="auto">
              <a:spcBef>
                <a:spcPts val="0"/>
              </a:spcBef>
              <a:spcAft>
                <a:spcPts val="0"/>
              </a:spcAft>
              <a:defRPr/>
            </a:pPr>
            <a:r>
              <a:rPr lang="en-US" sz="4000" dirty="0">
                <a:latin typeface="Calibri" panose="020F0502020204030204" pitchFamily="34" charset="0"/>
                <a:ea typeface="+mn-ea"/>
                <a:cs typeface="Calibri" panose="020F0502020204030204" pitchFamily="34" charset="0"/>
              </a:rPr>
              <a:t>This project has received funding from the Bio Based Industries Joint Undertaking (JU) under grant agreement No 792195. The JU receives support from the European Union’s Horizon 2020 research and innovation </a:t>
            </a:r>
            <a:r>
              <a:rPr lang="en-US" sz="4000" dirty="0" err="1">
                <a:latin typeface="Calibri" panose="020F0502020204030204" pitchFamily="34" charset="0"/>
                <a:ea typeface="+mn-ea"/>
                <a:cs typeface="Calibri" panose="020F0502020204030204" pitchFamily="34" charset="0"/>
              </a:rPr>
              <a:t>programme</a:t>
            </a:r>
            <a:r>
              <a:rPr lang="en-US" sz="4000" dirty="0">
                <a:latin typeface="Calibri" panose="020F0502020204030204" pitchFamily="34" charset="0"/>
                <a:ea typeface="+mn-ea"/>
                <a:cs typeface="Calibri" panose="020F0502020204030204" pitchFamily="34" charset="0"/>
              </a:rPr>
              <a:t> and the Bio Based Industries Consortium.</a:t>
            </a:r>
          </a:p>
        </p:txBody>
      </p:sp>
      <p:pic>
        <p:nvPicPr>
          <p:cNvPr id="6" name="Imagen 5" descr="Icono&#10;&#10;Descripción generada automáticamente">
            <a:extLst>
              <a:ext uri="{FF2B5EF4-FFF2-40B4-BE49-F238E27FC236}">
                <a16:creationId xmlns:a16="http://schemas.microsoft.com/office/drawing/2014/main" id="{3FEC316E-A912-4D49-9E0E-346C8834F32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5448214" y="1245240"/>
            <a:ext cx="3498330" cy="3498330"/>
          </a:xfrm>
          <a:prstGeom prst="rect">
            <a:avLst/>
          </a:prstGeom>
        </p:spPr>
      </p:pic>
      <p:pic>
        <p:nvPicPr>
          <p:cNvPr id="18" name="Imagen 17" descr="Una señal azul&#10;&#10;Descripción generada automáticamente con confianza media">
            <a:extLst>
              <a:ext uri="{FF2B5EF4-FFF2-40B4-BE49-F238E27FC236}">
                <a16:creationId xmlns:a16="http://schemas.microsoft.com/office/drawing/2014/main" id="{93B7C6B1-5C68-4E89-B4E0-48A282214D5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50600" y="1233523"/>
            <a:ext cx="3298182" cy="3357932"/>
          </a:xfrm>
          <a:prstGeom prst="rect">
            <a:avLst/>
          </a:prstGeom>
        </p:spPr>
      </p:pic>
      <p:pic>
        <p:nvPicPr>
          <p:cNvPr id="27" name="Imagen 26">
            <a:extLst>
              <a:ext uri="{FF2B5EF4-FFF2-40B4-BE49-F238E27FC236}">
                <a16:creationId xmlns:a16="http://schemas.microsoft.com/office/drawing/2014/main" id="{6F9BCC77-9CF9-4A60-AA0E-2CE983462FE8}"/>
              </a:ext>
            </a:extLst>
          </p:cNvPr>
          <p:cNvPicPr>
            <a:picLocks noChangeAspect="1"/>
          </p:cNvPicPr>
          <p:nvPr/>
        </p:nvPicPr>
        <p:blipFill rotWithShape="1">
          <a:blip r:embed="rId10"/>
          <a:srcRect l="138" r="630" b="13511"/>
          <a:stretch/>
        </p:blipFill>
        <p:spPr>
          <a:xfrm>
            <a:off x="15109315" y="27119247"/>
            <a:ext cx="14058321" cy="5445810"/>
          </a:xfrm>
          <a:prstGeom prst="rect">
            <a:avLst/>
          </a:prstGeom>
        </p:spPr>
      </p:pic>
      <p:pic>
        <p:nvPicPr>
          <p:cNvPr id="3" name="Imagen 2">
            <a:extLst>
              <a:ext uri="{FF2B5EF4-FFF2-40B4-BE49-F238E27FC236}">
                <a16:creationId xmlns:a16="http://schemas.microsoft.com/office/drawing/2014/main" id="{05B858BD-2198-4B42-8AEA-9168AB366C4B}"/>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5281130" y="38782601"/>
            <a:ext cx="13752000" cy="1247877"/>
          </a:xfrm>
          <a:prstGeom prst="rect">
            <a:avLst/>
          </a:prstGeom>
        </p:spPr>
      </p:pic>
    </p:spTree>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2D7D35EF1822DF47B62CE1D20690DED6" ma:contentTypeVersion="7" ma:contentTypeDescription="Crear nuevo documento." ma:contentTypeScope="" ma:versionID="d0c99451484e5bcc7735d2a3caae5873">
  <xsd:schema xmlns:xsd="http://www.w3.org/2001/XMLSchema" xmlns:xs="http://www.w3.org/2001/XMLSchema" xmlns:p="http://schemas.microsoft.com/office/2006/metadata/properties" xmlns:ns2="3168a77a-53c8-41f7-942c-09c00dfe5a7a" targetNamespace="http://schemas.microsoft.com/office/2006/metadata/properties" ma:root="true" ma:fieldsID="90e3b5c65080aa218a16402843dc73a6" ns2:_="">
    <xsd:import namespace="3168a77a-53c8-41f7-942c-09c00dfe5a7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68a77a-53c8-41f7-942c-09c00dfe5a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2138D9-DF5D-40C2-A114-469C95760F5D}">
  <ds:schemaRefs>
    <ds:schemaRef ds:uri="http://schemas.microsoft.com/sharepoint/v3/contenttype/forms"/>
  </ds:schemaRefs>
</ds:datastoreItem>
</file>

<file path=customXml/itemProps2.xml><?xml version="1.0" encoding="utf-8"?>
<ds:datastoreItem xmlns:ds="http://schemas.openxmlformats.org/officeDocument/2006/customXml" ds:itemID="{6F014DDA-98CA-49E2-BADB-AFFD673261C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9DEDD1D-CE0F-4F5E-88D6-5FF9CFBE3C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68a77a-53c8-41f7-942c-09c00dfe5a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536</Words>
  <Application>Microsoft Office PowerPoint</Application>
  <PresentationFormat>Personalizado</PresentationFormat>
  <Paragraphs>21</Paragraphs>
  <Slides>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Office Theme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2</cp:revision>
  <dcterms:created xsi:type="dcterms:W3CDTF">2012-02-06T09:32:21Z</dcterms:created>
  <dcterms:modified xsi:type="dcterms:W3CDTF">2021-10-22T13:20:32Z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0x0101002D7D35EF1822DF47B62CE1D20690DED6</vt:lpwstr>
  </property>
</Properties>
</file>