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0880388" cy="28079700"/>
  <p:notesSz cx="6797675" cy="9928225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55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44078" algn="l" rtl="0" eaLnBrk="0" fontAlgn="base" hangingPunct="0">
      <a:spcBef>
        <a:spcPct val="0"/>
      </a:spcBef>
      <a:spcAft>
        <a:spcPct val="0"/>
      </a:spcAft>
      <a:defRPr sz="55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888157" algn="l" rtl="0" eaLnBrk="0" fontAlgn="base" hangingPunct="0">
      <a:spcBef>
        <a:spcPct val="0"/>
      </a:spcBef>
      <a:spcAft>
        <a:spcPct val="0"/>
      </a:spcAft>
      <a:defRPr sz="55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32235" algn="l" rtl="0" eaLnBrk="0" fontAlgn="base" hangingPunct="0">
      <a:spcBef>
        <a:spcPct val="0"/>
      </a:spcBef>
      <a:spcAft>
        <a:spcPct val="0"/>
      </a:spcAft>
      <a:defRPr sz="55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776313" algn="l" rtl="0" eaLnBrk="0" fontAlgn="base" hangingPunct="0">
      <a:spcBef>
        <a:spcPct val="0"/>
      </a:spcBef>
      <a:spcAft>
        <a:spcPct val="0"/>
      </a:spcAft>
      <a:defRPr sz="55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20392" algn="l" defTabSz="888157" rtl="0" eaLnBrk="1" latinLnBrk="0" hangingPunct="1">
      <a:defRPr sz="55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664470" algn="l" defTabSz="888157" rtl="0" eaLnBrk="1" latinLnBrk="0" hangingPunct="1">
      <a:defRPr sz="55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108549" algn="l" defTabSz="888157" rtl="0" eaLnBrk="1" latinLnBrk="0" hangingPunct="1">
      <a:defRPr sz="55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552627" algn="l" defTabSz="888157" rtl="0" eaLnBrk="1" latinLnBrk="0" hangingPunct="1">
      <a:defRPr sz="55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844" userDrawn="1">
          <p15:clr>
            <a:srgbClr val="A4A3A4"/>
          </p15:clr>
        </p15:guide>
        <p15:guide id="2" pos="65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FFFF66"/>
    <a:srgbClr val="FF3300"/>
    <a:srgbClr val="66CCFF"/>
    <a:srgbClr val="FFFFCC"/>
    <a:srgbClr val="0066FF"/>
    <a:srgbClr val="A50021"/>
    <a:srgbClr val="CC0000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907E08-2780-40A3-BEE4-C7D4CDDCED6C}" v="26" dt="2021-10-22T08:01:48.6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2406" y="3702"/>
      </p:cViewPr>
      <p:guideLst>
        <p:guide orient="horz" pos="8844"/>
        <p:guide pos="657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denka Gálová" userId="ce502472-7fed-49ed-bc42-15f571d55dbc" providerId="ADAL" clId="{55907E08-2780-40A3-BEE4-C7D4CDDCED6C}"/>
    <pc:docChg chg="undo custSel modSld">
      <pc:chgData name="Zdenka Gálová" userId="ce502472-7fed-49ed-bc42-15f571d55dbc" providerId="ADAL" clId="{55907E08-2780-40A3-BEE4-C7D4CDDCED6C}" dt="2021-10-22T08:08:40.085" v="739" actId="1076"/>
      <pc:docMkLst>
        <pc:docMk/>
      </pc:docMkLst>
      <pc:sldChg chg="addSp delSp modSp mod">
        <pc:chgData name="Zdenka Gálová" userId="ce502472-7fed-49ed-bc42-15f571d55dbc" providerId="ADAL" clId="{55907E08-2780-40A3-BEE4-C7D4CDDCED6C}" dt="2021-10-22T08:08:40.085" v="739" actId="1076"/>
        <pc:sldMkLst>
          <pc:docMk/>
          <pc:sldMk cId="0" sldId="256"/>
        </pc:sldMkLst>
        <pc:spChg chg="mod">
          <ac:chgData name="Zdenka Gálová" userId="ce502472-7fed-49ed-bc42-15f571d55dbc" providerId="ADAL" clId="{55907E08-2780-40A3-BEE4-C7D4CDDCED6C}" dt="2021-10-22T08:07:12.370" v="738" actId="20577"/>
          <ac:spMkLst>
            <pc:docMk/>
            <pc:sldMk cId="0" sldId="256"/>
            <ac:spMk id="2" creationId="{00000000-0000-0000-0000-000000000000}"/>
          </ac:spMkLst>
        </pc:spChg>
        <pc:spChg chg="add mod">
          <ac:chgData name="Zdenka Gálová" userId="ce502472-7fed-49ed-bc42-15f571d55dbc" providerId="ADAL" clId="{55907E08-2780-40A3-BEE4-C7D4CDDCED6C}" dt="2021-10-22T08:00:26.813" v="692" actId="1076"/>
          <ac:spMkLst>
            <pc:docMk/>
            <pc:sldMk cId="0" sldId="256"/>
            <ac:spMk id="3" creationId="{74A363F3-DB90-4DDF-BF2E-39148F12D12F}"/>
          </ac:spMkLst>
        </pc:spChg>
        <pc:spChg chg="add mod">
          <ac:chgData name="Zdenka Gálová" userId="ce502472-7fed-49ed-bc42-15f571d55dbc" providerId="ADAL" clId="{55907E08-2780-40A3-BEE4-C7D4CDDCED6C}" dt="2021-10-22T07:23:08.112" v="389" actId="113"/>
          <ac:spMkLst>
            <pc:docMk/>
            <pc:sldMk cId="0" sldId="256"/>
            <ac:spMk id="4" creationId="{D72FDDEC-9279-4F84-87F4-F036FBA2D64D}"/>
          </ac:spMkLst>
        </pc:spChg>
        <pc:spChg chg="add mod">
          <ac:chgData name="Zdenka Gálová" userId="ce502472-7fed-49ed-bc42-15f571d55dbc" providerId="ADAL" clId="{55907E08-2780-40A3-BEE4-C7D4CDDCED6C}" dt="2021-10-22T08:01:17.477" v="700" actId="1076"/>
          <ac:spMkLst>
            <pc:docMk/>
            <pc:sldMk cId="0" sldId="256"/>
            <ac:spMk id="5" creationId="{7FC0B181-7B70-4FC8-86EE-91BAB75E356C}"/>
          </ac:spMkLst>
        </pc:spChg>
        <pc:spChg chg="mod">
          <ac:chgData name="Zdenka Gálová" userId="ce502472-7fed-49ed-bc42-15f571d55dbc" providerId="ADAL" clId="{55907E08-2780-40A3-BEE4-C7D4CDDCED6C}" dt="2021-10-22T07:58:54.061" v="690" actId="1076"/>
          <ac:spMkLst>
            <pc:docMk/>
            <pc:sldMk cId="0" sldId="256"/>
            <ac:spMk id="6" creationId="{00000000-0000-0000-0000-000000000000}"/>
          </ac:spMkLst>
        </pc:spChg>
        <pc:spChg chg="add mod">
          <ac:chgData name="Zdenka Gálová" userId="ce502472-7fed-49ed-bc42-15f571d55dbc" providerId="ADAL" clId="{55907E08-2780-40A3-BEE4-C7D4CDDCED6C}" dt="2021-10-22T08:00:54.439" v="697" actId="20577"/>
          <ac:spMkLst>
            <pc:docMk/>
            <pc:sldMk cId="0" sldId="256"/>
            <ac:spMk id="7" creationId="{FD212782-136D-4B1E-9F90-01591D5E0B99}"/>
          </ac:spMkLst>
        </pc:spChg>
        <pc:spChg chg="add mod">
          <ac:chgData name="Zdenka Gálová" userId="ce502472-7fed-49ed-bc42-15f571d55dbc" providerId="ADAL" clId="{55907E08-2780-40A3-BEE4-C7D4CDDCED6C}" dt="2021-10-22T08:08:40.085" v="739" actId="1076"/>
          <ac:spMkLst>
            <pc:docMk/>
            <pc:sldMk cId="0" sldId="256"/>
            <ac:spMk id="8" creationId="{DB3E5647-F73C-4FEC-A37E-FC0FA73E62B1}"/>
          </ac:spMkLst>
        </pc:spChg>
        <pc:spChg chg="add mod">
          <ac:chgData name="Zdenka Gálová" userId="ce502472-7fed-49ed-bc42-15f571d55dbc" providerId="ADAL" clId="{55907E08-2780-40A3-BEE4-C7D4CDDCED6C}" dt="2021-10-22T07:16:07.357" v="330"/>
          <ac:spMkLst>
            <pc:docMk/>
            <pc:sldMk cId="0" sldId="256"/>
            <ac:spMk id="21" creationId="{FE78140F-3CF2-4B22-B279-FA830E329961}"/>
          </ac:spMkLst>
        </pc:spChg>
        <pc:spChg chg="add mod">
          <ac:chgData name="Zdenka Gálová" userId="ce502472-7fed-49ed-bc42-15f571d55dbc" providerId="ADAL" clId="{55907E08-2780-40A3-BEE4-C7D4CDDCED6C}" dt="2021-10-22T07:16:07.357" v="330"/>
          <ac:spMkLst>
            <pc:docMk/>
            <pc:sldMk cId="0" sldId="256"/>
            <ac:spMk id="22" creationId="{3F62E488-7795-4DCC-A352-FBFA6DA91537}"/>
          </ac:spMkLst>
        </pc:spChg>
        <pc:spChg chg="add mod">
          <ac:chgData name="Zdenka Gálová" userId="ce502472-7fed-49ed-bc42-15f571d55dbc" providerId="ADAL" clId="{55907E08-2780-40A3-BEE4-C7D4CDDCED6C}" dt="2021-10-22T07:16:07.357" v="330"/>
          <ac:spMkLst>
            <pc:docMk/>
            <pc:sldMk cId="0" sldId="256"/>
            <ac:spMk id="25" creationId="{E09CD9D0-A403-4267-9BD8-E529A163FE64}"/>
          </ac:spMkLst>
        </pc:spChg>
        <pc:spChg chg="add mod">
          <ac:chgData name="Zdenka Gálová" userId="ce502472-7fed-49ed-bc42-15f571d55dbc" providerId="ADAL" clId="{55907E08-2780-40A3-BEE4-C7D4CDDCED6C}" dt="2021-10-22T07:16:37.544" v="335"/>
          <ac:spMkLst>
            <pc:docMk/>
            <pc:sldMk cId="0" sldId="256"/>
            <ac:spMk id="27" creationId="{C68F9750-1459-4268-B17D-644836B57667}"/>
          </ac:spMkLst>
        </pc:spChg>
        <pc:spChg chg="add mod">
          <ac:chgData name="Zdenka Gálová" userId="ce502472-7fed-49ed-bc42-15f571d55dbc" providerId="ADAL" clId="{55907E08-2780-40A3-BEE4-C7D4CDDCED6C}" dt="2021-10-22T07:16:37.544" v="335"/>
          <ac:spMkLst>
            <pc:docMk/>
            <pc:sldMk cId="0" sldId="256"/>
            <ac:spMk id="28" creationId="{851B2CE9-EE3B-4BA8-ADE6-9816A0CE0D2E}"/>
          </ac:spMkLst>
        </pc:spChg>
        <pc:spChg chg="add mod">
          <ac:chgData name="Zdenka Gálová" userId="ce502472-7fed-49ed-bc42-15f571d55dbc" providerId="ADAL" clId="{55907E08-2780-40A3-BEE4-C7D4CDDCED6C}" dt="2021-10-22T07:16:37.544" v="335"/>
          <ac:spMkLst>
            <pc:docMk/>
            <pc:sldMk cId="0" sldId="256"/>
            <ac:spMk id="30" creationId="{F7A83084-D416-4F97-B988-D353BA2BFD33}"/>
          </ac:spMkLst>
        </pc:spChg>
        <pc:spChg chg="add mod">
          <ac:chgData name="Zdenka Gálová" userId="ce502472-7fed-49ed-bc42-15f571d55dbc" providerId="ADAL" clId="{55907E08-2780-40A3-BEE4-C7D4CDDCED6C}" dt="2021-10-22T07:23:02.192" v="388" actId="113"/>
          <ac:spMkLst>
            <pc:docMk/>
            <pc:sldMk cId="0" sldId="256"/>
            <ac:spMk id="34" creationId="{50B33698-965A-4F4C-A13C-722ABC43BD7B}"/>
          </ac:spMkLst>
        </pc:spChg>
        <pc:spChg chg="add del mod">
          <ac:chgData name="Zdenka Gálová" userId="ce502472-7fed-49ed-bc42-15f571d55dbc" providerId="ADAL" clId="{55907E08-2780-40A3-BEE4-C7D4CDDCED6C}" dt="2021-10-22T07:32:38.516" v="510"/>
          <ac:spMkLst>
            <pc:docMk/>
            <pc:sldMk cId="0" sldId="256"/>
            <ac:spMk id="37" creationId="{1410BF29-B955-43D2-8444-B55090FCAC91}"/>
          </ac:spMkLst>
        </pc:spChg>
        <pc:spChg chg="add mod">
          <ac:chgData name="Zdenka Gálová" userId="ce502472-7fed-49ed-bc42-15f571d55dbc" providerId="ADAL" clId="{55907E08-2780-40A3-BEE4-C7D4CDDCED6C}" dt="2021-10-22T08:01:12.253" v="699" actId="1076"/>
          <ac:spMkLst>
            <pc:docMk/>
            <pc:sldMk cId="0" sldId="256"/>
            <ac:spMk id="38" creationId="{E39C4EC6-FB8C-484B-AD2D-23A81661D29A}"/>
          </ac:spMkLst>
        </pc:spChg>
        <pc:spChg chg="mod">
          <ac:chgData name="Zdenka Gálová" userId="ce502472-7fed-49ed-bc42-15f571d55dbc" providerId="ADAL" clId="{55907E08-2780-40A3-BEE4-C7D4CDDCED6C}" dt="2021-10-22T08:03:10.995" v="704" actId="20577"/>
          <ac:spMkLst>
            <pc:docMk/>
            <pc:sldMk cId="0" sldId="256"/>
            <ac:spMk id="2052" creationId="{00000000-0000-0000-0000-000000000000}"/>
          </ac:spMkLst>
        </pc:spChg>
        <pc:spChg chg="mod">
          <ac:chgData name="Zdenka Gálová" userId="ce502472-7fed-49ed-bc42-15f571d55dbc" providerId="ADAL" clId="{55907E08-2780-40A3-BEE4-C7D4CDDCED6C}" dt="2021-10-22T08:04:43.683" v="731" actId="20577"/>
          <ac:spMkLst>
            <pc:docMk/>
            <pc:sldMk cId="0" sldId="256"/>
            <ac:spMk id="2351" creationId="{00000000-0000-0000-0000-000000000000}"/>
          </ac:spMkLst>
        </pc:spChg>
        <pc:spChg chg="del mod">
          <ac:chgData name="Zdenka Gálová" userId="ce502472-7fed-49ed-bc42-15f571d55dbc" providerId="ADAL" clId="{55907E08-2780-40A3-BEE4-C7D4CDDCED6C}" dt="2021-10-22T07:19:38.935" v="361" actId="478"/>
          <ac:spMkLst>
            <pc:docMk/>
            <pc:sldMk cId="0" sldId="256"/>
            <ac:spMk id="3097" creationId="{00000000-0000-0000-0000-000000000000}"/>
          </ac:spMkLst>
        </pc:spChg>
        <pc:spChg chg="del mod">
          <ac:chgData name="Zdenka Gálová" userId="ce502472-7fed-49ed-bc42-15f571d55dbc" providerId="ADAL" clId="{55907E08-2780-40A3-BEE4-C7D4CDDCED6C}" dt="2021-10-22T07:35:38.959" v="541" actId="478"/>
          <ac:spMkLst>
            <pc:docMk/>
            <pc:sldMk cId="0" sldId="256"/>
            <ac:spMk id="8558" creationId="{00000000-0000-0000-0000-000000000000}"/>
          </ac:spMkLst>
        </pc:spChg>
        <pc:grpChg chg="add del mod">
          <ac:chgData name="Zdenka Gálová" userId="ce502472-7fed-49ed-bc42-15f571d55dbc" providerId="ADAL" clId="{55907E08-2780-40A3-BEE4-C7D4CDDCED6C}" dt="2021-10-22T07:16:35.391" v="334" actId="478"/>
          <ac:grpSpMkLst>
            <pc:docMk/>
            <pc:sldMk cId="0" sldId="256"/>
            <ac:grpSpMk id="20" creationId="{1B0A72D2-068D-4583-B22A-04EAD1C8C75A}"/>
          </ac:grpSpMkLst>
        </pc:grpChg>
        <pc:grpChg chg="add del mod">
          <ac:chgData name="Zdenka Gálová" userId="ce502472-7fed-49ed-bc42-15f571d55dbc" providerId="ADAL" clId="{55907E08-2780-40A3-BEE4-C7D4CDDCED6C}" dt="2021-10-22T07:17:19.986" v="339" actId="478"/>
          <ac:grpSpMkLst>
            <pc:docMk/>
            <pc:sldMk cId="0" sldId="256"/>
            <ac:grpSpMk id="26" creationId="{6B200EC9-2114-4449-B9B1-39A80AE37680}"/>
          </ac:grpSpMkLst>
        </pc:grpChg>
        <pc:picChg chg="add mod">
          <ac:chgData name="Zdenka Gálová" userId="ce502472-7fed-49ed-bc42-15f571d55dbc" providerId="ADAL" clId="{55907E08-2780-40A3-BEE4-C7D4CDDCED6C}" dt="2021-10-22T07:16:07.357" v="330"/>
          <ac:picMkLst>
            <pc:docMk/>
            <pc:sldMk cId="0" sldId="256"/>
            <ac:picMk id="23" creationId="{B8F83BF8-F5A5-4DBC-B2E7-AC4A762AA59B}"/>
          </ac:picMkLst>
        </pc:picChg>
        <pc:picChg chg="del">
          <ac:chgData name="Zdenka Gálová" userId="ce502472-7fed-49ed-bc42-15f571d55dbc" providerId="ADAL" clId="{55907E08-2780-40A3-BEE4-C7D4CDDCED6C}" dt="2021-10-22T07:15:49.519" v="329" actId="478"/>
          <ac:picMkLst>
            <pc:docMk/>
            <pc:sldMk cId="0" sldId="256"/>
            <ac:picMk id="24" creationId="{00000000-0000-0000-0000-000000000000}"/>
          </ac:picMkLst>
        </pc:picChg>
        <pc:picChg chg="add mod">
          <ac:chgData name="Zdenka Gálová" userId="ce502472-7fed-49ed-bc42-15f571d55dbc" providerId="ADAL" clId="{55907E08-2780-40A3-BEE4-C7D4CDDCED6C}" dt="2021-10-22T07:16:37.544" v="335"/>
          <ac:picMkLst>
            <pc:docMk/>
            <pc:sldMk cId="0" sldId="256"/>
            <ac:picMk id="29" creationId="{F7F64EF0-4010-4B27-BF57-6494388C60A0}"/>
          </ac:picMkLst>
        </pc:picChg>
        <pc:picChg chg="add mod">
          <ac:chgData name="Zdenka Gálová" userId="ce502472-7fed-49ed-bc42-15f571d55dbc" providerId="ADAL" clId="{55907E08-2780-40A3-BEE4-C7D4CDDCED6C}" dt="2021-10-22T08:01:05.508" v="698" actId="1076"/>
          <ac:picMkLst>
            <pc:docMk/>
            <pc:sldMk cId="0" sldId="256"/>
            <ac:picMk id="31" creationId="{F1726A16-F8AE-4779-9093-6EF78B6B02A0}"/>
          </ac:picMkLst>
        </pc:picChg>
        <pc:picChg chg="add mod">
          <ac:chgData name="Zdenka Gálová" userId="ce502472-7fed-49ed-bc42-15f571d55dbc" providerId="ADAL" clId="{55907E08-2780-40A3-BEE4-C7D4CDDCED6C}" dt="2021-10-22T08:00:29.829" v="693" actId="1076"/>
          <ac:picMkLst>
            <pc:docMk/>
            <pc:sldMk cId="0" sldId="256"/>
            <ac:picMk id="32" creationId="{90926E0C-E64F-42C5-9407-B9A7A9FEDB83}"/>
          </ac:picMkLst>
        </pc:picChg>
        <pc:picChg chg="mod">
          <ac:chgData name="Zdenka Gálová" userId="ce502472-7fed-49ed-bc42-15f571d55dbc" providerId="ADAL" clId="{55907E08-2780-40A3-BEE4-C7D4CDDCED6C}" dt="2021-10-22T08:01:48.653" v="702" actId="14100"/>
          <ac:picMkLst>
            <pc:docMk/>
            <pc:sldMk cId="0" sldId="256"/>
            <ac:picMk id="310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14538" y="746125"/>
            <a:ext cx="27686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/>
              <a:t>Kliknite sem a upravte štýly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218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0218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E0A8773-4CA0-4A0D-9E9D-70788C2FB08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="" xmlns:p14="http://schemas.microsoft.com/office/powerpoint/2010/main" val="3390513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66" kern="1200">
        <a:solidFill>
          <a:schemeClr val="tx1"/>
        </a:solidFill>
        <a:latin typeface="Arial" charset="0"/>
        <a:ea typeface="+mn-ea"/>
        <a:cs typeface="+mn-cs"/>
      </a:defRPr>
    </a:lvl1pPr>
    <a:lvl2pPr marL="444078" algn="l" rtl="0" eaLnBrk="0" fontAlgn="base" hangingPunct="0">
      <a:spcBef>
        <a:spcPct val="30000"/>
      </a:spcBef>
      <a:spcAft>
        <a:spcPct val="0"/>
      </a:spcAft>
      <a:defRPr sz="1166" kern="1200">
        <a:solidFill>
          <a:schemeClr val="tx1"/>
        </a:solidFill>
        <a:latin typeface="Arial" charset="0"/>
        <a:ea typeface="+mn-ea"/>
        <a:cs typeface="+mn-cs"/>
      </a:defRPr>
    </a:lvl2pPr>
    <a:lvl3pPr marL="888157" algn="l" rtl="0" eaLnBrk="0" fontAlgn="base" hangingPunct="0">
      <a:spcBef>
        <a:spcPct val="30000"/>
      </a:spcBef>
      <a:spcAft>
        <a:spcPct val="0"/>
      </a:spcAft>
      <a:defRPr sz="1166" kern="1200">
        <a:solidFill>
          <a:schemeClr val="tx1"/>
        </a:solidFill>
        <a:latin typeface="Arial" charset="0"/>
        <a:ea typeface="+mn-ea"/>
        <a:cs typeface="+mn-cs"/>
      </a:defRPr>
    </a:lvl3pPr>
    <a:lvl4pPr marL="1332235" algn="l" rtl="0" eaLnBrk="0" fontAlgn="base" hangingPunct="0">
      <a:spcBef>
        <a:spcPct val="30000"/>
      </a:spcBef>
      <a:spcAft>
        <a:spcPct val="0"/>
      </a:spcAft>
      <a:defRPr sz="1166" kern="1200">
        <a:solidFill>
          <a:schemeClr val="tx1"/>
        </a:solidFill>
        <a:latin typeface="Arial" charset="0"/>
        <a:ea typeface="+mn-ea"/>
        <a:cs typeface="+mn-cs"/>
      </a:defRPr>
    </a:lvl4pPr>
    <a:lvl5pPr marL="1776313" algn="l" rtl="0" eaLnBrk="0" fontAlgn="base" hangingPunct="0">
      <a:spcBef>
        <a:spcPct val="30000"/>
      </a:spcBef>
      <a:spcAft>
        <a:spcPct val="0"/>
      </a:spcAft>
      <a:defRPr sz="1166" kern="1200">
        <a:solidFill>
          <a:schemeClr val="tx1"/>
        </a:solidFill>
        <a:latin typeface="Arial" charset="0"/>
        <a:ea typeface="+mn-ea"/>
        <a:cs typeface="+mn-cs"/>
      </a:defRPr>
    </a:lvl5pPr>
    <a:lvl6pPr marL="2220392" algn="l" defTabSz="888157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6pPr>
    <a:lvl7pPr marL="2664470" algn="l" defTabSz="888157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7pPr>
    <a:lvl8pPr marL="3108549" algn="l" defTabSz="888157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8pPr>
    <a:lvl9pPr marL="3552627" algn="l" defTabSz="888157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2D940F-3E07-45EC-A6DD-20B77FCD647A}" type="slidenum">
              <a:rPr lang="sk-SK" altLang="sk-SK"/>
              <a:pPr>
                <a:spcBef>
                  <a:spcPct val="0"/>
                </a:spcBef>
              </a:pPr>
              <a:t>1</a:t>
            </a:fld>
            <a:endParaRPr lang="sk-SK" altLang="sk-SK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14538" y="746125"/>
            <a:ext cx="2768600" cy="37211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5908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66644" y="8722288"/>
            <a:ext cx="17747102" cy="6020174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131752" y="15912449"/>
            <a:ext cx="14616885" cy="717468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4FD97-E1AD-4A7A-A378-9F91F9C6DCCE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="" xmlns:p14="http://schemas.microsoft.com/office/powerpoint/2010/main" val="258835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5988C-AFA6-4A21-BDAA-6DBA36F22D1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="" xmlns:p14="http://schemas.microsoft.com/office/powerpoint/2010/main" val="231753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15138588" y="1123560"/>
            <a:ext cx="4696860" cy="23959982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044941" y="1123560"/>
            <a:ext cx="13946343" cy="23959982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65339-472B-4129-B088-FFE4A344E1D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="" xmlns:p14="http://schemas.microsoft.com/office/powerpoint/2010/main" val="3919562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D4DE8-E14C-4EDC-962E-F9FB638B7EF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="" xmlns:p14="http://schemas.microsoft.com/office/powerpoint/2010/main" val="11503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9502" y="18043498"/>
            <a:ext cx="17748636" cy="55775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649502" y="11901063"/>
            <a:ext cx="17748636" cy="614243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DB9CC-A3EA-4CBB-917A-3D1371304B6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="" xmlns:p14="http://schemas.microsoft.com/office/powerpoint/2010/main" val="193802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044941" y="6552550"/>
            <a:ext cx="9321601" cy="185309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0513847" y="6552550"/>
            <a:ext cx="9321602" cy="185309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5C0CD-59DF-4F09-9EAA-CF4264D0A6E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="" xmlns:p14="http://schemas.microsoft.com/office/powerpoint/2010/main" val="250217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06" y="1125108"/>
            <a:ext cx="18793577" cy="467995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43406" y="6284815"/>
            <a:ext cx="9226468" cy="26200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043406" y="8904905"/>
            <a:ext cx="9226468" cy="16178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10607446" y="6284815"/>
            <a:ext cx="9229536" cy="26200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10607446" y="8904905"/>
            <a:ext cx="9229536" cy="16178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789BB-9359-4BE1-9C6A-BAEB4E1D78D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="" xmlns:p14="http://schemas.microsoft.com/office/powerpoint/2010/main" val="181507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ED0FA-D8BD-415D-8B6C-51C473757D97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="" xmlns:p14="http://schemas.microsoft.com/office/powerpoint/2010/main" val="37541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B9684-C581-4CE5-B7E3-CA0526CD0878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="" xmlns:p14="http://schemas.microsoft.com/office/powerpoint/2010/main" val="21622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06" y="1117370"/>
            <a:ext cx="6869599" cy="475887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163115" y="1117369"/>
            <a:ext cx="11673868" cy="239661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043406" y="5876247"/>
            <a:ext cx="6869599" cy="192072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B5126-5E9B-4992-98C6-9A1DF1C50438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="" xmlns:p14="http://schemas.microsoft.com/office/powerpoint/2010/main" val="329449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92299" y="19656100"/>
            <a:ext cx="12528539" cy="23198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92299" y="2508664"/>
            <a:ext cx="12528539" cy="168487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092299" y="21975956"/>
            <a:ext cx="12528539" cy="32963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A2855-7A53-46C5-B3FF-3F277E214DC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="" xmlns:p14="http://schemas.microsoft.com/office/powerpoint/2010/main" val="384917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4941" y="1123559"/>
            <a:ext cx="18790508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8007" tIns="144004" rIns="288007" bIns="1440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4941" y="6552550"/>
            <a:ext cx="18790508" cy="18530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8007" tIns="144004" rIns="288007" bIns="144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Klepnutím lze upravit styly předlohy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Třetí úroveň</a:t>
            </a:r>
          </a:p>
          <a:p>
            <a:pPr lvl="3"/>
            <a:r>
              <a:rPr lang="sk-SK" altLang="sk-SK"/>
              <a:t>Čtvrtá úroveň</a:t>
            </a:r>
          </a:p>
          <a:p>
            <a:pPr lvl="4"/>
            <a:r>
              <a:rPr lang="sk-SK" altLang="sk-SK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4941" y="25572584"/>
            <a:ext cx="4870249" cy="194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8007" tIns="144004" rIns="288007" bIns="144004" numCol="1" anchor="t" anchorCtr="0" compatLnSpc="1">
            <a:prstTxWarp prst="textNoShape">
              <a:avLst/>
            </a:prstTxWarp>
          </a:bodyPr>
          <a:lstStyle>
            <a:lvl1pPr defTabSz="2881313" eaLnBrk="1" hangingPunct="1">
              <a:defRPr sz="45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3520" y="25572584"/>
            <a:ext cx="6613350" cy="194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8007" tIns="144004" rIns="288007" bIns="144004" numCol="1" anchor="t" anchorCtr="0" compatLnSpc="1">
            <a:prstTxWarp prst="textNoShape">
              <a:avLst/>
            </a:prstTxWarp>
          </a:bodyPr>
          <a:lstStyle>
            <a:lvl1pPr algn="ctr" defTabSz="2881313" eaLnBrk="1" hangingPunct="1">
              <a:defRPr sz="45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965200" y="25572584"/>
            <a:ext cx="4870249" cy="194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8007" tIns="144004" rIns="288007" bIns="144004" numCol="1" anchor="t" anchorCtr="0" compatLnSpc="1">
            <a:prstTxWarp prst="textNoShape">
              <a:avLst/>
            </a:prstTxWarp>
          </a:bodyPr>
          <a:lstStyle>
            <a:lvl1pPr algn="r" defTabSz="2881313" eaLnBrk="1" hangingPunct="1">
              <a:defRPr sz="4500" smtClean="0"/>
            </a:lvl1pPr>
          </a:lstStyle>
          <a:p>
            <a:pPr>
              <a:defRPr/>
            </a:pPr>
            <a:fld id="{7A9F2AD8-1E7D-42EE-91D1-838CC5E61C2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81313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881313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2pPr>
      <a:lvl3pPr algn="ctr" defTabSz="2881313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3pPr>
      <a:lvl4pPr algn="ctr" defTabSz="2881313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4pPr>
      <a:lvl5pPr algn="ctr" defTabSz="2881313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5pPr>
      <a:lvl6pPr marL="457200" algn="ctr" defTabSz="288131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6pPr>
      <a:lvl7pPr marL="914400" algn="ctr" defTabSz="288131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7pPr>
      <a:lvl8pPr marL="1371600" algn="ctr" defTabSz="288131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8pPr>
      <a:lvl9pPr marL="1828800" algn="ctr" defTabSz="288131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9pPr>
    </p:titleStyle>
    <p:bodyStyle>
      <a:lvl1pPr marL="1081088" indent="-1081088" algn="l" defTabSz="2881313" rtl="0" eaLnBrk="0" fontAlgn="base" hangingPunct="0">
        <a:spcBef>
          <a:spcPct val="20000"/>
        </a:spcBef>
        <a:spcAft>
          <a:spcPct val="0"/>
        </a:spcAft>
        <a:buChar char="•"/>
        <a:defRPr sz="10200">
          <a:solidFill>
            <a:schemeClr val="tx1"/>
          </a:solidFill>
          <a:latin typeface="+mn-lt"/>
          <a:ea typeface="+mn-ea"/>
          <a:cs typeface="+mn-cs"/>
        </a:defRPr>
      </a:lvl1pPr>
      <a:lvl2pPr marL="2339975" indent="-900113" algn="l" defTabSz="2881313" rtl="0" eaLnBrk="0" fontAlgn="base" hangingPunct="0">
        <a:spcBef>
          <a:spcPct val="20000"/>
        </a:spcBef>
        <a:spcAft>
          <a:spcPct val="0"/>
        </a:spcAft>
        <a:buChar char="–"/>
        <a:defRPr sz="8800">
          <a:solidFill>
            <a:schemeClr val="tx1"/>
          </a:solidFill>
          <a:latin typeface="+mn-lt"/>
        </a:defRPr>
      </a:lvl2pPr>
      <a:lvl3pPr marL="3600450" indent="-719138" algn="l" defTabSz="2881313" rtl="0" eaLnBrk="0" fontAlgn="base" hangingPunct="0">
        <a:spcBef>
          <a:spcPct val="20000"/>
        </a:spcBef>
        <a:spcAft>
          <a:spcPct val="0"/>
        </a:spcAft>
        <a:buChar char="•"/>
        <a:defRPr sz="7500">
          <a:solidFill>
            <a:schemeClr val="tx1"/>
          </a:solidFill>
          <a:latin typeface="+mn-lt"/>
        </a:defRPr>
      </a:lvl3pPr>
      <a:lvl4pPr marL="5040313" indent="-720725" algn="l" defTabSz="2881313" rtl="0" eaLnBrk="0" fontAlgn="base" hangingPunct="0">
        <a:spcBef>
          <a:spcPct val="20000"/>
        </a:spcBef>
        <a:spcAft>
          <a:spcPct val="0"/>
        </a:spcAft>
        <a:buChar char="–"/>
        <a:defRPr sz="6300">
          <a:solidFill>
            <a:schemeClr val="tx1"/>
          </a:solidFill>
          <a:latin typeface="+mn-lt"/>
        </a:defRPr>
      </a:lvl4pPr>
      <a:lvl5pPr marL="6480175" indent="-719138" algn="l" defTabSz="2881313" rtl="0" eaLnBrk="0" fontAlgn="base" hangingPunct="0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5pPr>
      <a:lvl6pPr marL="6937375" indent="-719138" algn="l" defTabSz="2881313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6pPr>
      <a:lvl7pPr marL="7394575" indent="-719138" algn="l" defTabSz="2881313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7pPr>
      <a:lvl8pPr marL="7851775" indent="-719138" algn="l" defTabSz="2881313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8pPr>
      <a:lvl9pPr marL="8308975" indent="-719138" algn="l" defTabSz="2881313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8"/>
          <p:cNvSpPr txBox="1">
            <a:spLocks noChangeArrowheads="1"/>
          </p:cNvSpPr>
          <p:nvPr/>
        </p:nvSpPr>
        <p:spPr bwMode="auto">
          <a:xfrm>
            <a:off x="-361156" y="422275"/>
            <a:ext cx="6858000" cy="287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113" tIns="35557" rIns="71113" bIns="35557">
            <a:spAutoFit/>
          </a:bodyPr>
          <a:lstStyle>
            <a:lvl1pPr defTabSz="711200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11200">
              <a:spcBef>
                <a:spcPct val="20000"/>
              </a:spcBef>
              <a:buChar char="–"/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11200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112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112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11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11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11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11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sk-SK" altLang="sk-SK" sz="1400">
              <a:latin typeface="Palatino Linotype" pitchFamily="18" charset="0"/>
            </a:endParaRPr>
          </a:p>
        </p:txBody>
      </p:sp>
      <p:sp>
        <p:nvSpPr>
          <p:cNvPr id="2052" name="Text Box 301"/>
          <p:cNvSpPr txBox="1">
            <a:spLocks noChangeArrowheads="1"/>
          </p:cNvSpPr>
          <p:nvPr/>
        </p:nvSpPr>
        <p:spPr bwMode="auto">
          <a:xfrm>
            <a:off x="-151606" y="-121423"/>
            <a:ext cx="21393150" cy="6036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010" tIns="40005" rIns="80010" bIns="40005">
            <a:spAutoFit/>
          </a:bodyPr>
          <a:lstStyle>
            <a:lvl1pPr defTabSz="2881313" eaLnBrk="0" hangingPunct="0">
              <a:defRPr sz="5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881313" eaLnBrk="0" hangingPunct="0">
              <a:defRPr sz="5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881313" eaLnBrk="0" hangingPunct="0">
              <a:defRPr sz="5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881313" eaLnBrk="0" hangingPunct="0">
              <a:defRPr sz="5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881313" eaLnBrk="0" hangingPunct="0">
              <a:defRPr sz="57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88131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88131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88131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88131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0"/>
              </a:spcBef>
            </a:pPr>
            <a:endParaRPr lang="sk-SK" sz="5400" b="1" i="0" dirty="0">
              <a:solidFill>
                <a:srgbClr val="000000"/>
              </a:solidFill>
              <a:effectLst/>
              <a:latin typeface="Palatino Linotype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en-US" sz="5400" b="1" dirty="0" err="1" smtClean="0">
                <a:solidFill>
                  <a:srgbClr val="000000"/>
                </a:solidFill>
                <a:latin typeface="Palatino Linotype" pitchFamily="18" charset="0"/>
                <a:ea typeface="Times New Roman"/>
                <a:cs typeface="Times New Roman"/>
              </a:rPr>
              <a:t>MicroRNA</a:t>
            </a:r>
            <a:r>
              <a:rPr lang="en-US" sz="5400" b="1" dirty="0" smtClean="0">
                <a:solidFill>
                  <a:srgbClr val="000000"/>
                </a:solidFill>
                <a:latin typeface="Palatino Linotype" pitchFamily="18" charset="0"/>
                <a:ea typeface="Times New Roman"/>
                <a:cs typeface="Times New Roman"/>
              </a:rPr>
              <a:t>-based and proteomic fingerprinting </a:t>
            </a:r>
            <a:br>
              <a:rPr lang="en-US" sz="5400" b="1" dirty="0" smtClean="0">
                <a:solidFill>
                  <a:srgbClr val="000000"/>
                </a:solidFill>
                <a:latin typeface="Palatino Linotype" pitchFamily="18" charset="0"/>
                <a:ea typeface="Times New Roman"/>
                <a:cs typeface="Times New Roman"/>
              </a:rPr>
            </a:br>
            <a:r>
              <a:rPr lang="en-US" sz="5400" b="1" dirty="0" smtClean="0">
                <a:solidFill>
                  <a:srgbClr val="000000"/>
                </a:solidFill>
                <a:latin typeface="Palatino Linotype" pitchFamily="18" charset="0"/>
                <a:ea typeface="Times New Roman"/>
                <a:cs typeface="Times New Roman"/>
              </a:rPr>
              <a:t>of </a:t>
            </a:r>
            <a:r>
              <a:rPr lang="en-US" sz="5400" b="1" i="1" dirty="0" err="1" smtClean="0">
                <a:solidFill>
                  <a:srgbClr val="000000"/>
                </a:solidFill>
                <a:latin typeface="Palatino Linotype" pitchFamily="18" charset="0"/>
                <a:ea typeface="Times New Roman"/>
                <a:cs typeface="Times New Roman"/>
              </a:rPr>
              <a:t>Avena</a:t>
            </a:r>
            <a:r>
              <a:rPr lang="en-US" sz="5400" b="1" i="1" dirty="0" smtClean="0">
                <a:solidFill>
                  <a:srgbClr val="000000"/>
                </a:solidFill>
                <a:latin typeface="Palatino Linotype" pitchFamily="18" charset="0"/>
                <a:ea typeface="Times New Roman"/>
                <a:cs typeface="Times New Roman"/>
              </a:rPr>
              <a:t> sativa</a:t>
            </a:r>
            <a:r>
              <a:rPr lang="en-US" sz="5400" b="1" dirty="0" smtClean="0">
                <a:solidFill>
                  <a:srgbClr val="000000"/>
                </a:solidFill>
                <a:latin typeface="Palatino Linotype" pitchFamily="18" charset="0"/>
                <a:ea typeface="Times New Roman"/>
                <a:cs typeface="Times New Roman"/>
              </a:rPr>
              <a:t> L. genotypes </a:t>
            </a:r>
            <a:endParaRPr lang="sk-SK" sz="5400" b="1" dirty="0" smtClean="0">
              <a:solidFill>
                <a:srgbClr val="000000"/>
              </a:solidFill>
              <a:latin typeface="Palatino Linotype" pitchFamily="18" charset="0"/>
              <a:ea typeface="Times New Roman"/>
              <a:cs typeface="Times New Roman"/>
            </a:endParaRPr>
          </a:p>
          <a:p>
            <a:pPr algn="ctr">
              <a:spcAft>
                <a:spcPts val="1200"/>
              </a:spcAft>
            </a:pPr>
            <a:endParaRPr lang="sk-SK" sz="2000" b="1" dirty="0" smtClean="0">
              <a:solidFill>
                <a:srgbClr val="000000"/>
              </a:solidFill>
              <a:latin typeface="Palatino Linotype" pitchFamily="18" charset="0"/>
              <a:ea typeface="Times New Roman"/>
              <a:cs typeface="Times New Roman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3600" dirty="0" smtClean="0">
                <a:latin typeface="Palatino Linotype" pitchFamily="18" charset="0"/>
              </a:rPr>
              <a:t>Katarína </a:t>
            </a:r>
            <a:r>
              <a:rPr lang="en-US" sz="3600" dirty="0" err="1" smtClean="0">
                <a:latin typeface="Palatino Linotype" pitchFamily="18" charset="0"/>
              </a:rPr>
              <a:t>Ražná</a:t>
            </a:r>
            <a:r>
              <a:rPr lang="en-US" sz="3600" dirty="0" smtClean="0">
                <a:latin typeface="Palatino Linotype" pitchFamily="18" charset="0"/>
              </a:rPr>
              <a:t> </a:t>
            </a:r>
            <a:r>
              <a:rPr lang="en-US" sz="3600" baseline="30000" dirty="0" smtClean="0">
                <a:latin typeface="Palatino Linotype" pitchFamily="18" charset="0"/>
              </a:rPr>
              <a:t>1</a:t>
            </a:r>
            <a:r>
              <a:rPr lang="en-US" sz="3600" dirty="0" smtClean="0">
                <a:latin typeface="Palatino Linotype" pitchFamily="18" charset="0"/>
              </a:rPr>
              <a:t>*, </a:t>
            </a:r>
            <a:r>
              <a:rPr lang="en-US" sz="3600" dirty="0" err="1" smtClean="0">
                <a:latin typeface="Palatino Linotype" pitchFamily="18" charset="0"/>
              </a:rPr>
              <a:t>Zdenka</a:t>
            </a:r>
            <a:r>
              <a:rPr lang="en-US" sz="3600" dirty="0" smtClean="0">
                <a:latin typeface="Palatino Linotype" pitchFamily="18" charset="0"/>
              </a:rPr>
              <a:t> </a:t>
            </a:r>
            <a:r>
              <a:rPr lang="en-US" sz="3600" dirty="0" err="1" smtClean="0">
                <a:latin typeface="Palatino Linotype" pitchFamily="18" charset="0"/>
              </a:rPr>
              <a:t>Gálová</a:t>
            </a:r>
            <a:r>
              <a:rPr lang="en-US" sz="3600" dirty="0" smtClean="0">
                <a:latin typeface="Palatino Linotype" pitchFamily="18" charset="0"/>
              </a:rPr>
              <a:t> </a:t>
            </a:r>
            <a:r>
              <a:rPr lang="en-US" sz="3600" baseline="30000" dirty="0" smtClean="0">
                <a:latin typeface="Palatino Linotype" pitchFamily="18" charset="0"/>
              </a:rPr>
              <a:t>2</a:t>
            </a:r>
            <a:r>
              <a:rPr lang="en-US" sz="3600" dirty="0" smtClean="0">
                <a:latin typeface="Palatino Linotype" pitchFamily="18" charset="0"/>
              </a:rPr>
              <a:t>, </a:t>
            </a:r>
            <a:r>
              <a:rPr lang="en-US" sz="3600" dirty="0" err="1" smtClean="0">
                <a:latin typeface="Palatino Linotype" pitchFamily="18" charset="0"/>
              </a:rPr>
              <a:t>Želmíra</a:t>
            </a:r>
            <a:r>
              <a:rPr lang="en-US" sz="3600" dirty="0" smtClean="0">
                <a:latin typeface="Palatino Linotype" pitchFamily="18" charset="0"/>
              </a:rPr>
              <a:t> Balážová</a:t>
            </a:r>
            <a:r>
              <a:rPr lang="en-US" sz="3600" baseline="30000" dirty="0" smtClean="0">
                <a:latin typeface="Palatino Linotype" pitchFamily="18" charset="0"/>
              </a:rPr>
              <a:t>2</a:t>
            </a:r>
            <a:r>
              <a:rPr lang="en-US" sz="3600" dirty="0" smtClean="0">
                <a:latin typeface="Palatino Linotype" pitchFamily="18" charset="0"/>
              </a:rPr>
              <a:t>, Milan Chňapek</a:t>
            </a:r>
            <a:r>
              <a:rPr lang="en-US" sz="3600" baseline="30000" dirty="0" smtClean="0">
                <a:latin typeface="Palatino Linotype" pitchFamily="18" charset="0"/>
              </a:rPr>
              <a:t>2</a:t>
            </a:r>
            <a:r>
              <a:rPr lang="en-US" sz="3600" dirty="0" smtClean="0">
                <a:latin typeface="Palatino Linotype" pitchFamily="18" charset="0"/>
              </a:rPr>
              <a:t> and </a:t>
            </a:r>
            <a:r>
              <a:rPr lang="en-US" sz="3600" dirty="0" err="1" smtClean="0">
                <a:latin typeface="Palatino Linotype" pitchFamily="18" charset="0"/>
              </a:rPr>
              <a:t>Ľubomír</a:t>
            </a:r>
            <a:r>
              <a:rPr lang="en-US" sz="3600" dirty="0" smtClean="0">
                <a:latin typeface="Palatino Linotype" pitchFamily="18" charset="0"/>
              </a:rPr>
              <a:t> </a:t>
            </a:r>
            <a:r>
              <a:rPr lang="en-US" sz="3600" dirty="0" err="1" smtClean="0">
                <a:latin typeface="Palatino Linotype" pitchFamily="18" charset="0"/>
              </a:rPr>
              <a:t>Harenčár</a:t>
            </a:r>
            <a:r>
              <a:rPr lang="en-US" sz="3600" baseline="30000" dirty="0" smtClean="0">
                <a:latin typeface="Palatino Linotype" pitchFamily="18" charset="0"/>
              </a:rPr>
              <a:t> </a:t>
            </a:r>
            <a:r>
              <a:rPr lang="en-US" sz="3600" baseline="30000" dirty="0" smtClean="0">
                <a:latin typeface="Palatino Linotype" pitchFamily="18" charset="0"/>
              </a:rPr>
              <a:t>1</a:t>
            </a:r>
            <a:endParaRPr lang="sk-SK" sz="3600" baseline="30000" dirty="0" smtClean="0">
              <a:latin typeface="Palatino Linotype" pitchFamily="18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3600" dirty="0" smtClean="0">
                <a:latin typeface="Palatino Linotype" pitchFamily="18" charset="0"/>
              </a:rPr>
              <a:t> </a:t>
            </a:r>
            <a:r>
              <a:rPr lang="en-US" sz="3200" baseline="30000" dirty="0" smtClean="0">
                <a:latin typeface="Palatino Linotype" pitchFamily="18" charset="0"/>
              </a:rPr>
              <a:t>1 </a:t>
            </a:r>
            <a:r>
              <a:rPr lang="en-US" sz="3200" dirty="0" smtClean="0">
                <a:latin typeface="Palatino Linotype" pitchFamily="18" charset="0"/>
              </a:rPr>
              <a:t>Faculty </a:t>
            </a:r>
            <a:r>
              <a:rPr lang="en-US" sz="3200" dirty="0" smtClean="0">
                <a:latin typeface="Palatino Linotype" pitchFamily="18" charset="0"/>
              </a:rPr>
              <a:t>of </a:t>
            </a:r>
            <a:r>
              <a:rPr lang="en-US" sz="3200" dirty="0" err="1" smtClean="0">
                <a:latin typeface="Palatino Linotype" pitchFamily="18" charset="0"/>
              </a:rPr>
              <a:t>Agrobiology</a:t>
            </a:r>
            <a:r>
              <a:rPr lang="en-US" sz="3200" dirty="0" smtClean="0">
                <a:latin typeface="Palatino Linotype" pitchFamily="18" charset="0"/>
              </a:rPr>
              <a:t> and Food </a:t>
            </a:r>
            <a:r>
              <a:rPr lang="en-US" sz="3200" dirty="0" smtClean="0">
                <a:latin typeface="Palatino Linotype" pitchFamily="18" charset="0"/>
              </a:rPr>
              <a:t>Resources</a:t>
            </a:r>
            <a:r>
              <a:rPr lang="sk-SK" sz="3200" dirty="0" smtClean="0">
                <a:latin typeface="Palatino Linotype" pitchFamily="18" charset="0"/>
              </a:rPr>
              <a:t>,</a:t>
            </a:r>
            <a:r>
              <a:rPr lang="en-US" sz="3200" dirty="0" smtClean="0">
                <a:latin typeface="Palatino Linotype" pitchFamily="18" charset="0"/>
              </a:rPr>
              <a:t> </a:t>
            </a:r>
            <a:r>
              <a:rPr lang="en-US" sz="3200" baseline="30000" dirty="0" smtClean="0">
                <a:latin typeface="Palatino Linotype" pitchFamily="18" charset="0"/>
              </a:rPr>
              <a:t>2 </a:t>
            </a:r>
            <a:r>
              <a:rPr lang="sk-SK" sz="3200" dirty="0" err="1" smtClean="0">
                <a:latin typeface="Palatino Linotype" pitchFamily="18" charset="0"/>
              </a:rPr>
              <a:t>Faculty</a:t>
            </a:r>
            <a:r>
              <a:rPr lang="sk-SK" sz="3200" dirty="0">
                <a:latin typeface="Palatino Linotype" pitchFamily="18" charset="0"/>
              </a:rPr>
              <a:t> of </a:t>
            </a:r>
            <a:r>
              <a:rPr lang="sk-SK" sz="3200" dirty="0" err="1">
                <a:latin typeface="Palatino Linotype" pitchFamily="18" charset="0"/>
              </a:rPr>
              <a:t>Biotechnology</a:t>
            </a:r>
            <a:r>
              <a:rPr lang="sk-SK" sz="3200" dirty="0">
                <a:latin typeface="Palatino Linotype" pitchFamily="18" charset="0"/>
              </a:rPr>
              <a:t> and </a:t>
            </a:r>
            <a:r>
              <a:rPr lang="sk-SK" sz="3200" dirty="0" err="1">
                <a:latin typeface="Palatino Linotype" pitchFamily="18" charset="0"/>
              </a:rPr>
              <a:t>Food</a:t>
            </a:r>
            <a:r>
              <a:rPr lang="sk-SK" sz="3200" dirty="0">
                <a:latin typeface="Palatino Linotype" pitchFamily="18" charset="0"/>
              </a:rPr>
              <a:t> </a:t>
            </a:r>
            <a:r>
              <a:rPr lang="sk-SK" sz="3200" dirty="0" err="1">
                <a:latin typeface="Palatino Linotype" pitchFamily="18" charset="0"/>
              </a:rPr>
              <a:t>Sciences</a:t>
            </a:r>
            <a:r>
              <a:rPr lang="sk-SK" sz="3200" dirty="0">
                <a:latin typeface="Palatino Linotype" pitchFamily="18" charset="0"/>
              </a:rPr>
              <a:t>, Slovak </a:t>
            </a:r>
            <a:r>
              <a:rPr lang="sk-SK" sz="3200" dirty="0" err="1">
                <a:latin typeface="Palatino Linotype" pitchFamily="18" charset="0"/>
              </a:rPr>
              <a:t>University</a:t>
            </a:r>
            <a:r>
              <a:rPr lang="sk-SK" sz="3200" dirty="0">
                <a:latin typeface="Palatino Linotype" pitchFamily="18" charset="0"/>
              </a:rPr>
              <a:t> of </a:t>
            </a:r>
            <a:r>
              <a:rPr lang="sk-SK" sz="3200" dirty="0" err="1">
                <a:latin typeface="Palatino Linotype" pitchFamily="18" charset="0"/>
              </a:rPr>
              <a:t>Agriculture</a:t>
            </a:r>
            <a:r>
              <a:rPr lang="sk-SK" sz="3200" dirty="0">
                <a:latin typeface="Palatino Linotype" pitchFamily="18" charset="0"/>
              </a:rPr>
              <a:t> in Nitra, </a:t>
            </a:r>
            <a:r>
              <a:rPr lang="sk-SK" sz="3200" dirty="0" err="1">
                <a:latin typeface="Palatino Linotype" pitchFamily="18" charset="0"/>
              </a:rPr>
              <a:t>Tr</a:t>
            </a:r>
            <a:r>
              <a:rPr lang="sk-SK" sz="3200" dirty="0">
                <a:latin typeface="Palatino Linotype" pitchFamily="18" charset="0"/>
              </a:rPr>
              <a:t>. Andreja Hlinku 2, 949 76 Nitra, Slovak </a:t>
            </a:r>
            <a:r>
              <a:rPr lang="sk-SK" sz="3200" dirty="0" err="1">
                <a:latin typeface="Palatino Linotype" pitchFamily="18" charset="0"/>
              </a:rPr>
              <a:t>Republic</a:t>
            </a:r>
            <a:r>
              <a:rPr lang="sk-SK" sz="3200" dirty="0">
                <a:latin typeface="Palatino Linotype" pitchFamily="18" charset="0"/>
              </a:rPr>
              <a:t>, e-mail: </a:t>
            </a:r>
            <a:r>
              <a:rPr lang="sk-SK" sz="3200" dirty="0" err="1" smtClean="0">
                <a:latin typeface="Palatino Linotype" pitchFamily="18" charset="0"/>
              </a:rPr>
              <a:t>katarina.razna@uniag.sk</a:t>
            </a:r>
            <a:endParaRPr lang="sk-SK" sz="3200" dirty="0">
              <a:latin typeface="Palatino Linotype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endParaRPr lang="sk-SK" sz="5400" dirty="0">
              <a:solidFill>
                <a:srgbClr val="A50021"/>
              </a:solidFill>
              <a:latin typeface="Palatino Linotype" pitchFamily="18" charset="0"/>
            </a:endParaRPr>
          </a:p>
        </p:txBody>
      </p:sp>
      <p:sp>
        <p:nvSpPr>
          <p:cNvPr id="2351" name="Text Box 303"/>
          <p:cNvSpPr txBox="1">
            <a:spLocks noChangeArrowheads="1"/>
          </p:cNvSpPr>
          <p:nvPr/>
        </p:nvSpPr>
        <p:spPr bwMode="auto">
          <a:xfrm>
            <a:off x="503090" y="5110858"/>
            <a:ext cx="19946216" cy="293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1113" tIns="35557" rIns="71113" bIns="35557">
            <a:spAutoFit/>
          </a:bodyPr>
          <a:lstStyle>
            <a:lvl1pPr defTabSz="2881313">
              <a:defRPr>
                <a:solidFill>
                  <a:schemeClr val="tx1"/>
                </a:solidFill>
                <a:latin typeface="Arial" charset="0"/>
              </a:defRPr>
            </a:lvl1pPr>
            <a:lvl2pPr marL="355600" defTabSz="2881313">
              <a:defRPr>
                <a:solidFill>
                  <a:schemeClr val="tx1"/>
                </a:solidFill>
                <a:latin typeface="Arial" charset="0"/>
              </a:defRPr>
            </a:lvl2pPr>
            <a:lvl3pPr marL="711200" defTabSz="2881313">
              <a:defRPr>
                <a:solidFill>
                  <a:schemeClr val="tx1"/>
                </a:solidFill>
                <a:latin typeface="Arial" charset="0"/>
              </a:defRPr>
            </a:lvl3pPr>
            <a:lvl4pPr marL="1066800" defTabSz="2881313">
              <a:defRPr>
                <a:solidFill>
                  <a:schemeClr val="tx1"/>
                </a:solidFill>
                <a:latin typeface="Arial" charset="0"/>
              </a:defRPr>
            </a:lvl4pPr>
            <a:lvl5pPr marL="1422400" defTabSz="2881313">
              <a:defRPr>
                <a:solidFill>
                  <a:schemeClr val="tx1"/>
                </a:solidFill>
                <a:latin typeface="Arial" charset="0"/>
              </a:defRPr>
            </a:lvl5pPr>
            <a:lvl6pPr marL="1879600" defTabSz="2881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336800" defTabSz="2881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794000" defTabSz="2881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251200" defTabSz="2881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en-GB" sz="4000" b="1" dirty="0">
                <a:solidFill>
                  <a:srgbClr val="FF0000"/>
                </a:solidFill>
                <a:latin typeface="Palatino Linotype" pitchFamily="18" charset="0"/>
                <a:cs typeface="Times New Roman" pitchFamily="18" charset="0"/>
              </a:rPr>
              <a:t>The aim: </a:t>
            </a:r>
            <a:r>
              <a:rPr lang="sk-SK" sz="3600" dirty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To </a:t>
            </a:r>
            <a:r>
              <a:rPr lang="sk-SK" sz="3600" dirty="0" err="1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analyze</a:t>
            </a:r>
            <a:r>
              <a:rPr lang="sk-SK" sz="3600" dirty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genetic</a:t>
            </a:r>
            <a:r>
              <a:rPr lang="sk-SK" sz="3600" dirty="0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diversity</a:t>
            </a:r>
            <a:r>
              <a:rPr lang="sk-SK" sz="3600" dirty="0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by </a:t>
            </a:r>
            <a:r>
              <a:rPr lang="sk-SK" sz="3600" dirty="0" err="1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miRNA-based</a:t>
            </a:r>
            <a:r>
              <a:rPr lang="sk-SK" sz="3600" dirty="0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markers</a:t>
            </a:r>
            <a:r>
              <a:rPr lang="sk-SK" sz="3600" dirty="0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and </a:t>
            </a:r>
            <a:r>
              <a:rPr lang="sk-SK" sz="3600" dirty="0" err="1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proteomics</a:t>
            </a:r>
            <a:r>
              <a:rPr lang="sk-SK" sz="3600" dirty="0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approach</a:t>
            </a:r>
            <a:r>
              <a:rPr lang="sk-SK" sz="3600" dirty="0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with</a:t>
            </a:r>
            <a:r>
              <a:rPr lang="sk-SK" sz="3600" dirty="0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emphasis</a:t>
            </a:r>
            <a:r>
              <a:rPr lang="sk-SK" sz="3600" dirty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to </a:t>
            </a:r>
            <a:r>
              <a:rPr lang="sk-SK" sz="3600" dirty="0" err="1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characterize</a:t>
            </a:r>
            <a:r>
              <a:rPr lang="sk-SK" sz="3600" dirty="0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sk-SK" sz="3600" dirty="0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added</a:t>
            </a:r>
            <a:r>
              <a:rPr lang="sk-SK" sz="3600" dirty="0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value</a:t>
            </a:r>
            <a:r>
              <a:rPr lang="sk-SK" sz="3600" dirty="0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lang="sk-SK" sz="3600" dirty="0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oats</a:t>
            </a:r>
            <a:r>
              <a:rPr lang="sk-SK" sz="3600" dirty="0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600" dirty="0" err="1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genotypes</a:t>
            </a:r>
            <a:r>
              <a:rPr lang="sk-SK" sz="3600" dirty="0" smtClean="0">
                <a:solidFill>
                  <a:srgbClr val="000000"/>
                </a:solidFill>
                <a:effectLst/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sk-SK" sz="3600" dirty="0">
              <a:latin typeface="Palatino Linotype" pitchFamily="18" charset="0"/>
            </a:endParaRPr>
          </a:p>
          <a:p>
            <a:pPr algn="just" eaLnBrk="1" hangingPunct="1">
              <a:buSzPct val="120000"/>
              <a:defRPr/>
            </a:pPr>
            <a:endParaRPr lang="sk-SK" sz="3400" dirty="0">
              <a:latin typeface="Palatino Linotype" pitchFamily="18" charset="0"/>
            </a:endParaRPr>
          </a:p>
          <a:p>
            <a:pPr algn="just" eaLnBrk="1" hangingPunct="1">
              <a:buSzPct val="120000"/>
              <a:defRPr/>
            </a:pPr>
            <a:r>
              <a:rPr lang="en-GB" sz="4000" b="1" dirty="0">
                <a:solidFill>
                  <a:srgbClr val="FF0000"/>
                </a:solidFill>
                <a:latin typeface="Palatino Linotype" pitchFamily="18" charset="0"/>
              </a:rPr>
              <a:t>Material:</a:t>
            </a:r>
            <a:r>
              <a:rPr lang="en-GB" sz="4000" b="1" dirty="0">
                <a:solidFill>
                  <a:srgbClr val="000099"/>
                </a:solidFill>
                <a:latin typeface="Palatino Linotype" pitchFamily="18" charset="0"/>
              </a:rPr>
              <a:t> </a:t>
            </a:r>
            <a:r>
              <a:rPr lang="sk-SK" sz="3600" dirty="0" smtClean="0">
                <a:solidFill>
                  <a:srgbClr val="000000"/>
                </a:solidFill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15-days </a:t>
            </a:r>
            <a:r>
              <a:rPr lang="sk-SK" sz="3600" dirty="0" err="1" smtClean="0">
                <a:solidFill>
                  <a:srgbClr val="000000"/>
                </a:solidFill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old</a:t>
            </a:r>
            <a:r>
              <a:rPr lang="sk-SK" sz="3600" dirty="0" smtClean="0">
                <a:solidFill>
                  <a:srgbClr val="000000"/>
                </a:solidFill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dirty="0" err="1" smtClean="0">
                <a:solidFill>
                  <a:srgbClr val="000000"/>
                </a:solidFill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plants</a:t>
            </a:r>
            <a:r>
              <a:rPr lang="sk-SK" sz="3600" dirty="0" smtClean="0">
                <a:solidFill>
                  <a:srgbClr val="000000"/>
                </a:solidFill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of</a:t>
            </a:r>
            <a:r>
              <a:rPr lang="sk-SK" sz="3600" dirty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dirty="0" smtClean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15 </a:t>
            </a:r>
            <a:r>
              <a:rPr lang="sk-SK" sz="3600" dirty="0" err="1" smtClean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oat</a:t>
            </a:r>
            <a:r>
              <a:rPr lang="sk-SK" sz="3600" dirty="0" smtClean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varieties</a:t>
            </a:r>
            <a:r>
              <a:rPr lang="sk-SK" sz="3600" dirty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sk-SK" sz="3600" i="1" dirty="0" err="1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Avena</a:t>
            </a:r>
            <a:r>
              <a:rPr lang="sk-SK" sz="3600" i="1" dirty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i="1" dirty="0" err="1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sativa</a:t>
            </a:r>
            <a:r>
              <a:rPr lang="sk-SK" sz="3600" dirty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L.) </a:t>
            </a:r>
            <a:r>
              <a:rPr lang="sk-SK" sz="3600" dirty="0" err="1" smtClean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obtained</a:t>
            </a:r>
            <a:r>
              <a:rPr lang="sk-SK" sz="3600" dirty="0" smtClean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from</a:t>
            </a:r>
            <a:r>
              <a:rPr lang="sk-SK" sz="3600" dirty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dirty="0" err="1" smtClean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seeds</a:t>
            </a:r>
            <a:r>
              <a:rPr lang="sk-SK" sz="3600" dirty="0" smtClean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dirty="0" err="1" smtClean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provided</a:t>
            </a:r>
            <a:r>
              <a:rPr lang="sk-SK" sz="3600" dirty="0" smtClean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by </a:t>
            </a:r>
            <a:r>
              <a:rPr lang="sk-SK" sz="3600" dirty="0" err="1" smtClean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the</a:t>
            </a:r>
            <a:r>
              <a:rPr lang="sk-SK" sz="3600" dirty="0" smtClean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Gene</a:t>
            </a:r>
            <a:r>
              <a:rPr lang="sk-SK" sz="3600" dirty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Bank of </a:t>
            </a:r>
            <a:r>
              <a:rPr lang="sk-SK" sz="3600" dirty="0" err="1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Seed</a:t>
            </a:r>
            <a:r>
              <a:rPr lang="sk-SK" sz="3600" dirty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600" dirty="0" err="1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Species</a:t>
            </a:r>
            <a:r>
              <a:rPr lang="sk-SK" sz="3600" dirty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of </a:t>
            </a:r>
            <a:r>
              <a:rPr lang="sk-SK" sz="3600" dirty="0" err="1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the</a:t>
            </a:r>
            <a:r>
              <a:rPr lang="sk-SK" sz="3600" dirty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Slovak </a:t>
            </a:r>
            <a:r>
              <a:rPr lang="sk-SK" sz="3600" dirty="0" err="1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Republic</a:t>
            </a:r>
            <a:r>
              <a:rPr lang="sk-SK" sz="3600" dirty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NPPC VÚRV in Piešťany. </a:t>
            </a:r>
            <a:endParaRPr lang="en-GB" sz="34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3079" name="Rectangle 3613"/>
          <p:cNvSpPr>
            <a:spLocks noChangeArrowheads="1"/>
          </p:cNvSpPr>
          <p:nvPr/>
        </p:nvSpPr>
        <p:spPr bwMode="auto">
          <a:xfrm>
            <a:off x="-361156" y="13647129"/>
            <a:ext cx="963084" cy="388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 anchor="ctr">
            <a:spAutoFit/>
          </a:bodyPr>
          <a:lstStyle>
            <a:lvl1pPr defTabSz="800100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0100">
              <a:spcBef>
                <a:spcPct val="20000"/>
              </a:spcBef>
              <a:buChar char="–"/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0100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01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01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sk-SK" sz="1000" b="1" dirty="0">
              <a:latin typeface="Palatino Linotype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sk-SK" sz="1000" b="1" dirty="0">
                <a:latin typeface="Palatino Linotype" pitchFamily="18" charset="0"/>
              </a:rPr>
              <a:t>                         </a:t>
            </a:r>
            <a:endParaRPr lang="pl-PL" altLang="sk-SK" sz="1600" dirty="0">
              <a:latin typeface="Palatino Linotype" pitchFamily="18" charset="0"/>
            </a:endParaRPr>
          </a:p>
        </p:txBody>
      </p:sp>
      <p:sp>
        <p:nvSpPr>
          <p:cNvPr id="3081" name="Rectangle 3624"/>
          <p:cNvSpPr>
            <a:spLocks noChangeArrowheads="1"/>
          </p:cNvSpPr>
          <p:nvPr/>
        </p:nvSpPr>
        <p:spPr bwMode="auto">
          <a:xfrm>
            <a:off x="-361156" y="12820090"/>
            <a:ext cx="184731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5700">
              <a:latin typeface="Palatino Linotype" pitchFamily="18" charset="0"/>
            </a:endParaRPr>
          </a:p>
        </p:txBody>
      </p:sp>
      <p:sp>
        <p:nvSpPr>
          <p:cNvPr id="3082" name="Rectangle 3625"/>
          <p:cNvSpPr>
            <a:spLocks noChangeArrowheads="1"/>
          </p:cNvSpPr>
          <p:nvPr/>
        </p:nvSpPr>
        <p:spPr bwMode="auto">
          <a:xfrm>
            <a:off x="-361156" y="14733723"/>
            <a:ext cx="963084" cy="23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 anchor="ctr">
            <a:spAutoFit/>
          </a:bodyPr>
          <a:lstStyle>
            <a:lvl1pPr defTabSz="800100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0100">
              <a:spcBef>
                <a:spcPct val="20000"/>
              </a:spcBef>
              <a:buChar char="–"/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0100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01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01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sk-SK" sz="1000" b="1">
                <a:latin typeface="Palatino Linotype" pitchFamily="18" charset="0"/>
                <a:cs typeface="Times New Roman" panose="02020603050405020304" pitchFamily="18" charset="0"/>
              </a:rPr>
              <a:t>                         </a:t>
            </a:r>
            <a:endParaRPr lang="pl-PL" altLang="sk-SK" sz="1600">
              <a:latin typeface="Palatino Linotype" pitchFamily="18" charset="0"/>
            </a:endParaRPr>
          </a:p>
        </p:txBody>
      </p:sp>
      <p:sp>
        <p:nvSpPr>
          <p:cNvPr id="3083" name="Rectangle 3634"/>
          <p:cNvSpPr>
            <a:spLocks noChangeArrowheads="1"/>
          </p:cNvSpPr>
          <p:nvPr/>
        </p:nvSpPr>
        <p:spPr bwMode="auto">
          <a:xfrm>
            <a:off x="-361156" y="12820884"/>
            <a:ext cx="184731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5700">
              <a:latin typeface="Palatino Linotype" pitchFamily="18" charset="0"/>
            </a:endParaRPr>
          </a:p>
        </p:txBody>
      </p:sp>
      <p:sp>
        <p:nvSpPr>
          <p:cNvPr id="3084" name="Rectangle 3635"/>
          <p:cNvSpPr>
            <a:spLocks noChangeArrowheads="1"/>
          </p:cNvSpPr>
          <p:nvPr/>
        </p:nvSpPr>
        <p:spPr bwMode="auto">
          <a:xfrm>
            <a:off x="-361156" y="12820090"/>
            <a:ext cx="184731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5700">
              <a:latin typeface="Palatino Linotype" pitchFamily="18" charset="0"/>
            </a:endParaRPr>
          </a:p>
        </p:txBody>
      </p:sp>
      <p:sp>
        <p:nvSpPr>
          <p:cNvPr id="3085" name="Rectangle 3636"/>
          <p:cNvSpPr>
            <a:spLocks noChangeArrowheads="1"/>
          </p:cNvSpPr>
          <p:nvPr/>
        </p:nvSpPr>
        <p:spPr bwMode="auto">
          <a:xfrm>
            <a:off x="-361156" y="14733723"/>
            <a:ext cx="963084" cy="23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 anchor="ctr">
            <a:spAutoFit/>
          </a:bodyPr>
          <a:lstStyle>
            <a:lvl1pPr defTabSz="800100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0100">
              <a:spcBef>
                <a:spcPct val="20000"/>
              </a:spcBef>
              <a:buChar char="–"/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0100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01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01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sk-SK" sz="1000" b="1">
                <a:latin typeface="Palatino Linotype" pitchFamily="18" charset="0"/>
                <a:cs typeface="Times New Roman" panose="02020603050405020304" pitchFamily="18" charset="0"/>
              </a:rPr>
              <a:t>                         </a:t>
            </a:r>
            <a:endParaRPr lang="pl-PL" altLang="sk-SK" sz="1600">
              <a:latin typeface="Palatino Linotype" pitchFamily="18" charset="0"/>
            </a:endParaRPr>
          </a:p>
        </p:txBody>
      </p:sp>
      <p:sp>
        <p:nvSpPr>
          <p:cNvPr id="3086" name="Rectangle 3651"/>
          <p:cNvSpPr>
            <a:spLocks noChangeArrowheads="1"/>
          </p:cNvSpPr>
          <p:nvPr/>
        </p:nvSpPr>
        <p:spPr bwMode="auto">
          <a:xfrm>
            <a:off x="-362820" y="12690676"/>
            <a:ext cx="212879" cy="18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 anchor="ctr">
            <a:spAutoFit/>
          </a:bodyPr>
          <a:lstStyle>
            <a:lvl1pPr defTabSz="800100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0100">
              <a:spcBef>
                <a:spcPct val="20000"/>
              </a:spcBef>
              <a:buChar char="–"/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0100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01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01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sk-SK" sz="700" b="1">
                <a:latin typeface="Palatino Linotype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pl-PL" altLang="sk-SK" sz="1600">
              <a:latin typeface="Palatino Linotype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87" name="Rectangle 3654"/>
          <p:cNvSpPr>
            <a:spLocks noChangeArrowheads="1"/>
          </p:cNvSpPr>
          <p:nvPr/>
        </p:nvSpPr>
        <p:spPr bwMode="auto">
          <a:xfrm>
            <a:off x="-361156" y="12850252"/>
            <a:ext cx="184731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5700">
              <a:latin typeface="Palatino Linotype" pitchFamily="18" charset="0"/>
            </a:endParaRPr>
          </a:p>
        </p:txBody>
      </p:sp>
      <p:sp>
        <p:nvSpPr>
          <p:cNvPr id="3088" name="Rectangle 3656"/>
          <p:cNvSpPr>
            <a:spLocks noChangeArrowheads="1"/>
          </p:cNvSpPr>
          <p:nvPr/>
        </p:nvSpPr>
        <p:spPr bwMode="auto">
          <a:xfrm>
            <a:off x="-361156" y="14739493"/>
            <a:ext cx="1017586" cy="650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 anchor="ctr">
            <a:spAutoFit/>
          </a:bodyPr>
          <a:lstStyle>
            <a:lvl1pPr defTabSz="800100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0100">
              <a:spcBef>
                <a:spcPct val="20000"/>
              </a:spcBef>
              <a:buChar char="–"/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0100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01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01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sk-SK" sz="1000" b="1">
              <a:latin typeface="Palatino Linotype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sk-SK" sz="1000" b="1">
                <a:latin typeface="Palatino Linotype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sk-SK" altLang="sk-SK" sz="2700">
                <a:latin typeface="Palatino Linotype" pitchFamily="18" charset="0"/>
              </a:rPr>
              <a:t> </a:t>
            </a:r>
            <a:endParaRPr lang="sk-SK" altLang="sk-SK" sz="1600">
              <a:latin typeface="Palatino Linotype" pitchFamily="18" charset="0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287066" y="9083476"/>
            <a:ext cx="10662677" cy="12157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1" hangingPunct="1">
              <a:defRPr/>
            </a:pPr>
            <a:r>
              <a:rPr lang="sk-SK" sz="4000" b="1" dirty="0" err="1">
                <a:solidFill>
                  <a:srgbClr val="FF0000"/>
                </a:solidFill>
                <a:latin typeface="Palatino Linotype" pitchFamily="18" charset="0"/>
              </a:rPr>
              <a:t>Methods</a:t>
            </a:r>
            <a:r>
              <a:rPr lang="sk-SK" sz="4000" b="1" dirty="0">
                <a:solidFill>
                  <a:srgbClr val="FF0000"/>
                </a:solidFill>
                <a:latin typeface="Palatino Linotype" pitchFamily="18" charset="0"/>
              </a:rPr>
              <a:t>:</a:t>
            </a:r>
          </a:p>
          <a:p>
            <a:pPr marL="572400" indent="-572400" algn="just" eaLnBrk="1" hangingPunct="1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sk-SK" sz="3200" dirty="0" err="1" smtClean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miRNA</a:t>
            </a:r>
            <a:r>
              <a:rPr lang="sk-SK" sz="3200" dirty="0" smtClean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 smtClean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markers</a:t>
            </a:r>
            <a:r>
              <a:rPr lang="sk-SK" sz="3200" dirty="0" smtClean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 smtClean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selection</a:t>
            </a:r>
            <a:r>
              <a:rPr lang="sk-SK" sz="3200" dirty="0" smtClean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and </a:t>
            </a:r>
            <a:r>
              <a:rPr lang="sk-SK" sz="3200" dirty="0" err="1" smtClean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primers</a:t>
            </a:r>
            <a:r>
              <a:rPr lang="sk-SK" sz="3200" dirty="0" smtClean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 smtClean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design</a:t>
            </a:r>
            <a:r>
              <a:rPr lang="sk-SK" sz="3200" dirty="0" smtClean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 smtClean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according</a:t>
            </a:r>
            <a:r>
              <a:rPr lang="sk-SK" sz="3200" dirty="0" smtClean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to </a:t>
            </a:r>
            <a:r>
              <a:rPr lang="sk-SK" sz="3200" dirty="0" err="1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the</a:t>
            </a:r>
            <a:r>
              <a:rPr lang="sk-SK" sz="3200" dirty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 smtClean="0"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methodo</a:t>
            </a:r>
            <a:r>
              <a:rPr lang="sk-SK" sz="3200" dirty="0" err="1" smtClean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logy</a:t>
            </a:r>
            <a:r>
              <a:rPr lang="sk-SK" sz="3200" dirty="0" smtClean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 smtClean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Fu</a:t>
            </a:r>
            <a:r>
              <a:rPr lang="sk-SK" sz="3200" dirty="0" smtClean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 smtClean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et</a:t>
            </a:r>
            <a:r>
              <a:rPr lang="sk-SK" sz="3200" dirty="0" smtClean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al. (2013) and </a:t>
            </a:r>
            <a:r>
              <a:rPr lang="sk-SK" sz="3200" dirty="0" err="1" smtClean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Yadav</a:t>
            </a:r>
            <a:r>
              <a:rPr lang="sk-SK" sz="3200" dirty="0" smtClean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 smtClean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et</a:t>
            </a:r>
            <a:r>
              <a:rPr lang="sk-SK" sz="3200" dirty="0" smtClean="0"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al. (2014)</a:t>
            </a:r>
            <a:endParaRPr lang="sk-SK" sz="3200" dirty="0">
              <a:effectLst/>
              <a:latin typeface="Palatino Linotype" pitchFamily="18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572400" indent="-572400" algn="just" eaLnBrk="1" hangingPunct="1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sk-SK" sz="3200" dirty="0" smtClean="0">
                <a:latin typeface="Palatino Linotype" pitchFamily="18" charset="0"/>
              </a:rPr>
              <a:t>m</a:t>
            </a:r>
            <a:r>
              <a:rPr lang="en-US" sz="3200" dirty="0" err="1" smtClean="0">
                <a:latin typeface="Palatino Linotype" pitchFamily="18" charset="0"/>
              </a:rPr>
              <a:t>icroRNA</a:t>
            </a:r>
            <a:r>
              <a:rPr lang="en-US" sz="3200" dirty="0" smtClean="0">
                <a:latin typeface="Palatino Linotype" pitchFamily="18" charset="0"/>
              </a:rPr>
              <a:t>-based </a:t>
            </a:r>
            <a:r>
              <a:rPr lang="en-US" sz="3200" dirty="0" smtClean="0">
                <a:latin typeface="Palatino Linotype" pitchFamily="18" charset="0"/>
              </a:rPr>
              <a:t>marker assay	</a:t>
            </a:r>
            <a:r>
              <a:rPr lang="sk-SK" sz="3200" dirty="0" smtClean="0">
                <a:latin typeface="Palatino Linotype" pitchFamily="18" charset="0"/>
              </a:rPr>
              <a:t>(</a:t>
            </a:r>
            <a:r>
              <a:rPr lang="sk-SK" sz="3200" dirty="0" err="1" smtClean="0"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Fu</a:t>
            </a:r>
            <a:r>
              <a:rPr lang="sk-SK" sz="3200" dirty="0" smtClean="0"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 smtClean="0"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et</a:t>
            </a:r>
            <a:r>
              <a:rPr lang="sk-SK" sz="3200" dirty="0" smtClean="0"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al</a:t>
            </a:r>
            <a:r>
              <a:rPr lang="sk-SK" sz="3200" dirty="0" smtClean="0"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., 2013; </a:t>
            </a:r>
            <a:r>
              <a:rPr lang="sk-SK" sz="3200" dirty="0" err="1" smtClean="0"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Yadav</a:t>
            </a:r>
            <a:r>
              <a:rPr lang="sk-SK" sz="3200" dirty="0" smtClean="0"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3200" dirty="0" err="1" smtClean="0"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et</a:t>
            </a:r>
            <a:r>
              <a:rPr lang="sk-SK" sz="3200" dirty="0" smtClean="0"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al</a:t>
            </a:r>
            <a:r>
              <a:rPr lang="sk-SK" sz="3200" dirty="0" smtClean="0"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., 2014; Ražná, </a:t>
            </a:r>
            <a:r>
              <a:rPr lang="sk-SK" sz="3200" dirty="0" err="1" smtClean="0"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Hlavačková</a:t>
            </a:r>
            <a:r>
              <a:rPr lang="sk-SK" sz="3200" dirty="0" smtClean="0"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, 2017)</a:t>
            </a:r>
            <a:endParaRPr lang="sk-SK" sz="3200" dirty="0">
              <a:latin typeface="Palatino Linotype" pitchFamily="18" charset="0"/>
            </a:endParaRPr>
          </a:p>
          <a:p>
            <a:pPr marL="572400" indent="-572400" algn="just" eaLnBrk="1" hangingPunct="1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sk-SK" sz="3200" dirty="0" smtClean="0"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SDS-PAGE </a:t>
            </a:r>
            <a:r>
              <a:rPr lang="sk-SK" sz="3200" dirty="0" err="1"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according</a:t>
            </a:r>
            <a:r>
              <a:rPr lang="sk-SK" sz="3200" dirty="0"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to </a:t>
            </a:r>
            <a:r>
              <a:rPr lang="sk-SK" sz="3200" dirty="0" err="1"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sk-SK" sz="3200" dirty="0"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200" dirty="0" err="1"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methodology</a:t>
            </a:r>
            <a:r>
              <a:rPr lang="sk-SK" sz="3200" dirty="0"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200" dirty="0" err="1"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lang="sk-SK" sz="3200" dirty="0"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k-SK" sz="3200" dirty="0" err="1" smtClean="0"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Wrigley</a:t>
            </a:r>
            <a:r>
              <a:rPr lang="sk-SK" sz="3200" dirty="0" smtClean="0">
                <a:latin typeface="Palatino Linotype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(1992).</a:t>
            </a:r>
            <a:endParaRPr lang="sk-SK" sz="3200" dirty="0">
              <a:latin typeface="Palatino Linotype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2400" indent="-572400" algn="just" eaLnBrk="1" hangingPunct="1">
              <a:buClr>
                <a:srgbClr val="000099"/>
              </a:buClr>
              <a:buSzPct val="120000"/>
              <a:defRPr/>
            </a:pPr>
            <a:endParaRPr lang="en-US" altLang="sk-SK" sz="3200" dirty="0">
              <a:latin typeface="Palatino Linotype" pitchFamily="18" charset="0"/>
            </a:endParaRPr>
          </a:p>
          <a:p>
            <a:pPr lvl="0" algn="just" eaLnBrk="1" hangingPunct="1">
              <a:buClr>
                <a:srgbClr val="000099"/>
              </a:buClr>
              <a:buSzPct val="120000"/>
              <a:defRPr/>
            </a:pPr>
            <a:r>
              <a:rPr lang="en-GB" sz="4000" b="1" dirty="0" smtClean="0">
                <a:solidFill>
                  <a:srgbClr val="FF0000"/>
                </a:solidFill>
                <a:latin typeface="Palatino Linotype" pitchFamily="18" charset="0"/>
              </a:rPr>
              <a:t>Results</a:t>
            </a:r>
            <a:r>
              <a:rPr lang="en-GB" sz="4000" b="1" dirty="0">
                <a:solidFill>
                  <a:srgbClr val="FF0000"/>
                </a:solidFill>
                <a:latin typeface="Palatino Linotype" pitchFamily="18" charset="0"/>
              </a:rPr>
              <a:t>:</a:t>
            </a:r>
            <a:endParaRPr lang="sk-SK" sz="4000" b="1" dirty="0">
              <a:solidFill>
                <a:srgbClr val="FF0000"/>
              </a:solidFill>
              <a:latin typeface="Palatino Linotype" pitchFamily="18" charset="0"/>
            </a:endParaRPr>
          </a:p>
          <a:p>
            <a:pPr marL="571500" indent="-571500" algn="just" eaLnBrk="1" hangingPunct="1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3200" dirty="0" smtClean="0">
                <a:latin typeface="Palatino Linotype" pitchFamily="18" charset="0"/>
              </a:rPr>
              <a:t>In </a:t>
            </a:r>
            <a:r>
              <a:rPr lang="en-US" sz="3200" dirty="0" smtClean="0">
                <a:latin typeface="Palatino Linotype" pitchFamily="18" charset="0"/>
              </a:rPr>
              <a:t>total 849 </a:t>
            </a:r>
            <a:r>
              <a:rPr lang="en-US" sz="3200" dirty="0" err="1" smtClean="0">
                <a:latin typeface="Palatino Linotype" pitchFamily="18" charset="0"/>
              </a:rPr>
              <a:t>miRNA</a:t>
            </a:r>
            <a:r>
              <a:rPr lang="en-US" sz="3200" dirty="0" smtClean="0">
                <a:latin typeface="Palatino Linotype" pitchFamily="18" charset="0"/>
              </a:rPr>
              <a:t>-based loci were </a:t>
            </a:r>
            <a:r>
              <a:rPr lang="en-US" sz="3200" dirty="0" smtClean="0">
                <a:latin typeface="Palatino Linotype" pitchFamily="18" charset="0"/>
              </a:rPr>
              <a:t>amplified</a:t>
            </a:r>
            <a:r>
              <a:rPr lang="sk-SK" sz="3200" dirty="0" smtClean="0">
                <a:latin typeface="Palatino Linotype" pitchFamily="18" charset="0"/>
              </a:rPr>
              <a:t> by </a:t>
            </a:r>
            <a:r>
              <a:rPr lang="sk-SK" sz="3200" dirty="0" err="1" smtClean="0">
                <a:latin typeface="Palatino Linotype" pitchFamily="18" charset="0"/>
              </a:rPr>
              <a:t>six</a:t>
            </a:r>
            <a:r>
              <a:rPr lang="sk-SK" sz="3200" dirty="0" smtClean="0">
                <a:latin typeface="Palatino Linotype" pitchFamily="18" charset="0"/>
              </a:rPr>
              <a:t> </a:t>
            </a:r>
            <a:r>
              <a:rPr lang="sk-SK" sz="3200" dirty="0" err="1" smtClean="0">
                <a:latin typeface="Palatino Linotype" pitchFamily="18" charset="0"/>
              </a:rPr>
              <a:t>types</a:t>
            </a:r>
            <a:r>
              <a:rPr lang="sk-SK" sz="3200" dirty="0" smtClean="0">
                <a:latin typeface="Palatino Linotype" pitchFamily="18" charset="0"/>
              </a:rPr>
              <a:t> </a:t>
            </a:r>
            <a:r>
              <a:rPr lang="sk-SK" sz="3200" dirty="0" err="1" smtClean="0">
                <a:latin typeface="Palatino Linotype" pitchFamily="18" charset="0"/>
              </a:rPr>
              <a:t>of</a:t>
            </a:r>
            <a:r>
              <a:rPr lang="sk-SK" sz="3200" dirty="0" smtClean="0">
                <a:latin typeface="Palatino Linotype" pitchFamily="18" charset="0"/>
              </a:rPr>
              <a:t> </a:t>
            </a:r>
            <a:r>
              <a:rPr lang="sk-SK" sz="3200" dirty="0" err="1" smtClean="0">
                <a:latin typeface="Palatino Linotype" pitchFamily="18" charset="0"/>
              </a:rPr>
              <a:t>miRNA-based</a:t>
            </a:r>
            <a:r>
              <a:rPr lang="sk-SK" sz="3200" dirty="0" smtClean="0">
                <a:latin typeface="Palatino Linotype" pitchFamily="18" charset="0"/>
              </a:rPr>
              <a:t> </a:t>
            </a:r>
            <a:r>
              <a:rPr lang="sk-SK" sz="3200" dirty="0" err="1" smtClean="0">
                <a:latin typeface="Palatino Linotype" pitchFamily="18" charset="0"/>
              </a:rPr>
              <a:t>markers</a:t>
            </a:r>
            <a:r>
              <a:rPr lang="en-US" sz="3200" dirty="0" smtClean="0">
                <a:latin typeface="Palatino Linotype" pitchFamily="18" charset="0"/>
              </a:rPr>
              <a:t>.</a:t>
            </a:r>
            <a:endParaRPr lang="sk-SK" sz="3200" dirty="0" smtClean="0">
              <a:latin typeface="Palatino Linotype" pitchFamily="18" charset="0"/>
            </a:endParaRPr>
          </a:p>
          <a:p>
            <a:pPr marL="571500" indent="-571500" algn="just" eaLnBrk="1" hangingPunct="1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3200" dirty="0" smtClean="0">
                <a:latin typeface="Palatino Linotype" pitchFamily="18" charset="0"/>
              </a:rPr>
              <a:t>Markers </a:t>
            </a:r>
            <a:r>
              <a:rPr lang="en-US" sz="3200" dirty="0" smtClean="0">
                <a:latin typeface="Palatino Linotype" pitchFamily="18" charset="0"/>
              </a:rPr>
              <a:t>involved to photosynthesis regulation, growth, and biomass production (miR408, miR156) generated 40% of all amplified loci</a:t>
            </a:r>
            <a:r>
              <a:rPr lang="en-US" sz="3200" dirty="0" smtClean="0">
                <a:latin typeface="Palatino Linotype" pitchFamily="18" charset="0"/>
              </a:rPr>
              <a:t>.</a:t>
            </a:r>
            <a:endParaRPr lang="sk-SK" sz="3200" dirty="0" smtClean="0">
              <a:latin typeface="Palatino Linotype" pitchFamily="18" charset="0"/>
            </a:endParaRPr>
          </a:p>
          <a:p>
            <a:pPr marL="571500" indent="-571500" algn="just" eaLnBrk="1" hangingPunct="1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sk-SK" sz="3200" dirty="0" smtClean="0">
                <a:latin typeface="Palatino Linotype" pitchFamily="18" charset="0"/>
              </a:rPr>
              <a:t>S</a:t>
            </a:r>
            <a:r>
              <a:rPr lang="en-US" sz="3200" dirty="0" smtClean="0">
                <a:latin typeface="Palatino Linotype" pitchFamily="18" charset="0"/>
              </a:rPr>
              <a:t>tress-responsive markers (miR398 and miR858) generated 31%</a:t>
            </a:r>
            <a:r>
              <a:rPr lang="sk-SK" sz="3200" dirty="0" smtClean="0">
                <a:latin typeface="Palatino Linotype" pitchFamily="18" charset="0"/>
              </a:rPr>
              <a:t> </a:t>
            </a:r>
            <a:r>
              <a:rPr lang="en-US" sz="3200" dirty="0" smtClean="0">
                <a:latin typeface="Palatino Linotype" pitchFamily="18" charset="0"/>
              </a:rPr>
              <a:t>of all amplified loci.</a:t>
            </a:r>
            <a:endParaRPr lang="sk-SK" sz="3200" dirty="0" smtClean="0">
              <a:latin typeface="Palatino Linotype" pitchFamily="18" charset="0"/>
            </a:endParaRPr>
          </a:p>
          <a:p>
            <a:pPr marL="571500" indent="-571500" algn="just" eaLnBrk="1" hangingPunct="1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sk-SK" sz="3200" dirty="0" err="1" smtClean="0">
                <a:latin typeface="Palatino Linotype" pitchFamily="18" charset="0"/>
              </a:rPr>
              <a:t>Markers</a:t>
            </a:r>
            <a:r>
              <a:rPr lang="en-US" sz="3200" dirty="0" smtClean="0">
                <a:latin typeface="Palatino Linotype" pitchFamily="18" charset="0"/>
              </a:rPr>
              <a:t> </a:t>
            </a:r>
            <a:r>
              <a:rPr lang="en-US" sz="3200" dirty="0" smtClean="0">
                <a:latin typeface="Palatino Linotype" pitchFamily="18" charset="0"/>
              </a:rPr>
              <a:t>associated to nutrition accumulation and homeostasis (miR827 and miR399) generated 29</a:t>
            </a:r>
            <a:r>
              <a:rPr lang="en-US" sz="3200" dirty="0" smtClean="0">
                <a:latin typeface="Palatino Linotype" pitchFamily="18" charset="0"/>
              </a:rPr>
              <a:t>%</a:t>
            </a:r>
            <a:r>
              <a:rPr lang="sk-SK" sz="3200" dirty="0" smtClean="0">
                <a:latin typeface="Palatino Linotype" pitchFamily="18" charset="0"/>
              </a:rPr>
              <a:t> </a:t>
            </a:r>
            <a:r>
              <a:rPr lang="en-US" sz="3200" dirty="0" smtClean="0">
                <a:latin typeface="Palatino Linotype" pitchFamily="18" charset="0"/>
              </a:rPr>
              <a:t>of all amplified loci</a:t>
            </a:r>
            <a:r>
              <a:rPr lang="en-US" sz="3200" dirty="0" smtClean="0">
                <a:latin typeface="Palatino Linotype" pitchFamily="18" charset="0"/>
              </a:rPr>
              <a:t>.</a:t>
            </a:r>
            <a:endParaRPr lang="sk-SK" sz="3200" dirty="0" smtClean="0">
              <a:latin typeface="Palatino Linotype" pitchFamily="18" charset="0"/>
            </a:endParaRPr>
          </a:p>
          <a:p>
            <a:pPr marL="571500" indent="-571500" algn="just" eaLnBrk="1" hangingPunct="1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3200" dirty="0" smtClean="0">
                <a:latin typeface="Palatino Linotype" pitchFamily="18" charset="0"/>
              </a:rPr>
              <a:t>SDS </a:t>
            </a:r>
            <a:r>
              <a:rPr lang="en-US" sz="3200" dirty="0" smtClean="0">
                <a:latin typeface="Palatino Linotype" pitchFamily="18" charset="0"/>
              </a:rPr>
              <a:t>-PAGE analysis allows to detect the genetic diversity of tested oat genotypes based on </a:t>
            </a:r>
            <a:r>
              <a:rPr lang="en-US" sz="3200" dirty="0" err="1" smtClean="0">
                <a:latin typeface="Palatino Linotype" pitchFamily="18" charset="0"/>
              </a:rPr>
              <a:t>glutelin</a:t>
            </a:r>
            <a:r>
              <a:rPr lang="en-US" sz="3200" dirty="0" smtClean="0">
                <a:latin typeface="Palatino Linotype" pitchFamily="18" charset="0"/>
              </a:rPr>
              <a:t> polymorphism</a:t>
            </a:r>
            <a:endParaRPr lang="sk-SK" sz="3200" dirty="0">
              <a:solidFill>
                <a:srgbClr val="000000"/>
              </a:solidFill>
              <a:effectLst/>
              <a:latin typeface="Palatino Linotype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 algn="just" eaLnBrk="1" hangingPunct="1">
              <a:buClr>
                <a:srgbClr val="000099"/>
              </a:buClr>
              <a:buSzPct val="120000"/>
              <a:buFont typeface="Wingdings" panose="05000000000000000000" pitchFamily="2" charset="2"/>
              <a:buChar char="Ø"/>
              <a:defRPr/>
            </a:pPr>
            <a:endParaRPr lang="en-GB" sz="3200" b="1" dirty="0">
              <a:solidFill>
                <a:srgbClr val="000099"/>
              </a:solidFill>
              <a:latin typeface="Palatino Linotype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359074" y="21672698"/>
            <a:ext cx="1980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altLang="sk-SK" sz="4000" b="1" dirty="0">
                <a:solidFill>
                  <a:srgbClr val="FF0000"/>
                </a:solidFill>
                <a:latin typeface="Palatino Linotype" pitchFamily="18" charset="0"/>
              </a:rPr>
              <a:t>Acknowledgments:</a:t>
            </a:r>
            <a:r>
              <a:rPr lang="en-US" sz="4000" dirty="0">
                <a:solidFill>
                  <a:srgbClr val="FF0000"/>
                </a:solidFill>
                <a:latin typeface="Palatino Linotype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>
                <a:solidFill>
                  <a:srgbClr val="000000"/>
                </a:solidFill>
                <a:latin typeface="Palatino Linotype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sk-SK" sz="2800" dirty="0">
                <a:solidFill>
                  <a:srgbClr val="000000"/>
                </a:solidFill>
                <a:latin typeface="Palatino Linotype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Palatino Linotype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publication was supported by the project VEGA No. 1/0291/21, KEGA No. 026SPU</a:t>
            </a:r>
            <a:r>
              <a:rPr lang="sk-SK" sz="2800" dirty="0">
                <a:solidFill>
                  <a:srgbClr val="000000"/>
                </a:solidFill>
                <a:latin typeface="Palatino Linotype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Palatino Linotype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4/2021, KEGA No. 027SPU-4/2021 and by the Operational program Integrated</a:t>
            </a:r>
            <a:r>
              <a:rPr lang="sk-SK" sz="2800" dirty="0">
                <a:solidFill>
                  <a:srgbClr val="000000"/>
                </a:solidFill>
                <a:latin typeface="Palatino Linotype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Palatino Linotype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Infrastructure within the project</a:t>
            </a:r>
            <a:r>
              <a:rPr lang="sk-SK" sz="2800" dirty="0">
                <a:solidFill>
                  <a:srgbClr val="000000"/>
                </a:solidFill>
                <a:latin typeface="Palatino Linotype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Palatino Linotype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Drive4SIFood </a:t>
            </a:r>
            <a:r>
              <a:rPr lang="sk-SK" sz="2800" dirty="0" smtClean="0">
                <a:solidFill>
                  <a:srgbClr val="000000"/>
                </a:solidFill>
                <a:latin typeface="Palatino Linotype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ITMS </a:t>
            </a:r>
            <a:r>
              <a:rPr lang="en-US" sz="2800" dirty="0" smtClean="0">
                <a:solidFill>
                  <a:srgbClr val="000000"/>
                </a:solidFill>
                <a:latin typeface="Palatino Linotype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313011V336</a:t>
            </a:r>
            <a:r>
              <a:rPr lang="sk-SK" sz="2800" dirty="0">
                <a:solidFill>
                  <a:srgbClr val="000000"/>
                </a:solidFill>
                <a:latin typeface="Palatino Linotype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sz="2800" dirty="0">
              <a:latin typeface="Palatino Linotype" pitchFamily="18" charset="0"/>
            </a:endParaRPr>
          </a:p>
        </p:txBody>
      </p:sp>
      <p:sp>
        <p:nvSpPr>
          <p:cNvPr id="3" name="BlokTextu 2">
            <a:extLst>
              <a:ext uri="{FF2B5EF4-FFF2-40B4-BE49-F238E27FC236}">
                <a16:creationId xmlns="" xmlns:a16="http://schemas.microsoft.com/office/drawing/2014/main" id="{74A363F3-DB90-4DDF-BF2E-39148F12D12F}"/>
              </a:ext>
            </a:extLst>
          </p:cNvPr>
          <p:cNvSpPr txBox="1"/>
          <p:nvPr/>
        </p:nvSpPr>
        <p:spPr>
          <a:xfrm>
            <a:off x="11448306" y="19728482"/>
            <a:ext cx="9217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err="1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Figure</a:t>
            </a:r>
            <a:r>
              <a:rPr lang="sk-SK" sz="2000" b="1" dirty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sk-SK" sz="2000" b="1" dirty="0" smtClean="0">
                <a:solidFill>
                  <a:srgbClr val="000000"/>
                </a:solidFill>
                <a:effectLst/>
                <a:latin typeface="Palatino Linotype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2.</a:t>
            </a:r>
            <a:r>
              <a:rPr lang="en-US" sz="2000" b="1" dirty="0" smtClean="0"/>
              <a:t> </a:t>
            </a:r>
            <a:r>
              <a:rPr lang="en-US" sz="2000" dirty="0" smtClean="0"/>
              <a:t>Percentage of protein fraction in genotypes of oat analyzed by SDS-PAGE.</a:t>
            </a:r>
            <a:endParaRPr lang="sk-SK" sz="2000" dirty="0" smtClean="0"/>
          </a:p>
          <a:p>
            <a:endParaRPr lang="sk-SK" sz="2000" dirty="0">
              <a:latin typeface="Palatino Linotype" pitchFamily="18" charset="0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="" xmlns:a16="http://schemas.microsoft.com/office/drawing/2014/main" id="{D72FDDEC-9279-4F84-87F4-F036FBA2D64D}"/>
              </a:ext>
            </a:extLst>
          </p:cNvPr>
          <p:cNvSpPr txBox="1"/>
          <p:nvPr/>
        </p:nvSpPr>
        <p:spPr>
          <a:xfrm>
            <a:off x="19945250" y="11015514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>
                <a:latin typeface="Palatino Linotype" pitchFamily="18" charset="0"/>
              </a:rPr>
              <a:t>A</a:t>
            </a:r>
          </a:p>
        </p:txBody>
      </p:sp>
      <p:sp>
        <p:nvSpPr>
          <p:cNvPr id="34" name="BlokTextu 33">
            <a:extLst>
              <a:ext uri="{FF2B5EF4-FFF2-40B4-BE49-F238E27FC236}">
                <a16:creationId xmlns="" xmlns:a16="http://schemas.microsoft.com/office/drawing/2014/main" id="{50B33698-965A-4F4C-A13C-722ABC43BD7B}"/>
              </a:ext>
            </a:extLst>
          </p:cNvPr>
          <p:cNvSpPr txBox="1"/>
          <p:nvPr/>
        </p:nvSpPr>
        <p:spPr>
          <a:xfrm>
            <a:off x="20088300" y="1728021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>
                <a:latin typeface="Palatino Linotype" pitchFamily="18" charset="0"/>
              </a:rPr>
              <a:t>B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="" xmlns:a16="http://schemas.microsoft.com/office/drawing/2014/main" id="{DB3E5647-F73C-4FEC-A37E-FC0FA73E62B1}"/>
              </a:ext>
            </a:extLst>
          </p:cNvPr>
          <p:cNvSpPr txBox="1"/>
          <p:nvPr/>
        </p:nvSpPr>
        <p:spPr>
          <a:xfrm>
            <a:off x="359074" y="23328882"/>
            <a:ext cx="2030951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4000" b="1" dirty="0" err="1">
                <a:solidFill>
                  <a:srgbClr val="FF0000"/>
                </a:solidFill>
                <a:latin typeface="Palatino Linotype" pitchFamily="18" charset="0"/>
              </a:rPr>
              <a:t>Conclusion</a:t>
            </a:r>
            <a:r>
              <a:rPr lang="sk-SK" sz="4000" b="1" dirty="0">
                <a:solidFill>
                  <a:srgbClr val="FF0000"/>
                </a:solidFill>
                <a:latin typeface="Palatino Linotype" pitchFamily="18" charset="0"/>
              </a:rPr>
              <a:t>:</a:t>
            </a:r>
            <a:r>
              <a:rPr lang="sk-SK" sz="4000" b="1" dirty="0">
                <a:solidFill>
                  <a:srgbClr val="000099"/>
                </a:solidFill>
                <a:latin typeface="Palatino Linotype" pitchFamily="18" charset="0"/>
              </a:rPr>
              <a:t> </a:t>
            </a:r>
            <a:r>
              <a:rPr lang="en-US" sz="3200" dirty="0" smtClean="0">
                <a:latin typeface="Palatino Linotype" pitchFamily="18" charset="0"/>
              </a:rPr>
              <a:t>The genome screening points out that all tested genotypes should have sufficient genetic background in order the provide biomass while having the </a:t>
            </a:r>
            <a:r>
              <a:rPr lang="sk-SK" sz="3200" dirty="0" err="1" smtClean="0">
                <a:latin typeface="Palatino Linotype" pitchFamily="18" charset="0"/>
              </a:rPr>
              <a:t>adaptation</a:t>
            </a:r>
            <a:r>
              <a:rPr lang="sk-SK" sz="3200" dirty="0" smtClean="0">
                <a:latin typeface="Palatino Linotype" pitchFamily="18" charset="0"/>
              </a:rPr>
              <a:t> </a:t>
            </a:r>
            <a:r>
              <a:rPr lang="en-US" sz="3200" dirty="0" smtClean="0">
                <a:latin typeface="Palatino Linotype" pitchFamily="18" charset="0"/>
              </a:rPr>
              <a:t>potential </a:t>
            </a:r>
            <a:r>
              <a:rPr lang="en-US" sz="3200" dirty="0" smtClean="0">
                <a:latin typeface="Palatino Linotype" pitchFamily="18" charset="0"/>
              </a:rPr>
              <a:t>to environmental conditions. From this point of view, we can assume that genotypes </a:t>
            </a:r>
            <a:r>
              <a:rPr lang="en-US" sz="3200" dirty="0" err="1" smtClean="0">
                <a:latin typeface="Palatino Linotype" pitchFamily="18" charset="0"/>
              </a:rPr>
              <a:t>Magne</a:t>
            </a:r>
            <a:r>
              <a:rPr lang="en-US" sz="3200" dirty="0" smtClean="0">
                <a:latin typeface="Palatino Linotype" pitchFamily="18" charset="0"/>
              </a:rPr>
              <a:t> (SWE) and Vaclav (SVK) have available higher stress adaptation potential as the number of </a:t>
            </a:r>
            <a:r>
              <a:rPr lang="en-US" sz="3200" dirty="0" err="1" smtClean="0">
                <a:latin typeface="Palatino Linotype" pitchFamily="18" charset="0"/>
              </a:rPr>
              <a:t>of</a:t>
            </a:r>
            <a:r>
              <a:rPr lang="en-US" sz="3200" dirty="0" smtClean="0">
                <a:latin typeface="Palatino Linotype" pitchFamily="18" charset="0"/>
              </a:rPr>
              <a:t> amplified loci of the stress-sensitive markers miR398, miR858 and miR408 was the highest. On the other side, in genotype </a:t>
            </a:r>
            <a:r>
              <a:rPr lang="en-US" sz="3200" dirty="0" err="1" smtClean="0">
                <a:latin typeface="Palatino Linotype" pitchFamily="18" charset="0"/>
              </a:rPr>
              <a:t>Vendelin</a:t>
            </a:r>
            <a:r>
              <a:rPr lang="en-US" sz="3200" dirty="0" smtClean="0">
                <a:latin typeface="Palatino Linotype" pitchFamily="18" charset="0"/>
              </a:rPr>
              <a:t> (SVK) was observed the lowest amplification of </a:t>
            </a:r>
            <a:r>
              <a:rPr lang="sk-SK" sz="3200" dirty="0" err="1" smtClean="0">
                <a:latin typeface="Palatino Linotype" pitchFamily="18" charset="0"/>
              </a:rPr>
              <a:t>several</a:t>
            </a:r>
            <a:r>
              <a:rPr lang="sk-SK" sz="3200" dirty="0" smtClean="0">
                <a:latin typeface="Palatino Linotype" pitchFamily="18" charset="0"/>
              </a:rPr>
              <a:t> </a:t>
            </a:r>
            <a:r>
              <a:rPr lang="sk-SK" sz="3200" dirty="0" err="1" smtClean="0">
                <a:latin typeface="Palatino Linotype" pitchFamily="18" charset="0"/>
              </a:rPr>
              <a:t>markers</a:t>
            </a:r>
            <a:r>
              <a:rPr lang="sk-SK" sz="3200" dirty="0" smtClean="0">
                <a:latin typeface="Palatino Linotype" pitchFamily="18" charset="0"/>
              </a:rPr>
              <a:t> (</a:t>
            </a:r>
            <a:r>
              <a:rPr lang="en-US" sz="3200" dirty="0" smtClean="0">
                <a:latin typeface="Palatino Linotype" pitchFamily="18" charset="0"/>
              </a:rPr>
              <a:t>miR156-</a:t>
            </a:r>
            <a:r>
              <a:rPr lang="en-US" sz="3200" dirty="0" smtClean="0">
                <a:latin typeface="Palatino Linotype" pitchFamily="18" charset="0"/>
              </a:rPr>
              <a:t>, miR408- and </a:t>
            </a:r>
            <a:r>
              <a:rPr lang="en-US" sz="3200" dirty="0" smtClean="0">
                <a:latin typeface="Palatino Linotype" pitchFamily="18" charset="0"/>
              </a:rPr>
              <a:t>miR827</a:t>
            </a:r>
            <a:r>
              <a:rPr lang="sk-SK" sz="3200" dirty="0" smtClean="0">
                <a:latin typeface="Palatino Linotype" pitchFamily="18" charset="0"/>
              </a:rPr>
              <a:t>)</a:t>
            </a:r>
            <a:r>
              <a:rPr lang="en-US" sz="3200" dirty="0" smtClean="0">
                <a:latin typeface="Palatino Linotype" pitchFamily="18" charset="0"/>
              </a:rPr>
              <a:t> </a:t>
            </a:r>
            <a:r>
              <a:rPr lang="en-US" sz="3200" dirty="0" smtClean="0">
                <a:latin typeface="Palatino Linotype" pitchFamily="18" charset="0"/>
              </a:rPr>
              <a:t>associated to plant growth and nutrition </a:t>
            </a:r>
            <a:r>
              <a:rPr lang="en-US" sz="3200" dirty="0" smtClean="0">
                <a:latin typeface="Palatino Linotype" pitchFamily="18" charset="0"/>
              </a:rPr>
              <a:t>homeostasis</a:t>
            </a:r>
            <a:r>
              <a:rPr lang="sk-SK" sz="3200" dirty="0" smtClean="0">
                <a:latin typeface="Palatino Linotype" pitchFamily="18" charset="0"/>
              </a:rPr>
              <a:t>.</a:t>
            </a:r>
            <a:endParaRPr lang="sk-SK" sz="3200" b="1" dirty="0">
              <a:solidFill>
                <a:srgbClr val="000099"/>
              </a:solidFill>
              <a:latin typeface="Palatino Linotype" pitchFamily="18" charset="0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11448306" y="13247762"/>
            <a:ext cx="8784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latin typeface="Palatino Linotype" pitchFamily="18" charset="0"/>
              </a:rPr>
              <a:t>Figure 1. </a:t>
            </a:r>
            <a:r>
              <a:rPr lang="en-US" sz="2000" dirty="0" smtClean="0">
                <a:latin typeface="Palatino Linotype" pitchFamily="18" charset="0"/>
              </a:rPr>
              <a:t>A representative genome fingerprinting of oat samples based on </a:t>
            </a:r>
            <a:r>
              <a:rPr lang="en-US" sz="2000" dirty="0" err="1" smtClean="0">
                <a:latin typeface="Palatino Linotype" pitchFamily="18" charset="0"/>
              </a:rPr>
              <a:t>electrophoretic</a:t>
            </a:r>
            <a:r>
              <a:rPr lang="en-US" sz="2000" dirty="0" smtClean="0">
                <a:latin typeface="Palatino Linotype" pitchFamily="18" charset="0"/>
              </a:rPr>
              <a:t> separation of "touch-down" PCR products amplified by miR408-based primers. Genotypes: 1 – Arne, 2 – </a:t>
            </a:r>
            <a:r>
              <a:rPr lang="en-US" sz="2000" dirty="0" err="1" smtClean="0">
                <a:latin typeface="Palatino Linotype" pitchFamily="18" charset="0"/>
              </a:rPr>
              <a:t>Calibre</a:t>
            </a:r>
            <a:r>
              <a:rPr lang="en-US" sz="2000" dirty="0" smtClean="0">
                <a:latin typeface="Palatino Linotype" pitchFamily="18" charset="0"/>
              </a:rPr>
              <a:t>, 3 – Cascade, 4 - </a:t>
            </a:r>
            <a:r>
              <a:rPr lang="en-US" sz="2000" dirty="0" err="1" smtClean="0">
                <a:latin typeface="Palatino Linotype" pitchFamily="18" charset="0"/>
              </a:rPr>
              <a:t>Flamingsgarand</a:t>
            </a:r>
            <a:r>
              <a:rPr lang="en-US" sz="2000" dirty="0" smtClean="0">
                <a:latin typeface="Palatino Linotype" pitchFamily="18" charset="0"/>
              </a:rPr>
              <a:t>, 5 – </a:t>
            </a:r>
            <a:r>
              <a:rPr lang="en-US" sz="2000" dirty="0" err="1" smtClean="0">
                <a:latin typeface="Palatino Linotype" pitchFamily="18" charset="0"/>
              </a:rPr>
              <a:t>Flamingsregent</a:t>
            </a:r>
            <a:r>
              <a:rPr lang="en-US" sz="2000" dirty="0" smtClean="0">
                <a:latin typeface="Palatino Linotype" pitchFamily="18" charset="0"/>
              </a:rPr>
              <a:t>, 6 – Fuchs, 7 – Lord, 8 – </a:t>
            </a:r>
            <a:r>
              <a:rPr lang="en-US" sz="2000" dirty="0" err="1" smtClean="0">
                <a:latin typeface="Palatino Linotype" pitchFamily="18" charset="0"/>
              </a:rPr>
              <a:t>Magne</a:t>
            </a:r>
            <a:r>
              <a:rPr lang="en-US" sz="2000" dirty="0" smtClean="0">
                <a:latin typeface="Palatino Linotype" pitchFamily="18" charset="0"/>
              </a:rPr>
              <a:t>, 9 – </a:t>
            </a:r>
            <a:r>
              <a:rPr lang="en-US" sz="2000" dirty="0" err="1" smtClean="0">
                <a:latin typeface="Palatino Linotype" pitchFamily="18" charset="0"/>
              </a:rPr>
              <a:t>Marlov</a:t>
            </a:r>
            <a:r>
              <a:rPr lang="en-US" sz="2000" dirty="0" smtClean="0">
                <a:latin typeface="Palatino Linotype" pitchFamily="18" charset="0"/>
              </a:rPr>
              <a:t>, 10 – Senator, 11 – Vaclav, 12 – </a:t>
            </a:r>
            <a:r>
              <a:rPr lang="en-US" sz="2000" dirty="0" err="1" smtClean="0">
                <a:latin typeface="Palatino Linotype" pitchFamily="18" charset="0"/>
              </a:rPr>
              <a:t>Valentin</a:t>
            </a:r>
            <a:r>
              <a:rPr lang="en-US" sz="2000" dirty="0" smtClean="0">
                <a:latin typeface="Palatino Linotype" pitchFamily="18" charset="0"/>
              </a:rPr>
              <a:t>, 13 – </a:t>
            </a:r>
            <a:r>
              <a:rPr lang="en-US" sz="2000" dirty="0" err="1" smtClean="0">
                <a:latin typeface="Palatino Linotype" pitchFamily="18" charset="0"/>
              </a:rPr>
              <a:t>Vendelin</a:t>
            </a:r>
            <a:r>
              <a:rPr lang="en-US" sz="2000" dirty="0" smtClean="0">
                <a:latin typeface="Palatino Linotype" pitchFamily="18" charset="0"/>
              </a:rPr>
              <a:t>, 14 – </a:t>
            </a:r>
            <a:r>
              <a:rPr lang="en-US" sz="2000" dirty="0" err="1" smtClean="0">
                <a:latin typeface="Palatino Linotype" pitchFamily="18" charset="0"/>
              </a:rPr>
              <a:t>Viliam</a:t>
            </a:r>
            <a:r>
              <a:rPr lang="en-US" sz="2000" dirty="0" smtClean="0">
                <a:latin typeface="Palatino Linotype" pitchFamily="18" charset="0"/>
              </a:rPr>
              <a:t>, 15 – </a:t>
            </a:r>
            <a:r>
              <a:rPr lang="en-US" sz="2000" dirty="0" err="1" smtClean="0">
                <a:latin typeface="Palatino Linotype" pitchFamily="18" charset="0"/>
              </a:rPr>
              <a:t>Vit</a:t>
            </a:r>
            <a:r>
              <a:rPr lang="en-US" sz="2000" dirty="0" smtClean="0">
                <a:latin typeface="Palatino Linotype" pitchFamily="18" charset="0"/>
              </a:rPr>
              <a:t>.</a:t>
            </a:r>
            <a:endParaRPr lang="sk-SK" sz="2000" dirty="0">
              <a:latin typeface="Palatino Linotype" pitchFamily="18" charset="0"/>
            </a:endParaRPr>
          </a:p>
        </p:txBody>
      </p:sp>
      <p:pic>
        <p:nvPicPr>
          <p:cNvPr id="27" name="Obrázok 26" descr="Obrázok, na ktorom je text, vnútri, zavrieť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1520314" y="9647362"/>
            <a:ext cx="8496944" cy="338437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8" name="Obrázok 2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20314" y="15408002"/>
            <a:ext cx="8640960" cy="40324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9" name="BlokTextu 28"/>
          <p:cNvSpPr txBox="1"/>
          <p:nvPr/>
        </p:nvSpPr>
        <p:spPr>
          <a:xfrm flipH="1">
            <a:off x="2591322" y="27342166"/>
            <a:ext cx="15841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 err="1" smtClean="0">
                <a:latin typeface="Palatino Linotype" pitchFamily="18" charset="0"/>
              </a:rPr>
              <a:t>The</a:t>
            </a:r>
            <a:r>
              <a:rPr lang="sk-SK" sz="2800" dirty="0" smtClean="0">
                <a:latin typeface="Palatino Linotype" pitchFamily="18" charset="0"/>
              </a:rPr>
              <a:t> 2nd </a:t>
            </a:r>
            <a:r>
              <a:rPr lang="sk-SK" sz="2800" dirty="0" err="1" smtClean="0">
                <a:latin typeface="Palatino Linotype" pitchFamily="18" charset="0"/>
              </a:rPr>
              <a:t>International</a:t>
            </a:r>
            <a:r>
              <a:rPr lang="sk-SK" sz="2800" dirty="0" smtClean="0">
                <a:latin typeface="Palatino Linotype" pitchFamily="18" charset="0"/>
              </a:rPr>
              <a:t> </a:t>
            </a:r>
            <a:r>
              <a:rPr lang="sk-SK" sz="2800" dirty="0" err="1" smtClean="0">
                <a:latin typeface="Palatino Linotype" pitchFamily="18" charset="0"/>
              </a:rPr>
              <a:t>Electronic</a:t>
            </a:r>
            <a:r>
              <a:rPr lang="sk-SK" sz="2800" dirty="0" smtClean="0">
                <a:latin typeface="Palatino Linotype" pitchFamily="18" charset="0"/>
              </a:rPr>
              <a:t> </a:t>
            </a:r>
            <a:r>
              <a:rPr lang="sk-SK" sz="2800" dirty="0" err="1" smtClean="0">
                <a:latin typeface="Palatino Linotype" pitchFamily="18" charset="0"/>
              </a:rPr>
              <a:t>Conference</a:t>
            </a:r>
            <a:r>
              <a:rPr lang="sk-SK" sz="2800" dirty="0" smtClean="0">
                <a:latin typeface="Palatino Linotype" pitchFamily="18" charset="0"/>
              </a:rPr>
              <a:t> on </a:t>
            </a:r>
            <a:r>
              <a:rPr lang="sk-SK" sz="2800" dirty="0" err="1" smtClean="0">
                <a:latin typeface="Palatino Linotype" pitchFamily="18" charset="0"/>
              </a:rPr>
              <a:t>Plant</a:t>
            </a:r>
            <a:r>
              <a:rPr lang="sk-SK" sz="2800" dirty="0" smtClean="0">
                <a:latin typeface="Palatino Linotype" pitchFamily="18" charset="0"/>
              </a:rPr>
              <a:t> </a:t>
            </a:r>
            <a:r>
              <a:rPr lang="sk-SK" sz="2800" dirty="0" err="1" smtClean="0">
                <a:latin typeface="Palatino Linotype" pitchFamily="18" charset="0"/>
              </a:rPr>
              <a:t>Sciences</a:t>
            </a:r>
            <a:r>
              <a:rPr lang="sk-SK" sz="2800" dirty="0" smtClean="0">
                <a:latin typeface="Palatino Linotype" pitchFamily="18" charset="0"/>
              </a:rPr>
              <a:t>–10th </a:t>
            </a:r>
            <a:r>
              <a:rPr lang="sk-SK" sz="2800" dirty="0" err="1" smtClean="0">
                <a:latin typeface="Palatino Linotype" pitchFamily="18" charset="0"/>
              </a:rPr>
              <a:t>Anniversary</a:t>
            </a:r>
            <a:r>
              <a:rPr lang="sk-SK" sz="2800" dirty="0" smtClean="0">
                <a:latin typeface="Palatino Linotype" pitchFamily="18" charset="0"/>
              </a:rPr>
              <a:t> </a:t>
            </a:r>
            <a:r>
              <a:rPr lang="sk-SK" sz="2800" dirty="0" err="1" smtClean="0">
                <a:latin typeface="Palatino Linotype" pitchFamily="18" charset="0"/>
              </a:rPr>
              <a:t>of</a:t>
            </a:r>
            <a:r>
              <a:rPr lang="sk-SK" sz="2800" dirty="0" smtClean="0">
                <a:latin typeface="Palatino Linotype" pitchFamily="18" charset="0"/>
              </a:rPr>
              <a:t> </a:t>
            </a:r>
            <a:r>
              <a:rPr lang="sk-SK" sz="2800" dirty="0" err="1" smtClean="0">
                <a:latin typeface="Palatino Linotype" pitchFamily="18" charset="0"/>
              </a:rPr>
              <a:t>Journal</a:t>
            </a:r>
            <a:r>
              <a:rPr lang="sk-SK" sz="2800" dirty="0" smtClean="0">
                <a:latin typeface="Palatino Linotype" pitchFamily="18" charset="0"/>
              </a:rPr>
              <a:t> </a:t>
            </a:r>
            <a:r>
              <a:rPr lang="sk-SK" sz="2800" dirty="0" err="1" smtClean="0">
                <a:latin typeface="Palatino Linotype" pitchFamily="18" charset="0"/>
              </a:rPr>
              <a:t>Plants</a:t>
            </a:r>
            <a:endParaRPr lang="sk-SK" sz="280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81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5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81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5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1777</TotalTime>
  <Words>363</Words>
  <Application>Microsoft Office PowerPoint</Application>
  <PresentationFormat>Vlastná</PresentationFormat>
  <Paragraphs>34</Paragraphs>
  <Slides>1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Výchozí návrh</vt:lpstr>
      <vt:lpstr>Snímka 1</vt:lpstr>
    </vt:vector>
  </TitlesOfParts>
  <Company>kbb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mollab</dc:creator>
  <cp:lastModifiedBy>user</cp:lastModifiedBy>
  <cp:revision>134</cp:revision>
  <cp:lastPrinted>2019-03-29T10:23:35Z</cp:lastPrinted>
  <dcterms:created xsi:type="dcterms:W3CDTF">2006-11-06T13:26:37Z</dcterms:created>
  <dcterms:modified xsi:type="dcterms:W3CDTF">2021-10-29T11:20:25Z</dcterms:modified>
</cp:coreProperties>
</file>