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602700" cy="28803600"/>
  <p:notesSz cx="6797675" cy="9874250"/>
  <p:defaultTextStyle>
    <a:defPPr>
      <a:defRPr lang="sk-SK"/>
    </a:defPPr>
    <a:lvl1pPr algn="l" rtl="0" eaLnBrk="0" fontAlgn="base" hangingPunct="0">
      <a:spcBef>
        <a:spcPct val="0"/>
      </a:spcBef>
      <a:spcAft>
        <a:spcPct val="0"/>
      </a:spcAft>
      <a:defRPr sz="57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57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57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57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5700" kern="1200">
        <a:solidFill>
          <a:schemeClr val="tx1"/>
        </a:solidFill>
        <a:latin typeface="Arial" panose="020B0604020202020204" pitchFamily="34" charset="0"/>
        <a:ea typeface="+mn-ea"/>
        <a:cs typeface="+mn-cs"/>
      </a:defRPr>
    </a:lvl5pPr>
    <a:lvl6pPr marL="2286000" algn="l" defTabSz="914400" rtl="0" eaLnBrk="1" latinLnBrk="0" hangingPunct="1">
      <a:defRPr sz="5700" kern="1200">
        <a:solidFill>
          <a:schemeClr val="tx1"/>
        </a:solidFill>
        <a:latin typeface="Arial" panose="020B0604020202020204" pitchFamily="34" charset="0"/>
        <a:ea typeface="+mn-ea"/>
        <a:cs typeface="+mn-cs"/>
      </a:defRPr>
    </a:lvl6pPr>
    <a:lvl7pPr marL="2743200" algn="l" defTabSz="914400" rtl="0" eaLnBrk="1" latinLnBrk="0" hangingPunct="1">
      <a:defRPr sz="5700" kern="1200">
        <a:solidFill>
          <a:schemeClr val="tx1"/>
        </a:solidFill>
        <a:latin typeface="Arial" panose="020B0604020202020204" pitchFamily="34" charset="0"/>
        <a:ea typeface="+mn-ea"/>
        <a:cs typeface="+mn-cs"/>
      </a:defRPr>
    </a:lvl7pPr>
    <a:lvl8pPr marL="3200400" algn="l" defTabSz="914400" rtl="0" eaLnBrk="1" latinLnBrk="0" hangingPunct="1">
      <a:defRPr sz="5700" kern="1200">
        <a:solidFill>
          <a:schemeClr val="tx1"/>
        </a:solidFill>
        <a:latin typeface="Arial" panose="020B0604020202020204" pitchFamily="34" charset="0"/>
        <a:ea typeface="+mn-ea"/>
        <a:cs typeface="+mn-cs"/>
      </a:defRPr>
    </a:lvl8pPr>
    <a:lvl9pPr marL="3657600" algn="l" defTabSz="914400" rtl="0" eaLnBrk="1" latinLnBrk="0" hangingPunct="1">
      <a:defRPr sz="57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072">
          <p15:clr>
            <a:srgbClr val="A4A3A4"/>
          </p15:clr>
        </p15:guide>
        <p15:guide id="2" pos="68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339933"/>
    <a:srgbClr val="CC3300"/>
    <a:srgbClr val="FFFF66"/>
    <a:srgbClr val="FFCC66"/>
    <a:srgbClr val="FFFFCC"/>
    <a:srgbClr val="FF66FF"/>
    <a:srgbClr val="FFCCFF"/>
    <a:srgbClr val="66CC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828" y="-852"/>
      </p:cViewPr>
      <p:guideLst>
        <p:guide orient="horz" pos="9072"/>
        <p:guide pos="680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sk-SK"/>
          </a:p>
        </p:txBody>
      </p:sp>
      <p:sp>
        <p:nvSpPr>
          <p:cNvPr id="5123" name="Rectangle 3"/>
          <p:cNvSpPr>
            <a:spLocks noGrp="1" noChangeArrowheads="1"/>
          </p:cNvSpPr>
          <p:nvPr>
            <p:ph type="dt" idx="1"/>
          </p:nvPr>
        </p:nvSpPr>
        <p:spPr bwMode="auto">
          <a:xfrm>
            <a:off x="3849688" y="0"/>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sk-SK"/>
          </a:p>
        </p:txBody>
      </p:sp>
      <p:sp>
        <p:nvSpPr>
          <p:cNvPr id="2052" name="Rectangle 4"/>
          <p:cNvSpPr>
            <a:spLocks noGrp="1" noRot="1" noChangeAspect="1" noChangeArrowheads="1" noTextEdit="1"/>
          </p:cNvSpPr>
          <p:nvPr>
            <p:ph type="sldImg" idx="2"/>
          </p:nvPr>
        </p:nvSpPr>
        <p:spPr bwMode="auto">
          <a:xfrm>
            <a:off x="2009775" y="741363"/>
            <a:ext cx="2778125" cy="37020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79450" y="4691063"/>
            <a:ext cx="5438775" cy="444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k-SK" noProof="0"/>
              <a:t>Kliknite sem a upravte štýly predlohy textu.</a:t>
            </a:r>
          </a:p>
          <a:p>
            <a:pPr lvl="1"/>
            <a:r>
              <a:rPr lang="sk-SK" noProof="0"/>
              <a:t>Druhá úroveň</a:t>
            </a:r>
          </a:p>
          <a:p>
            <a:pPr lvl="2"/>
            <a:r>
              <a:rPr lang="sk-SK" noProof="0"/>
              <a:t>Tretia úroveň</a:t>
            </a:r>
          </a:p>
          <a:p>
            <a:pPr lvl="3"/>
            <a:r>
              <a:rPr lang="sk-SK" noProof="0"/>
              <a:t>Štvrtá úroveň</a:t>
            </a:r>
          </a:p>
          <a:p>
            <a:pPr lvl="4"/>
            <a:r>
              <a:rPr lang="sk-SK" noProof="0"/>
              <a:t>Piata úroveň</a:t>
            </a:r>
          </a:p>
        </p:txBody>
      </p:sp>
      <p:sp>
        <p:nvSpPr>
          <p:cNvPr id="5126" name="Rectangle 6"/>
          <p:cNvSpPr>
            <a:spLocks noGrp="1" noChangeArrowheads="1"/>
          </p:cNvSpPr>
          <p:nvPr>
            <p:ph type="ftr" sz="quarter" idx="4"/>
          </p:nvPr>
        </p:nvSpPr>
        <p:spPr bwMode="auto">
          <a:xfrm>
            <a:off x="0" y="9378951"/>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sk-SK"/>
          </a:p>
        </p:txBody>
      </p:sp>
      <p:sp>
        <p:nvSpPr>
          <p:cNvPr id="5127" name="Rectangle 7"/>
          <p:cNvSpPr>
            <a:spLocks noGrp="1" noChangeArrowheads="1"/>
          </p:cNvSpPr>
          <p:nvPr>
            <p:ph type="sldNum" sz="quarter" idx="5"/>
          </p:nvPr>
        </p:nvSpPr>
        <p:spPr bwMode="auto">
          <a:xfrm>
            <a:off x="3849688" y="9378951"/>
            <a:ext cx="29464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E0A8773-4CA0-4A0D-9E9D-70788C2FB08F}" type="slidenum">
              <a:rPr lang="sk-SK" altLang="sk-SK"/>
              <a:pPr>
                <a:defRPr/>
              </a:pPr>
              <a:t>‹#›</a:t>
            </a:fld>
            <a:endParaRPr lang="sk-SK" altLang="sk-SK"/>
          </a:p>
        </p:txBody>
      </p:sp>
    </p:spTree>
    <p:extLst>
      <p:ext uri="{BB962C8B-B14F-4D97-AF65-F5344CB8AC3E}">
        <p14:creationId xmlns:p14="http://schemas.microsoft.com/office/powerpoint/2010/main" val="33905136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D2D940F-3E07-45EC-A6DD-20B77FCD647A}" type="slidenum">
              <a:rPr lang="sk-SK" altLang="sk-SK"/>
              <a:pPr>
                <a:spcBef>
                  <a:spcPct val="0"/>
                </a:spcBef>
              </a:pPr>
              <a:t>1</a:t>
            </a:fld>
            <a:endParaRPr lang="sk-SK" altLang="sk-SK"/>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sk-SK" altLang="sk-SK">
              <a:latin typeface="Arial" panose="020B0604020202020204" pitchFamily="34" charset="0"/>
            </a:endParaRPr>
          </a:p>
        </p:txBody>
      </p:sp>
    </p:spTree>
    <p:extLst>
      <p:ext uri="{BB962C8B-B14F-4D97-AF65-F5344CB8AC3E}">
        <p14:creationId xmlns:p14="http://schemas.microsoft.com/office/powerpoint/2010/main" val="1525908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620838" y="8947150"/>
            <a:ext cx="18361025" cy="6175375"/>
          </a:xfrm>
        </p:spPr>
        <p:txBody>
          <a:bodyPr/>
          <a:lstStyle/>
          <a:p>
            <a:r>
              <a:rPr lang="sk-SK"/>
              <a:t>Upravte štýly predlohy textu</a:t>
            </a:r>
          </a:p>
        </p:txBody>
      </p:sp>
      <p:sp>
        <p:nvSpPr>
          <p:cNvPr id="3" name="Podnadpis 2"/>
          <p:cNvSpPr>
            <a:spLocks noGrp="1"/>
          </p:cNvSpPr>
          <p:nvPr>
            <p:ph type="subTitle" idx="1"/>
          </p:nvPr>
        </p:nvSpPr>
        <p:spPr>
          <a:xfrm>
            <a:off x="3240088" y="16322675"/>
            <a:ext cx="15122525" cy="73596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k-SK"/>
              <a:t>Upravte štýl predlohy podnadpisov</a:t>
            </a:r>
          </a:p>
        </p:txBody>
      </p:sp>
      <p:sp>
        <p:nvSpPr>
          <p:cNvPr id="4" name="Rectangle 4"/>
          <p:cNvSpPr>
            <a:spLocks noGrp="1" noChangeArrowheads="1"/>
          </p:cNvSpPr>
          <p:nvPr>
            <p:ph type="dt" sz="half" idx="10"/>
          </p:nvPr>
        </p:nvSpPr>
        <p:spPr>
          <a:ln/>
        </p:spPr>
        <p:txBody>
          <a:bodyPr/>
          <a:lstStyle>
            <a:lvl1pPr>
              <a:defRPr/>
            </a:lvl1pPr>
          </a:lstStyle>
          <a:p>
            <a:pPr>
              <a:defRPr/>
            </a:pPr>
            <a:endParaRPr lang="sk-SK"/>
          </a:p>
        </p:txBody>
      </p:sp>
      <p:sp>
        <p:nvSpPr>
          <p:cNvPr id="5" name="Rectangle 5"/>
          <p:cNvSpPr>
            <a:spLocks noGrp="1" noChangeArrowheads="1"/>
          </p:cNvSpPr>
          <p:nvPr>
            <p:ph type="ftr" sz="quarter" idx="11"/>
          </p:nvPr>
        </p:nvSpPr>
        <p:spPr>
          <a:ln/>
        </p:spPr>
        <p:txBody>
          <a:bodyPr/>
          <a:lstStyle>
            <a:lvl1pPr>
              <a:defRPr/>
            </a:lvl1pPr>
          </a:lstStyle>
          <a:p>
            <a:pPr>
              <a:defRPr/>
            </a:pP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0A34FD97-E1AD-4A7A-A378-9F91F9C6DCCE}" type="slidenum">
              <a:rPr lang="sk-SK" altLang="sk-SK"/>
              <a:pPr>
                <a:defRPr/>
              </a:pPr>
              <a:t>‹#›</a:t>
            </a:fld>
            <a:endParaRPr lang="sk-SK" altLang="sk-SK"/>
          </a:p>
        </p:txBody>
      </p:sp>
    </p:spTree>
    <p:extLst>
      <p:ext uri="{BB962C8B-B14F-4D97-AF65-F5344CB8AC3E}">
        <p14:creationId xmlns:p14="http://schemas.microsoft.com/office/powerpoint/2010/main" val="2588355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zvislého textu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sk-SK"/>
          </a:p>
        </p:txBody>
      </p:sp>
      <p:sp>
        <p:nvSpPr>
          <p:cNvPr id="5" name="Rectangle 5"/>
          <p:cNvSpPr>
            <a:spLocks noGrp="1" noChangeArrowheads="1"/>
          </p:cNvSpPr>
          <p:nvPr>
            <p:ph type="ftr" sz="quarter" idx="11"/>
          </p:nvPr>
        </p:nvSpPr>
        <p:spPr>
          <a:ln/>
        </p:spPr>
        <p:txBody>
          <a:bodyPr/>
          <a:lstStyle>
            <a:lvl1pPr>
              <a:defRPr/>
            </a:lvl1pPr>
          </a:lstStyle>
          <a:p>
            <a:pPr>
              <a:defRPr/>
            </a:pP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5F95988C-AFA6-4A21-BDAA-6DBA36F22D14}" type="slidenum">
              <a:rPr lang="sk-SK" altLang="sk-SK"/>
              <a:pPr>
                <a:defRPr/>
              </a:pPr>
              <a:t>‹#›</a:t>
            </a:fld>
            <a:endParaRPr lang="sk-SK" altLang="sk-SK"/>
          </a:p>
        </p:txBody>
      </p:sp>
    </p:spTree>
    <p:extLst>
      <p:ext uri="{BB962C8B-B14F-4D97-AF65-F5344CB8AC3E}">
        <p14:creationId xmlns:p14="http://schemas.microsoft.com/office/powerpoint/2010/main" val="231753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15662275" y="1152525"/>
            <a:ext cx="4859338" cy="24577675"/>
          </a:xfrm>
        </p:spPr>
        <p:txBody>
          <a:bodyPr vert="eaVert"/>
          <a:lstStyle/>
          <a:p>
            <a:r>
              <a:rPr lang="sk-SK"/>
              <a:t>Upravte štýly predlohy textu</a:t>
            </a:r>
          </a:p>
        </p:txBody>
      </p:sp>
      <p:sp>
        <p:nvSpPr>
          <p:cNvPr id="3" name="Zástupný symbol zvislého textu 2"/>
          <p:cNvSpPr>
            <a:spLocks noGrp="1"/>
          </p:cNvSpPr>
          <p:nvPr>
            <p:ph type="body" orient="vert" idx="1"/>
          </p:nvPr>
        </p:nvSpPr>
        <p:spPr>
          <a:xfrm>
            <a:off x="1081088" y="1152525"/>
            <a:ext cx="14428787" cy="24577675"/>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sk-SK"/>
          </a:p>
        </p:txBody>
      </p:sp>
      <p:sp>
        <p:nvSpPr>
          <p:cNvPr id="5" name="Rectangle 5"/>
          <p:cNvSpPr>
            <a:spLocks noGrp="1" noChangeArrowheads="1"/>
          </p:cNvSpPr>
          <p:nvPr>
            <p:ph type="ftr" sz="quarter" idx="11"/>
          </p:nvPr>
        </p:nvSpPr>
        <p:spPr>
          <a:ln/>
        </p:spPr>
        <p:txBody>
          <a:bodyPr/>
          <a:lstStyle>
            <a:lvl1pPr>
              <a:defRPr/>
            </a:lvl1pPr>
          </a:lstStyle>
          <a:p>
            <a:pPr>
              <a:defRPr/>
            </a:pP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7BD65339-472B-4129-B088-FFE4A344E1D9}" type="slidenum">
              <a:rPr lang="sk-SK" altLang="sk-SK"/>
              <a:pPr>
                <a:defRPr/>
              </a:pPr>
              <a:t>‹#›</a:t>
            </a:fld>
            <a:endParaRPr lang="sk-SK" altLang="sk-SK"/>
          </a:p>
        </p:txBody>
      </p:sp>
    </p:spTree>
    <p:extLst>
      <p:ext uri="{BB962C8B-B14F-4D97-AF65-F5344CB8AC3E}">
        <p14:creationId xmlns:p14="http://schemas.microsoft.com/office/powerpoint/2010/main" val="3919562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sk-SK"/>
          </a:p>
        </p:txBody>
      </p:sp>
      <p:sp>
        <p:nvSpPr>
          <p:cNvPr id="5" name="Rectangle 5"/>
          <p:cNvSpPr>
            <a:spLocks noGrp="1" noChangeArrowheads="1"/>
          </p:cNvSpPr>
          <p:nvPr>
            <p:ph type="ftr" sz="quarter" idx="11"/>
          </p:nvPr>
        </p:nvSpPr>
        <p:spPr>
          <a:ln/>
        </p:spPr>
        <p:txBody>
          <a:bodyPr/>
          <a:lstStyle>
            <a:lvl1pPr>
              <a:defRPr/>
            </a:lvl1pPr>
          </a:lstStyle>
          <a:p>
            <a:pPr>
              <a:defRPr/>
            </a:pP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23CD4DE8-E14C-4EDC-962E-F9FB638B7EFF}" type="slidenum">
              <a:rPr lang="sk-SK" altLang="sk-SK"/>
              <a:pPr>
                <a:defRPr/>
              </a:pPr>
              <a:t>‹#›</a:t>
            </a:fld>
            <a:endParaRPr lang="sk-SK" altLang="sk-SK"/>
          </a:p>
        </p:txBody>
      </p:sp>
    </p:spTree>
    <p:extLst>
      <p:ext uri="{BB962C8B-B14F-4D97-AF65-F5344CB8AC3E}">
        <p14:creationId xmlns:p14="http://schemas.microsoft.com/office/powerpoint/2010/main" val="115032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1706563" y="18508663"/>
            <a:ext cx="18362612" cy="5721350"/>
          </a:xfrm>
        </p:spPr>
        <p:txBody>
          <a:bodyPr anchor="t"/>
          <a:lstStyle>
            <a:lvl1pPr algn="l">
              <a:defRPr sz="4000" b="1" cap="all"/>
            </a:lvl1pPr>
          </a:lstStyle>
          <a:p>
            <a:r>
              <a:rPr lang="sk-SK"/>
              <a:t>Upravte štýly predlohy textu</a:t>
            </a:r>
          </a:p>
        </p:txBody>
      </p:sp>
      <p:sp>
        <p:nvSpPr>
          <p:cNvPr id="3" name="Zástupný symbol textu 2"/>
          <p:cNvSpPr>
            <a:spLocks noGrp="1"/>
          </p:cNvSpPr>
          <p:nvPr>
            <p:ph type="body" idx="1"/>
          </p:nvPr>
        </p:nvSpPr>
        <p:spPr>
          <a:xfrm>
            <a:off x="1706563" y="12207875"/>
            <a:ext cx="18362612" cy="63007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a:t>Upravte štýl predlohy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sk-SK"/>
          </a:p>
        </p:txBody>
      </p:sp>
      <p:sp>
        <p:nvSpPr>
          <p:cNvPr id="5" name="Rectangle 5"/>
          <p:cNvSpPr>
            <a:spLocks noGrp="1" noChangeArrowheads="1"/>
          </p:cNvSpPr>
          <p:nvPr>
            <p:ph type="ftr" sz="quarter" idx="11"/>
          </p:nvPr>
        </p:nvSpPr>
        <p:spPr>
          <a:ln/>
        </p:spPr>
        <p:txBody>
          <a:bodyPr/>
          <a:lstStyle>
            <a:lvl1pPr>
              <a:defRPr/>
            </a:lvl1pPr>
          </a:lstStyle>
          <a:p>
            <a:pPr>
              <a:defRPr/>
            </a:pPr>
            <a:endParaRPr lang="sk-SK"/>
          </a:p>
        </p:txBody>
      </p:sp>
      <p:sp>
        <p:nvSpPr>
          <p:cNvPr id="6" name="Rectangle 6"/>
          <p:cNvSpPr>
            <a:spLocks noGrp="1" noChangeArrowheads="1"/>
          </p:cNvSpPr>
          <p:nvPr>
            <p:ph type="sldNum" sz="quarter" idx="12"/>
          </p:nvPr>
        </p:nvSpPr>
        <p:spPr>
          <a:ln/>
        </p:spPr>
        <p:txBody>
          <a:bodyPr/>
          <a:lstStyle>
            <a:lvl1pPr>
              <a:defRPr/>
            </a:lvl1pPr>
          </a:lstStyle>
          <a:p>
            <a:pPr>
              <a:defRPr/>
            </a:pPr>
            <a:fld id="{D1CDB9CC-A3EA-4CBB-917A-3D1371304B66}" type="slidenum">
              <a:rPr lang="sk-SK" altLang="sk-SK"/>
              <a:pPr>
                <a:defRPr/>
              </a:pPr>
              <a:t>‹#›</a:t>
            </a:fld>
            <a:endParaRPr lang="sk-SK" altLang="sk-SK"/>
          </a:p>
        </p:txBody>
      </p:sp>
    </p:spTree>
    <p:extLst>
      <p:ext uri="{BB962C8B-B14F-4D97-AF65-F5344CB8AC3E}">
        <p14:creationId xmlns:p14="http://schemas.microsoft.com/office/powerpoint/2010/main" val="1938027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symbol obsahu 2"/>
          <p:cNvSpPr>
            <a:spLocks noGrp="1"/>
          </p:cNvSpPr>
          <p:nvPr>
            <p:ph sz="half" idx="1"/>
          </p:nvPr>
        </p:nvSpPr>
        <p:spPr>
          <a:xfrm>
            <a:off x="1081088" y="6721475"/>
            <a:ext cx="9644062" cy="19008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10877550" y="6721475"/>
            <a:ext cx="9644063" cy="19008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sk-SK"/>
          </a:p>
        </p:txBody>
      </p:sp>
      <p:sp>
        <p:nvSpPr>
          <p:cNvPr id="6" name="Rectangle 5"/>
          <p:cNvSpPr>
            <a:spLocks noGrp="1" noChangeArrowheads="1"/>
          </p:cNvSpPr>
          <p:nvPr>
            <p:ph type="ftr" sz="quarter" idx="11"/>
          </p:nvPr>
        </p:nvSpPr>
        <p:spPr>
          <a:ln/>
        </p:spPr>
        <p:txBody>
          <a:bodyPr/>
          <a:lstStyle>
            <a:lvl1pPr>
              <a:defRPr/>
            </a:lvl1pPr>
          </a:lstStyle>
          <a:p>
            <a:pPr>
              <a:defRPr/>
            </a:pPr>
            <a:endParaRPr lang="sk-SK"/>
          </a:p>
        </p:txBody>
      </p:sp>
      <p:sp>
        <p:nvSpPr>
          <p:cNvPr id="7" name="Rectangle 6"/>
          <p:cNvSpPr>
            <a:spLocks noGrp="1" noChangeArrowheads="1"/>
          </p:cNvSpPr>
          <p:nvPr>
            <p:ph type="sldNum" sz="quarter" idx="12"/>
          </p:nvPr>
        </p:nvSpPr>
        <p:spPr>
          <a:ln/>
        </p:spPr>
        <p:txBody>
          <a:bodyPr/>
          <a:lstStyle>
            <a:lvl1pPr>
              <a:defRPr/>
            </a:lvl1pPr>
          </a:lstStyle>
          <a:p>
            <a:pPr>
              <a:defRPr/>
            </a:pPr>
            <a:fld id="{DEB5C0CD-59DF-4F09-9EAA-CF4264D0A6E3}" type="slidenum">
              <a:rPr lang="sk-SK" altLang="sk-SK"/>
              <a:pPr>
                <a:defRPr/>
              </a:pPr>
              <a:t>‹#›</a:t>
            </a:fld>
            <a:endParaRPr lang="sk-SK" altLang="sk-SK"/>
          </a:p>
        </p:txBody>
      </p:sp>
    </p:spTree>
    <p:extLst>
      <p:ext uri="{BB962C8B-B14F-4D97-AF65-F5344CB8AC3E}">
        <p14:creationId xmlns:p14="http://schemas.microsoft.com/office/powerpoint/2010/main" val="250217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1079500" y="1154113"/>
            <a:ext cx="19443700" cy="4800600"/>
          </a:xfrm>
        </p:spPr>
        <p:txBody>
          <a:bodyPr/>
          <a:lstStyle>
            <a:lvl1pPr>
              <a:defRPr/>
            </a:lvl1pPr>
          </a:lstStyle>
          <a:p>
            <a:r>
              <a:rPr lang="sk-SK"/>
              <a:t>Upravte štýly predlohy textu</a:t>
            </a:r>
          </a:p>
        </p:txBody>
      </p:sp>
      <p:sp>
        <p:nvSpPr>
          <p:cNvPr id="3" name="Zástupný symbol textu 2"/>
          <p:cNvSpPr>
            <a:spLocks noGrp="1"/>
          </p:cNvSpPr>
          <p:nvPr>
            <p:ph type="body" idx="1"/>
          </p:nvPr>
        </p:nvSpPr>
        <p:spPr>
          <a:xfrm>
            <a:off x="1079500" y="6446838"/>
            <a:ext cx="9545638" cy="2687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4" name="Zástupný symbol obsahu 3"/>
          <p:cNvSpPr>
            <a:spLocks noGrp="1"/>
          </p:cNvSpPr>
          <p:nvPr>
            <p:ph sz="half" idx="2"/>
          </p:nvPr>
        </p:nvSpPr>
        <p:spPr>
          <a:xfrm>
            <a:off x="1079500" y="9134475"/>
            <a:ext cx="9545638" cy="16595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10974388" y="6446838"/>
            <a:ext cx="9548812" cy="2687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Upravte štýl predlohy textu.</a:t>
            </a:r>
          </a:p>
        </p:txBody>
      </p:sp>
      <p:sp>
        <p:nvSpPr>
          <p:cNvPr id="6" name="Zástupný symbol obsahu 5"/>
          <p:cNvSpPr>
            <a:spLocks noGrp="1"/>
          </p:cNvSpPr>
          <p:nvPr>
            <p:ph sz="quarter" idx="4"/>
          </p:nvPr>
        </p:nvSpPr>
        <p:spPr>
          <a:xfrm>
            <a:off x="10974388" y="9134475"/>
            <a:ext cx="9548812" cy="16595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sk-SK"/>
          </a:p>
        </p:txBody>
      </p:sp>
      <p:sp>
        <p:nvSpPr>
          <p:cNvPr id="8" name="Rectangle 5"/>
          <p:cNvSpPr>
            <a:spLocks noGrp="1" noChangeArrowheads="1"/>
          </p:cNvSpPr>
          <p:nvPr>
            <p:ph type="ftr" sz="quarter" idx="11"/>
          </p:nvPr>
        </p:nvSpPr>
        <p:spPr>
          <a:ln/>
        </p:spPr>
        <p:txBody>
          <a:bodyPr/>
          <a:lstStyle>
            <a:lvl1pPr>
              <a:defRPr/>
            </a:lvl1pPr>
          </a:lstStyle>
          <a:p>
            <a:pPr>
              <a:defRPr/>
            </a:pPr>
            <a:endParaRPr lang="sk-SK"/>
          </a:p>
        </p:txBody>
      </p:sp>
      <p:sp>
        <p:nvSpPr>
          <p:cNvPr id="9" name="Rectangle 6"/>
          <p:cNvSpPr>
            <a:spLocks noGrp="1" noChangeArrowheads="1"/>
          </p:cNvSpPr>
          <p:nvPr>
            <p:ph type="sldNum" sz="quarter" idx="12"/>
          </p:nvPr>
        </p:nvSpPr>
        <p:spPr>
          <a:ln/>
        </p:spPr>
        <p:txBody>
          <a:bodyPr/>
          <a:lstStyle>
            <a:lvl1pPr>
              <a:defRPr/>
            </a:lvl1pPr>
          </a:lstStyle>
          <a:p>
            <a:pPr>
              <a:defRPr/>
            </a:pPr>
            <a:fld id="{D3D789BB-9359-4BE1-9C6A-BAEB4E1D78DD}" type="slidenum">
              <a:rPr lang="sk-SK" altLang="sk-SK"/>
              <a:pPr>
                <a:defRPr/>
              </a:pPr>
              <a:t>‹#›</a:t>
            </a:fld>
            <a:endParaRPr lang="sk-SK" altLang="sk-SK"/>
          </a:p>
        </p:txBody>
      </p:sp>
    </p:spTree>
    <p:extLst>
      <p:ext uri="{BB962C8B-B14F-4D97-AF65-F5344CB8AC3E}">
        <p14:creationId xmlns:p14="http://schemas.microsoft.com/office/powerpoint/2010/main" val="181507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Rectangle 4"/>
          <p:cNvSpPr>
            <a:spLocks noGrp="1" noChangeArrowheads="1"/>
          </p:cNvSpPr>
          <p:nvPr>
            <p:ph type="dt" sz="half" idx="10"/>
          </p:nvPr>
        </p:nvSpPr>
        <p:spPr>
          <a:ln/>
        </p:spPr>
        <p:txBody>
          <a:bodyPr/>
          <a:lstStyle>
            <a:lvl1pPr>
              <a:defRPr/>
            </a:lvl1pPr>
          </a:lstStyle>
          <a:p>
            <a:pPr>
              <a:defRPr/>
            </a:pPr>
            <a:endParaRPr lang="sk-SK"/>
          </a:p>
        </p:txBody>
      </p:sp>
      <p:sp>
        <p:nvSpPr>
          <p:cNvPr id="4" name="Rectangle 5"/>
          <p:cNvSpPr>
            <a:spLocks noGrp="1" noChangeArrowheads="1"/>
          </p:cNvSpPr>
          <p:nvPr>
            <p:ph type="ftr" sz="quarter" idx="11"/>
          </p:nvPr>
        </p:nvSpPr>
        <p:spPr>
          <a:ln/>
        </p:spPr>
        <p:txBody>
          <a:bodyPr/>
          <a:lstStyle>
            <a:lvl1pPr>
              <a:defRPr/>
            </a:lvl1pPr>
          </a:lstStyle>
          <a:p>
            <a:pPr>
              <a:defRPr/>
            </a:pPr>
            <a:endParaRPr lang="sk-SK"/>
          </a:p>
        </p:txBody>
      </p:sp>
      <p:sp>
        <p:nvSpPr>
          <p:cNvPr id="5" name="Rectangle 6"/>
          <p:cNvSpPr>
            <a:spLocks noGrp="1" noChangeArrowheads="1"/>
          </p:cNvSpPr>
          <p:nvPr>
            <p:ph type="sldNum" sz="quarter" idx="12"/>
          </p:nvPr>
        </p:nvSpPr>
        <p:spPr>
          <a:ln/>
        </p:spPr>
        <p:txBody>
          <a:bodyPr/>
          <a:lstStyle>
            <a:lvl1pPr>
              <a:defRPr/>
            </a:lvl1pPr>
          </a:lstStyle>
          <a:p>
            <a:pPr>
              <a:defRPr/>
            </a:pPr>
            <a:fld id="{1D0ED0FA-D8BD-415D-8B6C-51C473757D97}" type="slidenum">
              <a:rPr lang="sk-SK" altLang="sk-SK"/>
              <a:pPr>
                <a:defRPr/>
              </a:pPr>
              <a:t>‹#›</a:t>
            </a:fld>
            <a:endParaRPr lang="sk-SK" altLang="sk-SK"/>
          </a:p>
        </p:txBody>
      </p:sp>
    </p:spTree>
    <p:extLst>
      <p:ext uri="{BB962C8B-B14F-4D97-AF65-F5344CB8AC3E}">
        <p14:creationId xmlns:p14="http://schemas.microsoft.com/office/powerpoint/2010/main" val="37541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k-SK"/>
          </a:p>
        </p:txBody>
      </p:sp>
      <p:sp>
        <p:nvSpPr>
          <p:cNvPr id="3" name="Rectangle 5"/>
          <p:cNvSpPr>
            <a:spLocks noGrp="1" noChangeArrowheads="1"/>
          </p:cNvSpPr>
          <p:nvPr>
            <p:ph type="ftr" sz="quarter" idx="11"/>
          </p:nvPr>
        </p:nvSpPr>
        <p:spPr>
          <a:ln/>
        </p:spPr>
        <p:txBody>
          <a:bodyPr/>
          <a:lstStyle>
            <a:lvl1pPr>
              <a:defRPr/>
            </a:lvl1pPr>
          </a:lstStyle>
          <a:p>
            <a:pPr>
              <a:defRPr/>
            </a:pPr>
            <a:endParaRPr lang="sk-SK"/>
          </a:p>
        </p:txBody>
      </p:sp>
      <p:sp>
        <p:nvSpPr>
          <p:cNvPr id="4" name="Rectangle 6"/>
          <p:cNvSpPr>
            <a:spLocks noGrp="1" noChangeArrowheads="1"/>
          </p:cNvSpPr>
          <p:nvPr>
            <p:ph type="sldNum" sz="quarter" idx="12"/>
          </p:nvPr>
        </p:nvSpPr>
        <p:spPr>
          <a:ln/>
        </p:spPr>
        <p:txBody>
          <a:bodyPr/>
          <a:lstStyle>
            <a:lvl1pPr>
              <a:defRPr/>
            </a:lvl1pPr>
          </a:lstStyle>
          <a:p>
            <a:pPr>
              <a:defRPr/>
            </a:pPr>
            <a:fld id="{EE8B9684-C581-4CE5-B7E3-CA0526CD0878}" type="slidenum">
              <a:rPr lang="sk-SK" altLang="sk-SK"/>
              <a:pPr>
                <a:defRPr/>
              </a:pPr>
              <a:t>‹#›</a:t>
            </a:fld>
            <a:endParaRPr lang="sk-SK" altLang="sk-SK"/>
          </a:p>
        </p:txBody>
      </p:sp>
    </p:spTree>
    <p:extLst>
      <p:ext uri="{BB962C8B-B14F-4D97-AF65-F5344CB8AC3E}">
        <p14:creationId xmlns:p14="http://schemas.microsoft.com/office/powerpoint/2010/main" val="216227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079500" y="1146175"/>
            <a:ext cx="7107238" cy="4881563"/>
          </a:xfrm>
        </p:spPr>
        <p:txBody>
          <a:bodyPr anchor="b"/>
          <a:lstStyle>
            <a:lvl1pPr algn="l">
              <a:defRPr sz="2000" b="1"/>
            </a:lvl1pPr>
          </a:lstStyle>
          <a:p>
            <a:r>
              <a:rPr lang="sk-SK"/>
              <a:t>Upravte štýly predlohy textu</a:t>
            </a:r>
          </a:p>
        </p:txBody>
      </p:sp>
      <p:sp>
        <p:nvSpPr>
          <p:cNvPr id="3" name="Zástupný symbol obsahu 2"/>
          <p:cNvSpPr>
            <a:spLocks noGrp="1"/>
          </p:cNvSpPr>
          <p:nvPr>
            <p:ph idx="1"/>
          </p:nvPr>
        </p:nvSpPr>
        <p:spPr>
          <a:xfrm>
            <a:off x="8445500" y="1146175"/>
            <a:ext cx="12077700" cy="24584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1079500" y="6027738"/>
            <a:ext cx="7107238" cy="1970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sk-SK"/>
          </a:p>
        </p:txBody>
      </p:sp>
      <p:sp>
        <p:nvSpPr>
          <p:cNvPr id="6" name="Rectangle 5"/>
          <p:cNvSpPr>
            <a:spLocks noGrp="1" noChangeArrowheads="1"/>
          </p:cNvSpPr>
          <p:nvPr>
            <p:ph type="ftr" sz="quarter" idx="11"/>
          </p:nvPr>
        </p:nvSpPr>
        <p:spPr>
          <a:ln/>
        </p:spPr>
        <p:txBody>
          <a:bodyPr/>
          <a:lstStyle>
            <a:lvl1pPr>
              <a:defRPr/>
            </a:lvl1pPr>
          </a:lstStyle>
          <a:p>
            <a:pPr>
              <a:defRPr/>
            </a:pPr>
            <a:endParaRPr lang="sk-SK"/>
          </a:p>
        </p:txBody>
      </p:sp>
      <p:sp>
        <p:nvSpPr>
          <p:cNvPr id="7" name="Rectangle 6"/>
          <p:cNvSpPr>
            <a:spLocks noGrp="1" noChangeArrowheads="1"/>
          </p:cNvSpPr>
          <p:nvPr>
            <p:ph type="sldNum" sz="quarter" idx="12"/>
          </p:nvPr>
        </p:nvSpPr>
        <p:spPr>
          <a:ln/>
        </p:spPr>
        <p:txBody>
          <a:bodyPr/>
          <a:lstStyle>
            <a:lvl1pPr>
              <a:defRPr/>
            </a:lvl1pPr>
          </a:lstStyle>
          <a:p>
            <a:pPr>
              <a:defRPr/>
            </a:pPr>
            <a:fld id="{205B5126-5E9B-4992-98C6-9A1DF1C50438}" type="slidenum">
              <a:rPr lang="sk-SK" altLang="sk-SK"/>
              <a:pPr>
                <a:defRPr/>
              </a:pPr>
              <a:t>‹#›</a:t>
            </a:fld>
            <a:endParaRPr lang="sk-SK" altLang="sk-SK"/>
          </a:p>
        </p:txBody>
      </p:sp>
    </p:spTree>
    <p:extLst>
      <p:ext uri="{BB962C8B-B14F-4D97-AF65-F5344CB8AC3E}">
        <p14:creationId xmlns:p14="http://schemas.microsoft.com/office/powerpoint/2010/main" val="3294492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233863" y="20162838"/>
            <a:ext cx="12961937" cy="2379662"/>
          </a:xfrm>
        </p:spPr>
        <p:txBody>
          <a:bodyPr anchor="b"/>
          <a:lstStyle>
            <a:lvl1pPr algn="l">
              <a:defRPr sz="2000" b="1"/>
            </a:lvl1pPr>
          </a:lstStyle>
          <a:p>
            <a:r>
              <a:rPr lang="sk-SK"/>
              <a:t>Upravte štýly predlohy textu</a:t>
            </a:r>
          </a:p>
        </p:txBody>
      </p:sp>
      <p:sp>
        <p:nvSpPr>
          <p:cNvPr id="3" name="Zástupný symbol obrázka 2"/>
          <p:cNvSpPr>
            <a:spLocks noGrp="1"/>
          </p:cNvSpPr>
          <p:nvPr>
            <p:ph type="pic" idx="1"/>
          </p:nvPr>
        </p:nvSpPr>
        <p:spPr>
          <a:xfrm>
            <a:off x="4233863" y="2573338"/>
            <a:ext cx="12961937" cy="172831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a:p>
        </p:txBody>
      </p:sp>
      <p:sp>
        <p:nvSpPr>
          <p:cNvPr id="4" name="Zástupný symbol textu 3"/>
          <p:cNvSpPr>
            <a:spLocks noGrp="1"/>
          </p:cNvSpPr>
          <p:nvPr>
            <p:ph type="body" sz="half" idx="2"/>
          </p:nvPr>
        </p:nvSpPr>
        <p:spPr>
          <a:xfrm>
            <a:off x="4233863" y="22542500"/>
            <a:ext cx="12961937" cy="33813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sk-SK"/>
          </a:p>
        </p:txBody>
      </p:sp>
      <p:sp>
        <p:nvSpPr>
          <p:cNvPr id="6" name="Rectangle 5"/>
          <p:cNvSpPr>
            <a:spLocks noGrp="1" noChangeArrowheads="1"/>
          </p:cNvSpPr>
          <p:nvPr>
            <p:ph type="ftr" sz="quarter" idx="11"/>
          </p:nvPr>
        </p:nvSpPr>
        <p:spPr>
          <a:ln/>
        </p:spPr>
        <p:txBody>
          <a:bodyPr/>
          <a:lstStyle>
            <a:lvl1pPr>
              <a:defRPr/>
            </a:lvl1pPr>
          </a:lstStyle>
          <a:p>
            <a:pPr>
              <a:defRPr/>
            </a:pPr>
            <a:endParaRPr lang="sk-SK"/>
          </a:p>
        </p:txBody>
      </p:sp>
      <p:sp>
        <p:nvSpPr>
          <p:cNvPr id="7" name="Rectangle 6"/>
          <p:cNvSpPr>
            <a:spLocks noGrp="1" noChangeArrowheads="1"/>
          </p:cNvSpPr>
          <p:nvPr>
            <p:ph type="sldNum" sz="quarter" idx="12"/>
          </p:nvPr>
        </p:nvSpPr>
        <p:spPr>
          <a:ln/>
        </p:spPr>
        <p:txBody>
          <a:bodyPr/>
          <a:lstStyle>
            <a:lvl1pPr>
              <a:defRPr/>
            </a:lvl1pPr>
          </a:lstStyle>
          <a:p>
            <a:pPr>
              <a:defRPr/>
            </a:pPr>
            <a:fld id="{FFEA2855-7A53-46C5-B3FF-3F277E214DCF}" type="slidenum">
              <a:rPr lang="sk-SK" altLang="sk-SK"/>
              <a:pPr>
                <a:defRPr/>
              </a:pPr>
              <a:t>‹#›</a:t>
            </a:fld>
            <a:endParaRPr lang="sk-SK" altLang="sk-SK"/>
          </a:p>
        </p:txBody>
      </p:sp>
    </p:spTree>
    <p:extLst>
      <p:ext uri="{BB962C8B-B14F-4D97-AF65-F5344CB8AC3E}">
        <p14:creationId xmlns:p14="http://schemas.microsoft.com/office/powerpoint/2010/main" val="384917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7030A0"/>
            </a:gs>
            <a:gs pos="36000">
              <a:srgbClr val="80B3E6"/>
            </a:gs>
            <a:gs pos="67000">
              <a:srgbClr val="FFFFCC"/>
            </a:gs>
            <a:gs pos="100000">
              <a:srgbClr val="FFFF66"/>
            </a:gs>
          </a:gsLst>
          <a:lin ang="108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81088" y="1152525"/>
            <a:ext cx="19440525"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88007" tIns="144004" rIns="288007" bIns="144004" numCol="1" anchor="ctr" anchorCtr="0" compatLnSpc="1">
            <a:prstTxWarp prst="textNoShape">
              <a:avLst/>
            </a:prstTxWarp>
          </a:bodyPr>
          <a:lstStyle/>
          <a:p>
            <a:pPr lvl="0"/>
            <a:r>
              <a:rPr lang="sk-SK" altLang="sk-SK"/>
              <a:t>Klepnutím lze upravit styl předlohy nadpisů.</a:t>
            </a:r>
          </a:p>
        </p:txBody>
      </p:sp>
      <p:sp>
        <p:nvSpPr>
          <p:cNvPr id="1027" name="Rectangle 3"/>
          <p:cNvSpPr>
            <a:spLocks noGrp="1" noChangeArrowheads="1"/>
          </p:cNvSpPr>
          <p:nvPr>
            <p:ph type="body" idx="1"/>
          </p:nvPr>
        </p:nvSpPr>
        <p:spPr bwMode="auto">
          <a:xfrm>
            <a:off x="1081088" y="6721475"/>
            <a:ext cx="19440525" cy="1900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88007" tIns="144004" rIns="288007" bIns="144004" numCol="1" anchor="t" anchorCtr="0" compatLnSpc="1">
            <a:prstTxWarp prst="textNoShape">
              <a:avLst/>
            </a:prstTxWarp>
          </a:bodyPr>
          <a:lstStyle/>
          <a:p>
            <a:pPr lvl="0"/>
            <a:r>
              <a:rPr lang="sk-SK" altLang="sk-SK"/>
              <a:t>Klepnutím lze upravit styly předlohy textu.</a:t>
            </a:r>
          </a:p>
          <a:p>
            <a:pPr lvl="1"/>
            <a:r>
              <a:rPr lang="sk-SK" altLang="sk-SK"/>
              <a:t>Druhá úroveň</a:t>
            </a:r>
          </a:p>
          <a:p>
            <a:pPr lvl="2"/>
            <a:r>
              <a:rPr lang="sk-SK" altLang="sk-SK"/>
              <a:t>Třetí úroveň</a:t>
            </a:r>
          </a:p>
          <a:p>
            <a:pPr lvl="3"/>
            <a:r>
              <a:rPr lang="sk-SK" altLang="sk-SK"/>
              <a:t>Čtvrtá úroveň</a:t>
            </a:r>
          </a:p>
          <a:p>
            <a:pPr lvl="4"/>
            <a:r>
              <a:rPr lang="sk-SK" altLang="sk-SK"/>
              <a:t>Pátá úroveň</a:t>
            </a:r>
          </a:p>
        </p:txBody>
      </p:sp>
      <p:sp>
        <p:nvSpPr>
          <p:cNvPr id="1028" name="Rectangle 4"/>
          <p:cNvSpPr>
            <a:spLocks noGrp="1" noChangeArrowheads="1"/>
          </p:cNvSpPr>
          <p:nvPr>
            <p:ph type="dt" sz="half" idx="2"/>
          </p:nvPr>
        </p:nvSpPr>
        <p:spPr bwMode="auto">
          <a:xfrm>
            <a:off x="1081088" y="26231850"/>
            <a:ext cx="5038725" cy="199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88007" tIns="144004" rIns="288007" bIns="144004" numCol="1" anchor="t" anchorCtr="0" compatLnSpc="1">
            <a:prstTxWarp prst="textNoShape">
              <a:avLst/>
            </a:prstTxWarp>
          </a:bodyPr>
          <a:lstStyle>
            <a:lvl1pPr defTabSz="2881313" eaLnBrk="1" hangingPunct="1">
              <a:defRPr sz="4500">
                <a:latin typeface="Arial" charset="0"/>
              </a:defRPr>
            </a:lvl1pPr>
          </a:lstStyle>
          <a:p>
            <a:pPr>
              <a:defRPr/>
            </a:pPr>
            <a:endParaRPr lang="sk-SK"/>
          </a:p>
        </p:txBody>
      </p:sp>
      <p:sp>
        <p:nvSpPr>
          <p:cNvPr id="1029" name="Rectangle 5"/>
          <p:cNvSpPr>
            <a:spLocks noGrp="1" noChangeArrowheads="1"/>
          </p:cNvSpPr>
          <p:nvPr>
            <p:ph type="ftr" sz="quarter" idx="3"/>
          </p:nvPr>
        </p:nvSpPr>
        <p:spPr bwMode="auto">
          <a:xfrm>
            <a:off x="7380288" y="26231850"/>
            <a:ext cx="6842125" cy="199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88007" tIns="144004" rIns="288007" bIns="144004" numCol="1" anchor="t" anchorCtr="0" compatLnSpc="1">
            <a:prstTxWarp prst="textNoShape">
              <a:avLst/>
            </a:prstTxWarp>
          </a:bodyPr>
          <a:lstStyle>
            <a:lvl1pPr algn="ctr" defTabSz="2881313" eaLnBrk="1" hangingPunct="1">
              <a:defRPr sz="4500">
                <a:latin typeface="Arial" charset="0"/>
              </a:defRPr>
            </a:lvl1pPr>
          </a:lstStyle>
          <a:p>
            <a:pPr>
              <a:defRPr/>
            </a:pPr>
            <a:endParaRPr lang="sk-SK"/>
          </a:p>
        </p:txBody>
      </p:sp>
      <p:sp>
        <p:nvSpPr>
          <p:cNvPr id="1030" name="Rectangle 6"/>
          <p:cNvSpPr>
            <a:spLocks noGrp="1" noChangeArrowheads="1"/>
          </p:cNvSpPr>
          <p:nvPr>
            <p:ph type="sldNum" sz="quarter" idx="4"/>
          </p:nvPr>
        </p:nvSpPr>
        <p:spPr bwMode="auto">
          <a:xfrm>
            <a:off x="15482888" y="26231850"/>
            <a:ext cx="5038725" cy="1998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88007" tIns="144004" rIns="288007" bIns="144004" numCol="1" anchor="t" anchorCtr="0" compatLnSpc="1">
            <a:prstTxWarp prst="textNoShape">
              <a:avLst/>
            </a:prstTxWarp>
          </a:bodyPr>
          <a:lstStyle>
            <a:lvl1pPr algn="r" defTabSz="2881313" eaLnBrk="1" hangingPunct="1">
              <a:defRPr sz="4500" smtClean="0"/>
            </a:lvl1pPr>
          </a:lstStyle>
          <a:p>
            <a:pPr>
              <a:defRPr/>
            </a:pPr>
            <a:fld id="{7A9F2AD8-1E7D-42EE-91D1-838CC5E61C2C}" type="slidenum">
              <a:rPr lang="sk-SK" altLang="sk-SK"/>
              <a:pPr>
                <a:defRPr/>
              </a:pPr>
              <a:t>‹#›</a:t>
            </a:fld>
            <a:endParaRPr lang="sk-SK" alt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81313" rtl="0" eaLnBrk="0" fontAlgn="base" hangingPunct="0">
        <a:spcBef>
          <a:spcPct val="0"/>
        </a:spcBef>
        <a:spcAft>
          <a:spcPct val="0"/>
        </a:spcAft>
        <a:defRPr sz="13800">
          <a:solidFill>
            <a:schemeClr val="tx2"/>
          </a:solidFill>
          <a:latin typeface="+mj-lt"/>
          <a:ea typeface="+mj-ea"/>
          <a:cs typeface="+mj-cs"/>
        </a:defRPr>
      </a:lvl1pPr>
      <a:lvl2pPr algn="ctr" defTabSz="2881313" rtl="0" eaLnBrk="0" fontAlgn="base" hangingPunct="0">
        <a:spcBef>
          <a:spcPct val="0"/>
        </a:spcBef>
        <a:spcAft>
          <a:spcPct val="0"/>
        </a:spcAft>
        <a:defRPr sz="13800">
          <a:solidFill>
            <a:schemeClr val="tx2"/>
          </a:solidFill>
          <a:latin typeface="Arial" charset="0"/>
        </a:defRPr>
      </a:lvl2pPr>
      <a:lvl3pPr algn="ctr" defTabSz="2881313" rtl="0" eaLnBrk="0" fontAlgn="base" hangingPunct="0">
        <a:spcBef>
          <a:spcPct val="0"/>
        </a:spcBef>
        <a:spcAft>
          <a:spcPct val="0"/>
        </a:spcAft>
        <a:defRPr sz="13800">
          <a:solidFill>
            <a:schemeClr val="tx2"/>
          </a:solidFill>
          <a:latin typeface="Arial" charset="0"/>
        </a:defRPr>
      </a:lvl3pPr>
      <a:lvl4pPr algn="ctr" defTabSz="2881313" rtl="0" eaLnBrk="0" fontAlgn="base" hangingPunct="0">
        <a:spcBef>
          <a:spcPct val="0"/>
        </a:spcBef>
        <a:spcAft>
          <a:spcPct val="0"/>
        </a:spcAft>
        <a:defRPr sz="13800">
          <a:solidFill>
            <a:schemeClr val="tx2"/>
          </a:solidFill>
          <a:latin typeface="Arial" charset="0"/>
        </a:defRPr>
      </a:lvl4pPr>
      <a:lvl5pPr algn="ctr" defTabSz="2881313" rtl="0" eaLnBrk="0" fontAlgn="base" hangingPunct="0">
        <a:spcBef>
          <a:spcPct val="0"/>
        </a:spcBef>
        <a:spcAft>
          <a:spcPct val="0"/>
        </a:spcAft>
        <a:defRPr sz="13800">
          <a:solidFill>
            <a:schemeClr val="tx2"/>
          </a:solidFill>
          <a:latin typeface="Arial" charset="0"/>
        </a:defRPr>
      </a:lvl5pPr>
      <a:lvl6pPr marL="457200" algn="ctr" defTabSz="2881313" rtl="0" fontAlgn="base">
        <a:spcBef>
          <a:spcPct val="0"/>
        </a:spcBef>
        <a:spcAft>
          <a:spcPct val="0"/>
        </a:spcAft>
        <a:defRPr sz="13800">
          <a:solidFill>
            <a:schemeClr val="tx2"/>
          </a:solidFill>
          <a:latin typeface="Arial" charset="0"/>
        </a:defRPr>
      </a:lvl6pPr>
      <a:lvl7pPr marL="914400" algn="ctr" defTabSz="2881313" rtl="0" fontAlgn="base">
        <a:spcBef>
          <a:spcPct val="0"/>
        </a:spcBef>
        <a:spcAft>
          <a:spcPct val="0"/>
        </a:spcAft>
        <a:defRPr sz="13800">
          <a:solidFill>
            <a:schemeClr val="tx2"/>
          </a:solidFill>
          <a:latin typeface="Arial" charset="0"/>
        </a:defRPr>
      </a:lvl7pPr>
      <a:lvl8pPr marL="1371600" algn="ctr" defTabSz="2881313" rtl="0" fontAlgn="base">
        <a:spcBef>
          <a:spcPct val="0"/>
        </a:spcBef>
        <a:spcAft>
          <a:spcPct val="0"/>
        </a:spcAft>
        <a:defRPr sz="13800">
          <a:solidFill>
            <a:schemeClr val="tx2"/>
          </a:solidFill>
          <a:latin typeface="Arial" charset="0"/>
        </a:defRPr>
      </a:lvl8pPr>
      <a:lvl9pPr marL="1828800" algn="ctr" defTabSz="2881313" rtl="0" fontAlgn="base">
        <a:spcBef>
          <a:spcPct val="0"/>
        </a:spcBef>
        <a:spcAft>
          <a:spcPct val="0"/>
        </a:spcAft>
        <a:defRPr sz="13800">
          <a:solidFill>
            <a:schemeClr val="tx2"/>
          </a:solidFill>
          <a:latin typeface="Arial" charset="0"/>
        </a:defRPr>
      </a:lvl9pPr>
    </p:titleStyle>
    <p:bodyStyle>
      <a:lvl1pPr marL="1081088" indent="-1081088" algn="l" defTabSz="2881313" rtl="0" eaLnBrk="0" fontAlgn="base" hangingPunct="0">
        <a:spcBef>
          <a:spcPct val="20000"/>
        </a:spcBef>
        <a:spcAft>
          <a:spcPct val="0"/>
        </a:spcAft>
        <a:buChar char="•"/>
        <a:defRPr sz="10200">
          <a:solidFill>
            <a:schemeClr val="tx1"/>
          </a:solidFill>
          <a:latin typeface="+mn-lt"/>
          <a:ea typeface="+mn-ea"/>
          <a:cs typeface="+mn-cs"/>
        </a:defRPr>
      </a:lvl1pPr>
      <a:lvl2pPr marL="2339975" indent="-900113" algn="l" defTabSz="2881313" rtl="0" eaLnBrk="0" fontAlgn="base" hangingPunct="0">
        <a:spcBef>
          <a:spcPct val="20000"/>
        </a:spcBef>
        <a:spcAft>
          <a:spcPct val="0"/>
        </a:spcAft>
        <a:buChar char="–"/>
        <a:defRPr sz="8800">
          <a:solidFill>
            <a:schemeClr val="tx1"/>
          </a:solidFill>
          <a:latin typeface="+mn-lt"/>
        </a:defRPr>
      </a:lvl2pPr>
      <a:lvl3pPr marL="3600450" indent="-719138" algn="l" defTabSz="2881313" rtl="0" eaLnBrk="0" fontAlgn="base" hangingPunct="0">
        <a:spcBef>
          <a:spcPct val="20000"/>
        </a:spcBef>
        <a:spcAft>
          <a:spcPct val="0"/>
        </a:spcAft>
        <a:buChar char="•"/>
        <a:defRPr sz="7500">
          <a:solidFill>
            <a:schemeClr val="tx1"/>
          </a:solidFill>
          <a:latin typeface="+mn-lt"/>
        </a:defRPr>
      </a:lvl3pPr>
      <a:lvl4pPr marL="5040313" indent="-720725" algn="l" defTabSz="2881313" rtl="0" eaLnBrk="0" fontAlgn="base" hangingPunct="0">
        <a:spcBef>
          <a:spcPct val="20000"/>
        </a:spcBef>
        <a:spcAft>
          <a:spcPct val="0"/>
        </a:spcAft>
        <a:buChar char="–"/>
        <a:defRPr sz="6300">
          <a:solidFill>
            <a:schemeClr val="tx1"/>
          </a:solidFill>
          <a:latin typeface="+mn-lt"/>
        </a:defRPr>
      </a:lvl4pPr>
      <a:lvl5pPr marL="6480175" indent="-719138" algn="l" defTabSz="2881313" rtl="0" eaLnBrk="0" fontAlgn="base" hangingPunct="0">
        <a:spcBef>
          <a:spcPct val="20000"/>
        </a:spcBef>
        <a:spcAft>
          <a:spcPct val="0"/>
        </a:spcAft>
        <a:buChar char="»"/>
        <a:defRPr sz="6300">
          <a:solidFill>
            <a:schemeClr val="tx1"/>
          </a:solidFill>
          <a:latin typeface="+mn-lt"/>
        </a:defRPr>
      </a:lvl5pPr>
      <a:lvl6pPr marL="6937375" indent="-719138" algn="l" defTabSz="2881313" rtl="0" fontAlgn="base">
        <a:spcBef>
          <a:spcPct val="20000"/>
        </a:spcBef>
        <a:spcAft>
          <a:spcPct val="0"/>
        </a:spcAft>
        <a:buChar char="»"/>
        <a:defRPr sz="6300">
          <a:solidFill>
            <a:schemeClr val="tx1"/>
          </a:solidFill>
          <a:latin typeface="+mn-lt"/>
        </a:defRPr>
      </a:lvl6pPr>
      <a:lvl7pPr marL="7394575" indent="-719138" algn="l" defTabSz="2881313" rtl="0" fontAlgn="base">
        <a:spcBef>
          <a:spcPct val="20000"/>
        </a:spcBef>
        <a:spcAft>
          <a:spcPct val="0"/>
        </a:spcAft>
        <a:buChar char="»"/>
        <a:defRPr sz="6300">
          <a:solidFill>
            <a:schemeClr val="tx1"/>
          </a:solidFill>
          <a:latin typeface="+mn-lt"/>
        </a:defRPr>
      </a:lvl7pPr>
      <a:lvl8pPr marL="7851775" indent="-719138" algn="l" defTabSz="2881313" rtl="0" fontAlgn="base">
        <a:spcBef>
          <a:spcPct val="20000"/>
        </a:spcBef>
        <a:spcAft>
          <a:spcPct val="0"/>
        </a:spcAft>
        <a:buChar char="»"/>
        <a:defRPr sz="6300">
          <a:solidFill>
            <a:schemeClr val="tx1"/>
          </a:solidFill>
          <a:latin typeface="+mn-lt"/>
        </a:defRPr>
      </a:lvl8pPr>
      <a:lvl9pPr marL="8308975" indent="-719138" algn="l" defTabSz="2881313" rtl="0" fontAlgn="base">
        <a:spcBef>
          <a:spcPct val="20000"/>
        </a:spcBef>
        <a:spcAft>
          <a:spcPct val="0"/>
        </a:spcAft>
        <a:buChar char="»"/>
        <a:defRPr sz="6300">
          <a:solidFill>
            <a:schemeClr val="tx1"/>
          </a:solidFill>
          <a:latin typeface="+mn-lt"/>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3000">
              <a:schemeClr val="accent3"/>
            </a:gs>
            <a:gs pos="100000">
              <a:srgbClr val="FFFF66"/>
            </a:gs>
            <a:gs pos="0">
              <a:srgbClr val="92D050"/>
            </a:gs>
            <a:gs pos="18000">
              <a:schemeClr val="bg1"/>
            </a:gs>
          </a:gsLst>
          <a:lin ang="16200000" scaled="0"/>
          <a:tileRect/>
        </a:gradFill>
        <a:effectLst/>
      </p:bgPr>
    </p:bg>
    <p:spTree>
      <p:nvGrpSpPr>
        <p:cNvPr id="1" name=""/>
        <p:cNvGrpSpPr/>
        <p:nvPr/>
      </p:nvGrpSpPr>
      <p:grpSpPr>
        <a:xfrm>
          <a:off x="0" y="0"/>
          <a:ext cx="0" cy="0"/>
          <a:chOff x="0" y="0"/>
          <a:chExt cx="0" cy="0"/>
        </a:xfrm>
      </p:grpSpPr>
      <p:sp>
        <p:nvSpPr>
          <p:cNvPr id="3074" name="Text Box 48"/>
          <p:cNvSpPr txBox="1">
            <a:spLocks noChangeArrowheads="1"/>
          </p:cNvSpPr>
          <p:nvPr/>
        </p:nvSpPr>
        <p:spPr bwMode="auto">
          <a:xfrm>
            <a:off x="0" y="784225"/>
            <a:ext cx="6858000" cy="28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113" tIns="35557" rIns="71113" bIns="35557">
            <a:spAutoFit/>
          </a:bodyPr>
          <a:lstStyle>
            <a:lvl1pPr defTabSz="711200">
              <a:spcBef>
                <a:spcPct val="20000"/>
              </a:spcBef>
              <a:buChar char="•"/>
              <a:defRPr sz="10200">
                <a:solidFill>
                  <a:schemeClr val="tx1"/>
                </a:solidFill>
                <a:latin typeface="Arial" panose="020B0604020202020204" pitchFamily="34" charset="0"/>
              </a:defRPr>
            </a:lvl1pPr>
            <a:lvl2pPr marL="742950" indent="-285750" defTabSz="711200">
              <a:spcBef>
                <a:spcPct val="20000"/>
              </a:spcBef>
              <a:buChar char="–"/>
              <a:defRPr sz="8800">
                <a:solidFill>
                  <a:schemeClr val="tx1"/>
                </a:solidFill>
                <a:latin typeface="Arial" panose="020B0604020202020204" pitchFamily="34" charset="0"/>
              </a:defRPr>
            </a:lvl2pPr>
            <a:lvl3pPr marL="1143000" indent="-228600" defTabSz="711200">
              <a:spcBef>
                <a:spcPct val="20000"/>
              </a:spcBef>
              <a:buChar char="•"/>
              <a:defRPr sz="7500">
                <a:solidFill>
                  <a:schemeClr val="tx1"/>
                </a:solidFill>
                <a:latin typeface="Arial" panose="020B0604020202020204" pitchFamily="34" charset="0"/>
              </a:defRPr>
            </a:lvl3pPr>
            <a:lvl4pPr marL="1600200" indent="-228600" defTabSz="711200">
              <a:spcBef>
                <a:spcPct val="20000"/>
              </a:spcBef>
              <a:buChar char="–"/>
              <a:defRPr sz="6300">
                <a:solidFill>
                  <a:schemeClr val="tx1"/>
                </a:solidFill>
                <a:latin typeface="Arial" panose="020B0604020202020204" pitchFamily="34" charset="0"/>
              </a:defRPr>
            </a:lvl4pPr>
            <a:lvl5pPr marL="2057400" indent="-228600" defTabSz="711200">
              <a:spcBef>
                <a:spcPct val="20000"/>
              </a:spcBef>
              <a:buChar char="»"/>
              <a:defRPr sz="6300">
                <a:solidFill>
                  <a:schemeClr val="tx1"/>
                </a:solidFill>
                <a:latin typeface="Arial" panose="020B0604020202020204" pitchFamily="34" charset="0"/>
              </a:defRPr>
            </a:lvl5pPr>
            <a:lvl6pPr marL="2514600" indent="-228600" defTabSz="7112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defTabSz="7112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defTabSz="7112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defTabSz="711200" eaLnBrk="0" fontAlgn="base" hangingPunct="0">
              <a:spcBef>
                <a:spcPct val="20000"/>
              </a:spcBef>
              <a:spcAft>
                <a:spcPct val="0"/>
              </a:spcAft>
              <a:buChar char="»"/>
              <a:defRPr sz="6300">
                <a:solidFill>
                  <a:schemeClr val="tx1"/>
                </a:solidFill>
                <a:latin typeface="Arial" panose="020B0604020202020204" pitchFamily="34" charset="0"/>
              </a:defRPr>
            </a:lvl9pPr>
          </a:lstStyle>
          <a:p>
            <a:pPr eaLnBrk="1" hangingPunct="1">
              <a:spcBef>
                <a:spcPct val="50000"/>
              </a:spcBef>
              <a:buFontTx/>
              <a:buNone/>
            </a:pPr>
            <a:endParaRPr lang="sk-SK" altLang="sk-SK" sz="1400"/>
          </a:p>
        </p:txBody>
      </p:sp>
      <p:sp>
        <p:nvSpPr>
          <p:cNvPr id="2052" name="Text Box 301"/>
          <p:cNvSpPr txBox="1">
            <a:spLocks noChangeArrowheads="1"/>
          </p:cNvSpPr>
          <p:nvPr/>
        </p:nvSpPr>
        <p:spPr bwMode="auto">
          <a:xfrm>
            <a:off x="192549" y="3189719"/>
            <a:ext cx="21393150" cy="3112390"/>
          </a:xfrm>
          <a:prstGeom prst="rect">
            <a:avLst/>
          </a:prstGeom>
          <a:noFill/>
          <a:ln>
            <a:noFill/>
          </a:ln>
          <a:effectLst/>
        </p:spPr>
        <p:txBody>
          <a:bodyPr wrap="square" lIns="80010" tIns="40005" rIns="80010" bIns="40005">
            <a:spAutoFit/>
          </a:bodyPr>
          <a:lstStyle>
            <a:lvl1pPr defTabSz="2881313" eaLnBrk="0" hangingPunct="0">
              <a:defRPr sz="5700">
                <a:solidFill>
                  <a:schemeClr val="tx1"/>
                </a:solidFill>
                <a:latin typeface="Arial" charset="0"/>
              </a:defRPr>
            </a:lvl1pPr>
            <a:lvl2pPr marL="742950" indent="-285750" defTabSz="2881313" eaLnBrk="0" hangingPunct="0">
              <a:defRPr sz="5700">
                <a:solidFill>
                  <a:schemeClr val="tx1"/>
                </a:solidFill>
                <a:latin typeface="Arial" charset="0"/>
              </a:defRPr>
            </a:lvl2pPr>
            <a:lvl3pPr marL="1143000" indent="-228600" defTabSz="2881313" eaLnBrk="0" hangingPunct="0">
              <a:defRPr sz="5700">
                <a:solidFill>
                  <a:schemeClr val="tx1"/>
                </a:solidFill>
                <a:latin typeface="Arial" charset="0"/>
              </a:defRPr>
            </a:lvl3pPr>
            <a:lvl4pPr marL="1600200" indent="-228600" defTabSz="2881313" eaLnBrk="0" hangingPunct="0">
              <a:defRPr sz="5700">
                <a:solidFill>
                  <a:schemeClr val="tx1"/>
                </a:solidFill>
                <a:latin typeface="Arial" charset="0"/>
              </a:defRPr>
            </a:lvl4pPr>
            <a:lvl5pPr marL="2057400" indent="-228600" defTabSz="2881313" eaLnBrk="0" hangingPunct="0">
              <a:defRPr sz="5700">
                <a:solidFill>
                  <a:schemeClr val="tx1"/>
                </a:solidFill>
                <a:latin typeface="Arial" charset="0"/>
              </a:defRPr>
            </a:lvl5pPr>
            <a:lvl6pPr marL="2514600" indent="-228600" defTabSz="2881313" eaLnBrk="0" fontAlgn="base" hangingPunct="0">
              <a:spcBef>
                <a:spcPct val="0"/>
              </a:spcBef>
              <a:spcAft>
                <a:spcPct val="0"/>
              </a:spcAft>
              <a:defRPr sz="5700">
                <a:solidFill>
                  <a:schemeClr val="tx1"/>
                </a:solidFill>
                <a:latin typeface="Arial" charset="0"/>
              </a:defRPr>
            </a:lvl6pPr>
            <a:lvl7pPr marL="2971800" indent="-228600" defTabSz="2881313" eaLnBrk="0" fontAlgn="base" hangingPunct="0">
              <a:spcBef>
                <a:spcPct val="0"/>
              </a:spcBef>
              <a:spcAft>
                <a:spcPct val="0"/>
              </a:spcAft>
              <a:defRPr sz="5700">
                <a:solidFill>
                  <a:schemeClr val="tx1"/>
                </a:solidFill>
                <a:latin typeface="Arial" charset="0"/>
              </a:defRPr>
            </a:lvl7pPr>
            <a:lvl8pPr marL="3429000" indent="-228600" defTabSz="2881313" eaLnBrk="0" fontAlgn="base" hangingPunct="0">
              <a:spcBef>
                <a:spcPct val="0"/>
              </a:spcBef>
              <a:spcAft>
                <a:spcPct val="0"/>
              </a:spcAft>
              <a:defRPr sz="5700">
                <a:solidFill>
                  <a:schemeClr val="tx1"/>
                </a:solidFill>
                <a:latin typeface="Arial" charset="0"/>
              </a:defRPr>
            </a:lvl8pPr>
            <a:lvl9pPr marL="3886200" indent="-228600" defTabSz="2881313" eaLnBrk="0" fontAlgn="base" hangingPunct="0">
              <a:spcBef>
                <a:spcPct val="0"/>
              </a:spcBef>
              <a:spcAft>
                <a:spcPct val="0"/>
              </a:spcAft>
              <a:defRPr sz="5700">
                <a:solidFill>
                  <a:schemeClr val="tx1"/>
                </a:solidFill>
                <a:latin typeface="Arial" charset="0"/>
              </a:defRPr>
            </a:lvl9pPr>
          </a:lstStyle>
          <a:p>
            <a:pPr algn="ctr" eaLnBrk="1" hangingPunct="1">
              <a:spcBef>
                <a:spcPts val="0"/>
              </a:spcBef>
              <a:spcAft>
                <a:spcPts val="0"/>
              </a:spcAft>
              <a:defRPr/>
            </a:pPr>
            <a:r>
              <a:rPr lang="en-US" sz="4800" b="1" dirty="0">
                <a:solidFill>
                  <a:srgbClr val="FF0000"/>
                </a:solidFill>
              </a:rPr>
              <a:t>Genetic diversity of oat genotypes using </a:t>
            </a:r>
            <a:r>
              <a:rPr lang="en-US" sz="4800" b="1" dirty="0" err="1">
                <a:solidFill>
                  <a:srgbClr val="FF0000"/>
                </a:solidFill>
              </a:rPr>
              <a:t>SCoT</a:t>
            </a:r>
            <a:r>
              <a:rPr lang="en-US" sz="4800" b="1" dirty="0">
                <a:solidFill>
                  <a:srgbClr val="FF0000"/>
                </a:solidFill>
              </a:rPr>
              <a:t> markers</a:t>
            </a:r>
            <a:endParaRPr lang="sk-SK" sz="4800" b="1" dirty="0">
              <a:solidFill>
                <a:srgbClr val="FF0000"/>
              </a:solidFill>
            </a:endParaRPr>
          </a:p>
          <a:p>
            <a:pPr algn="ctr" eaLnBrk="1" hangingPunct="1">
              <a:spcBef>
                <a:spcPts val="0"/>
              </a:spcBef>
              <a:spcAft>
                <a:spcPts val="0"/>
              </a:spcAft>
              <a:defRPr/>
            </a:pPr>
            <a:r>
              <a:rPr lang="en-US" sz="4000" b="1" dirty="0">
                <a:solidFill>
                  <a:srgbClr val="000000"/>
                </a:solidFill>
              </a:rPr>
              <a:t>Milan Ch</a:t>
            </a:r>
            <a:r>
              <a:rPr lang="sk-SK" sz="4000" b="1" dirty="0">
                <a:solidFill>
                  <a:srgbClr val="000000"/>
                </a:solidFill>
              </a:rPr>
              <a:t>ň</a:t>
            </a:r>
            <a:r>
              <a:rPr lang="en-US" sz="4000" b="1" dirty="0" err="1">
                <a:solidFill>
                  <a:srgbClr val="000000"/>
                </a:solidFill>
              </a:rPr>
              <a:t>apek</a:t>
            </a:r>
            <a:r>
              <a:rPr lang="en-US" sz="4000" b="1" dirty="0">
                <a:solidFill>
                  <a:srgbClr val="000000"/>
                </a:solidFill>
              </a:rPr>
              <a:t>, Lucia </a:t>
            </a:r>
            <a:r>
              <a:rPr lang="en-US" sz="4000" b="1" dirty="0" err="1">
                <a:solidFill>
                  <a:srgbClr val="000000"/>
                </a:solidFill>
              </a:rPr>
              <a:t>Mikol</a:t>
            </a:r>
            <a:r>
              <a:rPr lang="sk-SK" sz="4000" b="1" dirty="0" err="1">
                <a:solidFill>
                  <a:srgbClr val="000000"/>
                </a:solidFill>
              </a:rPr>
              <a:t>áš</a:t>
            </a:r>
            <a:r>
              <a:rPr lang="en-US" sz="4000" b="1" dirty="0" err="1">
                <a:solidFill>
                  <a:srgbClr val="000000"/>
                </a:solidFill>
              </a:rPr>
              <a:t>ov</a:t>
            </a:r>
            <a:r>
              <a:rPr lang="sk-SK" sz="4000" b="1" dirty="0">
                <a:solidFill>
                  <a:srgbClr val="000000"/>
                </a:solidFill>
              </a:rPr>
              <a:t>á</a:t>
            </a:r>
            <a:r>
              <a:rPr lang="en-US" sz="4000" b="1" dirty="0">
                <a:solidFill>
                  <a:srgbClr val="000000"/>
                </a:solidFill>
              </a:rPr>
              <a:t>, Martin </a:t>
            </a:r>
            <a:r>
              <a:rPr lang="en-US" sz="4000" b="1" dirty="0" err="1">
                <a:solidFill>
                  <a:srgbClr val="000000"/>
                </a:solidFill>
              </a:rPr>
              <a:t>Vivodik</a:t>
            </a:r>
            <a:r>
              <a:rPr lang="en-US" sz="4000" b="1" dirty="0">
                <a:solidFill>
                  <a:srgbClr val="000000"/>
                </a:solidFill>
              </a:rPr>
              <a:t>, </a:t>
            </a:r>
            <a:r>
              <a:rPr lang="en-US" sz="4000" b="1" dirty="0" err="1">
                <a:solidFill>
                  <a:srgbClr val="000000"/>
                </a:solidFill>
              </a:rPr>
              <a:t>Zdenka</a:t>
            </a:r>
            <a:r>
              <a:rPr lang="en-US" sz="4000" b="1" dirty="0">
                <a:solidFill>
                  <a:srgbClr val="000000"/>
                </a:solidFill>
              </a:rPr>
              <a:t> G</a:t>
            </a:r>
            <a:r>
              <a:rPr lang="sk-SK" sz="4000" b="1" dirty="0">
                <a:solidFill>
                  <a:srgbClr val="000000"/>
                </a:solidFill>
              </a:rPr>
              <a:t>á</a:t>
            </a:r>
            <a:r>
              <a:rPr lang="en-US" sz="4000" b="1" dirty="0" err="1">
                <a:solidFill>
                  <a:srgbClr val="000000"/>
                </a:solidFill>
              </a:rPr>
              <a:t>lov</a:t>
            </a:r>
            <a:r>
              <a:rPr lang="sk-SK" sz="4000" b="1" dirty="0">
                <a:solidFill>
                  <a:srgbClr val="000000"/>
                </a:solidFill>
              </a:rPr>
              <a:t>á</a:t>
            </a:r>
            <a:r>
              <a:rPr lang="en-US" sz="4000" b="1" dirty="0">
                <a:solidFill>
                  <a:srgbClr val="000000"/>
                </a:solidFill>
              </a:rPr>
              <a:t>, Zuzana </a:t>
            </a:r>
            <a:r>
              <a:rPr lang="en-US" sz="4000" b="1" dirty="0" err="1">
                <a:solidFill>
                  <a:srgbClr val="000000"/>
                </a:solidFill>
              </a:rPr>
              <a:t>Hromadov</a:t>
            </a:r>
            <a:r>
              <a:rPr lang="sk-SK" sz="4000" b="1" dirty="0">
                <a:solidFill>
                  <a:srgbClr val="000000"/>
                </a:solidFill>
              </a:rPr>
              <a:t>á</a:t>
            </a:r>
            <a:r>
              <a:rPr lang="en-US" sz="4000" b="1" dirty="0">
                <a:solidFill>
                  <a:srgbClr val="000000"/>
                </a:solidFill>
              </a:rPr>
              <a:t>, Katarina Ra</a:t>
            </a:r>
            <a:r>
              <a:rPr lang="sk-SK" sz="4000" b="1" dirty="0">
                <a:solidFill>
                  <a:srgbClr val="000000"/>
                </a:solidFill>
              </a:rPr>
              <a:t>ž</a:t>
            </a:r>
            <a:r>
              <a:rPr lang="en-US" sz="4000" b="1" dirty="0">
                <a:solidFill>
                  <a:srgbClr val="000000"/>
                </a:solidFill>
              </a:rPr>
              <a:t>n</a:t>
            </a:r>
            <a:r>
              <a:rPr lang="sk-SK" sz="4000" b="1" dirty="0">
                <a:solidFill>
                  <a:srgbClr val="000000"/>
                </a:solidFill>
              </a:rPr>
              <a:t>á</a:t>
            </a:r>
            <a:r>
              <a:rPr lang="en-US" sz="4000" b="1" dirty="0">
                <a:solidFill>
                  <a:srgbClr val="000000"/>
                </a:solidFill>
              </a:rPr>
              <a:t>, Želmíra Balážová*</a:t>
            </a:r>
          </a:p>
          <a:p>
            <a:pPr algn="ctr" eaLnBrk="1" hangingPunct="1">
              <a:spcBef>
                <a:spcPts val="600"/>
              </a:spcBef>
              <a:spcAft>
                <a:spcPts val="600"/>
              </a:spcAft>
              <a:defRPr/>
            </a:pPr>
            <a:r>
              <a:rPr lang="en-GB" sz="3200" dirty="0"/>
              <a:t>Faculty of Biotechnology and Food Sciences, Slovak University of Agriculture in Nitra, Tr. Andreja </a:t>
            </a:r>
            <a:r>
              <a:rPr lang="en-GB" sz="3200" dirty="0" err="1"/>
              <a:t>Hlinku</a:t>
            </a:r>
            <a:r>
              <a:rPr lang="en-GB" sz="3200" dirty="0"/>
              <a:t> 2, 949 76 Nitra, Slovak Republic</a:t>
            </a:r>
            <a:r>
              <a:rPr lang="sk-SK" sz="3200" dirty="0"/>
              <a:t>, </a:t>
            </a:r>
            <a:r>
              <a:rPr lang="en-GB" sz="3200" dirty="0">
                <a:solidFill>
                  <a:srgbClr val="FF0000"/>
                </a:solidFill>
              </a:rPr>
              <a:t>e-mail: </a:t>
            </a:r>
            <a:r>
              <a:rPr lang="en-GB" sz="3200" b="1" dirty="0"/>
              <a:t>zelmira.balazova@uniag.sk</a:t>
            </a:r>
          </a:p>
        </p:txBody>
      </p:sp>
      <p:sp>
        <p:nvSpPr>
          <p:cNvPr id="2351" name="Text Box 303"/>
          <p:cNvSpPr txBox="1">
            <a:spLocks noChangeArrowheads="1"/>
          </p:cNvSpPr>
          <p:nvPr/>
        </p:nvSpPr>
        <p:spPr bwMode="auto">
          <a:xfrm>
            <a:off x="209550" y="6400289"/>
            <a:ext cx="21080200" cy="2349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1113" tIns="35557" rIns="71113" bIns="35557">
            <a:spAutoFit/>
          </a:bodyPr>
          <a:lstStyle>
            <a:lvl1pPr defTabSz="2881313">
              <a:defRPr>
                <a:solidFill>
                  <a:schemeClr val="tx1"/>
                </a:solidFill>
                <a:latin typeface="Arial" charset="0"/>
              </a:defRPr>
            </a:lvl1pPr>
            <a:lvl2pPr marL="355600" defTabSz="2881313">
              <a:defRPr>
                <a:solidFill>
                  <a:schemeClr val="tx1"/>
                </a:solidFill>
                <a:latin typeface="Arial" charset="0"/>
              </a:defRPr>
            </a:lvl2pPr>
            <a:lvl3pPr marL="711200" defTabSz="2881313">
              <a:defRPr>
                <a:solidFill>
                  <a:schemeClr val="tx1"/>
                </a:solidFill>
                <a:latin typeface="Arial" charset="0"/>
              </a:defRPr>
            </a:lvl3pPr>
            <a:lvl4pPr marL="1066800" defTabSz="2881313">
              <a:defRPr>
                <a:solidFill>
                  <a:schemeClr val="tx1"/>
                </a:solidFill>
                <a:latin typeface="Arial" charset="0"/>
              </a:defRPr>
            </a:lvl4pPr>
            <a:lvl5pPr marL="1422400" defTabSz="2881313">
              <a:defRPr>
                <a:solidFill>
                  <a:schemeClr val="tx1"/>
                </a:solidFill>
                <a:latin typeface="Arial" charset="0"/>
              </a:defRPr>
            </a:lvl5pPr>
            <a:lvl6pPr marL="1879600" defTabSz="2881313" fontAlgn="base">
              <a:spcBef>
                <a:spcPct val="0"/>
              </a:spcBef>
              <a:spcAft>
                <a:spcPct val="0"/>
              </a:spcAft>
              <a:defRPr>
                <a:solidFill>
                  <a:schemeClr val="tx1"/>
                </a:solidFill>
                <a:latin typeface="Arial" charset="0"/>
              </a:defRPr>
            </a:lvl6pPr>
            <a:lvl7pPr marL="2336800" defTabSz="2881313" fontAlgn="base">
              <a:spcBef>
                <a:spcPct val="0"/>
              </a:spcBef>
              <a:spcAft>
                <a:spcPct val="0"/>
              </a:spcAft>
              <a:defRPr>
                <a:solidFill>
                  <a:schemeClr val="tx1"/>
                </a:solidFill>
                <a:latin typeface="Arial" charset="0"/>
              </a:defRPr>
            </a:lvl7pPr>
            <a:lvl8pPr marL="2794000" defTabSz="2881313" fontAlgn="base">
              <a:spcBef>
                <a:spcPct val="0"/>
              </a:spcBef>
              <a:spcAft>
                <a:spcPct val="0"/>
              </a:spcAft>
              <a:defRPr>
                <a:solidFill>
                  <a:schemeClr val="tx1"/>
                </a:solidFill>
                <a:latin typeface="Arial" charset="0"/>
              </a:defRPr>
            </a:lvl8pPr>
            <a:lvl9pPr marL="3251200" defTabSz="2881313" fontAlgn="base">
              <a:spcBef>
                <a:spcPct val="0"/>
              </a:spcBef>
              <a:spcAft>
                <a:spcPct val="0"/>
              </a:spcAft>
              <a:defRPr>
                <a:solidFill>
                  <a:schemeClr val="tx1"/>
                </a:solidFill>
                <a:latin typeface="Arial" charset="0"/>
              </a:defRPr>
            </a:lvl9pPr>
          </a:lstStyle>
          <a:p>
            <a:pPr algn="just" eaLnBrk="1" hangingPunct="1">
              <a:defRPr/>
            </a:pPr>
            <a:r>
              <a:rPr lang="en-GB" sz="4000" b="1" dirty="0">
                <a:solidFill>
                  <a:srgbClr val="FF0000"/>
                </a:solidFill>
                <a:cs typeface="Times New Roman" pitchFamily="18" charset="0"/>
              </a:rPr>
              <a:t>The aim: </a:t>
            </a:r>
            <a:r>
              <a:rPr lang="en-GB" sz="3400" dirty="0"/>
              <a:t>The aim of our work was to </a:t>
            </a:r>
            <a:r>
              <a:rPr lang="en-GB" sz="3400" dirty="0" err="1"/>
              <a:t>analy</a:t>
            </a:r>
            <a:r>
              <a:rPr lang="sk-SK" sz="3400" dirty="0"/>
              <a:t>z</a:t>
            </a:r>
            <a:r>
              <a:rPr lang="en-GB" sz="3400" dirty="0"/>
              <a:t>e DNA polymorphism </a:t>
            </a:r>
            <a:r>
              <a:rPr lang="sk-SK" sz="3400" dirty="0"/>
              <a:t>and </a:t>
            </a:r>
            <a:r>
              <a:rPr lang="sk-SK" sz="3400" dirty="0" err="1"/>
              <a:t>genetic</a:t>
            </a:r>
            <a:r>
              <a:rPr lang="sk-SK" sz="3400" dirty="0"/>
              <a:t> variability </a:t>
            </a:r>
            <a:r>
              <a:rPr lang="en-GB" sz="3400" dirty="0"/>
              <a:t>in the collection of 2</a:t>
            </a:r>
            <a:r>
              <a:rPr lang="sk-SK" sz="3400" dirty="0"/>
              <a:t>2</a:t>
            </a:r>
            <a:r>
              <a:rPr lang="en-GB" sz="3400" dirty="0"/>
              <a:t> </a:t>
            </a:r>
            <a:r>
              <a:rPr lang="sk-SK" sz="3400" dirty="0" err="1"/>
              <a:t>oat</a:t>
            </a:r>
            <a:r>
              <a:rPr lang="en-GB" sz="3400" dirty="0"/>
              <a:t> </a:t>
            </a:r>
            <a:r>
              <a:rPr lang="sk-SK" sz="3400" dirty="0" err="1"/>
              <a:t>genotypes</a:t>
            </a:r>
            <a:r>
              <a:rPr lang="en-GB" sz="3400" dirty="0"/>
              <a:t> (</a:t>
            </a:r>
            <a:r>
              <a:rPr lang="sk-SK" sz="3400" i="1" dirty="0" err="1"/>
              <a:t>Avena</a:t>
            </a:r>
            <a:r>
              <a:rPr lang="sk-SK" sz="3400" i="1" dirty="0"/>
              <a:t> </a:t>
            </a:r>
            <a:r>
              <a:rPr lang="sk-SK" sz="3400" dirty="0"/>
              <a:t>L</a:t>
            </a:r>
            <a:r>
              <a:rPr lang="sk-SK" sz="3400" i="1" dirty="0"/>
              <a:t>.</a:t>
            </a:r>
            <a:r>
              <a:rPr lang="en-GB" sz="3400" dirty="0"/>
              <a:t>)</a:t>
            </a:r>
            <a:r>
              <a:rPr lang="sk-SK" sz="3400" dirty="0"/>
              <a:t> </a:t>
            </a:r>
            <a:r>
              <a:rPr lang="sk-SK" sz="3400" dirty="0" err="1"/>
              <a:t>using</a:t>
            </a:r>
            <a:r>
              <a:rPr lang="sk-SK" sz="3400" dirty="0"/>
              <a:t> 7 </a:t>
            </a:r>
            <a:r>
              <a:rPr lang="sk-SK" sz="3400" dirty="0" err="1"/>
              <a:t>SCoT</a:t>
            </a:r>
            <a:r>
              <a:rPr lang="sk-SK" sz="3400" dirty="0"/>
              <a:t> </a:t>
            </a:r>
            <a:r>
              <a:rPr lang="sk-SK" sz="3400" dirty="0" err="1"/>
              <a:t>markers</a:t>
            </a:r>
            <a:r>
              <a:rPr lang="sk-SK" sz="3400" dirty="0"/>
              <a:t>.</a:t>
            </a:r>
            <a:endParaRPr lang="en-GB" sz="3400" dirty="0"/>
          </a:p>
          <a:p>
            <a:pPr algn="just" eaLnBrk="1" hangingPunct="1">
              <a:buSzPct val="120000"/>
              <a:defRPr/>
            </a:pPr>
            <a:r>
              <a:rPr lang="en-GB" sz="4000" b="1" dirty="0">
                <a:solidFill>
                  <a:srgbClr val="FF0000"/>
                </a:solidFill>
              </a:rPr>
              <a:t>Material: </a:t>
            </a:r>
            <a:r>
              <a:rPr lang="sk-SK" sz="3400" dirty="0"/>
              <a:t>22</a:t>
            </a:r>
            <a:r>
              <a:rPr lang="en-GB" sz="3400" dirty="0"/>
              <a:t> </a:t>
            </a:r>
            <a:r>
              <a:rPr lang="sk-SK" sz="3400" dirty="0" err="1"/>
              <a:t>oat</a:t>
            </a:r>
            <a:r>
              <a:rPr lang="sk-SK" sz="3400" dirty="0"/>
              <a:t> </a:t>
            </a:r>
            <a:r>
              <a:rPr lang="sk-SK" sz="3400" dirty="0" err="1"/>
              <a:t>genotypes</a:t>
            </a:r>
            <a:r>
              <a:rPr lang="sk-SK" sz="3400" dirty="0"/>
              <a:t> (20 </a:t>
            </a:r>
            <a:r>
              <a:rPr lang="sk-SK" sz="3400" dirty="0" err="1"/>
              <a:t>genotypes</a:t>
            </a:r>
            <a:r>
              <a:rPr lang="sk-SK" sz="3400" dirty="0"/>
              <a:t> of </a:t>
            </a:r>
            <a:r>
              <a:rPr lang="sk-SK" sz="3400" i="1" dirty="0" err="1"/>
              <a:t>Avena</a:t>
            </a:r>
            <a:r>
              <a:rPr lang="sk-SK" sz="3400" i="1" dirty="0"/>
              <a:t> </a:t>
            </a:r>
            <a:r>
              <a:rPr lang="sk-SK" sz="3400" i="1" dirty="0" err="1"/>
              <a:t>sativa</a:t>
            </a:r>
            <a:r>
              <a:rPr lang="sk-SK" sz="3400" i="1" dirty="0"/>
              <a:t> </a:t>
            </a:r>
            <a:r>
              <a:rPr lang="sk-SK" sz="3400" dirty="0"/>
              <a:t>L. and 2 </a:t>
            </a:r>
            <a:r>
              <a:rPr lang="sk-SK" sz="3400" dirty="0" err="1"/>
              <a:t>genotypes</a:t>
            </a:r>
            <a:r>
              <a:rPr lang="sk-SK" sz="3400" dirty="0"/>
              <a:t> of </a:t>
            </a:r>
            <a:r>
              <a:rPr lang="sk-SK" sz="3400" i="1" dirty="0" err="1"/>
              <a:t>Avena</a:t>
            </a:r>
            <a:r>
              <a:rPr lang="sk-SK" sz="3400" i="1" dirty="0"/>
              <a:t> nuda </a:t>
            </a:r>
            <a:r>
              <a:rPr lang="sk-SK" sz="3400" dirty="0"/>
              <a:t>L.)</a:t>
            </a:r>
            <a:r>
              <a:rPr lang="en-GB" sz="3400" dirty="0"/>
              <a:t> </a:t>
            </a:r>
            <a:r>
              <a:rPr lang="en-US" sz="3400" dirty="0"/>
              <a:t>originating from </a:t>
            </a:r>
            <a:r>
              <a:rPr lang="sk-SK" sz="3400" dirty="0" err="1"/>
              <a:t>nine</a:t>
            </a:r>
            <a:r>
              <a:rPr lang="en-US" sz="3400" dirty="0"/>
              <a:t> different </a:t>
            </a:r>
            <a:r>
              <a:rPr lang="sk-SK" sz="3400" dirty="0" err="1"/>
              <a:t>European</a:t>
            </a:r>
            <a:r>
              <a:rPr lang="sk-SK" sz="3400" dirty="0"/>
              <a:t> </a:t>
            </a:r>
            <a:r>
              <a:rPr lang="en-US" sz="3400" dirty="0"/>
              <a:t>countries </a:t>
            </a:r>
            <a:r>
              <a:rPr lang="sk-SK" sz="3400" dirty="0"/>
              <a:t>and </a:t>
            </a:r>
            <a:r>
              <a:rPr lang="sk-SK" sz="3400" dirty="0" err="1"/>
              <a:t>Canada</a:t>
            </a:r>
            <a:r>
              <a:rPr lang="sk-SK" sz="3400" dirty="0"/>
              <a:t>. </a:t>
            </a:r>
            <a:endParaRPr lang="en-GB" sz="3400" dirty="0">
              <a:cs typeface="Times New Roman" pitchFamily="18" charset="0"/>
            </a:endParaRPr>
          </a:p>
        </p:txBody>
      </p:sp>
      <p:sp>
        <p:nvSpPr>
          <p:cNvPr id="3079" name="Rectangle 3613"/>
          <p:cNvSpPr>
            <a:spLocks noChangeArrowheads="1"/>
          </p:cNvSpPr>
          <p:nvPr/>
        </p:nvSpPr>
        <p:spPr bwMode="auto">
          <a:xfrm>
            <a:off x="0" y="14011275"/>
            <a:ext cx="1031875"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010" tIns="40005" rIns="80010" bIns="40005" anchor="ctr">
            <a:spAutoFit/>
          </a:bodyPr>
          <a:lstStyle>
            <a:lvl1pPr defTabSz="800100">
              <a:spcBef>
                <a:spcPct val="20000"/>
              </a:spcBef>
              <a:buChar char="•"/>
              <a:defRPr sz="10200">
                <a:solidFill>
                  <a:schemeClr val="tx1"/>
                </a:solidFill>
                <a:latin typeface="Arial" panose="020B0604020202020204" pitchFamily="34" charset="0"/>
              </a:defRPr>
            </a:lvl1pPr>
            <a:lvl2pPr marL="742950" indent="-285750" defTabSz="800100">
              <a:spcBef>
                <a:spcPct val="20000"/>
              </a:spcBef>
              <a:buChar char="–"/>
              <a:defRPr sz="8800">
                <a:solidFill>
                  <a:schemeClr val="tx1"/>
                </a:solidFill>
                <a:latin typeface="Arial" panose="020B0604020202020204" pitchFamily="34" charset="0"/>
              </a:defRPr>
            </a:lvl2pPr>
            <a:lvl3pPr marL="1143000" indent="-228600" defTabSz="800100">
              <a:spcBef>
                <a:spcPct val="20000"/>
              </a:spcBef>
              <a:buChar char="•"/>
              <a:defRPr sz="7500">
                <a:solidFill>
                  <a:schemeClr val="tx1"/>
                </a:solidFill>
                <a:latin typeface="Arial" panose="020B0604020202020204" pitchFamily="34" charset="0"/>
              </a:defRPr>
            </a:lvl3pPr>
            <a:lvl4pPr marL="1600200" indent="-228600" defTabSz="800100">
              <a:spcBef>
                <a:spcPct val="20000"/>
              </a:spcBef>
              <a:buChar char="–"/>
              <a:defRPr sz="6300">
                <a:solidFill>
                  <a:schemeClr val="tx1"/>
                </a:solidFill>
                <a:latin typeface="Arial" panose="020B0604020202020204" pitchFamily="34" charset="0"/>
              </a:defRPr>
            </a:lvl4pPr>
            <a:lvl5pPr marL="2057400" indent="-228600" defTabSz="800100">
              <a:spcBef>
                <a:spcPct val="20000"/>
              </a:spcBef>
              <a:buChar char="»"/>
              <a:defRPr sz="6300">
                <a:solidFill>
                  <a:schemeClr val="tx1"/>
                </a:solidFill>
                <a:latin typeface="Arial" panose="020B0604020202020204" pitchFamily="34" charset="0"/>
              </a:defRPr>
            </a:lvl5pPr>
            <a:lvl6pPr marL="25146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9pPr>
          </a:lstStyle>
          <a:p>
            <a:pPr eaLnBrk="1" hangingPunct="1">
              <a:spcBef>
                <a:spcPct val="0"/>
              </a:spcBef>
              <a:buFontTx/>
              <a:buNone/>
            </a:pPr>
            <a:endParaRPr lang="pl-PL" altLang="sk-SK" sz="1000" b="1" dirty="0"/>
          </a:p>
          <a:p>
            <a:pPr>
              <a:spcBef>
                <a:spcPct val="0"/>
              </a:spcBef>
              <a:buFontTx/>
              <a:buNone/>
            </a:pPr>
            <a:r>
              <a:rPr lang="pl-PL" altLang="sk-SK" sz="1000" b="1" dirty="0"/>
              <a:t>                         </a:t>
            </a:r>
            <a:endParaRPr lang="pl-PL" altLang="sk-SK" sz="1600" dirty="0"/>
          </a:p>
        </p:txBody>
      </p:sp>
      <p:sp>
        <p:nvSpPr>
          <p:cNvPr id="3081" name="Rectangle 3624"/>
          <p:cNvSpPr>
            <a:spLocks noChangeArrowheads="1"/>
          </p:cNvSpPr>
          <p:nvPr/>
        </p:nvSpPr>
        <p:spPr bwMode="auto">
          <a:xfrm>
            <a:off x="0" y="13666788"/>
            <a:ext cx="21602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10200">
                <a:solidFill>
                  <a:schemeClr val="tx1"/>
                </a:solidFill>
                <a:latin typeface="Arial" panose="020B0604020202020204" pitchFamily="34" charset="0"/>
              </a:defRPr>
            </a:lvl1pPr>
            <a:lvl2pPr marL="742950" indent="-285750">
              <a:spcBef>
                <a:spcPct val="20000"/>
              </a:spcBef>
              <a:buChar char="–"/>
              <a:defRPr sz="8800">
                <a:solidFill>
                  <a:schemeClr val="tx1"/>
                </a:solidFill>
                <a:latin typeface="Arial" panose="020B0604020202020204" pitchFamily="34" charset="0"/>
              </a:defRPr>
            </a:lvl2pPr>
            <a:lvl3pPr marL="1143000" indent="-228600">
              <a:spcBef>
                <a:spcPct val="20000"/>
              </a:spcBef>
              <a:buChar char="•"/>
              <a:defRPr sz="7500">
                <a:solidFill>
                  <a:schemeClr val="tx1"/>
                </a:solidFill>
                <a:latin typeface="Arial" panose="020B0604020202020204" pitchFamily="34" charset="0"/>
              </a:defRPr>
            </a:lvl3pPr>
            <a:lvl4pPr marL="1600200" indent="-228600">
              <a:spcBef>
                <a:spcPct val="20000"/>
              </a:spcBef>
              <a:buChar char="–"/>
              <a:defRPr sz="6300">
                <a:solidFill>
                  <a:schemeClr val="tx1"/>
                </a:solidFill>
                <a:latin typeface="Arial" panose="020B0604020202020204" pitchFamily="34" charset="0"/>
              </a:defRPr>
            </a:lvl4pPr>
            <a:lvl5pPr marL="2057400" indent="-228600">
              <a:spcBef>
                <a:spcPct val="20000"/>
              </a:spcBef>
              <a:buChar char="»"/>
              <a:defRPr sz="6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300">
                <a:solidFill>
                  <a:schemeClr val="tx1"/>
                </a:solidFill>
                <a:latin typeface="Arial" panose="020B0604020202020204" pitchFamily="34" charset="0"/>
              </a:defRPr>
            </a:lvl9pPr>
          </a:lstStyle>
          <a:p>
            <a:pPr eaLnBrk="1" hangingPunct="1">
              <a:spcBef>
                <a:spcPct val="0"/>
              </a:spcBef>
              <a:buFontTx/>
              <a:buNone/>
            </a:pPr>
            <a:endParaRPr lang="sk-SK" altLang="sk-SK" sz="5700"/>
          </a:p>
        </p:txBody>
      </p:sp>
      <p:sp>
        <p:nvSpPr>
          <p:cNvPr id="3082" name="Rectangle 3625"/>
          <p:cNvSpPr>
            <a:spLocks noChangeArrowheads="1"/>
          </p:cNvSpPr>
          <p:nvPr/>
        </p:nvSpPr>
        <p:spPr bwMode="auto">
          <a:xfrm>
            <a:off x="0" y="15097125"/>
            <a:ext cx="10318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010" tIns="40005" rIns="80010" bIns="40005" anchor="ctr">
            <a:spAutoFit/>
          </a:bodyPr>
          <a:lstStyle>
            <a:lvl1pPr defTabSz="800100">
              <a:spcBef>
                <a:spcPct val="20000"/>
              </a:spcBef>
              <a:buChar char="•"/>
              <a:defRPr sz="10200">
                <a:solidFill>
                  <a:schemeClr val="tx1"/>
                </a:solidFill>
                <a:latin typeface="Arial" panose="020B0604020202020204" pitchFamily="34" charset="0"/>
              </a:defRPr>
            </a:lvl1pPr>
            <a:lvl2pPr marL="742950" indent="-285750" defTabSz="800100">
              <a:spcBef>
                <a:spcPct val="20000"/>
              </a:spcBef>
              <a:buChar char="–"/>
              <a:defRPr sz="8800">
                <a:solidFill>
                  <a:schemeClr val="tx1"/>
                </a:solidFill>
                <a:latin typeface="Arial" panose="020B0604020202020204" pitchFamily="34" charset="0"/>
              </a:defRPr>
            </a:lvl2pPr>
            <a:lvl3pPr marL="1143000" indent="-228600" defTabSz="800100">
              <a:spcBef>
                <a:spcPct val="20000"/>
              </a:spcBef>
              <a:buChar char="•"/>
              <a:defRPr sz="7500">
                <a:solidFill>
                  <a:schemeClr val="tx1"/>
                </a:solidFill>
                <a:latin typeface="Arial" panose="020B0604020202020204" pitchFamily="34" charset="0"/>
              </a:defRPr>
            </a:lvl3pPr>
            <a:lvl4pPr marL="1600200" indent="-228600" defTabSz="800100">
              <a:spcBef>
                <a:spcPct val="20000"/>
              </a:spcBef>
              <a:buChar char="–"/>
              <a:defRPr sz="6300">
                <a:solidFill>
                  <a:schemeClr val="tx1"/>
                </a:solidFill>
                <a:latin typeface="Arial" panose="020B0604020202020204" pitchFamily="34" charset="0"/>
              </a:defRPr>
            </a:lvl4pPr>
            <a:lvl5pPr marL="2057400" indent="-228600" defTabSz="800100">
              <a:spcBef>
                <a:spcPct val="20000"/>
              </a:spcBef>
              <a:buChar char="»"/>
              <a:defRPr sz="6300">
                <a:solidFill>
                  <a:schemeClr val="tx1"/>
                </a:solidFill>
                <a:latin typeface="Arial" panose="020B0604020202020204" pitchFamily="34" charset="0"/>
              </a:defRPr>
            </a:lvl5pPr>
            <a:lvl6pPr marL="25146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9pPr>
          </a:lstStyle>
          <a:p>
            <a:pPr eaLnBrk="1" hangingPunct="1">
              <a:spcBef>
                <a:spcPct val="0"/>
              </a:spcBef>
              <a:buFontTx/>
              <a:buNone/>
            </a:pPr>
            <a:r>
              <a:rPr lang="pl-PL" altLang="sk-SK" sz="1000" b="1">
                <a:cs typeface="Times New Roman" panose="02020603050405020304" pitchFamily="18" charset="0"/>
              </a:rPr>
              <a:t>                         </a:t>
            </a:r>
            <a:endParaRPr lang="pl-PL" altLang="sk-SK" sz="1600"/>
          </a:p>
        </p:txBody>
      </p:sp>
      <p:sp>
        <p:nvSpPr>
          <p:cNvPr id="3083" name="Rectangle 3634"/>
          <p:cNvSpPr>
            <a:spLocks noChangeArrowheads="1"/>
          </p:cNvSpPr>
          <p:nvPr/>
        </p:nvSpPr>
        <p:spPr bwMode="auto">
          <a:xfrm>
            <a:off x="0" y="13666788"/>
            <a:ext cx="21602700" cy="1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10200">
                <a:solidFill>
                  <a:schemeClr val="tx1"/>
                </a:solidFill>
                <a:latin typeface="Arial" panose="020B0604020202020204" pitchFamily="34" charset="0"/>
              </a:defRPr>
            </a:lvl1pPr>
            <a:lvl2pPr marL="742950" indent="-285750">
              <a:spcBef>
                <a:spcPct val="20000"/>
              </a:spcBef>
              <a:buChar char="–"/>
              <a:defRPr sz="8800">
                <a:solidFill>
                  <a:schemeClr val="tx1"/>
                </a:solidFill>
                <a:latin typeface="Arial" panose="020B0604020202020204" pitchFamily="34" charset="0"/>
              </a:defRPr>
            </a:lvl2pPr>
            <a:lvl3pPr marL="1143000" indent="-228600">
              <a:spcBef>
                <a:spcPct val="20000"/>
              </a:spcBef>
              <a:buChar char="•"/>
              <a:defRPr sz="7500">
                <a:solidFill>
                  <a:schemeClr val="tx1"/>
                </a:solidFill>
                <a:latin typeface="Arial" panose="020B0604020202020204" pitchFamily="34" charset="0"/>
              </a:defRPr>
            </a:lvl3pPr>
            <a:lvl4pPr marL="1600200" indent="-228600">
              <a:spcBef>
                <a:spcPct val="20000"/>
              </a:spcBef>
              <a:buChar char="–"/>
              <a:defRPr sz="6300">
                <a:solidFill>
                  <a:schemeClr val="tx1"/>
                </a:solidFill>
                <a:latin typeface="Arial" panose="020B0604020202020204" pitchFamily="34" charset="0"/>
              </a:defRPr>
            </a:lvl4pPr>
            <a:lvl5pPr marL="2057400" indent="-228600">
              <a:spcBef>
                <a:spcPct val="20000"/>
              </a:spcBef>
              <a:buChar char="»"/>
              <a:defRPr sz="6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300">
                <a:solidFill>
                  <a:schemeClr val="tx1"/>
                </a:solidFill>
                <a:latin typeface="Arial" panose="020B0604020202020204" pitchFamily="34" charset="0"/>
              </a:defRPr>
            </a:lvl9pPr>
          </a:lstStyle>
          <a:p>
            <a:pPr eaLnBrk="1" hangingPunct="1">
              <a:spcBef>
                <a:spcPct val="0"/>
              </a:spcBef>
              <a:buFontTx/>
              <a:buNone/>
            </a:pPr>
            <a:endParaRPr lang="sk-SK" altLang="sk-SK" sz="5700"/>
          </a:p>
        </p:txBody>
      </p:sp>
      <p:sp>
        <p:nvSpPr>
          <p:cNvPr id="3084" name="Rectangle 3635"/>
          <p:cNvSpPr>
            <a:spLocks noChangeArrowheads="1"/>
          </p:cNvSpPr>
          <p:nvPr/>
        </p:nvSpPr>
        <p:spPr bwMode="auto">
          <a:xfrm>
            <a:off x="0" y="13666788"/>
            <a:ext cx="21602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10200">
                <a:solidFill>
                  <a:schemeClr val="tx1"/>
                </a:solidFill>
                <a:latin typeface="Arial" panose="020B0604020202020204" pitchFamily="34" charset="0"/>
              </a:defRPr>
            </a:lvl1pPr>
            <a:lvl2pPr marL="742950" indent="-285750">
              <a:spcBef>
                <a:spcPct val="20000"/>
              </a:spcBef>
              <a:buChar char="–"/>
              <a:defRPr sz="8800">
                <a:solidFill>
                  <a:schemeClr val="tx1"/>
                </a:solidFill>
                <a:latin typeface="Arial" panose="020B0604020202020204" pitchFamily="34" charset="0"/>
              </a:defRPr>
            </a:lvl2pPr>
            <a:lvl3pPr marL="1143000" indent="-228600">
              <a:spcBef>
                <a:spcPct val="20000"/>
              </a:spcBef>
              <a:buChar char="•"/>
              <a:defRPr sz="7500">
                <a:solidFill>
                  <a:schemeClr val="tx1"/>
                </a:solidFill>
                <a:latin typeface="Arial" panose="020B0604020202020204" pitchFamily="34" charset="0"/>
              </a:defRPr>
            </a:lvl3pPr>
            <a:lvl4pPr marL="1600200" indent="-228600">
              <a:spcBef>
                <a:spcPct val="20000"/>
              </a:spcBef>
              <a:buChar char="–"/>
              <a:defRPr sz="6300">
                <a:solidFill>
                  <a:schemeClr val="tx1"/>
                </a:solidFill>
                <a:latin typeface="Arial" panose="020B0604020202020204" pitchFamily="34" charset="0"/>
              </a:defRPr>
            </a:lvl4pPr>
            <a:lvl5pPr marL="2057400" indent="-228600">
              <a:spcBef>
                <a:spcPct val="20000"/>
              </a:spcBef>
              <a:buChar char="»"/>
              <a:defRPr sz="6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300">
                <a:solidFill>
                  <a:schemeClr val="tx1"/>
                </a:solidFill>
                <a:latin typeface="Arial" panose="020B0604020202020204" pitchFamily="34" charset="0"/>
              </a:defRPr>
            </a:lvl9pPr>
          </a:lstStyle>
          <a:p>
            <a:pPr eaLnBrk="1" hangingPunct="1">
              <a:spcBef>
                <a:spcPct val="0"/>
              </a:spcBef>
              <a:buFontTx/>
              <a:buNone/>
            </a:pPr>
            <a:endParaRPr lang="sk-SK" altLang="sk-SK" sz="5700"/>
          </a:p>
        </p:txBody>
      </p:sp>
      <p:sp>
        <p:nvSpPr>
          <p:cNvPr id="3085" name="Rectangle 3636"/>
          <p:cNvSpPr>
            <a:spLocks noChangeArrowheads="1"/>
          </p:cNvSpPr>
          <p:nvPr/>
        </p:nvSpPr>
        <p:spPr bwMode="auto">
          <a:xfrm>
            <a:off x="0" y="15097125"/>
            <a:ext cx="1031875"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010" tIns="40005" rIns="80010" bIns="40005" anchor="ctr">
            <a:spAutoFit/>
          </a:bodyPr>
          <a:lstStyle>
            <a:lvl1pPr defTabSz="800100">
              <a:spcBef>
                <a:spcPct val="20000"/>
              </a:spcBef>
              <a:buChar char="•"/>
              <a:defRPr sz="10200">
                <a:solidFill>
                  <a:schemeClr val="tx1"/>
                </a:solidFill>
                <a:latin typeface="Arial" panose="020B0604020202020204" pitchFamily="34" charset="0"/>
              </a:defRPr>
            </a:lvl1pPr>
            <a:lvl2pPr marL="742950" indent="-285750" defTabSz="800100">
              <a:spcBef>
                <a:spcPct val="20000"/>
              </a:spcBef>
              <a:buChar char="–"/>
              <a:defRPr sz="8800">
                <a:solidFill>
                  <a:schemeClr val="tx1"/>
                </a:solidFill>
                <a:latin typeface="Arial" panose="020B0604020202020204" pitchFamily="34" charset="0"/>
              </a:defRPr>
            </a:lvl2pPr>
            <a:lvl3pPr marL="1143000" indent="-228600" defTabSz="800100">
              <a:spcBef>
                <a:spcPct val="20000"/>
              </a:spcBef>
              <a:buChar char="•"/>
              <a:defRPr sz="7500">
                <a:solidFill>
                  <a:schemeClr val="tx1"/>
                </a:solidFill>
                <a:latin typeface="Arial" panose="020B0604020202020204" pitchFamily="34" charset="0"/>
              </a:defRPr>
            </a:lvl3pPr>
            <a:lvl4pPr marL="1600200" indent="-228600" defTabSz="800100">
              <a:spcBef>
                <a:spcPct val="20000"/>
              </a:spcBef>
              <a:buChar char="–"/>
              <a:defRPr sz="6300">
                <a:solidFill>
                  <a:schemeClr val="tx1"/>
                </a:solidFill>
                <a:latin typeface="Arial" panose="020B0604020202020204" pitchFamily="34" charset="0"/>
              </a:defRPr>
            </a:lvl4pPr>
            <a:lvl5pPr marL="2057400" indent="-228600" defTabSz="800100">
              <a:spcBef>
                <a:spcPct val="20000"/>
              </a:spcBef>
              <a:buChar char="»"/>
              <a:defRPr sz="6300">
                <a:solidFill>
                  <a:schemeClr val="tx1"/>
                </a:solidFill>
                <a:latin typeface="Arial" panose="020B0604020202020204" pitchFamily="34" charset="0"/>
              </a:defRPr>
            </a:lvl5pPr>
            <a:lvl6pPr marL="25146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9pPr>
          </a:lstStyle>
          <a:p>
            <a:pPr eaLnBrk="1" hangingPunct="1">
              <a:spcBef>
                <a:spcPct val="0"/>
              </a:spcBef>
              <a:buFontTx/>
              <a:buNone/>
            </a:pPr>
            <a:r>
              <a:rPr lang="pl-PL" altLang="sk-SK" sz="1000" b="1">
                <a:cs typeface="Times New Roman" panose="02020603050405020304" pitchFamily="18" charset="0"/>
              </a:rPr>
              <a:t>                         </a:t>
            </a:r>
            <a:endParaRPr lang="pl-PL" altLang="sk-SK" sz="1600"/>
          </a:p>
        </p:txBody>
      </p:sp>
      <p:sp>
        <p:nvSpPr>
          <p:cNvPr id="3086" name="Rectangle 3651"/>
          <p:cNvSpPr>
            <a:spLocks noChangeArrowheads="1"/>
          </p:cNvSpPr>
          <p:nvPr/>
        </p:nvSpPr>
        <p:spPr bwMode="auto">
          <a:xfrm>
            <a:off x="0" y="13054013"/>
            <a:ext cx="209550" cy="18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010" tIns="40005" rIns="80010" bIns="40005" anchor="ctr">
            <a:spAutoFit/>
          </a:bodyPr>
          <a:lstStyle>
            <a:lvl1pPr defTabSz="800100">
              <a:spcBef>
                <a:spcPct val="20000"/>
              </a:spcBef>
              <a:buChar char="•"/>
              <a:defRPr sz="10200">
                <a:solidFill>
                  <a:schemeClr val="tx1"/>
                </a:solidFill>
                <a:latin typeface="Arial" panose="020B0604020202020204" pitchFamily="34" charset="0"/>
              </a:defRPr>
            </a:lvl1pPr>
            <a:lvl2pPr marL="742950" indent="-285750" defTabSz="800100">
              <a:spcBef>
                <a:spcPct val="20000"/>
              </a:spcBef>
              <a:buChar char="–"/>
              <a:defRPr sz="8800">
                <a:solidFill>
                  <a:schemeClr val="tx1"/>
                </a:solidFill>
                <a:latin typeface="Arial" panose="020B0604020202020204" pitchFamily="34" charset="0"/>
              </a:defRPr>
            </a:lvl2pPr>
            <a:lvl3pPr marL="1143000" indent="-228600" defTabSz="800100">
              <a:spcBef>
                <a:spcPct val="20000"/>
              </a:spcBef>
              <a:buChar char="•"/>
              <a:defRPr sz="7500">
                <a:solidFill>
                  <a:schemeClr val="tx1"/>
                </a:solidFill>
                <a:latin typeface="Arial" panose="020B0604020202020204" pitchFamily="34" charset="0"/>
              </a:defRPr>
            </a:lvl3pPr>
            <a:lvl4pPr marL="1600200" indent="-228600" defTabSz="800100">
              <a:spcBef>
                <a:spcPct val="20000"/>
              </a:spcBef>
              <a:buChar char="–"/>
              <a:defRPr sz="6300">
                <a:solidFill>
                  <a:schemeClr val="tx1"/>
                </a:solidFill>
                <a:latin typeface="Arial" panose="020B0604020202020204" pitchFamily="34" charset="0"/>
              </a:defRPr>
            </a:lvl4pPr>
            <a:lvl5pPr marL="2057400" indent="-228600" defTabSz="800100">
              <a:spcBef>
                <a:spcPct val="20000"/>
              </a:spcBef>
              <a:buChar char="»"/>
              <a:defRPr sz="6300">
                <a:solidFill>
                  <a:schemeClr val="tx1"/>
                </a:solidFill>
                <a:latin typeface="Arial" panose="020B0604020202020204" pitchFamily="34" charset="0"/>
              </a:defRPr>
            </a:lvl5pPr>
            <a:lvl6pPr marL="25146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9pPr>
          </a:lstStyle>
          <a:p>
            <a:pPr algn="just" eaLnBrk="1" hangingPunct="1">
              <a:spcBef>
                <a:spcPct val="0"/>
              </a:spcBef>
              <a:buFontTx/>
              <a:buNone/>
            </a:pPr>
            <a:r>
              <a:rPr lang="pl-PL" altLang="sk-SK" sz="700" b="1">
                <a:ea typeface="Times New Roman" panose="02020603050405020304" pitchFamily="18" charset="0"/>
                <a:cs typeface="Arial" panose="020B0604020202020204" pitchFamily="34" charset="0"/>
              </a:rPr>
              <a:t>  </a:t>
            </a:r>
            <a:endParaRPr lang="pl-PL" altLang="sk-SK" sz="1600">
              <a:ea typeface="Times New Roman" panose="02020603050405020304" pitchFamily="18" charset="0"/>
              <a:cs typeface="Arial" panose="020B0604020202020204" pitchFamily="34" charset="0"/>
            </a:endParaRPr>
          </a:p>
        </p:txBody>
      </p:sp>
      <p:sp>
        <p:nvSpPr>
          <p:cNvPr id="3087" name="Rectangle 3654"/>
          <p:cNvSpPr>
            <a:spLocks noChangeArrowheads="1"/>
          </p:cNvSpPr>
          <p:nvPr/>
        </p:nvSpPr>
        <p:spPr bwMode="auto">
          <a:xfrm>
            <a:off x="0" y="13696950"/>
            <a:ext cx="21602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10200">
                <a:solidFill>
                  <a:schemeClr val="tx1"/>
                </a:solidFill>
                <a:latin typeface="Arial" panose="020B0604020202020204" pitchFamily="34" charset="0"/>
              </a:defRPr>
            </a:lvl1pPr>
            <a:lvl2pPr marL="742950" indent="-285750">
              <a:spcBef>
                <a:spcPct val="20000"/>
              </a:spcBef>
              <a:buChar char="–"/>
              <a:defRPr sz="8800">
                <a:solidFill>
                  <a:schemeClr val="tx1"/>
                </a:solidFill>
                <a:latin typeface="Arial" panose="020B0604020202020204" pitchFamily="34" charset="0"/>
              </a:defRPr>
            </a:lvl2pPr>
            <a:lvl3pPr marL="1143000" indent="-228600">
              <a:spcBef>
                <a:spcPct val="20000"/>
              </a:spcBef>
              <a:buChar char="•"/>
              <a:defRPr sz="7500">
                <a:solidFill>
                  <a:schemeClr val="tx1"/>
                </a:solidFill>
                <a:latin typeface="Arial" panose="020B0604020202020204" pitchFamily="34" charset="0"/>
              </a:defRPr>
            </a:lvl3pPr>
            <a:lvl4pPr marL="1600200" indent="-228600">
              <a:spcBef>
                <a:spcPct val="20000"/>
              </a:spcBef>
              <a:buChar char="–"/>
              <a:defRPr sz="6300">
                <a:solidFill>
                  <a:schemeClr val="tx1"/>
                </a:solidFill>
                <a:latin typeface="Arial" panose="020B0604020202020204" pitchFamily="34" charset="0"/>
              </a:defRPr>
            </a:lvl4pPr>
            <a:lvl5pPr marL="2057400" indent="-228600">
              <a:spcBef>
                <a:spcPct val="20000"/>
              </a:spcBef>
              <a:buChar char="»"/>
              <a:defRPr sz="6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300">
                <a:solidFill>
                  <a:schemeClr val="tx1"/>
                </a:solidFill>
                <a:latin typeface="Arial" panose="020B0604020202020204" pitchFamily="34" charset="0"/>
              </a:defRPr>
            </a:lvl9pPr>
          </a:lstStyle>
          <a:p>
            <a:pPr eaLnBrk="1" hangingPunct="1">
              <a:spcBef>
                <a:spcPct val="0"/>
              </a:spcBef>
              <a:buFontTx/>
              <a:buNone/>
            </a:pPr>
            <a:endParaRPr lang="sk-SK" altLang="sk-SK" sz="5700"/>
          </a:p>
        </p:txBody>
      </p:sp>
      <p:sp>
        <p:nvSpPr>
          <p:cNvPr id="3088" name="Rectangle 3656"/>
          <p:cNvSpPr>
            <a:spLocks noChangeArrowheads="1"/>
          </p:cNvSpPr>
          <p:nvPr/>
        </p:nvSpPr>
        <p:spPr bwMode="auto">
          <a:xfrm>
            <a:off x="0" y="15105063"/>
            <a:ext cx="1092200" cy="64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010" tIns="40005" rIns="80010" bIns="40005" anchor="ctr">
            <a:spAutoFit/>
          </a:bodyPr>
          <a:lstStyle>
            <a:lvl1pPr defTabSz="800100">
              <a:spcBef>
                <a:spcPct val="20000"/>
              </a:spcBef>
              <a:buChar char="•"/>
              <a:defRPr sz="10200">
                <a:solidFill>
                  <a:schemeClr val="tx1"/>
                </a:solidFill>
                <a:latin typeface="Arial" panose="020B0604020202020204" pitchFamily="34" charset="0"/>
              </a:defRPr>
            </a:lvl1pPr>
            <a:lvl2pPr marL="742950" indent="-285750" defTabSz="800100">
              <a:spcBef>
                <a:spcPct val="20000"/>
              </a:spcBef>
              <a:buChar char="–"/>
              <a:defRPr sz="8800">
                <a:solidFill>
                  <a:schemeClr val="tx1"/>
                </a:solidFill>
                <a:latin typeface="Arial" panose="020B0604020202020204" pitchFamily="34" charset="0"/>
              </a:defRPr>
            </a:lvl2pPr>
            <a:lvl3pPr marL="1143000" indent="-228600" defTabSz="800100">
              <a:spcBef>
                <a:spcPct val="20000"/>
              </a:spcBef>
              <a:buChar char="•"/>
              <a:defRPr sz="7500">
                <a:solidFill>
                  <a:schemeClr val="tx1"/>
                </a:solidFill>
                <a:latin typeface="Arial" panose="020B0604020202020204" pitchFamily="34" charset="0"/>
              </a:defRPr>
            </a:lvl3pPr>
            <a:lvl4pPr marL="1600200" indent="-228600" defTabSz="800100">
              <a:spcBef>
                <a:spcPct val="20000"/>
              </a:spcBef>
              <a:buChar char="–"/>
              <a:defRPr sz="6300">
                <a:solidFill>
                  <a:schemeClr val="tx1"/>
                </a:solidFill>
                <a:latin typeface="Arial" panose="020B0604020202020204" pitchFamily="34" charset="0"/>
              </a:defRPr>
            </a:lvl4pPr>
            <a:lvl5pPr marL="2057400" indent="-228600" defTabSz="800100">
              <a:spcBef>
                <a:spcPct val="20000"/>
              </a:spcBef>
              <a:buChar char="»"/>
              <a:defRPr sz="6300">
                <a:solidFill>
                  <a:schemeClr val="tx1"/>
                </a:solidFill>
                <a:latin typeface="Arial" panose="020B0604020202020204" pitchFamily="34" charset="0"/>
              </a:defRPr>
            </a:lvl5pPr>
            <a:lvl6pPr marL="25146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defTabSz="800100" eaLnBrk="0" fontAlgn="base" hangingPunct="0">
              <a:spcBef>
                <a:spcPct val="20000"/>
              </a:spcBef>
              <a:spcAft>
                <a:spcPct val="0"/>
              </a:spcAft>
              <a:buChar char="»"/>
              <a:defRPr sz="6300">
                <a:solidFill>
                  <a:schemeClr val="tx1"/>
                </a:solidFill>
                <a:latin typeface="Arial" panose="020B0604020202020204" pitchFamily="34" charset="0"/>
              </a:defRPr>
            </a:lvl9pPr>
          </a:lstStyle>
          <a:p>
            <a:pPr eaLnBrk="1" hangingPunct="1">
              <a:spcBef>
                <a:spcPct val="0"/>
              </a:spcBef>
              <a:buFontTx/>
              <a:buNone/>
            </a:pPr>
            <a:endParaRPr lang="pl-PL" altLang="sk-SK" sz="1000" b="1">
              <a:cs typeface="Times New Roman" panose="02020603050405020304" pitchFamily="18" charset="0"/>
            </a:endParaRPr>
          </a:p>
          <a:p>
            <a:pPr>
              <a:spcBef>
                <a:spcPct val="0"/>
              </a:spcBef>
              <a:buFontTx/>
              <a:buNone/>
            </a:pPr>
            <a:r>
              <a:rPr lang="pl-PL" altLang="sk-SK" sz="1000" b="1">
                <a:cs typeface="Times New Roman" panose="02020603050405020304" pitchFamily="18" charset="0"/>
              </a:rPr>
              <a:t>                        </a:t>
            </a:r>
            <a:r>
              <a:rPr lang="sk-SK" altLang="sk-SK" sz="2700"/>
              <a:t> </a:t>
            </a:r>
            <a:endParaRPr lang="sk-SK" altLang="sk-SK" sz="1600"/>
          </a:p>
        </p:txBody>
      </p:sp>
      <p:sp>
        <p:nvSpPr>
          <p:cNvPr id="8558" name="BlokTextu 8557"/>
          <p:cNvSpPr txBox="1"/>
          <p:nvPr/>
        </p:nvSpPr>
        <p:spPr>
          <a:xfrm>
            <a:off x="237034" y="24752086"/>
            <a:ext cx="21052716" cy="3847207"/>
          </a:xfrm>
          <a:prstGeom prst="rect">
            <a:avLst/>
          </a:prstGeom>
          <a:noFill/>
        </p:spPr>
        <p:txBody>
          <a:bodyPr wrap="square">
            <a:spAutoFit/>
          </a:bodyPr>
          <a:lstStyle/>
          <a:p>
            <a:pPr eaLnBrk="1" hangingPunct="1">
              <a:defRPr/>
            </a:pPr>
            <a:r>
              <a:rPr lang="en-GB" sz="4000" b="1" dirty="0">
                <a:solidFill>
                  <a:srgbClr val="FF0000"/>
                </a:solidFill>
                <a:latin typeface="Arial" charset="0"/>
              </a:rPr>
              <a:t>Conclusion:</a:t>
            </a:r>
            <a:endParaRPr lang="en-GB" sz="4000" b="1" cap="all" dirty="0">
              <a:solidFill>
                <a:srgbClr val="FF0000"/>
              </a:solidFill>
              <a:latin typeface="Arial" charset="0"/>
            </a:endParaRPr>
          </a:p>
          <a:p>
            <a:pPr algn="just" eaLnBrk="1" hangingPunct="1">
              <a:defRPr/>
            </a:pPr>
            <a:r>
              <a:rPr lang="en-GB" sz="3400" dirty="0"/>
              <a:t>Average value of PIC for </a:t>
            </a:r>
            <a:r>
              <a:rPr lang="sk-SK" sz="3400" dirty="0" err="1"/>
              <a:t>used</a:t>
            </a:r>
            <a:r>
              <a:rPr lang="sk-SK" sz="3400"/>
              <a:t> </a:t>
            </a:r>
            <a:r>
              <a:rPr lang="en-GB" sz="3400"/>
              <a:t>SCoT</a:t>
            </a:r>
            <a:r>
              <a:rPr lang="en-GB" sz="3400" dirty="0"/>
              <a:t> marker</a:t>
            </a:r>
            <a:r>
              <a:rPr lang="sk-SK" sz="3400" dirty="0"/>
              <a:t>s</a:t>
            </a:r>
            <a:r>
              <a:rPr lang="en-GB" sz="3400" dirty="0"/>
              <a:t> w</a:t>
            </a:r>
            <a:r>
              <a:rPr lang="sk-SK" sz="3400" dirty="0"/>
              <a:t>as</a:t>
            </a:r>
            <a:r>
              <a:rPr lang="en-GB" sz="3400" dirty="0"/>
              <a:t> higher than 0.5 that means sufficient polymorphism detected in the chosen oat genotypes. In the UPGMA dendrogram 22 oat genotypes were divided into two main clusters (I, II). Genetically the closest were two varieties, Alf originating from Germany and </a:t>
            </a:r>
            <a:r>
              <a:rPr lang="en-GB" sz="3400" dirty="0" err="1"/>
              <a:t>Amursky</a:t>
            </a:r>
            <a:r>
              <a:rPr lang="en-GB" sz="3400" dirty="0"/>
              <a:t> </a:t>
            </a:r>
            <a:r>
              <a:rPr lang="en-GB" sz="3400" dirty="0" err="1"/>
              <a:t>utes</a:t>
            </a:r>
            <a:r>
              <a:rPr lang="en-GB" sz="3400" dirty="0"/>
              <a:t> originating from Russia, grouped in the subcluster Ia. Two genotypes of naked oats (</a:t>
            </a:r>
            <a:r>
              <a:rPr lang="en-GB" sz="3400" dirty="0" err="1"/>
              <a:t>Hronec</a:t>
            </a:r>
            <a:r>
              <a:rPr lang="en-GB" sz="3400" dirty="0"/>
              <a:t>, </a:t>
            </a:r>
            <a:r>
              <a:rPr lang="en-GB" sz="3400" dirty="0" err="1"/>
              <a:t>Izak</a:t>
            </a:r>
            <a:r>
              <a:rPr lang="en-GB" sz="3400" dirty="0"/>
              <a:t>) grouped closely in the subgroup Ia. </a:t>
            </a:r>
            <a:r>
              <a:rPr lang="en-GB" sz="3400" dirty="0" err="1"/>
              <a:t>SCoT</a:t>
            </a:r>
            <a:r>
              <a:rPr lang="en-GB" sz="3400" dirty="0"/>
              <a:t> markers revealed as a powerful tool for assessment of genetic diversity in oat cultivars. </a:t>
            </a:r>
            <a:endParaRPr lang="en-GB" sz="3400" dirty="0">
              <a:latin typeface="Arial" charset="0"/>
            </a:endParaRPr>
          </a:p>
        </p:txBody>
      </p:sp>
      <p:sp>
        <p:nvSpPr>
          <p:cNvPr id="3091" name="BlokTextu 8558"/>
          <p:cNvSpPr txBox="1">
            <a:spLocks noChangeArrowheads="1"/>
          </p:cNvSpPr>
          <p:nvPr/>
        </p:nvSpPr>
        <p:spPr bwMode="auto">
          <a:xfrm>
            <a:off x="11396211" y="22709117"/>
            <a:ext cx="9588578"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0200">
                <a:solidFill>
                  <a:schemeClr val="tx1"/>
                </a:solidFill>
                <a:latin typeface="Arial" panose="020B0604020202020204" pitchFamily="34" charset="0"/>
              </a:defRPr>
            </a:lvl1pPr>
            <a:lvl2pPr marL="742950" indent="-285750">
              <a:spcBef>
                <a:spcPct val="20000"/>
              </a:spcBef>
              <a:buChar char="–"/>
              <a:defRPr sz="8800">
                <a:solidFill>
                  <a:schemeClr val="tx1"/>
                </a:solidFill>
                <a:latin typeface="Arial" panose="020B0604020202020204" pitchFamily="34" charset="0"/>
              </a:defRPr>
            </a:lvl2pPr>
            <a:lvl3pPr marL="1143000" indent="-228600">
              <a:spcBef>
                <a:spcPct val="20000"/>
              </a:spcBef>
              <a:buChar char="•"/>
              <a:defRPr sz="7500">
                <a:solidFill>
                  <a:schemeClr val="tx1"/>
                </a:solidFill>
                <a:latin typeface="Arial" panose="020B0604020202020204" pitchFamily="34" charset="0"/>
              </a:defRPr>
            </a:lvl3pPr>
            <a:lvl4pPr marL="1600200" indent="-228600">
              <a:spcBef>
                <a:spcPct val="20000"/>
              </a:spcBef>
              <a:buChar char="–"/>
              <a:defRPr sz="6300">
                <a:solidFill>
                  <a:schemeClr val="tx1"/>
                </a:solidFill>
                <a:latin typeface="Arial" panose="020B0604020202020204" pitchFamily="34" charset="0"/>
              </a:defRPr>
            </a:lvl4pPr>
            <a:lvl5pPr marL="2057400" indent="-228600">
              <a:spcBef>
                <a:spcPct val="20000"/>
              </a:spcBef>
              <a:buChar char="»"/>
              <a:defRPr sz="6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300">
                <a:solidFill>
                  <a:schemeClr val="tx1"/>
                </a:solidFill>
                <a:latin typeface="Arial" panose="020B0604020202020204" pitchFamily="34" charset="0"/>
              </a:defRPr>
            </a:lvl9pPr>
          </a:lstStyle>
          <a:p>
            <a:pPr algn="just" eaLnBrk="1" hangingPunct="1">
              <a:spcBef>
                <a:spcPct val="0"/>
              </a:spcBef>
              <a:buFontTx/>
              <a:buNone/>
            </a:pPr>
            <a:r>
              <a:rPr lang="sk-SK" altLang="sk-SK" sz="3600" b="1" dirty="0" err="1">
                <a:solidFill>
                  <a:srgbClr val="FF0000"/>
                </a:solidFill>
              </a:rPr>
              <a:t>Acknowledgments</a:t>
            </a:r>
            <a:r>
              <a:rPr lang="sk-SK" altLang="sk-SK" sz="3600" b="1" dirty="0">
                <a:solidFill>
                  <a:srgbClr val="FF0000"/>
                </a:solidFill>
              </a:rPr>
              <a:t>: </a:t>
            </a:r>
            <a:r>
              <a:rPr lang="en-US" altLang="sk-SK" sz="2800" dirty="0"/>
              <a:t>This work was supported by the project VEGA No. 1/0291/21, KEGA No. 026SPU-4/2021, KEGA No. 027SPU-4/2021 and by the project: Drive4SIFood 313011V336, </a:t>
            </a:r>
            <a:r>
              <a:rPr lang="en-US" altLang="sk-SK" sz="2800" dirty="0" err="1"/>
              <a:t>cofinanced</a:t>
            </a:r>
            <a:r>
              <a:rPr lang="en-US" altLang="sk-SK" sz="2800" dirty="0"/>
              <a:t> by the </a:t>
            </a:r>
            <a:r>
              <a:rPr lang="en-US" altLang="sk-SK" sz="2800" dirty="0" err="1"/>
              <a:t>Euruopean</a:t>
            </a:r>
            <a:r>
              <a:rPr lang="en-US" altLang="sk-SK" sz="2800" dirty="0"/>
              <a:t> Regional Development Fund.</a:t>
            </a:r>
            <a:endParaRPr lang="sk-SK" altLang="sk-SK" sz="2000" dirty="0"/>
          </a:p>
        </p:txBody>
      </p:sp>
      <p:sp>
        <p:nvSpPr>
          <p:cNvPr id="3097" name="BlokTextu 33"/>
          <p:cNvSpPr txBox="1">
            <a:spLocks noChangeArrowheads="1"/>
          </p:cNvSpPr>
          <p:nvPr/>
        </p:nvSpPr>
        <p:spPr bwMode="auto">
          <a:xfrm>
            <a:off x="8713118" y="17442242"/>
            <a:ext cx="1345213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0200">
                <a:solidFill>
                  <a:schemeClr val="tx1"/>
                </a:solidFill>
                <a:latin typeface="Arial" panose="020B0604020202020204" pitchFamily="34" charset="0"/>
              </a:defRPr>
            </a:lvl1pPr>
            <a:lvl2pPr marL="742950" indent="-285750">
              <a:spcBef>
                <a:spcPct val="20000"/>
              </a:spcBef>
              <a:buChar char="–"/>
              <a:defRPr sz="8800">
                <a:solidFill>
                  <a:schemeClr val="tx1"/>
                </a:solidFill>
                <a:latin typeface="Arial" panose="020B0604020202020204" pitchFamily="34" charset="0"/>
              </a:defRPr>
            </a:lvl2pPr>
            <a:lvl3pPr marL="1143000" indent="-228600">
              <a:spcBef>
                <a:spcPct val="20000"/>
              </a:spcBef>
              <a:buChar char="•"/>
              <a:defRPr sz="7500">
                <a:solidFill>
                  <a:schemeClr val="tx1"/>
                </a:solidFill>
                <a:latin typeface="Arial" panose="020B0604020202020204" pitchFamily="34" charset="0"/>
              </a:defRPr>
            </a:lvl3pPr>
            <a:lvl4pPr marL="1600200" indent="-228600">
              <a:spcBef>
                <a:spcPct val="20000"/>
              </a:spcBef>
              <a:buChar char="–"/>
              <a:defRPr sz="6300">
                <a:solidFill>
                  <a:schemeClr val="tx1"/>
                </a:solidFill>
                <a:latin typeface="Arial" panose="020B0604020202020204" pitchFamily="34" charset="0"/>
              </a:defRPr>
            </a:lvl4pPr>
            <a:lvl5pPr marL="2057400" indent="-228600">
              <a:spcBef>
                <a:spcPct val="20000"/>
              </a:spcBef>
              <a:buChar char="»"/>
              <a:defRPr sz="6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300">
                <a:solidFill>
                  <a:schemeClr val="tx1"/>
                </a:solidFill>
                <a:latin typeface="Arial" panose="020B0604020202020204" pitchFamily="34" charset="0"/>
              </a:defRPr>
            </a:lvl9pPr>
          </a:lstStyle>
          <a:p>
            <a:pPr eaLnBrk="1" hangingPunct="1">
              <a:spcBef>
                <a:spcPct val="0"/>
              </a:spcBef>
              <a:buFontTx/>
              <a:buNone/>
            </a:pPr>
            <a:r>
              <a:rPr lang="en-GB" altLang="sk-SK" sz="3200" b="1" dirty="0"/>
              <a:t>Fig</a:t>
            </a:r>
            <a:r>
              <a:rPr lang="sk-SK" altLang="sk-SK" sz="3200" b="1" dirty="0" err="1"/>
              <a:t>ure</a:t>
            </a:r>
            <a:r>
              <a:rPr lang="sk-SK" altLang="sk-SK" sz="3200" b="1" dirty="0"/>
              <a:t> 1. </a:t>
            </a:r>
            <a:r>
              <a:rPr lang="sk-SK" altLang="sk-SK" sz="3200" dirty="0" err="1"/>
              <a:t>Dendrogram</a:t>
            </a:r>
            <a:r>
              <a:rPr lang="sk-SK" altLang="sk-SK" sz="3200" dirty="0"/>
              <a:t> of 22 </a:t>
            </a:r>
            <a:r>
              <a:rPr lang="sk-SK" altLang="sk-SK" sz="3200" dirty="0" err="1"/>
              <a:t>oat</a:t>
            </a:r>
            <a:r>
              <a:rPr lang="sk-SK" altLang="sk-SK" sz="3200" dirty="0"/>
              <a:t> </a:t>
            </a:r>
            <a:r>
              <a:rPr lang="sk-SK" altLang="sk-SK" sz="3200" dirty="0" err="1"/>
              <a:t>genotypes</a:t>
            </a:r>
            <a:r>
              <a:rPr lang="sk-SK" altLang="sk-SK" sz="3200" dirty="0"/>
              <a:t> </a:t>
            </a:r>
            <a:r>
              <a:rPr lang="sk-SK" altLang="sk-SK" sz="3200" dirty="0" err="1"/>
              <a:t>using</a:t>
            </a:r>
            <a:r>
              <a:rPr lang="sk-SK" altLang="sk-SK" sz="3200" dirty="0"/>
              <a:t> 7 </a:t>
            </a:r>
            <a:r>
              <a:rPr lang="sk-SK" altLang="sk-SK" sz="3200" dirty="0" err="1"/>
              <a:t>SCoT</a:t>
            </a:r>
            <a:r>
              <a:rPr lang="sk-SK" altLang="sk-SK" sz="3200" dirty="0"/>
              <a:t> </a:t>
            </a:r>
            <a:r>
              <a:rPr lang="sk-SK" altLang="sk-SK" sz="3200" dirty="0" err="1"/>
              <a:t>markers</a:t>
            </a:r>
            <a:r>
              <a:rPr lang="sk-SK" altLang="sk-SK" sz="3200" dirty="0"/>
              <a:t>.</a:t>
            </a:r>
            <a:r>
              <a:rPr lang="sk-SK" altLang="sk-SK" sz="2800" dirty="0"/>
              <a:t> </a:t>
            </a:r>
          </a:p>
        </p:txBody>
      </p:sp>
      <p:sp>
        <p:nvSpPr>
          <p:cNvPr id="2" name="BlokTextu 1"/>
          <p:cNvSpPr txBox="1"/>
          <p:nvPr/>
        </p:nvSpPr>
        <p:spPr>
          <a:xfrm>
            <a:off x="242442" y="8749644"/>
            <a:ext cx="7294885" cy="9694962"/>
          </a:xfrm>
          <a:prstGeom prst="rect">
            <a:avLst/>
          </a:prstGeom>
          <a:noFill/>
        </p:spPr>
        <p:txBody>
          <a:bodyPr wrap="square" rtlCol="0">
            <a:spAutoFit/>
          </a:bodyPr>
          <a:lstStyle/>
          <a:p>
            <a:pPr lvl="0" algn="just" eaLnBrk="1" hangingPunct="1">
              <a:defRPr/>
            </a:pPr>
            <a:r>
              <a:rPr lang="en-GB" sz="4000" b="1" dirty="0">
                <a:solidFill>
                  <a:srgbClr val="FF0000"/>
                </a:solidFill>
                <a:latin typeface="Arial"/>
              </a:rPr>
              <a:t>Methods:</a:t>
            </a:r>
          </a:p>
          <a:p>
            <a:pPr marL="457200" lvl="0" indent="-457200" algn="just" eaLnBrk="1" hangingPunct="1">
              <a:buClr>
                <a:srgbClr val="FF0000"/>
              </a:buClr>
              <a:buSzPct val="120000"/>
              <a:buFont typeface="Wingdings" pitchFamily="2" charset="2"/>
              <a:buChar char="Ø"/>
              <a:defRPr/>
            </a:pPr>
            <a:r>
              <a:rPr lang="en-GB" sz="3200" dirty="0">
                <a:solidFill>
                  <a:srgbClr val="000000"/>
                </a:solidFill>
                <a:latin typeface="+mn-lt"/>
              </a:rPr>
              <a:t>extraction of DNA of </a:t>
            </a:r>
            <a:r>
              <a:rPr lang="sk-SK" sz="3200" dirty="0" err="1">
                <a:solidFill>
                  <a:srgbClr val="000000"/>
                </a:solidFill>
                <a:latin typeface="+mn-lt"/>
              </a:rPr>
              <a:t>oat</a:t>
            </a:r>
            <a:r>
              <a:rPr lang="en-GB" sz="3200" dirty="0">
                <a:solidFill>
                  <a:srgbClr val="000000"/>
                </a:solidFill>
                <a:latin typeface="+mn-lt"/>
              </a:rPr>
              <a:t> with </a:t>
            </a:r>
            <a:r>
              <a:rPr lang="en-GB" sz="3200" dirty="0" err="1">
                <a:solidFill>
                  <a:srgbClr val="000000"/>
                </a:solidFill>
                <a:latin typeface="+mn-lt"/>
              </a:rPr>
              <a:t>GeneJET</a:t>
            </a:r>
            <a:r>
              <a:rPr lang="en-GB" sz="3200" dirty="0">
                <a:solidFill>
                  <a:srgbClr val="000000"/>
                </a:solidFill>
                <a:latin typeface="+mn-lt"/>
              </a:rPr>
              <a:t> Plant Genomic DNA Purification Mini Kit,</a:t>
            </a:r>
          </a:p>
          <a:p>
            <a:pPr marL="457200" lvl="0" indent="-457200" algn="just" eaLnBrk="1" hangingPunct="1">
              <a:buClr>
                <a:srgbClr val="FF0000"/>
              </a:buClr>
              <a:buSzPct val="120000"/>
              <a:buFont typeface="Wingdings" pitchFamily="2" charset="2"/>
              <a:buChar char="Ø"/>
              <a:defRPr/>
            </a:pPr>
            <a:r>
              <a:rPr lang="en-GB" sz="3200" dirty="0">
                <a:solidFill>
                  <a:srgbClr val="000000"/>
                </a:solidFill>
                <a:latin typeface="+mn-lt"/>
                <a:cs typeface="Times New Roman" pitchFamily="18" charset="0"/>
              </a:rPr>
              <a:t>PCR using</a:t>
            </a:r>
            <a:r>
              <a:rPr lang="en-GB" sz="3200" dirty="0">
                <a:solidFill>
                  <a:srgbClr val="000000"/>
                </a:solidFill>
                <a:latin typeface="+mn-lt"/>
              </a:rPr>
              <a:t> </a:t>
            </a:r>
            <a:r>
              <a:rPr lang="sk-SK" sz="3200" dirty="0">
                <a:solidFill>
                  <a:srgbClr val="000000"/>
                </a:solidFill>
                <a:latin typeface="+mn-lt"/>
              </a:rPr>
              <a:t>7</a:t>
            </a:r>
            <a:r>
              <a:rPr lang="en-GB" sz="3200" dirty="0">
                <a:solidFill>
                  <a:srgbClr val="000000"/>
                </a:solidFill>
                <a:latin typeface="+mn-lt"/>
              </a:rPr>
              <a:t> </a:t>
            </a:r>
            <a:r>
              <a:rPr lang="en-GB" sz="3200" dirty="0" err="1">
                <a:solidFill>
                  <a:srgbClr val="000000"/>
                </a:solidFill>
                <a:latin typeface="+mn-lt"/>
              </a:rPr>
              <a:t>SCoT</a:t>
            </a:r>
            <a:r>
              <a:rPr lang="en-GB" sz="3200" dirty="0">
                <a:solidFill>
                  <a:srgbClr val="000000"/>
                </a:solidFill>
                <a:latin typeface="+mn-lt"/>
              </a:rPr>
              <a:t> markers</a:t>
            </a:r>
            <a:r>
              <a:rPr lang="sk-SK" sz="3200" dirty="0">
                <a:solidFill>
                  <a:srgbClr val="000000"/>
                </a:solidFill>
                <a:latin typeface="+mn-lt"/>
              </a:rPr>
              <a:t> (SCoT8, SCoT9, SCoT12, SCoT23, SCoT26, SCoT28, SCoT29) done </a:t>
            </a:r>
            <a:r>
              <a:rPr lang="sk-SK" sz="3200" dirty="0" err="1">
                <a:solidFill>
                  <a:srgbClr val="000000"/>
                </a:solidFill>
                <a:latin typeface="+mn-lt"/>
              </a:rPr>
              <a:t>according</a:t>
            </a:r>
            <a:r>
              <a:rPr lang="sk-SK" sz="3200" dirty="0">
                <a:solidFill>
                  <a:srgbClr val="000000"/>
                </a:solidFill>
                <a:latin typeface="+mn-lt"/>
              </a:rPr>
              <a:t> to </a:t>
            </a:r>
            <a:r>
              <a:rPr lang="sk-SK" sz="3200" dirty="0" err="1">
                <a:solidFill>
                  <a:srgbClr val="000000"/>
                </a:solidFill>
                <a:latin typeface="+mn-lt"/>
              </a:rPr>
              <a:t>Collard</a:t>
            </a:r>
            <a:r>
              <a:rPr lang="sk-SK" sz="3200" dirty="0">
                <a:solidFill>
                  <a:srgbClr val="000000"/>
                </a:solidFill>
                <a:latin typeface="+mn-lt"/>
              </a:rPr>
              <a:t> a </a:t>
            </a:r>
            <a:r>
              <a:rPr lang="sk-SK" sz="3200" dirty="0" err="1">
                <a:solidFill>
                  <a:srgbClr val="000000"/>
                </a:solidFill>
                <a:latin typeface="+mn-lt"/>
              </a:rPr>
              <a:t>Mackill</a:t>
            </a:r>
            <a:r>
              <a:rPr lang="sk-SK" sz="3200" dirty="0">
                <a:solidFill>
                  <a:srgbClr val="000000"/>
                </a:solidFill>
                <a:latin typeface="+mn-lt"/>
              </a:rPr>
              <a:t> (2009),</a:t>
            </a:r>
            <a:endParaRPr lang="en-GB" sz="3200" dirty="0">
              <a:solidFill>
                <a:srgbClr val="000000"/>
              </a:solidFill>
              <a:latin typeface="+mn-lt"/>
            </a:endParaRPr>
          </a:p>
          <a:p>
            <a:pPr marL="457200" lvl="0" indent="-457200" algn="just" eaLnBrk="1" hangingPunct="1">
              <a:buClr>
                <a:srgbClr val="FF0000"/>
              </a:buClr>
              <a:buSzPct val="120000"/>
              <a:buFont typeface="Wingdings" pitchFamily="2" charset="2"/>
              <a:buChar char="Ø"/>
              <a:defRPr/>
            </a:pPr>
            <a:r>
              <a:rPr lang="en-GB" sz="3200" dirty="0">
                <a:solidFill>
                  <a:srgbClr val="000000"/>
                </a:solidFill>
                <a:latin typeface="+mn-lt"/>
              </a:rPr>
              <a:t>visualisation of </a:t>
            </a:r>
            <a:r>
              <a:rPr lang="en-GB" sz="3200" dirty="0" err="1">
                <a:solidFill>
                  <a:srgbClr val="000000"/>
                </a:solidFill>
                <a:latin typeface="+mn-lt"/>
              </a:rPr>
              <a:t>SCoT</a:t>
            </a:r>
            <a:r>
              <a:rPr lang="en-GB" sz="3200" dirty="0">
                <a:solidFill>
                  <a:srgbClr val="000000"/>
                </a:solidFill>
                <a:latin typeface="+mn-lt"/>
              </a:rPr>
              <a:t> fragments using </a:t>
            </a:r>
            <a:r>
              <a:rPr lang="en-GB" altLang="sk-SK" sz="3200" dirty="0">
                <a:solidFill>
                  <a:srgbClr val="000000"/>
                </a:solidFill>
                <a:latin typeface="+mn-lt"/>
              </a:rPr>
              <a:t>1</a:t>
            </a:r>
            <a:r>
              <a:rPr lang="sk-SK" altLang="sk-SK" sz="3200" dirty="0">
                <a:solidFill>
                  <a:srgbClr val="000000"/>
                </a:solidFill>
                <a:latin typeface="+mn-lt"/>
              </a:rPr>
              <a:t>,5 </a:t>
            </a:r>
            <a:r>
              <a:rPr lang="en-GB" altLang="sk-SK" sz="3200" dirty="0">
                <a:solidFill>
                  <a:srgbClr val="000000"/>
                </a:solidFill>
                <a:latin typeface="+mn-lt"/>
              </a:rPr>
              <a:t>% agarose gel </a:t>
            </a:r>
            <a:r>
              <a:rPr lang="sk-SK" altLang="sk-SK" sz="3200" dirty="0" err="1">
                <a:solidFill>
                  <a:srgbClr val="000000"/>
                </a:solidFill>
                <a:latin typeface="+mn-lt"/>
              </a:rPr>
              <a:t>stained</a:t>
            </a:r>
            <a:r>
              <a:rPr lang="sk-SK" altLang="sk-SK" sz="3200" dirty="0">
                <a:solidFill>
                  <a:srgbClr val="000000"/>
                </a:solidFill>
                <a:latin typeface="+mn-lt"/>
              </a:rPr>
              <a:t> </a:t>
            </a:r>
            <a:r>
              <a:rPr lang="sk-SK" altLang="sk-SK" sz="3200" dirty="0" err="1">
                <a:solidFill>
                  <a:srgbClr val="000000"/>
                </a:solidFill>
                <a:latin typeface="+mn-lt"/>
              </a:rPr>
              <a:t>with</a:t>
            </a:r>
            <a:r>
              <a:rPr lang="sk-SK" altLang="sk-SK" sz="3200" dirty="0">
                <a:solidFill>
                  <a:srgbClr val="000000"/>
                </a:solidFill>
                <a:latin typeface="+mn-lt"/>
              </a:rPr>
              <a:t> </a:t>
            </a:r>
            <a:r>
              <a:rPr lang="sk-SK" altLang="sk-SK" sz="3200" dirty="0" err="1">
                <a:solidFill>
                  <a:srgbClr val="000000"/>
                </a:solidFill>
                <a:latin typeface="+mn-lt"/>
              </a:rPr>
              <a:t>EtBr</a:t>
            </a:r>
            <a:r>
              <a:rPr lang="en-GB" altLang="sk-SK" sz="3200" dirty="0">
                <a:solidFill>
                  <a:srgbClr val="000000"/>
                </a:solidFill>
                <a:latin typeface="+mn-lt"/>
              </a:rPr>
              <a:t>,</a:t>
            </a:r>
          </a:p>
          <a:p>
            <a:pPr marL="457200" lvl="0" indent="-457200" algn="just" eaLnBrk="1" hangingPunct="1">
              <a:buClr>
                <a:srgbClr val="FF0000"/>
              </a:buClr>
              <a:buSzPct val="120000"/>
              <a:buFont typeface="Wingdings" pitchFamily="2" charset="2"/>
              <a:buChar char="Ø"/>
              <a:defRPr/>
            </a:pPr>
            <a:r>
              <a:rPr lang="en-GB" altLang="sk-SK" sz="3200" dirty="0">
                <a:solidFill>
                  <a:srgbClr val="000000"/>
                </a:solidFill>
                <a:latin typeface="+mn-lt"/>
              </a:rPr>
              <a:t>a dendrogram prepared based on hierarchical cluster analysis using UPGMA algorithm, statistical program SPSS v.17,</a:t>
            </a:r>
          </a:p>
          <a:p>
            <a:pPr marL="457200" lvl="0" indent="-457200" algn="just" eaLnBrk="1" hangingPunct="1">
              <a:buClr>
                <a:srgbClr val="FF0000"/>
              </a:buClr>
              <a:buSzPct val="120000"/>
              <a:buFont typeface="Wingdings" pitchFamily="2" charset="2"/>
              <a:buChar char="Ø"/>
              <a:defRPr/>
            </a:pPr>
            <a:r>
              <a:rPr lang="en-GB" altLang="sk-SK" sz="3200" dirty="0">
                <a:solidFill>
                  <a:srgbClr val="000000"/>
                </a:solidFill>
                <a:latin typeface="+mn-lt"/>
              </a:rPr>
              <a:t>for the assessment of the polymorphism PIC</a:t>
            </a:r>
            <a:r>
              <a:rPr lang="sk-SK" altLang="sk-SK" sz="3200" dirty="0">
                <a:solidFill>
                  <a:srgbClr val="000000"/>
                </a:solidFill>
                <a:latin typeface="+mn-lt"/>
              </a:rPr>
              <a:t> </a:t>
            </a:r>
            <a:r>
              <a:rPr lang="sk-SK" altLang="sk-SK" sz="3200" dirty="0" err="1">
                <a:solidFill>
                  <a:srgbClr val="000000"/>
                </a:solidFill>
                <a:latin typeface="+mn-lt"/>
              </a:rPr>
              <a:t>values</a:t>
            </a:r>
            <a:r>
              <a:rPr lang="sk-SK" altLang="sk-SK" sz="3200" dirty="0">
                <a:solidFill>
                  <a:srgbClr val="000000"/>
                </a:solidFill>
                <a:latin typeface="+mn-lt"/>
              </a:rPr>
              <a:t> </a:t>
            </a:r>
            <a:r>
              <a:rPr lang="en-GB" altLang="sk-SK" sz="3200" dirty="0">
                <a:solidFill>
                  <a:srgbClr val="000000"/>
                </a:solidFill>
                <a:latin typeface="+mn-lt"/>
              </a:rPr>
              <a:t> calculated</a:t>
            </a:r>
            <a:r>
              <a:rPr lang="sk-SK" altLang="sk-SK" sz="3200" dirty="0">
                <a:solidFill>
                  <a:srgbClr val="000000"/>
                </a:solidFill>
                <a:latin typeface="+mn-lt"/>
              </a:rPr>
              <a:t> </a:t>
            </a:r>
            <a:r>
              <a:rPr lang="sk-SK" altLang="sk-SK" sz="3200" dirty="0" err="1">
                <a:solidFill>
                  <a:srgbClr val="000000"/>
                </a:solidFill>
                <a:latin typeface="+mn-lt"/>
              </a:rPr>
              <a:t>according</a:t>
            </a:r>
            <a:r>
              <a:rPr lang="sk-SK" altLang="sk-SK" sz="3200" dirty="0">
                <a:solidFill>
                  <a:srgbClr val="000000"/>
                </a:solidFill>
                <a:latin typeface="+mn-lt"/>
              </a:rPr>
              <a:t> to Weber (1990).</a:t>
            </a:r>
            <a:endParaRPr lang="en-GB" altLang="sk-SK" sz="3200" dirty="0">
              <a:solidFill>
                <a:srgbClr val="000000"/>
              </a:solidFill>
              <a:latin typeface="+mn-lt"/>
            </a:endParaRPr>
          </a:p>
          <a:p>
            <a:pPr lvl="0" algn="just" eaLnBrk="1" hangingPunct="1">
              <a:spcBef>
                <a:spcPts val="0"/>
              </a:spcBef>
              <a:spcAft>
                <a:spcPts val="0"/>
              </a:spcAft>
              <a:buClr>
                <a:srgbClr val="000099"/>
              </a:buClr>
              <a:buSzPct val="120000"/>
              <a:defRPr/>
            </a:pPr>
            <a:r>
              <a:rPr lang="sk-SK" sz="4000" b="1" dirty="0">
                <a:solidFill>
                  <a:srgbClr val="000099"/>
                </a:solidFill>
              </a:rPr>
              <a:t> </a:t>
            </a:r>
            <a:endParaRPr lang="en-GB" sz="4000" b="1" dirty="0">
              <a:solidFill>
                <a:srgbClr val="FF0000"/>
              </a:solidFill>
            </a:endParaRPr>
          </a:p>
        </p:txBody>
      </p:sp>
      <p:sp>
        <p:nvSpPr>
          <p:cNvPr id="23" name="BlokTextu 33"/>
          <p:cNvSpPr txBox="1">
            <a:spLocks noChangeArrowheads="1"/>
          </p:cNvSpPr>
          <p:nvPr/>
        </p:nvSpPr>
        <p:spPr bwMode="auto">
          <a:xfrm>
            <a:off x="209550" y="18027017"/>
            <a:ext cx="1454755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0200">
                <a:solidFill>
                  <a:schemeClr val="tx1"/>
                </a:solidFill>
                <a:latin typeface="Arial" panose="020B0604020202020204" pitchFamily="34" charset="0"/>
              </a:defRPr>
            </a:lvl1pPr>
            <a:lvl2pPr marL="742950" indent="-285750">
              <a:spcBef>
                <a:spcPct val="20000"/>
              </a:spcBef>
              <a:buChar char="–"/>
              <a:defRPr sz="8800">
                <a:solidFill>
                  <a:schemeClr val="tx1"/>
                </a:solidFill>
                <a:latin typeface="Arial" panose="020B0604020202020204" pitchFamily="34" charset="0"/>
              </a:defRPr>
            </a:lvl2pPr>
            <a:lvl3pPr marL="1143000" indent="-228600">
              <a:spcBef>
                <a:spcPct val="20000"/>
              </a:spcBef>
              <a:buChar char="•"/>
              <a:defRPr sz="7500">
                <a:solidFill>
                  <a:schemeClr val="tx1"/>
                </a:solidFill>
                <a:latin typeface="Arial" panose="020B0604020202020204" pitchFamily="34" charset="0"/>
              </a:defRPr>
            </a:lvl3pPr>
            <a:lvl4pPr marL="1600200" indent="-228600">
              <a:spcBef>
                <a:spcPct val="20000"/>
              </a:spcBef>
              <a:buChar char="–"/>
              <a:defRPr sz="6300">
                <a:solidFill>
                  <a:schemeClr val="tx1"/>
                </a:solidFill>
                <a:latin typeface="Arial" panose="020B0604020202020204" pitchFamily="34" charset="0"/>
              </a:defRPr>
            </a:lvl4pPr>
            <a:lvl5pPr marL="2057400" indent="-228600">
              <a:spcBef>
                <a:spcPct val="20000"/>
              </a:spcBef>
              <a:buChar char="»"/>
              <a:defRPr sz="6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300">
                <a:solidFill>
                  <a:schemeClr val="tx1"/>
                </a:solidFill>
                <a:latin typeface="Arial" panose="020B0604020202020204" pitchFamily="34" charset="0"/>
              </a:defRPr>
            </a:lvl9pPr>
          </a:lstStyle>
          <a:p>
            <a:pPr eaLnBrk="1" hangingPunct="1">
              <a:spcBef>
                <a:spcPct val="0"/>
              </a:spcBef>
              <a:buFontTx/>
              <a:buNone/>
            </a:pPr>
            <a:r>
              <a:rPr lang="sk-SK" altLang="sk-SK" sz="3200" b="1" dirty="0"/>
              <a:t>Table 1. </a:t>
            </a:r>
            <a:r>
              <a:rPr lang="en-US" altLang="sk-SK" sz="3200" dirty="0"/>
              <a:t>Statistical characteristics of the </a:t>
            </a:r>
            <a:r>
              <a:rPr lang="en-US" altLang="sk-SK" sz="3200" dirty="0" err="1"/>
              <a:t>SCoT</a:t>
            </a:r>
            <a:r>
              <a:rPr lang="en-US" altLang="sk-SK" sz="3200" dirty="0"/>
              <a:t> markers used in oat.</a:t>
            </a:r>
            <a:endParaRPr lang="sk-SK" altLang="sk-SK" sz="2800" dirty="0"/>
          </a:p>
        </p:txBody>
      </p:sp>
      <p:pic>
        <p:nvPicPr>
          <p:cNvPr id="9" name="Obrázok 8" descr="Obrázok, na ktorom je text, vizitka&#10;&#10;Automaticky generovaný popis">
            <a:extLst>
              <a:ext uri="{FF2B5EF4-FFF2-40B4-BE49-F238E27FC236}">
                <a16:creationId xmlns:a16="http://schemas.microsoft.com/office/drawing/2014/main" id="{EB20C851-16D2-49CF-9BB9-AFC78870BAF3}"/>
              </a:ext>
            </a:extLst>
          </p:cNvPr>
          <p:cNvPicPr>
            <a:picLocks noChangeAspect="1"/>
          </p:cNvPicPr>
          <p:nvPr/>
        </p:nvPicPr>
        <p:blipFill rotWithShape="1">
          <a:blip r:embed="rId3">
            <a:extLst>
              <a:ext uri="{28A0092B-C50C-407E-A947-70E740481C1C}">
                <a14:useLocalDpi xmlns:a14="http://schemas.microsoft.com/office/drawing/2010/main" val="0"/>
              </a:ext>
            </a:extLst>
          </a:blip>
          <a:srcRect b="58046"/>
          <a:stretch/>
        </p:blipFill>
        <p:spPr>
          <a:xfrm>
            <a:off x="1" y="-44595"/>
            <a:ext cx="21585698" cy="3248832"/>
          </a:xfrm>
          <a:prstGeom prst="rect">
            <a:avLst/>
          </a:prstGeom>
        </p:spPr>
      </p:pic>
      <p:pic>
        <p:nvPicPr>
          <p:cNvPr id="3100" name="Obrázok 1" descr="logoFB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827078" y="172418"/>
            <a:ext cx="2880320" cy="292292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Obrázok 29">
            <a:extLst>
              <a:ext uri="{FF2B5EF4-FFF2-40B4-BE49-F238E27FC236}">
                <a16:creationId xmlns:a16="http://schemas.microsoft.com/office/drawing/2014/main" id="{3CA93B9E-FB42-42B5-A452-6CFE2801768F}"/>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39027" y="8845014"/>
            <a:ext cx="14167261" cy="8651387"/>
          </a:xfrm>
          <a:prstGeom prst="rect">
            <a:avLst/>
          </a:prstGeom>
          <a:noFill/>
          <a:ln>
            <a:noFill/>
          </a:ln>
        </p:spPr>
      </p:pic>
      <p:graphicFrame>
        <p:nvGraphicFramePr>
          <p:cNvPr id="12" name="Tabuľka 11">
            <a:extLst>
              <a:ext uri="{FF2B5EF4-FFF2-40B4-BE49-F238E27FC236}">
                <a16:creationId xmlns:a16="http://schemas.microsoft.com/office/drawing/2014/main" id="{5889F2D8-E61B-4BF6-8AB5-985ECFC02758}"/>
              </a:ext>
            </a:extLst>
          </p:cNvPr>
          <p:cNvGraphicFramePr>
            <a:graphicFrameLocks noGrp="1"/>
          </p:cNvGraphicFramePr>
          <p:nvPr>
            <p:extLst>
              <p:ext uri="{D42A27DB-BD31-4B8C-83A1-F6EECF244321}">
                <p14:modId xmlns:p14="http://schemas.microsoft.com/office/powerpoint/2010/main" val="579290581"/>
              </p:ext>
            </p:extLst>
          </p:nvPr>
        </p:nvGraphicFramePr>
        <p:xfrm>
          <a:off x="352741" y="18707888"/>
          <a:ext cx="10369153" cy="5547360"/>
        </p:xfrm>
        <a:graphic>
          <a:graphicData uri="http://schemas.openxmlformats.org/drawingml/2006/table">
            <a:tbl>
              <a:tblPr firstRow="1" firstCol="1" bandRow="1"/>
              <a:tblGrid>
                <a:gridCol w="2065215">
                  <a:extLst>
                    <a:ext uri="{9D8B030D-6E8A-4147-A177-3AD203B41FA5}">
                      <a16:colId xmlns:a16="http://schemas.microsoft.com/office/drawing/2014/main" val="1222832572"/>
                    </a:ext>
                  </a:extLst>
                </a:gridCol>
                <a:gridCol w="2104300">
                  <a:extLst>
                    <a:ext uri="{9D8B030D-6E8A-4147-A177-3AD203B41FA5}">
                      <a16:colId xmlns:a16="http://schemas.microsoft.com/office/drawing/2014/main" val="3754672914"/>
                    </a:ext>
                  </a:extLst>
                </a:gridCol>
                <a:gridCol w="2376264">
                  <a:extLst>
                    <a:ext uri="{9D8B030D-6E8A-4147-A177-3AD203B41FA5}">
                      <a16:colId xmlns:a16="http://schemas.microsoft.com/office/drawing/2014/main" val="3489746589"/>
                    </a:ext>
                  </a:extLst>
                </a:gridCol>
                <a:gridCol w="2736304">
                  <a:extLst>
                    <a:ext uri="{9D8B030D-6E8A-4147-A177-3AD203B41FA5}">
                      <a16:colId xmlns:a16="http://schemas.microsoft.com/office/drawing/2014/main" val="4192530234"/>
                    </a:ext>
                  </a:extLst>
                </a:gridCol>
                <a:gridCol w="1087070">
                  <a:extLst>
                    <a:ext uri="{9D8B030D-6E8A-4147-A177-3AD203B41FA5}">
                      <a16:colId xmlns:a16="http://schemas.microsoft.com/office/drawing/2014/main" val="330754731"/>
                    </a:ext>
                  </a:extLst>
                </a:gridCol>
              </a:tblGrid>
              <a:tr h="1527677">
                <a:tc>
                  <a:txBody>
                    <a:bodyPr/>
                    <a:lstStyle/>
                    <a:p>
                      <a:pPr algn="l">
                        <a:lnSpc>
                          <a:spcPct val="100000"/>
                        </a:lnSpc>
                      </a:pPr>
                      <a:r>
                        <a:rPr lang="en-GB" sz="2800" b="1"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SCoT</a:t>
                      </a:r>
                      <a:r>
                        <a:rPr lang="en-GB" sz="28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marker</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GB" sz="28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Number of all fragments</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GB" sz="28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Number of polymorphic fragments</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GB" sz="28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Percentage of polymorphic bands</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p>
                      <a:pPr algn="ctr">
                        <a:lnSpc>
                          <a:spcPct val="100000"/>
                        </a:lnSpc>
                      </a:pPr>
                      <a:r>
                        <a:rPr lang="en-GB" sz="28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GB" sz="28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PIC</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36801"/>
                  </a:ext>
                </a:extLst>
              </a:tr>
              <a:tr h="384161">
                <a:tc>
                  <a:txBody>
                    <a:bodyPr/>
                    <a:lstStyle/>
                    <a:p>
                      <a:pPr algn="just">
                        <a:lnSpc>
                          <a:spcPct val="100000"/>
                        </a:lnSpc>
                      </a:pPr>
                      <a:r>
                        <a:rPr lang="en-US"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SCoT8</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7</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r>
                        <a:rPr lang="en-US"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5</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r>
                        <a:rPr lang="en-US"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71.42</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r>
                        <a:rPr lang="en-US"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0.674</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58503516"/>
                  </a:ext>
                </a:extLst>
              </a:tr>
              <a:tr h="384161">
                <a:tc>
                  <a:txBody>
                    <a:bodyPr/>
                    <a:lstStyle/>
                    <a:p>
                      <a:pPr algn="just">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SCoT9</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6</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4</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66.66</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0.537</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a:noFill/>
                    </a:lnT>
                    <a:lnB>
                      <a:noFill/>
                    </a:lnB>
                  </a:tcPr>
                </a:tc>
                <a:extLst>
                  <a:ext uri="{0D108BD9-81ED-4DB2-BD59-A6C34878D82A}">
                    <a16:rowId xmlns:a16="http://schemas.microsoft.com/office/drawing/2014/main" val="414212635"/>
                  </a:ext>
                </a:extLst>
              </a:tr>
              <a:tr h="384161">
                <a:tc>
                  <a:txBody>
                    <a:bodyPr/>
                    <a:lstStyle/>
                    <a:p>
                      <a:pPr algn="just">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SCoT12</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6</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2</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33.33</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0.305</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a:noFill/>
                    </a:lnT>
                    <a:lnB>
                      <a:noFill/>
                    </a:lnB>
                  </a:tcPr>
                </a:tc>
                <a:extLst>
                  <a:ext uri="{0D108BD9-81ED-4DB2-BD59-A6C34878D82A}">
                    <a16:rowId xmlns:a16="http://schemas.microsoft.com/office/drawing/2014/main" val="141842808"/>
                  </a:ext>
                </a:extLst>
              </a:tr>
              <a:tr h="384161">
                <a:tc>
                  <a:txBody>
                    <a:bodyPr/>
                    <a:lstStyle/>
                    <a:p>
                      <a:pPr algn="just">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SCoT23</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5</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4</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80.00</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0.390</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a:noFill/>
                    </a:lnT>
                    <a:lnB>
                      <a:noFill/>
                    </a:lnB>
                  </a:tcPr>
                </a:tc>
                <a:extLst>
                  <a:ext uri="{0D108BD9-81ED-4DB2-BD59-A6C34878D82A}">
                    <a16:rowId xmlns:a16="http://schemas.microsoft.com/office/drawing/2014/main" val="3958963108"/>
                  </a:ext>
                </a:extLst>
              </a:tr>
              <a:tr h="384161">
                <a:tc>
                  <a:txBody>
                    <a:bodyPr/>
                    <a:lstStyle/>
                    <a:p>
                      <a:pPr algn="just">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SCoT26</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6</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4</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66.66</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0.547</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a:noFill/>
                    </a:lnT>
                    <a:lnB>
                      <a:noFill/>
                    </a:lnB>
                  </a:tcPr>
                </a:tc>
                <a:extLst>
                  <a:ext uri="{0D108BD9-81ED-4DB2-BD59-A6C34878D82A}">
                    <a16:rowId xmlns:a16="http://schemas.microsoft.com/office/drawing/2014/main" val="3876225501"/>
                  </a:ext>
                </a:extLst>
              </a:tr>
              <a:tr h="384161">
                <a:tc>
                  <a:txBody>
                    <a:bodyPr/>
                    <a:lstStyle/>
                    <a:p>
                      <a:pPr algn="just">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SCoT28</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4</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lnL>
                      <a:noFill/>
                    </a:lnL>
                    <a:lnR>
                      <a:noFill/>
                    </a:lnR>
                    <a:lnT>
                      <a:noFill/>
                    </a:lnT>
                    <a:lnB>
                      <a:noFill/>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3</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75.00</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a:noFill/>
                    </a:lnB>
                  </a:tcPr>
                </a:tc>
                <a:tc>
                  <a:txBody>
                    <a:bodyPr/>
                    <a:lstStyle/>
                    <a:p>
                      <a:pPr algn="ctr">
                        <a:lnSpc>
                          <a:spcPct val="100000"/>
                        </a:lnSpc>
                      </a:pPr>
                      <a:r>
                        <a:rPr lang="en-US"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0.519</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a:noFill/>
                    </a:lnT>
                    <a:lnB>
                      <a:noFill/>
                    </a:lnB>
                  </a:tcPr>
                </a:tc>
                <a:extLst>
                  <a:ext uri="{0D108BD9-81ED-4DB2-BD59-A6C34878D82A}">
                    <a16:rowId xmlns:a16="http://schemas.microsoft.com/office/drawing/2014/main" val="2151245829"/>
                  </a:ext>
                </a:extLst>
              </a:tr>
              <a:tr h="384161">
                <a:tc>
                  <a:txBody>
                    <a:bodyPr/>
                    <a:lstStyle/>
                    <a:p>
                      <a:pPr algn="just">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SCoT29</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6</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4</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US" sz="2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66.66</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US"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0.567</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0652918"/>
                  </a:ext>
                </a:extLst>
              </a:tr>
              <a:tr h="384161">
                <a:tc>
                  <a:txBody>
                    <a:bodyPr/>
                    <a:lstStyle/>
                    <a:p>
                      <a:pPr algn="just">
                        <a:lnSpc>
                          <a:spcPct val="100000"/>
                        </a:lnSpc>
                      </a:pPr>
                      <a:r>
                        <a:rPr lang="en-GB" sz="2800" b="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Average</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r>
                        <a:rPr lang="en-GB" sz="2800" b="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5.71</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r>
                        <a:rPr lang="en-GB" sz="28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3.71</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r>
                        <a:rPr lang="en-US" sz="28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65.67</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0000"/>
                        </a:lnSpc>
                      </a:pPr>
                      <a:r>
                        <a:rPr lang="en-US" sz="28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0.506</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52551696"/>
                  </a:ext>
                </a:extLst>
              </a:tr>
              <a:tr h="384161">
                <a:tc>
                  <a:txBody>
                    <a:bodyPr/>
                    <a:lstStyle/>
                    <a:p>
                      <a:pPr algn="just">
                        <a:lnSpc>
                          <a:spcPct val="100000"/>
                        </a:lnSpc>
                      </a:pPr>
                      <a:r>
                        <a:rPr lang="en-GB" sz="2800" b="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Total</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GB" sz="2800" b="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40</a:t>
                      </a:r>
                      <a:endParaRPr lang="sk-SK" sz="32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GB" sz="28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26</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GB"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ts val="1300"/>
                        </a:lnSpc>
                      </a:pPr>
                      <a:r>
                        <a:rPr lang="en-GB" sz="28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a:t>
                      </a:r>
                      <a:endParaRPr lang="sk-SK" sz="32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0754262"/>
                  </a:ext>
                </a:extLst>
              </a:tr>
            </a:tbl>
          </a:graphicData>
        </a:graphic>
      </p:graphicFrame>
      <p:sp>
        <p:nvSpPr>
          <p:cNvPr id="36" name="BlokTextu 33">
            <a:extLst>
              <a:ext uri="{FF2B5EF4-FFF2-40B4-BE49-F238E27FC236}">
                <a16:creationId xmlns:a16="http://schemas.microsoft.com/office/drawing/2014/main" id="{E38932D2-1664-4A54-80F0-747212863750}"/>
              </a:ext>
            </a:extLst>
          </p:cNvPr>
          <p:cNvSpPr txBox="1">
            <a:spLocks noChangeArrowheads="1"/>
          </p:cNvSpPr>
          <p:nvPr/>
        </p:nvSpPr>
        <p:spPr bwMode="auto">
          <a:xfrm>
            <a:off x="13026878" y="21940164"/>
            <a:ext cx="64807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0200">
                <a:solidFill>
                  <a:schemeClr val="tx1"/>
                </a:solidFill>
                <a:latin typeface="Arial" panose="020B0604020202020204" pitchFamily="34" charset="0"/>
              </a:defRPr>
            </a:lvl1pPr>
            <a:lvl2pPr marL="742950" indent="-285750">
              <a:spcBef>
                <a:spcPct val="20000"/>
              </a:spcBef>
              <a:buChar char="–"/>
              <a:defRPr sz="8800">
                <a:solidFill>
                  <a:schemeClr val="tx1"/>
                </a:solidFill>
                <a:latin typeface="Arial" panose="020B0604020202020204" pitchFamily="34" charset="0"/>
              </a:defRPr>
            </a:lvl2pPr>
            <a:lvl3pPr marL="1143000" indent="-228600">
              <a:spcBef>
                <a:spcPct val="20000"/>
              </a:spcBef>
              <a:buChar char="•"/>
              <a:defRPr sz="7500">
                <a:solidFill>
                  <a:schemeClr val="tx1"/>
                </a:solidFill>
                <a:latin typeface="Arial" panose="020B0604020202020204" pitchFamily="34" charset="0"/>
              </a:defRPr>
            </a:lvl3pPr>
            <a:lvl4pPr marL="1600200" indent="-228600">
              <a:spcBef>
                <a:spcPct val="20000"/>
              </a:spcBef>
              <a:buChar char="–"/>
              <a:defRPr sz="6300">
                <a:solidFill>
                  <a:schemeClr val="tx1"/>
                </a:solidFill>
                <a:latin typeface="Arial" panose="020B0604020202020204" pitchFamily="34" charset="0"/>
              </a:defRPr>
            </a:lvl4pPr>
            <a:lvl5pPr marL="2057400" indent="-228600">
              <a:spcBef>
                <a:spcPct val="20000"/>
              </a:spcBef>
              <a:buChar char="»"/>
              <a:defRPr sz="6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6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6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6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6300">
                <a:solidFill>
                  <a:schemeClr val="tx1"/>
                </a:solidFill>
                <a:latin typeface="Arial" panose="020B0604020202020204" pitchFamily="34" charset="0"/>
              </a:defRPr>
            </a:lvl9pPr>
          </a:lstStyle>
          <a:p>
            <a:pPr eaLnBrk="1" hangingPunct="1">
              <a:spcBef>
                <a:spcPct val="0"/>
              </a:spcBef>
              <a:buFontTx/>
              <a:buNone/>
            </a:pPr>
            <a:r>
              <a:rPr lang="en-GB" altLang="sk-SK" sz="3200" b="1" dirty="0"/>
              <a:t>Fig</a:t>
            </a:r>
            <a:r>
              <a:rPr lang="sk-SK" altLang="sk-SK" sz="3200" b="1" dirty="0" err="1"/>
              <a:t>ure</a:t>
            </a:r>
            <a:r>
              <a:rPr lang="sk-SK" altLang="sk-SK" sz="3200" b="1" dirty="0"/>
              <a:t> 2. </a:t>
            </a:r>
            <a:r>
              <a:rPr lang="sk-SK" altLang="sk-SK" sz="3200" dirty="0" err="1"/>
              <a:t>Oat</a:t>
            </a:r>
            <a:r>
              <a:rPr lang="sk-SK" altLang="sk-SK" sz="3200" dirty="0"/>
              <a:t> (</a:t>
            </a:r>
            <a:r>
              <a:rPr lang="sk-SK" altLang="sk-SK" sz="3200" i="1" dirty="0" err="1"/>
              <a:t>Avena</a:t>
            </a:r>
            <a:r>
              <a:rPr lang="sk-SK" altLang="sk-SK" sz="3200" i="1" dirty="0"/>
              <a:t> </a:t>
            </a:r>
            <a:r>
              <a:rPr lang="sk-SK" altLang="sk-SK" sz="3200" i="1" dirty="0" err="1"/>
              <a:t>sativa</a:t>
            </a:r>
            <a:r>
              <a:rPr lang="sk-SK" altLang="sk-SK" sz="3200" i="1" dirty="0"/>
              <a:t> </a:t>
            </a:r>
            <a:r>
              <a:rPr lang="sk-SK" altLang="sk-SK" sz="3200" dirty="0"/>
              <a:t>L.)</a:t>
            </a:r>
            <a:endParaRPr lang="sk-SK" altLang="sk-SK" sz="2800" dirty="0"/>
          </a:p>
        </p:txBody>
      </p:sp>
      <p:pic>
        <p:nvPicPr>
          <p:cNvPr id="1026" name="Obrázok 7" descr="Obrázok, na ktorom je trávnik, zelené, vonkajšie, rastlina&#10;&#10;Automaticky generovaný popis">
            <a:extLst>
              <a:ext uri="{FF2B5EF4-FFF2-40B4-BE49-F238E27FC236}">
                <a16:creationId xmlns:a16="http://schemas.microsoft.com/office/drawing/2014/main" id="{2CFFFB9D-FF00-4941-B3BA-F3A42554499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050392" y="18273459"/>
            <a:ext cx="3628615" cy="3628615"/>
          </a:xfrm>
          <a:prstGeom prst="rect">
            <a:avLst/>
          </a:prstGeom>
          <a:noFill/>
          <a:extLst>
            <a:ext uri="{909E8E84-426E-40DD-AFC4-6F175D3DCCD1}">
              <a14:hiddenFill xmlns:a14="http://schemas.microsoft.com/office/drawing/2010/main">
                <a:solidFill>
                  <a:srgbClr val="FFFFFF"/>
                </a:solidFill>
              </a14:hiddenFill>
            </a:ext>
          </a:extLst>
        </p:spPr>
      </p:pic>
      <p:pic>
        <p:nvPicPr>
          <p:cNvPr id="1025" name="Obrázok 8" descr="Obrázok, na ktorom je ovocie, jedlé semienka, oriešok, hranolčeky&#10;&#10;Automaticky generovaný popis">
            <a:extLst>
              <a:ext uri="{FF2B5EF4-FFF2-40B4-BE49-F238E27FC236}">
                <a16:creationId xmlns:a16="http://schemas.microsoft.com/office/drawing/2014/main" id="{5BC07305-F9C2-4E9C-8E34-80881B194FE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r="26810"/>
          <a:stretch>
            <a:fillRect/>
          </a:stretch>
        </p:blipFill>
        <p:spPr bwMode="auto">
          <a:xfrm>
            <a:off x="16457387" y="18273460"/>
            <a:ext cx="3666964" cy="3730188"/>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3">
            <a:extLst>
              <a:ext uri="{FF2B5EF4-FFF2-40B4-BE49-F238E27FC236}">
                <a16:creationId xmlns:a16="http://schemas.microsoft.com/office/drawing/2014/main" id="{EA8E6ACD-4681-4C7A-8CB7-6D2DEAA4D52E}"/>
              </a:ext>
            </a:extLst>
          </p:cNvPr>
          <p:cNvSpPr>
            <a:spLocks noChangeArrowheads="1"/>
          </p:cNvSpPr>
          <p:nvPr/>
        </p:nvSpPr>
        <p:spPr bwMode="auto">
          <a:xfrm>
            <a:off x="0" y="0"/>
            <a:ext cx="2160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k-SK"/>
          </a:p>
        </p:txBody>
      </p:sp>
      <p:sp>
        <p:nvSpPr>
          <p:cNvPr id="16" name="Rectangle 4">
            <a:extLst>
              <a:ext uri="{FF2B5EF4-FFF2-40B4-BE49-F238E27FC236}">
                <a16:creationId xmlns:a16="http://schemas.microsoft.com/office/drawing/2014/main" id="{DFDE7889-CB1B-43F4-A822-7EB52CDE3B33}"/>
              </a:ext>
            </a:extLst>
          </p:cNvPr>
          <p:cNvSpPr>
            <a:spLocks noChangeArrowheads="1"/>
          </p:cNvSpPr>
          <p:nvPr/>
        </p:nvSpPr>
        <p:spPr bwMode="auto">
          <a:xfrm>
            <a:off x="269875" y="4943475"/>
            <a:ext cx="21602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k-SK"/>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81313" rtl="0" eaLnBrk="1" fontAlgn="base" latinLnBrk="0" hangingPunct="1">
          <a:lnSpc>
            <a:spcPct val="100000"/>
          </a:lnSpc>
          <a:spcBef>
            <a:spcPct val="0"/>
          </a:spcBef>
          <a:spcAft>
            <a:spcPct val="0"/>
          </a:spcAft>
          <a:buClrTx/>
          <a:buSzTx/>
          <a:buFontTx/>
          <a:buNone/>
          <a:tabLst/>
          <a:defRPr kumimoji="0" lang="sk-SK" sz="5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881313" rtl="0" eaLnBrk="1" fontAlgn="base" latinLnBrk="0" hangingPunct="1">
          <a:lnSpc>
            <a:spcPct val="100000"/>
          </a:lnSpc>
          <a:spcBef>
            <a:spcPct val="0"/>
          </a:spcBef>
          <a:spcAft>
            <a:spcPct val="0"/>
          </a:spcAft>
          <a:buClrTx/>
          <a:buSzTx/>
          <a:buFontTx/>
          <a:buNone/>
          <a:tabLst/>
          <a:defRPr kumimoji="0" lang="sk-SK" sz="5700" b="0" i="0" u="none" strike="noStrike" cap="none" normalizeH="0" baseline="0" smtClean="0">
            <a:ln>
              <a:noFill/>
            </a:ln>
            <a:solidFill>
              <a:schemeClr val="tx1"/>
            </a:solidFill>
            <a:effectLst/>
            <a:latin typeface="Arial"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í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1838</TotalTime>
  <Words>482</Words>
  <Application>Microsoft Office PowerPoint</Application>
  <PresentationFormat>Vlastná</PresentationFormat>
  <Paragraphs>77</Paragraphs>
  <Slides>1</Slides>
  <Notes>1</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1</vt:i4>
      </vt:variant>
    </vt:vector>
  </HeadingPairs>
  <TitlesOfParts>
    <vt:vector size="5" baseType="lpstr">
      <vt:lpstr>Arial</vt:lpstr>
      <vt:lpstr>Palatino Linotype</vt:lpstr>
      <vt:lpstr>Wingdings</vt:lpstr>
      <vt:lpstr>Výchozí návrh</vt:lpstr>
      <vt:lpstr>Prezentácia programu PowerPoint</vt:lpstr>
    </vt:vector>
  </TitlesOfParts>
  <Company>kbb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mollab</dc:creator>
  <cp:lastModifiedBy>Želmíra Balážová</cp:lastModifiedBy>
  <cp:revision>139</cp:revision>
  <cp:lastPrinted>2021-11-02T12:32:45Z</cp:lastPrinted>
  <dcterms:created xsi:type="dcterms:W3CDTF">2006-11-06T13:26:37Z</dcterms:created>
  <dcterms:modified xsi:type="dcterms:W3CDTF">2021-11-02T13:39:18Z</dcterms:modified>
</cp:coreProperties>
</file>