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8" r:id="rId3"/>
    <p:sldId id="264" r:id="rId4"/>
    <p:sldId id="265" r:id="rId5"/>
    <p:sldId id="266" r:id="rId6"/>
    <p:sldId id="267" r:id="rId7"/>
    <p:sldId id="261" r:id="rId8"/>
    <p:sldId id="268" r:id="rId9"/>
    <p:sldId id="269" r:id="rId10"/>
    <p:sldId id="270" r:id="rId11"/>
    <p:sldId id="271" r:id="rId12"/>
    <p:sldId id="274" r:id="rId13"/>
    <p:sldId id="272" r:id="rId14"/>
    <p:sldId id="262" r:id="rId15"/>
    <p:sldId id="273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DF2D"/>
    <a:srgbClr val="073759"/>
    <a:srgbClr val="4DE311"/>
    <a:srgbClr val="1A7B7C"/>
    <a:srgbClr val="EAEAEA"/>
    <a:srgbClr val="FCFBF2"/>
    <a:srgbClr val="000000"/>
    <a:srgbClr val="EBE4AF"/>
    <a:srgbClr val="EB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7CCBF9-45BD-4659-BF09-2E944E028B4F}" v="348" dt="2021-11-02T08:25:29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4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ês Moura" userId="df7d5249d9ee1870" providerId="LiveId" clId="{1E7CCBF9-45BD-4659-BF09-2E944E028B4F}"/>
    <pc:docChg chg="undo redo custSel addSld modSld sldOrd">
      <pc:chgData name="Inês Moura" userId="df7d5249d9ee1870" providerId="LiveId" clId="{1E7CCBF9-45BD-4659-BF09-2E944E028B4F}" dt="2021-11-02T08:25:29.912" v="1484"/>
      <pc:docMkLst>
        <pc:docMk/>
      </pc:docMkLst>
      <pc:sldChg chg="addSp delSp modSp mod ord">
        <pc:chgData name="Inês Moura" userId="df7d5249d9ee1870" providerId="LiveId" clId="{1E7CCBF9-45BD-4659-BF09-2E944E028B4F}" dt="2021-11-01T18:26:04.442" v="1166"/>
        <pc:sldMkLst>
          <pc:docMk/>
          <pc:sldMk cId="885618975" sldId="261"/>
        </pc:sldMkLst>
        <pc:spChg chg="mod">
          <ac:chgData name="Inês Moura" userId="df7d5249d9ee1870" providerId="LiveId" clId="{1E7CCBF9-45BD-4659-BF09-2E944E028B4F}" dt="2021-11-01T15:52:33.208" v="368" actId="14100"/>
          <ac:spMkLst>
            <pc:docMk/>
            <pc:sldMk cId="885618975" sldId="261"/>
            <ac:spMk id="4" creationId="{00000000-0000-0000-0000-000000000000}"/>
          </ac:spMkLst>
        </pc:spChg>
        <pc:spChg chg="add mod">
          <ac:chgData name="Inês Moura" userId="df7d5249d9ee1870" providerId="LiveId" clId="{1E7CCBF9-45BD-4659-BF09-2E944E028B4F}" dt="2021-11-01T16:01:15.621" v="430" actId="1076"/>
          <ac:spMkLst>
            <pc:docMk/>
            <pc:sldMk cId="885618975" sldId="261"/>
            <ac:spMk id="6" creationId="{16575AE0-D11D-4695-A97B-61E1883EF96D}"/>
          </ac:spMkLst>
        </pc:spChg>
        <pc:spChg chg="del">
          <ac:chgData name="Inês Moura" userId="df7d5249d9ee1870" providerId="LiveId" clId="{1E7CCBF9-45BD-4659-BF09-2E944E028B4F}" dt="2021-11-01T15:52:35.570" v="369" actId="478"/>
          <ac:spMkLst>
            <pc:docMk/>
            <pc:sldMk cId="885618975" sldId="261"/>
            <ac:spMk id="7" creationId="{00000000-0000-0000-0000-000000000000}"/>
          </ac:spMkLst>
        </pc:spChg>
        <pc:spChg chg="add mod">
          <ac:chgData name="Inês Moura" userId="df7d5249d9ee1870" providerId="LiveId" clId="{1E7CCBF9-45BD-4659-BF09-2E944E028B4F}" dt="2021-11-01T16:08:01.757" v="622" actId="1076"/>
          <ac:spMkLst>
            <pc:docMk/>
            <pc:sldMk cId="885618975" sldId="261"/>
            <ac:spMk id="15" creationId="{82BDFDFC-78DD-4BA4-A0EE-E029290C454F}"/>
          </ac:spMkLst>
        </pc:spChg>
        <pc:picChg chg="add del mod modCrop">
          <ac:chgData name="Inês Moura" userId="df7d5249d9ee1870" providerId="LiveId" clId="{1E7CCBF9-45BD-4659-BF09-2E944E028B4F}" dt="2021-11-01T16:00:59.873" v="423" actId="478"/>
          <ac:picMkLst>
            <pc:docMk/>
            <pc:sldMk cId="885618975" sldId="261"/>
            <ac:picMk id="3" creationId="{0126F1EC-D6EA-40F7-9EE6-FADE8F1D60BC}"/>
          </ac:picMkLst>
        </pc:picChg>
        <pc:picChg chg="add del mod modCrop">
          <ac:chgData name="Inês Moura" userId="df7d5249d9ee1870" providerId="LiveId" clId="{1E7CCBF9-45BD-4659-BF09-2E944E028B4F}" dt="2021-11-01T16:01:00.193" v="424" actId="478"/>
          <ac:picMkLst>
            <pc:docMk/>
            <pc:sldMk cId="885618975" sldId="261"/>
            <ac:picMk id="10" creationId="{2B4A25FD-BA1A-4013-A99E-45F14FEA0C2C}"/>
          </ac:picMkLst>
        </pc:picChg>
        <pc:picChg chg="add del mod modCrop">
          <ac:chgData name="Inês Moura" userId="df7d5249d9ee1870" providerId="LiveId" clId="{1E7CCBF9-45BD-4659-BF09-2E944E028B4F}" dt="2021-11-01T16:00:59.409" v="422" actId="478"/>
          <ac:picMkLst>
            <pc:docMk/>
            <pc:sldMk cId="885618975" sldId="261"/>
            <ac:picMk id="12" creationId="{428137AA-0860-4F0E-A9AC-1D5666E32FAF}"/>
          </ac:picMkLst>
        </pc:picChg>
        <pc:picChg chg="add mod">
          <ac:chgData name="Inês Moura" userId="df7d5249d9ee1870" providerId="LiveId" clId="{1E7CCBF9-45BD-4659-BF09-2E944E028B4F}" dt="2021-11-01T16:07:59.003" v="621" actId="1076"/>
          <ac:picMkLst>
            <pc:docMk/>
            <pc:sldMk cId="885618975" sldId="261"/>
            <ac:picMk id="14" creationId="{772496D8-7C76-4A8A-87CD-CC3A53EC9EDA}"/>
          </ac:picMkLst>
        </pc:picChg>
      </pc:sldChg>
      <pc:sldChg chg="addSp modSp mod modAnim">
        <pc:chgData name="Inês Moura" userId="df7d5249d9ee1870" providerId="LiveId" clId="{1E7CCBF9-45BD-4659-BF09-2E944E028B4F}" dt="2021-11-02T08:22:09.223" v="1463" actId="1076"/>
        <pc:sldMkLst>
          <pc:docMk/>
          <pc:sldMk cId="1235145285" sldId="262"/>
        </pc:sldMkLst>
        <pc:spChg chg="mod">
          <ac:chgData name="Inês Moura" userId="df7d5249d9ee1870" providerId="LiveId" clId="{1E7CCBF9-45BD-4659-BF09-2E944E028B4F}" dt="2021-11-02T08:22:01.775" v="1461" actId="1076"/>
          <ac:spMkLst>
            <pc:docMk/>
            <pc:sldMk cId="1235145285" sldId="262"/>
            <ac:spMk id="4" creationId="{00000000-0000-0000-0000-000000000000}"/>
          </ac:spMkLst>
        </pc:spChg>
        <pc:spChg chg="add mod">
          <ac:chgData name="Inês Moura" userId="df7d5249d9ee1870" providerId="LiveId" clId="{1E7CCBF9-45BD-4659-BF09-2E944E028B4F}" dt="2021-11-02T08:20:33.535" v="1452" actId="1076"/>
          <ac:spMkLst>
            <pc:docMk/>
            <pc:sldMk cId="1235145285" sldId="262"/>
            <ac:spMk id="8" creationId="{C33DD7C3-FCD8-4F0E-A595-289EE757DD9E}"/>
          </ac:spMkLst>
        </pc:spChg>
        <pc:spChg chg="add mod">
          <ac:chgData name="Inês Moura" userId="df7d5249d9ee1870" providerId="LiveId" clId="{1E7CCBF9-45BD-4659-BF09-2E944E028B4F}" dt="2021-11-02T08:20:43.295" v="1454" actId="1076"/>
          <ac:spMkLst>
            <pc:docMk/>
            <pc:sldMk cId="1235145285" sldId="262"/>
            <ac:spMk id="9" creationId="{CC0A0F56-B1E4-4F55-AA4D-1233EDEBA258}"/>
          </ac:spMkLst>
        </pc:spChg>
        <pc:spChg chg="add mod">
          <ac:chgData name="Inês Moura" userId="df7d5249d9ee1870" providerId="LiveId" clId="{1E7CCBF9-45BD-4659-BF09-2E944E028B4F}" dt="2021-11-02T08:22:09.223" v="1463" actId="1076"/>
          <ac:spMkLst>
            <pc:docMk/>
            <pc:sldMk cId="1235145285" sldId="262"/>
            <ac:spMk id="10" creationId="{34D16FDE-F3D9-42D1-9DEE-839C0D1D089A}"/>
          </ac:spMkLst>
        </pc:spChg>
        <pc:picChg chg="add mod">
          <ac:chgData name="Inês Moura" userId="df7d5249d9ee1870" providerId="LiveId" clId="{1E7CCBF9-45BD-4659-BF09-2E944E028B4F}" dt="2021-11-02T08:20:25.815" v="1450" actId="1076"/>
          <ac:picMkLst>
            <pc:docMk/>
            <pc:sldMk cId="1235145285" sldId="262"/>
            <ac:picMk id="2" creationId="{6D672CAB-ED55-4752-BF48-21FAF8EF44AA}"/>
          </ac:picMkLst>
        </pc:picChg>
        <pc:picChg chg="add mod">
          <ac:chgData name="Inês Moura" userId="df7d5249d9ee1870" providerId="LiveId" clId="{1E7CCBF9-45BD-4659-BF09-2E944E028B4F}" dt="2021-11-02T08:20:29.214" v="1451" actId="1076"/>
          <ac:picMkLst>
            <pc:docMk/>
            <pc:sldMk cId="1235145285" sldId="262"/>
            <ac:picMk id="3" creationId="{08061ED4-846F-49FF-8919-781217C6A47B}"/>
          </ac:picMkLst>
        </pc:picChg>
      </pc:sldChg>
      <pc:sldChg chg="addSp modSp mod">
        <pc:chgData name="Inês Moura" userId="df7d5249d9ee1870" providerId="LiveId" clId="{1E7CCBF9-45BD-4659-BF09-2E944E028B4F}" dt="2021-11-02T08:24:49.462" v="1483" actId="1076"/>
        <pc:sldMkLst>
          <pc:docMk/>
          <pc:sldMk cId="3592982978" sldId="263"/>
        </pc:sldMkLst>
        <pc:spChg chg="mod">
          <ac:chgData name="Inês Moura" userId="df7d5249d9ee1870" providerId="LiveId" clId="{1E7CCBF9-45BD-4659-BF09-2E944E028B4F}" dt="2021-11-01T18:10:37.840" v="976" actId="20577"/>
          <ac:spMkLst>
            <pc:docMk/>
            <pc:sldMk cId="3592982978" sldId="263"/>
            <ac:spMk id="4" creationId="{00000000-0000-0000-0000-000000000000}"/>
          </ac:spMkLst>
        </pc:spChg>
        <pc:spChg chg="add mod">
          <ac:chgData name="Inês Moura" userId="df7d5249d9ee1870" providerId="LiveId" clId="{1E7CCBF9-45BD-4659-BF09-2E944E028B4F}" dt="2021-11-02T08:24:49.462" v="1483" actId="1076"/>
          <ac:spMkLst>
            <pc:docMk/>
            <pc:sldMk cId="3592982978" sldId="263"/>
            <ac:spMk id="6" creationId="{4649EDE9-DE0F-4B59-B7ED-E91A342D1CD7}"/>
          </ac:spMkLst>
        </pc:spChg>
        <pc:picChg chg="add mod">
          <ac:chgData name="Inês Moura" userId="df7d5249d9ee1870" providerId="LiveId" clId="{1E7CCBF9-45BD-4659-BF09-2E944E028B4F}" dt="2021-11-02T08:24:46.064" v="1482" actId="1076"/>
          <ac:picMkLst>
            <pc:docMk/>
            <pc:sldMk cId="3592982978" sldId="263"/>
            <ac:picMk id="3" creationId="{F3E5756E-37CB-42CF-8628-5CC154EBEC59}"/>
          </ac:picMkLst>
        </pc:picChg>
        <pc:picChg chg="add mod modCrop">
          <ac:chgData name="Inês Moura" userId="df7d5249d9ee1870" providerId="LiveId" clId="{1E7CCBF9-45BD-4659-BF09-2E944E028B4F}" dt="2021-11-02T08:24:44.465" v="1481" actId="1076"/>
          <ac:picMkLst>
            <pc:docMk/>
            <pc:sldMk cId="3592982978" sldId="263"/>
            <ac:picMk id="9" creationId="{79288277-D323-43A1-AAD6-B16444FAAEEF}"/>
          </ac:picMkLst>
        </pc:picChg>
        <pc:picChg chg="add mod modCrop">
          <ac:chgData name="Inês Moura" userId="df7d5249d9ee1870" providerId="LiveId" clId="{1E7CCBF9-45BD-4659-BF09-2E944E028B4F}" dt="2021-11-02T08:24:42.541" v="1480" actId="1076"/>
          <ac:picMkLst>
            <pc:docMk/>
            <pc:sldMk cId="3592982978" sldId="263"/>
            <ac:picMk id="11" creationId="{491CBE31-99D5-467B-BCAF-182EB7FA3BCE}"/>
          </ac:picMkLst>
        </pc:picChg>
        <pc:picChg chg="add mod modCrop">
          <ac:chgData name="Inês Moura" userId="df7d5249d9ee1870" providerId="LiveId" clId="{1E7CCBF9-45BD-4659-BF09-2E944E028B4F}" dt="2021-11-02T08:24:40.262" v="1479" actId="1076"/>
          <ac:picMkLst>
            <pc:docMk/>
            <pc:sldMk cId="3592982978" sldId="263"/>
            <ac:picMk id="12" creationId="{652B5BA3-B0A7-4035-9DBF-2017A24ACD3E}"/>
          </ac:picMkLst>
        </pc:picChg>
      </pc:sldChg>
      <pc:sldChg chg="addSp delSp modSp mod setBg">
        <pc:chgData name="Inês Moura" userId="df7d5249d9ee1870" providerId="LiveId" clId="{1E7CCBF9-45BD-4659-BF09-2E944E028B4F}" dt="2021-11-01T15:51:15.919" v="366" actId="1076"/>
        <pc:sldMkLst>
          <pc:docMk/>
          <pc:sldMk cId="2687776172" sldId="267"/>
        </pc:sldMkLst>
        <pc:spChg chg="mod">
          <ac:chgData name="Inês Moura" userId="df7d5249d9ee1870" providerId="LiveId" clId="{1E7CCBF9-45BD-4659-BF09-2E944E028B4F}" dt="2021-11-01T15:50:13.580" v="356" actId="26606"/>
          <ac:spMkLst>
            <pc:docMk/>
            <pc:sldMk cId="2687776172" sldId="267"/>
            <ac:spMk id="4" creationId="{00000000-0000-0000-0000-000000000000}"/>
          </ac:spMkLst>
        </pc:spChg>
        <pc:spChg chg="mod ord">
          <ac:chgData name="Inês Moura" userId="df7d5249d9ee1870" providerId="LiveId" clId="{1E7CCBF9-45BD-4659-BF09-2E944E028B4F}" dt="2021-11-01T15:50:13.580" v="356" actId="26606"/>
          <ac:spMkLst>
            <pc:docMk/>
            <pc:sldMk cId="2687776172" sldId="267"/>
            <ac:spMk id="5" creationId="{00000000-0000-0000-0000-000000000000}"/>
          </ac:spMkLst>
        </pc:spChg>
        <pc:spChg chg="del mod">
          <ac:chgData name="Inês Moura" userId="df7d5249d9ee1870" providerId="LiveId" clId="{1E7CCBF9-45BD-4659-BF09-2E944E028B4F}" dt="2021-11-01T15:36:22.116" v="196" actId="478"/>
          <ac:spMkLst>
            <pc:docMk/>
            <pc:sldMk cId="2687776172" sldId="267"/>
            <ac:spMk id="7" creationId="{00000000-0000-0000-0000-000000000000}"/>
          </ac:spMkLst>
        </pc:spChg>
        <pc:spChg chg="del mod">
          <ac:chgData name="Inês Moura" userId="df7d5249d9ee1870" providerId="LiveId" clId="{1E7CCBF9-45BD-4659-BF09-2E944E028B4F}" dt="2021-11-01T15:37:55.145" v="221" actId="478"/>
          <ac:spMkLst>
            <pc:docMk/>
            <pc:sldMk cId="2687776172" sldId="267"/>
            <ac:spMk id="14" creationId="{A38F8576-182A-4A67-9077-98C278641A42}"/>
          </ac:spMkLst>
        </pc:spChg>
        <pc:spChg chg="add del">
          <ac:chgData name="Inês Moura" userId="df7d5249d9ee1870" providerId="LiveId" clId="{1E7CCBF9-45BD-4659-BF09-2E944E028B4F}" dt="2021-11-01T15:50:13.580" v="356" actId="26606"/>
          <ac:spMkLst>
            <pc:docMk/>
            <pc:sldMk cId="2687776172" sldId="267"/>
            <ac:spMk id="27" creationId="{0550F5B9-399F-4FAD-AE6C-ED65F9A43A74}"/>
          </ac:spMkLst>
        </pc:spChg>
        <pc:spChg chg="add del">
          <ac:chgData name="Inês Moura" userId="df7d5249d9ee1870" providerId="LiveId" clId="{1E7CCBF9-45BD-4659-BF09-2E944E028B4F}" dt="2021-11-01T15:50:13.580" v="356" actId="26606"/>
          <ac:spMkLst>
            <pc:docMk/>
            <pc:sldMk cId="2687776172" sldId="267"/>
            <ac:spMk id="29" creationId="{C062E60F-5CD4-4268-8359-8076634680E5}"/>
          </ac:spMkLst>
        </pc:spChg>
        <pc:spChg chg="add del">
          <ac:chgData name="Inês Moura" userId="df7d5249d9ee1870" providerId="LiveId" clId="{1E7CCBF9-45BD-4659-BF09-2E944E028B4F}" dt="2021-11-01T15:50:13.580" v="356" actId="26606"/>
          <ac:spMkLst>
            <pc:docMk/>
            <pc:sldMk cId="2687776172" sldId="267"/>
            <ac:spMk id="31" creationId="{BB341EC3-1810-4D33-BA3F-E2D0AA0ECFB6}"/>
          </ac:spMkLst>
        </pc:spChg>
        <pc:spChg chg="add del">
          <ac:chgData name="Inês Moura" userId="df7d5249d9ee1870" providerId="LiveId" clId="{1E7CCBF9-45BD-4659-BF09-2E944E028B4F}" dt="2021-11-01T15:50:13.580" v="356" actId="26606"/>
          <ac:spMkLst>
            <pc:docMk/>
            <pc:sldMk cId="2687776172" sldId="267"/>
            <ac:spMk id="33" creationId="{10127CDE-2B99-47A8-BB3C-7D17519105E0}"/>
          </ac:spMkLst>
        </pc:spChg>
        <pc:graphicFrameChg chg="add del mod modGraphic">
          <ac:chgData name="Inês Moura" userId="df7d5249d9ee1870" providerId="LiveId" clId="{1E7CCBF9-45BD-4659-BF09-2E944E028B4F}" dt="2021-11-01T15:28:05.567" v="14" actId="478"/>
          <ac:graphicFrameMkLst>
            <pc:docMk/>
            <pc:sldMk cId="2687776172" sldId="267"/>
            <ac:graphicFrameMk id="2" creationId="{D9D14ED4-7B2A-4B82-B631-263DB23703E5}"/>
          </ac:graphicFrameMkLst>
        </pc:graphicFrameChg>
        <pc:graphicFrameChg chg="add del mod modGraphic">
          <ac:chgData name="Inês Moura" userId="df7d5249d9ee1870" providerId="LiveId" clId="{1E7CCBF9-45BD-4659-BF09-2E944E028B4F}" dt="2021-11-01T15:28:37.590" v="21" actId="478"/>
          <ac:graphicFrameMkLst>
            <pc:docMk/>
            <pc:sldMk cId="2687776172" sldId="267"/>
            <ac:graphicFrameMk id="6" creationId="{D8CF794D-75A1-4A66-9BDD-6BE837646741}"/>
          </ac:graphicFrameMkLst>
        </pc:graphicFrameChg>
        <pc:graphicFrameChg chg="add del mod modGraphic">
          <ac:chgData name="Inês Moura" userId="df7d5249d9ee1870" providerId="LiveId" clId="{1E7CCBF9-45BD-4659-BF09-2E944E028B4F}" dt="2021-11-01T15:28:59.597" v="49" actId="478"/>
          <ac:graphicFrameMkLst>
            <pc:docMk/>
            <pc:sldMk cId="2687776172" sldId="267"/>
            <ac:graphicFrameMk id="10" creationId="{172C441F-1A26-4585-BFCA-B71257B1D0EE}"/>
          </ac:graphicFrameMkLst>
        </pc:graphicFrameChg>
        <pc:graphicFrameChg chg="add del mod ord modGraphic">
          <ac:chgData name="Inês Moura" userId="df7d5249d9ee1870" providerId="LiveId" clId="{1E7CCBF9-45BD-4659-BF09-2E944E028B4F}" dt="2021-11-01T15:50:13.580" v="356" actId="26606"/>
          <ac:graphicFrameMkLst>
            <pc:docMk/>
            <pc:sldMk cId="2687776172" sldId="267"/>
            <ac:graphicFrameMk id="11" creationId="{D3D74AD7-E208-4F74-9CB0-A9AD41F7BE57}"/>
          </ac:graphicFrameMkLst>
        </pc:graphicFrameChg>
        <pc:graphicFrameChg chg="add del mod modGraphic">
          <ac:chgData name="Inês Moura" userId="df7d5249d9ee1870" providerId="LiveId" clId="{1E7CCBF9-45BD-4659-BF09-2E944E028B4F}" dt="2021-11-01T15:49:33.398" v="343" actId="478"/>
          <ac:graphicFrameMkLst>
            <pc:docMk/>
            <pc:sldMk cId="2687776172" sldId="267"/>
            <ac:graphicFrameMk id="18" creationId="{C5F2364E-9278-44D2-8EA4-64C06DA79B57}"/>
          </ac:graphicFrameMkLst>
        </pc:graphicFrameChg>
        <pc:picChg chg="mod ord">
          <ac:chgData name="Inês Moura" userId="df7d5249d9ee1870" providerId="LiveId" clId="{1E7CCBF9-45BD-4659-BF09-2E944E028B4F}" dt="2021-11-01T15:50:13.580" v="356" actId="26606"/>
          <ac:picMkLst>
            <pc:docMk/>
            <pc:sldMk cId="2687776172" sldId="267"/>
            <ac:picMk id="8" creationId="{DB77EA11-12D4-4385-97BC-453BB6CE3635}"/>
          </ac:picMkLst>
        </pc:picChg>
        <pc:picChg chg="mod">
          <ac:chgData name="Inês Moura" userId="df7d5249d9ee1870" providerId="LiveId" clId="{1E7CCBF9-45BD-4659-BF09-2E944E028B4F}" dt="2021-11-01T15:51:15.919" v="366" actId="1076"/>
          <ac:picMkLst>
            <pc:docMk/>
            <pc:sldMk cId="2687776172" sldId="267"/>
            <ac:picMk id="9" creationId="{17DBA862-9794-44C9-852E-A83AEA8D9051}"/>
          </ac:picMkLst>
        </pc:picChg>
        <pc:picChg chg="del mod">
          <ac:chgData name="Inês Moura" userId="df7d5249d9ee1870" providerId="LiveId" clId="{1E7CCBF9-45BD-4659-BF09-2E944E028B4F}" dt="2021-11-01T15:36:41.133" v="200" actId="478"/>
          <ac:picMkLst>
            <pc:docMk/>
            <pc:sldMk cId="2687776172" sldId="267"/>
            <ac:picMk id="13" creationId="{228D634E-3DFD-4828-91CE-C77312F973CF}"/>
          </ac:picMkLst>
        </pc:picChg>
        <pc:picChg chg="add mod modCrop">
          <ac:chgData name="Inês Moura" userId="df7d5249d9ee1870" providerId="LiveId" clId="{1E7CCBF9-45BD-4659-BF09-2E944E028B4F}" dt="2021-11-01T15:51:03.428" v="364" actId="1076"/>
          <ac:picMkLst>
            <pc:docMk/>
            <pc:sldMk cId="2687776172" sldId="267"/>
            <ac:picMk id="20" creationId="{9251D063-A775-47B5-90E4-E31FC4B734B9}"/>
          </ac:picMkLst>
        </pc:picChg>
        <pc:picChg chg="add mod ord modCrop">
          <ac:chgData name="Inês Moura" userId="df7d5249d9ee1870" providerId="LiveId" clId="{1E7CCBF9-45BD-4659-BF09-2E944E028B4F}" dt="2021-11-01T15:51:09.113" v="365" actId="1076"/>
          <ac:picMkLst>
            <pc:docMk/>
            <pc:sldMk cId="2687776172" sldId="267"/>
            <ac:picMk id="22" creationId="{90FEEA11-30E8-4397-9199-0E0845A451A5}"/>
          </ac:picMkLst>
        </pc:picChg>
        <pc:cxnChg chg="add del mod">
          <ac:chgData name="Inês Moura" userId="df7d5249d9ee1870" providerId="LiveId" clId="{1E7CCBF9-45BD-4659-BF09-2E944E028B4F}" dt="2021-11-01T15:40:04.523" v="224" actId="478"/>
          <ac:cxnSpMkLst>
            <pc:docMk/>
            <pc:sldMk cId="2687776172" sldId="267"/>
            <ac:cxnSpMk id="16" creationId="{95DBB1C3-28E0-4238-8D50-44858EBD84E3}"/>
          </ac:cxnSpMkLst>
        </pc:cxnChg>
      </pc:sldChg>
      <pc:sldChg chg="addSp delSp modSp add mod ord">
        <pc:chgData name="Inês Moura" userId="df7d5249d9ee1870" providerId="LiveId" clId="{1E7CCBF9-45BD-4659-BF09-2E944E028B4F}" dt="2021-11-01T18:06:48.870" v="964"/>
        <pc:sldMkLst>
          <pc:docMk/>
          <pc:sldMk cId="2016772101" sldId="268"/>
        </pc:sldMkLst>
        <pc:spChg chg="add mod">
          <ac:chgData name="Inês Moura" userId="df7d5249d9ee1870" providerId="LiveId" clId="{1E7CCBF9-45BD-4659-BF09-2E944E028B4F}" dt="2021-11-01T17:23:13.191" v="796" actId="20577"/>
          <ac:spMkLst>
            <pc:docMk/>
            <pc:sldMk cId="2016772101" sldId="268"/>
            <ac:spMk id="11" creationId="{A6ACBD2E-FB48-49EF-99E8-8CB38D7201EB}"/>
          </ac:spMkLst>
        </pc:spChg>
        <pc:picChg chg="del">
          <ac:chgData name="Inês Moura" userId="df7d5249d9ee1870" providerId="LiveId" clId="{1E7CCBF9-45BD-4659-BF09-2E944E028B4F}" dt="2021-11-01T15:59:59.890" v="419" actId="478"/>
          <ac:picMkLst>
            <pc:docMk/>
            <pc:sldMk cId="2016772101" sldId="268"/>
            <ac:picMk id="3" creationId="{0126F1EC-D6EA-40F7-9EE6-FADE8F1D60BC}"/>
          </ac:picMkLst>
        </pc:picChg>
        <pc:picChg chg="add mod ord">
          <ac:chgData name="Inês Moura" userId="df7d5249d9ee1870" providerId="LiveId" clId="{1E7CCBF9-45BD-4659-BF09-2E944E028B4F}" dt="2021-11-01T17:20:09.498" v="768" actId="1076"/>
          <ac:picMkLst>
            <pc:docMk/>
            <pc:sldMk cId="2016772101" sldId="268"/>
            <ac:picMk id="7" creationId="{91A78405-589C-4F72-BB4D-65CC70EB8EFB}"/>
          </ac:picMkLst>
        </pc:picChg>
        <pc:picChg chg="del">
          <ac:chgData name="Inês Moura" userId="df7d5249d9ee1870" providerId="LiveId" clId="{1E7CCBF9-45BD-4659-BF09-2E944E028B4F}" dt="2021-11-01T16:00:00.426" v="420" actId="478"/>
          <ac:picMkLst>
            <pc:docMk/>
            <pc:sldMk cId="2016772101" sldId="268"/>
            <ac:picMk id="10" creationId="{2B4A25FD-BA1A-4013-A99E-45F14FEA0C2C}"/>
          </ac:picMkLst>
        </pc:picChg>
        <pc:picChg chg="del">
          <ac:chgData name="Inês Moura" userId="df7d5249d9ee1870" providerId="LiveId" clId="{1E7CCBF9-45BD-4659-BF09-2E944E028B4F}" dt="2021-11-01T16:00:00.700" v="421" actId="478"/>
          <ac:picMkLst>
            <pc:docMk/>
            <pc:sldMk cId="2016772101" sldId="268"/>
            <ac:picMk id="12" creationId="{428137AA-0860-4F0E-A9AC-1D5666E32FAF}"/>
          </ac:picMkLst>
        </pc:picChg>
      </pc:sldChg>
      <pc:sldChg chg="addSp delSp modSp add mod">
        <pc:chgData name="Inês Moura" userId="df7d5249d9ee1870" providerId="LiveId" clId="{1E7CCBF9-45BD-4659-BF09-2E944E028B4F}" dt="2021-11-01T18:08:38.356" v="966" actId="478"/>
        <pc:sldMkLst>
          <pc:docMk/>
          <pc:sldMk cId="3302027623" sldId="269"/>
        </pc:sldMkLst>
        <pc:spChg chg="mod">
          <ac:chgData name="Inês Moura" userId="df7d5249d9ee1870" providerId="LiveId" clId="{1E7CCBF9-45BD-4659-BF09-2E944E028B4F}" dt="2021-11-01T17:24:46.904" v="810" actId="14100"/>
          <ac:spMkLst>
            <pc:docMk/>
            <pc:sldMk cId="3302027623" sldId="269"/>
            <ac:spMk id="4" creationId="{00000000-0000-0000-0000-000000000000}"/>
          </ac:spMkLst>
        </pc:spChg>
        <pc:spChg chg="mod">
          <ac:chgData name="Inês Moura" userId="df7d5249d9ee1870" providerId="LiveId" clId="{1E7CCBF9-45BD-4659-BF09-2E944E028B4F}" dt="2021-11-01T17:45:09.919" v="814" actId="20577"/>
          <ac:spMkLst>
            <pc:docMk/>
            <pc:sldMk cId="3302027623" sldId="269"/>
            <ac:spMk id="6" creationId="{16575AE0-D11D-4695-A97B-61E1883EF96D}"/>
          </ac:spMkLst>
        </pc:spChg>
        <pc:spChg chg="add mod">
          <ac:chgData name="Inês Moura" userId="df7d5249d9ee1870" providerId="LiveId" clId="{1E7CCBF9-45BD-4659-BF09-2E944E028B4F}" dt="2021-11-01T18:01:13.998" v="926" actId="1076"/>
          <ac:spMkLst>
            <pc:docMk/>
            <pc:sldMk cId="3302027623" sldId="269"/>
            <ac:spMk id="9" creationId="{0A5A4346-A9ED-46AA-9C68-CF5DEE3689E4}"/>
          </ac:spMkLst>
        </pc:spChg>
        <pc:spChg chg="del">
          <ac:chgData name="Inês Moura" userId="df7d5249d9ee1870" providerId="LiveId" clId="{1E7CCBF9-45BD-4659-BF09-2E944E028B4F}" dt="2021-11-01T17:24:39.721" v="798" actId="478"/>
          <ac:spMkLst>
            <pc:docMk/>
            <pc:sldMk cId="3302027623" sldId="269"/>
            <ac:spMk id="11" creationId="{A6ACBD2E-FB48-49EF-99E8-8CB38D7201EB}"/>
          </ac:spMkLst>
        </pc:spChg>
        <pc:spChg chg="add mod">
          <ac:chgData name="Inês Moura" userId="df7d5249d9ee1870" providerId="LiveId" clId="{1E7CCBF9-45BD-4659-BF09-2E944E028B4F}" dt="2021-11-01T18:03:36.429" v="945" actId="20577"/>
          <ac:spMkLst>
            <pc:docMk/>
            <pc:sldMk cId="3302027623" sldId="269"/>
            <ac:spMk id="18" creationId="{2F0796B5-BA20-4D1A-8B24-7383B2757EE1}"/>
          </ac:spMkLst>
        </pc:spChg>
        <pc:spChg chg="add mod">
          <ac:chgData name="Inês Moura" userId="df7d5249d9ee1870" providerId="LiveId" clId="{1E7CCBF9-45BD-4659-BF09-2E944E028B4F}" dt="2021-11-01T18:04:57.829" v="958" actId="1076"/>
          <ac:spMkLst>
            <pc:docMk/>
            <pc:sldMk cId="3302027623" sldId="269"/>
            <ac:spMk id="24" creationId="{B9AC4DBD-DC79-415B-9061-E90799E77CFB}"/>
          </ac:spMkLst>
        </pc:spChg>
        <pc:graphicFrameChg chg="add del mod modGraphic">
          <ac:chgData name="Inês Moura" userId="df7d5249d9ee1870" providerId="LiveId" clId="{1E7CCBF9-45BD-4659-BF09-2E944E028B4F}" dt="2021-11-01T17:50:23.424" v="837" actId="478"/>
          <ac:graphicFrameMkLst>
            <pc:docMk/>
            <pc:sldMk cId="3302027623" sldId="269"/>
            <ac:graphicFrameMk id="13" creationId="{C048596D-A3F3-45AC-9BAE-2D7B0BEA2A6C}"/>
          </ac:graphicFrameMkLst>
        </pc:graphicFrameChg>
        <pc:picChg chg="del">
          <ac:chgData name="Inês Moura" userId="df7d5249d9ee1870" providerId="LiveId" clId="{1E7CCBF9-45BD-4659-BF09-2E944E028B4F}" dt="2021-11-01T17:24:40.161" v="799" actId="478"/>
          <ac:picMkLst>
            <pc:docMk/>
            <pc:sldMk cId="3302027623" sldId="269"/>
            <ac:picMk id="7" creationId="{91A78405-589C-4F72-BB4D-65CC70EB8EFB}"/>
          </ac:picMkLst>
        </pc:picChg>
        <pc:picChg chg="add del mod">
          <ac:chgData name="Inês Moura" userId="df7d5249d9ee1870" providerId="LiveId" clId="{1E7CCBF9-45BD-4659-BF09-2E944E028B4F}" dt="2021-11-01T17:56:25.468" v="893" actId="478"/>
          <ac:picMkLst>
            <pc:docMk/>
            <pc:sldMk cId="3302027623" sldId="269"/>
            <ac:picMk id="12" creationId="{A772AA99-4470-4A94-B9B5-BF04386C94D6}"/>
          </ac:picMkLst>
        </pc:picChg>
        <pc:picChg chg="add del mod">
          <ac:chgData name="Inês Moura" userId="df7d5249d9ee1870" providerId="LiveId" clId="{1E7CCBF9-45BD-4659-BF09-2E944E028B4F}" dt="2021-11-01T17:52:55.608" v="839" actId="478"/>
          <ac:picMkLst>
            <pc:docMk/>
            <pc:sldMk cId="3302027623" sldId="269"/>
            <ac:picMk id="15" creationId="{A67DB52E-8D5C-4FF8-85C8-E925B66C3591}"/>
          </ac:picMkLst>
        </pc:picChg>
        <pc:picChg chg="add del mod">
          <ac:chgData name="Inês Moura" userId="df7d5249d9ee1870" providerId="LiveId" clId="{1E7CCBF9-45BD-4659-BF09-2E944E028B4F}" dt="2021-11-01T17:57:54.078" v="897" actId="478"/>
          <ac:picMkLst>
            <pc:docMk/>
            <pc:sldMk cId="3302027623" sldId="269"/>
            <ac:picMk id="17" creationId="{6BE087EF-69BF-478D-A4E6-13B96B217217}"/>
          </ac:picMkLst>
        </pc:picChg>
        <pc:picChg chg="add mod ord">
          <ac:chgData name="Inês Moura" userId="df7d5249d9ee1870" providerId="LiveId" clId="{1E7CCBF9-45BD-4659-BF09-2E944E028B4F}" dt="2021-11-01T18:01:16.931" v="927" actId="14100"/>
          <ac:picMkLst>
            <pc:docMk/>
            <pc:sldMk cId="3302027623" sldId="269"/>
            <ac:picMk id="19" creationId="{0CBDAD03-11FB-4148-AB76-E9C2BDECE72A}"/>
          </ac:picMkLst>
        </pc:picChg>
        <pc:picChg chg="add del mod">
          <ac:chgData name="Inês Moura" userId="df7d5249d9ee1870" providerId="LiveId" clId="{1E7CCBF9-45BD-4659-BF09-2E944E028B4F}" dt="2021-11-01T17:58:01.511" v="902" actId="478"/>
          <ac:picMkLst>
            <pc:docMk/>
            <pc:sldMk cId="3302027623" sldId="269"/>
            <ac:picMk id="21" creationId="{011D2AFC-B0FA-4D5E-83AC-228091BB9D0E}"/>
          </ac:picMkLst>
        </pc:picChg>
        <pc:picChg chg="add mod ord">
          <ac:chgData name="Inês Moura" userId="df7d5249d9ee1870" providerId="LiveId" clId="{1E7CCBF9-45BD-4659-BF09-2E944E028B4F}" dt="2021-11-01T18:01:50.383" v="936" actId="1076"/>
          <ac:picMkLst>
            <pc:docMk/>
            <pc:sldMk cId="3302027623" sldId="269"/>
            <ac:picMk id="23" creationId="{880F9A05-8056-42EF-BB9F-AC7A8057364D}"/>
          </ac:picMkLst>
        </pc:picChg>
        <pc:picChg chg="add del mod">
          <ac:chgData name="Inês Moura" userId="df7d5249d9ee1870" providerId="LiveId" clId="{1E7CCBF9-45BD-4659-BF09-2E944E028B4F}" dt="2021-11-01T18:08:38.356" v="966" actId="478"/>
          <ac:picMkLst>
            <pc:docMk/>
            <pc:sldMk cId="3302027623" sldId="269"/>
            <ac:picMk id="26" creationId="{489BE5EB-C003-40E8-95BF-74D45C8115A6}"/>
          </ac:picMkLst>
        </pc:picChg>
        <pc:picChg chg="add mod">
          <ac:chgData name="Inês Moura" userId="df7d5249d9ee1870" providerId="LiveId" clId="{1E7CCBF9-45BD-4659-BF09-2E944E028B4F}" dt="2021-11-01T18:06:31.560" v="962" actId="1076"/>
          <ac:picMkLst>
            <pc:docMk/>
            <pc:sldMk cId="3302027623" sldId="269"/>
            <ac:picMk id="28" creationId="{215CBA15-4C09-41E8-871E-3B0CA54D0DCA}"/>
          </ac:picMkLst>
        </pc:picChg>
      </pc:sldChg>
      <pc:sldChg chg="addSp delSp modSp add mod">
        <pc:chgData name="Inês Moura" userId="df7d5249d9ee1870" providerId="LiveId" clId="{1E7CCBF9-45BD-4659-BF09-2E944E028B4F}" dt="2021-11-01T18:25:52.903" v="1164" actId="14100"/>
        <pc:sldMkLst>
          <pc:docMk/>
          <pc:sldMk cId="3630644949" sldId="270"/>
        </pc:sldMkLst>
        <pc:spChg chg="del">
          <ac:chgData name="Inês Moura" userId="df7d5249d9ee1870" providerId="LiveId" clId="{1E7CCBF9-45BD-4659-BF09-2E944E028B4F}" dt="2021-11-01T18:00:14.078" v="918" actId="478"/>
          <ac:spMkLst>
            <pc:docMk/>
            <pc:sldMk cId="3630644949" sldId="270"/>
            <ac:spMk id="9" creationId="{0A5A4346-A9ED-46AA-9C68-CF5DEE3689E4}"/>
          </ac:spMkLst>
        </pc:spChg>
        <pc:spChg chg="add mod">
          <ac:chgData name="Inês Moura" userId="df7d5249d9ee1870" providerId="LiveId" clId="{1E7CCBF9-45BD-4659-BF09-2E944E028B4F}" dt="2021-11-01T18:25:30.082" v="1159" actId="20577"/>
          <ac:spMkLst>
            <pc:docMk/>
            <pc:sldMk cId="3630644949" sldId="270"/>
            <ac:spMk id="10" creationId="{112CF7B0-1173-47A4-A62D-6E2E872E83C3}"/>
          </ac:spMkLst>
        </pc:spChg>
        <pc:spChg chg="add del mod">
          <ac:chgData name="Inês Moura" userId="df7d5249d9ee1870" providerId="LiveId" clId="{1E7CCBF9-45BD-4659-BF09-2E944E028B4F}" dt="2021-11-01T18:24:35.874" v="1138" actId="478"/>
          <ac:spMkLst>
            <pc:docMk/>
            <pc:sldMk cId="3630644949" sldId="270"/>
            <ac:spMk id="11" creationId="{8DB1A4AA-188C-4FA4-93F9-ED712BF0466E}"/>
          </ac:spMkLst>
        </pc:spChg>
        <pc:spChg chg="add mod ord">
          <ac:chgData name="Inês Moura" userId="df7d5249d9ee1870" providerId="LiveId" clId="{1E7CCBF9-45BD-4659-BF09-2E944E028B4F}" dt="2021-11-01T18:25:45.345" v="1163" actId="167"/>
          <ac:spMkLst>
            <pc:docMk/>
            <pc:sldMk cId="3630644949" sldId="270"/>
            <ac:spMk id="12" creationId="{702C1AC4-10E4-469B-B5EF-821F18947F3A}"/>
          </ac:spMkLst>
        </pc:spChg>
        <pc:spChg chg="mod">
          <ac:chgData name="Inês Moura" userId="df7d5249d9ee1870" providerId="LiveId" clId="{1E7CCBF9-45BD-4659-BF09-2E944E028B4F}" dt="2021-11-01T18:22:27.325" v="1115" actId="13822"/>
          <ac:spMkLst>
            <pc:docMk/>
            <pc:sldMk cId="3630644949" sldId="270"/>
            <ac:spMk id="18" creationId="{2F0796B5-BA20-4D1A-8B24-7383B2757EE1}"/>
          </ac:spMkLst>
        </pc:spChg>
        <pc:picChg chg="add mod modCrop">
          <ac:chgData name="Inês Moura" userId="df7d5249d9ee1870" providerId="LiveId" clId="{1E7CCBF9-45BD-4659-BF09-2E944E028B4F}" dt="2021-11-01T18:22:11.970" v="1109" actId="14100"/>
          <ac:picMkLst>
            <pc:docMk/>
            <pc:sldMk cId="3630644949" sldId="270"/>
            <ac:picMk id="3" creationId="{CB0463D4-B271-452A-A803-803B038581DB}"/>
          </ac:picMkLst>
        </pc:picChg>
        <pc:picChg chg="add mod modCrop">
          <ac:chgData name="Inês Moura" userId="df7d5249d9ee1870" providerId="LiveId" clId="{1E7CCBF9-45BD-4659-BF09-2E944E028B4F}" dt="2021-11-01T18:23:14.800" v="1131" actId="732"/>
          <ac:picMkLst>
            <pc:docMk/>
            <pc:sldMk cId="3630644949" sldId="270"/>
            <ac:picMk id="13" creationId="{09084FFE-3B15-470F-8F39-DCECBD09D518}"/>
          </ac:picMkLst>
        </pc:picChg>
        <pc:picChg chg="add mod modCrop">
          <ac:chgData name="Inês Moura" userId="df7d5249d9ee1870" providerId="LiveId" clId="{1E7CCBF9-45BD-4659-BF09-2E944E028B4F}" dt="2021-11-01T18:25:52.903" v="1164" actId="14100"/>
          <ac:picMkLst>
            <pc:docMk/>
            <pc:sldMk cId="3630644949" sldId="270"/>
            <ac:picMk id="15" creationId="{FBC0F219-D698-46A8-8BAE-A0B3BEC80240}"/>
          </ac:picMkLst>
        </pc:picChg>
        <pc:picChg chg="del">
          <ac:chgData name="Inês Moura" userId="df7d5249d9ee1870" providerId="LiveId" clId="{1E7CCBF9-45BD-4659-BF09-2E944E028B4F}" dt="2021-11-01T18:00:14.596" v="919" actId="478"/>
          <ac:picMkLst>
            <pc:docMk/>
            <pc:sldMk cId="3630644949" sldId="270"/>
            <ac:picMk id="19" creationId="{0CBDAD03-11FB-4148-AB76-E9C2BDECE72A}"/>
          </ac:picMkLst>
        </pc:picChg>
        <pc:picChg chg="del">
          <ac:chgData name="Inês Moura" userId="df7d5249d9ee1870" providerId="LiveId" clId="{1E7CCBF9-45BD-4659-BF09-2E944E028B4F}" dt="2021-11-01T18:00:12.008" v="916" actId="478"/>
          <ac:picMkLst>
            <pc:docMk/>
            <pc:sldMk cId="3630644949" sldId="270"/>
            <ac:picMk id="23" creationId="{880F9A05-8056-42EF-BB9F-AC7A8057364D}"/>
          </ac:picMkLst>
        </pc:picChg>
      </pc:sldChg>
      <pc:sldChg chg="addSp delSp modSp add mod ord">
        <pc:chgData name="Inês Moura" userId="df7d5249d9ee1870" providerId="LiveId" clId="{1E7CCBF9-45BD-4659-BF09-2E944E028B4F}" dt="2021-11-02T08:23:23.083" v="1473"/>
        <pc:sldMkLst>
          <pc:docMk/>
          <pc:sldMk cId="2772751158" sldId="271"/>
        </pc:sldMkLst>
        <pc:spChg chg="del">
          <ac:chgData name="Inês Moura" userId="df7d5249d9ee1870" providerId="LiveId" clId="{1E7CCBF9-45BD-4659-BF09-2E944E028B4F}" dt="2021-11-01T18:28:23.918" v="1168" actId="478"/>
          <ac:spMkLst>
            <pc:docMk/>
            <pc:sldMk cId="2772751158" sldId="271"/>
            <ac:spMk id="10" creationId="{112CF7B0-1173-47A4-A62D-6E2E872E83C3}"/>
          </ac:spMkLst>
        </pc:spChg>
        <pc:spChg chg="del">
          <ac:chgData name="Inês Moura" userId="df7d5249d9ee1870" providerId="LiveId" clId="{1E7CCBF9-45BD-4659-BF09-2E944E028B4F}" dt="2021-11-01T18:28:23.918" v="1168" actId="478"/>
          <ac:spMkLst>
            <pc:docMk/>
            <pc:sldMk cId="2772751158" sldId="271"/>
            <ac:spMk id="12" creationId="{702C1AC4-10E4-469B-B5EF-821F18947F3A}"/>
          </ac:spMkLst>
        </pc:spChg>
        <pc:spChg chg="add mod">
          <ac:chgData name="Inês Moura" userId="df7d5249d9ee1870" providerId="LiveId" clId="{1E7CCBF9-45BD-4659-BF09-2E944E028B4F}" dt="2021-11-01T18:32:42.123" v="1205" actId="1076"/>
          <ac:spMkLst>
            <pc:docMk/>
            <pc:sldMk cId="2772751158" sldId="271"/>
            <ac:spMk id="14" creationId="{192D6435-ED65-4759-98BD-86514E2E1138}"/>
          </ac:spMkLst>
        </pc:spChg>
        <pc:spChg chg="del">
          <ac:chgData name="Inês Moura" userId="df7d5249d9ee1870" providerId="LiveId" clId="{1E7CCBF9-45BD-4659-BF09-2E944E028B4F}" dt="2021-11-01T18:28:23.918" v="1168" actId="478"/>
          <ac:spMkLst>
            <pc:docMk/>
            <pc:sldMk cId="2772751158" sldId="271"/>
            <ac:spMk id="18" creationId="{2F0796B5-BA20-4D1A-8B24-7383B2757EE1}"/>
          </ac:spMkLst>
        </pc:spChg>
        <pc:spChg chg="add mod">
          <ac:chgData name="Inês Moura" userId="df7d5249d9ee1870" providerId="LiveId" clId="{1E7CCBF9-45BD-4659-BF09-2E944E028B4F}" dt="2021-11-01T18:34:13.445" v="1217" actId="1076"/>
          <ac:spMkLst>
            <pc:docMk/>
            <pc:sldMk cId="2772751158" sldId="271"/>
            <ac:spMk id="19" creationId="{CF82D586-32FA-4C63-BD4F-1AE70EA6CE23}"/>
          </ac:spMkLst>
        </pc:spChg>
        <pc:picChg chg="del">
          <ac:chgData name="Inês Moura" userId="df7d5249d9ee1870" providerId="LiveId" clId="{1E7CCBF9-45BD-4659-BF09-2E944E028B4F}" dt="2021-11-01T18:28:23.918" v="1168" actId="478"/>
          <ac:picMkLst>
            <pc:docMk/>
            <pc:sldMk cId="2772751158" sldId="271"/>
            <ac:picMk id="3" creationId="{CB0463D4-B271-452A-A803-803B038581DB}"/>
          </ac:picMkLst>
        </pc:picChg>
        <pc:picChg chg="add del mod">
          <ac:chgData name="Inês Moura" userId="df7d5249d9ee1870" providerId="LiveId" clId="{1E7CCBF9-45BD-4659-BF09-2E944E028B4F}" dt="2021-11-01T18:31:32.389" v="1187" actId="478"/>
          <ac:picMkLst>
            <pc:docMk/>
            <pc:sldMk cId="2772751158" sldId="271"/>
            <ac:picMk id="7" creationId="{68A93ED5-8AF9-4A90-A72C-45DC723BF895}"/>
          </ac:picMkLst>
        </pc:picChg>
        <pc:picChg chg="add mod">
          <ac:chgData name="Inês Moura" userId="df7d5249d9ee1870" providerId="LiveId" clId="{1E7CCBF9-45BD-4659-BF09-2E944E028B4F}" dt="2021-11-01T18:34:30.803" v="1221" actId="1076"/>
          <ac:picMkLst>
            <pc:docMk/>
            <pc:sldMk cId="2772751158" sldId="271"/>
            <ac:picMk id="11" creationId="{7ABAE0B6-2059-4092-A905-76862D692261}"/>
          </ac:picMkLst>
        </pc:picChg>
        <pc:picChg chg="del">
          <ac:chgData name="Inês Moura" userId="df7d5249d9ee1870" providerId="LiveId" clId="{1E7CCBF9-45BD-4659-BF09-2E944E028B4F}" dt="2021-11-01T18:28:23.918" v="1168" actId="478"/>
          <ac:picMkLst>
            <pc:docMk/>
            <pc:sldMk cId="2772751158" sldId="271"/>
            <ac:picMk id="13" creationId="{09084FFE-3B15-470F-8F39-DCECBD09D518}"/>
          </ac:picMkLst>
        </pc:picChg>
        <pc:picChg chg="del">
          <ac:chgData name="Inês Moura" userId="df7d5249d9ee1870" providerId="LiveId" clId="{1E7CCBF9-45BD-4659-BF09-2E944E028B4F}" dt="2021-11-01T18:28:23.918" v="1168" actId="478"/>
          <ac:picMkLst>
            <pc:docMk/>
            <pc:sldMk cId="2772751158" sldId="271"/>
            <ac:picMk id="15" creationId="{FBC0F219-D698-46A8-8BAE-A0B3BEC80240}"/>
          </ac:picMkLst>
        </pc:picChg>
        <pc:picChg chg="add mod">
          <ac:chgData name="Inês Moura" userId="df7d5249d9ee1870" providerId="LiveId" clId="{1E7CCBF9-45BD-4659-BF09-2E944E028B4F}" dt="2021-11-01T18:32:46.490" v="1207" actId="1076"/>
          <ac:picMkLst>
            <pc:docMk/>
            <pc:sldMk cId="2772751158" sldId="271"/>
            <ac:picMk id="17" creationId="{79CE6833-9A32-47E7-8250-AEC83EA31955}"/>
          </ac:picMkLst>
        </pc:picChg>
        <pc:picChg chg="add mod ord modCrop">
          <ac:chgData name="Inês Moura" userId="df7d5249d9ee1870" providerId="LiveId" clId="{1E7CCBF9-45BD-4659-BF09-2E944E028B4F}" dt="2021-11-01T18:34:26.392" v="1220" actId="167"/>
          <ac:picMkLst>
            <pc:docMk/>
            <pc:sldMk cId="2772751158" sldId="271"/>
            <ac:picMk id="20" creationId="{99BFFFE9-2E1D-4700-9F55-F6FBEF60EBE2}"/>
          </ac:picMkLst>
        </pc:picChg>
      </pc:sldChg>
      <pc:sldChg chg="addSp delSp modSp add mod">
        <pc:chgData name="Inês Moura" userId="df7d5249d9ee1870" providerId="LiveId" clId="{1E7CCBF9-45BD-4659-BF09-2E944E028B4F}" dt="2021-11-02T08:23:06.114" v="1471" actId="403"/>
        <pc:sldMkLst>
          <pc:docMk/>
          <pc:sldMk cId="3357910983" sldId="272"/>
        </pc:sldMkLst>
        <pc:spChg chg="mod">
          <ac:chgData name="Inês Moura" userId="df7d5249d9ee1870" providerId="LiveId" clId="{1E7CCBF9-45BD-4659-BF09-2E944E028B4F}" dt="2021-11-01T18:34:51.298" v="1232" actId="20577"/>
          <ac:spMkLst>
            <pc:docMk/>
            <pc:sldMk cId="3357910983" sldId="272"/>
            <ac:spMk id="4" creationId="{00000000-0000-0000-0000-000000000000}"/>
          </ac:spMkLst>
        </pc:spChg>
        <pc:spChg chg="del">
          <ac:chgData name="Inês Moura" userId="df7d5249d9ee1870" providerId="LiveId" clId="{1E7CCBF9-45BD-4659-BF09-2E944E028B4F}" dt="2021-11-01T18:34:54.333" v="1233" actId="478"/>
          <ac:spMkLst>
            <pc:docMk/>
            <pc:sldMk cId="3357910983" sldId="272"/>
            <ac:spMk id="6" creationId="{16575AE0-D11D-4695-A97B-61E1883EF96D}"/>
          </ac:spMkLst>
        </pc:spChg>
        <pc:spChg chg="del">
          <ac:chgData name="Inês Moura" userId="df7d5249d9ee1870" providerId="LiveId" clId="{1E7CCBF9-45BD-4659-BF09-2E944E028B4F}" dt="2021-11-01T18:34:57.453" v="1236" actId="478"/>
          <ac:spMkLst>
            <pc:docMk/>
            <pc:sldMk cId="3357910983" sldId="272"/>
            <ac:spMk id="14" creationId="{192D6435-ED65-4759-98BD-86514E2E1138}"/>
          </ac:spMkLst>
        </pc:spChg>
        <pc:spChg chg="mod">
          <ac:chgData name="Inês Moura" userId="df7d5249d9ee1870" providerId="LiveId" clId="{1E7CCBF9-45BD-4659-BF09-2E944E028B4F}" dt="2021-11-02T08:23:06.114" v="1471" actId="403"/>
          <ac:spMkLst>
            <pc:docMk/>
            <pc:sldMk cId="3357910983" sldId="272"/>
            <ac:spMk id="19" creationId="{CF82D586-32FA-4C63-BD4F-1AE70EA6CE23}"/>
          </ac:spMkLst>
        </pc:spChg>
        <pc:spChg chg="add mod">
          <ac:chgData name="Inês Moura" userId="df7d5249d9ee1870" providerId="LiveId" clId="{1E7CCBF9-45BD-4659-BF09-2E944E028B4F}" dt="2021-11-01T19:09:38.452" v="1304" actId="207"/>
          <ac:spMkLst>
            <pc:docMk/>
            <pc:sldMk cId="3357910983" sldId="272"/>
            <ac:spMk id="23" creationId="{CBABD78B-5BE9-418E-8519-0B2E7B768F65}"/>
          </ac:spMkLst>
        </pc:spChg>
        <pc:spChg chg="add mod">
          <ac:chgData name="Inês Moura" userId="df7d5249d9ee1870" providerId="LiveId" clId="{1E7CCBF9-45BD-4659-BF09-2E944E028B4F}" dt="2021-11-01T19:09:38.452" v="1304" actId="207"/>
          <ac:spMkLst>
            <pc:docMk/>
            <pc:sldMk cId="3357910983" sldId="272"/>
            <ac:spMk id="24" creationId="{5112F0A3-8CB7-4B77-918E-520D25232546}"/>
          </ac:spMkLst>
        </pc:spChg>
        <pc:spChg chg="add del mod">
          <ac:chgData name="Inês Moura" userId="df7d5249d9ee1870" providerId="LiveId" clId="{1E7CCBF9-45BD-4659-BF09-2E944E028B4F}" dt="2021-11-01T19:12:05.461" v="1316" actId="478"/>
          <ac:spMkLst>
            <pc:docMk/>
            <pc:sldMk cId="3357910983" sldId="272"/>
            <ac:spMk id="26" creationId="{3D8B6278-1C16-455A-B56A-ADB39F21DEB0}"/>
          </ac:spMkLst>
        </pc:spChg>
        <pc:spChg chg="add mod">
          <ac:chgData name="Inês Moura" userId="df7d5249d9ee1870" providerId="LiveId" clId="{1E7CCBF9-45BD-4659-BF09-2E944E028B4F}" dt="2021-11-01T19:10:19.090" v="1308" actId="207"/>
          <ac:spMkLst>
            <pc:docMk/>
            <pc:sldMk cId="3357910983" sldId="272"/>
            <ac:spMk id="27" creationId="{E0EF9FC4-964C-4223-8C83-58FF502D9385}"/>
          </ac:spMkLst>
        </pc:spChg>
        <pc:spChg chg="add del mod">
          <ac:chgData name="Inês Moura" userId="df7d5249d9ee1870" providerId="LiveId" clId="{1E7CCBF9-45BD-4659-BF09-2E944E028B4F}" dt="2021-11-01T19:19:03.743" v="1403" actId="478"/>
          <ac:spMkLst>
            <pc:docMk/>
            <pc:sldMk cId="3357910983" sldId="272"/>
            <ac:spMk id="45" creationId="{2D9AE87E-0B70-4FF4-91A5-3F4C1D659384}"/>
          </ac:spMkLst>
        </pc:spChg>
        <pc:grpChg chg="add mod">
          <ac:chgData name="Inês Moura" userId="df7d5249d9ee1870" providerId="LiveId" clId="{1E7CCBF9-45BD-4659-BF09-2E944E028B4F}" dt="2021-11-01T19:12:38.402" v="1321" actId="164"/>
          <ac:grpSpMkLst>
            <pc:docMk/>
            <pc:sldMk cId="3357910983" sldId="272"/>
            <ac:grpSpMk id="25" creationId="{F65AEF55-4990-4EEB-B42A-7BF2509927D3}"/>
          </ac:grpSpMkLst>
        </pc:grpChg>
        <pc:grpChg chg="add mod">
          <ac:chgData name="Inês Moura" userId="df7d5249d9ee1870" providerId="LiveId" clId="{1E7CCBF9-45BD-4659-BF09-2E944E028B4F}" dt="2021-11-01T18:46:05.552" v="1291" actId="164"/>
          <ac:grpSpMkLst>
            <pc:docMk/>
            <pc:sldMk cId="3357910983" sldId="272"/>
            <ac:grpSpMk id="28" creationId="{3B84FE65-86D6-4DD3-9AA2-B63F9F9B31B4}"/>
          </ac:grpSpMkLst>
        </pc:grpChg>
        <pc:grpChg chg="add mod">
          <ac:chgData name="Inês Moura" userId="df7d5249d9ee1870" providerId="LiveId" clId="{1E7CCBF9-45BD-4659-BF09-2E944E028B4F}" dt="2021-11-01T19:12:46.865" v="1323" actId="164"/>
          <ac:grpSpMkLst>
            <pc:docMk/>
            <pc:sldMk cId="3357910983" sldId="272"/>
            <ac:grpSpMk id="35" creationId="{888BCD1D-5F92-4859-A2DA-066CA9BFA9CD}"/>
          </ac:grpSpMkLst>
        </pc:grpChg>
        <pc:grpChg chg="add mod">
          <ac:chgData name="Inês Moura" userId="df7d5249d9ee1870" providerId="LiveId" clId="{1E7CCBF9-45BD-4659-BF09-2E944E028B4F}" dt="2021-11-01T19:12:46.865" v="1323" actId="164"/>
          <ac:grpSpMkLst>
            <pc:docMk/>
            <pc:sldMk cId="3357910983" sldId="272"/>
            <ac:grpSpMk id="36" creationId="{5BD78370-658A-4B66-9ABA-82C7267795D7}"/>
          </ac:grpSpMkLst>
        </pc:grpChg>
        <pc:grpChg chg="add mod">
          <ac:chgData name="Inês Moura" userId="df7d5249d9ee1870" providerId="LiveId" clId="{1E7CCBF9-45BD-4659-BF09-2E944E028B4F}" dt="2021-11-01T19:15:23.022" v="1376" actId="1076"/>
          <ac:grpSpMkLst>
            <pc:docMk/>
            <pc:sldMk cId="3357910983" sldId="272"/>
            <ac:grpSpMk id="37" creationId="{65901110-F0DB-4D7D-A62E-36B43D8FAEC0}"/>
          </ac:grpSpMkLst>
        </pc:grpChg>
        <pc:grpChg chg="add mod">
          <ac:chgData name="Inês Moura" userId="df7d5249d9ee1870" providerId="LiveId" clId="{1E7CCBF9-45BD-4659-BF09-2E944E028B4F}" dt="2021-11-01T19:15:06.355" v="1373" actId="164"/>
          <ac:grpSpMkLst>
            <pc:docMk/>
            <pc:sldMk cId="3357910983" sldId="272"/>
            <ac:grpSpMk id="40" creationId="{90F64AAD-1B26-42E2-89DE-F8B5C15DD369}"/>
          </ac:grpSpMkLst>
        </pc:grpChg>
        <pc:picChg chg="add del mod">
          <ac:chgData name="Inês Moura" userId="df7d5249d9ee1870" providerId="LiveId" clId="{1E7CCBF9-45BD-4659-BF09-2E944E028B4F}" dt="2021-11-01T18:36:56.605" v="1244" actId="21"/>
          <ac:picMkLst>
            <pc:docMk/>
            <pc:sldMk cId="3357910983" sldId="272"/>
            <ac:picMk id="3" creationId="{F0B03DEB-5481-475F-8803-1B02797C8D9F}"/>
          </ac:picMkLst>
        </pc:picChg>
        <pc:picChg chg="add del mod">
          <ac:chgData name="Inês Moura" userId="df7d5249d9ee1870" providerId="LiveId" clId="{1E7CCBF9-45BD-4659-BF09-2E944E028B4F}" dt="2021-11-01T18:36:56.605" v="1244" actId="21"/>
          <ac:picMkLst>
            <pc:docMk/>
            <pc:sldMk cId="3357910983" sldId="272"/>
            <ac:picMk id="9" creationId="{35FE64D5-70B7-465E-8401-60058BBC52EE}"/>
          </ac:picMkLst>
        </pc:picChg>
        <pc:picChg chg="del">
          <ac:chgData name="Inês Moura" userId="df7d5249d9ee1870" providerId="LiveId" clId="{1E7CCBF9-45BD-4659-BF09-2E944E028B4F}" dt="2021-11-01T18:34:55.455" v="1234" actId="478"/>
          <ac:picMkLst>
            <pc:docMk/>
            <pc:sldMk cId="3357910983" sldId="272"/>
            <ac:picMk id="11" creationId="{7ABAE0B6-2059-4092-A905-76862D692261}"/>
          </ac:picMkLst>
        </pc:picChg>
        <pc:picChg chg="add del mod">
          <ac:chgData name="Inês Moura" userId="df7d5249d9ee1870" providerId="LiveId" clId="{1E7CCBF9-45BD-4659-BF09-2E944E028B4F}" dt="2021-11-01T18:37:25.604" v="1251" actId="478"/>
          <ac:picMkLst>
            <pc:docMk/>
            <pc:sldMk cId="3357910983" sldId="272"/>
            <ac:picMk id="12" creationId="{DF8D3E9F-899E-4BC6-8637-FD1366F78B13}"/>
          </ac:picMkLst>
        </pc:picChg>
        <pc:picChg chg="add del mod">
          <ac:chgData name="Inês Moura" userId="df7d5249d9ee1870" providerId="LiveId" clId="{1E7CCBF9-45BD-4659-BF09-2E944E028B4F}" dt="2021-11-01T19:16:42.802" v="1381" actId="478"/>
          <ac:picMkLst>
            <pc:docMk/>
            <pc:sldMk cId="3357910983" sldId="272"/>
            <ac:picMk id="15" creationId="{9DA2FAA7-8BD5-41BB-B260-C8E8372328FC}"/>
          </ac:picMkLst>
        </pc:picChg>
        <pc:picChg chg="del">
          <ac:chgData name="Inês Moura" userId="df7d5249d9ee1870" providerId="LiveId" clId="{1E7CCBF9-45BD-4659-BF09-2E944E028B4F}" dt="2021-11-01T18:34:58.085" v="1237" actId="478"/>
          <ac:picMkLst>
            <pc:docMk/>
            <pc:sldMk cId="3357910983" sldId="272"/>
            <ac:picMk id="17" creationId="{79CE6833-9A32-47E7-8250-AEC83EA31955}"/>
          </ac:picMkLst>
        </pc:picChg>
        <pc:picChg chg="add del mod ord modCrop">
          <ac:chgData name="Inês Moura" userId="df7d5249d9ee1870" providerId="LiveId" clId="{1E7CCBF9-45BD-4659-BF09-2E944E028B4F}" dt="2021-11-01T18:43:32.498" v="1266" actId="478"/>
          <ac:picMkLst>
            <pc:docMk/>
            <pc:sldMk cId="3357910983" sldId="272"/>
            <ac:picMk id="18" creationId="{F0B2CCD5-4F40-4575-830C-55DE8085FD69}"/>
          </ac:picMkLst>
        </pc:picChg>
        <pc:picChg chg="del">
          <ac:chgData name="Inês Moura" userId="df7d5249d9ee1870" providerId="LiveId" clId="{1E7CCBF9-45BD-4659-BF09-2E944E028B4F}" dt="2021-11-01T18:34:55.896" v="1235" actId="478"/>
          <ac:picMkLst>
            <pc:docMk/>
            <pc:sldMk cId="3357910983" sldId="272"/>
            <ac:picMk id="20" creationId="{99BFFFE9-2E1D-4700-9F55-F6FBEF60EBE2}"/>
          </ac:picMkLst>
        </pc:picChg>
        <pc:picChg chg="add mod ord modCrop">
          <ac:chgData name="Inês Moura" userId="df7d5249d9ee1870" providerId="LiveId" clId="{1E7CCBF9-45BD-4659-BF09-2E944E028B4F}" dt="2021-11-01T19:15:09.490" v="1374" actId="1076"/>
          <ac:picMkLst>
            <pc:docMk/>
            <pc:sldMk cId="3357910983" sldId="272"/>
            <ac:picMk id="22" creationId="{09DCF069-8367-44F6-99BA-F5F2EEAA94F5}"/>
          </ac:picMkLst>
        </pc:picChg>
        <pc:picChg chg="add del mod">
          <ac:chgData name="Inês Moura" userId="df7d5249d9ee1870" providerId="LiveId" clId="{1E7CCBF9-45BD-4659-BF09-2E944E028B4F}" dt="2021-11-01T18:47:17.744" v="1295" actId="478"/>
          <ac:picMkLst>
            <pc:docMk/>
            <pc:sldMk cId="3357910983" sldId="272"/>
            <ac:picMk id="30" creationId="{8AAA9547-7838-45A6-8051-75B1AF4D802B}"/>
          </ac:picMkLst>
        </pc:picChg>
        <pc:picChg chg="add mod">
          <ac:chgData name="Inês Moura" userId="df7d5249d9ee1870" providerId="LiveId" clId="{1E7CCBF9-45BD-4659-BF09-2E944E028B4F}" dt="2021-11-01T19:12:38.402" v="1321" actId="164"/>
          <ac:picMkLst>
            <pc:docMk/>
            <pc:sldMk cId="3357910983" sldId="272"/>
            <ac:picMk id="32" creationId="{3079C3B7-7D9D-46A9-930D-CEF225B4E310}"/>
          </ac:picMkLst>
        </pc:picChg>
        <pc:picChg chg="add mod">
          <ac:chgData name="Inês Moura" userId="df7d5249d9ee1870" providerId="LiveId" clId="{1E7CCBF9-45BD-4659-BF09-2E944E028B4F}" dt="2021-11-01T19:11:50.581" v="1314" actId="1076"/>
          <ac:picMkLst>
            <pc:docMk/>
            <pc:sldMk cId="3357910983" sldId="272"/>
            <ac:picMk id="34" creationId="{931B4C30-A504-4606-A474-5B51962E5836}"/>
          </ac:picMkLst>
        </pc:picChg>
        <pc:picChg chg="add mod">
          <ac:chgData name="Inês Moura" userId="df7d5249d9ee1870" providerId="LiveId" clId="{1E7CCBF9-45BD-4659-BF09-2E944E028B4F}" dt="2021-11-01T19:15:09.490" v="1374" actId="1076"/>
          <ac:picMkLst>
            <pc:docMk/>
            <pc:sldMk cId="3357910983" sldId="272"/>
            <ac:picMk id="39" creationId="{3AEBC553-5361-4AB6-A89E-3ED958192927}"/>
          </ac:picMkLst>
        </pc:picChg>
        <pc:picChg chg="add del mod">
          <ac:chgData name="Inês Moura" userId="df7d5249d9ee1870" providerId="LiveId" clId="{1E7CCBF9-45BD-4659-BF09-2E944E028B4F}" dt="2021-11-01T19:16:58.818" v="1386" actId="478"/>
          <ac:picMkLst>
            <pc:docMk/>
            <pc:sldMk cId="3357910983" sldId="272"/>
            <ac:picMk id="42" creationId="{3DD7275E-1580-49D4-9BC2-01EE4D693F9B}"/>
          </ac:picMkLst>
        </pc:picChg>
        <pc:picChg chg="add mod">
          <ac:chgData name="Inês Moura" userId="df7d5249d9ee1870" providerId="LiveId" clId="{1E7CCBF9-45BD-4659-BF09-2E944E028B4F}" dt="2021-11-01T19:17:02.783" v="1388" actId="1076"/>
          <ac:picMkLst>
            <pc:docMk/>
            <pc:sldMk cId="3357910983" sldId="272"/>
            <ac:picMk id="44" creationId="{A4BABBE3-7944-402D-A015-645D36F92421}"/>
          </ac:picMkLst>
        </pc:picChg>
      </pc:sldChg>
      <pc:sldChg chg="addSp delSp modSp add mod delAnim modAnim">
        <pc:chgData name="Inês Moura" userId="df7d5249d9ee1870" providerId="LiveId" clId="{1E7CCBF9-45BD-4659-BF09-2E944E028B4F}" dt="2021-11-02T08:25:29.912" v="1484"/>
        <pc:sldMkLst>
          <pc:docMk/>
          <pc:sldMk cId="1178512232" sldId="273"/>
        </pc:sldMkLst>
        <pc:spChg chg="mod">
          <ac:chgData name="Inês Moura" userId="df7d5249d9ee1870" providerId="LiveId" clId="{1E7CCBF9-45BD-4659-BF09-2E944E028B4F}" dt="2021-11-02T08:22:33.478" v="1468" actId="1076"/>
          <ac:spMkLst>
            <pc:docMk/>
            <pc:sldMk cId="1178512232" sldId="273"/>
            <ac:spMk id="4" creationId="{00000000-0000-0000-0000-000000000000}"/>
          </ac:spMkLst>
        </pc:spChg>
        <pc:spChg chg="add mod">
          <ac:chgData name="Inês Moura" userId="df7d5249d9ee1870" providerId="LiveId" clId="{1E7CCBF9-45BD-4659-BF09-2E944E028B4F}" dt="2021-11-02T08:22:39.159" v="1469" actId="1076"/>
          <ac:spMkLst>
            <pc:docMk/>
            <pc:sldMk cId="1178512232" sldId="273"/>
            <ac:spMk id="8" creationId="{17531348-811B-4A19-A27F-39E0420E2A71}"/>
          </ac:spMkLst>
        </pc:spChg>
        <pc:spChg chg="add mod">
          <ac:chgData name="Inês Moura" userId="df7d5249d9ee1870" providerId="LiveId" clId="{1E7CCBF9-45BD-4659-BF09-2E944E028B4F}" dt="2021-11-02T08:22:29.743" v="1467" actId="1076"/>
          <ac:spMkLst>
            <pc:docMk/>
            <pc:sldMk cId="1178512232" sldId="273"/>
            <ac:spMk id="9" creationId="{4AD59EBD-66EC-447D-A62F-87AA6D3D1DE6}"/>
          </ac:spMkLst>
        </pc:spChg>
        <pc:spChg chg="add mod">
          <ac:chgData name="Inês Moura" userId="df7d5249d9ee1870" providerId="LiveId" clId="{1E7CCBF9-45BD-4659-BF09-2E944E028B4F}" dt="2021-11-02T08:25:29.912" v="1484"/>
          <ac:spMkLst>
            <pc:docMk/>
            <pc:sldMk cId="1178512232" sldId="273"/>
            <ac:spMk id="10" creationId="{8A555739-7269-4524-8E71-B00907758158}"/>
          </ac:spMkLst>
        </pc:spChg>
        <pc:picChg chg="del">
          <ac:chgData name="Inês Moura" userId="df7d5249d9ee1870" providerId="LiveId" clId="{1E7CCBF9-45BD-4659-BF09-2E944E028B4F}" dt="2021-11-01T19:18:43.969" v="1397" actId="478"/>
          <ac:picMkLst>
            <pc:docMk/>
            <pc:sldMk cId="1178512232" sldId="273"/>
            <ac:picMk id="2" creationId="{6D672CAB-ED55-4752-BF48-21FAF8EF44AA}"/>
          </ac:picMkLst>
        </pc:picChg>
        <pc:picChg chg="add mod">
          <ac:chgData name="Inês Moura" userId="df7d5249d9ee1870" providerId="LiveId" clId="{1E7CCBF9-45BD-4659-BF09-2E944E028B4F}" dt="2021-11-02T08:22:24.575" v="1466" actId="1076"/>
          <ac:picMkLst>
            <pc:docMk/>
            <pc:sldMk cId="1178512232" sldId="273"/>
            <ac:picMk id="3" creationId="{8E7C81B8-6FC1-4381-A169-72F6E4D3C23E}"/>
          </ac:picMkLst>
        </pc:picChg>
        <pc:picChg chg="add mod">
          <ac:chgData name="Inês Moura" userId="df7d5249d9ee1870" providerId="LiveId" clId="{1E7CCBF9-45BD-4659-BF09-2E944E028B4F}" dt="2021-11-02T08:22:22.831" v="1465" actId="1076"/>
          <ac:picMkLst>
            <pc:docMk/>
            <pc:sldMk cId="1178512232" sldId="273"/>
            <ac:picMk id="6" creationId="{47A93529-06B5-4028-B7C7-FEE638079D27}"/>
          </ac:picMkLst>
        </pc:picChg>
      </pc:sldChg>
      <pc:sldChg chg="addSp delSp modSp add mod ord">
        <pc:chgData name="Inês Moura" userId="df7d5249d9ee1870" providerId="LiveId" clId="{1E7CCBF9-45BD-4659-BF09-2E944E028B4F}" dt="2021-11-02T08:19:30.671" v="1449" actId="478"/>
        <pc:sldMkLst>
          <pc:docMk/>
          <pc:sldMk cId="2827552495" sldId="274"/>
        </pc:sldMkLst>
        <pc:spChg chg="del">
          <ac:chgData name="Inês Moura" userId="df7d5249d9ee1870" providerId="LiveId" clId="{1E7CCBF9-45BD-4659-BF09-2E944E028B4F}" dt="2021-11-02T08:16:38.714" v="1431" actId="478"/>
          <ac:spMkLst>
            <pc:docMk/>
            <pc:sldMk cId="2827552495" sldId="274"/>
            <ac:spMk id="14" creationId="{192D6435-ED65-4759-98BD-86514E2E1138}"/>
          </ac:spMkLst>
        </pc:spChg>
        <pc:spChg chg="del mod">
          <ac:chgData name="Inês Moura" userId="df7d5249d9ee1870" providerId="LiveId" clId="{1E7CCBF9-45BD-4659-BF09-2E944E028B4F}" dt="2021-11-02T08:19:30.671" v="1449" actId="478"/>
          <ac:spMkLst>
            <pc:docMk/>
            <pc:sldMk cId="2827552495" sldId="274"/>
            <ac:spMk id="19" creationId="{CF82D586-32FA-4C63-BD4F-1AE70EA6CE23}"/>
          </ac:spMkLst>
        </pc:spChg>
        <pc:picChg chg="add mod">
          <ac:chgData name="Inês Moura" userId="df7d5249d9ee1870" providerId="LiveId" clId="{1E7CCBF9-45BD-4659-BF09-2E944E028B4F}" dt="2021-11-02T08:19:09.337" v="1447" actId="1076"/>
          <ac:picMkLst>
            <pc:docMk/>
            <pc:sldMk cId="2827552495" sldId="274"/>
            <ac:picMk id="3" creationId="{29074714-0E69-4078-BF93-5E509D83CF6F}"/>
          </ac:picMkLst>
        </pc:picChg>
        <pc:picChg chg="add mod">
          <ac:chgData name="Inês Moura" userId="df7d5249d9ee1870" providerId="LiveId" clId="{1E7CCBF9-45BD-4659-BF09-2E944E028B4F}" dt="2021-11-02T08:19:14.135" v="1448" actId="1076"/>
          <ac:picMkLst>
            <pc:docMk/>
            <pc:sldMk cId="2827552495" sldId="274"/>
            <ac:picMk id="9" creationId="{5C5D32EA-8CBE-48A8-982D-6D886A1549D9}"/>
          </ac:picMkLst>
        </pc:picChg>
        <pc:picChg chg="del">
          <ac:chgData name="Inês Moura" userId="df7d5249d9ee1870" providerId="LiveId" clId="{1E7CCBF9-45BD-4659-BF09-2E944E028B4F}" dt="2021-11-02T08:16:38.714" v="1431" actId="478"/>
          <ac:picMkLst>
            <pc:docMk/>
            <pc:sldMk cId="2827552495" sldId="274"/>
            <ac:picMk id="11" creationId="{7ABAE0B6-2059-4092-A905-76862D692261}"/>
          </ac:picMkLst>
        </pc:picChg>
        <pc:picChg chg="del">
          <ac:chgData name="Inês Moura" userId="df7d5249d9ee1870" providerId="LiveId" clId="{1E7CCBF9-45BD-4659-BF09-2E944E028B4F}" dt="2021-11-02T08:16:38.714" v="1431" actId="478"/>
          <ac:picMkLst>
            <pc:docMk/>
            <pc:sldMk cId="2827552495" sldId="274"/>
            <ac:picMk id="17" creationId="{79CE6833-9A32-47E7-8250-AEC83EA31955}"/>
          </ac:picMkLst>
        </pc:picChg>
        <pc:picChg chg="del">
          <ac:chgData name="Inês Moura" userId="df7d5249d9ee1870" providerId="LiveId" clId="{1E7CCBF9-45BD-4659-BF09-2E944E028B4F}" dt="2021-11-02T08:16:38.714" v="1431" actId="478"/>
          <ac:picMkLst>
            <pc:docMk/>
            <pc:sldMk cId="2827552495" sldId="274"/>
            <ac:picMk id="20" creationId="{99BFFFE9-2E1D-4700-9F55-F6FBEF60EBE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9B2407-8A28-467A-9C91-BC7E35DC1F73}" type="doc">
      <dgm:prSet loTypeId="urn:microsoft.com/office/officeart/2009/layout/CircleArrowProcess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9469427D-5953-47D0-854E-055739C0B193}">
      <dgm:prSet phldrT="[Text]"/>
      <dgm:spPr/>
      <dgm:t>
        <a:bodyPr/>
        <a:lstStyle/>
        <a:p>
          <a:r>
            <a:rPr lang="pt-PT" dirty="0" err="1"/>
            <a:t>Climate</a:t>
          </a:r>
          <a:r>
            <a:rPr lang="pt-PT" dirty="0"/>
            <a:t> </a:t>
          </a:r>
          <a:r>
            <a:rPr lang="pt-PT" dirty="0" err="1"/>
            <a:t>change</a:t>
          </a:r>
          <a:endParaRPr lang="pt-PT" dirty="0"/>
        </a:p>
      </dgm:t>
    </dgm:pt>
    <dgm:pt modelId="{44E11CD5-3BE7-4AFE-AC6A-A36E2BC53D1C}" type="parTrans" cxnId="{6AAA5732-E697-45CC-9417-0E6ECB8760FC}">
      <dgm:prSet/>
      <dgm:spPr/>
      <dgm:t>
        <a:bodyPr/>
        <a:lstStyle/>
        <a:p>
          <a:endParaRPr lang="pt-PT"/>
        </a:p>
      </dgm:t>
    </dgm:pt>
    <dgm:pt modelId="{0F7832A4-1ADC-4CD7-956A-0DC7D52301A7}" type="sibTrans" cxnId="{6AAA5732-E697-45CC-9417-0E6ECB8760FC}">
      <dgm:prSet/>
      <dgm:spPr/>
      <dgm:t>
        <a:bodyPr/>
        <a:lstStyle/>
        <a:p>
          <a:endParaRPr lang="pt-PT"/>
        </a:p>
      </dgm:t>
    </dgm:pt>
    <dgm:pt modelId="{AC5A4753-CE8C-424D-AC0D-2A07E57A839E}">
      <dgm:prSet phldrT="[Text]"/>
      <dgm:spPr/>
      <dgm:t>
        <a:bodyPr/>
        <a:lstStyle/>
        <a:p>
          <a:r>
            <a:rPr lang="pt-PT" dirty="0" err="1"/>
            <a:t>Abiotic</a:t>
          </a:r>
          <a:r>
            <a:rPr lang="pt-PT" dirty="0"/>
            <a:t> Stress</a:t>
          </a:r>
        </a:p>
      </dgm:t>
    </dgm:pt>
    <dgm:pt modelId="{CB9E378B-35AB-4F81-9348-137C499A2AE2}" type="parTrans" cxnId="{4544FF73-D80E-4B50-9C18-B8BF3696DEDF}">
      <dgm:prSet/>
      <dgm:spPr/>
      <dgm:t>
        <a:bodyPr/>
        <a:lstStyle/>
        <a:p>
          <a:endParaRPr lang="pt-PT"/>
        </a:p>
      </dgm:t>
    </dgm:pt>
    <dgm:pt modelId="{7BE5FA50-8571-4CCB-886A-489D37C8883C}" type="sibTrans" cxnId="{4544FF73-D80E-4B50-9C18-B8BF3696DEDF}">
      <dgm:prSet/>
      <dgm:spPr/>
      <dgm:t>
        <a:bodyPr/>
        <a:lstStyle/>
        <a:p>
          <a:endParaRPr lang="pt-PT"/>
        </a:p>
      </dgm:t>
    </dgm:pt>
    <dgm:pt modelId="{BB2AD0B9-442B-4367-8D2F-D9421E6497B8}" type="pres">
      <dgm:prSet presAssocID="{A49B2407-8A28-467A-9C91-BC7E35DC1F7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494023C-6161-48B3-A9BE-BEF48AD5A8C5}" type="pres">
      <dgm:prSet presAssocID="{9469427D-5953-47D0-854E-055739C0B193}" presName="Accent1" presStyleCnt="0"/>
      <dgm:spPr/>
    </dgm:pt>
    <dgm:pt modelId="{E83D52FA-2D8E-4961-A508-C00A6AD303B2}" type="pres">
      <dgm:prSet presAssocID="{9469427D-5953-47D0-854E-055739C0B193}" presName="Accent" presStyleLbl="node1" presStyleIdx="0" presStyleCnt="2"/>
      <dgm:spPr/>
    </dgm:pt>
    <dgm:pt modelId="{C8A3771F-F8E0-4EAA-9AD6-E672E0938E4D}" type="pres">
      <dgm:prSet presAssocID="{9469427D-5953-47D0-854E-055739C0B193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A0E4CA81-7F55-4034-9489-238DD2163602}" type="pres">
      <dgm:prSet presAssocID="{AC5A4753-CE8C-424D-AC0D-2A07E57A839E}" presName="Accent2" presStyleCnt="0"/>
      <dgm:spPr/>
    </dgm:pt>
    <dgm:pt modelId="{E0A7F1FB-87E2-4827-A138-94637A3E746F}" type="pres">
      <dgm:prSet presAssocID="{AC5A4753-CE8C-424D-AC0D-2A07E57A839E}" presName="Accent" presStyleLbl="node1" presStyleIdx="1" presStyleCnt="2"/>
      <dgm:spPr/>
    </dgm:pt>
    <dgm:pt modelId="{2988A722-50A5-4861-A0A9-41B8D76B607A}" type="pres">
      <dgm:prSet presAssocID="{AC5A4753-CE8C-424D-AC0D-2A07E57A839E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6AAA5732-E697-45CC-9417-0E6ECB8760FC}" srcId="{A49B2407-8A28-467A-9C91-BC7E35DC1F73}" destId="{9469427D-5953-47D0-854E-055739C0B193}" srcOrd="0" destOrd="0" parTransId="{44E11CD5-3BE7-4AFE-AC6A-A36E2BC53D1C}" sibTransId="{0F7832A4-1ADC-4CD7-956A-0DC7D52301A7}"/>
    <dgm:cxn modelId="{BFF4A532-5FE0-40CA-ACAB-AB46B067AEFA}" type="presOf" srcId="{A49B2407-8A28-467A-9C91-BC7E35DC1F73}" destId="{BB2AD0B9-442B-4367-8D2F-D9421E6497B8}" srcOrd="0" destOrd="0" presId="urn:microsoft.com/office/officeart/2009/layout/CircleArrowProcess"/>
    <dgm:cxn modelId="{4544FF73-D80E-4B50-9C18-B8BF3696DEDF}" srcId="{A49B2407-8A28-467A-9C91-BC7E35DC1F73}" destId="{AC5A4753-CE8C-424D-AC0D-2A07E57A839E}" srcOrd="1" destOrd="0" parTransId="{CB9E378B-35AB-4F81-9348-137C499A2AE2}" sibTransId="{7BE5FA50-8571-4CCB-886A-489D37C8883C}"/>
    <dgm:cxn modelId="{E61F327C-39F4-4A77-84E8-B7CFD80C700A}" type="presOf" srcId="{AC5A4753-CE8C-424D-AC0D-2A07E57A839E}" destId="{2988A722-50A5-4861-A0A9-41B8D76B607A}" srcOrd="0" destOrd="0" presId="urn:microsoft.com/office/officeart/2009/layout/CircleArrowProcess"/>
    <dgm:cxn modelId="{44E109C8-CBB6-4E79-8970-A3A19A08C40D}" type="presOf" srcId="{9469427D-5953-47D0-854E-055739C0B193}" destId="{C8A3771F-F8E0-4EAA-9AD6-E672E0938E4D}" srcOrd="0" destOrd="0" presId="urn:microsoft.com/office/officeart/2009/layout/CircleArrowProcess"/>
    <dgm:cxn modelId="{A5775492-144B-438D-BA9F-DFB39F2C0FB2}" type="presParOf" srcId="{BB2AD0B9-442B-4367-8D2F-D9421E6497B8}" destId="{0494023C-6161-48B3-A9BE-BEF48AD5A8C5}" srcOrd="0" destOrd="0" presId="urn:microsoft.com/office/officeart/2009/layout/CircleArrowProcess"/>
    <dgm:cxn modelId="{EA11FA50-C41A-4B15-A852-78CC484F7E28}" type="presParOf" srcId="{0494023C-6161-48B3-A9BE-BEF48AD5A8C5}" destId="{E83D52FA-2D8E-4961-A508-C00A6AD303B2}" srcOrd="0" destOrd="0" presId="urn:microsoft.com/office/officeart/2009/layout/CircleArrowProcess"/>
    <dgm:cxn modelId="{6F11C67E-CA63-488E-94F1-F844F0B4BFBE}" type="presParOf" srcId="{BB2AD0B9-442B-4367-8D2F-D9421E6497B8}" destId="{C8A3771F-F8E0-4EAA-9AD6-E672E0938E4D}" srcOrd="1" destOrd="0" presId="urn:microsoft.com/office/officeart/2009/layout/CircleArrowProcess"/>
    <dgm:cxn modelId="{9C01B3FC-FC28-4AD4-99CF-D775833335B9}" type="presParOf" srcId="{BB2AD0B9-442B-4367-8D2F-D9421E6497B8}" destId="{A0E4CA81-7F55-4034-9489-238DD2163602}" srcOrd="2" destOrd="0" presId="urn:microsoft.com/office/officeart/2009/layout/CircleArrowProcess"/>
    <dgm:cxn modelId="{B374B7B8-AEE9-4746-91DD-620F93415EBB}" type="presParOf" srcId="{A0E4CA81-7F55-4034-9489-238DD2163602}" destId="{E0A7F1FB-87E2-4827-A138-94637A3E746F}" srcOrd="0" destOrd="0" presId="urn:microsoft.com/office/officeart/2009/layout/CircleArrowProcess"/>
    <dgm:cxn modelId="{DB31328F-19DA-4B70-A85E-1330A5ED8304}" type="presParOf" srcId="{BB2AD0B9-442B-4367-8D2F-D9421E6497B8}" destId="{2988A722-50A5-4861-A0A9-41B8D76B607A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B4994B-1812-42D9-8671-D35EB234CB02}" type="doc">
      <dgm:prSet loTypeId="urn:microsoft.com/office/officeart/2011/layout/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7E56F167-1DC0-40C5-B223-2083DF605D6B}">
      <dgm:prSet phldrT="[Text]" custT="1"/>
      <dgm:spPr/>
      <dgm:t>
        <a:bodyPr/>
        <a:lstStyle/>
        <a:p>
          <a:pPr algn="ctr"/>
          <a:r>
            <a:rPr lang="pt-PT" sz="1400" dirty="0"/>
            <a:t>Arabidopsis thaliana </a:t>
          </a:r>
          <a:r>
            <a:rPr lang="pt-PT" sz="1400" dirty="0" err="1"/>
            <a:t>transformation</a:t>
          </a:r>
          <a:r>
            <a:rPr lang="pt-PT" sz="1400" dirty="0"/>
            <a:t> </a:t>
          </a:r>
        </a:p>
      </dgm:t>
    </dgm:pt>
    <dgm:pt modelId="{205FFFBB-7BAA-4FA5-B321-80954D2A9C30}" type="parTrans" cxnId="{B527DF35-655B-42B0-BE39-AB5E41409BC3}">
      <dgm:prSet/>
      <dgm:spPr/>
      <dgm:t>
        <a:bodyPr/>
        <a:lstStyle/>
        <a:p>
          <a:endParaRPr lang="pt-PT"/>
        </a:p>
      </dgm:t>
    </dgm:pt>
    <dgm:pt modelId="{0B27C549-1F1E-4E59-B0E9-CBA1CF76DB53}" type="sibTrans" cxnId="{B527DF35-655B-42B0-BE39-AB5E41409BC3}">
      <dgm:prSet/>
      <dgm:spPr/>
      <dgm:t>
        <a:bodyPr/>
        <a:lstStyle/>
        <a:p>
          <a:endParaRPr lang="pt-PT"/>
        </a:p>
      </dgm:t>
    </dgm:pt>
    <dgm:pt modelId="{47D68E12-1F54-4BA5-A92B-75303CF5B632}">
      <dgm:prSet phldrT="[Text]" custT="1"/>
      <dgm:spPr/>
      <dgm:t>
        <a:bodyPr/>
        <a:lstStyle/>
        <a:p>
          <a:pPr algn="ctr"/>
          <a:r>
            <a:rPr lang="pt-PT" sz="1400"/>
            <a:t>Germination in </a:t>
          </a:r>
        </a:p>
        <a:p>
          <a:pPr algn="ctr"/>
          <a:r>
            <a:rPr lang="pt-PT" sz="1400"/>
            <a:t>different stress </a:t>
          </a:r>
        </a:p>
        <a:p>
          <a:pPr algn="ctr"/>
          <a:r>
            <a:rPr lang="pt-PT" sz="1400"/>
            <a:t>conditions</a:t>
          </a:r>
          <a:endParaRPr lang="pt-PT" sz="1400" dirty="0"/>
        </a:p>
      </dgm:t>
    </dgm:pt>
    <dgm:pt modelId="{A21A3A09-A5C5-4B66-86A2-6DB94B3935BD}" type="parTrans" cxnId="{070A97F0-2B49-4265-8806-3FDE5C78892B}">
      <dgm:prSet/>
      <dgm:spPr/>
      <dgm:t>
        <a:bodyPr/>
        <a:lstStyle/>
        <a:p>
          <a:endParaRPr lang="pt-PT"/>
        </a:p>
      </dgm:t>
    </dgm:pt>
    <dgm:pt modelId="{CC321E43-80F2-47AA-B679-C4E448E1224B}" type="sibTrans" cxnId="{070A97F0-2B49-4265-8806-3FDE5C78892B}">
      <dgm:prSet/>
      <dgm:spPr/>
      <dgm:t>
        <a:bodyPr/>
        <a:lstStyle/>
        <a:p>
          <a:endParaRPr lang="pt-PT"/>
        </a:p>
      </dgm:t>
    </dgm:pt>
    <dgm:pt modelId="{93BE26A9-A18B-4629-BC24-E16C8A683F18}">
      <dgm:prSet phldrT="[Text]" custT="1"/>
      <dgm:spPr/>
      <dgm:t>
        <a:bodyPr/>
        <a:lstStyle/>
        <a:p>
          <a:pPr algn="ctr"/>
          <a:r>
            <a:rPr lang="pt-PT" sz="1400" dirty="0"/>
            <a:t>cDNA </a:t>
          </a:r>
        </a:p>
        <a:p>
          <a:pPr algn="ctr"/>
          <a:r>
            <a:rPr lang="pt-PT" sz="1400" dirty="0" err="1"/>
            <a:t>Preparation</a:t>
          </a:r>
          <a:endParaRPr lang="pt-PT" sz="1400" dirty="0"/>
        </a:p>
      </dgm:t>
    </dgm:pt>
    <dgm:pt modelId="{5A3F4C67-C0CC-439F-87E0-C3545286A2BD}" type="parTrans" cxnId="{7FC35E9E-355B-44A1-9E64-38863B010BDE}">
      <dgm:prSet/>
      <dgm:spPr/>
      <dgm:t>
        <a:bodyPr/>
        <a:lstStyle/>
        <a:p>
          <a:endParaRPr lang="pt-PT"/>
        </a:p>
      </dgm:t>
    </dgm:pt>
    <dgm:pt modelId="{8B81C10E-4127-4427-BD8C-FDCEA964A5A2}" type="sibTrans" cxnId="{7FC35E9E-355B-44A1-9E64-38863B010BDE}">
      <dgm:prSet/>
      <dgm:spPr/>
      <dgm:t>
        <a:bodyPr/>
        <a:lstStyle/>
        <a:p>
          <a:endParaRPr lang="pt-PT"/>
        </a:p>
      </dgm:t>
    </dgm:pt>
    <dgm:pt modelId="{96AADB8F-ED2C-44E7-98E5-F8B005DF1EE4}">
      <dgm:prSet custT="1"/>
      <dgm:spPr/>
      <dgm:t>
        <a:bodyPr/>
        <a:lstStyle/>
        <a:p>
          <a:pPr algn="ctr"/>
          <a:r>
            <a:rPr lang="pt-PT" sz="1400" dirty="0" err="1"/>
            <a:t>Root</a:t>
          </a:r>
          <a:r>
            <a:rPr lang="pt-PT" sz="1400" dirty="0"/>
            <a:t> </a:t>
          </a:r>
          <a:r>
            <a:rPr lang="pt-PT" sz="1400" dirty="0" err="1"/>
            <a:t>biometrical</a:t>
          </a:r>
          <a:r>
            <a:rPr lang="pt-PT" sz="1400" dirty="0"/>
            <a:t> </a:t>
          </a:r>
          <a:r>
            <a:rPr lang="pt-PT" sz="1400" dirty="0" err="1"/>
            <a:t>analysis</a:t>
          </a:r>
          <a:endParaRPr lang="pt-PT" sz="1400" dirty="0"/>
        </a:p>
      </dgm:t>
    </dgm:pt>
    <dgm:pt modelId="{D2407AFB-9EED-492A-BD93-83CBD0F65127}" type="parTrans" cxnId="{6AB634DF-1C9A-4547-90BD-1D65E73703E9}">
      <dgm:prSet/>
      <dgm:spPr/>
      <dgm:t>
        <a:bodyPr/>
        <a:lstStyle/>
        <a:p>
          <a:endParaRPr lang="pt-PT"/>
        </a:p>
      </dgm:t>
    </dgm:pt>
    <dgm:pt modelId="{66F56BF2-4B5D-436C-B184-CEEEFAA7D9E0}" type="sibTrans" cxnId="{6AB634DF-1C9A-4547-90BD-1D65E73703E9}">
      <dgm:prSet/>
      <dgm:spPr/>
      <dgm:t>
        <a:bodyPr/>
        <a:lstStyle/>
        <a:p>
          <a:endParaRPr lang="pt-PT"/>
        </a:p>
      </dgm:t>
    </dgm:pt>
    <dgm:pt modelId="{BAF88F26-83F8-494A-B758-3FFC828C6C42}">
      <dgm:prSet phldrT="[Text]" custT="1"/>
      <dgm:spPr/>
      <dgm:t>
        <a:bodyPr/>
        <a:lstStyle/>
        <a:p>
          <a:pPr algn="ctr"/>
          <a:r>
            <a:rPr lang="pt-PT" sz="1400"/>
            <a:t>qPCR</a:t>
          </a:r>
          <a:endParaRPr lang="pt-PT" sz="1400" dirty="0"/>
        </a:p>
      </dgm:t>
    </dgm:pt>
    <dgm:pt modelId="{9094EFCB-5232-4A0B-A9CF-E403E2D9573D}" type="parTrans" cxnId="{DDFD95DE-C736-48F1-9EA6-3E0DA26B6B06}">
      <dgm:prSet/>
      <dgm:spPr/>
      <dgm:t>
        <a:bodyPr/>
        <a:lstStyle/>
        <a:p>
          <a:endParaRPr lang="pt-PT"/>
        </a:p>
      </dgm:t>
    </dgm:pt>
    <dgm:pt modelId="{6791AD07-7575-47D6-B446-C11B206514F4}" type="sibTrans" cxnId="{DDFD95DE-C736-48F1-9EA6-3E0DA26B6B06}">
      <dgm:prSet/>
      <dgm:spPr/>
      <dgm:t>
        <a:bodyPr/>
        <a:lstStyle/>
        <a:p>
          <a:endParaRPr lang="pt-PT"/>
        </a:p>
      </dgm:t>
    </dgm:pt>
    <dgm:pt modelId="{D6051A1B-48BC-4623-9154-2CD348AD3B6B}" type="pres">
      <dgm:prSet presAssocID="{6AB4994B-1812-42D9-8671-D35EB234CB02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E356B3E-7E4A-473B-A76D-5F26C5F5E95D}" type="pres">
      <dgm:prSet presAssocID="{BAF88F26-83F8-494A-B758-3FFC828C6C42}" presName="Accent5" presStyleCnt="0"/>
      <dgm:spPr/>
    </dgm:pt>
    <dgm:pt modelId="{CE70CA28-39DF-4B1B-8497-445276C50E10}" type="pres">
      <dgm:prSet presAssocID="{BAF88F26-83F8-494A-B758-3FFC828C6C42}" presName="Accent" presStyleLbl="node1" presStyleIdx="0" presStyleCnt="5"/>
      <dgm:spPr/>
    </dgm:pt>
    <dgm:pt modelId="{B26DC67C-8FDE-42D9-BA0A-77C5DC252A58}" type="pres">
      <dgm:prSet presAssocID="{BAF88F26-83F8-494A-B758-3FFC828C6C42}" presName="ParentBackground5" presStyleCnt="0"/>
      <dgm:spPr/>
    </dgm:pt>
    <dgm:pt modelId="{9CDDD17B-2211-4F31-97F4-072B226F2D87}" type="pres">
      <dgm:prSet presAssocID="{BAF88F26-83F8-494A-B758-3FFC828C6C42}" presName="ParentBackground" presStyleLbl="fgAcc1" presStyleIdx="0" presStyleCnt="5"/>
      <dgm:spPr/>
    </dgm:pt>
    <dgm:pt modelId="{2B550824-C984-4F8F-A0AB-4B7D4CB15C2B}" type="pres">
      <dgm:prSet presAssocID="{BAF88F26-83F8-494A-B758-3FFC828C6C42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CC2774C-9A76-4041-9DDC-46E61210E88F}" type="pres">
      <dgm:prSet presAssocID="{93BE26A9-A18B-4629-BC24-E16C8A683F18}" presName="Accent4" presStyleCnt="0"/>
      <dgm:spPr/>
    </dgm:pt>
    <dgm:pt modelId="{A270C525-463C-4365-B4B8-9855784A01D3}" type="pres">
      <dgm:prSet presAssocID="{93BE26A9-A18B-4629-BC24-E16C8A683F18}" presName="Accent" presStyleLbl="node1" presStyleIdx="1" presStyleCnt="5"/>
      <dgm:spPr/>
    </dgm:pt>
    <dgm:pt modelId="{4AE34814-88F1-45E1-A2A4-AF0E896DCB76}" type="pres">
      <dgm:prSet presAssocID="{93BE26A9-A18B-4629-BC24-E16C8A683F18}" presName="ParentBackground4" presStyleCnt="0"/>
      <dgm:spPr/>
    </dgm:pt>
    <dgm:pt modelId="{2D533243-FC5D-4ED8-9D01-B41A0D9AA9B5}" type="pres">
      <dgm:prSet presAssocID="{93BE26A9-A18B-4629-BC24-E16C8A683F18}" presName="ParentBackground" presStyleLbl="fgAcc1" presStyleIdx="1" presStyleCnt="5"/>
      <dgm:spPr/>
    </dgm:pt>
    <dgm:pt modelId="{B412ECFB-B825-4C68-A5A2-4ECB378002DA}" type="pres">
      <dgm:prSet presAssocID="{93BE26A9-A18B-4629-BC24-E16C8A683F18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E8DD6D8-2093-4525-BB66-0292AC1C09F9}" type="pres">
      <dgm:prSet presAssocID="{96AADB8F-ED2C-44E7-98E5-F8B005DF1EE4}" presName="Accent3" presStyleCnt="0"/>
      <dgm:spPr/>
    </dgm:pt>
    <dgm:pt modelId="{3B4DBB24-A87A-491E-8C5E-34FDF8B4BC41}" type="pres">
      <dgm:prSet presAssocID="{96AADB8F-ED2C-44E7-98E5-F8B005DF1EE4}" presName="Accent" presStyleLbl="node1" presStyleIdx="2" presStyleCnt="5"/>
      <dgm:spPr/>
    </dgm:pt>
    <dgm:pt modelId="{92D8E03A-7C22-4BDC-A189-9C3BBB1E3C71}" type="pres">
      <dgm:prSet presAssocID="{96AADB8F-ED2C-44E7-98E5-F8B005DF1EE4}" presName="ParentBackground3" presStyleCnt="0"/>
      <dgm:spPr/>
    </dgm:pt>
    <dgm:pt modelId="{33D962AD-9DF9-436F-B421-4D19F4B5E05A}" type="pres">
      <dgm:prSet presAssocID="{96AADB8F-ED2C-44E7-98E5-F8B005DF1EE4}" presName="ParentBackground" presStyleLbl="fgAcc1" presStyleIdx="2" presStyleCnt="5"/>
      <dgm:spPr/>
    </dgm:pt>
    <dgm:pt modelId="{5A6FF5CE-8CB7-4FD1-AC88-EFB179137AF4}" type="pres">
      <dgm:prSet presAssocID="{96AADB8F-ED2C-44E7-98E5-F8B005DF1EE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7CA1438-2241-4471-8CC5-60BF178EC95B}" type="pres">
      <dgm:prSet presAssocID="{47D68E12-1F54-4BA5-A92B-75303CF5B632}" presName="Accent2" presStyleCnt="0"/>
      <dgm:spPr/>
    </dgm:pt>
    <dgm:pt modelId="{1824C12E-57E9-45F5-AA0E-A38B68E84F64}" type="pres">
      <dgm:prSet presAssocID="{47D68E12-1F54-4BA5-A92B-75303CF5B632}" presName="Accent" presStyleLbl="node1" presStyleIdx="3" presStyleCnt="5"/>
      <dgm:spPr/>
    </dgm:pt>
    <dgm:pt modelId="{964FA222-7119-4BFB-BB03-21D3533C79B7}" type="pres">
      <dgm:prSet presAssocID="{47D68E12-1F54-4BA5-A92B-75303CF5B632}" presName="ParentBackground2" presStyleCnt="0"/>
      <dgm:spPr/>
    </dgm:pt>
    <dgm:pt modelId="{B7FA35C5-A6C5-462C-A287-393F12E83DE2}" type="pres">
      <dgm:prSet presAssocID="{47D68E12-1F54-4BA5-A92B-75303CF5B632}" presName="ParentBackground" presStyleLbl="fgAcc1" presStyleIdx="3" presStyleCnt="5"/>
      <dgm:spPr/>
    </dgm:pt>
    <dgm:pt modelId="{D4080324-D743-492F-A049-C9DA28280A6C}" type="pres">
      <dgm:prSet presAssocID="{47D68E12-1F54-4BA5-A92B-75303CF5B63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7C73E92-F261-4F28-B313-34E6188E427F}" type="pres">
      <dgm:prSet presAssocID="{7E56F167-1DC0-40C5-B223-2083DF605D6B}" presName="Accent1" presStyleCnt="0"/>
      <dgm:spPr/>
    </dgm:pt>
    <dgm:pt modelId="{56764E95-BAE1-465B-ABCF-523D34F3A798}" type="pres">
      <dgm:prSet presAssocID="{7E56F167-1DC0-40C5-B223-2083DF605D6B}" presName="Accent" presStyleLbl="node1" presStyleIdx="4" presStyleCnt="5"/>
      <dgm:spPr/>
    </dgm:pt>
    <dgm:pt modelId="{1BA8DE89-2A10-477B-91AF-79B195062CB5}" type="pres">
      <dgm:prSet presAssocID="{7E56F167-1DC0-40C5-B223-2083DF605D6B}" presName="ParentBackground1" presStyleCnt="0"/>
      <dgm:spPr/>
    </dgm:pt>
    <dgm:pt modelId="{1049A6BD-6B3B-49F6-B52D-2E108A231EDF}" type="pres">
      <dgm:prSet presAssocID="{7E56F167-1DC0-40C5-B223-2083DF605D6B}" presName="ParentBackground" presStyleLbl="fgAcc1" presStyleIdx="4" presStyleCnt="5"/>
      <dgm:spPr/>
    </dgm:pt>
    <dgm:pt modelId="{4B2341CD-80F1-426C-A61D-36530C2D0294}" type="pres">
      <dgm:prSet presAssocID="{7E56F167-1DC0-40C5-B223-2083DF605D6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0C4DD80A-6762-47D3-8AB8-FF602E59D18D}" type="presOf" srcId="{96AADB8F-ED2C-44E7-98E5-F8B005DF1EE4}" destId="{33D962AD-9DF9-436F-B421-4D19F4B5E05A}" srcOrd="0" destOrd="0" presId="urn:microsoft.com/office/officeart/2011/layout/CircleProcess"/>
    <dgm:cxn modelId="{F853E618-E536-4D6E-A492-D9CDE82220DF}" type="presOf" srcId="{7E56F167-1DC0-40C5-B223-2083DF605D6B}" destId="{1049A6BD-6B3B-49F6-B52D-2E108A231EDF}" srcOrd="0" destOrd="0" presId="urn:microsoft.com/office/officeart/2011/layout/CircleProcess"/>
    <dgm:cxn modelId="{4218E12D-6378-4A19-A72D-5D942F2DE43F}" type="presOf" srcId="{93BE26A9-A18B-4629-BC24-E16C8A683F18}" destId="{B412ECFB-B825-4C68-A5A2-4ECB378002DA}" srcOrd="1" destOrd="0" presId="urn:microsoft.com/office/officeart/2011/layout/CircleProcess"/>
    <dgm:cxn modelId="{B9781733-1354-4F71-8D2D-69FEB1B24293}" type="presOf" srcId="{96AADB8F-ED2C-44E7-98E5-F8B005DF1EE4}" destId="{5A6FF5CE-8CB7-4FD1-AC88-EFB179137AF4}" srcOrd="1" destOrd="0" presId="urn:microsoft.com/office/officeart/2011/layout/CircleProcess"/>
    <dgm:cxn modelId="{B527DF35-655B-42B0-BE39-AB5E41409BC3}" srcId="{6AB4994B-1812-42D9-8671-D35EB234CB02}" destId="{7E56F167-1DC0-40C5-B223-2083DF605D6B}" srcOrd="0" destOrd="0" parTransId="{205FFFBB-7BAA-4FA5-B321-80954D2A9C30}" sibTransId="{0B27C549-1F1E-4E59-B0E9-CBA1CF76DB53}"/>
    <dgm:cxn modelId="{C6549B37-34EB-45D2-9DC7-E75BFD9DFC9E}" type="presOf" srcId="{BAF88F26-83F8-494A-B758-3FFC828C6C42}" destId="{9CDDD17B-2211-4F31-97F4-072B226F2D87}" srcOrd="0" destOrd="0" presId="urn:microsoft.com/office/officeart/2011/layout/CircleProcess"/>
    <dgm:cxn modelId="{18C66E43-5DDC-4D14-970E-47269D50F62D}" type="presOf" srcId="{6AB4994B-1812-42D9-8671-D35EB234CB02}" destId="{D6051A1B-48BC-4623-9154-2CD348AD3B6B}" srcOrd="0" destOrd="0" presId="urn:microsoft.com/office/officeart/2011/layout/CircleProcess"/>
    <dgm:cxn modelId="{E4628E7B-9310-4D65-B0DE-693FEA56B157}" type="presOf" srcId="{47D68E12-1F54-4BA5-A92B-75303CF5B632}" destId="{B7FA35C5-A6C5-462C-A287-393F12E83DE2}" srcOrd="0" destOrd="0" presId="urn:microsoft.com/office/officeart/2011/layout/CircleProcess"/>
    <dgm:cxn modelId="{7FC35E9E-355B-44A1-9E64-38863B010BDE}" srcId="{6AB4994B-1812-42D9-8671-D35EB234CB02}" destId="{93BE26A9-A18B-4629-BC24-E16C8A683F18}" srcOrd="3" destOrd="0" parTransId="{5A3F4C67-C0CC-439F-87E0-C3545286A2BD}" sibTransId="{8B81C10E-4127-4427-BD8C-FDCEA964A5A2}"/>
    <dgm:cxn modelId="{88C21FCF-EECF-47D4-8FB8-EF3415C2CB3B}" type="presOf" srcId="{7E56F167-1DC0-40C5-B223-2083DF605D6B}" destId="{4B2341CD-80F1-426C-A61D-36530C2D0294}" srcOrd="1" destOrd="0" presId="urn:microsoft.com/office/officeart/2011/layout/CircleProcess"/>
    <dgm:cxn modelId="{900067DE-94DB-413F-B4BA-33AB6F175B52}" type="presOf" srcId="{47D68E12-1F54-4BA5-A92B-75303CF5B632}" destId="{D4080324-D743-492F-A049-C9DA28280A6C}" srcOrd="1" destOrd="0" presId="urn:microsoft.com/office/officeart/2011/layout/CircleProcess"/>
    <dgm:cxn modelId="{DDFD95DE-C736-48F1-9EA6-3E0DA26B6B06}" srcId="{6AB4994B-1812-42D9-8671-D35EB234CB02}" destId="{BAF88F26-83F8-494A-B758-3FFC828C6C42}" srcOrd="4" destOrd="0" parTransId="{9094EFCB-5232-4A0B-A9CF-E403E2D9573D}" sibTransId="{6791AD07-7575-47D6-B446-C11B206514F4}"/>
    <dgm:cxn modelId="{6AB634DF-1C9A-4547-90BD-1D65E73703E9}" srcId="{6AB4994B-1812-42D9-8671-D35EB234CB02}" destId="{96AADB8F-ED2C-44E7-98E5-F8B005DF1EE4}" srcOrd="2" destOrd="0" parTransId="{D2407AFB-9EED-492A-BD93-83CBD0F65127}" sibTransId="{66F56BF2-4B5D-436C-B184-CEEEFAA7D9E0}"/>
    <dgm:cxn modelId="{0989C3E4-80E1-49BB-B75A-2FE22F2BAB4E}" type="presOf" srcId="{93BE26A9-A18B-4629-BC24-E16C8A683F18}" destId="{2D533243-FC5D-4ED8-9D01-B41A0D9AA9B5}" srcOrd="0" destOrd="0" presId="urn:microsoft.com/office/officeart/2011/layout/CircleProcess"/>
    <dgm:cxn modelId="{070A97F0-2B49-4265-8806-3FDE5C78892B}" srcId="{6AB4994B-1812-42D9-8671-D35EB234CB02}" destId="{47D68E12-1F54-4BA5-A92B-75303CF5B632}" srcOrd="1" destOrd="0" parTransId="{A21A3A09-A5C5-4B66-86A2-6DB94B3935BD}" sibTransId="{CC321E43-80F2-47AA-B679-C4E448E1224B}"/>
    <dgm:cxn modelId="{249285FB-AD43-412D-AD63-2E90937E9B72}" type="presOf" srcId="{BAF88F26-83F8-494A-B758-3FFC828C6C42}" destId="{2B550824-C984-4F8F-A0AB-4B7D4CB15C2B}" srcOrd="1" destOrd="0" presId="urn:microsoft.com/office/officeart/2011/layout/CircleProcess"/>
    <dgm:cxn modelId="{6767E4B6-B7DF-45EF-8F2F-D2C104DCA39B}" type="presParOf" srcId="{D6051A1B-48BC-4623-9154-2CD348AD3B6B}" destId="{5E356B3E-7E4A-473B-A76D-5F26C5F5E95D}" srcOrd="0" destOrd="0" presId="urn:microsoft.com/office/officeart/2011/layout/CircleProcess"/>
    <dgm:cxn modelId="{54DBBBDC-4E98-4786-81E9-3DCCF2DF2453}" type="presParOf" srcId="{5E356B3E-7E4A-473B-A76D-5F26C5F5E95D}" destId="{CE70CA28-39DF-4B1B-8497-445276C50E10}" srcOrd="0" destOrd="0" presId="urn:microsoft.com/office/officeart/2011/layout/CircleProcess"/>
    <dgm:cxn modelId="{0CB1CF58-D18F-435E-951A-A6C2EB997285}" type="presParOf" srcId="{D6051A1B-48BC-4623-9154-2CD348AD3B6B}" destId="{B26DC67C-8FDE-42D9-BA0A-77C5DC252A58}" srcOrd="1" destOrd="0" presId="urn:microsoft.com/office/officeart/2011/layout/CircleProcess"/>
    <dgm:cxn modelId="{C40C3586-6E30-4B92-BBCA-00E1B6FC2A05}" type="presParOf" srcId="{B26DC67C-8FDE-42D9-BA0A-77C5DC252A58}" destId="{9CDDD17B-2211-4F31-97F4-072B226F2D87}" srcOrd="0" destOrd="0" presId="urn:microsoft.com/office/officeart/2011/layout/CircleProcess"/>
    <dgm:cxn modelId="{4088C77D-59F3-4594-9692-114C880B0403}" type="presParOf" srcId="{D6051A1B-48BC-4623-9154-2CD348AD3B6B}" destId="{2B550824-C984-4F8F-A0AB-4B7D4CB15C2B}" srcOrd="2" destOrd="0" presId="urn:microsoft.com/office/officeart/2011/layout/CircleProcess"/>
    <dgm:cxn modelId="{6969FA13-20E8-41C4-BD18-C1382EEA1DA3}" type="presParOf" srcId="{D6051A1B-48BC-4623-9154-2CD348AD3B6B}" destId="{CCC2774C-9A76-4041-9DDC-46E61210E88F}" srcOrd="3" destOrd="0" presId="urn:microsoft.com/office/officeart/2011/layout/CircleProcess"/>
    <dgm:cxn modelId="{785F8469-29CF-460E-B7BA-E239D29F7CB5}" type="presParOf" srcId="{CCC2774C-9A76-4041-9DDC-46E61210E88F}" destId="{A270C525-463C-4365-B4B8-9855784A01D3}" srcOrd="0" destOrd="0" presId="urn:microsoft.com/office/officeart/2011/layout/CircleProcess"/>
    <dgm:cxn modelId="{49811A5C-9C2F-4947-AF90-73806C520E25}" type="presParOf" srcId="{D6051A1B-48BC-4623-9154-2CD348AD3B6B}" destId="{4AE34814-88F1-45E1-A2A4-AF0E896DCB76}" srcOrd="4" destOrd="0" presId="urn:microsoft.com/office/officeart/2011/layout/CircleProcess"/>
    <dgm:cxn modelId="{54C739C0-430F-41BF-8696-4228D4725F03}" type="presParOf" srcId="{4AE34814-88F1-45E1-A2A4-AF0E896DCB76}" destId="{2D533243-FC5D-4ED8-9D01-B41A0D9AA9B5}" srcOrd="0" destOrd="0" presId="urn:microsoft.com/office/officeart/2011/layout/CircleProcess"/>
    <dgm:cxn modelId="{41A227E9-899A-458A-AD5B-B78A92809AB2}" type="presParOf" srcId="{D6051A1B-48BC-4623-9154-2CD348AD3B6B}" destId="{B412ECFB-B825-4C68-A5A2-4ECB378002DA}" srcOrd="5" destOrd="0" presId="urn:microsoft.com/office/officeart/2011/layout/CircleProcess"/>
    <dgm:cxn modelId="{67B9470D-7848-4888-8949-BDBD516C3CE2}" type="presParOf" srcId="{D6051A1B-48BC-4623-9154-2CD348AD3B6B}" destId="{4E8DD6D8-2093-4525-BB66-0292AC1C09F9}" srcOrd="6" destOrd="0" presId="urn:microsoft.com/office/officeart/2011/layout/CircleProcess"/>
    <dgm:cxn modelId="{6D62146B-4799-414A-A7C6-511E22649952}" type="presParOf" srcId="{4E8DD6D8-2093-4525-BB66-0292AC1C09F9}" destId="{3B4DBB24-A87A-491E-8C5E-34FDF8B4BC41}" srcOrd="0" destOrd="0" presId="urn:microsoft.com/office/officeart/2011/layout/CircleProcess"/>
    <dgm:cxn modelId="{A0D572C0-340B-414C-BEF2-9E1A248130A0}" type="presParOf" srcId="{D6051A1B-48BC-4623-9154-2CD348AD3B6B}" destId="{92D8E03A-7C22-4BDC-A189-9C3BBB1E3C71}" srcOrd="7" destOrd="0" presId="urn:microsoft.com/office/officeart/2011/layout/CircleProcess"/>
    <dgm:cxn modelId="{2203C97F-A441-4D36-AE7F-F3B83ADDC908}" type="presParOf" srcId="{92D8E03A-7C22-4BDC-A189-9C3BBB1E3C71}" destId="{33D962AD-9DF9-436F-B421-4D19F4B5E05A}" srcOrd="0" destOrd="0" presId="urn:microsoft.com/office/officeart/2011/layout/CircleProcess"/>
    <dgm:cxn modelId="{1BC72169-0945-47ED-85B4-2F1B487EF386}" type="presParOf" srcId="{D6051A1B-48BC-4623-9154-2CD348AD3B6B}" destId="{5A6FF5CE-8CB7-4FD1-AC88-EFB179137AF4}" srcOrd="8" destOrd="0" presId="urn:microsoft.com/office/officeart/2011/layout/CircleProcess"/>
    <dgm:cxn modelId="{D39248E9-5579-45C4-BFCA-9CC1E6A5BB1D}" type="presParOf" srcId="{D6051A1B-48BC-4623-9154-2CD348AD3B6B}" destId="{F7CA1438-2241-4471-8CC5-60BF178EC95B}" srcOrd="9" destOrd="0" presId="urn:microsoft.com/office/officeart/2011/layout/CircleProcess"/>
    <dgm:cxn modelId="{ADBAB037-6952-427E-A37F-007821930A22}" type="presParOf" srcId="{F7CA1438-2241-4471-8CC5-60BF178EC95B}" destId="{1824C12E-57E9-45F5-AA0E-A38B68E84F64}" srcOrd="0" destOrd="0" presId="urn:microsoft.com/office/officeart/2011/layout/CircleProcess"/>
    <dgm:cxn modelId="{CF044961-44DD-4459-B9FC-6578236E04CC}" type="presParOf" srcId="{D6051A1B-48BC-4623-9154-2CD348AD3B6B}" destId="{964FA222-7119-4BFB-BB03-21D3533C79B7}" srcOrd="10" destOrd="0" presId="urn:microsoft.com/office/officeart/2011/layout/CircleProcess"/>
    <dgm:cxn modelId="{E1DCE02C-4F85-4B10-BC44-A74D1A68CD66}" type="presParOf" srcId="{964FA222-7119-4BFB-BB03-21D3533C79B7}" destId="{B7FA35C5-A6C5-462C-A287-393F12E83DE2}" srcOrd="0" destOrd="0" presId="urn:microsoft.com/office/officeart/2011/layout/CircleProcess"/>
    <dgm:cxn modelId="{A596D0E8-93A3-4FC9-9AD8-BEBF19B6CD84}" type="presParOf" srcId="{D6051A1B-48BC-4623-9154-2CD348AD3B6B}" destId="{D4080324-D743-492F-A049-C9DA28280A6C}" srcOrd="11" destOrd="0" presId="urn:microsoft.com/office/officeart/2011/layout/CircleProcess"/>
    <dgm:cxn modelId="{C3C195F9-D2CD-464C-A77F-0F2B5EA00895}" type="presParOf" srcId="{D6051A1B-48BC-4623-9154-2CD348AD3B6B}" destId="{47C73E92-F261-4F28-B313-34E6188E427F}" srcOrd="12" destOrd="0" presId="urn:microsoft.com/office/officeart/2011/layout/CircleProcess"/>
    <dgm:cxn modelId="{38D559AD-0731-483E-9960-AAE3AA61EE8B}" type="presParOf" srcId="{47C73E92-F261-4F28-B313-34E6188E427F}" destId="{56764E95-BAE1-465B-ABCF-523D34F3A798}" srcOrd="0" destOrd="0" presId="urn:microsoft.com/office/officeart/2011/layout/CircleProcess"/>
    <dgm:cxn modelId="{4A932717-760B-4001-8547-465D6D9D69AD}" type="presParOf" srcId="{D6051A1B-48BC-4623-9154-2CD348AD3B6B}" destId="{1BA8DE89-2A10-477B-91AF-79B195062CB5}" srcOrd="13" destOrd="0" presId="urn:microsoft.com/office/officeart/2011/layout/CircleProcess"/>
    <dgm:cxn modelId="{668A1505-ECC6-45E7-86C3-CF94951FBA49}" type="presParOf" srcId="{1BA8DE89-2A10-477B-91AF-79B195062CB5}" destId="{1049A6BD-6B3B-49F6-B52D-2E108A231EDF}" srcOrd="0" destOrd="0" presId="urn:microsoft.com/office/officeart/2011/layout/CircleProcess"/>
    <dgm:cxn modelId="{52786AC8-E106-4AEF-9DE2-B94AD2E3447E}" type="presParOf" srcId="{D6051A1B-48BC-4623-9154-2CD348AD3B6B}" destId="{4B2341CD-80F1-426C-A61D-36530C2D0294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D52FA-2D8E-4961-A508-C00A6AD303B2}">
      <dsp:nvSpPr>
        <dsp:cNvPr id="0" name=""/>
        <dsp:cNvSpPr/>
      </dsp:nvSpPr>
      <dsp:spPr>
        <a:xfrm>
          <a:off x="1973268" y="0"/>
          <a:ext cx="2708578" cy="270865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A3771F-F8E0-4EAA-9AD6-E672E0938E4D}">
      <dsp:nvSpPr>
        <dsp:cNvPr id="0" name=""/>
        <dsp:cNvSpPr/>
      </dsp:nvSpPr>
      <dsp:spPr>
        <a:xfrm>
          <a:off x="2571481" y="980643"/>
          <a:ext cx="1511173" cy="755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500" kern="1200" dirty="0" err="1"/>
            <a:t>Climate</a:t>
          </a:r>
          <a:r>
            <a:rPr lang="pt-PT" sz="2500" kern="1200" dirty="0"/>
            <a:t> </a:t>
          </a:r>
          <a:r>
            <a:rPr lang="pt-PT" sz="2500" kern="1200" dirty="0" err="1"/>
            <a:t>change</a:t>
          </a:r>
          <a:endParaRPr lang="pt-PT" sz="2500" kern="1200" dirty="0"/>
        </a:p>
      </dsp:txBody>
      <dsp:txXfrm>
        <a:off x="2571481" y="980643"/>
        <a:ext cx="1511173" cy="755497"/>
      </dsp:txXfrm>
    </dsp:sp>
    <dsp:sp modelId="{E0A7F1FB-87E2-4827-A138-94637A3E746F}">
      <dsp:nvSpPr>
        <dsp:cNvPr id="0" name=""/>
        <dsp:cNvSpPr/>
      </dsp:nvSpPr>
      <dsp:spPr>
        <a:xfrm>
          <a:off x="1414153" y="1736140"/>
          <a:ext cx="2326875" cy="232785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988A722-50A5-4861-A0A9-41B8D76B607A}">
      <dsp:nvSpPr>
        <dsp:cNvPr id="0" name=""/>
        <dsp:cNvSpPr/>
      </dsp:nvSpPr>
      <dsp:spPr>
        <a:xfrm>
          <a:off x="1815894" y="2540000"/>
          <a:ext cx="1511173" cy="755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500" kern="1200" dirty="0" err="1"/>
            <a:t>Abiotic</a:t>
          </a:r>
          <a:r>
            <a:rPr lang="pt-PT" sz="2500" kern="1200" dirty="0"/>
            <a:t> Stress</a:t>
          </a:r>
        </a:p>
      </dsp:txBody>
      <dsp:txXfrm>
        <a:off x="1815894" y="2540000"/>
        <a:ext cx="1511173" cy="7554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0CA28-39DF-4B1B-8497-445276C50E10}">
      <dsp:nvSpPr>
        <dsp:cNvPr id="0" name=""/>
        <dsp:cNvSpPr/>
      </dsp:nvSpPr>
      <dsp:spPr>
        <a:xfrm>
          <a:off x="7609879" y="2235707"/>
          <a:ext cx="1735176" cy="17354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DDD17B-2211-4F31-97F4-072B226F2D87}">
      <dsp:nvSpPr>
        <dsp:cNvPr id="0" name=""/>
        <dsp:cNvSpPr/>
      </dsp:nvSpPr>
      <dsp:spPr>
        <a:xfrm>
          <a:off x="7667134" y="2293566"/>
          <a:ext cx="1619744" cy="16197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qPCR</a:t>
          </a:r>
          <a:endParaRPr lang="pt-PT" sz="1400" kern="1200" dirty="0"/>
        </a:p>
      </dsp:txBody>
      <dsp:txXfrm>
        <a:off x="7898921" y="2525001"/>
        <a:ext cx="1157091" cy="1156871"/>
      </dsp:txXfrm>
    </dsp:sp>
    <dsp:sp modelId="{A270C525-463C-4365-B4B8-9855784A01D3}">
      <dsp:nvSpPr>
        <dsp:cNvPr id="0" name=""/>
        <dsp:cNvSpPr/>
      </dsp:nvSpPr>
      <dsp:spPr>
        <a:xfrm rot="2700000">
          <a:off x="5815702" y="2235797"/>
          <a:ext cx="1734975" cy="1734975"/>
        </a:xfrm>
        <a:prstGeom prst="teardrop">
          <a:avLst>
            <a:gd name="adj" fmla="val 10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533243-FC5D-4ED8-9D01-B41A0D9AA9B5}">
      <dsp:nvSpPr>
        <dsp:cNvPr id="0" name=""/>
        <dsp:cNvSpPr/>
      </dsp:nvSpPr>
      <dsp:spPr>
        <a:xfrm>
          <a:off x="5874703" y="2293566"/>
          <a:ext cx="1619744" cy="16197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cDNA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 err="1"/>
            <a:t>Preparation</a:t>
          </a:r>
          <a:endParaRPr lang="pt-PT" sz="1400" kern="1200" dirty="0"/>
        </a:p>
      </dsp:txBody>
      <dsp:txXfrm>
        <a:off x="6105567" y="2525001"/>
        <a:ext cx="1157091" cy="1156871"/>
      </dsp:txXfrm>
    </dsp:sp>
    <dsp:sp modelId="{3B4DBB24-A87A-491E-8C5E-34FDF8B4BC41}">
      <dsp:nvSpPr>
        <dsp:cNvPr id="0" name=""/>
        <dsp:cNvSpPr/>
      </dsp:nvSpPr>
      <dsp:spPr>
        <a:xfrm rot="2700000">
          <a:off x="4023272" y="2235797"/>
          <a:ext cx="1734975" cy="1734975"/>
        </a:xfrm>
        <a:prstGeom prst="teardrop">
          <a:avLst>
            <a:gd name="adj" fmla="val 10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D962AD-9DF9-436F-B421-4D19F4B5E05A}">
      <dsp:nvSpPr>
        <dsp:cNvPr id="0" name=""/>
        <dsp:cNvSpPr/>
      </dsp:nvSpPr>
      <dsp:spPr>
        <a:xfrm>
          <a:off x="4081349" y="2293566"/>
          <a:ext cx="1619744" cy="16197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 err="1"/>
            <a:t>Root</a:t>
          </a:r>
          <a:r>
            <a:rPr lang="pt-PT" sz="1400" kern="1200" dirty="0"/>
            <a:t> </a:t>
          </a:r>
          <a:r>
            <a:rPr lang="pt-PT" sz="1400" kern="1200" dirty="0" err="1"/>
            <a:t>biometrical</a:t>
          </a:r>
          <a:r>
            <a:rPr lang="pt-PT" sz="1400" kern="1200" dirty="0"/>
            <a:t> </a:t>
          </a:r>
          <a:r>
            <a:rPr lang="pt-PT" sz="1400" kern="1200" dirty="0" err="1"/>
            <a:t>analysis</a:t>
          </a:r>
          <a:endParaRPr lang="pt-PT" sz="1400" kern="1200" dirty="0"/>
        </a:p>
      </dsp:txBody>
      <dsp:txXfrm>
        <a:off x="4312213" y="2525001"/>
        <a:ext cx="1157091" cy="1156871"/>
      </dsp:txXfrm>
    </dsp:sp>
    <dsp:sp modelId="{1824C12E-57E9-45F5-AA0E-A38B68E84F64}">
      <dsp:nvSpPr>
        <dsp:cNvPr id="0" name=""/>
        <dsp:cNvSpPr/>
      </dsp:nvSpPr>
      <dsp:spPr>
        <a:xfrm rot="2700000">
          <a:off x="2229918" y="2235797"/>
          <a:ext cx="1734975" cy="1734975"/>
        </a:xfrm>
        <a:prstGeom prst="teardrop">
          <a:avLst>
            <a:gd name="adj" fmla="val 10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FA35C5-A6C5-462C-A287-393F12E83DE2}">
      <dsp:nvSpPr>
        <dsp:cNvPr id="0" name=""/>
        <dsp:cNvSpPr/>
      </dsp:nvSpPr>
      <dsp:spPr>
        <a:xfrm>
          <a:off x="2287995" y="2293566"/>
          <a:ext cx="1619744" cy="16197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Germination in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different stress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conditions</a:t>
          </a:r>
          <a:endParaRPr lang="pt-PT" sz="1400" kern="1200" dirty="0"/>
        </a:p>
      </dsp:txBody>
      <dsp:txXfrm>
        <a:off x="2519783" y="2525001"/>
        <a:ext cx="1157091" cy="1156871"/>
      </dsp:txXfrm>
    </dsp:sp>
    <dsp:sp modelId="{56764E95-BAE1-465B-ABCF-523D34F3A798}">
      <dsp:nvSpPr>
        <dsp:cNvPr id="0" name=""/>
        <dsp:cNvSpPr/>
      </dsp:nvSpPr>
      <dsp:spPr>
        <a:xfrm rot="2700000">
          <a:off x="436564" y="2235797"/>
          <a:ext cx="1734975" cy="1734975"/>
        </a:xfrm>
        <a:prstGeom prst="teardrop">
          <a:avLst>
            <a:gd name="adj" fmla="val 1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49A6BD-6B3B-49F6-B52D-2E108A231EDF}">
      <dsp:nvSpPr>
        <dsp:cNvPr id="0" name=""/>
        <dsp:cNvSpPr/>
      </dsp:nvSpPr>
      <dsp:spPr>
        <a:xfrm>
          <a:off x="494641" y="2293566"/>
          <a:ext cx="1619744" cy="16197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Arabidopsis thaliana </a:t>
          </a:r>
          <a:r>
            <a:rPr lang="pt-PT" sz="1400" kern="1200" dirty="0" err="1"/>
            <a:t>transformation</a:t>
          </a:r>
          <a:r>
            <a:rPr lang="pt-PT" sz="1400" kern="1200" dirty="0"/>
            <a:t> </a:t>
          </a:r>
        </a:p>
      </dsp:txBody>
      <dsp:txXfrm>
        <a:off x="726429" y="2525001"/>
        <a:ext cx="1157091" cy="1156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C8B60-7B34-4E9A-8C46-C0E5EAC5AC5C}" type="datetimeFigureOut">
              <a:rPr lang="pt-PT" smtClean="0"/>
              <a:t>02/11/2021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DD6C7-B6A0-4672-859B-21FFD2C921F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453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DD6C7-B6A0-4672-859B-21FFD2C921FA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5022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DD6C7-B6A0-4672-859B-21FFD2C921FA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437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DD6C7-B6A0-4672-859B-21FFD2C921FA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4011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DD6C7-B6A0-4672-859B-21FFD2C921FA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8982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DD6C7-B6A0-4672-859B-21FFD2C921FA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7478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DD6C7-B6A0-4672-859B-21FFD2C921FA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727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2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4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4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9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3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7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1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9AEB6-5A5C-4DB2-9D46-98EABA38A50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6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32.sv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media" Target="../media/media2.avi"/><Relationship Id="rId7" Type="http://schemas.openxmlformats.org/officeDocument/2006/relationships/image" Target="../media/image33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avi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media" Target="../media/media4.avi"/><Relationship Id="rId7" Type="http://schemas.openxmlformats.org/officeDocument/2006/relationships/image" Target="../media/image35.png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4.avi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44163"/>
            <a:ext cx="921357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Title of the Presentation</a:t>
            </a:r>
          </a:p>
          <a:p>
            <a:pPr algn="ctr"/>
            <a:endParaRPr lang="fr-FR" dirty="0">
              <a:latin typeface="Palatino Linotype" panose="02040502050505030304" pitchFamily="18" charset="0"/>
            </a:endParaRPr>
          </a:p>
          <a:p>
            <a:pPr algn="ctr"/>
            <a:r>
              <a:rPr lang="en-US" b="1" dirty="0">
                <a:latin typeface="Palatino Linotype" panose="02040502050505030304" pitchFamily="18" charset="0"/>
              </a:rPr>
              <a:t>Overexpression of Plant Specific Insert from cardosin B (PSI B) in Arabidopsis correlates with cell responses to stresses </a:t>
            </a:r>
            <a:endParaRPr lang="it-IT" b="1" dirty="0">
              <a:latin typeface="Palatino Linotype" panose="02040502050505030304" pitchFamily="18" charset="0"/>
            </a:endParaRPr>
          </a:p>
          <a:p>
            <a:pPr algn="ctr"/>
            <a:endParaRPr lang="it-IT" b="1" dirty="0">
              <a:latin typeface="Palatino Linotype" panose="02040502050505030304" pitchFamily="18" charset="0"/>
            </a:endParaRPr>
          </a:p>
          <a:p>
            <a:r>
              <a:rPr lang="pt-PT" b="1" dirty="0">
                <a:latin typeface="Palatino Linotype" panose="02040502050505030304" pitchFamily="18" charset="0"/>
              </a:rPr>
              <a:t>Inês Moura</a:t>
            </a:r>
            <a:r>
              <a:rPr lang="en-US" sz="1800" baseline="30000" dirty="0">
                <a:latin typeface="Palatino Linotype" panose="02040502050505030304" pitchFamily="18" charset="0"/>
              </a:rPr>
              <a:t> 1</a:t>
            </a:r>
            <a:r>
              <a:rPr lang="pt-PT" b="1" dirty="0">
                <a:latin typeface="Palatino Linotype" panose="02040502050505030304" pitchFamily="18" charset="0"/>
              </a:rPr>
              <a:t>, Susana Pereira</a:t>
            </a:r>
            <a:r>
              <a:rPr lang="en-US" sz="1800" baseline="30000" dirty="0">
                <a:latin typeface="Palatino Linotype" panose="02040502050505030304" pitchFamily="18" charset="0"/>
              </a:rPr>
              <a:t> 1</a:t>
            </a:r>
            <a:r>
              <a:rPr lang="pt-PT" sz="1800" b="1" baseline="30000" dirty="0">
                <a:latin typeface="Palatino Linotype" panose="02040502050505030304" pitchFamily="18" charset="0"/>
              </a:rPr>
              <a:t>,</a:t>
            </a:r>
            <a:r>
              <a:rPr lang="en-US" sz="1800" baseline="30000" dirty="0">
                <a:latin typeface="Palatino Linotype" panose="02040502050505030304" pitchFamily="18" charset="0"/>
              </a:rPr>
              <a:t>2</a:t>
            </a:r>
            <a:r>
              <a:rPr lang="pt-PT" b="1" dirty="0">
                <a:latin typeface="Palatino Linotype" panose="02040502050505030304" pitchFamily="18" charset="0"/>
              </a:rPr>
              <a:t>, Ana Séneca</a:t>
            </a:r>
            <a:r>
              <a:rPr lang="en-US" sz="1800" baseline="30000" dirty="0">
                <a:latin typeface="Palatino Linotype" panose="02040502050505030304" pitchFamily="18" charset="0"/>
              </a:rPr>
              <a:t> 1</a:t>
            </a:r>
            <a:r>
              <a:rPr lang="pt-PT" sz="1800" b="1" baseline="30000" dirty="0">
                <a:latin typeface="Palatino Linotype" panose="02040502050505030304" pitchFamily="18" charset="0"/>
              </a:rPr>
              <a:t>,</a:t>
            </a:r>
            <a:r>
              <a:rPr lang="en-US" sz="1800" baseline="30000" dirty="0">
                <a:latin typeface="Palatino Linotype" panose="02040502050505030304" pitchFamily="18" charset="0"/>
              </a:rPr>
              <a:t> 2</a:t>
            </a:r>
            <a:r>
              <a:rPr lang="pt-PT" b="1" dirty="0">
                <a:latin typeface="Palatino Linotype" panose="02040502050505030304" pitchFamily="18" charset="0"/>
              </a:rPr>
              <a:t>, José Pissarra</a:t>
            </a:r>
            <a:r>
              <a:rPr lang="en-US" sz="1800" baseline="30000" dirty="0">
                <a:latin typeface="Palatino Linotype" panose="02040502050505030304" pitchFamily="18" charset="0"/>
              </a:rPr>
              <a:t> 1</a:t>
            </a:r>
            <a:r>
              <a:rPr lang="pt-PT" sz="1800" b="1" baseline="30000" dirty="0">
                <a:latin typeface="Palatino Linotype" panose="02040502050505030304" pitchFamily="18" charset="0"/>
              </a:rPr>
              <a:t>,</a:t>
            </a:r>
            <a:r>
              <a:rPr lang="en-US" sz="1800" baseline="30000" dirty="0">
                <a:latin typeface="Palatino Linotype" panose="02040502050505030304" pitchFamily="18" charset="0"/>
              </a:rPr>
              <a:t>2</a:t>
            </a:r>
            <a:r>
              <a:rPr lang="pt-PT" b="1" dirty="0">
                <a:latin typeface="Palatino Linotype" panose="02040502050505030304" pitchFamily="18" charset="0"/>
              </a:rPr>
              <a:t> and Cláudia Pereira</a:t>
            </a:r>
            <a:r>
              <a:rPr lang="en-US" sz="1800" baseline="30000" dirty="0">
                <a:latin typeface="Palatino Linotype" panose="02040502050505030304" pitchFamily="18" charset="0"/>
              </a:rPr>
              <a:t> 1, 2 </a:t>
            </a:r>
            <a:r>
              <a:rPr lang="pt-PT" b="1" dirty="0">
                <a:latin typeface="Palatino Linotype" panose="02040502050505030304" pitchFamily="18" charset="0"/>
              </a:rPr>
              <a:t>*</a:t>
            </a:r>
            <a:endParaRPr lang="it-IT" b="1" baseline="30000" dirty="0">
              <a:latin typeface="Palatino Linotype" panose="02040502050505030304" pitchFamily="18" charset="0"/>
            </a:endParaRPr>
          </a:p>
          <a:p>
            <a:endParaRPr lang="fr-FR" sz="1400" dirty="0">
              <a:latin typeface="Palatino Linotype" panose="02040502050505030304" pitchFamily="18" charset="0"/>
            </a:endParaRPr>
          </a:p>
          <a:p>
            <a:r>
              <a:rPr lang="en-US" sz="1400" baseline="30000" dirty="0">
                <a:latin typeface="Palatino Linotype" panose="02040502050505030304" pitchFamily="18" charset="0"/>
              </a:rPr>
              <a:t>1</a:t>
            </a:r>
            <a:r>
              <a:rPr lang="en-US" sz="1400" dirty="0">
                <a:latin typeface="Palatino Linotype" panose="02040502050505030304" pitchFamily="18" charset="0"/>
              </a:rPr>
              <a:t> </a:t>
            </a:r>
            <a:r>
              <a:rPr lang="pt-PT" sz="1200" dirty="0">
                <a:latin typeface="Palatino Linotype" panose="02040502050505030304" pitchFamily="18" charset="0"/>
              </a:rPr>
              <a:t>Faculdade de Ciências da Universidade do Porto, Rua do Campo Alegre, s/nº, 4169-007, Porto.</a:t>
            </a:r>
            <a:endParaRPr lang="en-US" sz="1200" baseline="30000" dirty="0">
              <a:latin typeface="Palatino Linotype" panose="02040502050505030304" pitchFamily="18" charset="0"/>
            </a:endParaRPr>
          </a:p>
          <a:p>
            <a:r>
              <a:rPr lang="en-US" sz="1200" baseline="30000" dirty="0">
                <a:latin typeface="Palatino Linotype" panose="02040502050505030304" pitchFamily="18" charset="0"/>
              </a:rPr>
              <a:t>2</a:t>
            </a:r>
            <a:r>
              <a:rPr lang="en-US" sz="1200" dirty="0">
                <a:latin typeface="Palatino Linotype" panose="02040502050505030304" pitchFamily="18" charset="0"/>
              </a:rPr>
              <a:t> </a:t>
            </a:r>
            <a:r>
              <a:rPr lang="pt-PT" sz="1200" dirty="0" err="1">
                <a:latin typeface="Palatino Linotype" panose="02040502050505030304" pitchFamily="18" charset="0"/>
              </a:rPr>
              <a:t>GreenUPorto</a:t>
            </a:r>
            <a:r>
              <a:rPr lang="pt-PT" sz="1200" dirty="0">
                <a:latin typeface="Palatino Linotype" panose="02040502050505030304" pitchFamily="18" charset="0"/>
              </a:rPr>
              <a:t> - </a:t>
            </a:r>
            <a:r>
              <a:rPr lang="pt-PT" sz="1200" dirty="0" err="1">
                <a:latin typeface="Palatino Linotype" panose="02040502050505030304" pitchFamily="18" charset="0"/>
              </a:rPr>
              <a:t>Sustainable</a:t>
            </a:r>
            <a:r>
              <a:rPr lang="pt-PT" sz="1200" dirty="0">
                <a:latin typeface="Palatino Linotype" panose="02040502050505030304" pitchFamily="18" charset="0"/>
              </a:rPr>
              <a:t> </a:t>
            </a:r>
            <a:r>
              <a:rPr lang="pt-PT" sz="1200" dirty="0" err="1">
                <a:latin typeface="Palatino Linotype" panose="02040502050505030304" pitchFamily="18" charset="0"/>
              </a:rPr>
              <a:t>Agrifood</a:t>
            </a:r>
            <a:r>
              <a:rPr lang="pt-PT" sz="1200" dirty="0">
                <a:latin typeface="Palatino Linotype" panose="02040502050505030304" pitchFamily="18" charset="0"/>
              </a:rPr>
              <a:t> </a:t>
            </a:r>
            <a:r>
              <a:rPr lang="pt-PT" sz="1200" dirty="0" err="1">
                <a:latin typeface="Palatino Linotype" panose="02040502050505030304" pitchFamily="18" charset="0"/>
              </a:rPr>
              <a:t>Production</a:t>
            </a:r>
            <a:r>
              <a:rPr lang="pt-PT" sz="1200" dirty="0">
                <a:latin typeface="Palatino Linotype" panose="02040502050505030304" pitchFamily="18" charset="0"/>
              </a:rPr>
              <a:t> Research </a:t>
            </a:r>
            <a:r>
              <a:rPr lang="pt-PT" sz="1200" dirty="0" err="1">
                <a:latin typeface="Palatino Linotype" panose="02040502050505030304" pitchFamily="18" charset="0"/>
              </a:rPr>
              <a:t>Center</a:t>
            </a:r>
            <a:r>
              <a:rPr lang="pt-PT" sz="1200" dirty="0">
                <a:latin typeface="Palatino Linotype" panose="02040502050505030304" pitchFamily="18" charset="0"/>
              </a:rPr>
              <a:t>, Rua do Campo Alegre, s/nº, 4169-007, Porto, Portugal.</a:t>
            </a:r>
            <a:endParaRPr lang="fr-FR" sz="1200" dirty="0">
              <a:latin typeface="Palatino Linotype" panose="02040502050505030304" pitchFamily="18" charset="0"/>
            </a:endParaRPr>
          </a:p>
          <a:p>
            <a:r>
              <a:rPr lang="en-US" sz="1100" b="1" dirty="0">
                <a:latin typeface="Palatino Linotype" panose="02040502050505030304" pitchFamily="18" charset="0"/>
              </a:rPr>
              <a:t>*</a:t>
            </a:r>
            <a:r>
              <a:rPr lang="en-US" sz="1100" dirty="0">
                <a:latin typeface="Palatino Linotype" panose="02040502050505030304" pitchFamily="18" charset="0"/>
              </a:rPr>
              <a:t> </a:t>
            </a:r>
            <a:r>
              <a:rPr lang="pt-PT" sz="1100" dirty="0" err="1">
                <a:latin typeface="Palatino Linotype" panose="02040502050505030304" pitchFamily="18" charset="0"/>
              </a:rPr>
              <a:t>Correspondence</a:t>
            </a:r>
            <a:r>
              <a:rPr lang="pt-PT" sz="1100" dirty="0">
                <a:latin typeface="Palatino Linotype" panose="02040502050505030304" pitchFamily="18" charset="0"/>
              </a:rPr>
              <a:t>: cpereira@fc.up.pt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D44748-DC8B-466A-9C7C-8CAB8369F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40"/>
            <a:ext cx="9144000" cy="3717036"/>
          </a:xfrm>
          <a:prstGeom prst="rect">
            <a:avLst/>
          </a:prstGeom>
        </p:spPr>
      </p:pic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353332E3-9DDC-43CD-BBB6-15DF8EFB1F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1" b="27266"/>
          <a:stretch/>
        </p:blipFill>
        <p:spPr>
          <a:xfrm>
            <a:off x="122350" y="5847273"/>
            <a:ext cx="1931831" cy="874202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B64D30E-E8B3-4D46-AEE8-CCCB62E40E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94" y="5847273"/>
            <a:ext cx="6848006" cy="91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0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02C1AC4-10E4-469B-B5EF-821F18947F3A}"/>
              </a:ext>
            </a:extLst>
          </p:cNvPr>
          <p:cNvSpPr txBox="1"/>
          <p:nvPr/>
        </p:nvSpPr>
        <p:spPr>
          <a:xfrm>
            <a:off x="2191576" y="4996909"/>
            <a:ext cx="6072809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 PSI may then be associated with the defense and developmental system, and yet operate by distinct mechanisms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599" y="685800"/>
            <a:ext cx="177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Discussion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10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7EA11-12D4-4385-97BC-453BB6CE3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575AE0-D11D-4695-A97B-61E1883EF96D}"/>
              </a:ext>
            </a:extLst>
          </p:cNvPr>
          <p:cNvSpPr txBox="1"/>
          <p:nvPr/>
        </p:nvSpPr>
        <p:spPr>
          <a:xfrm>
            <a:off x="609600" y="1184768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PSI B expression changes in plants under abiotic stress</a:t>
            </a:r>
            <a:endParaRPr lang="fr-FR" sz="2000" b="1" dirty="0">
              <a:latin typeface="Palatino Linotype" panose="0204050205050503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0796B5-BA20-4D1A-8B24-7383B2757EE1}"/>
              </a:ext>
            </a:extLst>
          </p:cNvPr>
          <p:cNvSpPr txBox="1"/>
          <p:nvPr/>
        </p:nvSpPr>
        <p:spPr>
          <a:xfrm>
            <a:off x="2191578" y="2023715"/>
            <a:ext cx="6072809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downregulation of PSI B-mCherry on Ox and Zn stress, reinforces the importance of this domain in Water and salinity stress, and may indicate a role in processes related with cellular homeostasis and water control.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2CF7B0-1173-47A4-A62D-6E2E872E83C3}"/>
              </a:ext>
            </a:extLst>
          </p:cNvPr>
          <p:cNvSpPr txBox="1"/>
          <p:nvPr/>
        </p:nvSpPr>
        <p:spPr>
          <a:xfrm>
            <a:off x="2191577" y="3550655"/>
            <a:ext cx="6072809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Overexpression in salt and mild hydric stress suggests that degradation of storage proteins occurs in order to overcome and tolerate these restricted conditions.</a:t>
            </a:r>
          </a:p>
        </p:txBody>
      </p:sp>
      <p:pic>
        <p:nvPicPr>
          <p:cNvPr id="3" name="Picture 2" descr="Shape, arrow, funnel chart&#10;&#10;Description automatically generated">
            <a:extLst>
              <a:ext uri="{FF2B5EF4-FFF2-40B4-BE49-F238E27FC236}">
                <a16:creationId xmlns:a16="http://schemas.microsoft.com/office/drawing/2014/main" id="{CB0463D4-B271-452A-A803-803B038581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65" b="70825"/>
          <a:stretch/>
        </p:blipFill>
        <p:spPr>
          <a:xfrm flipH="1">
            <a:off x="241023" y="2206525"/>
            <a:ext cx="1775790" cy="767139"/>
          </a:xfrm>
          <a:prstGeom prst="rect">
            <a:avLst/>
          </a:prstGeom>
        </p:spPr>
      </p:pic>
      <p:pic>
        <p:nvPicPr>
          <p:cNvPr id="13" name="Picture 12" descr="Shape, arrow, funnel chart&#10;&#10;Description automatically generated">
            <a:extLst>
              <a:ext uri="{FF2B5EF4-FFF2-40B4-BE49-F238E27FC236}">
                <a16:creationId xmlns:a16="http://schemas.microsoft.com/office/drawing/2014/main" id="{09084FFE-3B15-470F-8F39-DCECBD09D5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7" t="28680" r="4744" b="48226"/>
          <a:stretch/>
        </p:blipFill>
        <p:spPr>
          <a:xfrm flipH="1">
            <a:off x="416063" y="3766930"/>
            <a:ext cx="1600750" cy="649364"/>
          </a:xfrm>
          <a:prstGeom prst="rect">
            <a:avLst/>
          </a:prstGeom>
        </p:spPr>
      </p:pic>
      <p:pic>
        <p:nvPicPr>
          <p:cNvPr id="15" name="Picture 14" descr="Shape, arrow, funnel chart&#10;&#10;Description automatically generated">
            <a:extLst>
              <a:ext uri="{FF2B5EF4-FFF2-40B4-BE49-F238E27FC236}">
                <a16:creationId xmlns:a16="http://schemas.microsoft.com/office/drawing/2014/main" id="{FBC0F219-D698-46A8-8BAE-A0B3BEC802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48" r="43505" b="26957"/>
          <a:stretch/>
        </p:blipFill>
        <p:spPr>
          <a:xfrm flipH="1">
            <a:off x="443667" y="5006852"/>
            <a:ext cx="1747907" cy="76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44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, arrow, funnel chart&#10;&#10;Description automatically generated">
            <a:extLst>
              <a:ext uri="{FF2B5EF4-FFF2-40B4-BE49-F238E27FC236}">
                <a16:creationId xmlns:a16="http://schemas.microsoft.com/office/drawing/2014/main" id="{99BFFFE9-2E1D-4700-9F55-F6FBEF60EB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42" b="70825"/>
          <a:stretch/>
        </p:blipFill>
        <p:spPr>
          <a:xfrm flipH="1">
            <a:off x="1497494" y="2816451"/>
            <a:ext cx="527206" cy="923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599" y="685800"/>
            <a:ext cx="177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Discussion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11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7EA11-12D4-4385-97BC-453BB6CE36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575AE0-D11D-4695-A97B-61E1883EF96D}"/>
              </a:ext>
            </a:extLst>
          </p:cNvPr>
          <p:cNvSpPr txBox="1"/>
          <p:nvPr/>
        </p:nvSpPr>
        <p:spPr>
          <a:xfrm>
            <a:off x="609600" y="1184768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PSI B expression changes in plants under abiotic stress</a:t>
            </a:r>
            <a:endParaRPr lang="fr-FR" sz="2000" b="1" dirty="0">
              <a:latin typeface="Palatino Linotype" panose="0204050205050503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2D6435-ED65-4759-98BD-86514E2E1138}"/>
              </a:ext>
            </a:extLst>
          </p:cNvPr>
          <p:cNvSpPr txBox="1"/>
          <p:nvPr/>
        </p:nvSpPr>
        <p:spPr>
          <a:xfrm>
            <a:off x="1390304" y="5102671"/>
            <a:ext cx="6363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Can vesicle movement be inhibited by stress?</a:t>
            </a:r>
            <a:endParaRPr lang="fr-FR" sz="2400" dirty="0">
              <a:latin typeface="Palatino Linotype" panose="02040502050505030304" pitchFamily="18" charset="0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ABAE0B6-2059-4092-A905-76862D6922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03" y="2568110"/>
            <a:ext cx="873024" cy="1235411"/>
          </a:xfrm>
          <a:prstGeom prst="rect">
            <a:avLst/>
          </a:prstGeom>
        </p:spPr>
      </p:pic>
      <p:pic>
        <p:nvPicPr>
          <p:cNvPr id="17" name="Graphic 16" descr="Puzzle outline">
            <a:extLst>
              <a:ext uri="{FF2B5EF4-FFF2-40B4-BE49-F238E27FC236}">
                <a16:creationId xmlns:a16="http://schemas.microsoft.com/office/drawing/2014/main" id="{79CE6833-9A32-47E7-8250-AEC83EA319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993553">
            <a:off x="7472375" y="4324797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F82D586-32FA-4C63-BD4F-1AE70EA6CE23}"/>
              </a:ext>
            </a:extLst>
          </p:cNvPr>
          <p:cNvSpPr txBox="1"/>
          <p:nvPr/>
        </p:nvSpPr>
        <p:spPr>
          <a:xfrm>
            <a:off x="1876028" y="2882109"/>
            <a:ext cx="6696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nalysis of PSI B-mCherry localization in roots showed a marked decrease in intracellular and cytoplasmic movements under all stress conditions</a:t>
            </a:r>
            <a:endParaRPr lang="fr-FR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751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85800"/>
            <a:ext cx="177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Discussion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12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7EA11-12D4-4385-97BC-453BB6CE3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575AE0-D11D-4695-A97B-61E1883EF96D}"/>
              </a:ext>
            </a:extLst>
          </p:cNvPr>
          <p:cNvSpPr txBox="1"/>
          <p:nvPr/>
        </p:nvSpPr>
        <p:spPr>
          <a:xfrm>
            <a:off x="609600" y="1184768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PSI B expression changes in plants under abiotic stress</a:t>
            </a:r>
            <a:endParaRPr lang="fr-FR" sz="2000" b="1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 descr="A picture containing text, colorful, different&#10;&#10;Description automatically generated">
            <a:extLst>
              <a:ext uri="{FF2B5EF4-FFF2-40B4-BE49-F238E27FC236}">
                <a16:creationId xmlns:a16="http://schemas.microsoft.com/office/drawing/2014/main" id="{29074714-0E69-4078-BF93-5E509D83C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79403"/>
            <a:ext cx="4134062" cy="3835597"/>
          </a:xfrm>
          <a:prstGeom prst="rect">
            <a:avLst/>
          </a:prstGeom>
        </p:spPr>
      </p:pic>
      <p:pic>
        <p:nvPicPr>
          <p:cNvPr id="9" name="Picture 8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5C5D32EA-8CBE-48A8-982D-6D886A154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28" y="1882087"/>
            <a:ext cx="4311872" cy="37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52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85800"/>
            <a:ext cx="177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Conclusion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13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7EA11-12D4-4385-97BC-453BB6CE3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F82D586-32FA-4C63-BD4F-1AE70EA6CE23}"/>
              </a:ext>
            </a:extLst>
          </p:cNvPr>
          <p:cNvSpPr txBox="1"/>
          <p:nvPr/>
        </p:nvSpPr>
        <p:spPr>
          <a:xfrm>
            <a:off x="1497494" y="4088800"/>
            <a:ext cx="6696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PSI B has an active role in adaptation and eventually tolerance mechanisms against abiotic stress</a:t>
            </a:r>
          </a:p>
        </p:txBody>
      </p:sp>
      <p:pic>
        <p:nvPicPr>
          <p:cNvPr id="22" name="Picture 21" descr="Timeline&#10;&#10;Description automatically generated">
            <a:extLst>
              <a:ext uri="{FF2B5EF4-FFF2-40B4-BE49-F238E27FC236}">
                <a16:creationId xmlns:a16="http://schemas.microsoft.com/office/drawing/2014/main" id="{09DCF069-8367-44F6-99BA-F5F2EEAA94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89" r="25185" b="44203"/>
          <a:stretch/>
        </p:blipFill>
        <p:spPr>
          <a:xfrm>
            <a:off x="1095374" y="2054724"/>
            <a:ext cx="6841067" cy="1392726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65901110-F0DB-4D7D-A62E-36B43D8FAEC0}"/>
              </a:ext>
            </a:extLst>
          </p:cNvPr>
          <p:cNvGrpSpPr/>
          <p:nvPr/>
        </p:nvGrpSpPr>
        <p:grpSpPr>
          <a:xfrm>
            <a:off x="2195637" y="2237896"/>
            <a:ext cx="5024755" cy="860374"/>
            <a:chOff x="2191266" y="2657286"/>
            <a:chExt cx="5024755" cy="860374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BD78370-658A-4B66-9ABA-82C7267795D7}"/>
                </a:ext>
              </a:extLst>
            </p:cNvPr>
            <p:cNvGrpSpPr/>
            <p:nvPr/>
          </p:nvGrpSpPr>
          <p:grpSpPr>
            <a:xfrm>
              <a:off x="2191266" y="2657286"/>
              <a:ext cx="5024755" cy="832802"/>
              <a:chOff x="1095375" y="2622550"/>
              <a:chExt cx="5024755" cy="832802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F65AEF55-4990-4EEB-B42A-7BF2509927D3}"/>
                  </a:ext>
                </a:extLst>
              </p:cNvPr>
              <p:cNvGrpSpPr/>
              <p:nvPr/>
            </p:nvGrpSpPr>
            <p:grpSpPr>
              <a:xfrm>
                <a:off x="1095375" y="2622550"/>
                <a:ext cx="5024755" cy="832802"/>
                <a:chOff x="1095375" y="2622550"/>
                <a:chExt cx="5024755" cy="832802"/>
              </a:xfrm>
              <a:solidFill>
                <a:srgbClr val="4BDF2D"/>
              </a:solidFill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CBABD78B-5BE9-418E-8519-0B2E7B768F65}"/>
                    </a:ext>
                  </a:extLst>
                </p:cNvPr>
                <p:cNvSpPr/>
                <p:nvPr/>
              </p:nvSpPr>
              <p:spPr>
                <a:xfrm>
                  <a:off x="1095375" y="2622550"/>
                  <a:ext cx="815975" cy="828675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112F0A3-8CB7-4B77-918E-520D25232546}"/>
                    </a:ext>
                  </a:extLst>
                </p:cNvPr>
                <p:cNvSpPr/>
                <p:nvPr/>
              </p:nvSpPr>
              <p:spPr>
                <a:xfrm>
                  <a:off x="5304155" y="2626677"/>
                  <a:ext cx="815975" cy="828675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pic>
            <p:nvPicPr>
              <p:cNvPr id="32" name="Graphic 31" descr="Thermometer outline">
                <a:extLst>
                  <a:ext uri="{FF2B5EF4-FFF2-40B4-BE49-F238E27FC236}">
                    <a16:creationId xmlns:a16="http://schemas.microsoft.com/office/drawing/2014/main" id="{3079C3B7-7D9D-46A9-930D-CEF225B4E3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68881" y="2708274"/>
                <a:ext cx="657225" cy="657225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88BCD1D-5F92-4859-A2DA-066CA9BFA9CD}"/>
                </a:ext>
              </a:extLst>
            </p:cNvPr>
            <p:cNvGrpSpPr/>
            <p:nvPr/>
          </p:nvGrpSpPr>
          <p:grpSpPr>
            <a:xfrm>
              <a:off x="4295657" y="2688985"/>
              <a:ext cx="815975" cy="828675"/>
              <a:chOff x="3199765" y="2622550"/>
              <a:chExt cx="815975" cy="828675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0EF9FC4-964C-4223-8C83-58FF502D9385}"/>
                  </a:ext>
                </a:extLst>
              </p:cNvPr>
              <p:cNvSpPr/>
              <p:nvPr/>
            </p:nvSpPr>
            <p:spPr>
              <a:xfrm>
                <a:off x="3199765" y="2622550"/>
                <a:ext cx="815975" cy="82867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pic>
            <p:nvPicPr>
              <p:cNvPr id="34" name="Graphic 33" descr="Plant outline">
                <a:extLst>
                  <a:ext uri="{FF2B5EF4-FFF2-40B4-BE49-F238E27FC236}">
                    <a16:creationId xmlns:a16="http://schemas.microsoft.com/office/drawing/2014/main" id="{931B4C30-A504-4606-A474-5B51962E58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216699" y="2649005"/>
                <a:ext cx="716494" cy="716494"/>
              </a:xfrm>
              <a:prstGeom prst="rect">
                <a:avLst/>
              </a:prstGeom>
            </p:spPr>
          </p:pic>
        </p:grpSp>
      </p:grpSp>
      <p:pic>
        <p:nvPicPr>
          <p:cNvPr id="39" name="Picture 38" descr="Shape&#10;&#10;Description automatically generated with low confidence">
            <a:extLst>
              <a:ext uri="{FF2B5EF4-FFF2-40B4-BE49-F238E27FC236}">
                <a16:creationId xmlns:a16="http://schemas.microsoft.com/office/drawing/2014/main" id="{3AEBC553-5361-4AB6-A89E-3ED9581929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16" y="2308086"/>
            <a:ext cx="710646" cy="710646"/>
          </a:xfrm>
          <a:prstGeom prst="rect">
            <a:avLst/>
          </a:prstGeom>
        </p:spPr>
      </p:pic>
      <p:pic>
        <p:nvPicPr>
          <p:cNvPr id="44" name="Graphic 43" descr="Lightbulb and gear outline">
            <a:extLst>
              <a:ext uri="{FF2B5EF4-FFF2-40B4-BE49-F238E27FC236}">
                <a16:creationId xmlns:a16="http://schemas.microsoft.com/office/drawing/2014/main" id="{A4BABBE3-7944-402D-A015-645D36F924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24724" y="512345"/>
            <a:ext cx="1270240" cy="127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10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" y="550662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Supplementary</a:t>
            </a:r>
            <a:r>
              <a:rPr lang="fr-FR" sz="2400" b="1" dirty="0">
                <a:latin typeface="Palatino Linotype" panose="02040502050505030304" pitchFamily="18" charset="0"/>
              </a:rPr>
              <a:t> </a:t>
            </a:r>
            <a:r>
              <a:rPr lang="fr-FR" sz="2400" b="1" dirty="0" err="1">
                <a:latin typeface="Palatino Linotype" panose="02040502050505030304" pitchFamily="18" charset="0"/>
              </a:rPr>
              <a:t>Materials</a:t>
            </a:r>
            <a:endParaRPr lang="fr-FR" sz="2400" b="1" dirty="0">
              <a:latin typeface="Palatino Linotype" panose="02040502050505030304" pitchFamily="18" charset="0"/>
            </a:endParaRPr>
          </a:p>
          <a:p>
            <a:endParaRPr lang="fr-FR" sz="2400" b="1" dirty="0" err="1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14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D5E4D2-0BB3-4EA0-8C20-9992662C0E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pic>
        <p:nvPicPr>
          <p:cNvPr id="2" name="DUP_20210928 At_PSIBmCh_raiz.lif - Series004">
            <a:hlinkClick r:id="" action="ppaction://media"/>
            <a:extLst>
              <a:ext uri="{FF2B5EF4-FFF2-40B4-BE49-F238E27FC236}">
                <a16:creationId xmlns:a16="http://schemas.microsoft.com/office/drawing/2014/main" id="{6D672CAB-ED55-4752-BF48-21FAF8EF44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516" y="2173785"/>
            <a:ext cx="3251200" cy="3251200"/>
          </a:xfrm>
          <a:prstGeom prst="rect">
            <a:avLst/>
          </a:prstGeom>
        </p:spPr>
      </p:pic>
      <p:pic>
        <p:nvPicPr>
          <p:cNvPr id="3" name="DUP_C1-20210928 At_PSIBmCh_raiz_H1.lif - Series004">
            <a:hlinkClick r:id="" action="ppaction://media"/>
            <a:extLst>
              <a:ext uri="{FF2B5EF4-FFF2-40B4-BE49-F238E27FC236}">
                <a16:creationId xmlns:a16="http://schemas.microsoft.com/office/drawing/2014/main" id="{08061ED4-846F-49FF-8919-781217C6A47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49799" y="2225141"/>
            <a:ext cx="3251200" cy="3251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3DD7C3-FCD8-4F0E-A595-289EE757DD9E}"/>
              </a:ext>
            </a:extLst>
          </p:cNvPr>
          <p:cNvSpPr txBox="1"/>
          <p:nvPr/>
        </p:nvSpPr>
        <p:spPr>
          <a:xfrm>
            <a:off x="1875876" y="5648352"/>
            <a:ext cx="121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Control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0A0F56-B1E4-4F55-AA4D-1233EDEBA258}"/>
              </a:ext>
            </a:extLst>
          </p:cNvPr>
          <p:cNvSpPr txBox="1"/>
          <p:nvPr/>
        </p:nvSpPr>
        <p:spPr>
          <a:xfrm>
            <a:off x="5767159" y="5648352"/>
            <a:ext cx="121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16FDE-F3D9-42D1-9DEE-839C0D1D089A}"/>
              </a:ext>
            </a:extLst>
          </p:cNvPr>
          <p:cNvSpPr txBox="1"/>
          <p:nvPr/>
        </p:nvSpPr>
        <p:spPr>
          <a:xfrm>
            <a:off x="2035453" y="1377011"/>
            <a:ext cx="542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ovement of PSI B-mCherry-labeled compartment</a:t>
            </a:r>
            <a:endParaRPr lang="fr-FR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14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703907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Supplementary</a:t>
            </a:r>
            <a:r>
              <a:rPr lang="fr-FR" sz="2400" b="1" dirty="0">
                <a:latin typeface="Palatino Linotype" panose="02040502050505030304" pitchFamily="18" charset="0"/>
              </a:rPr>
              <a:t> </a:t>
            </a:r>
            <a:r>
              <a:rPr lang="fr-FR" sz="2400" b="1" dirty="0" err="1">
                <a:latin typeface="Palatino Linotype" panose="02040502050505030304" pitchFamily="18" charset="0"/>
              </a:rPr>
              <a:t>Materials</a:t>
            </a:r>
            <a:endParaRPr lang="fr-FR" sz="2400" b="1" dirty="0">
              <a:latin typeface="Palatino Linotype" panose="02040502050505030304" pitchFamily="18" charset="0"/>
            </a:endParaRPr>
          </a:p>
          <a:p>
            <a:endParaRPr lang="fr-FR" sz="2400" b="1" dirty="0" err="1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15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D5E4D2-0BB3-4EA0-8C20-9992662C0E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pic>
        <p:nvPicPr>
          <p:cNvPr id="3" name="DUP_C1-20210928 At_PSIBmCh_raiz_Ox.lif - Series008">
            <a:hlinkClick r:id="" action="ppaction://media"/>
            <a:extLst>
              <a:ext uri="{FF2B5EF4-FFF2-40B4-BE49-F238E27FC236}">
                <a16:creationId xmlns:a16="http://schemas.microsoft.com/office/drawing/2014/main" id="{8E7C81B8-6FC1-4381-A169-72F6E4D3C2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0643" y="2266613"/>
            <a:ext cx="3251200" cy="3251200"/>
          </a:xfrm>
          <a:prstGeom prst="rect">
            <a:avLst/>
          </a:prstGeom>
        </p:spPr>
      </p:pic>
      <p:pic>
        <p:nvPicPr>
          <p:cNvPr id="6" name="DUP_C1-20210928 At_PSIBmCh_raiz_Zn.lif - Series003">
            <a:hlinkClick r:id="" action="ppaction://media"/>
            <a:extLst>
              <a:ext uri="{FF2B5EF4-FFF2-40B4-BE49-F238E27FC236}">
                <a16:creationId xmlns:a16="http://schemas.microsoft.com/office/drawing/2014/main" id="{47A93529-06B5-4028-B7C7-FEE638079D2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86300" y="2266613"/>
            <a:ext cx="3251200" cy="3251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531348-811B-4A19-A27F-39E0420E2A71}"/>
              </a:ext>
            </a:extLst>
          </p:cNvPr>
          <p:cNvSpPr txBox="1"/>
          <p:nvPr/>
        </p:nvSpPr>
        <p:spPr>
          <a:xfrm>
            <a:off x="5703660" y="5666343"/>
            <a:ext cx="121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Zn</a:t>
            </a:r>
            <a:endParaRPr lang="en-US" sz="18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D59EBD-66EC-447D-A62F-87AA6D3D1DE6}"/>
              </a:ext>
            </a:extLst>
          </p:cNvPr>
          <p:cNvSpPr txBox="1"/>
          <p:nvPr/>
        </p:nvSpPr>
        <p:spPr>
          <a:xfrm>
            <a:off x="1988003" y="5684391"/>
            <a:ext cx="121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Ox</a:t>
            </a:r>
            <a:endParaRPr lang="en-US" sz="18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555739-7269-4524-8E71-B00907758158}"/>
              </a:ext>
            </a:extLst>
          </p:cNvPr>
          <p:cNvSpPr txBox="1"/>
          <p:nvPr/>
        </p:nvSpPr>
        <p:spPr>
          <a:xfrm>
            <a:off x="2035453" y="1377011"/>
            <a:ext cx="542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ovement of PSI B-mCherry-labeled compartment</a:t>
            </a:r>
            <a:endParaRPr lang="fr-FR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1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" y="520148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Acknowledgments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16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322FC-DADD-4F95-8914-40DEFBB9C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49EDE9-DE0F-4B59-B7ED-E91A342D1CD7}"/>
              </a:ext>
            </a:extLst>
          </p:cNvPr>
          <p:cNvSpPr txBox="1"/>
          <p:nvPr/>
        </p:nvSpPr>
        <p:spPr>
          <a:xfrm>
            <a:off x="419100" y="136147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Palatino Linotype" panose="02040502050505030304" pitchFamily="18" charset="0"/>
              </a:rPr>
              <a:t>This research was performed in the frame of the scientific project PTDC/BIAFBT/32013/2017, funded by the Portuguese Foundation for Science and Technology (FCT) and also supported by national funds through FCT, within the scope of UIDB/05748/2020 and UIDP/05748/2020.</a:t>
            </a:r>
            <a:endParaRPr lang="fr-FR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3E5756E-37CB-42CF-8628-5CC154EBE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82" y="2941458"/>
            <a:ext cx="3094864" cy="1752119"/>
          </a:xfrm>
          <a:prstGeom prst="rect">
            <a:avLst/>
          </a:prstGeom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9288277-D323-43A1-AAD6-B16444FAAE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3" b="27735"/>
          <a:stretch/>
        </p:blipFill>
        <p:spPr>
          <a:xfrm>
            <a:off x="941686" y="3174355"/>
            <a:ext cx="2762027" cy="1286326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491CBE31-99D5-467B-BCAF-182EB7FA3B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47"/>
          <a:stretch/>
        </p:blipFill>
        <p:spPr>
          <a:xfrm>
            <a:off x="3863201" y="4631188"/>
            <a:ext cx="4140413" cy="1358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2B5BA3-B0A7-4035-9DBF-2017A24ACD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77"/>
          <a:stretch/>
        </p:blipFill>
        <p:spPr>
          <a:xfrm>
            <a:off x="411980" y="4879904"/>
            <a:ext cx="4140414" cy="70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8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970786"/>
            <a:ext cx="79162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latin typeface="Palatino Linotype" panose="02040502050505030304" pitchFamily="18" charset="0"/>
              </a:rPr>
              <a:t>Abstract: </a:t>
            </a:r>
            <a:r>
              <a:rPr lang="en-US" dirty="0">
                <a:latin typeface="Palatino Linotype" panose="02040502050505030304" pitchFamily="18" charset="0"/>
              </a:rPr>
              <a:t>Under abiotic stress, several changes occur in cells both regarding their physiology and cellular mechanisms. Plants have developed modifications in the production and trafficking of proteins and </a:t>
            </a:r>
            <a:r>
              <a:rPr lang="en-US" dirty="0" err="1">
                <a:latin typeface="Palatino Linotype" panose="02040502050505030304" pitchFamily="18" charset="0"/>
              </a:rPr>
              <a:t>remodelling</a:t>
            </a:r>
            <a:r>
              <a:rPr lang="en-US" dirty="0">
                <a:latin typeface="Palatino Linotype" panose="02040502050505030304" pitchFamily="18" charset="0"/>
              </a:rPr>
              <a:t> of </a:t>
            </a:r>
            <a:r>
              <a:rPr lang="en-US" dirty="0" err="1">
                <a:latin typeface="Palatino Linotype" panose="02040502050505030304" pitchFamily="18" charset="0"/>
              </a:rPr>
              <a:t>endomembranes</a:t>
            </a:r>
            <a:r>
              <a:rPr lang="en-US" dirty="0">
                <a:latin typeface="Palatino Linotype" panose="02040502050505030304" pitchFamily="18" charset="0"/>
              </a:rPr>
              <a:t> to overcome stress conditions. The alteration of the targeting of proteins to the vacuole by shifting their transport towards an unconventional, Golgi-independent, route is a good example. Plant Specific Inserts (PSIs) are known to mediate such routes and our goal was to evaluate if transgenic Arabidopsis plants overexpressing PSI B respond differently when subjected to different abiotic stresses (osmotic, oxidative, salt, and metal). The results obtained point to a differential expression of PSI B-mCherry depending on the type of stress and a decrease of cellular and cytoplasmatic movement in all stress conditions. </a:t>
            </a:r>
            <a:endParaRPr lang="fr-FR" dirty="0">
              <a:latin typeface="Palatino Linotype" panose="02040502050505030304" pitchFamily="18" charset="0"/>
            </a:endParaRPr>
          </a:p>
          <a:p>
            <a:endParaRPr lang="en-US" dirty="0">
              <a:latin typeface="Palatino Linotype" panose="02040502050505030304" pitchFamily="18" charset="0"/>
            </a:endParaRPr>
          </a:p>
          <a:p>
            <a:r>
              <a:rPr lang="fr-FR" b="1" dirty="0">
                <a:latin typeface="Palatino Linotype" panose="02040502050505030304" pitchFamily="18" charset="0"/>
              </a:rPr>
              <a:t>Keywords: 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Abiotic stress; Plant Specific Insert; protein trafficking; unconventional routes. </a:t>
            </a:r>
            <a:endParaRPr lang="fr-FR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615C3-7EE5-4573-BC85-0519178E7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2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Introduction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3</a:t>
            </a:fld>
            <a:endParaRPr lang="fr-FR">
              <a:latin typeface="Palatino Linotype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506709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7EA11-12D4-4385-97BC-453BB6CE3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9291DF7-432F-4B6C-B921-4D9C5DB770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986625"/>
              </p:ext>
            </p:extLst>
          </p:nvPr>
        </p:nvGraphicFramePr>
        <p:xfrm>
          <a:off x="-406696" y="16707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raphic 8" descr="Watering Plant with solid fill">
            <a:extLst>
              <a:ext uri="{FF2B5EF4-FFF2-40B4-BE49-F238E27FC236}">
                <a16:creationId xmlns:a16="http://schemas.microsoft.com/office/drawing/2014/main" id="{17DBA862-9794-44C9-852E-A83AEA8D90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20756" y="1302489"/>
            <a:ext cx="914400" cy="9144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8D634E-3DFD-4828-91CE-C77312F973C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136605" y="5347129"/>
            <a:ext cx="457200" cy="914400"/>
          </a:xfrm>
          <a:prstGeom prst="rect">
            <a:avLst/>
          </a:prstGeom>
        </p:spPr>
      </p:pic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A38F8576-182A-4A67-9077-98C278641A42}"/>
              </a:ext>
            </a:extLst>
          </p:cNvPr>
          <p:cNvSpPr/>
          <p:nvPr/>
        </p:nvSpPr>
        <p:spPr>
          <a:xfrm>
            <a:off x="4730602" y="1330456"/>
            <a:ext cx="531627" cy="58479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51024D-9977-4C4F-8BA3-A2580B954F55}"/>
              </a:ext>
            </a:extLst>
          </p:cNvPr>
          <p:cNvSpPr txBox="1"/>
          <p:nvPr/>
        </p:nvSpPr>
        <p:spPr>
          <a:xfrm>
            <a:off x="5232992" y="3152766"/>
            <a:ext cx="3530008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tomatal closure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ecreased photosynthetic activity</a:t>
            </a:r>
            <a:endParaRPr lang="en-US" sz="2000" dirty="0">
              <a:solidFill>
                <a:srgbClr val="000000"/>
              </a:solidFill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ltered cell wall elasticity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ROS production </a:t>
            </a:r>
            <a:endParaRPr lang="pt-PT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B62971-E617-4013-995F-71ABD341422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1379" t="57656" r="-13524"/>
          <a:stretch/>
        </p:blipFill>
        <p:spPr>
          <a:xfrm rot="7283646" flipV="1">
            <a:off x="3610326" y="3970274"/>
            <a:ext cx="1507792" cy="884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088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11AFB8D-1448-4080-9EEC-B8C02AF860C1}"/>
              </a:ext>
            </a:extLst>
          </p:cNvPr>
          <p:cNvCxnSpPr>
            <a:stCxn id="6" idx="2"/>
            <a:endCxn id="20" idx="0"/>
          </p:cNvCxnSpPr>
          <p:nvPr/>
        </p:nvCxnSpPr>
        <p:spPr>
          <a:xfrm>
            <a:off x="5684877" y="1370833"/>
            <a:ext cx="1594458" cy="163877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Introduction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4</a:t>
            </a:fld>
            <a:endParaRPr lang="fr-FR">
              <a:latin typeface="Palatino Linotype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40" y="4486379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7EA11-12D4-4385-97BC-453BB6CE3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E2D797-BB0A-4501-A40B-55DCB7211998}"/>
              </a:ext>
            </a:extLst>
          </p:cNvPr>
          <p:cNvSpPr txBox="1"/>
          <p:nvPr/>
        </p:nvSpPr>
        <p:spPr>
          <a:xfrm>
            <a:off x="4137840" y="847613"/>
            <a:ext cx="309407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800" b="1" dirty="0"/>
              <a:t>Plant Specific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E8BDF2-2A0E-4806-BABB-6096D1CDCA22}"/>
              </a:ext>
            </a:extLst>
          </p:cNvPr>
          <p:cNvSpPr txBox="1"/>
          <p:nvPr/>
        </p:nvSpPr>
        <p:spPr>
          <a:xfrm>
            <a:off x="276447" y="1862906"/>
            <a:ext cx="239941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/>
              <a:t>Independent domain, with approximately 100 aminoacidic </a:t>
            </a:r>
            <a:endParaRPr lang="pt-PT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C689DF-3D4B-4071-B468-B93F4704D508}"/>
              </a:ext>
            </a:extLst>
          </p:cNvPr>
          <p:cNvSpPr txBox="1"/>
          <p:nvPr/>
        </p:nvSpPr>
        <p:spPr>
          <a:xfrm>
            <a:off x="2421566" y="3009604"/>
            <a:ext cx="226473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/>
              <a:t>Highly conserved in innumerous species</a:t>
            </a:r>
            <a:endParaRPr lang="pt-PT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91EC0A-47F9-4E14-B79F-47379ACB2779}"/>
              </a:ext>
            </a:extLst>
          </p:cNvPr>
          <p:cNvSpPr txBox="1"/>
          <p:nvPr/>
        </p:nvSpPr>
        <p:spPr>
          <a:xfrm>
            <a:off x="4203407" y="2007186"/>
            <a:ext cx="226473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ability to interact with membranes</a:t>
            </a:r>
            <a:endParaRPr lang="pt-PT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6C772A-4AE7-4D1A-BEB5-09FD09FEADD7}"/>
              </a:ext>
            </a:extLst>
          </p:cNvPr>
          <p:cNvSpPr txBox="1"/>
          <p:nvPr/>
        </p:nvSpPr>
        <p:spPr>
          <a:xfrm>
            <a:off x="5887357" y="3009604"/>
            <a:ext cx="278395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redirect secreted proteins to the vacuole through different pathways </a:t>
            </a:r>
            <a:endParaRPr lang="pt-PT" dirty="0"/>
          </a:p>
        </p:txBody>
      </p:sp>
      <p:pic>
        <p:nvPicPr>
          <p:cNvPr id="11" name="Picture 10" descr="Chart, diagram&#10;&#10;Description automatically generated with medium confidence">
            <a:extLst>
              <a:ext uri="{FF2B5EF4-FFF2-40B4-BE49-F238E27FC236}">
                <a16:creationId xmlns:a16="http://schemas.microsoft.com/office/drawing/2014/main" id="{901EF0DC-427A-4315-ABC4-8A053F6D2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665" y="4071764"/>
            <a:ext cx="5414670" cy="235305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19F347-F7AD-42E9-A0A4-CFBE0A4C329A}"/>
              </a:ext>
            </a:extLst>
          </p:cNvPr>
          <p:cNvCxnSpPr/>
          <p:nvPr/>
        </p:nvCxnSpPr>
        <p:spPr>
          <a:xfrm flipH="1">
            <a:off x="2675861" y="1370833"/>
            <a:ext cx="1640958" cy="4920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AD7884D-3445-431F-BCF9-FCE802BEB564}"/>
              </a:ext>
            </a:extLst>
          </p:cNvPr>
          <p:cNvCxnSpPr>
            <a:endCxn id="18" idx="0"/>
          </p:cNvCxnSpPr>
          <p:nvPr/>
        </p:nvCxnSpPr>
        <p:spPr>
          <a:xfrm flipH="1">
            <a:off x="3553933" y="1370833"/>
            <a:ext cx="762886" cy="163877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CC213D0-6724-462D-ACA5-9389FBBD7162}"/>
              </a:ext>
            </a:extLst>
          </p:cNvPr>
          <p:cNvCxnSpPr>
            <a:stCxn id="6" idx="2"/>
            <a:endCxn id="19" idx="0"/>
          </p:cNvCxnSpPr>
          <p:nvPr/>
        </p:nvCxnSpPr>
        <p:spPr>
          <a:xfrm flipH="1">
            <a:off x="5335774" y="1370833"/>
            <a:ext cx="349103" cy="636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178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5</a:t>
            </a:fld>
            <a:endParaRPr lang="fr-FR">
              <a:latin typeface="Palatino Linotype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40" y="4486379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7EA11-12D4-4385-97BC-453BB6CE3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11D220FE-154D-4BDA-98C4-6CE63D128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4" y="696785"/>
            <a:ext cx="3092609" cy="25972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2D0E796-B00C-409F-ADD8-1A77C15B7DF0}"/>
              </a:ext>
            </a:extLst>
          </p:cNvPr>
          <p:cNvSpPr txBox="1"/>
          <p:nvPr/>
        </p:nvSpPr>
        <p:spPr>
          <a:xfrm>
            <a:off x="3051544" y="3023198"/>
            <a:ext cx="57522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tudy the expression levels of PSIB and its biosynthetic pathways in transgenic Arabidopsis plants overexpressing this domain coupled to m-Cherry fluorescent protein, in physiological and under abiotic stress conditions</a:t>
            </a:r>
            <a:endParaRPr lang="fr-FR" sz="4400" b="1" dirty="0">
              <a:latin typeface="Palatino Linotype" panose="0204050205050503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D650E9-30CC-44A5-9ACF-1DEC377E970A}"/>
              </a:ext>
            </a:extLst>
          </p:cNvPr>
          <p:cNvSpPr txBox="1"/>
          <p:nvPr/>
        </p:nvSpPr>
        <p:spPr>
          <a:xfrm>
            <a:off x="3804840" y="1798707"/>
            <a:ext cx="1766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Goal:</a:t>
            </a:r>
            <a:endParaRPr lang="fr-FR" sz="8000" b="1" dirty="0">
              <a:latin typeface="Palatino Linotype" panose="0204050205050503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307A39-715D-41EE-8820-24F649FB1B44}"/>
              </a:ext>
            </a:extLst>
          </p:cNvPr>
          <p:cNvCxnSpPr/>
          <p:nvPr/>
        </p:nvCxnSpPr>
        <p:spPr>
          <a:xfrm>
            <a:off x="3296093" y="2629704"/>
            <a:ext cx="555019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688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3D74AD7-E208-4F74-9CB0-A9AD41F7B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6085667"/>
              </p:ext>
            </p:extLst>
          </p:nvPr>
        </p:nvGraphicFramePr>
        <p:xfrm>
          <a:off x="-294860" y="-628095"/>
          <a:ext cx="9422295" cy="6206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Palatino Linotype" panose="02040502050505030304" pitchFamily="18" charset="0"/>
              </a:rPr>
              <a:t>Experiments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6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7EA11-12D4-4385-97BC-453BB6CE36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pic>
        <p:nvPicPr>
          <p:cNvPr id="9" name="Graphic 8" descr="Watering Plant with solid fill">
            <a:extLst>
              <a:ext uri="{FF2B5EF4-FFF2-40B4-BE49-F238E27FC236}">
                <a16:creationId xmlns:a16="http://schemas.microsoft.com/office/drawing/2014/main" id="{17DBA862-9794-44C9-852E-A83AEA8D90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9359" y="5324752"/>
            <a:ext cx="914400" cy="914400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9251D063-A775-47B5-90E4-E31FC4B734B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5"/>
          <a:stretch/>
        </p:blipFill>
        <p:spPr>
          <a:xfrm>
            <a:off x="4416287" y="3637453"/>
            <a:ext cx="1997765" cy="3084022"/>
          </a:xfrm>
          <a:prstGeom prst="rect">
            <a:avLst/>
          </a:prstGeom>
        </p:spPr>
      </p:pic>
      <p:pic>
        <p:nvPicPr>
          <p:cNvPr id="22" name="Picture 21" descr="A picture containing diagram&#10;&#10;Description automatically generated">
            <a:extLst>
              <a:ext uri="{FF2B5EF4-FFF2-40B4-BE49-F238E27FC236}">
                <a16:creationId xmlns:a16="http://schemas.microsoft.com/office/drawing/2014/main" id="{90FEEA11-30E8-4397-9199-0E0845A451A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2" r="69270"/>
          <a:stretch/>
        </p:blipFill>
        <p:spPr>
          <a:xfrm>
            <a:off x="3100707" y="3707027"/>
            <a:ext cx="1315580" cy="294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7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139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Results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7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7EA11-12D4-4385-97BC-453BB6CE3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575AE0-D11D-4695-A97B-61E1883EF96D}"/>
              </a:ext>
            </a:extLst>
          </p:cNvPr>
          <p:cNvSpPr txBox="1"/>
          <p:nvPr/>
        </p:nvSpPr>
        <p:spPr>
          <a:xfrm>
            <a:off x="609600" y="1374354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PSI B expression changes in plants under abiotic stress</a:t>
            </a:r>
            <a:endParaRPr lang="fr-FR" sz="2000" b="1" dirty="0">
              <a:latin typeface="Palatino Linotype" panose="02040502050505030304" pitchFamily="18" charset="0"/>
            </a:endParaRPr>
          </a:p>
        </p:txBody>
      </p:sp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772496D8-7C76-4A8A-87CD-CC3A53EC9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52" y="2302073"/>
            <a:ext cx="4557724" cy="34129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BDFDFC-78DD-4BA4-A0EE-E029290C454F}"/>
              </a:ext>
            </a:extLst>
          </p:cNvPr>
          <p:cNvSpPr txBox="1"/>
          <p:nvPr/>
        </p:nvSpPr>
        <p:spPr>
          <a:xfrm>
            <a:off x="4930476" y="2495746"/>
            <a:ext cx="39153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S1- decrease in root development in both plants (Wt and PSI B)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Palatino Linotype" panose="020405020505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S2- significative increase in the size of roots in plants overexpressing  PSI B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Palatino Linotype" panose="020405020505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H1 and H2- same tendency as S2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Palatino Linotype" panose="020405020505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Ox and Zn- 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no changes are observed </a:t>
            </a:r>
            <a:endParaRPr lang="fr-FR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18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91A78405-589C-4F72-BB4D-65CC70EB8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322" y="1912123"/>
            <a:ext cx="4439478" cy="39645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685800"/>
            <a:ext cx="139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Results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8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7EA11-12D4-4385-97BC-453BB6CE3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575AE0-D11D-4695-A97B-61E1883EF96D}"/>
              </a:ext>
            </a:extLst>
          </p:cNvPr>
          <p:cNvSpPr txBox="1"/>
          <p:nvPr/>
        </p:nvSpPr>
        <p:spPr>
          <a:xfrm>
            <a:off x="609600" y="1184768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PSI B expression changes in plants under abiotic stress</a:t>
            </a:r>
            <a:endParaRPr lang="fr-FR" sz="2000" b="1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ACBD2E-FB48-49EF-99E8-8CB38D7201EB}"/>
              </a:ext>
            </a:extLst>
          </p:cNvPr>
          <p:cNvSpPr txBox="1"/>
          <p:nvPr/>
        </p:nvSpPr>
        <p:spPr>
          <a:xfrm>
            <a:off x="331972" y="2771986"/>
            <a:ext cx="3915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PSI B-mCherry is </a:t>
            </a:r>
            <a:r>
              <a:rPr lang="en-US" u="sng" dirty="0">
                <a:latin typeface="Palatino Linotype" panose="02040502050505030304" pitchFamily="18" charset="0"/>
              </a:rPr>
              <a:t>upregulated</a:t>
            </a:r>
            <a:r>
              <a:rPr lang="en-US" dirty="0">
                <a:latin typeface="Palatino Linotype" panose="02040502050505030304" pitchFamily="18" charset="0"/>
              </a:rPr>
              <a:t> in both H1, H2 and S1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PSI B-mCherry is </a:t>
            </a:r>
            <a:r>
              <a:rPr lang="en-US" sz="1800" u="sng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downregulated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 Ox and Z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772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, stationary, businesscard, envelope&#10;&#10;Description automatically generated">
            <a:extLst>
              <a:ext uri="{FF2B5EF4-FFF2-40B4-BE49-F238E27FC236}">
                <a16:creationId xmlns:a16="http://schemas.microsoft.com/office/drawing/2014/main" id="{880F9A05-8056-42EF-BB9F-AC7A80573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9126">
            <a:off x="305918" y="1675760"/>
            <a:ext cx="4008535" cy="4505244"/>
          </a:xfrm>
          <a:prstGeom prst="rect">
            <a:avLst/>
          </a:prstGeom>
        </p:spPr>
      </p:pic>
      <p:pic>
        <p:nvPicPr>
          <p:cNvPr id="19" name="Picture 18" descr="Shape, icon&#10;&#10;Description automatically generated with medium confidence">
            <a:extLst>
              <a:ext uri="{FF2B5EF4-FFF2-40B4-BE49-F238E27FC236}">
                <a16:creationId xmlns:a16="http://schemas.microsoft.com/office/drawing/2014/main" id="{0CBDAD03-11FB-4148-AB76-E9C2BDECE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0667" y="1528109"/>
            <a:ext cx="3403732" cy="3461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599" y="685800"/>
            <a:ext cx="177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Discussion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9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7EA11-12D4-4385-97BC-453BB6CE36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575AE0-D11D-4695-A97B-61E1883EF96D}"/>
              </a:ext>
            </a:extLst>
          </p:cNvPr>
          <p:cNvSpPr txBox="1"/>
          <p:nvPr/>
        </p:nvSpPr>
        <p:spPr>
          <a:xfrm>
            <a:off x="609600" y="1184768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PSI B expression changes in plants under abiotic stress</a:t>
            </a:r>
            <a:endParaRPr lang="fr-FR" sz="2000" b="1" dirty="0">
              <a:latin typeface="Palatino Linotype" panose="020405020505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5A4346-A9ED-46AA-9C68-CF5DEE3689E4}"/>
              </a:ext>
            </a:extLst>
          </p:cNvPr>
          <p:cNvSpPr txBox="1"/>
          <p:nvPr/>
        </p:nvSpPr>
        <p:spPr>
          <a:xfrm>
            <a:off x="5758077" y="2593546"/>
            <a:ext cx="23013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higher and mild water stress conditions also showed to have significant changes in roots length. </a:t>
            </a:r>
          </a:p>
          <a:p>
            <a:endParaRPr lang="en-US" dirty="0">
              <a:solidFill>
                <a:srgbClr val="000000"/>
              </a:solidFill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0796B5-BA20-4D1A-8B24-7383B2757EE1}"/>
              </a:ext>
            </a:extLst>
          </p:cNvPr>
          <p:cNvSpPr txBox="1"/>
          <p:nvPr/>
        </p:nvSpPr>
        <p:spPr>
          <a:xfrm>
            <a:off x="1070112" y="2593546"/>
            <a:ext cx="26305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high salt conditions, there is a significant increase in the root length in the transformed plants, suggesting an increased stress tolerance that may be triggered at certain concentrations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AC4DBD-DC79-415B-9061-E90799E77CFB}"/>
              </a:ext>
            </a:extLst>
          </p:cNvPr>
          <p:cNvSpPr txBox="1"/>
          <p:nvPr/>
        </p:nvSpPr>
        <p:spPr>
          <a:xfrm>
            <a:off x="3934446" y="5661749"/>
            <a:ext cx="422620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increased tolerance in order to mitigate the negative effects of environmental adversities</a:t>
            </a:r>
          </a:p>
        </p:txBody>
      </p:sp>
      <p:pic>
        <p:nvPicPr>
          <p:cNvPr id="26" name="Graphic 25" descr="Watering Plant outline">
            <a:extLst>
              <a:ext uri="{FF2B5EF4-FFF2-40B4-BE49-F238E27FC236}">
                <a16:creationId xmlns:a16="http://schemas.microsoft.com/office/drawing/2014/main" id="{489BE5EB-C003-40E8-95BF-74D45C8115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7147" y="5757596"/>
            <a:ext cx="914400" cy="914400"/>
          </a:xfrm>
          <a:prstGeom prst="rect">
            <a:avLst/>
          </a:prstGeom>
        </p:spPr>
      </p:pic>
      <p:pic>
        <p:nvPicPr>
          <p:cNvPr id="28" name="Picture 27" descr="A picture containing mammal, clipart&#10;&#10;Description automatically generated">
            <a:extLst>
              <a:ext uri="{FF2B5EF4-FFF2-40B4-BE49-F238E27FC236}">
                <a16:creationId xmlns:a16="http://schemas.microsoft.com/office/drawing/2014/main" id="{215CBA15-4C09-41E8-871E-3B0CA54D0D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036" y="4099983"/>
            <a:ext cx="1168460" cy="12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27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985</TotalTime>
  <Words>750</Words>
  <Application>Microsoft Office PowerPoint</Application>
  <PresentationFormat>On-screen Show (4:3)</PresentationFormat>
  <Paragraphs>100</Paragraphs>
  <Slides>16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Palatino Linotype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MDPI</dc:creator>
  <cp:lastModifiedBy>Inês Beatriz Moura Silva</cp:lastModifiedBy>
  <cp:revision>65</cp:revision>
  <dcterms:created xsi:type="dcterms:W3CDTF">2017-05-27T02:37:01Z</dcterms:created>
  <dcterms:modified xsi:type="dcterms:W3CDTF">2021-11-02T08:25:35Z</dcterms:modified>
</cp:coreProperties>
</file>