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0880388" cy="28079700"/>
  <p:notesSz cx="6797675" cy="9928225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55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44078" algn="l" rtl="0" eaLnBrk="0" fontAlgn="base" hangingPunct="0">
      <a:spcBef>
        <a:spcPct val="0"/>
      </a:spcBef>
      <a:spcAft>
        <a:spcPct val="0"/>
      </a:spcAft>
      <a:defRPr sz="55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888157" algn="l" rtl="0" eaLnBrk="0" fontAlgn="base" hangingPunct="0">
      <a:spcBef>
        <a:spcPct val="0"/>
      </a:spcBef>
      <a:spcAft>
        <a:spcPct val="0"/>
      </a:spcAft>
      <a:defRPr sz="55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32235" algn="l" rtl="0" eaLnBrk="0" fontAlgn="base" hangingPunct="0">
      <a:spcBef>
        <a:spcPct val="0"/>
      </a:spcBef>
      <a:spcAft>
        <a:spcPct val="0"/>
      </a:spcAft>
      <a:defRPr sz="55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776313" algn="l" rtl="0" eaLnBrk="0" fontAlgn="base" hangingPunct="0">
      <a:spcBef>
        <a:spcPct val="0"/>
      </a:spcBef>
      <a:spcAft>
        <a:spcPct val="0"/>
      </a:spcAft>
      <a:defRPr sz="55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20392" algn="l" defTabSz="888157" rtl="0" eaLnBrk="1" latinLnBrk="0" hangingPunct="1">
      <a:defRPr sz="55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664470" algn="l" defTabSz="888157" rtl="0" eaLnBrk="1" latinLnBrk="0" hangingPunct="1">
      <a:defRPr sz="55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108549" algn="l" defTabSz="888157" rtl="0" eaLnBrk="1" latinLnBrk="0" hangingPunct="1">
      <a:defRPr sz="55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552627" algn="l" defTabSz="888157" rtl="0" eaLnBrk="1" latinLnBrk="0" hangingPunct="1">
      <a:defRPr sz="55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844" userDrawn="1">
          <p15:clr>
            <a:srgbClr val="A4A3A4"/>
          </p15:clr>
        </p15:guide>
        <p15:guide id="2" pos="65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FF3300"/>
    <a:srgbClr val="66CCFF"/>
    <a:srgbClr val="FFFFCC"/>
    <a:srgbClr val="0066FF"/>
    <a:srgbClr val="A50021"/>
    <a:srgbClr val="CC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907E08-2780-40A3-BEE4-C7D4CDDCED6C}" v="26" dt="2021-10-22T08:01:48.6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8" d="100"/>
          <a:sy n="28" d="100"/>
        </p:scale>
        <p:origin x="3660" y="162"/>
      </p:cViewPr>
      <p:guideLst>
        <p:guide orient="horz" pos="8844"/>
        <p:guide pos="657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denka Gálová" userId="ce502472-7fed-49ed-bc42-15f571d55dbc" providerId="ADAL" clId="{55907E08-2780-40A3-BEE4-C7D4CDDCED6C}"/>
    <pc:docChg chg="undo custSel modSld">
      <pc:chgData name="Zdenka Gálová" userId="ce502472-7fed-49ed-bc42-15f571d55dbc" providerId="ADAL" clId="{55907E08-2780-40A3-BEE4-C7D4CDDCED6C}" dt="2021-10-22T08:08:40.085" v="739" actId="1076"/>
      <pc:docMkLst>
        <pc:docMk/>
      </pc:docMkLst>
      <pc:sldChg chg="addSp delSp modSp mod">
        <pc:chgData name="Zdenka Gálová" userId="ce502472-7fed-49ed-bc42-15f571d55dbc" providerId="ADAL" clId="{55907E08-2780-40A3-BEE4-C7D4CDDCED6C}" dt="2021-10-22T08:08:40.085" v="739" actId="1076"/>
        <pc:sldMkLst>
          <pc:docMk/>
          <pc:sldMk cId="0" sldId="256"/>
        </pc:sldMkLst>
        <pc:spChg chg="mod">
          <ac:chgData name="Zdenka Gálová" userId="ce502472-7fed-49ed-bc42-15f571d55dbc" providerId="ADAL" clId="{55907E08-2780-40A3-BEE4-C7D4CDDCED6C}" dt="2021-10-22T08:07:12.370" v="738" actId="20577"/>
          <ac:spMkLst>
            <pc:docMk/>
            <pc:sldMk cId="0" sldId="256"/>
            <ac:spMk id="2" creationId="{00000000-0000-0000-0000-000000000000}"/>
          </ac:spMkLst>
        </pc:spChg>
        <pc:spChg chg="add mod">
          <ac:chgData name="Zdenka Gálová" userId="ce502472-7fed-49ed-bc42-15f571d55dbc" providerId="ADAL" clId="{55907E08-2780-40A3-BEE4-C7D4CDDCED6C}" dt="2021-10-22T08:00:26.813" v="692" actId="1076"/>
          <ac:spMkLst>
            <pc:docMk/>
            <pc:sldMk cId="0" sldId="256"/>
            <ac:spMk id="3" creationId="{74A363F3-DB90-4DDF-BF2E-39148F12D12F}"/>
          </ac:spMkLst>
        </pc:spChg>
        <pc:spChg chg="add mod">
          <ac:chgData name="Zdenka Gálová" userId="ce502472-7fed-49ed-bc42-15f571d55dbc" providerId="ADAL" clId="{55907E08-2780-40A3-BEE4-C7D4CDDCED6C}" dt="2021-10-22T07:23:08.112" v="389" actId="113"/>
          <ac:spMkLst>
            <pc:docMk/>
            <pc:sldMk cId="0" sldId="256"/>
            <ac:spMk id="4" creationId="{D72FDDEC-9279-4F84-87F4-F036FBA2D64D}"/>
          </ac:spMkLst>
        </pc:spChg>
        <pc:spChg chg="add mod">
          <ac:chgData name="Zdenka Gálová" userId="ce502472-7fed-49ed-bc42-15f571d55dbc" providerId="ADAL" clId="{55907E08-2780-40A3-BEE4-C7D4CDDCED6C}" dt="2021-10-22T08:01:17.477" v="700" actId="1076"/>
          <ac:spMkLst>
            <pc:docMk/>
            <pc:sldMk cId="0" sldId="256"/>
            <ac:spMk id="5" creationId="{7FC0B181-7B70-4FC8-86EE-91BAB75E356C}"/>
          </ac:spMkLst>
        </pc:spChg>
        <pc:spChg chg="mod">
          <ac:chgData name="Zdenka Gálová" userId="ce502472-7fed-49ed-bc42-15f571d55dbc" providerId="ADAL" clId="{55907E08-2780-40A3-BEE4-C7D4CDDCED6C}" dt="2021-10-22T07:58:54.061" v="690" actId="1076"/>
          <ac:spMkLst>
            <pc:docMk/>
            <pc:sldMk cId="0" sldId="256"/>
            <ac:spMk id="6" creationId="{00000000-0000-0000-0000-000000000000}"/>
          </ac:spMkLst>
        </pc:spChg>
        <pc:spChg chg="add mod">
          <ac:chgData name="Zdenka Gálová" userId="ce502472-7fed-49ed-bc42-15f571d55dbc" providerId="ADAL" clId="{55907E08-2780-40A3-BEE4-C7D4CDDCED6C}" dt="2021-10-22T08:00:54.439" v="697" actId="20577"/>
          <ac:spMkLst>
            <pc:docMk/>
            <pc:sldMk cId="0" sldId="256"/>
            <ac:spMk id="7" creationId="{FD212782-136D-4B1E-9F90-01591D5E0B99}"/>
          </ac:spMkLst>
        </pc:spChg>
        <pc:spChg chg="add mod">
          <ac:chgData name="Zdenka Gálová" userId="ce502472-7fed-49ed-bc42-15f571d55dbc" providerId="ADAL" clId="{55907E08-2780-40A3-BEE4-C7D4CDDCED6C}" dt="2021-10-22T08:08:40.085" v="739" actId="1076"/>
          <ac:spMkLst>
            <pc:docMk/>
            <pc:sldMk cId="0" sldId="256"/>
            <ac:spMk id="8" creationId="{DB3E5647-F73C-4FEC-A37E-FC0FA73E62B1}"/>
          </ac:spMkLst>
        </pc:spChg>
        <pc:spChg chg="add mod">
          <ac:chgData name="Zdenka Gálová" userId="ce502472-7fed-49ed-bc42-15f571d55dbc" providerId="ADAL" clId="{55907E08-2780-40A3-BEE4-C7D4CDDCED6C}" dt="2021-10-22T07:16:07.357" v="330"/>
          <ac:spMkLst>
            <pc:docMk/>
            <pc:sldMk cId="0" sldId="256"/>
            <ac:spMk id="21" creationId="{FE78140F-3CF2-4B22-B279-FA830E329961}"/>
          </ac:spMkLst>
        </pc:spChg>
        <pc:spChg chg="add mod">
          <ac:chgData name="Zdenka Gálová" userId="ce502472-7fed-49ed-bc42-15f571d55dbc" providerId="ADAL" clId="{55907E08-2780-40A3-BEE4-C7D4CDDCED6C}" dt="2021-10-22T07:16:07.357" v="330"/>
          <ac:spMkLst>
            <pc:docMk/>
            <pc:sldMk cId="0" sldId="256"/>
            <ac:spMk id="22" creationId="{3F62E488-7795-4DCC-A352-FBFA6DA91537}"/>
          </ac:spMkLst>
        </pc:spChg>
        <pc:spChg chg="add mod">
          <ac:chgData name="Zdenka Gálová" userId="ce502472-7fed-49ed-bc42-15f571d55dbc" providerId="ADAL" clId="{55907E08-2780-40A3-BEE4-C7D4CDDCED6C}" dt="2021-10-22T07:16:07.357" v="330"/>
          <ac:spMkLst>
            <pc:docMk/>
            <pc:sldMk cId="0" sldId="256"/>
            <ac:spMk id="25" creationId="{E09CD9D0-A403-4267-9BD8-E529A163FE64}"/>
          </ac:spMkLst>
        </pc:spChg>
        <pc:spChg chg="add mod">
          <ac:chgData name="Zdenka Gálová" userId="ce502472-7fed-49ed-bc42-15f571d55dbc" providerId="ADAL" clId="{55907E08-2780-40A3-BEE4-C7D4CDDCED6C}" dt="2021-10-22T07:16:37.544" v="335"/>
          <ac:spMkLst>
            <pc:docMk/>
            <pc:sldMk cId="0" sldId="256"/>
            <ac:spMk id="27" creationId="{C68F9750-1459-4268-B17D-644836B57667}"/>
          </ac:spMkLst>
        </pc:spChg>
        <pc:spChg chg="add mod">
          <ac:chgData name="Zdenka Gálová" userId="ce502472-7fed-49ed-bc42-15f571d55dbc" providerId="ADAL" clId="{55907E08-2780-40A3-BEE4-C7D4CDDCED6C}" dt="2021-10-22T07:16:37.544" v="335"/>
          <ac:spMkLst>
            <pc:docMk/>
            <pc:sldMk cId="0" sldId="256"/>
            <ac:spMk id="28" creationId="{851B2CE9-EE3B-4BA8-ADE6-9816A0CE0D2E}"/>
          </ac:spMkLst>
        </pc:spChg>
        <pc:spChg chg="add mod">
          <ac:chgData name="Zdenka Gálová" userId="ce502472-7fed-49ed-bc42-15f571d55dbc" providerId="ADAL" clId="{55907E08-2780-40A3-BEE4-C7D4CDDCED6C}" dt="2021-10-22T07:16:37.544" v="335"/>
          <ac:spMkLst>
            <pc:docMk/>
            <pc:sldMk cId="0" sldId="256"/>
            <ac:spMk id="30" creationId="{F7A83084-D416-4F97-B988-D353BA2BFD33}"/>
          </ac:spMkLst>
        </pc:spChg>
        <pc:spChg chg="add mod">
          <ac:chgData name="Zdenka Gálová" userId="ce502472-7fed-49ed-bc42-15f571d55dbc" providerId="ADAL" clId="{55907E08-2780-40A3-BEE4-C7D4CDDCED6C}" dt="2021-10-22T07:23:02.192" v="388" actId="113"/>
          <ac:spMkLst>
            <pc:docMk/>
            <pc:sldMk cId="0" sldId="256"/>
            <ac:spMk id="34" creationId="{50B33698-965A-4F4C-A13C-722ABC43BD7B}"/>
          </ac:spMkLst>
        </pc:spChg>
        <pc:spChg chg="add del mod">
          <ac:chgData name="Zdenka Gálová" userId="ce502472-7fed-49ed-bc42-15f571d55dbc" providerId="ADAL" clId="{55907E08-2780-40A3-BEE4-C7D4CDDCED6C}" dt="2021-10-22T07:32:38.516" v="510"/>
          <ac:spMkLst>
            <pc:docMk/>
            <pc:sldMk cId="0" sldId="256"/>
            <ac:spMk id="37" creationId="{1410BF29-B955-43D2-8444-B55090FCAC91}"/>
          </ac:spMkLst>
        </pc:spChg>
        <pc:spChg chg="add mod">
          <ac:chgData name="Zdenka Gálová" userId="ce502472-7fed-49ed-bc42-15f571d55dbc" providerId="ADAL" clId="{55907E08-2780-40A3-BEE4-C7D4CDDCED6C}" dt="2021-10-22T08:01:12.253" v="699" actId="1076"/>
          <ac:spMkLst>
            <pc:docMk/>
            <pc:sldMk cId="0" sldId="256"/>
            <ac:spMk id="38" creationId="{E39C4EC6-FB8C-484B-AD2D-23A81661D29A}"/>
          </ac:spMkLst>
        </pc:spChg>
        <pc:spChg chg="mod">
          <ac:chgData name="Zdenka Gálová" userId="ce502472-7fed-49ed-bc42-15f571d55dbc" providerId="ADAL" clId="{55907E08-2780-40A3-BEE4-C7D4CDDCED6C}" dt="2021-10-22T08:03:10.995" v="704" actId="20577"/>
          <ac:spMkLst>
            <pc:docMk/>
            <pc:sldMk cId="0" sldId="256"/>
            <ac:spMk id="2052" creationId="{00000000-0000-0000-0000-000000000000}"/>
          </ac:spMkLst>
        </pc:spChg>
        <pc:spChg chg="mod">
          <ac:chgData name="Zdenka Gálová" userId="ce502472-7fed-49ed-bc42-15f571d55dbc" providerId="ADAL" clId="{55907E08-2780-40A3-BEE4-C7D4CDDCED6C}" dt="2021-10-22T08:04:43.683" v="731" actId="20577"/>
          <ac:spMkLst>
            <pc:docMk/>
            <pc:sldMk cId="0" sldId="256"/>
            <ac:spMk id="2351" creationId="{00000000-0000-0000-0000-000000000000}"/>
          </ac:spMkLst>
        </pc:spChg>
        <pc:spChg chg="del mod">
          <ac:chgData name="Zdenka Gálová" userId="ce502472-7fed-49ed-bc42-15f571d55dbc" providerId="ADAL" clId="{55907E08-2780-40A3-BEE4-C7D4CDDCED6C}" dt="2021-10-22T07:19:38.935" v="361" actId="478"/>
          <ac:spMkLst>
            <pc:docMk/>
            <pc:sldMk cId="0" sldId="256"/>
            <ac:spMk id="3097" creationId="{00000000-0000-0000-0000-000000000000}"/>
          </ac:spMkLst>
        </pc:spChg>
        <pc:spChg chg="del mod">
          <ac:chgData name="Zdenka Gálová" userId="ce502472-7fed-49ed-bc42-15f571d55dbc" providerId="ADAL" clId="{55907E08-2780-40A3-BEE4-C7D4CDDCED6C}" dt="2021-10-22T07:35:38.959" v="541" actId="478"/>
          <ac:spMkLst>
            <pc:docMk/>
            <pc:sldMk cId="0" sldId="256"/>
            <ac:spMk id="8558" creationId="{00000000-0000-0000-0000-000000000000}"/>
          </ac:spMkLst>
        </pc:spChg>
        <pc:grpChg chg="add del mod">
          <ac:chgData name="Zdenka Gálová" userId="ce502472-7fed-49ed-bc42-15f571d55dbc" providerId="ADAL" clId="{55907E08-2780-40A3-BEE4-C7D4CDDCED6C}" dt="2021-10-22T07:16:35.391" v="334" actId="478"/>
          <ac:grpSpMkLst>
            <pc:docMk/>
            <pc:sldMk cId="0" sldId="256"/>
            <ac:grpSpMk id="20" creationId="{1B0A72D2-068D-4583-B22A-04EAD1C8C75A}"/>
          </ac:grpSpMkLst>
        </pc:grpChg>
        <pc:grpChg chg="add del mod">
          <ac:chgData name="Zdenka Gálová" userId="ce502472-7fed-49ed-bc42-15f571d55dbc" providerId="ADAL" clId="{55907E08-2780-40A3-BEE4-C7D4CDDCED6C}" dt="2021-10-22T07:17:19.986" v="339" actId="478"/>
          <ac:grpSpMkLst>
            <pc:docMk/>
            <pc:sldMk cId="0" sldId="256"/>
            <ac:grpSpMk id="26" creationId="{6B200EC9-2114-4449-B9B1-39A80AE37680}"/>
          </ac:grpSpMkLst>
        </pc:grpChg>
        <pc:picChg chg="add mod">
          <ac:chgData name="Zdenka Gálová" userId="ce502472-7fed-49ed-bc42-15f571d55dbc" providerId="ADAL" clId="{55907E08-2780-40A3-BEE4-C7D4CDDCED6C}" dt="2021-10-22T07:16:07.357" v="330"/>
          <ac:picMkLst>
            <pc:docMk/>
            <pc:sldMk cId="0" sldId="256"/>
            <ac:picMk id="23" creationId="{B8F83BF8-F5A5-4DBC-B2E7-AC4A762AA59B}"/>
          </ac:picMkLst>
        </pc:picChg>
        <pc:picChg chg="del">
          <ac:chgData name="Zdenka Gálová" userId="ce502472-7fed-49ed-bc42-15f571d55dbc" providerId="ADAL" clId="{55907E08-2780-40A3-BEE4-C7D4CDDCED6C}" dt="2021-10-22T07:15:49.519" v="329" actId="478"/>
          <ac:picMkLst>
            <pc:docMk/>
            <pc:sldMk cId="0" sldId="256"/>
            <ac:picMk id="24" creationId="{00000000-0000-0000-0000-000000000000}"/>
          </ac:picMkLst>
        </pc:picChg>
        <pc:picChg chg="add mod">
          <ac:chgData name="Zdenka Gálová" userId="ce502472-7fed-49ed-bc42-15f571d55dbc" providerId="ADAL" clId="{55907E08-2780-40A3-BEE4-C7D4CDDCED6C}" dt="2021-10-22T07:16:37.544" v="335"/>
          <ac:picMkLst>
            <pc:docMk/>
            <pc:sldMk cId="0" sldId="256"/>
            <ac:picMk id="29" creationId="{F7F64EF0-4010-4B27-BF57-6494388C60A0}"/>
          </ac:picMkLst>
        </pc:picChg>
        <pc:picChg chg="add mod">
          <ac:chgData name="Zdenka Gálová" userId="ce502472-7fed-49ed-bc42-15f571d55dbc" providerId="ADAL" clId="{55907E08-2780-40A3-BEE4-C7D4CDDCED6C}" dt="2021-10-22T08:01:05.508" v="698" actId="1076"/>
          <ac:picMkLst>
            <pc:docMk/>
            <pc:sldMk cId="0" sldId="256"/>
            <ac:picMk id="31" creationId="{F1726A16-F8AE-4779-9093-6EF78B6B02A0}"/>
          </ac:picMkLst>
        </pc:picChg>
        <pc:picChg chg="add mod">
          <ac:chgData name="Zdenka Gálová" userId="ce502472-7fed-49ed-bc42-15f571d55dbc" providerId="ADAL" clId="{55907E08-2780-40A3-BEE4-C7D4CDDCED6C}" dt="2021-10-22T08:00:29.829" v="693" actId="1076"/>
          <ac:picMkLst>
            <pc:docMk/>
            <pc:sldMk cId="0" sldId="256"/>
            <ac:picMk id="32" creationId="{90926E0C-E64F-42C5-9407-B9A7A9FEDB83}"/>
          </ac:picMkLst>
        </pc:picChg>
        <pc:picChg chg="mod">
          <ac:chgData name="Zdenka Gálová" userId="ce502472-7fed-49ed-bc42-15f571d55dbc" providerId="ADAL" clId="{55907E08-2780-40A3-BEE4-C7D4CDDCED6C}" dt="2021-10-22T08:01:48.653" v="702" actId="14100"/>
          <ac:picMkLst>
            <pc:docMk/>
            <pc:sldMk cId="0" sldId="256"/>
            <ac:picMk id="310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14538" y="746125"/>
            <a:ext cx="27686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/>
              <a:t>Kliknite sem a upravte štýly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218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0218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E0A8773-4CA0-4A0D-9E9D-70788C2FB08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90513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66" kern="1200">
        <a:solidFill>
          <a:schemeClr val="tx1"/>
        </a:solidFill>
        <a:latin typeface="Arial" charset="0"/>
        <a:ea typeface="+mn-ea"/>
        <a:cs typeface="+mn-cs"/>
      </a:defRPr>
    </a:lvl1pPr>
    <a:lvl2pPr marL="444078" algn="l" rtl="0" eaLnBrk="0" fontAlgn="base" hangingPunct="0">
      <a:spcBef>
        <a:spcPct val="30000"/>
      </a:spcBef>
      <a:spcAft>
        <a:spcPct val="0"/>
      </a:spcAft>
      <a:defRPr sz="1166" kern="1200">
        <a:solidFill>
          <a:schemeClr val="tx1"/>
        </a:solidFill>
        <a:latin typeface="Arial" charset="0"/>
        <a:ea typeface="+mn-ea"/>
        <a:cs typeface="+mn-cs"/>
      </a:defRPr>
    </a:lvl2pPr>
    <a:lvl3pPr marL="888157" algn="l" rtl="0" eaLnBrk="0" fontAlgn="base" hangingPunct="0">
      <a:spcBef>
        <a:spcPct val="30000"/>
      </a:spcBef>
      <a:spcAft>
        <a:spcPct val="0"/>
      </a:spcAft>
      <a:defRPr sz="1166" kern="1200">
        <a:solidFill>
          <a:schemeClr val="tx1"/>
        </a:solidFill>
        <a:latin typeface="Arial" charset="0"/>
        <a:ea typeface="+mn-ea"/>
        <a:cs typeface="+mn-cs"/>
      </a:defRPr>
    </a:lvl3pPr>
    <a:lvl4pPr marL="1332235" algn="l" rtl="0" eaLnBrk="0" fontAlgn="base" hangingPunct="0">
      <a:spcBef>
        <a:spcPct val="30000"/>
      </a:spcBef>
      <a:spcAft>
        <a:spcPct val="0"/>
      </a:spcAft>
      <a:defRPr sz="1166" kern="1200">
        <a:solidFill>
          <a:schemeClr val="tx1"/>
        </a:solidFill>
        <a:latin typeface="Arial" charset="0"/>
        <a:ea typeface="+mn-ea"/>
        <a:cs typeface="+mn-cs"/>
      </a:defRPr>
    </a:lvl4pPr>
    <a:lvl5pPr marL="1776313" algn="l" rtl="0" eaLnBrk="0" fontAlgn="base" hangingPunct="0">
      <a:spcBef>
        <a:spcPct val="30000"/>
      </a:spcBef>
      <a:spcAft>
        <a:spcPct val="0"/>
      </a:spcAft>
      <a:defRPr sz="1166" kern="1200">
        <a:solidFill>
          <a:schemeClr val="tx1"/>
        </a:solidFill>
        <a:latin typeface="Arial" charset="0"/>
        <a:ea typeface="+mn-ea"/>
        <a:cs typeface="+mn-cs"/>
      </a:defRPr>
    </a:lvl5pPr>
    <a:lvl6pPr marL="2220392" algn="l" defTabSz="888157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6pPr>
    <a:lvl7pPr marL="2664470" algn="l" defTabSz="888157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7pPr>
    <a:lvl8pPr marL="3108549" algn="l" defTabSz="888157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8pPr>
    <a:lvl9pPr marL="3552627" algn="l" defTabSz="888157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2D940F-3E07-45EC-A6DD-20B77FCD647A}" type="slidenum">
              <a:rPr lang="sk-SK" altLang="sk-SK"/>
              <a:pPr>
                <a:spcBef>
                  <a:spcPct val="0"/>
                </a:spcBef>
              </a:pPr>
              <a:t>1</a:t>
            </a:fld>
            <a:endParaRPr lang="sk-SK" altLang="sk-SK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14538" y="746125"/>
            <a:ext cx="2768600" cy="37211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908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66644" y="8722288"/>
            <a:ext cx="17747102" cy="6020174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131752" y="15912449"/>
            <a:ext cx="14616885" cy="717468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4FD97-E1AD-4A7A-A378-9F91F9C6DCCE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58835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5988C-AFA6-4A21-BDAA-6DBA36F22D1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31753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15138588" y="1123560"/>
            <a:ext cx="4696860" cy="23959982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044941" y="1123560"/>
            <a:ext cx="13946343" cy="23959982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65339-472B-4129-B088-FFE4A344E1D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19562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D4DE8-E14C-4EDC-962E-F9FB638B7EF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503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9502" y="18043498"/>
            <a:ext cx="17748636" cy="55775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649502" y="11901063"/>
            <a:ext cx="17748636" cy="614243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DB9CC-A3EA-4CBB-917A-3D1371304B6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93802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044941" y="6552550"/>
            <a:ext cx="9321601" cy="185309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0513847" y="6552550"/>
            <a:ext cx="9321602" cy="185309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5C0CD-59DF-4F09-9EAA-CF4264D0A6E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50217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06" y="1125108"/>
            <a:ext cx="18793577" cy="467995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43406" y="6284815"/>
            <a:ext cx="9226468" cy="26200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043406" y="8904905"/>
            <a:ext cx="9226468" cy="16178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10607446" y="6284815"/>
            <a:ext cx="9229536" cy="26200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10607446" y="8904905"/>
            <a:ext cx="9229536" cy="16178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789BB-9359-4BE1-9C6A-BAEB4E1D78D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81507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ED0FA-D8BD-415D-8B6C-51C473757D97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7541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B9684-C581-4CE5-B7E3-CA0526CD0878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1622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06" y="1117370"/>
            <a:ext cx="6869599" cy="475887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163115" y="1117369"/>
            <a:ext cx="11673868" cy="239661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043406" y="5876247"/>
            <a:ext cx="6869599" cy="192072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B5126-5E9B-4992-98C6-9A1DF1C50438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29449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92299" y="19656100"/>
            <a:ext cx="12528539" cy="23198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92299" y="2508664"/>
            <a:ext cx="12528539" cy="168487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092299" y="21975956"/>
            <a:ext cx="12528539" cy="32963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A2855-7A53-46C5-B3FF-3F277E214DC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84917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7030A0"/>
            </a:gs>
            <a:gs pos="36000">
              <a:srgbClr val="80B3E6"/>
            </a:gs>
            <a:gs pos="67000">
              <a:srgbClr val="FFFFCC"/>
            </a:gs>
            <a:gs pos="100000">
              <a:srgbClr val="FFFF66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4941" y="1123559"/>
            <a:ext cx="18790508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8007" tIns="144004" rIns="288007" bIns="1440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4941" y="6552550"/>
            <a:ext cx="18790508" cy="18530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8007" tIns="144004" rIns="288007" bIns="144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Klepnutím lze upravit styly předlohy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Třetí úroveň</a:t>
            </a:r>
          </a:p>
          <a:p>
            <a:pPr lvl="3"/>
            <a:r>
              <a:rPr lang="sk-SK" altLang="sk-SK"/>
              <a:t>Čtvrtá úroveň</a:t>
            </a:r>
          </a:p>
          <a:p>
            <a:pPr lvl="4"/>
            <a:r>
              <a:rPr lang="sk-SK" altLang="sk-SK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4941" y="25572584"/>
            <a:ext cx="4870249" cy="194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8007" tIns="144004" rIns="288007" bIns="144004" numCol="1" anchor="t" anchorCtr="0" compatLnSpc="1">
            <a:prstTxWarp prst="textNoShape">
              <a:avLst/>
            </a:prstTxWarp>
          </a:bodyPr>
          <a:lstStyle>
            <a:lvl1pPr defTabSz="2881313" eaLnBrk="1" hangingPunct="1">
              <a:defRPr sz="45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3520" y="25572584"/>
            <a:ext cx="6613350" cy="194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8007" tIns="144004" rIns="288007" bIns="144004" numCol="1" anchor="t" anchorCtr="0" compatLnSpc="1">
            <a:prstTxWarp prst="textNoShape">
              <a:avLst/>
            </a:prstTxWarp>
          </a:bodyPr>
          <a:lstStyle>
            <a:lvl1pPr algn="ctr" defTabSz="2881313" eaLnBrk="1" hangingPunct="1">
              <a:defRPr sz="45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965200" y="25572584"/>
            <a:ext cx="4870249" cy="194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8007" tIns="144004" rIns="288007" bIns="144004" numCol="1" anchor="t" anchorCtr="0" compatLnSpc="1">
            <a:prstTxWarp prst="textNoShape">
              <a:avLst/>
            </a:prstTxWarp>
          </a:bodyPr>
          <a:lstStyle>
            <a:lvl1pPr algn="r" defTabSz="2881313" eaLnBrk="1" hangingPunct="1">
              <a:defRPr sz="4500" smtClean="0"/>
            </a:lvl1pPr>
          </a:lstStyle>
          <a:p>
            <a:pPr>
              <a:defRPr/>
            </a:pPr>
            <a:fld id="{7A9F2AD8-1E7D-42EE-91D1-838CC5E61C2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81313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881313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2pPr>
      <a:lvl3pPr algn="ctr" defTabSz="2881313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3pPr>
      <a:lvl4pPr algn="ctr" defTabSz="2881313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4pPr>
      <a:lvl5pPr algn="ctr" defTabSz="2881313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5pPr>
      <a:lvl6pPr marL="457200" algn="ctr" defTabSz="288131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6pPr>
      <a:lvl7pPr marL="914400" algn="ctr" defTabSz="288131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7pPr>
      <a:lvl8pPr marL="1371600" algn="ctr" defTabSz="288131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8pPr>
      <a:lvl9pPr marL="1828800" algn="ctr" defTabSz="288131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9pPr>
    </p:titleStyle>
    <p:bodyStyle>
      <a:lvl1pPr marL="1081088" indent="-1081088" algn="l" defTabSz="2881313" rtl="0" eaLnBrk="0" fontAlgn="base" hangingPunct="0">
        <a:spcBef>
          <a:spcPct val="20000"/>
        </a:spcBef>
        <a:spcAft>
          <a:spcPct val="0"/>
        </a:spcAft>
        <a:buChar char="•"/>
        <a:defRPr sz="10200">
          <a:solidFill>
            <a:schemeClr val="tx1"/>
          </a:solidFill>
          <a:latin typeface="+mn-lt"/>
          <a:ea typeface="+mn-ea"/>
          <a:cs typeface="+mn-cs"/>
        </a:defRPr>
      </a:lvl1pPr>
      <a:lvl2pPr marL="2339975" indent="-900113" algn="l" defTabSz="2881313" rtl="0" eaLnBrk="0" fontAlgn="base" hangingPunct="0">
        <a:spcBef>
          <a:spcPct val="20000"/>
        </a:spcBef>
        <a:spcAft>
          <a:spcPct val="0"/>
        </a:spcAft>
        <a:buChar char="–"/>
        <a:defRPr sz="8800">
          <a:solidFill>
            <a:schemeClr val="tx1"/>
          </a:solidFill>
          <a:latin typeface="+mn-lt"/>
        </a:defRPr>
      </a:lvl2pPr>
      <a:lvl3pPr marL="3600450" indent="-719138" algn="l" defTabSz="2881313" rtl="0" eaLnBrk="0" fontAlgn="base" hangingPunct="0">
        <a:spcBef>
          <a:spcPct val="20000"/>
        </a:spcBef>
        <a:spcAft>
          <a:spcPct val="0"/>
        </a:spcAft>
        <a:buChar char="•"/>
        <a:defRPr sz="7500">
          <a:solidFill>
            <a:schemeClr val="tx1"/>
          </a:solidFill>
          <a:latin typeface="+mn-lt"/>
        </a:defRPr>
      </a:lvl3pPr>
      <a:lvl4pPr marL="5040313" indent="-720725" algn="l" defTabSz="2881313" rtl="0" eaLnBrk="0" fontAlgn="base" hangingPunct="0">
        <a:spcBef>
          <a:spcPct val="20000"/>
        </a:spcBef>
        <a:spcAft>
          <a:spcPct val="0"/>
        </a:spcAft>
        <a:buChar char="–"/>
        <a:defRPr sz="6300">
          <a:solidFill>
            <a:schemeClr val="tx1"/>
          </a:solidFill>
          <a:latin typeface="+mn-lt"/>
        </a:defRPr>
      </a:lvl4pPr>
      <a:lvl5pPr marL="6480175" indent="-719138" algn="l" defTabSz="2881313" rtl="0" eaLnBrk="0" fontAlgn="base" hangingPunct="0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5pPr>
      <a:lvl6pPr marL="6937375" indent="-719138" algn="l" defTabSz="2881313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6pPr>
      <a:lvl7pPr marL="7394575" indent="-719138" algn="l" defTabSz="2881313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7pPr>
      <a:lvl8pPr marL="7851775" indent="-719138" algn="l" defTabSz="2881313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8pPr>
      <a:lvl9pPr marL="8308975" indent="-719138" algn="l" defTabSz="2881313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66CCFF"/>
            </a:gs>
            <a:gs pos="74000">
              <a:srgbClr val="FFFFCC"/>
            </a:gs>
            <a:gs pos="100000">
              <a:srgbClr val="FFFF66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8"/>
          <p:cNvSpPr txBox="1">
            <a:spLocks noChangeArrowheads="1"/>
          </p:cNvSpPr>
          <p:nvPr/>
        </p:nvSpPr>
        <p:spPr bwMode="auto">
          <a:xfrm>
            <a:off x="-361156" y="422275"/>
            <a:ext cx="6858000" cy="287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113" tIns="35557" rIns="71113" bIns="35557">
            <a:spAutoFit/>
          </a:bodyPr>
          <a:lstStyle>
            <a:lvl1pPr defTabSz="711200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11200">
              <a:spcBef>
                <a:spcPct val="20000"/>
              </a:spcBef>
              <a:buChar char="–"/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11200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112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112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11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11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11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11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sk-SK" altLang="sk-SK" sz="1400"/>
          </a:p>
        </p:txBody>
      </p:sp>
      <p:sp>
        <p:nvSpPr>
          <p:cNvPr id="2052" name="Text Box 301"/>
          <p:cNvSpPr txBox="1">
            <a:spLocks noChangeArrowheads="1"/>
          </p:cNvSpPr>
          <p:nvPr/>
        </p:nvSpPr>
        <p:spPr bwMode="auto">
          <a:xfrm>
            <a:off x="-151606" y="-121423"/>
            <a:ext cx="21393150" cy="7082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010" tIns="40005" rIns="80010" bIns="40005">
            <a:spAutoFit/>
          </a:bodyPr>
          <a:lstStyle>
            <a:lvl1pPr defTabSz="2881313" eaLnBrk="0" hangingPunct="0">
              <a:defRPr sz="5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881313" eaLnBrk="0" hangingPunct="0">
              <a:defRPr sz="5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881313" eaLnBrk="0" hangingPunct="0">
              <a:defRPr sz="5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881313" eaLnBrk="0" hangingPunct="0">
              <a:defRPr sz="5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881313" eaLnBrk="0" hangingPunct="0">
              <a:defRPr sz="57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88131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88131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88131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88131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0"/>
              </a:spcBef>
            </a:pPr>
            <a:endParaRPr lang="sk-SK" sz="5400" b="1" i="0" dirty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sk-SK" sz="5400" b="1" i="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Detection</a:t>
            </a:r>
            <a:r>
              <a:rPr lang="sk-SK" sz="5400" b="1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celiac </a:t>
            </a:r>
            <a:r>
              <a:rPr lang="sk-SK" sz="5400" b="1" i="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sk-SK" sz="5400" b="1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5400" b="1" i="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polypeptides</a:t>
            </a:r>
            <a:r>
              <a:rPr lang="sk-SK" sz="5400" b="1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sk-SK" sz="5400" b="1" i="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wheat</a:t>
            </a:r>
            <a:r>
              <a:rPr lang="sk-SK" sz="5400" b="1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5400" b="1" i="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oat</a:t>
            </a:r>
            <a:r>
              <a:rPr lang="sk-SK" sz="5400" b="1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sk-SK" sz="5400" b="1" i="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buckwheat</a:t>
            </a:r>
            <a:r>
              <a:rPr lang="sk-SK" sz="5400" b="1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sk-SK" sz="5400" b="1" i="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immunochemical</a:t>
            </a:r>
            <a:r>
              <a:rPr lang="sk-SK" sz="5400" b="1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5400" b="1" i="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sk-SK" sz="5400" b="1" i="0" dirty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sk-SK" sz="5400" i="1" dirty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en-GB" sz="3600" dirty="0"/>
              <a:t>Milan </a:t>
            </a:r>
            <a:r>
              <a:rPr lang="en-GB" sz="3600" dirty="0" err="1"/>
              <a:t>Chňapek</a:t>
            </a:r>
            <a:r>
              <a:rPr lang="sk-SK" sz="3600" dirty="0"/>
              <a:t>, Dana </a:t>
            </a:r>
            <a:r>
              <a:rPr lang="sk-SK" sz="3600" dirty="0" err="1"/>
              <a:t>Rajnincová</a:t>
            </a:r>
            <a:r>
              <a:rPr lang="sk-SK" sz="3600" dirty="0"/>
              <a:t>, </a:t>
            </a:r>
            <a:r>
              <a:rPr lang="en-GB" sz="3600" dirty="0"/>
              <a:t>Želmíra Balážová</a:t>
            </a:r>
            <a:r>
              <a:rPr lang="sk-SK" sz="3600" dirty="0"/>
              <a:t>, Katarína Ražná, </a:t>
            </a:r>
            <a:r>
              <a:rPr lang="en-GB" sz="3600" dirty="0"/>
              <a:t>Martin </a:t>
            </a:r>
            <a:r>
              <a:rPr lang="en-GB" sz="3600" dirty="0" err="1"/>
              <a:t>Vivodík</a:t>
            </a:r>
            <a:r>
              <a:rPr lang="en-GB" sz="3600" dirty="0"/>
              <a:t>, </a:t>
            </a:r>
            <a:r>
              <a:rPr lang="sk-SK" sz="3600" dirty="0"/>
              <a:t>                            </a:t>
            </a:r>
            <a:r>
              <a:rPr lang="en-GB" sz="3600" dirty="0"/>
              <a:t> </a:t>
            </a:r>
            <a:r>
              <a:rPr lang="sk-SK" sz="3600" dirty="0"/>
              <a:t>Janka </a:t>
            </a:r>
            <a:r>
              <a:rPr lang="sk-SK" sz="3600" dirty="0" err="1"/>
              <a:t>Drábeková</a:t>
            </a:r>
            <a:r>
              <a:rPr lang="sk-SK" sz="3600" dirty="0"/>
              <a:t>, </a:t>
            </a:r>
            <a:r>
              <a:rPr lang="en-GB" sz="3600" dirty="0"/>
              <a:t>Zuzana </a:t>
            </a:r>
            <a:r>
              <a:rPr lang="en-GB" sz="3600" dirty="0" err="1"/>
              <a:t>Hromadová</a:t>
            </a:r>
            <a:r>
              <a:rPr lang="en-GB" sz="3600" dirty="0"/>
              <a:t>, Lucia </a:t>
            </a:r>
            <a:r>
              <a:rPr lang="en-GB" sz="3600" dirty="0" err="1"/>
              <a:t>Mikolášová</a:t>
            </a:r>
            <a:r>
              <a:rPr lang="en-GB" sz="3600" dirty="0"/>
              <a:t>, Zdenka Gálová</a:t>
            </a:r>
            <a:endParaRPr lang="sk-SK" sz="3600" dirty="0"/>
          </a:p>
          <a:p>
            <a:pPr algn="ctr" eaLnBrk="1" hangingPunct="1">
              <a:defRPr/>
            </a:pPr>
            <a:endParaRPr lang="sk-SK" sz="3200" b="1" dirty="0">
              <a:solidFill>
                <a:srgbClr val="000099"/>
              </a:solidFill>
            </a:endParaRPr>
          </a:p>
          <a:p>
            <a:pPr algn="ctr" eaLnBrk="1" hangingPunct="1">
              <a:defRPr/>
            </a:pPr>
            <a:r>
              <a:rPr lang="sk-SK" sz="3200" b="1" dirty="0" err="1">
                <a:solidFill>
                  <a:srgbClr val="000099"/>
                </a:solidFill>
              </a:rPr>
              <a:t>Faculty</a:t>
            </a:r>
            <a:r>
              <a:rPr lang="sk-SK" sz="3200" b="1" dirty="0">
                <a:solidFill>
                  <a:srgbClr val="000099"/>
                </a:solidFill>
              </a:rPr>
              <a:t> of </a:t>
            </a:r>
            <a:r>
              <a:rPr lang="sk-SK" sz="3200" b="1" dirty="0" err="1">
                <a:solidFill>
                  <a:srgbClr val="000099"/>
                </a:solidFill>
              </a:rPr>
              <a:t>Biotechnology</a:t>
            </a:r>
            <a:r>
              <a:rPr lang="sk-SK" sz="3200" b="1" dirty="0">
                <a:solidFill>
                  <a:srgbClr val="000099"/>
                </a:solidFill>
              </a:rPr>
              <a:t> and </a:t>
            </a:r>
            <a:r>
              <a:rPr lang="sk-SK" sz="3200" b="1" dirty="0" err="1">
                <a:solidFill>
                  <a:srgbClr val="000099"/>
                </a:solidFill>
              </a:rPr>
              <a:t>Food</a:t>
            </a:r>
            <a:r>
              <a:rPr lang="sk-SK" sz="3200" b="1" dirty="0">
                <a:solidFill>
                  <a:srgbClr val="000099"/>
                </a:solidFill>
              </a:rPr>
              <a:t> </a:t>
            </a:r>
            <a:r>
              <a:rPr lang="sk-SK" sz="3200" b="1" dirty="0" err="1">
                <a:solidFill>
                  <a:srgbClr val="000099"/>
                </a:solidFill>
              </a:rPr>
              <a:t>Sciences</a:t>
            </a:r>
            <a:r>
              <a:rPr lang="sk-SK" sz="3200" b="1" dirty="0">
                <a:solidFill>
                  <a:srgbClr val="000099"/>
                </a:solidFill>
              </a:rPr>
              <a:t>, Slovak </a:t>
            </a:r>
            <a:r>
              <a:rPr lang="sk-SK" sz="3200" b="1" dirty="0" err="1">
                <a:solidFill>
                  <a:srgbClr val="000099"/>
                </a:solidFill>
              </a:rPr>
              <a:t>University</a:t>
            </a:r>
            <a:r>
              <a:rPr lang="sk-SK" sz="3200" b="1" dirty="0">
                <a:solidFill>
                  <a:srgbClr val="000099"/>
                </a:solidFill>
              </a:rPr>
              <a:t> of </a:t>
            </a:r>
            <a:r>
              <a:rPr lang="sk-SK" sz="3200" b="1" dirty="0" err="1">
                <a:solidFill>
                  <a:srgbClr val="000099"/>
                </a:solidFill>
              </a:rPr>
              <a:t>Agriculture</a:t>
            </a:r>
            <a:r>
              <a:rPr lang="sk-SK" sz="3200" b="1" dirty="0">
                <a:solidFill>
                  <a:srgbClr val="000099"/>
                </a:solidFill>
              </a:rPr>
              <a:t> in Nitra, </a:t>
            </a:r>
            <a:r>
              <a:rPr lang="sk-SK" sz="3200" b="1" dirty="0" err="1">
                <a:solidFill>
                  <a:srgbClr val="000099"/>
                </a:solidFill>
              </a:rPr>
              <a:t>Tr</a:t>
            </a:r>
            <a:r>
              <a:rPr lang="sk-SK" sz="3200" b="1" dirty="0">
                <a:solidFill>
                  <a:srgbClr val="000099"/>
                </a:solidFill>
              </a:rPr>
              <a:t>. Andreja Hlinku 2, 949 76 Nitra, Slovak </a:t>
            </a:r>
            <a:r>
              <a:rPr lang="sk-SK" sz="3200" b="1" dirty="0" err="1">
                <a:solidFill>
                  <a:srgbClr val="000099"/>
                </a:solidFill>
              </a:rPr>
              <a:t>Republic</a:t>
            </a:r>
            <a:r>
              <a:rPr lang="sk-SK" sz="3200" b="1" dirty="0">
                <a:solidFill>
                  <a:srgbClr val="000099"/>
                </a:solidFill>
              </a:rPr>
              <a:t>, e-mail: Zdenka.Galova@uniag.sk</a:t>
            </a:r>
          </a:p>
          <a:p>
            <a:pPr algn="ctr" eaLnBrk="1" hangingPunct="1">
              <a:lnSpc>
                <a:spcPct val="150000"/>
              </a:lnSpc>
              <a:defRPr/>
            </a:pPr>
            <a:endParaRPr lang="sk-SK" sz="5400" dirty="0">
              <a:solidFill>
                <a:srgbClr val="A50021"/>
              </a:solidFill>
            </a:endParaRPr>
          </a:p>
        </p:txBody>
      </p:sp>
      <p:sp>
        <p:nvSpPr>
          <p:cNvPr id="2351" name="Text Box 303"/>
          <p:cNvSpPr txBox="1">
            <a:spLocks noChangeArrowheads="1"/>
          </p:cNvSpPr>
          <p:nvPr/>
        </p:nvSpPr>
        <p:spPr bwMode="auto">
          <a:xfrm>
            <a:off x="146772" y="6212739"/>
            <a:ext cx="20775239" cy="459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1113" tIns="35557" rIns="71113" bIns="35557">
            <a:spAutoFit/>
          </a:bodyPr>
          <a:lstStyle>
            <a:lvl1pPr defTabSz="2881313">
              <a:defRPr>
                <a:solidFill>
                  <a:schemeClr val="tx1"/>
                </a:solidFill>
                <a:latin typeface="Arial" charset="0"/>
              </a:defRPr>
            </a:lvl1pPr>
            <a:lvl2pPr marL="355600" defTabSz="2881313">
              <a:defRPr>
                <a:solidFill>
                  <a:schemeClr val="tx1"/>
                </a:solidFill>
                <a:latin typeface="Arial" charset="0"/>
              </a:defRPr>
            </a:lvl2pPr>
            <a:lvl3pPr marL="711200" defTabSz="2881313">
              <a:defRPr>
                <a:solidFill>
                  <a:schemeClr val="tx1"/>
                </a:solidFill>
                <a:latin typeface="Arial" charset="0"/>
              </a:defRPr>
            </a:lvl3pPr>
            <a:lvl4pPr marL="1066800" defTabSz="2881313">
              <a:defRPr>
                <a:solidFill>
                  <a:schemeClr val="tx1"/>
                </a:solidFill>
                <a:latin typeface="Arial" charset="0"/>
              </a:defRPr>
            </a:lvl4pPr>
            <a:lvl5pPr marL="1422400" defTabSz="2881313">
              <a:defRPr>
                <a:solidFill>
                  <a:schemeClr val="tx1"/>
                </a:solidFill>
                <a:latin typeface="Arial" charset="0"/>
              </a:defRPr>
            </a:lvl5pPr>
            <a:lvl6pPr marL="1879600" defTabSz="2881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336800" defTabSz="2881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794000" defTabSz="2881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251200" defTabSz="2881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en-GB" sz="4000" b="1" dirty="0">
                <a:solidFill>
                  <a:srgbClr val="000099"/>
                </a:solidFill>
                <a:cs typeface="Times New Roman" pitchFamily="18" charset="0"/>
              </a:rPr>
              <a:t>The aim: 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To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analyze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proteome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of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selected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varieties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of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wheat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oats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and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buckwheat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with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emphasis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on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detection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of celiac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active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polypeptides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that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cause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allergic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reactions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hypersensitive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people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sk-SK" sz="3600" dirty="0">
              <a:latin typeface="+mn-lt"/>
            </a:endParaRPr>
          </a:p>
          <a:p>
            <a:pPr algn="just" eaLnBrk="1" hangingPunct="1">
              <a:buSzPct val="120000"/>
              <a:defRPr/>
            </a:pPr>
            <a:endParaRPr lang="sk-SK" sz="3400" dirty="0"/>
          </a:p>
          <a:p>
            <a:pPr algn="just" eaLnBrk="1" hangingPunct="1">
              <a:buSzPct val="120000"/>
              <a:defRPr/>
            </a:pPr>
            <a:r>
              <a:rPr lang="en-GB" sz="4000" b="1" dirty="0">
                <a:solidFill>
                  <a:srgbClr val="000099"/>
                </a:solidFill>
              </a:rPr>
              <a:t>Material: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Grains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of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wheat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varieties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sk-SK" sz="3600" i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Triticum</a:t>
            </a:r>
            <a:r>
              <a:rPr lang="sk-SK" sz="36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i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aestivum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L.),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grains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of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oat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varieties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sk-SK" sz="3600" i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Avena</a:t>
            </a:r>
            <a:r>
              <a:rPr lang="sk-SK" sz="36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i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sativa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L.)  and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grains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of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buckwheat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varieties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sk-SK" sz="3600" i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Fagopyrum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i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esculentum</a:t>
            </a:r>
            <a:r>
              <a:rPr lang="sk-SK" sz="36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Moench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).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Samples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were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obtained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from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the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Gene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Bank of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Seed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Species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of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the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Slovak </a:t>
            </a:r>
            <a:r>
              <a:rPr lang="sk-SK" sz="36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Republic</a:t>
            </a:r>
            <a:r>
              <a:rPr lang="sk-SK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NPPC VÚRV in Piešťany. </a:t>
            </a:r>
            <a:endParaRPr lang="sk-SK" sz="3600" dirty="0">
              <a:solidFill>
                <a:srgbClr val="000000"/>
              </a:solidFill>
              <a:effectLst/>
              <a:latin typeface="+mn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 eaLnBrk="1" hangingPunct="1">
              <a:buSzPct val="120000"/>
              <a:defRPr/>
            </a:pPr>
            <a:endParaRPr lang="sk-SK" sz="3600" dirty="0"/>
          </a:p>
          <a:p>
            <a:pPr algn="just" eaLnBrk="1" hangingPunct="1">
              <a:buSzPct val="120000"/>
              <a:defRPr/>
            </a:pPr>
            <a:r>
              <a:rPr lang="sk-SK" sz="3600" dirty="0"/>
              <a:t>.</a:t>
            </a:r>
            <a:endParaRPr lang="en-GB" sz="3400" dirty="0">
              <a:cs typeface="Times New Roman" pitchFamily="18" charset="0"/>
            </a:endParaRPr>
          </a:p>
        </p:txBody>
      </p:sp>
      <p:sp>
        <p:nvSpPr>
          <p:cNvPr id="3079" name="Rectangle 3613"/>
          <p:cNvSpPr>
            <a:spLocks noChangeArrowheads="1"/>
          </p:cNvSpPr>
          <p:nvPr/>
        </p:nvSpPr>
        <p:spPr bwMode="auto">
          <a:xfrm>
            <a:off x="-361156" y="13647129"/>
            <a:ext cx="1043234" cy="388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 anchor="ctr">
            <a:spAutoFit/>
          </a:bodyPr>
          <a:lstStyle>
            <a:lvl1pPr defTabSz="800100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0100">
              <a:spcBef>
                <a:spcPct val="20000"/>
              </a:spcBef>
              <a:buChar char="–"/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0100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01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01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sk-SK" sz="1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pl-PL" altLang="sk-SK" sz="1000" b="1" dirty="0"/>
              <a:t>                         </a:t>
            </a:r>
            <a:endParaRPr lang="pl-PL" altLang="sk-SK" sz="1600" dirty="0"/>
          </a:p>
        </p:txBody>
      </p:sp>
      <p:sp>
        <p:nvSpPr>
          <p:cNvPr id="3081" name="Rectangle 3624"/>
          <p:cNvSpPr>
            <a:spLocks noChangeArrowheads="1"/>
          </p:cNvSpPr>
          <p:nvPr/>
        </p:nvSpPr>
        <p:spPr bwMode="auto">
          <a:xfrm>
            <a:off x="-361156" y="12820090"/>
            <a:ext cx="184731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5700"/>
          </a:p>
        </p:txBody>
      </p:sp>
      <p:sp>
        <p:nvSpPr>
          <p:cNvPr id="3082" name="Rectangle 3625"/>
          <p:cNvSpPr>
            <a:spLocks noChangeArrowheads="1"/>
          </p:cNvSpPr>
          <p:nvPr/>
        </p:nvSpPr>
        <p:spPr bwMode="auto">
          <a:xfrm>
            <a:off x="-361156" y="14733723"/>
            <a:ext cx="1043234" cy="23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 anchor="ctr">
            <a:spAutoFit/>
          </a:bodyPr>
          <a:lstStyle>
            <a:lvl1pPr defTabSz="800100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0100">
              <a:spcBef>
                <a:spcPct val="20000"/>
              </a:spcBef>
              <a:buChar char="–"/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0100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01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01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sk-SK" sz="1000" b="1">
                <a:cs typeface="Times New Roman" panose="02020603050405020304" pitchFamily="18" charset="0"/>
              </a:rPr>
              <a:t>                         </a:t>
            </a:r>
            <a:endParaRPr lang="pl-PL" altLang="sk-SK" sz="1600"/>
          </a:p>
        </p:txBody>
      </p:sp>
      <p:sp>
        <p:nvSpPr>
          <p:cNvPr id="3083" name="Rectangle 3634"/>
          <p:cNvSpPr>
            <a:spLocks noChangeArrowheads="1"/>
          </p:cNvSpPr>
          <p:nvPr/>
        </p:nvSpPr>
        <p:spPr bwMode="auto">
          <a:xfrm>
            <a:off x="-361156" y="12820884"/>
            <a:ext cx="184731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5700"/>
          </a:p>
        </p:txBody>
      </p:sp>
      <p:sp>
        <p:nvSpPr>
          <p:cNvPr id="3084" name="Rectangle 3635"/>
          <p:cNvSpPr>
            <a:spLocks noChangeArrowheads="1"/>
          </p:cNvSpPr>
          <p:nvPr/>
        </p:nvSpPr>
        <p:spPr bwMode="auto">
          <a:xfrm>
            <a:off x="-361156" y="12820090"/>
            <a:ext cx="184731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5700"/>
          </a:p>
        </p:txBody>
      </p:sp>
      <p:sp>
        <p:nvSpPr>
          <p:cNvPr id="3085" name="Rectangle 3636"/>
          <p:cNvSpPr>
            <a:spLocks noChangeArrowheads="1"/>
          </p:cNvSpPr>
          <p:nvPr/>
        </p:nvSpPr>
        <p:spPr bwMode="auto">
          <a:xfrm>
            <a:off x="-361156" y="14733723"/>
            <a:ext cx="1043234" cy="23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 anchor="ctr">
            <a:spAutoFit/>
          </a:bodyPr>
          <a:lstStyle>
            <a:lvl1pPr defTabSz="800100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0100">
              <a:spcBef>
                <a:spcPct val="20000"/>
              </a:spcBef>
              <a:buChar char="–"/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0100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01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01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sk-SK" sz="1000" b="1">
                <a:cs typeface="Times New Roman" panose="02020603050405020304" pitchFamily="18" charset="0"/>
              </a:rPr>
              <a:t>                         </a:t>
            </a:r>
            <a:endParaRPr lang="pl-PL" altLang="sk-SK" sz="1600"/>
          </a:p>
        </p:txBody>
      </p:sp>
      <p:sp>
        <p:nvSpPr>
          <p:cNvPr id="3086" name="Rectangle 3651"/>
          <p:cNvSpPr>
            <a:spLocks noChangeArrowheads="1"/>
          </p:cNvSpPr>
          <p:nvPr/>
        </p:nvSpPr>
        <p:spPr bwMode="auto">
          <a:xfrm>
            <a:off x="-362820" y="12690676"/>
            <a:ext cx="212879" cy="18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 anchor="ctr">
            <a:spAutoFit/>
          </a:bodyPr>
          <a:lstStyle>
            <a:lvl1pPr defTabSz="800100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0100">
              <a:spcBef>
                <a:spcPct val="20000"/>
              </a:spcBef>
              <a:buChar char="–"/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0100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01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01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sk-SK" sz="700" b="1"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pl-PL" altLang="sk-SK" sz="16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87" name="Rectangle 3654"/>
          <p:cNvSpPr>
            <a:spLocks noChangeArrowheads="1"/>
          </p:cNvSpPr>
          <p:nvPr/>
        </p:nvSpPr>
        <p:spPr bwMode="auto">
          <a:xfrm>
            <a:off x="-361156" y="12850252"/>
            <a:ext cx="184731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5700"/>
          </a:p>
        </p:txBody>
      </p:sp>
      <p:sp>
        <p:nvSpPr>
          <p:cNvPr id="3088" name="Rectangle 3656"/>
          <p:cNvSpPr>
            <a:spLocks noChangeArrowheads="1"/>
          </p:cNvSpPr>
          <p:nvPr/>
        </p:nvSpPr>
        <p:spPr bwMode="auto">
          <a:xfrm>
            <a:off x="-361156" y="14739493"/>
            <a:ext cx="1104148" cy="650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 anchor="ctr">
            <a:spAutoFit/>
          </a:bodyPr>
          <a:lstStyle>
            <a:lvl1pPr defTabSz="800100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0100">
              <a:spcBef>
                <a:spcPct val="20000"/>
              </a:spcBef>
              <a:buChar char="–"/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0100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01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01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sk-SK" sz="1000" b="1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sk-SK" sz="1000" b="1">
                <a:cs typeface="Times New Roman" panose="02020603050405020304" pitchFamily="18" charset="0"/>
              </a:rPr>
              <a:t>                        </a:t>
            </a:r>
            <a:r>
              <a:rPr lang="sk-SK" altLang="sk-SK" sz="2700"/>
              <a:t> </a:t>
            </a:r>
            <a:endParaRPr lang="sk-SK" altLang="sk-SK" sz="1600"/>
          </a:p>
        </p:txBody>
      </p:sp>
      <p:pic>
        <p:nvPicPr>
          <p:cNvPr id="3100" name="Obrázok 1" descr="logoFB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2" y="1318417"/>
            <a:ext cx="2088767" cy="20826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89287" y="10448265"/>
            <a:ext cx="10662677" cy="1314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1" hangingPunct="1">
              <a:defRPr/>
            </a:pPr>
            <a:r>
              <a:rPr lang="sk-SK" sz="4000" b="1" dirty="0" err="1">
                <a:solidFill>
                  <a:srgbClr val="000099"/>
                </a:solidFill>
                <a:latin typeface="Arial"/>
              </a:rPr>
              <a:t>Methods</a:t>
            </a:r>
            <a:r>
              <a:rPr lang="sk-SK" sz="4000" b="1" dirty="0">
                <a:solidFill>
                  <a:srgbClr val="000099"/>
                </a:solidFill>
                <a:latin typeface="Arial"/>
              </a:rPr>
              <a:t>:</a:t>
            </a:r>
          </a:p>
          <a:p>
            <a:pPr marL="572400" indent="-572400" algn="just" eaLnBrk="1" hangingPunct="1">
              <a:buClr>
                <a:srgbClr val="000099"/>
              </a:buClr>
              <a:buSzPct val="120000"/>
              <a:buFont typeface="Wingdings" pitchFamily="2" charset="2"/>
              <a:buChar char="Ø"/>
              <a:defRPr/>
            </a:pP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Protein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extraction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was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performed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according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to 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the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Schägger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methodology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(2006).</a:t>
            </a:r>
          </a:p>
          <a:p>
            <a:pPr marL="572400" indent="-572400" algn="just" eaLnBrk="1" hangingPunct="1">
              <a:buClr>
                <a:srgbClr val="000099"/>
              </a:buClr>
              <a:buSzPct val="120000"/>
              <a:buFont typeface="Wingdings" pitchFamily="2" charset="2"/>
              <a:buChar char="Ø"/>
              <a:defRPr/>
            </a:pPr>
            <a:r>
              <a:rPr lang="sk-SK" sz="3200" dirty="0">
                <a:latin typeface="+mn-lt"/>
              </a:rPr>
              <a:t> 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Elisa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method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using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the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AgraQuant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Gluten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G12 test (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Romer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Labs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). </a:t>
            </a:r>
            <a:endParaRPr lang="sk-SK" sz="3200" dirty="0">
              <a:latin typeface="+mn-lt"/>
            </a:endParaRPr>
          </a:p>
          <a:p>
            <a:pPr marL="572400" indent="-572400" algn="just" eaLnBrk="1" hangingPunct="1">
              <a:buClr>
                <a:srgbClr val="000099"/>
              </a:buClr>
              <a:buSzPct val="120000"/>
              <a:buFont typeface="Wingdings" pitchFamily="2" charset="2"/>
              <a:buChar char="Ø"/>
              <a:defRPr/>
            </a:pPr>
            <a:r>
              <a:rPr lang="sk-SK" sz="3200" dirty="0" err="1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Tris-tricine</a:t>
            </a:r>
            <a:r>
              <a:rPr lang="sk-SK" sz="320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SDS-PAGE </a:t>
            </a:r>
            <a:r>
              <a:rPr lang="sk-SK" sz="3200" dirty="0" err="1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according</a:t>
            </a:r>
            <a:r>
              <a:rPr lang="sk-SK" sz="320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to </a:t>
            </a:r>
            <a:r>
              <a:rPr lang="sk-SK" sz="3200" dirty="0" err="1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sk-SK" sz="320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200" dirty="0" err="1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methodology</a:t>
            </a:r>
            <a:r>
              <a:rPr lang="sk-SK" sz="320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of </a:t>
            </a:r>
            <a:r>
              <a:rPr lang="sk-SK" sz="3200" dirty="0" err="1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Schägger</a:t>
            </a:r>
            <a:r>
              <a:rPr lang="sk-SK" sz="320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(2006).</a:t>
            </a:r>
          </a:p>
          <a:p>
            <a:pPr marL="572400" indent="-572400" algn="just" eaLnBrk="1" hangingPunct="1">
              <a:buClr>
                <a:srgbClr val="000099"/>
              </a:buClr>
              <a:buSzPct val="120000"/>
              <a:buFont typeface="Wingdings" pitchFamily="2" charset="2"/>
              <a:buChar char="Ø"/>
              <a:defRPr/>
            </a:pPr>
            <a:r>
              <a:rPr lang="sk-SK" sz="320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Western 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blot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analysis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was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performed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in 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an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OmniBLOT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   Mini 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Blotting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system</a:t>
            </a:r>
            <a:r>
              <a:rPr lang="sk-SK" sz="3200" dirty="0"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. </a:t>
            </a:r>
            <a:endParaRPr lang="en-US" altLang="sk-SK" sz="3200" dirty="0">
              <a:latin typeface="+mn-lt"/>
            </a:endParaRPr>
          </a:p>
          <a:p>
            <a:pPr marL="572400" indent="-572400" algn="just" eaLnBrk="1" hangingPunct="1">
              <a:buClr>
                <a:srgbClr val="000099"/>
              </a:buClr>
              <a:buSzPct val="120000"/>
              <a:defRPr/>
            </a:pPr>
            <a:endParaRPr lang="sk-SK" sz="3200" b="1" dirty="0">
              <a:solidFill>
                <a:srgbClr val="FF0000"/>
              </a:solidFill>
              <a:latin typeface="+mn-lt"/>
            </a:endParaRPr>
          </a:p>
          <a:p>
            <a:pPr lvl="0" algn="just" eaLnBrk="1" hangingPunct="1">
              <a:buClr>
                <a:srgbClr val="000099"/>
              </a:buClr>
              <a:buSzPct val="120000"/>
              <a:defRPr/>
            </a:pPr>
            <a:r>
              <a:rPr lang="en-GB" sz="4000" b="1" dirty="0">
                <a:solidFill>
                  <a:srgbClr val="000099"/>
                </a:solidFill>
              </a:rPr>
              <a:t>Results:</a:t>
            </a:r>
            <a:endParaRPr lang="sk-SK" sz="4000" b="1" dirty="0">
              <a:solidFill>
                <a:srgbClr val="000099"/>
              </a:solidFill>
            </a:endParaRPr>
          </a:p>
          <a:p>
            <a:pPr marL="571500" indent="-571500" algn="just" eaLnBrk="1" hangingPunct="1">
              <a:buClr>
                <a:srgbClr val="000099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The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gluten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content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in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the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analyzed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wheat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varieties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ranged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from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23,899.63 mg.kg</a:t>
            </a:r>
            <a:r>
              <a:rPr lang="sk-SK" sz="3200" baseline="30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-1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to 67,385.83 mg.kg</a:t>
            </a:r>
            <a:r>
              <a:rPr lang="sk-SK" sz="3200" baseline="30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-1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</a:p>
          <a:p>
            <a:pPr marL="571500" indent="-571500" algn="just" eaLnBrk="1" hangingPunct="1">
              <a:buClr>
                <a:srgbClr val="000099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The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content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of celiac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active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polypeptides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in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the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analyzed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oat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samples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varied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considerably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in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individual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varieties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r>
              <a:rPr lang="en-US" sz="3200" dirty="0">
                <a:latin typeface="+mn-lt"/>
              </a:rPr>
              <a:t> </a:t>
            </a:r>
            <a:endParaRPr lang="sk-SK" sz="3200" dirty="0">
              <a:latin typeface="+mn-lt"/>
            </a:endParaRPr>
          </a:p>
          <a:p>
            <a:pPr marL="571500" indent="-571500" algn="just" eaLnBrk="1" hangingPunct="1">
              <a:buClr>
                <a:srgbClr val="000099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All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buckwheat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samples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meet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the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limit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the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label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"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gluten-free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„.</a:t>
            </a:r>
            <a:endParaRPr lang="sk-SK" sz="3200" dirty="0">
              <a:latin typeface="+mn-lt"/>
            </a:endParaRPr>
          </a:p>
          <a:p>
            <a:pPr marL="571500" indent="-571500" algn="just" eaLnBrk="1" hangingPunct="1">
              <a:buClr>
                <a:srgbClr val="000099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sk-SK" sz="3200" dirty="0" err="1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he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strongest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reaction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of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polyclonal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antibody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with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wheat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proteins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was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with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25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kDa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- 50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kDa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, in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oats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with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proteins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of 20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kDa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and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also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40 kDa-55kDa. </a:t>
            </a:r>
          </a:p>
          <a:p>
            <a:pPr marL="571500" indent="-571500" algn="just" eaLnBrk="1" hangingPunct="1">
              <a:buClr>
                <a:srgbClr val="000099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sz="3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o signal was detected in buckwheat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sk-SK" sz="3200" dirty="0">
              <a:solidFill>
                <a:srgbClr val="000000"/>
              </a:solidFill>
              <a:latin typeface="+mn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 algn="just" eaLnBrk="1" hangingPunct="1">
              <a:buClr>
                <a:srgbClr val="000099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Only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buckwheat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can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be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used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to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produce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foods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suitable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patients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with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celiac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disease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endParaRPr lang="sk-SK" sz="3200" dirty="0">
              <a:solidFill>
                <a:srgbClr val="000000"/>
              </a:solidFill>
              <a:effectLst/>
              <a:latin typeface="+mn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 algn="just" eaLnBrk="1" hangingPunct="1">
              <a:buClr>
                <a:srgbClr val="000099"/>
              </a:buClr>
              <a:buSzPct val="120000"/>
              <a:buFont typeface="Wingdings" panose="05000000000000000000" pitchFamily="2" charset="2"/>
              <a:buChar char="Ø"/>
              <a:defRPr/>
            </a:pPr>
            <a:endParaRPr lang="sk-SK" sz="3200" dirty="0">
              <a:solidFill>
                <a:srgbClr val="000000"/>
              </a:solidFill>
              <a:effectLst/>
              <a:latin typeface="+mn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 algn="just" eaLnBrk="1" hangingPunct="1">
              <a:buClr>
                <a:srgbClr val="000099"/>
              </a:buClr>
              <a:buSzPct val="120000"/>
              <a:buFont typeface="Wingdings" panose="05000000000000000000" pitchFamily="2" charset="2"/>
              <a:buChar char="Ø"/>
              <a:defRPr/>
            </a:pPr>
            <a:endParaRPr lang="en-GB" sz="3200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304602" y="23072632"/>
            <a:ext cx="1038762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altLang="sk-SK" sz="4000" b="1" dirty="0">
                <a:solidFill>
                  <a:srgbClr val="000099"/>
                </a:solidFill>
              </a:rPr>
              <a:t>Acknowledgments:</a:t>
            </a:r>
            <a:r>
              <a:rPr lang="en-US" sz="4000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sk-SK" sz="2800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publication was supported by the project VEGA No. 1/0291/21, KEGA No. 026SPU</a:t>
            </a:r>
            <a:r>
              <a:rPr lang="sk-SK" sz="2800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4/2021, KEGA No. 027SPU-4/2021 and by the Operational program Integrated</a:t>
            </a:r>
            <a:r>
              <a:rPr lang="sk-SK" sz="2800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Infrastructure within the project</a:t>
            </a:r>
            <a:r>
              <a:rPr lang="sk-SK" sz="2800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Drive4SIFood 313011V336</a:t>
            </a:r>
            <a:r>
              <a:rPr lang="sk-SK" sz="2800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sz="2800" dirty="0"/>
          </a:p>
        </p:txBody>
      </p:sp>
      <p:pic>
        <p:nvPicPr>
          <p:cNvPr id="31" name="Obrázok 30">
            <a:extLst>
              <a:ext uri="{FF2B5EF4-FFF2-40B4-BE49-F238E27FC236}">
                <a16:creationId xmlns:a16="http://schemas.microsoft.com/office/drawing/2014/main" id="{F1726A16-F8AE-4779-9093-6EF78B6B02A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1" t="15270" r="15233" b="4388"/>
          <a:stretch/>
        </p:blipFill>
        <p:spPr bwMode="auto">
          <a:xfrm>
            <a:off x="12799189" y="11226097"/>
            <a:ext cx="6120680" cy="5698280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Obrázok 31">
            <a:extLst>
              <a:ext uri="{FF2B5EF4-FFF2-40B4-BE49-F238E27FC236}">
                <a16:creationId xmlns:a16="http://schemas.microsoft.com/office/drawing/2014/main" id="{90926E0C-E64F-42C5-9407-B9A7A9FEDB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0" t="40891" r="18279" b="20654"/>
          <a:stretch/>
        </p:blipFill>
        <p:spPr bwMode="auto">
          <a:xfrm>
            <a:off x="12864470" y="17116684"/>
            <a:ext cx="6120679" cy="6289544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BlokTextu 2">
            <a:extLst>
              <a:ext uri="{FF2B5EF4-FFF2-40B4-BE49-F238E27FC236}">
                <a16:creationId xmlns:a16="http://schemas.microsoft.com/office/drawing/2014/main" id="{74A363F3-DB90-4DDF-BF2E-39148F12D12F}"/>
              </a:ext>
            </a:extLst>
          </p:cNvPr>
          <p:cNvSpPr txBox="1"/>
          <p:nvPr/>
        </p:nvSpPr>
        <p:spPr>
          <a:xfrm>
            <a:off x="11035106" y="23590324"/>
            <a:ext cx="9505056" cy="309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Figure</a:t>
            </a:r>
            <a:r>
              <a:rPr lang="sk-SK" sz="28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1.</a:t>
            </a:r>
            <a:r>
              <a:rPr lang="sk-SK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SDS-PAGE and Western </a:t>
            </a:r>
            <a:r>
              <a:rPr lang="sk-SK" sz="28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blot</a:t>
            </a:r>
            <a:r>
              <a:rPr lang="sk-SK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of </a:t>
            </a:r>
            <a:r>
              <a:rPr lang="sk-SK" sz="28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analyzed</a:t>
            </a:r>
            <a:r>
              <a:rPr lang="sk-SK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28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wheat</a:t>
            </a:r>
            <a:r>
              <a:rPr lang="sk-SK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sk-SK" sz="28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oat</a:t>
            </a:r>
            <a:r>
              <a:rPr lang="sk-SK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and </a:t>
            </a:r>
            <a:r>
              <a:rPr lang="sk-SK" sz="28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buckwheat</a:t>
            </a:r>
            <a:r>
              <a:rPr lang="sk-SK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28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samples</a:t>
            </a:r>
            <a:r>
              <a:rPr lang="sk-SK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</a:p>
          <a:p>
            <a:r>
              <a:rPr lang="sk-SK" sz="28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Explanations</a:t>
            </a:r>
            <a:r>
              <a:rPr lang="sk-SK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: A - SDS-PAGE, B - Western </a:t>
            </a:r>
            <a:r>
              <a:rPr lang="sk-SK" sz="28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blot</a:t>
            </a:r>
            <a:r>
              <a:rPr lang="sk-SK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, M - </a:t>
            </a:r>
            <a:r>
              <a:rPr lang="sk-SK" sz="28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molecular</a:t>
            </a:r>
            <a:r>
              <a:rPr lang="sk-SK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marker </a:t>
            </a:r>
            <a:r>
              <a:rPr lang="sk-SK" sz="28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Spectra</a:t>
            </a:r>
            <a:r>
              <a:rPr lang="sk-SK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28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Multicolor</a:t>
            </a:r>
            <a:r>
              <a:rPr lang="sk-SK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Broad </a:t>
            </a:r>
            <a:r>
              <a:rPr lang="sk-SK" sz="28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Range</a:t>
            </a:r>
            <a:r>
              <a:rPr lang="sk-SK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28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Protein</a:t>
            </a:r>
            <a:r>
              <a:rPr lang="sk-SK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28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Ladder</a:t>
            </a:r>
            <a:r>
              <a:rPr lang="sk-SK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, 1-3 </a:t>
            </a:r>
            <a:r>
              <a:rPr lang="sk-SK" sz="28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wheat</a:t>
            </a:r>
            <a:r>
              <a:rPr lang="sk-SK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, 4-6 </a:t>
            </a:r>
            <a:r>
              <a:rPr lang="sk-SK" sz="28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oats</a:t>
            </a:r>
            <a:r>
              <a:rPr lang="sk-SK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, 7-9 </a:t>
            </a:r>
            <a:r>
              <a:rPr lang="sk-SK" sz="28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buckwheat</a:t>
            </a:r>
            <a:r>
              <a:rPr lang="sk-SK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endParaRPr lang="sk-SK" sz="2800" dirty="0">
              <a:solidFill>
                <a:srgbClr val="000000"/>
              </a:solidFill>
              <a:effectLst/>
              <a:latin typeface="+mn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D72FDDEC-9279-4F84-87F4-F036FBA2D64D}"/>
              </a:ext>
            </a:extLst>
          </p:cNvPr>
          <p:cNvSpPr txBox="1"/>
          <p:nvPr/>
        </p:nvSpPr>
        <p:spPr>
          <a:xfrm>
            <a:off x="19153162" y="15389671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/>
              <a:t>A</a:t>
            </a:r>
          </a:p>
        </p:txBody>
      </p:sp>
      <p:sp>
        <p:nvSpPr>
          <p:cNvPr id="34" name="BlokTextu 33">
            <a:extLst>
              <a:ext uri="{FF2B5EF4-FFF2-40B4-BE49-F238E27FC236}">
                <a16:creationId xmlns:a16="http://schemas.microsoft.com/office/drawing/2014/main" id="{50B33698-965A-4F4C-A13C-722ABC43BD7B}"/>
              </a:ext>
            </a:extLst>
          </p:cNvPr>
          <p:cNvSpPr txBox="1"/>
          <p:nvPr/>
        </p:nvSpPr>
        <p:spPr>
          <a:xfrm>
            <a:off x="19153162" y="2171603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/>
              <a:t>B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7FC0B181-7B70-4FC8-86EE-91BAB75E356C}"/>
              </a:ext>
            </a:extLst>
          </p:cNvPr>
          <p:cNvSpPr txBox="1"/>
          <p:nvPr/>
        </p:nvSpPr>
        <p:spPr>
          <a:xfrm>
            <a:off x="12747246" y="10518781"/>
            <a:ext cx="6120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/>
              <a:t>M   1   2   3       4   5    6       7   8    9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FD212782-136D-4B1E-9F90-01591D5E0B99}"/>
              </a:ext>
            </a:extLst>
          </p:cNvPr>
          <p:cNvSpPr txBox="1"/>
          <p:nvPr/>
        </p:nvSpPr>
        <p:spPr>
          <a:xfrm>
            <a:off x="11988376" y="16745866"/>
            <a:ext cx="792088" cy="649408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sk-SK" sz="2200" dirty="0" err="1"/>
              <a:t>kDa</a:t>
            </a:r>
            <a:endParaRPr lang="sk-SK" sz="2200" dirty="0"/>
          </a:p>
          <a:p>
            <a:r>
              <a:rPr lang="sk-SK" sz="2200" dirty="0"/>
              <a:t>140</a:t>
            </a:r>
          </a:p>
          <a:p>
            <a:r>
              <a:rPr lang="sk-SK" sz="2200" dirty="0"/>
              <a:t> 95</a:t>
            </a:r>
          </a:p>
          <a:p>
            <a:endParaRPr lang="sk-SK" sz="2200" dirty="0"/>
          </a:p>
          <a:p>
            <a:r>
              <a:rPr lang="sk-SK" sz="2200" dirty="0"/>
              <a:t> 72</a:t>
            </a:r>
          </a:p>
          <a:p>
            <a:endParaRPr lang="sk-SK" sz="2200" dirty="0"/>
          </a:p>
          <a:p>
            <a:r>
              <a:rPr lang="sk-SK" sz="2200" dirty="0"/>
              <a:t> 52</a:t>
            </a:r>
          </a:p>
          <a:p>
            <a:endParaRPr lang="sk-SK" sz="2200" dirty="0"/>
          </a:p>
          <a:p>
            <a:r>
              <a:rPr lang="sk-SK" sz="2200" dirty="0"/>
              <a:t> 42</a:t>
            </a:r>
          </a:p>
          <a:p>
            <a:endParaRPr lang="sk-SK" sz="2200" dirty="0"/>
          </a:p>
          <a:p>
            <a:r>
              <a:rPr lang="sk-SK" sz="2200" dirty="0"/>
              <a:t> 34 </a:t>
            </a:r>
          </a:p>
          <a:p>
            <a:endParaRPr lang="sk-SK" sz="2200" dirty="0"/>
          </a:p>
          <a:p>
            <a:r>
              <a:rPr lang="sk-SK" sz="2200" dirty="0"/>
              <a:t> 26</a:t>
            </a:r>
          </a:p>
          <a:p>
            <a:endParaRPr lang="sk-SK" sz="2200" dirty="0"/>
          </a:p>
          <a:p>
            <a:endParaRPr lang="sk-SK" sz="2200" dirty="0"/>
          </a:p>
          <a:p>
            <a:r>
              <a:rPr lang="sk-SK" sz="2200" dirty="0"/>
              <a:t> 17</a:t>
            </a:r>
          </a:p>
          <a:p>
            <a:endParaRPr lang="sk-SK" sz="2200" dirty="0"/>
          </a:p>
          <a:p>
            <a:r>
              <a:rPr lang="sk-SK" sz="2200" dirty="0"/>
              <a:t> 10</a:t>
            </a:r>
          </a:p>
          <a:p>
            <a:endParaRPr lang="sk-SK" sz="2000" dirty="0"/>
          </a:p>
        </p:txBody>
      </p:sp>
      <p:sp>
        <p:nvSpPr>
          <p:cNvPr id="38" name="BlokTextu 37">
            <a:extLst>
              <a:ext uri="{FF2B5EF4-FFF2-40B4-BE49-F238E27FC236}">
                <a16:creationId xmlns:a16="http://schemas.microsoft.com/office/drawing/2014/main" id="{E39C4EC6-FB8C-484B-AD2D-23A81661D29A}"/>
              </a:ext>
            </a:extLst>
          </p:cNvPr>
          <p:cNvSpPr txBox="1"/>
          <p:nvPr/>
        </p:nvSpPr>
        <p:spPr>
          <a:xfrm>
            <a:off x="11988376" y="10590335"/>
            <a:ext cx="792088" cy="61555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sk-SK" sz="2200" dirty="0" err="1"/>
              <a:t>kDa</a:t>
            </a:r>
            <a:endParaRPr lang="sk-SK" sz="2200" dirty="0"/>
          </a:p>
          <a:p>
            <a:endParaRPr lang="sk-SK" sz="2200" dirty="0"/>
          </a:p>
          <a:p>
            <a:r>
              <a:rPr lang="sk-SK" sz="2200" dirty="0"/>
              <a:t>140</a:t>
            </a:r>
          </a:p>
          <a:p>
            <a:r>
              <a:rPr lang="sk-SK" sz="2200" dirty="0"/>
              <a:t> 95</a:t>
            </a:r>
          </a:p>
          <a:p>
            <a:r>
              <a:rPr lang="sk-SK" sz="2200" dirty="0"/>
              <a:t> 72</a:t>
            </a:r>
          </a:p>
          <a:p>
            <a:endParaRPr lang="sk-SK" sz="2200" dirty="0"/>
          </a:p>
          <a:p>
            <a:r>
              <a:rPr lang="sk-SK" sz="2200" dirty="0"/>
              <a:t> 52</a:t>
            </a:r>
          </a:p>
          <a:p>
            <a:r>
              <a:rPr lang="sk-SK" sz="2200" dirty="0"/>
              <a:t> 42</a:t>
            </a:r>
          </a:p>
          <a:p>
            <a:endParaRPr lang="sk-SK" sz="2200" dirty="0"/>
          </a:p>
          <a:p>
            <a:r>
              <a:rPr lang="sk-SK" sz="2200" dirty="0"/>
              <a:t> 34</a:t>
            </a:r>
          </a:p>
          <a:p>
            <a:r>
              <a:rPr lang="sk-SK" sz="2200" dirty="0"/>
              <a:t> 26</a:t>
            </a:r>
          </a:p>
          <a:p>
            <a:endParaRPr lang="sk-SK" sz="2200" dirty="0"/>
          </a:p>
          <a:p>
            <a:endParaRPr lang="sk-SK" sz="2200" dirty="0"/>
          </a:p>
          <a:p>
            <a:r>
              <a:rPr lang="sk-SK" sz="2200" dirty="0"/>
              <a:t> 17</a:t>
            </a:r>
          </a:p>
          <a:p>
            <a:endParaRPr lang="sk-SK" sz="2200" dirty="0"/>
          </a:p>
          <a:p>
            <a:endParaRPr lang="sk-SK" sz="2200" dirty="0"/>
          </a:p>
          <a:p>
            <a:r>
              <a:rPr lang="sk-SK" sz="2200" dirty="0"/>
              <a:t> 10</a:t>
            </a:r>
          </a:p>
          <a:p>
            <a:endParaRPr lang="sk-SK" sz="2000" dirty="0"/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DB3E5647-F73C-4FEC-A37E-FC0FA73E62B1}"/>
              </a:ext>
            </a:extLst>
          </p:cNvPr>
          <p:cNvSpPr txBox="1"/>
          <p:nvPr/>
        </p:nvSpPr>
        <p:spPr>
          <a:xfrm>
            <a:off x="340226" y="26100733"/>
            <a:ext cx="20775239" cy="1715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err="1">
                <a:solidFill>
                  <a:srgbClr val="000099"/>
                </a:solidFill>
              </a:rPr>
              <a:t>Conclusion</a:t>
            </a:r>
            <a:r>
              <a:rPr lang="sk-SK" sz="4000" b="1" dirty="0">
                <a:solidFill>
                  <a:srgbClr val="000099"/>
                </a:solidFill>
              </a:rPr>
              <a:t>: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The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ELISA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method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and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the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Western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blot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have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been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shown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to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be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accurate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and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sufficiently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sensitive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analyzes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by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which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it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is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possible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not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only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to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accurately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detect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but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also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to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quantify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the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content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of celiac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agents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in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plant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samples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.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Buckwheat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met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the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standard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a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gluten-free</a:t>
            </a:r>
            <a:r>
              <a:rPr lang="sk-SK" sz="3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crop</a:t>
            </a:r>
            <a:r>
              <a:rPr lang="sk-SK" sz="32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endParaRPr lang="sk-SK" sz="3200" b="1" dirty="0">
              <a:solidFill>
                <a:srgbClr val="000099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81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5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81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5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1499</TotalTime>
  <Words>502</Words>
  <Application>Microsoft Office PowerPoint</Application>
  <PresentationFormat>Vlastná</PresentationFormat>
  <Paragraphs>74</Paragraphs>
  <Slides>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Palatino Linotype</vt:lpstr>
      <vt:lpstr>Wingdings</vt:lpstr>
      <vt:lpstr>Výchozí návrh</vt:lpstr>
      <vt:lpstr>Prezentácia programu PowerPoint</vt:lpstr>
    </vt:vector>
  </TitlesOfParts>
  <Company>kbb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mollab</dc:creator>
  <cp:lastModifiedBy>Zdenka Gálová</cp:lastModifiedBy>
  <cp:revision>127</cp:revision>
  <cp:lastPrinted>2019-03-29T10:23:35Z</cp:lastPrinted>
  <dcterms:created xsi:type="dcterms:W3CDTF">2006-11-06T13:26:37Z</dcterms:created>
  <dcterms:modified xsi:type="dcterms:W3CDTF">2021-10-22T08:08:44Z</dcterms:modified>
</cp:coreProperties>
</file>