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64" r:id="rId2"/>
  </p:sldIdLst>
  <p:sldSz cx="28800425" cy="43200638"/>
  <p:notesSz cx="6858000" cy="9144000"/>
  <p:defaultTextStyle>
    <a:defPPr>
      <a:defRPr lang="en-US"/>
    </a:defPPr>
    <a:lvl1pPr algn="l" defTabSz="2084963" rtl="0" eaLnBrk="0" fontAlgn="base" hangingPunct="0">
      <a:spcBef>
        <a:spcPct val="0"/>
      </a:spcBef>
      <a:spcAft>
        <a:spcPct val="0"/>
      </a:spcAft>
      <a:defRPr sz="8230" kern="1200">
        <a:solidFill>
          <a:schemeClr val="tx1"/>
        </a:solidFill>
        <a:latin typeface="Calibri" panose="020F0502020204030204" pitchFamily="34" charset="0"/>
        <a:ea typeface="MS PGothic" panose="020B0600070205080204" pitchFamily="34" charset="-128"/>
        <a:cs typeface="+mn-cs"/>
      </a:defRPr>
    </a:lvl1pPr>
    <a:lvl2pPr marL="2084963" indent="-1621439" algn="l" defTabSz="2084963" rtl="0" eaLnBrk="0" fontAlgn="base" hangingPunct="0">
      <a:spcBef>
        <a:spcPct val="0"/>
      </a:spcBef>
      <a:spcAft>
        <a:spcPct val="0"/>
      </a:spcAft>
      <a:defRPr sz="8230" kern="1200">
        <a:solidFill>
          <a:schemeClr val="tx1"/>
        </a:solidFill>
        <a:latin typeface="Calibri" panose="020F0502020204030204" pitchFamily="34" charset="0"/>
        <a:ea typeface="MS PGothic" panose="020B0600070205080204" pitchFamily="34" charset="-128"/>
        <a:cs typeface="+mn-cs"/>
      </a:defRPr>
    </a:lvl2pPr>
    <a:lvl3pPr marL="4173504" indent="-3244668" algn="l" defTabSz="2084963" rtl="0" eaLnBrk="0" fontAlgn="base" hangingPunct="0">
      <a:spcBef>
        <a:spcPct val="0"/>
      </a:spcBef>
      <a:spcAft>
        <a:spcPct val="0"/>
      </a:spcAft>
      <a:defRPr sz="8230" kern="1200">
        <a:solidFill>
          <a:schemeClr val="tx1"/>
        </a:solidFill>
        <a:latin typeface="Calibri" panose="020F0502020204030204" pitchFamily="34" charset="0"/>
        <a:ea typeface="MS PGothic" panose="020B0600070205080204" pitchFamily="34" charset="-128"/>
        <a:cs typeface="+mn-cs"/>
      </a:defRPr>
    </a:lvl3pPr>
    <a:lvl4pPr marL="6260255" indent="-4869685" algn="l" defTabSz="2084963" rtl="0" eaLnBrk="0" fontAlgn="base" hangingPunct="0">
      <a:spcBef>
        <a:spcPct val="0"/>
      </a:spcBef>
      <a:spcAft>
        <a:spcPct val="0"/>
      </a:spcAft>
      <a:defRPr sz="8230" kern="1200">
        <a:solidFill>
          <a:schemeClr val="tx1"/>
        </a:solidFill>
        <a:latin typeface="Calibri" panose="020F0502020204030204" pitchFamily="34" charset="0"/>
        <a:ea typeface="MS PGothic" panose="020B0600070205080204" pitchFamily="34" charset="-128"/>
        <a:cs typeface="+mn-cs"/>
      </a:defRPr>
    </a:lvl4pPr>
    <a:lvl5pPr marL="8348797" indent="-6492913" algn="l" defTabSz="2084963" rtl="0" eaLnBrk="0" fontAlgn="base" hangingPunct="0">
      <a:spcBef>
        <a:spcPct val="0"/>
      </a:spcBef>
      <a:spcAft>
        <a:spcPct val="0"/>
      </a:spcAft>
      <a:defRPr sz="8230" kern="1200">
        <a:solidFill>
          <a:schemeClr val="tx1"/>
        </a:solidFill>
        <a:latin typeface="Calibri" panose="020F0502020204030204" pitchFamily="34" charset="0"/>
        <a:ea typeface="MS PGothic" panose="020B0600070205080204" pitchFamily="34" charset="-128"/>
        <a:cs typeface="+mn-cs"/>
      </a:defRPr>
    </a:lvl5pPr>
    <a:lvl6pPr marL="2577121" algn="l" defTabSz="1030848" rtl="0" eaLnBrk="1" latinLnBrk="0" hangingPunct="1">
      <a:defRPr sz="8230" kern="1200">
        <a:solidFill>
          <a:schemeClr val="tx1"/>
        </a:solidFill>
        <a:latin typeface="Calibri" panose="020F0502020204030204" pitchFamily="34" charset="0"/>
        <a:ea typeface="MS PGothic" panose="020B0600070205080204" pitchFamily="34" charset="-128"/>
        <a:cs typeface="+mn-cs"/>
      </a:defRPr>
    </a:lvl6pPr>
    <a:lvl7pPr marL="3092544" algn="l" defTabSz="1030848" rtl="0" eaLnBrk="1" latinLnBrk="0" hangingPunct="1">
      <a:defRPr sz="8230" kern="1200">
        <a:solidFill>
          <a:schemeClr val="tx1"/>
        </a:solidFill>
        <a:latin typeface="Calibri" panose="020F0502020204030204" pitchFamily="34" charset="0"/>
        <a:ea typeface="MS PGothic" panose="020B0600070205080204" pitchFamily="34" charset="-128"/>
        <a:cs typeface="+mn-cs"/>
      </a:defRPr>
    </a:lvl7pPr>
    <a:lvl8pPr marL="3607970" algn="l" defTabSz="1030848" rtl="0" eaLnBrk="1" latinLnBrk="0" hangingPunct="1">
      <a:defRPr sz="8230" kern="1200">
        <a:solidFill>
          <a:schemeClr val="tx1"/>
        </a:solidFill>
        <a:latin typeface="Calibri" panose="020F0502020204030204" pitchFamily="34" charset="0"/>
        <a:ea typeface="MS PGothic" panose="020B0600070205080204" pitchFamily="34" charset="-128"/>
        <a:cs typeface="+mn-cs"/>
      </a:defRPr>
    </a:lvl8pPr>
    <a:lvl9pPr marL="4123393" algn="l" defTabSz="1030848" rtl="0" eaLnBrk="1" latinLnBrk="0" hangingPunct="1">
      <a:defRPr sz="8230"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2" orient="horz" pos="25287" userDrawn="1">
          <p15:clr>
            <a:srgbClr val="A4A3A4"/>
          </p15:clr>
        </p15:guide>
        <p15:guide id="3" pos="907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P" initials="H" lastIdx="3" clrIdx="0">
    <p:extLst>
      <p:ext uri="{19B8F6BF-5375-455C-9EA6-DF929625EA0E}">
        <p15:presenceInfo xmlns:p15="http://schemas.microsoft.com/office/powerpoint/2012/main" userId="HP" providerId="None"/>
      </p:ext>
    </p:extLst>
  </p:cmAuthor>
  <p:cmAuthor id="2" name="Fatima Duarte" initials="FD" lastIdx="10" clrIdx="1">
    <p:extLst>
      <p:ext uri="{19B8F6BF-5375-455C-9EA6-DF929625EA0E}">
        <p15:presenceInfo xmlns:p15="http://schemas.microsoft.com/office/powerpoint/2012/main" userId="81a8162646324a88" providerId="Windows Live"/>
      </p:ext>
    </p:extLst>
  </p:cmAuthor>
  <p:cmAuthor id="3" name="Liliana Marum" initials="LM" lastIdx="9" clrIdx="2">
    <p:extLst>
      <p:ext uri="{19B8F6BF-5375-455C-9EA6-DF929625EA0E}">
        <p15:presenceInfo xmlns:p15="http://schemas.microsoft.com/office/powerpoint/2012/main" userId="43a8cfffccd9e7c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7E9B"/>
    <a:srgbClr val="453A3D"/>
    <a:srgbClr val="4B4142"/>
    <a:srgbClr val="CC3399"/>
    <a:srgbClr val="D50AF0"/>
    <a:srgbClr val="EC82FA"/>
    <a:srgbClr val="F09BFB"/>
    <a:srgbClr val="ED2D38"/>
    <a:srgbClr val="F70707"/>
    <a:srgbClr val="FEA8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0FD031-616D-40A9-B801-8F2B9138D33C}" v="83" dt="2021-11-02T23:48:11.551"/>
  </p1510:revLst>
</p1510:revInfo>
</file>

<file path=ppt/tableStyles.xml><?xml version="1.0" encoding="utf-8"?>
<a:tblStyleLst xmlns:a="http://schemas.openxmlformats.org/drawingml/2006/main" def="{5C22544A-7EE6-4342-B048-85BDC9FD1C3A}">
  <a:tblStyle styleId="{5C22544A-7EE6-4342-B048-85BDC9FD1C3A}" styleName="Estilo Médio 2 - Destaqu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Destaque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Sem Estilo, Sem Grelh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8603FDC-E32A-4AB5-989C-0864C3EAD2B8}" styleName="Estilo com Tema 2 - Destaqu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4B1156A-380E-4F78-BDF5-A606A8083BF9}" styleName="Estilo Médio 4 - Destaque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65" autoAdjust="0"/>
    <p:restoredTop sz="93467" autoAdjust="0"/>
  </p:normalViewPr>
  <p:slideViewPr>
    <p:cSldViewPr snapToGrid="0" snapToObjects="1">
      <p:cViewPr>
        <p:scale>
          <a:sx n="30" d="100"/>
          <a:sy n="30" d="100"/>
        </p:scale>
        <p:origin x="1541" y="-4450"/>
      </p:cViewPr>
      <p:guideLst>
        <p:guide orient="horz" pos="25287"/>
        <p:guide pos="907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commentAuthors" Target="commentAuthors.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 Filipa Paulino" userId="d34fd240b960e307" providerId="LiveId" clId="{BF0FD031-616D-40A9-B801-8F2B9138D33C}"/>
    <pc:docChg chg="undo custSel modSld">
      <pc:chgData name="Ana Filipa Paulino" userId="d34fd240b960e307" providerId="LiveId" clId="{BF0FD031-616D-40A9-B801-8F2B9138D33C}" dt="2021-11-02T23:53:07.497" v="860" actId="20577"/>
      <pc:docMkLst>
        <pc:docMk/>
      </pc:docMkLst>
      <pc:sldChg chg="addSp delSp modSp">
        <pc:chgData name="Ana Filipa Paulino" userId="d34fd240b960e307" providerId="LiveId" clId="{BF0FD031-616D-40A9-B801-8F2B9138D33C}" dt="2021-11-02T23:53:07.497" v="860" actId="20577"/>
        <pc:sldMkLst>
          <pc:docMk/>
          <pc:sldMk cId="556637371" sldId="264"/>
        </pc:sldMkLst>
        <pc:spChg chg="mod">
          <ac:chgData name="Ana Filipa Paulino" userId="d34fd240b960e307" providerId="LiveId" clId="{BF0FD031-616D-40A9-B801-8F2B9138D33C}" dt="2021-11-02T09:19:09.464" v="133" actId="1076"/>
          <ac:spMkLst>
            <pc:docMk/>
            <pc:sldMk cId="556637371" sldId="264"/>
            <ac:spMk id="2" creationId="{8547268C-172F-4B72-A70C-00F73FD6A532}"/>
          </ac:spMkLst>
        </pc:spChg>
        <pc:spChg chg="del">
          <ac:chgData name="Ana Filipa Paulino" userId="d34fd240b960e307" providerId="LiveId" clId="{BF0FD031-616D-40A9-B801-8F2B9138D33C}" dt="2021-11-02T09:09:47.052" v="1" actId="478"/>
          <ac:spMkLst>
            <pc:docMk/>
            <pc:sldMk cId="556637371" sldId="264"/>
            <ac:spMk id="3" creationId="{9829D792-F61B-4606-BD7C-72F2458FEF5A}"/>
          </ac:spMkLst>
        </pc:spChg>
        <pc:spChg chg="mod">
          <ac:chgData name="Ana Filipa Paulino" userId="d34fd240b960e307" providerId="LiveId" clId="{BF0FD031-616D-40A9-B801-8F2B9138D33C}" dt="2021-11-02T09:13:43.940" v="80" actId="14100"/>
          <ac:spMkLst>
            <pc:docMk/>
            <pc:sldMk cId="556637371" sldId="264"/>
            <ac:spMk id="4" creationId="{00000000-0000-0000-0000-000000000000}"/>
          </ac:spMkLst>
        </pc:spChg>
        <pc:spChg chg="add del mod">
          <ac:chgData name="Ana Filipa Paulino" userId="d34fd240b960e307" providerId="LiveId" clId="{BF0FD031-616D-40A9-B801-8F2B9138D33C}" dt="2021-11-02T10:51:12.915" v="225" actId="478"/>
          <ac:spMkLst>
            <pc:docMk/>
            <pc:sldMk cId="556637371" sldId="264"/>
            <ac:spMk id="5" creationId="{1B86AB95-EF7B-4668-B4C8-7E7D32834AC4}"/>
          </ac:spMkLst>
        </pc:spChg>
        <pc:spChg chg="add mod">
          <ac:chgData name="Ana Filipa Paulino" userId="d34fd240b960e307" providerId="LiveId" clId="{BF0FD031-616D-40A9-B801-8F2B9138D33C}" dt="2021-11-02T23:43:55.419" v="806" actId="255"/>
          <ac:spMkLst>
            <pc:docMk/>
            <pc:sldMk cId="556637371" sldId="264"/>
            <ac:spMk id="6" creationId="{53E5EA6B-9F95-4149-AF7D-F9DA4E930965}"/>
          </ac:spMkLst>
        </pc:spChg>
        <pc:spChg chg="add mod">
          <ac:chgData name="Ana Filipa Paulino" userId="d34fd240b960e307" providerId="LiveId" clId="{BF0FD031-616D-40A9-B801-8F2B9138D33C}" dt="2021-11-02T23:43:50.777" v="805" actId="255"/>
          <ac:spMkLst>
            <pc:docMk/>
            <pc:sldMk cId="556637371" sldId="264"/>
            <ac:spMk id="7" creationId="{FDED4FCE-D9F6-49C5-8504-17F7AFA4E42C}"/>
          </ac:spMkLst>
        </pc:spChg>
        <pc:spChg chg="add mod">
          <ac:chgData name="Ana Filipa Paulino" userId="d34fd240b960e307" providerId="LiveId" clId="{BF0FD031-616D-40A9-B801-8F2B9138D33C}" dt="2021-11-02T23:43:46.262" v="804" actId="255"/>
          <ac:spMkLst>
            <pc:docMk/>
            <pc:sldMk cId="556637371" sldId="264"/>
            <ac:spMk id="8" creationId="{CD4D2306-C0F9-4E70-B53A-766CF89726B2}"/>
          </ac:spMkLst>
        </pc:spChg>
        <pc:spChg chg="add mod">
          <ac:chgData name="Ana Filipa Paulino" userId="d34fd240b960e307" providerId="LiveId" clId="{BF0FD031-616D-40A9-B801-8F2B9138D33C}" dt="2021-11-02T23:44:41.330" v="823" actId="1076"/>
          <ac:spMkLst>
            <pc:docMk/>
            <pc:sldMk cId="556637371" sldId="264"/>
            <ac:spMk id="9" creationId="{7F5E823A-7805-4EEB-864C-B0C294EB86AD}"/>
          </ac:spMkLst>
        </pc:spChg>
        <pc:spChg chg="add mod">
          <ac:chgData name="Ana Filipa Paulino" userId="d34fd240b960e307" providerId="LiveId" clId="{BF0FD031-616D-40A9-B801-8F2B9138D33C}" dt="2021-11-02T23:43:35.776" v="802" actId="255"/>
          <ac:spMkLst>
            <pc:docMk/>
            <pc:sldMk cId="556637371" sldId="264"/>
            <ac:spMk id="11" creationId="{48643F5F-3E92-446C-B1A9-5E27F8B3DFB6}"/>
          </ac:spMkLst>
        </pc:spChg>
        <pc:spChg chg="add mod">
          <ac:chgData name="Ana Filipa Paulino" userId="d34fd240b960e307" providerId="LiveId" clId="{BF0FD031-616D-40A9-B801-8F2B9138D33C}" dt="2021-11-02T23:43:40.584" v="803" actId="255"/>
          <ac:spMkLst>
            <pc:docMk/>
            <pc:sldMk cId="556637371" sldId="264"/>
            <ac:spMk id="19" creationId="{E1B630FC-69CB-4740-B3E3-EE902E536EC1}"/>
          </ac:spMkLst>
        </pc:spChg>
        <pc:spChg chg="add del mod">
          <ac:chgData name="Ana Filipa Paulino" userId="d34fd240b960e307" providerId="LiveId" clId="{BF0FD031-616D-40A9-B801-8F2B9138D33C}" dt="2021-11-02T16:01:36.660" v="470"/>
          <ac:spMkLst>
            <pc:docMk/>
            <pc:sldMk cId="556637371" sldId="264"/>
            <ac:spMk id="20" creationId="{F22AA440-D18E-41A7-A2BC-EB2DDC480EF9}"/>
          </ac:spMkLst>
        </pc:spChg>
        <pc:spChg chg="add del mod">
          <ac:chgData name="Ana Filipa Paulino" userId="d34fd240b960e307" providerId="LiveId" clId="{BF0FD031-616D-40A9-B801-8F2B9138D33C}" dt="2021-11-02T16:02:46.445" v="488" actId="478"/>
          <ac:spMkLst>
            <pc:docMk/>
            <pc:sldMk cId="556637371" sldId="264"/>
            <ac:spMk id="21" creationId="{A72C5C9D-4998-4098-BF55-82927439D1FE}"/>
          </ac:spMkLst>
        </pc:spChg>
        <pc:spChg chg="mod">
          <ac:chgData name="Ana Filipa Paulino" userId="d34fd240b960e307" providerId="LiveId" clId="{BF0FD031-616D-40A9-B801-8F2B9138D33C}" dt="2021-11-02T23:37:32.355" v="768" actId="114"/>
          <ac:spMkLst>
            <pc:docMk/>
            <pc:sldMk cId="556637371" sldId="264"/>
            <ac:spMk id="22" creationId="{00000000-0000-0000-0000-000000000000}"/>
          </ac:spMkLst>
        </pc:spChg>
        <pc:spChg chg="add del">
          <ac:chgData name="Ana Filipa Paulino" userId="d34fd240b960e307" providerId="LiveId" clId="{BF0FD031-616D-40A9-B801-8F2B9138D33C}" dt="2021-11-02T16:02:30.101" v="481"/>
          <ac:spMkLst>
            <pc:docMk/>
            <pc:sldMk cId="556637371" sldId="264"/>
            <ac:spMk id="23" creationId="{2FF739D2-DA31-4404-9511-D62B8E1458D5}"/>
          </ac:spMkLst>
        </pc:spChg>
        <pc:spChg chg="add mod">
          <ac:chgData name="Ana Filipa Paulino" userId="d34fd240b960e307" providerId="LiveId" clId="{BF0FD031-616D-40A9-B801-8F2B9138D33C}" dt="2021-11-02T23:48:02.510" v="830"/>
          <ac:spMkLst>
            <pc:docMk/>
            <pc:sldMk cId="556637371" sldId="264"/>
            <ac:spMk id="24" creationId="{CC531410-FF6D-4FCC-B372-357D8E15BEA3}"/>
          </ac:spMkLst>
        </pc:spChg>
        <pc:spChg chg="add mod">
          <ac:chgData name="Ana Filipa Paulino" userId="d34fd240b960e307" providerId="LiveId" clId="{BF0FD031-616D-40A9-B801-8F2B9138D33C}" dt="2021-11-02T09:14:10.488" v="85" actId="14100"/>
          <ac:spMkLst>
            <pc:docMk/>
            <pc:sldMk cId="556637371" sldId="264"/>
            <ac:spMk id="91" creationId="{AB854866-43A3-41FB-AC9E-FA45D3D98328}"/>
          </ac:spMkLst>
        </pc:spChg>
        <pc:spChg chg="mod">
          <ac:chgData name="Ana Filipa Paulino" userId="d34fd240b960e307" providerId="LiveId" clId="{BF0FD031-616D-40A9-B801-8F2B9138D33C}" dt="2021-11-02T09:19:19.480" v="134" actId="1076"/>
          <ac:spMkLst>
            <pc:docMk/>
            <pc:sldMk cId="556637371" sldId="264"/>
            <ac:spMk id="92" creationId="{00000000-0000-0000-0000-000000000000}"/>
          </ac:spMkLst>
        </pc:spChg>
        <pc:spChg chg="add mod">
          <ac:chgData name="Ana Filipa Paulino" userId="d34fd240b960e307" providerId="LiveId" clId="{BF0FD031-616D-40A9-B801-8F2B9138D33C}" dt="2021-11-02T15:53:37.946" v="409" actId="1035"/>
          <ac:spMkLst>
            <pc:docMk/>
            <pc:sldMk cId="556637371" sldId="264"/>
            <ac:spMk id="97" creationId="{BCB1538D-0403-426D-9EF5-CA894CB9F1FC}"/>
          </ac:spMkLst>
        </pc:spChg>
        <pc:spChg chg="mod">
          <ac:chgData name="Ana Filipa Paulino" userId="d34fd240b960e307" providerId="LiveId" clId="{BF0FD031-616D-40A9-B801-8F2B9138D33C}" dt="2021-11-02T23:53:07.497" v="860" actId="20577"/>
          <ac:spMkLst>
            <pc:docMk/>
            <pc:sldMk cId="556637371" sldId="264"/>
            <ac:spMk id="103" creationId="{F45A1B6E-8132-4AAE-B316-407A4F87280D}"/>
          </ac:spMkLst>
        </pc:spChg>
        <pc:spChg chg="mod">
          <ac:chgData name="Ana Filipa Paulino" userId="d34fd240b960e307" providerId="LiveId" clId="{BF0FD031-616D-40A9-B801-8F2B9138D33C}" dt="2021-11-02T23:31:37.923" v="753" actId="1076"/>
          <ac:spMkLst>
            <pc:docMk/>
            <pc:sldMk cId="556637371" sldId="264"/>
            <ac:spMk id="104" creationId="{94898098-51A9-44C3-95AC-62142376AA6C}"/>
          </ac:spMkLst>
        </pc:spChg>
        <pc:spChg chg="add mod">
          <ac:chgData name="Ana Filipa Paulino" userId="d34fd240b960e307" providerId="LiveId" clId="{BF0FD031-616D-40A9-B801-8F2B9138D33C}" dt="2021-11-02T15:53:37.946" v="409" actId="1035"/>
          <ac:spMkLst>
            <pc:docMk/>
            <pc:sldMk cId="556637371" sldId="264"/>
            <ac:spMk id="107" creationId="{47FB42E4-2BC7-451E-BE34-57F2D68285F8}"/>
          </ac:spMkLst>
        </pc:spChg>
        <pc:spChg chg="mod topLvl">
          <ac:chgData name="Ana Filipa Paulino" userId="d34fd240b960e307" providerId="LiveId" clId="{BF0FD031-616D-40A9-B801-8F2B9138D33C}" dt="2021-11-02T15:53:09.172" v="403" actId="255"/>
          <ac:spMkLst>
            <pc:docMk/>
            <pc:sldMk cId="556637371" sldId="264"/>
            <ac:spMk id="125" creationId="{EA2971B1-9EC6-458B-B2E0-E51FDF87A883}"/>
          </ac:spMkLst>
        </pc:spChg>
        <pc:spChg chg="mod">
          <ac:chgData name="Ana Filipa Paulino" userId="d34fd240b960e307" providerId="LiveId" clId="{BF0FD031-616D-40A9-B801-8F2B9138D33C}" dt="2021-11-02T15:53:09.172" v="403" actId="255"/>
          <ac:spMkLst>
            <pc:docMk/>
            <pc:sldMk cId="556637371" sldId="264"/>
            <ac:spMk id="133" creationId="{D928AFBD-6509-4928-92BF-2C16E433B13D}"/>
          </ac:spMkLst>
        </pc:spChg>
        <pc:spChg chg="mod">
          <ac:chgData name="Ana Filipa Paulino" userId="d34fd240b960e307" providerId="LiveId" clId="{BF0FD031-616D-40A9-B801-8F2B9138D33C}" dt="2021-11-02T15:53:09.172" v="403" actId="255"/>
          <ac:spMkLst>
            <pc:docMk/>
            <pc:sldMk cId="556637371" sldId="264"/>
            <ac:spMk id="136" creationId="{EB4C083A-2A13-4094-B6F5-3294167FBAFE}"/>
          </ac:spMkLst>
        </pc:spChg>
        <pc:spChg chg="mod">
          <ac:chgData name="Ana Filipa Paulino" userId="d34fd240b960e307" providerId="LiveId" clId="{BF0FD031-616D-40A9-B801-8F2B9138D33C}" dt="2021-11-02T15:53:09.172" v="403" actId="255"/>
          <ac:spMkLst>
            <pc:docMk/>
            <pc:sldMk cId="556637371" sldId="264"/>
            <ac:spMk id="141" creationId="{39C1422A-016B-45E7-A8C0-B34C4DEBA0F0}"/>
          </ac:spMkLst>
        </pc:spChg>
        <pc:spChg chg="mod">
          <ac:chgData name="Ana Filipa Paulino" userId="d34fd240b960e307" providerId="LiveId" clId="{BF0FD031-616D-40A9-B801-8F2B9138D33C}" dt="2021-11-02T15:53:09.172" v="403" actId="255"/>
          <ac:spMkLst>
            <pc:docMk/>
            <pc:sldMk cId="556637371" sldId="264"/>
            <ac:spMk id="151" creationId="{70FB7AF7-6981-4D1B-A637-3BF0178F0516}"/>
          </ac:spMkLst>
        </pc:spChg>
        <pc:spChg chg="mod">
          <ac:chgData name="Ana Filipa Paulino" userId="d34fd240b960e307" providerId="LiveId" clId="{BF0FD031-616D-40A9-B801-8F2B9138D33C}" dt="2021-11-02T15:53:09.172" v="403" actId="255"/>
          <ac:spMkLst>
            <pc:docMk/>
            <pc:sldMk cId="556637371" sldId="264"/>
            <ac:spMk id="167" creationId="{25FB050F-6EEF-4442-88E0-23188DCF5276}"/>
          </ac:spMkLst>
        </pc:spChg>
        <pc:spChg chg="mod">
          <ac:chgData name="Ana Filipa Paulino" userId="d34fd240b960e307" providerId="LiveId" clId="{BF0FD031-616D-40A9-B801-8F2B9138D33C}" dt="2021-11-02T15:53:09.172" v="403" actId="255"/>
          <ac:spMkLst>
            <pc:docMk/>
            <pc:sldMk cId="556637371" sldId="264"/>
            <ac:spMk id="172" creationId="{D0CA985A-0F2C-452D-94DB-5D822FB8C780}"/>
          </ac:spMkLst>
        </pc:spChg>
        <pc:spChg chg="mod">
          <ac:chgData name="Ana Filipa Paulino" userId="d34fd240b960e307" providerId="LiveId" clId="{BF0FD031-616D-40A9-B801-8F2B9138D33C}" dt="2021-11-02T15:53:09.172" v="403" actId="255"/>
          <ac:spMkLst>
            <pc:docMk/>
            <pc:sldMk cId="556637371" sldId="264"/>
            <ac:spMk id="178" creationId="{610DFC2C-A2D7-4EC7-971F-A562E7DDF7C1}"/>
          </ac:spMkLst>
        </pc:spChg>
        <pc:spChg chg="mod">
          <ac:chgData name="Ana Filipa Paulino" userId="d34fd240b960e307" providerId="LiveId" clId="{BF0FD031-616D-40A9-B801-8F2B9138D33C}" dt="2021-11-02T15:53:09.172" v="403" actId="255"/>
          <ac:spMkLst>
            <pc:docMk/>
            <pc:sldMk cId="556637371" sldId="264"/>
            <ac:spMk id="182" creationId="{75A1762E-27BA-40AB-9BAC-EFCBE182953A}"/>
          </ac:spMkLst>
        </pc:spChg>
        <pc:spChg chg="mod">
          <ac:chgData name="Ana Filipa Paulino" userId="d34fd240b960e307" providerId="LiveId" clId="{BF0FD031-616D-40A9-B801-8F2B9138D33C}" dt="2021-11-02T15:53:09.172" v="403" actId="255"/>
          <ac:spMkLst>
            <pc:docMk/>
            <pc:sldMk cId="556637371" sldId="264"/>
            <ac:spMk id="189" creationId="{3150C794-C190-4927-818D-353F7D5A7FAF}"/>
          </ac:spMkLst>
        </pc:spChg>
        <pc:spChg chg="mod">
          <ac:chgData name="Ana Filipa Paulino" userId="d34fd240b960e307" providerId="LiveId" clId="{BF0FD031-616D-40A9-B801-8F2B9138D33C}" dt="2021-11-02T15:53:09.172" v="403" actId="255"/>
          <ac:spMkLst>
            <pc:docMk/>
            <pc:sldMk cId="556637371" sldId="264"/>
            <ac:spMk id="255" creationId="{40D27A1E-7B9B-4981-8795-16E2F394EEE6}"/>
          </ac:spMkLst>
        </pc:spChg>
        <pc:spChg chg="mod">
          <ac:chgData name="Ana Filipa Paulino" userId="d34fd240b960e307" providerId="LiveId" clId="{BF0FD031-616D-40A9-B801-8F2B9138D33C}" dt="2021-11-02T15:51:48.234" v="398" actId="1076"/>
          <ac:spMkLst>
            <pc:docMk/>
            <pc:sldMk cId="556637371" sldId="264"/>
            <ac:spMk id="271" creationId="{3F1B5854-92FC-4993-AE0D-4F63E43B586C}"/>
          </ac:spMkLst>
        </pc:spChg>
        <pc:spChg chg="mod">
          <ac:chgData name="Ana Filipa Paulino" userId="d34fd240b960e307" providerId="LiveId" clId="{BF0FD031-616D-40A9-B801-8F2B9138D33C}" dt="2021-11-02T15:51:31.536" v="397" actId="1035"/>
          <ac:spMkLst>
            <pc:docMk/>
            <pc:sldMk cId="556637371" sldId="264"/>
            <ac:spMk id="280" creationId="{47E07391-BB01-43B8-9662-12799E898482}"/>
          </ac:spMkLst>
        </pc:spChg>
        <pc:spChg chg="mod">
          <ac:chgData name="Ana Filipa Paulino" userId="d34fd240b960e307" providerId="LiveId" clId="{BF0FD031-616D-40A9-B801-8F2B9138D33C}" dt="2021-11-02T23:44:36.299" v="821" actId="1076"/>
          <ac:spMkLst>
            <pc:docMk/>
            <pc:sldMk cId="556637371" sldId="264"/>
            <ac:spMk id="461" creationId="{27825FBB-C523-470C-AFC3-FE93F8A595D9}"/>
          </ac:spMkLst>
        </pc:spChg>
        <pc:spChg chg="mod">
          <ac:chgData name="Ana Filipa Paulino" userId="d34fd240b960e307" providerId="LiveId" clId="{BF0FD031-616D-40A9-B801-8F2B9138D33C}" dt="2021-11-02T09:13:10.380" v="76" actId="255"/>
          <ac:spMkLst>
            <pc:docMk/>
            <pc:sldMk cId="556637371" sldId="264"/>
            <ac:spMk id="3083" creationId="{00000000-0000-0000-0000-000000000000}"/>
          </ac:spMkLst>
        </pc:spChg>
        <pc:spChg chg="mod">
          <ac:chgData name="Ana Filipa Paulino" userId="d34fd240b960e307" providerId="LiveId" clId="{BF0FD031-616D-40A9-B801-8F2B9138D33C}" dt="2021-11-02T23:37:25.494" v="767" actId="114"/>
          <ac:spMkLst>
            <pc:docMk/>
            <pc:sldMk cId="556637371" sldId="264"/>
            <ac:spMk id="3084" creationId="{00000000-0000-0000-0000-000000000000}"/>
          </ac:spMkLst>
        </pc:spChg>
        <pc:spChg chg="mod">
          <ac:chgData name="Ana Filipa Paulino" userId="d34fd240b960e307" providerId="LiveId" clId="{BF0FD031-616D-40A9-B801-8F2B9138D33C}" dt="2021-11-02T09:12:47.273" v="55" actId="1076"/>
          <ac:spMkLst>
            <pc:docMk/>
            <pc:sldMk cId="556637371" sldId="264"/>
            <ac:spMk id="13315" creationId="{00000000-0000-0000-0000-000000000000}"/>
          </ac:spMkLst>
        </pc:spChg>
        <pc:grpChg chg="add del mod">
          <ac:chgData name="Ana Filipa Paulino" userId="d34fd240b960e307" providerId="LiveId" clId="{BF0FD031-616D-40A9-B801-8F2B9138D33C}" dt="2021-11-02T12:53:23.239" v="295" actId="478"/>
          <ac:grpSpMkLst>
            <pc:docMk/>
            <pc:sldMk cId="556637371" sldId="264"/>
            <ac:grpSpMk id="112" creationId="{C3C81C82-1549-4DA6-AF61-3F5FDF2F0B59}"/>
          </ac:grpSpMkLst>
        </pc:grpChg>
        <pc:grpChg chg="add del mod">
          <ac:chgData name="Ana Filipa Paulino" userId="d34fd240b960e307" providerId="LiveId" clId="{BF0FD031-616D-40A9-B801-8F2B9138D33C}" dt="2021-11-02T23:38:30.979" v="771" actId="1076"/>
          <ac:grpSpMkLst>
            <pc:docMk/>
            <pc:sldMk cId="556637371" sldId="264"/>
            <ac:grpSpMk id="121" creationId="{E1E5B350-3AD5-40AF-8784-003EA945EAD0}"/>
          </ac:grpSpMkLst>
        </pc:grpChg>
        <pc:grpChg chg="mod topLvl">
          <ac:chgData name="Ana Filipa Paulino" userId="d34fd240b960e307" providerId="LiveId" clId="{BF0FD031-616D-40A9-B801-8F2B9138D33C}" dt="2021-11-02T23:38:30.979" v="771" actId="1076"/>
          <ac:grpSpMkLst>
            <pc:docMk/>
            <pc:sldMk cId="556637371" sldId="264"/>
            <ac:grpSpMk id="122" creationId="{9C0F7F5B-9959-4856-9C39-A658A635BBBB}"/>
          </ac:grpSpMkLst>
        </pc:grpChg>
        <pc:grpChg chg="mod">
          <ac:chgData name="Ana Filipa Paulino" userId="d34fd240b960e307" providerId="LiveId" clId="{BF0FD031-616D-40A9-B801-8F2B9138D33C}" dt="2021-11-02T23:38:30.979" v="771" actId="1076"/>
          <ac:grpSpMkLst>
            <pc:docMk/>
            <pc:sldMk cId="556637371" sldId="264"/>
            <ac:grpSpMk id="127" creationId="{D425502A-8A69-4C39-B727-B5198E4C4421}"/>
          </ac:grpSpMkLst>
        </pc:grpChg>
        <pc:grpChg chg="mod">
          <ac:chgData name="Ana Filipa Paulino" userId="d34fd240b960e307" providerId="LiveId" clId="{BF0FD031-616D-40A9-B801-8F2B9138D33C}" dt="2021-11-02T23:38:30.979" v="771" actId="1076"/>
          <ac:grpSpMkLst>
            <pc:docMk/>
            <pc:sldMk cId="556637371" sldId="264"/>
            <ac:grpSpMk id="161" creationId="{5D8C5739-8AC7-4DA3-84CE-10D1C0584131}"/>
          </ac:grpSpMkLst>
        </pc:grpChg>
        <pc:grpChg chg="mod">
          <ac:chgData name="Ana Filipa Paulino" userId="d34fd240b960e307" providerId="LiveId" clId="{BF0FD031-616D-40A9-B801-8F2B9138D33C}" dt="2021-11-02T23:38:30.979" v="771" actId="1076"/>
          <ac:grpSpMkLst>
            <pc:docMk/>
            <pc:sldMk cId="556637371" sldId="264"/>
            <ac:grpSpMk id="164" creationId="{88551130-7B5B-4159-941E-84A590E30486}"/>
          </ac:grpSpMkLst>
        </pc:grpChg>
        <pc:grpChg chg="mod">
          <ac:chgData name="Ana Filipa Paulino" userId="d34fd240b960e307" providerId="LiveId" clId="{BF0FD031-616D-40A9-B801-8F2B9138D33C}" dt="2021-11-02T23:38:30.979" v="771" actId="1076"/>
          <ac:grpSpMkLst>
            <pc:docMk/>
            <pc:sldMk cId="556637371" sldId="264"/>
            <ac:grpSpMk id="165" creationId="{B40D1086-2C43-40C1-ACBC-0883F0E04A85}"/>
          </ac:grpSpMkLst>
        </pc:grpChg>
        <pc:grpChg chg="mod">
          <ac:chgData name="Ana Filipa Paulino" userId="d34fd240b960e307" providerId="LiveId" clId="{BF0FD031-616D-40A9-B801-8F2B9138D33C}" dt="2021-11-02T23:38:30.979" v="771" actId="1076"/>
          <ac:grpSpMkLst>
            <pc:docMk/>
            <pc:sldMk cId="556637371" sldId="264"/>
            <ac:grpSpMk id="171" creationId="{9CD0CCAF-9650-481C-85BA-509D13267630}"/>
          </ac:grpSpMkLst>
        </pc:grpChg>
        <pc:grpChg chg="mod">
          <ac:chgData name="Ana Filipa Paulino" userId="d34fd240b960e307" providerId="LiveId" clId="{BF0FD031-616D-40A9-B801-8F2B9138D33C}" dt="2021-11-02T23:38:30.979" v="771" actId="1076"/>
          <ac:grpSpMkLst>
            <pc:docMk/>
            <pc:sldMk cId="556637371" sldId="264"/>
            <ac:grpSpMk id="174" creationId="{08F14B72-117B-4BB7-9265-EE702F6E976D}"/>
          </ac:grpSpMkLst>
        </pc:grpChg>
        <pc:grpChg chg="mod">
          <ac:chgData name="Ana Filipa Paulino" userId="d34fd240b960e307" providerId="LiveId" clId="{BF0FD031-616D-40A9-B801-8F2B9138D33C}" dt="2021-11-02T23:38:30.979" v="771" actId="1076"/>
          <ac:grpSpMkLst>
            <pc:docMk/>
            <pc:sldMk cId="556637371" sldId="264"/>
            <ac:grpSpMk id="175" creationId="{CCF78C48-7A7D-4A33-A5A2-80334F4BA1C2}"/>
          </ac:grpSpMkLst>
        </pc:grpChg>
        <pc:picChg chg="add del mod">
          <ac:chgData name="Ana Filipa Paulino" userId="d34fd240b960e307" providerId="LiveId" clId="{BF0FD031-616D-40A9-B801-8F2B9138D33C}" dt="2021-11-02T23:39:20.715" v="773" actId="478"/>
          <ac:picMkLst>
            <pc:docMk/>
            <pc:sldMk cId="556637371" sldId="264"/>
            <ac:picMk id="10" creationId="{BAE2572D-DEE0-4075-AA1D-2ECE7A5D35F7}"/>
          </ac:picMkLst>
        </pc:picChg>
        <pc:picChg chg="add mod">
          <ac:chgData name="Ana Filipa Paulino" userId="d34fd240b960e307" providerId="LiveId" clId="{BF0FD031-616D-40A9-B801-8F2B9138D33C}" dt="2021-11-02T15:53:37.946" v="409" actId="1035"/>
          <ac:picMkLst>
            <pc:docMk/>
            <pc:sldMk cId="556637371" sldId="264"/>
            <ac:picMk id="93" creationId="{B13BBE87-0EC7-44E4-9D0E-B4C5B21BD288}"/>
          </ac:picMkLst>
        </pc:picChg>
        <pc:picChg chg="add mod">
          <ac:chgData name="Ana Filipa Paulino" userId="d34fd240b960e307" providerId="LiveId" clId="{BF0FD031-616D-40A9-B801-8F2B9138D33C}" dt="2021-11-02T15:53:37.946" v="409" actId="1035"/>
          <ac:picMkLst>
            <pc:docMk/>
            <pc:sldMk cId="556637371" sldId="264"/>
            <ac:picMk id="94" creationId="{7656E501-A9BF-42F6-AF81-4577947661AE}"/>
          </ac:picMkLst>
        </pc:picChg>
        <pc:picChg chg="add mod">
          <ac:chgData name="Ana Filipa Paulino" userId="d34fd240b960e307" providerId="LiveId" clId="{BF0FD031-616D-40A9-B801-8F2B9138D33C}" dt="2021-11-02T15:53:37.946" v="409" actId="1035"/>
          <ac:picMkLst>
            <pc:docMk/>
            <pc:sldMk cId="556637371" sldId="264"/>
            <ac:picMk id="95" creationId="{822F932C-F6F6-474D-B460-3DD08F2CDB18}"/>
          </ac:picMkLst>
        </pc:picChg>
        <pc:picChg chg="add del mod">
          <ac:chgData name="Ana Filipa Paulino" userId="d34fd240b960e307" providerId="LiveId" clId="{BF0FD031-616D-40A9-B801-8F2B9138D33C}" dt="2021-11-02T12:37:14.953" v="291" actId="478"/>
          <ac:picMkLst>
            <pc:docMk/>
            <pc:sldMk cId="556637371" sldId="264"/>
            <ac:picMk id="96" creationId="{5F668CC6-6799-4B2C-858E-352F77EBBAAE}"/>
          </ac:picMkLst>
        </pc:picChg>
        <pc:picChg chg="add del">
          <ac:chgData name="Ana Filipa Paulino" userId="d34fd240b960e307" providerId="LiveId" clId="{BF0FD031-616D-40A9-B801-8F2B9138D33C}" dt="2021-11-02T09:11:32.307" v="34" actId="478"/>
          <ac:picMkLst>
            <pc:docMk/>
            <pc:sldMk cId="556637371" sldId="264"/>
            <ac:picMk id="100" creationId="{95B24A84-E292-4999-B8BF-A3B4202F85DC}"/>
          </ac:picMkLst>
        </pc:picChg>
        <pc:picChg chg="del mod">
          <ac:chgData name="Ana Filipa Paulino" userId="d34fd240b960e307" providerId="LiveId" clId="{BF0FD031-616D-40A9-B801-8F2B9138D33C}" dt="2021-11-02T09:09:47.735" v="3" actId="478"/>
          <ac:picMkLst>
            <pc:docMk/>
            <pc:sldMk cId="556637371" sldId="264"/>
            <ac:picMk id="101" creationId="{4A0CAAA9-07CE-4FF0-AEA1-E9136242B672}"/>
          </ac:picMkLst>
        </pc:picChg>
        <pc:picChg chg="del">
          <ac:chgData name="Ana Filipa Paulino" userId="d34fd240b960e307" providerId="LiveId" clId="{BF0FD031-616D-40A9-B801-8F2B9138D33C}" dt="2021-11-02T09:09:45.395" v="0" actId="478"/>
          <ac:picMkLst>
            <pc:docMk/>
            <pc:sldMk cId="556637371" sldId="264"/>
            <ac:picMk id="102" creationId="{BBB29BA7-3A36-4EB5-BDB2-D4D800D8D811}"/>
          </ac:picMkLst>
        </pc:picChg>
        <pc:picChg chg="add mod">
          <ac:chgData name="Ana Filipa Paulino" userId="d34fd240b960e307" providerId="LiveId" clId="{BF0FD031-616D-40A9-B801-8F2B9138D33C}" dt="2021-11-02T23:44:38.109" v="822" actId="1076"/>
          <ac:picMkLst>
            <pc:docMk/>
            <pc:sldMk cId="556637371" sldId="264"/>
            <ac:picMk id="112" creationId="{A6D465AD-0427-45D3-96A5-FA3CB918400E}"/>
          </ac:picMkLst>
        </pc:picChg>
        <pc:picChg chg="del">
          <ac:chgData name="Ana Filipa Paulino" userId="d34fd240b960e307" providerId="LiveId" clId="{BF0FD031-616D-40A9-B801-8F2B9138D33C}" dt="2021-11-02T12:53:19.639" v="294" actId="478"/>
          <ac:picMkLst>
            <pc:docMk/>
            <pc:sldMk cId="556637371" sldId="264"/>
            <ac:picMk id="117" creationId="{89167921-4CBA-4133-8F54-3BB369E37794}"/>
          </ac:picMkLst>
        </pc:picChg>
        <pc:picChg chg="mod topLvl">
          <ac:chgData name="Ana Filipa Paulino" userId="d34fd240b960e307" providerId="LiveId" clId="{BF0FD031-616D-40A9-B801-8F2B9138D33C}" dt="2021-11-02T09:11:24.718" v="32" actId="165"/>
          <ac:picMkLst>
            <pc:docMk/>
            <pc:sldMk cId="556637371" sldId="264"/>
            <ac:picMk id="124" creationId="{7B1751F0-CCCF-4A26-BDD6-4E5AFA1DDF1D}"/>
          </ac:picMkLst>
        </pc:picChg>
        <pc:picChg chg="add mod">
          <ac:chgData name="Ana Filipa Paulino" userId="d34fd240b960e307" providerId="LiveId" clId="{BF0FD031-616D-40A9-B801-8F2B9138D33C}" dt="2021-11-02T16:32:09.942" v="650" actId="1076"/>
          <ac:picMkLst>
            <pc:docMk/>
            <pc:sldMk cId="556637371" sldId="264"/>
            <ac:picMk id="128" creationId="{F1E289E0-3EC8-4B6F-B6B9-0521A895B933}"/>
          </ac:picMkLst>
        </pc:picChg>
        <pc:picChg chg="mod">
          <ac:chgData name="Ana Filipa Paulino" userId="d34fd240b960e307" providerId="LiveId" clId="{BF0FD031-616D-40A9-B801-8F2B9138D33C}" dt="2021-11-02T09:11:21.262" v="22" actId="1076"/>
          <ac:picMkLst>
            <pc:docMk/>
            <pc:sldMk cId="556637371" sldId="264"/>
            <ac:picMk id="132" creationId="{ACB71173-5B32-459D-A2FC-9DC1DC88C489}"/>
          </ac:picMkLst>
        </pc:picChg>
        <pc:picChg chg="mod">
          <ac:chgData name="Ana Filipa Paulino" userId="d34fd240b960e307" providerId="LiveId" clId="{BF0FD031-616D-40A9-B801-8F2B9138D33C}" dt="2021-11-02T09:19:55.534" v="142" actId="1076"/>
          <ac:picMkLst>
            <pc:docMk/>
            <pc:sldMk cId="556637371" sldId="264"/>
            <ac:picMk id="154" creationId="{83DD9647-07A9-4B94-88A3-8828B88C6B28}"/>
          </ac:picMkLst>
        </pc:picChg>
        <pc:picChg chg="mod">
          <ac:chgData name="Ana Filipa Paulino" userId="d34fd240b960e307" providerId="LiveId" clId="{BF0FD031-616D-40A9-B801-8F2B9138D33C}" dt="2021-11-02T16:30:32.371" v="647" actId="14100"/>
          <ac:picMkLst>
            <pc:docMk/>
            <pc:sldMk cId="556637371" sldId="264"/>
            <ac:picMk id="155" creationId="{DC78F7AF-64B1-429A-83F3-2B8390E5429E}"/>
          </ac:picMkLst>
        </pc:picChg>
        <pc:picChg chg="mod modCrop">
          <ac:chgData name="Ana Filipa Paulino" userId="d34fd240b960e307" providerId="LiveId" clId="{BF0FD031-616D-40A9-B801-8F2B9138D33C}" dt="2021-11-02T23:38:26.968" v="769" actId="732"/>
          <ac:picMkLst>
            <pc:docMk/>
            <pc:sldMk cId="556637371" sldId="264"/>
            <ac:picMk id="181" creationId="{A140C66A-AB4C-4166-A041-1450DFC39AE4}"/>
          </ac:picMkLst>
        </pc:picChg>
        <pc:picChg chg="mod">
          <ac:chgData name="Ana Filipa Paulino" userId="d34fd240b960e307" providerId="LiveId" clId="{BF0FD031-616D-40A9-B801-8F2B9138D33C}" dt="2021-11-02T09:11:21.894" v="25" actId="14100"/>
          <ac:picMkLst>
            <pc:docMk/>
            <pc:sldMk cId="556637371" sldId="264"/>
            <ac:picMk id="195" creationId="{783C26DA-0D19-4D49-B5D5-6B4EE62FE3A0}"/>
          </ac:picMkLst>
        </pc:picChg>
        <pc:picChg chg="mod">
          <ac:chgData name="Ana Filipa Paulino" userId="d34fd240b960e307" providerId="LiveId" clId="{BF0FD031-616D-40A9-B801-8F2B9138D33C}" dt="2021-11-02T09:20:07.855" v="143" actId="1076"/>
          <ac:picMkLst>
            <pc:docMk/>
            <pc:sldMk cId="556637371" sldId="264"/>
            <ac:picMk id="196" creationId="{E0DD5C0C-4FC6-4930-BCBB-5970E6EE236D}"/>
          </ac:picMkLst>
        </pc:picChg>
        <pc:cxnChg chg="add mod">
          <ac:chgData name="Ana Filipa Paulino" userId="d34fd240b960e307" providerId="LiveId" clId="{BF0FD031-616D-40A9-B801-8F2B9138D33C}" dt="2021-11-02T23:31:31.713" v="751" actId="14100"/>
          <ac:cxnSpMkLst>
            <pc:docMk/>
            <pc:sldMk cId="556637371" sldId="264"/>
            <ac:cxnSpMk id="13" creationId="{39C3A054-0835-4FA4-8B09-2E9039D5583D}"/>
          </ac:cxnSpMkLst>
        </pc:cxnChg>
        <pc:cxnChg chg="mod topLvl">
          <ac:chgData name="Ana Filipa Paulino" userId="d34fd240b960e307" providerId="LiveId" clId="{BF0FD031-616D-40A9-B801-8F2B9138D33C}" dt="2021-11-02T09:11:24.718" v="32" actId="165"/>
          <ac:cxnSpMkLst>
            <pc:docMk/>
            <pc:sldMk cId="556637371" sldId="264"/>
            <ac:cxnSpMk id="126" creationId="{E1A6D849-D0F1-4DAD-BAF2-20BF7CBC464E}"/>
          </ac:cxnSpMkLst>
        </pc:cxnChg>
        <pc:cxnChg chg="mod">
          <ac:chgData name="Ana Filipa Paulino" userId="d34fd240b960e307" providerId="LiveId" clId="{BF0FD031-616D-40A9-B801-8F2B9138D33C}" dt="2021-11-02T23:38:26.968" v="769" actId="732"/>
          <ac:cxnSpMkLst>
            <pc:docMk/>
            <pc:sldMk cId="556637371" sldId="264"/>
            <ac:cxnSpMk id="191" creationId="{E02AB94E-15D1-4DC2-90B0-5D61C566C9B0}"/>
          </ac:cxnSpMkLst>
        </pc:cxnChg>
        <pc:cxnChg chg="mod">
          <ac:chgData name="Ana Filipa Paulino" userId="d34fd240b960e307" providerId="LiveId" clId="{BF0FD031-616D-40A9-B801-8F2B9138D33C}" dt="2021-11-02T23:38:30.979" v="771" actId="1076"/>
          <ac:cxnSpMkLst>
            <pc:docMk/>
            <pc:sldMk cId="556637371" sldId="264"/>
            <ac:cxnSpMk id="198" creationId="{80615FBA-5CDA-4185-A279-E3A8B1FF806A}"/>
          </ac:cxnSpMkLst>
        </pc:cxnChg>
      </pc:sldChg>
    </pc:docChg>
  </pc:docChgLst>
  <pc:docChgLst>
    <pc:chgData name="Ana Filipa Paulino" userId="d34fd240b960e307" providerId="LiveId" clId="{DB0039B2-1186-48BE-8C16-6BCC2C5EC158}"/>
    <pc:docChg chg="modSld">
      <pc:chgData name="Ana Filipa Paulino" userId="d34fd240b960e307" providerId="LiveId" clId="{DB0039B2-1186-48BE-8C16-6BCC2C5EC158}" dt="2021-11-01T20:56:55.722" v="43" actId="20577"/>
      <pc:docMkLst>
        <pc:docMk/>
      </pc:docMkLst>
      <pc:sldChg chg="modSp">
        <pc:chgData name="Ana Filipa Paulino" userId="d34fd240b960e307" providerId="LiveId" clId="{DB0039B2-1186-48BE-8C16-6BCC2C5EC158}" dt="2021-11-01T20:56:55.722" v="43" actId="20577"/>
        <pc:sldMkLst>
          <pc:docMk/>
          <pc:sldMk cId="556637371" sldId="264"/>
        </pc:sldMkLst>
        <pc:spChg chg="mod">
          <ac:chgData name="Ana Filipa Paulino" userId="d34fd240b960e307" providerId="LiveId" clId="{DB0039B2-1186-48BE-8C16-6BCC2C5EC158}" dt="2021-11-01T20:56:55.722" v="43" actId="20577"/>
          <ac:spMkLst>
            <pc:docMk/>
            <pc:sldMk cId="556637371" sldId="264"/>
            <ac:spMk id="3" creationId="{9829D792-F61B-4606-BD7C-72F2458FEF5A}"/>
          </ac:spMkLst>
        </pc:spChg>
        <pc:spChg chg="mod">
          <ac:chgData name="Ana Filipa Paulino" userId="d34fd240b960e307" providerId="LiveId" clId="{DB0039B2-1186-48BE-8C16-6BCC2C5EC158}" dt="2021-11-01T20:56:27.304" v="32" actId="20577"/>
          <ac:spMkLst>
            <pc:docMk/>
            <pc:sldMk cId="556637371" sldId="264"/>
            <ac:spMk id="103" creationId="{F45A1B6E-8132-4AAE-B316-407A4F87280D}"/>
          </ac:spMkLst>
        </pc:spChg>
        <pc:spChg chg="mod">
          <ac:chgData name="Ana Filipa Paulino" userId="d34fd240b960e307" providerId="LiveId" clId="{DB0039B2-1186-48BE-8C16-6BCC2C5EC158}" dt="2021-11-01T20:56:12.491" v="8" actId="1076"/>
          <ac:spMkLst>
            <pc:docMk/>
            <pc:sldMk cId="556637371" sldId="264"/>
            <ac:spMk id="104" creationId="{94898098-51A9-44C3-95AC-62142376AA6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pt-PT"/>
          </a:p>
        </p:txBody>
      </p:sp>
      <p:sp>
        <p:nvSpPr>
          <p:cNvPr id="3" name="Marcador de Posição da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04D49FD-F9A2-4F32-9E10-DF7A0937EF0B}" type="datetimeFigureOut">
              <a:rPr lang="pt-PT"/>
              <a:pPr>
                <a:defRPr/>
              </a:pPr>
              <a:t>02/11/2021</a:t>
            </a:fld>
            <a:endParaRPr lang="pt-PT"/>
          </a:p>
        </p:txBody>
      </p:sp>
      <p:sp>
        <p:nvSpPr>
          <p:cNvPr id="4" name="Marcador de Posição da Imagem do Diapositivo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pt-PT" noProof="0"/>
          </a:p>
        </p:txBody>
      </p:sp>
      <p:sp>
        <p:nvSpPr>
          <p:cNvPr id="5" name="Marcador de Posição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pt-PT" noProof="0"/>
              <a:t>Clique para editar os estilos</a:t>
            </a:r>
          </a:p>
          <a:p>
            <a:pPr lvl="1"/>
            <a:r>
              <a:rPr lang="pt-PT" noProof="0"/>
              <a:t>Segundo nível</a:t>
            </a:r>
          </a:p>
          <a:p>
            <a:pPr lvl="2"/>
            <a:r>
              <a:rPr lang="pt-PT" noProof="0"/>
              <a:t>Terceiro nível</a:t>
            </a:r>
          </a:p>
          <a:p>
            <a:pPr lvl="3"/>
            <a:r>
              <a:rPr lang="pt-PT" noProof="0"/>
              <a:t>Quarto nível</a:t>
            </a:r>
          </a:p>
          <a:p>
            <a:pPr lvl="4"/>
            <a:r>
              <a:rPr lang="pt-PT" noProof="0"/>
              <a:t>Quinto nível</a:t>
            </a:r>
          </a:p>
        </p:txBody>
      </p:sp>
      <p:sp>
        <p:nvSpPr>
          <p:cNvPr id="6" name="Marcador de Posição do Rodapé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pt-PT"/>
          </a:p>
        </p:txBody>
      </p:sp>
      <p:sp>
        <p:nvSpPr>
          <p:cNvPr id="7" name="Marcador de Posição do Número do Diapositivo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ADB7A455-C198-4FBA-B73E-B8C94EEB8546}" type="slidenum">
              <a:rPr lang="pt-PT" altLang="pt-PT"/>
              <a:pPr>
                <a:defRPr/>
              </a:pPr>
              <a:t>‹nº›</a:t>
            </a:fld>
            <a:endParaRPr lang="pt-PT" altLang="pt-PT"/>
          </a:p>
        </p:txBody>
      </p:sp>
    </p:spTree>
    <p:extLst>
      <p:ext uri="{BB962C8B-B14F-4D97-AF65-F5344CB8AC3E}">
        <p14:creationId xmlns:p14="http://schemas.microsoft.com/office/powerpoint/2010/main" val="170211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53" kern="1200">
        <a:solidFill>
          <a:schemeClr val="tx1"/>
        </a:solidFill>
        <a:latin typeface="+mn-lt"/>
        <a:ea typeface="MS PGothic" pitchFamily="34" charset="-128"/>
        <a:cs typeface="+mn-cs"/>
      </a:defRPr>
    </a:lvl1pPr>
    <a:lvl2pPr marL="515424" algn="l" rtl="0" eaLnBrk="0" fontAlgn="base" hangingPunct="0">
      <a:spcBef>
        <a:spcPct val="30000"/>
      </a:spcBef>
      <a:spcAft>
        <a:spcPct val="0"/>
      </a:spcAft>
      <a:defRPr sz="1353" kern="1200">
        <a:solidFill>
          <a:schemeClr val="tx1"/>
        </a:solidFill>
        <a:latin typeface="+mn-lt"/>
        <a:ea typeface="MS PGothic" pitchFamily="34" charset="-128"/>
        <a:cs typeface="+mn-cs"/>
      </a:defRPr>
    </a:lvl2pPr>
    <a:lvl3pPr marL="1030848" algn="l" rtl="0" eaLnBrk="0" fontAlgn="base" hangingPunct="0">
      <a:spcBef>
        <a:spcPct val="30000"/>
      </a:spcBef>
      <a:spcAft>
        <a:spcPct val="0"/>
      </a:spcAft>
      <a:defRPr sz="1353" kern="1200">
        <a:solidFill>
          <a:schemeClr val="tx1"/>
        </a:solidFill>
        <a:latin typeface="+mn-lt"/>
        <a:ea typeface="MS PGothic" pitchFamily="34" charset="-128"/>
        <a:cs typeface="+mn-cs"/>
      </a:defRPr>
    </a:lvl3pPr>
    <a:lvl4pPr marL="1546273" algn="l" rtl="0" eaLnBrk="0" fontAlgn="base" hangingPunct="0">
      <a:spcBef>
        <a:spcPct val="30000"/>
      </a:spcBef>
      <a:spcAft>
        <a:spcPct val="0"/>
      </a:spcAft>
      <a:defRPr sz="1353" kern="1200">
        <a:solidFill>
          <a:schemeClr val="tx1"/>
        </a:solidFill>
        <a:latin typeface="+mn-lt"/>
        <a:ea typeface="MS PGothic" pitchFamily="34" charset="-128"/>
        <a:cs typeface="+mn-cs"/>
      </a:defRPr>
    </a:lvl4pPr>
    <a:lvl5pPr marL="2061696" algn="l" rtl="0" eaLnBrk="0" fontAlgn="base" hangingPunct="0">
      <a:spcBef>
        <a:spcPct val="30000"/>
      </a:spcBef>
      <a:spcAft>
        <a:spcPct val="0"/>
      </a:spcAft>
      <a:defRPr sz="1353" kern="1200">
        <a:solidFill>
          <a:schemeClr val="tx1"/>
        </a:solidFill>
        <a:latin typeface="+mn-lt"/>
        <a:ea typeface="MS PGothic" pitchFamily="34" charset="-128"/>
        <a:cs typeface="+mn-cs"/>
      </a:defRPr>
    </a:lvl5pPr>
    <a:lvl6pPr marL="2577121" algn="l" defTabSz="1030848" rtl="0" eaLnBrk="1" latinLnBrk="0" hangingPunct="1">
      <a:defRPr sz="1353" kern="1200">
        <a:solidFill>
          <a:schemeClr val="tx1"/>
        </a:solidFill>
        <a:latin typeface="+mn-lt"/>
        <a:ea typeface="+mn-ea"/>
        <a:cs typeface="+mn-cs"/>
      </a:defRPr>
    </a:lvl6pPr>
    <a:lvl7pPr marL="3092544" algn="l" defTabSz="1030848" rtl="0" eaLnBrk="1" latinLnBrk="0" hangingPunct="1">
      <a:defRPr sz="1353" kern="1200">
        <a:solidFill>
          <a:schemeClr val="tx1"/>
        </a:solidFill>
        <a:latin typeface="+mn-lt"/>
        <a:ea typeface="+mn-ea"/>
        <a:cs typeface="+mn-cs"/>
      </a:defRPr>
    </a:lvl7pPr>
    <a:lvl8pPr marL="3607970" algn="l" defTabSz="1030848" rtl="0" eaLnBrk="1" latinLnBrk="0" hangingPunct="1">
      <a:defRPr sz="1353" kern="1200">
        <a:solidFill>
          <a:schemeClr val="tx1"/>
        </a:solidFill>
        <a:latin typeface="+mn-lt"/>
        <a:ea typeface="+mn-ea"/>
        <a:cs typeface="+mn-cs"/>
      </a:defRPr>
    </a:lvl8pPr>
    <a:lvl9pPr marL="4123393" algn="l" defTabSz="1030848" rtl="0" eaLnBrk="1" latinLnBrk="0" hangingPunct="1">
      <a:defRPr sz="13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Marcador de Posição da Imagem do Diapositivo 1"/>
          <p:cNvSpPr>
            <a:spLocks noGrp="1" noRot="1" noChangeAspect="1" noTextEdit="1"/>
          </p:cNvSpPr>
          <p:nvPr>
            <p:ph type="sldImg"/>
          </p:nvPr>
        </p:nvSpPr>
        <p:spPr bwMode="auto">
          <a:xfrm>
            <a:off x="2286000" y="685800"/>
            <a:ext cx="228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Marcador de Posição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pt-PT" altLang="pt-PT" dirty="0"/>
          </a:p>
        </p:txBody>
      </p:sp>
      <p:sp>
        <p:nvSpPr>
          <p:cNvPr id="4100" name="Marcador de Posição do Número do Diapositivo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7300">
                <a:solidFill>
                  <a:schemeClr val="tx1"/>
                </a:solidFill>
                <a:latin typeface="Calibri" panose="020F0502020204030204" pitchFamily="34" charset="0"/>
                <a:ea typeface="MS PGothic" panose="020B0600070205080204" pitchFamily="34" charset="-128"/>
              </a:defRPr>
            </a:lvl1pPr>
            <a:lvl2pPr marL="742950" indent="-285750">
              <a:defRPr sz="7300">
                <a:solidFill>
                  <a:schemeClr val="tx1"/>
                </a:solidFill>
                <a:latin typeface="Calibri" panose="020F0502020204030204" pitchFamily="34" charset="0"/>
                <a:ea typeface="MS PGothic" panose="020B0600070205080204" pitchFamily="34" charset="-128"/>
              </a:defRPr>
            </a:lvl2pPr>
            <a:lvl3pPr marL="1143000" indent="-228600">
              <a:defRPr sz="7300">
                <a:solidFill>
                  <a:schemeClr val="tx1"/>
                </a:solidFill>
                <a:latin typeface="Calibri" panose="020F0502020204030204" pitchFamily="34" charset="0"/>
                <a:ea typeface="MS PGothic" panose="020B0600070205080204" pitchFamily="34" charset="-128"/>
              </a:defRPr>
            </a:lvl3pPr>
            <a:lvl4pPr marL="1600200" indent="-228600">
              <a:defRPr sz="7300">
                <a:solidFill>
                  <a:schemeClr val="tx1"/>
                </a:solidFill>
                <a:latin typeface="Calibri" panose="020F0502020204030204" pitchFamily="34" charset="0"/>
                <a:ea typeface="MS PGothic" panose="020B0600070205080204" pitchFamily="34" charset="-128"/>
              </a:defRPr>
            </a:lvl4pPr>
            <a:lvl5pPr marL="2057400" indent="-228600">
              <a:defRPr sz="7300">
                <a:solidFill>
                  <a:schemeClr val="tx1"/>
                </a:solidFill>
                <a:latin typeface="Calibri" panose="020F0502020204030204" pitchFamily="34" charset="0"/>
                <a:ea typeface="MS PGothic" panose="020B0600070205080204" pitchFamily="34" charset="-128"/>
              </a:defRPr>
            </a:lvl5pPr>
            <a:lvl6pPr marL="25146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6pPr>
            <a:lvl7pPr marL="29718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7pPr>
            <a:lvl8pPr marL="34290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8pPr>
            <a:lvl9pPr marL="38862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9pPr>
          </a:lstStyle>
          <a:p>
            <a:fld id="{AC99885C-F033-4D99-B065-9CBFE6E4AB93}" type="slidenum">
              <a:rPr lang="pt-PT" altLang="pt-PT" sz="1200" smtClean="0"/>
              <a:pPr/>
              <a:t>1</a:t>
            </a:fld>
            <a:endParaRPr lang="pt-PT" altLang="pt-PT" sz="1200"/>
          </a:p>
        </p:txBody>
      </p:sp>
    </p:spTree>
    <p:extLst>
      <p:ext uri="{BB962C8B-B14F-4D97-AF65-F5344CB8AC3E}">
        <p14:creationId xmlns:p14="http://schemas.microsoft.com/office/powerpoint/2010/main" val="578555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3" y="13420201"/>
            <a:ext cx="24480361" cy="9260137"/>
          </a:xfrm>
        </p:spPr>
        <p:txBody>
          <a:bodyPr/>
          <a:lstStyle/>
          <a:p>
            <a:r>
              <a:rPr lang="pt-PT"/>
              <a:t>Click to edit Master title style</a:t>
            </a:r>
            <a:endParaRPr lang="en-US"/>
          </a:p>
        </p:txBody>
      </p:sp>
      <p:sp>
        <p:nvSpPr>
          <p:cNvPr id="3" name="Subtitle 2"/>
          <p:cNvSpPr>
            <a:spLocks noGrp="1"/>
          </p:cNvSpPr>
          <p:nvPr>
            <p:ph type="subTitle" idx="1"/>
          </p:nvPr>
        </p:nvSpPr>
        <p:spPr>
          <a:xfrm>
            <a:off x="4320064" y="24480364"/>
            <a:ext cx="20160297" cy="11040163"/>
          </a:xfrm>
        </p:spPr>
        <p:txBody>
          <a:bodyPr/>
          <a:lstStyle>
            <a:lvl1pPr marL="0" indent="0" algn="ctr">
              <a:buNone/>
              <a:defRPr>
                <a:solidFill>
                  <a:schemeClr val="tx1">
                    <a:tint val="75000"/>
                  </a:schemeClr>
                </a:solidFill>
              </a:defRPr>
            </a:lvl1pPr>
            <a:lvl2pPr marL="1851455" indent="0" algn="ctr">
              <a:buNone/>
              <a:defRPr>
                <a:solidFill>
                  <a:schemeClr val="tx1">
                    <a:tint val="75000"/>
                  </a:schemeClr>
                </a:solidFill>
              </a:defRPr>
            </a:lvl2pPr>
            <a:lvl3pPr marL="3702909" indent="0" algn="ctr">
              <a:buNone/>
              <a:defRPr>
                <a:solidFill>
                  <a:schemeClr val="tx1">
                    <a:tint val="75000"/>
                  </a:schemeClr>
                </a:solidFill>
              </a:defRPr>
            </a:lvl3pPr>
            <a:lvl4pPr marL="5554364" indent="0" algn="ctr">
              <a:buNone/>
              <a:defRPr>
                <a:solidFill>
                  <a:schemeClr val="tx1">
                    <a:tint val="75000"/>
                  </a:schemeClr>
                </a:solidFill>
              </a:defRPr>
            </a:lvl4pPr>
            <a:lvl5pPr marL="7405820" indent="0" algn="ctr">
              <a:buNone/>
              <a:defRPr>
                <a:solidFill>
                  <a:schemeClr val="tx1">
                    <a:tint val="75000"/>
                  </a:schemeClr>
                </a:solidFill>
              </a:defRPr>
            </a:lvl5pPr>
            <a:lvl6pPr marL="9257274" indent="0" algn="ctr">
              <a:buNone/>
              <a:defRPr>
                <a:solidFill>
                  <a:schemeClr val="tx1">
                    <a:tint val="75000"/>
                  </a:schemeClr>
                </a:solidFill>
              </a:defRPr>
            </a:lvl6pPr>
            <a:lvl7pPr marL="11108729" indent="0" algn="ctr">
              <a:buNone/>
              <a:defRPr>
                <a:solidFill>
                  <a:schemeClr val="tx1">
                    <a:tint val="75000"/>
                  </a:schemeClr>
                </a:solidFill>
              </a:defRPr>
            </a:lvl7pPr>
            <a:lvl8pPr marL="12960184" indent="0" algn="ctr">
              <a:buNone/>
              <a:defRPr>
                <a:solidFill>
                  <a:schemeClr val="tx1">
                    <a:tint val="75000"/>
                  </a:schemeClr>
                </a:solidFill>
              </a:defRPr>
            </a:lvl8pPr>
            <a:lvl9pPr marL="14811638" indent="0" algn="ctr">
              <a:buNone/>
              <a:defRPr>
                <a:solidFill>
                  <a:schemeClr val="tx1">
                    <a:tint val="75000"/>
                  </a:schemeClr>
                </a:solidFill>
              </a:defRPr>
            </a:lvl9pPr>
          </a:lstStyle>
          <a:p>
            <a:r>
              <a:rPr lang="pt-PT"/>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0F766AC-716B-4F8A-B3B8-6593B610FDE7}" type="datetimeFigureOut">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C9E96B6F-75AB-40E7-A343-6B9E8FF1E90C}" type="slidenum">
              <a:rPr lang="en-US" altLang="pt-PT"/>
              <a:pPr>
                <a:defRPr/>
              </a:pPr>
              <a:t>‹nº›</a:t>
            </a:fld>
            <a:endParaRPr lang="en-US" altLang="pt-PT"/>
          </a:p>
        </p:txBody>
      </p:sp>
    </p:spTree>
    <p:extLst>
      <p:ext uri="{BB962C8B-B14F-4D97-AF65-F5344CB8AC3E}">
        <p14:creationId xmlns:p14="http://schemas.microsoft.com/office/powerpoint/2010/main" val="3269404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lvl1pPr>
              <a:defRPr/>
            </a:lvl1pPr>
          </a:lstStyle>
          <a:p>
            <a:pPr>
              <a:defRPr/>
            </a:pPr>
            <a:fld id="{7767F6EC-C17A-4C54-BFCA-33E72DFCBC43}" type="datetimeFigureOut">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B1559520-41EB-4998-861D-21A07994EFBA}" type="slidenum">
              <a:rPr lang="en-US" altLang="pt-PT"/>
              <a:pPr>
                <a:defRPr/>
              </a:pPr>
              <a:t>‹nº›</a:t>
            </a:fld>
            <a:endParaRPr lang="en-US" altLang="pt-PT"/>
          </a:p>
        </p:txBody>
      </p:sp>
    </p:spTree>
    <p:extLst>
      <p:ext uri="{BB962C8B-B14F-4D97-AF65-F5344CB8AC3E}">
        <p14:creationId xmlns:p14="http://schemas.microsoft.com/office/powerpoint/2010/main" val="1238333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866034" y="10440160"/>
            <a:ext cx="21680320" cy="222543286"/>
          </a:xfrm>
        </p:spPr>
        <p:txBody>
          <a:bodyPr vert="eaVert"/>
          <a:lstStyle/>
          <a:p>
            <a:r>
              <a:rPr lang="pt-PT"/>
              <a:t>Click to edit Master title style</a:t>
            </a:r>
            <a:endParaRPr lang="en-US"/>
          </a:p>
        </p:txBody>
      </p:sp>
      <p:sp>
        <p:nvSpPr>
          <p:cNvPr id="3" name="Vertical Text Placeholder 2"/>
          <p:cNvSpPr>
            <a:spLocks noGrp="1"/>
          </p:cNvSpPr>
          <p:nvPr>
            <p:ph type="body" orient="vert" idx="1"/>
          </p:nvPr>
        </p:nvSpPr>
        <p:spPr>
          <a:xfrm>
            <a:off x="4820073" y="10440160"/>
            <a:ext cx="64565954" cy="222543286"/>
          </a:xfrm>
        </p:spPr>
        <p:txBody>
          <a:bodyPr vert="eaVert"/>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lvl1pPr>
              <a:defRPr/>
            </a:lvl1pPr>
          </a:lstStyle>
          <a:p>
            <a:pPr>
              <a:defRPr/>
            </a:pPr>
            <a:fld id="{F4712EE7-7623-4A34-90A0-3F09866F437C}" type="datetimeFigureOut">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89AB7781-F588-4DBB-AFDA-8C31C8962BFA}" type="slidenum">
              <a:rPr lang="en-US" altLang="pt-PT"/>
              <a:pPr>
                <a:defRPr/>
              </a:pPr>
              <a:t>‹nº›</a:t>
            </a:fld>
            <a:endParaRPr lang="en-US" altLang="pt-PT"/>
          </a:p>
        </p:txBody>
      </p:sp>
    </p:spTree>
    <p:extLst>
      <p:ext uri="{BB962C8B-B14F-4D97-AF65-F5344CB8AC3E}">
        <p14:creationId xmlns:p14="http://schemas.microsoft.com/office/powerpoint/2010/main" val="1766539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idx="1"/>
          </p:nvPr>
        </p:nvSpPr>
        <p:spPr/>
        <p:txBody>
          <a:body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Date Placeholder 3"/>
          <p:cNvSpPr>
            <a:spLocks noGrp="1"/>
          </p:cNvSpPr>
          <p:nvPr>
            <p:ph type="dt" sz="half" idx="10"/>
          </p:nvPr>
        </p:nvSpPr>
        <p:spPr/>
        <p:txBody>
          <a:bodyPr/>
          <a:lstStyle>
            <a:lvl1pPr>
              <a:defRPr/>
            </a:lvl1pPr>
          </a:lstStyle>
          <a:p>
            <a:pPr>
              <a:defRPr/>
            </a:pPr>
            <a:fld id="{33B9B332-FE9E-45EF-AB78-526681261C46}" type="datetimeFigureOut">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A0D42586-C462-4042-98F0-896FABEADA15}" type="slidenum">
              <a:rPr lang="en-US" altLang="pt-PT"/>
              <a:pPr>
                <a:defRPr/>
              </a:pPr>
              <a:t>‹nº›</a:t>
            </a:fld>
            <a:endParaRPr lang="en-US" altLang="pt-PT"/>
          </a:p>
        </p:txBody>
      </p:sp>
    </p:spTree>
    <p:extLst>
      <p:ext uri="{BB962C8B-B14F-4D97-AF65-F5344CB8AC3E}">
        <p14:creationId xmlns:p14="http://schemas.microsoft.com/office/powerpoint/2010/main" val="350778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5036" y="27760414"/>
            <a:ext cx="24480361" cy="8580127"/>
          </a:xfrm>
        </p:spPr>
        <p:txBody>
          <a:bodyPr anchor="t"/>
          <a:lstStyle>
            <a:lvl1pPr algn="l">
              <a:defRPr sz="16199" b="1" cap="all"/>
            </a:lvl1pPr>
          </a:lstStyle>
          <a:p>
            <a:r>
              <a:rPr lang="pt-PT"/>
              <a:t>Click to edit Master title style</a:t>
            </a:r>
            <a:endParaRPr lang="en-US"/>
          </a:p>
        </p:txBody>
      </p:sp>
      <p:sp>
        <p:nvSpPr>
          <p:cNvPr id="3" name="Text Placeholder 2"/>
          <p:cNvSpPr>
            <a:spLocks noGrp="1"/>
          </p:cNvSpPr>
          <p:nvPr>
            <p:ph type="body" idx="1"/>
          </p:nvPr>
        </p:nvSpPr>
        <p:spPr>
          <a:xfrm>
            <a:off x="2275036" y="18310277"/>
            <a:ext cx="24480361" cy="9450136"/>
          </a:xfrm>
        </p:spPr>
        <p:txBody>
          <a:bodyPr anchor="b"/>
          <a:lstStyle>
            <a:lvl1pPr marL="0" indent="0">
              <a:buNone/>
              <a:defRPr sz="8099">
                <a:solidFill>
                  <a:schemeClr val="tx1">
                    <a:tint val="75000"/>
                  </a:schemeClr>
                </a:solidFill>
              </a:defRPr>
            </a:lvl1pPr>
            <a:lvl2pPr marL="1851455" indent="0">
              <a:buNone/>
              <a:defRPr sz="7299">
                <a:solidFill>
                  <a:schemeClr val="tx1">
                    <a:tint val="75000"/>
                  </a:schemeClr>
                </a:solidFill>
              </a:defRPr>
            </a:lvl2pPr>
            <a:lvl3pPr marL="3702909" indent="0">
              <a:buNone/>
              <a:defRPr sz="6499">
                <a:solidFill>
                  <a:schemeClr val="tx1">
                    <a:tint val="75000"/>
                  </a:schemeClr>
                </a:solidFill>
              </a:defRPr>
            </a:lvl3pPr>
            <a:lvl4pPr marL="5554364" indent="0">
              <a:buNone/>
              <a:defRPr sz="5699">
                <a:solidFill>
                  <a:schemeClr val="tx1">
                    <a:tint val="75000"/>
                  </a:schemeClr>
                </a:solidFill>
              </a:defRPr>
            </a:lvl4pPr>
            <a:lvl5pPr marL="7405820" indent="0">
              <a:buNone/>
              <a:defRPr sz="5699">
                <a:solidFill>
                  <a:schemeClr val="tx1">
                    <a:tint val="75000"/>
                  </a:schemeClr>
                </a:solidFill>
              </a:defRPr>
            </a:lvl5pPr>
            <a:lvl6pPr marL="9257274" indent="0">
              <a:buNone/>
              <a:defRPr sz="5699">
                <a:solidFill>
                  <a:schemeClr val="tx1">
                    <a:tint val="75000"/>
                  </a:schemeClr>
                </a:solidFill>
              </a:defRPr>
            </a:lvl6pPr>
            <a:lvl7pPr marL="11108729" indent="0">
              <a:buNone/>
              <a:defRPr sz="5699">
                <a:solidFill>
                  <a:schemeClr val="tx1">
                    <a:tint val="75000"/>
                  </a:schemeClr>
                </a:solidFill>
              </a:defRPr>
            </a:lvl7pPr>
            <a:lvl8pPr marL="12960184" indent="0">
              <a:buNone/>
              <a:defRPr sz="5699">
                <a:solidFill>
                  <a:schemeClr val="tx1">
                    <a:tint val="75000"/>
                  </a:schemeClr>
                </a:solidFill>
              </a:defRPr>
            </a:lvl8pPr>
            <a:lvl9pPr marL="14811638" indent="0">
              <a:buNone/>
              <a:defRPr sz="5699">
                <a:solidFill>
                  <a:schemeClr val="tx1">
                    <a:tint val="75000"/>
                  </a:schemeClr>
                </a:solidFill>
              </a:defRPr>
            </a:lvl9pPr>
          </a:lstStyle>
          <a:p>
            <a:pPr lvl="0"/>
            <a:r>
              <a:rPr lang="pt-PT"/>
              <a:t>Click to edit Master text styles</a:t>
            </a:r>
          </a:p>
        </p:txBody>
      </p:sp>
      <p:sp>
        <p:nvSpPr>
          <p:cNvPr id="4" name="Date Placeholder 3"/>
          <p:cNvSpPr>
            <a:spLocks noGrp="1"/>
          </p:cNvSpPr>
          <p:nvPr>
            <p:ph type="dt" sz="half" idx="10"/>
          </p:nvPr>
        </p:nvSpPr>
        <p:spPr/>
        <p:txBody>
          <a:bodyPr/>
          <a:lstStyle>
            <a:lvl1pPr>
              <a:defRPr/>
            </a:lvl1pPr>
          </a:lstStyle>
          <a:p>
            <a:pPr>
              <a:defRPr/>
            </a:pPr>
            <a:fld id="{2D83210B-A0D1-482D-B48D-E529A1DF7FF6}" type="datetimeFigureOut">
              <a:rPr lang="en-US"/>
              <a:pPr>
                <a:defRPr/>
              </a:pPr>
              <a:t>11/2/2021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pt-PT"/>
          </a:p>
        </p:txBody>
      </p:sp>
      <p:sp>
        <p:nvSpPr>
          <p:cNvPr id="6" name="Slide Number Placeholder 5"/>
          <p:cNvSpPr>
            <a:spLocks noGrp="1"/>
          </p:cNvSpPr>
          <p:nvPr>
            <p:ph type="sldNum" sz="quarter" idx="12"/>
          </p:nvPr>
        </p:nvSpPr>
        <p:spPr/>
        <p:txBody>
          <a:bodyPr/>
          <a:lstStyle>
            <a:lvl1pPr>
              <a:defRPr/>
            </a:lvl1pPr>
          </a:lstStyle>
          <a:p>
            <a:pPr>
              <a:defRPr/>
            </a:pPr>
            <a:fld id="{7C1409A3-9AC7-417E-8B8B-53488B522C87}" type="slidenum">
              <a:rPr lang="en-US" altLang="pt-PT"/>
              <a:pPr>
                <a:defRPr/>
              </a:pPr>
              <a:t>‹nº›</a:t>
            </a:fld>
            <a:endParaRPr lang="en-US" altLang="pt-PT"/>
          </a:p>
        </p:txBody>
      </p:sp>
    </p:spTree>
    <p:extLst>
      <p:ext uri="{BB962C8B-B14F-4D97-AF65-F5344CB8AC3E}">
        <p14:creationId xmlns:p14="http://schemas.microsoft.com/office/powerpoint/2010/main" val="138796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Content Placeholder 2"/>
          <p:cNvSpPr>
            <a:spLocks noGrp="1"/>
          </p:cNvSpPr>
          <p:nvPr>
            <p:ph sz="half" idx="1"/>
          </p:nvPr>
        </p:nvSpPr>
        <p:spPr>
          <a:xfrm>
            <a:off x="4820073" y="60860898"/>
            <a:ext cx="43120637" cy="172122543"/>
          </a:xfrm>
        </p:spPr>
        <p:txBody>
          <a:bodyPr/>
          <a:lstStyle>
            <a:lvl1pPr>
              <a:defRPr sz="11299"/>
            </a:lvl1pPr>
            <a:lvl2pPr>
              <a:defRPr sz="9699"/>
            </a:lvl2pPr>
            <a:lvl3pPr>
              <a:defRPr sz="8099"/>
            </a:lvl3pPr>
            <a:lvl4pPr>
              <a:defRPr sz="7299"/>
            </a:lvl4pPr>
            <a:lvl5pPr>
              <a:defRPr sz="7299"/>
            </a:lvl5pPr>
            <a:lvl6pPr>
              <a:defRPr sz="7299"/>
            </a:lvl6pPr>
            <a:lvl7pPr>
              <a:defRPr sz="7299"/>
            </a:lvl7pPr>
            <a:lvl8pPr>
              <a:defRPr sz="7299"/>
            </a:lvl8pPr>
            <a:lvl9pPr>
              <a:defRPr sz="7299"/>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Content Placeholder 3"/>
          <p:cNvSpPr>
            <a:spLocks noGrp="1"/>
          </p:cNvSpPr>
          <p:nvPr>
            <p:ph sz="half" idx="2"/>
          </p:nvPr>
        </p:nvSpPr>
        <p:spPr>
          <a:xfrm>
            <a:off x="48420716" y="60860898"/>
            <a:ext cx="43125638" cy="172122543"/>
          </a:xfrm>
        </p:spPr>
        <p:txBody>
          <a:bodyPr/>
          <a:lstStyle>
            <a:lvl1pPr>
              <a:defRPr sz="11299"/>
            </a:lvl1pPr>
            <a:lvl2pPr>
              <a:defRPr sz="9699"/>
            </a:lvl2pPr>
            <a:lvl3pPr>
              <a:defRPr sz="8099"/>
            </a:lvl3pPr>
            <a:lvl4pPr>
              <a:defRPr sz="7299"/>
            </a:lvl4pPr>
            <a:lvl5pPr>
              <a:defRPr sz="7299"/>
            </a:lvl5pPr>
            <a:lvl6pPr>
              <a:defRPr sz="7299"/>
            </a:lvl6pPr>
            <a:lvl7pPr>
              <a:defRPr sz="7299"/>
            </a:lvl7pPr>
            <a:lvl8pPr>
              <a:defRPr sz="7299"/>
            </a:lvl8pPr>
            <a:lvl9pPr>
              <a:defRPr sz="7299"/>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Date Placeholder 3"/>
          <p:cNvSpPr>
            <a:spLocks noGrp="1"/>
          </p:cNvSpPr>
          <p:nvPr>
            <p:ph type="dt" sz="half" idx="10"/>
          </p:nvPr>
        </p:nvSpPr>
        <p:spPr/>
        <p:txBody>
          <a:bodyPr/>
          <a:lstStyle>
            <a:lvl1pPr>
              <a:defRPr/>
            </a:lvl1pPr>
          </a:lstStyle>
          <a:p>
            <a:pPr>
              <a:defRPr/>
            </a:pPr>
            <a:fld id="{EB4458CC-3FE4-41F4-B1DE-C67EEA348C0D}" type="datetimeFigureOut">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89D59E05-007D-400C-983B-17489585453D}" type="slidenum">
              <a:rPr lang="en-US" altLang="pt-PT"/>
              <a:pPr>
                <a:defRPr/>
              </a:pPr>
              <a:t>‹nº›</a:t>
            </a:fld>
            <a:endParaRPr lang="en-US" altLang="pt-PT"/>
          </a:p>
        </p:txBody>
      </p:sp>
    </p:spTree>
    <p:extLst>
      <p:ext uri="{BB962C8B-B14F-4D97-AF65-F5344CB8AC3E}">
        <p14:creationId xmlns:p14="http://schemas.microsoft.com/office/powerpoint/2010/main" val="432377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0022" y="1730029"/>
            <a:ext cx="25920383" cy="7200107"/>
          </a:xfrm>
        </p:spPr>
        <p:txBody>
          <a:bodyPr/>
          <a:lstStyle>
            <a:lvl1pPr>
              <a:defRPr/>
            </a:lvl1pPr>
          </a:lstStyle>
          <a:p>
            <a:r>
              <a:rPr lang="pt-PT"/>
              <a:t>Click to edit Master title style</a:t>
            </a:r>
            <a:endParaRPr lang="en-US"/>
          </a:p>
        </p:txBody>
      </p:sp>
      <p:sp>
        <p:nvSpPr>
          <p:cNvPr id="3" name="Text Placeholder 2"/>
          <p:cNvSpPr>
            <a:spLocks noGrp="1"/>
          </p:cNvSpPr>
          <p:nvPr>
            <p:ph type="body" idx="1"/>
          </p:nvPr>
        </p:nvSpPr>
        <p:spPr>
          <a:xfrm>
            <a:off x="1440023" y="9670149"/>
            <a:ext cx="12725189" cy="4030056"/>
          </a:xfrm>
        </p:spPr>
        <p:txBody>
          <a:bodyPr anchor="b"/>
          <a:lstStyle>
            <a:lvl1pPr marL="0" indent="0">
              <a:buNone/>
              <a:defRPr sz="9699" b="1"/>
            </a:lvl1pPr>
            <a:lvl2pPr marL="1851455" indent="0">
              <a:buNone/>
              <a:defRPr sz="8099" b="1"/>
            </a:lvl2pPr>
            <a:lvl3pPr marL="3702909" indent="0">
              <a:buNone/>
              <a:defRPr sz="7299" b="1"/>
            </a:lvl3pPr>
            <a:lvl4pPr marL="5554364" indent="0">
              <a:buNone/>
              <a:defRPr sz="6499" b="1"/>
            </a:lvl4pPr>
            <a:lvl5pPr marL="7405820" indent="0">
              <a:buNone/>
              <a:defRPr sz="6499" b="1"/>
            </a:lvl5pPr>
            <a:lvl6pPr marL="9257274" indent="0">
              <a:buNone/>
              <a:defRPr sz="6499" b="1"/>
            </a:lvl6pPr>
            <a:lvl7pPr marL="11108729" indent="0">
              <a:buNone/>
              <a:defRPr sz="6499" b="1"/>
            </a:lvl7pPr>
            <a:lvl8pPr marL="12960184" indent="0">
              <a:buNone/>
              <a:defRPr sz="6499" b="1"/>
            </a:lvl8pPr>
            <a:lvl9pPr marL="14811638" indent="0">
              <a:buNone/>
              <a:defRPr sz="6499" b="1"/>
            </a:lvl9pPr>
          </a:lstStyle>
          <a:p>
            <a:pPr lvl="0"/>
            <a:r>
              <a:rPr lang="pt-PT"/>
              <a:t>Click to edit Master text styles</a:t>
            </a:r>
          </a:p>
        </p:txBody>
      </p:sp>
      <p:sp>
        <p:nvSpPr>
          <p:cNvPr id="4" name="Content Placeholder 3"/>
          <p:cNvSpPr>
            <a:spLocks noGrp="1"/>
          </p:cNvSpPr>
          <p:nvPr>
            <p:ph sz="half" idx="2"/>
          </p:nvPr>
        </p:nvSpPr>
        <p:spPr>
          <a:xfrm>
            <a:off x="1440023" y="13700202"/>
            <a:ext cx="12725189" cy="24890370"/>
          </a:xfrm>
        </p:spPr>
        <p:txBody>
          <a:bodyPr/>
          <a:lstStyle>
            <a:lvl1pPr>
              <a:defRPr sz="9699"/>
            </a:lvl1pPr>
            <a:lvl2pPr>
              <a:defRPr sz="8099"/>
            </a:lvl2pPr>
            <a:lvl3pPr>
              <a:defRPr sz="7299"/>
            </a:lvl3pPr>
            <a:lvl4pPr>
              <a:defRPr sz="6499"/>
            </a:lvl4pPr>
            <a:lvl5pPr>
              <a:defRPr sz="6499"/>
            </a:lvl5pPr>
            <a:lvl6pPr>
              <a:defRPr sz="6499"/>
            </a:lvl6pPr>
            <a:lvl7pPr>
              <a:defRPr sz="6499"/>
            </a:lvl7pPr>
            <a:lvl8pPr>
              <a:defRPr sz="6499"/>
            </a:lvl8pPr>
            <a:lvl9pPr>
              <a:defRPr sz="6499"/>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5" name="Text Placeholder 4"/>
          <p:cNvSpPr>
            <a:spLocks noGrp="1"/>
          </p:cNvSpPr>
          <p:nvPr>
            <p:ph type="body" sz="quarter" idx="3"/>
          </p:nvPr>
        </p:nvSpPr>
        <p:spPr>
          <a:xfrm>
            <a:off x="14630220" y="9670149"/>
            <a:ext cx="12730187" cy="4030056"/>
          </a:xfrm>
        </p:spPr>
        <p:txBody>
          <a:bodyPr anchor="b"/>
          <a:lstStyle>
            <a:lvl1pPr marL="0" indent="0">
              <a:buNone/>
              <a:defRPr sz="9699" b="1"/>
            </a:lvl1pPr>
            <a:lvl2pPr marL="1851455" indent="0">
              <a:buNone/>
              <a:defRPr sz="8099" b="1"/>
            </a:lvl2pPr>
            <a:lvl3pPr marL="3702909" indent="0">
              <a:buNone/>
              <a:defRPr sz="7299" b="1"/>
            </a:lvl3pPr>
            <a:lvl4pPr marL="5554364" indent="0">
              <a:buNone/>
              <a:defRPr sz="6499" b="1"/>
            </a:lvl4pPr>
            <a:lvl5pPr marL="7405820" indent="0">
              <a:buNone/>
              <a:defRPr sz="6499" b="1"/>
            </a:lvl5pPr>
            <a:lvl6pPr marL="9257274" indent="0">
              <a:buNone/>
              <a:defRPr sz="6499" b="1"/>
            </a:lvl6pPr>
            <a:lvl7pPr marL="11108729" indent="0">
              <a:buNone/>
              <a:defRPr sz="6499" b="1"/>
            </a:lvl7pPr>
            <a:lvl8pPr marL="12960184" indent="0">
              <a:buNone/>
              <a:defRPr sz="6499" b="1"/>
            </a:lvl8pPr>
            <a:lvl9pPr marL="14811638" indent="0">
              <a:buNone/>
              <a:defRPr sz="6499" b="1"/>
            </a:lvl9pPr>
          </a:lstStyle>
          <a:p>
            <a:pPr lvl="0"/>
            <a:r>
              <a:rPr lang="pt-PT"/>
              <a:t>Click to edit Master text styles</a:t>
            </a:r>
          </a:p>
        </p:txBody>
      </p:sp>
      <p:sp>
        <p:nvSpPr>
          <p:cNvPr id="6" name="Content Placeholder 5"/>
          <p:cNvSpPr>
            <a:spLocks noGrp="1"/>
          </p:cNvSpPr>
          <p:nvPr>
            <p:ph sz="quarter" idx="4"/>
          </p:nvPr>
        </p:nvSpPr>
        <p:spPr>
          <a:xfrm>
            <a:off x="14630220" y="13700202"/>
            <a:ext cx="12730187" cy="24890370"/>
          </a:xfrm>
        </p:spPr>
        <p:txBody>
          <a:bodyPr/>
          <a:lstStyle>
            <a:lvl1pPr>
              <a:defRPr sz="9699"/>
            </a:lvl1pPr>
            <a:lvl2pPr>
              <a:defRPr sz="8099"/>
            </a:lvl2pPr>
            <a:lvl3pPr>
              <a:defRPr sz="7299"/>
            </a:lvl3pPr>
            <a:lvl4pPr>
              <a:defRPr sz="6499"/>
            </a:lvl4pPr>
            <a:lvl5pPr>
              <a:defRPr sz="6499"/>
            </a:lvl5pPr>
            <a:lvl6pPr>
              <a:defRPr sz="6499"/>
            </a:lvl6pPr>
            <a:lvl7pPr>
              <a:defRPr sz="6499"/>
            </a:lvl7pPr>
            <a:lvl8pPr>
              <a:defRPr sz="6499"/>
            </a:lvl8pPr>
            <a:lvl9pPr>
              <a:defRPr sz="6499"/>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7" name="Date Placeholder 3"/>
          <p:cNvSpPr>
            <a:spLocks noGrp="1"/>
          </p:cNvSpPr>
          <p:nvPr>
            <p:ph type="dt" sz="half" idx="10"/>
          </p:nvPr>
        </p:nvSpPr>
        <p:spPr/>
        <p:txBody>
          <a:bodyPr/>
          <a:lstStyle>
            <a:lvl1pPr>
              <a:defRPr/>
            </a:lvl1pPr>
          </a:lstStyle>
          <a:p>
            <a:pPr>
              <a:defRPr/>
            </a:pPr>
            <a:fld id="{2BFADAB6-44D4-4E81-A319-9AFEF6C8B154}" type="datetimeFigureOut">
              <a:rPr lang="en-US"/>
              <a:pPr>
                <a:defRPr/>
              </a:pPr>
              <a:t>11/2/2021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pt-PT"/>
          </a:p>
        </p:txBody>
      </p:sp>
      <p:sp>
        <p:nvSpPr>
          <p:cNvPr id="9" name="Slide Number Placeholder 5"/>
          <p:cNvSpPr>
            <a:spLocks noGrp="1"/>
          </p:cNvSpPr>
          <p:nvPr>
            <p:ph type="sldNum" sz="quarter" idx="12"/>
          </p:nvPr>
        </p:nvSpPr>
        <p:spPr/>
        <p:txBody>
          <a:bodyPr/>
          <a:lstStyle>
            <a:lvl1pPr>
              <a:defRPr/>
            </a:lvl1pPr>
          </a:lstStyle>
          <a:p>
            <a:pPr>
              <a:defRPr/>
            </a:pPr>
            <a:fld id="{0D39A281-7E29-4B1E-BD55-07AAD305F12E}" type="slidenum">
              <a:rPr lang="en-US" altLang="pt-PT"/>
              <a:pPr>
                <a:defRPr/>
              </a:pPr>
              <a:t>‹nº›</a:t>
            </a:fld>
            <a:endParaRPr lang="en-US" altLang="pt-PT"/>
          </a:p>
        </p:txBody>
      </p:sp>
    </p:spTree>
    <p:extLst>
      <p:ext uri="{BB962C8B-B14F-4D97-AF65-F5344CB8AC3E}">
        <p14:creationId xmlns:p14="http://schemas.microsoft.com/office/powerpoint/2010/main" val="923504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E52FE76-5C57-400C-813A-DA76DA0477E5}" type="datetimeFigureOut">
              <a:rPr lang="en-US"/>
              <a:pPr>
                <a:defRPr/>
              </a:pPr>
              <a:t>11/2/2021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pt-PT"/>
          </a:p>
        </p:txBody>
      </p:sp>
      <p:sp>
        <p:nvSpPr>
          <p:cNvPr id="5" name="Slide Number Placeholder 5"/>
          <p:cNvSpPr>
            <a:spLocks noGrp="1"/>
          </p:cNvSpPr>
          <p:nvPr>
            <p:ph type="sldNum" sz="quarter" idx="12"/>
          </p:nvPr>
        </p:nvSpPr>
        <p:spPr/>
        <p:txBody>
          <a:bodyPr/>
          <a:lstStyle>
            <a:lvl1pPr>
              <a:defRPr/>
            </a:lvl1pPr>
          </a:lstStyle>
          <a:p>
            <a:pPr>
              <a:defRPr/>
            </a:pPr>
            <a:fld id="{E31CF80D-82EA-468F-AADC-1B91947B947D}" type="slidenum">
              <a:rPr lang="en-US" altLang="pt-PT"/>
              <a:pPr>
                <a:defRPr/>
              </a:pPr>
              <a:t>‹nº›</a:t>
            </a:fld>
            <a:endParaRPr lang="en-US" altLang="pt-PT"/>
          </a:p>
        </p:txBody>
      </p:sp>
    </p:spTree>
    <p:extLst>
      <p:ext uri="{BB962C8B-B14F-4D97-AF65-F5344CB8AC3E}">
        <p14:creationId xmlns:p14="http://schemas.microsoft.com/office/powerpoint/2010/main" val="2300595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865D1F5-B2A0-47CF-ADB4-6B110EB41F33}" type="datetimeFigureOut">
              <a:rPr lang="en-US"/>
              <a:pPr>
                <a:defRPr/>
              </a:pPr>
              <a:t>11/2/2021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pt-PT"/>
          </a:p>
        </p:txBody>
      </p:sp>
      <p:sp>
        <p:nvSpPr>
          <p:cNvPr id="4" name="Slide Number Placeholder 5"/>
          <p:cNvSpPr>
            <a:spLocks noGrp="1"/>
          </p:cNvSpPr>
          <p:nvPr>
            <p:ph type="sldNum" sz="quarter" idx="12"/>
          </p:nvPr>
        </p:nvSpPr>
        <p:spPr/>
        <p:txBody>
          <a:bodyPr/>
          <a:lstStyle>
            <a:lvl1pPr>
              <a:defRPr/>
            </a:lvl1pPr>
          </a:lstStyle>
          <a:p>
            <a:pPr>
              <a:defRPr/>
            </a:pPr>
            <a:fld id="{91180D84-F56A-4C5D-8434-A35C0B50C283}" type="slidenum">
              <a:rPr lang="en-US" altLang="pt-PT"/>
              <a:pPr>
                <a:defRPr/>
              </a:pPr>
              <a:t>‹nº›</a:t>
            </a:fld>
            <a:endParaRPr lang="en-US" altLang="pt-PT"/>
          </a:p>
        </p:txBody>
      </p:sp>
    </p:spTree>
    <p:extLst>
      <p:ext uri="{BB962C8B-B14F-4D97-AF65-F5344CB8AC3E}">
        <p14:creationId xmlns:p14="http://schemas.microsoft.com/office/powerpoint/2010/main" val="3326298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0022" y="1720026"/>
            <a:ext cx="9475142" cy="7320108"/>
          </a:xfrm>
        </p:spPr>
        <p:txBody>
          <a:bodyPr anchor="b"/>
          <a:lstStyle>
            <a:lvl1pPr algn="l">
              <a:defRPr sz="8099" b="1"/>
            </a:lvl1pPr>
          </a:lstStyle>
          <a:p>
            <a:r>
              <a:rPr lang="pt-PT"/>
              <a:t>Click to edit Master title style</a:t>
            </a:r>
            <a:endParaRPr lang="en-US"/>
          </a:p>
        </p:txBody>
      </p:sp>
      <p:sp>
        <p:nvSpPr>
          <p:cNvPr id="3" name="Content Placeholder 2"/>
          <p:cNvSpPr>
            <a:spLocks noGrp="1"/>
          </p:cNvSpPr>
          <p:nvPr>
            <p:ph idx="1"/>
          </p:nvPr>
        </p:nvSpPr>
        <p:spPr>
          <a:xfrm>
            <a:off x="11260167" y="1720030"/>
            <a:ext cx="16100238" cy="36870547"/>
          </a:xfrm>
        </p:spPr>
        <p:txBody>
          <a:bodyPr/>
          <a:lstStyle>
            <a:lvl1pPr>
              <a:defRPr sz="12999"/>
            </a:lvl1pPr>
            <a:lvl2pPr>
              <a:defRPr sz="11299"/>
            </a:lvl2pPr>
            <a:lvl3pPr>
              <a:defRPr sz="9699"/>
            </a:lvl3pPr>
            <a:lvl4pPr>
              <a:defRPr sz="8099"/>
            </a:lvl4pPr>
            <a:lvl5pPr>
              <a:defRPr sz="8099"/>
            </a:lvl5pPr>
            <a:lvl6pPr>
              <a:defRPr sz="8099"/>
            </a:lvl6pPr>
            <a:lvl7pPr>
              <a:defRPr sz="8099"/>
            </a:lvl7pPr>
            <a:lvl8pPr>
              <a:defRPr sz="8099"/>
            </a:lvl8pPr>
            <a:lvl9pPr>
              <a:defRPr sz="8099"/>
            </a:lvl9pPr>
          </a:lstStyle>
          <a:p>
            <a:pPr lvl="0"/>
            <a:r>
              <a:rPr lang="pt-PT"/>
              <a:t>Click to edit Master text styles</a:t>
            </a:r>
          </a:p>
          <a:p>
            <a:pPr lvl="1"/>
            <a:r>
              <a:rPr lang="pt-PT"/>
              <a:t>Second level</a:t>
            </a:r>
          </a:p>
          <a:p>
            <a:pPr lvl="2"/>
            <a:r>
              <a:rPr lang="pt-PT"/>
              <a:t>Third level</a:t>
            </a:r>
          </a:p>
          <a:p>
            <a:pPr lvl="3"/>
            <a:r>
              <a:rPr lang="pt-PT"/>
              <a:t>Fourth level</a:t>
            </a:r>
          </a:p>
          <a:p>
            <a:pPr lvl="4"/>
            <a:r>
              <a:rPr lang="pt-PT"/>
              <a:t>Fifth level</a:t>
            </a:r>
            <a:endParaRPr lang="en-US"/>
          </a:p>
        </p:txBody>
      </p:sp>
      <p:sp>
        <p:nvSpPr>
          <p:cNvPr id="4" name="Text Placeholder 3"/>
          <p:cNvSpPr>
            <a:spLocks noGrp="1"/>
          </p:cNvSpPr>
          <p:nvPr>
            <p:ph type="body" sz="half" idx="2"/>
          </p:nvPr>
        </p:nvSpPr>
        <p:spPr>
          <a:xfrm>
            <a:off x="1440022" y="9040138"/>
            <a:ext cx="9475142" cy="29550440"/>
          </a:xfrm>
        </p:spPr>
        <p:txBody>
          <a:bodyPr/>
          <a:lstStyle>
            <a:lvl1pPr marL="0" indent="0">
              <a:buNone/>
              <a:defRPr sz="5699"/>
            </a:lvl1pPr>
            <a:lvl2pPr marL="1851455" indent="0">
              <a:buNone/>
              <a:defRPr sz="4899"/>
            </a:lvl2pPr>
            <a:lvl3pPr marL="3702909" indent="0">
              <a:buNone/>
              <a:defRPr sz="4100"/>
            </a:lvl3pPr>
            <a:lvl4pPr marL="5554364" indent="0">
              <a:buNone/>
              <a:defRPr sz="3600"/>
            </a:lvl4pPr>
            <a:lvl5pPr marL="7405820" indent="0">
              <a:buNone/>
              <a:defRPr sz="3600"/>
            </a:lvl5pPr>
            <a:lvl6pPr marL="9257274" indent="0">
              <a:buNone/>
              <a:defRPr sz="3600"/>
            </a:lvl6pPr>
            <a:lvl7pPr marL="11108729" indent="0">
              <a:buNone/>
              <a:defRPr sz="3600"/>
            </a:lvl7pPr>
            <a:lvl8pPr marL="12960184" indent="0">
              <a:buNone/>
              <a:defRPr sz="3600"/>
            </a:lvl8pPr>
            <a:lvl9pPr marL="14811638" indent="0">
              <a:buNone/>
              <a:defRPr sz="3600"/>
            </a:lvl9pPr>
          </a:lstStyle>
          <a:p>
            <a:pPr lvl="0"/>
            <a:r>
              <a:rPr lang="pt-PT"/>
              <a:t>Click to edit Master text styles</a:t>
            </a:r>
          </a:p>
        </p:txBody>
      </p:sp>
      <p:sp>
        <p:nvSpPr>
          <p:cNvPr id="5" name="Date Placeholder 3"/>
          <p:cNvSpPr>
            <a:spLocks noGrp="1"/>
          </p:cNvSpPr>
          <p:nvPr>
            <p:ph type="dt" sz="half" idx="10"/>
          </p:nvPr>
        </p:nvSpPr>
        <p:spPr/>
        <p:txBody>
          <a:bodyPr/>
          <a:lstStyle>
            <a:lvl1pPr>
              <a:defRPr/>
            </a:lvl1pPr>
          </a:lstStyle>
          <a:p>
            <a:pPr>
              <a:defRPr/>
            </a:pPr>
            <a:fld id="{2C57E608-A166-4311-B76E-3A745EDBEC11}" type="datetimeFigureOut">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85B96B99-A9E5-43F4-ABD3-AE039E540C91}" type="slidenum">
              <a:rPr lang="en-US" altLang="pt-PT"/>
              <a:pPr>
                <a:defRPr/>
              </a:pPr>
              <a:t>‹nº›</a:t>
            </a:fld>
            <a:endParaRPr lang="en-US" altLang="pt-PT"/>
          </a:p>
        </p:txBody>
      </p:sp>
    </p:spTree>
    <p:extLst>
      <p:ext uri="{BB962C8B-B14F-4D97-AF65-F5344CB8AC3E}">
        <p14:creationId xmlns:p14="http://schemas.microsoft.com/office/powerpoint/2010/main" val="286456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086" y="30240447"/>
            <a:ext cx="17280255" cy="3570057"/>
          </a:xfrm>
        </p:spPr>
        <p:txBody>
          <a:bodyPr anchor="b"/>
          <a:lstStyle>
            <a:lvl1pPr algn="l">
              <a:defRPr sz="8099" b="1"/>
            </a:lvl1pPr>
          </a:lstStyle>
          <a:p>
            <a:r>
              <a:rPr lang="pt-PT"/>
              <a:t>Click to edit Master title style</a:t>
            </a:r>
            <a:endParaRPr lang="en-US"/>
          </a:p>
        </p:txBody>
      </p:sp>
      <p:sp>
        <p:nvSpPr>
          <p:cNvPr id="3" name="Picture Placeholder 2"/>
          <p:cNvSpPr>
            <a:spLocks noGrp="1"/>
          </p:cNvSpPr>
          <p:nvPr>
            <p:ph type="pic" idx="1"/>
          </p:nvPr>
        </p:nvSpPr>
        <p:spPr>
          <a:xfrm>
            <a:off x="5645086" y="3860058"/>
            <a:ext cx="17280255" cy="25920383"/>
          </a:xfrm>
        </p:spPr>
        <p:txBody>
          <a:bodyPr rtlCol="0">
            <a:normAutofit/>
          </a:bodyPr>
          <a:lstStyle>
            <a:lvl1pPr marL="0" indent="0">
              <a:buNone/>
              <a:defRPr sz="12999"/>
            </a:lvl1pPr>
            <a:lvl2pPr marL="1851455" indent="0">
              <a:buNone/>
              <a:defRPr sz="11299"/>
            </a:lvl2pPr>
            <a:lvl3pPr marL="3702909" indent="0">
              <a:buNone/>
              <a:defRPr sz="9699"/>
            </a:lvl3pPr>
            <a:lvl4pPr marL="5554364" indent="0">
              <a:buNone/>
              <a:defRPr sz="8099"/>
            </a:lvl4pPr>
            <a:lvl5pPr marL="7405820" indent="0">
              <a:buNone/>
              <a:defRPr sz="8099"/>
            </a:lvl5pPr>
            <a:lvl6pPr marL="9257274" indent="0">
              <a:buNone/>
              <a:defRPr sz="8099"/>
            </a:lvl6pPr>
            <a:lvl7pPr marL="11108729" indent="0">
              <a:buNone/>
              <a:defRPr sz="8099"/>
            </a:lvl7pPr>
            <a:lvl8pPr marL="12960184" indent="0">
              <a:buNone/>
              <a:defRPr sz="8099"/>
            </a:lvl8pPr>
            <a:lvl9pPr marL="14811638" indent="0">
              <a:buNone/>
              <a:defRPr sz="8099"/>
            </a:lvl9pPr>
          </a:lstStyle>
          <a:p>
            <a:pPr lvl="0"/>
            <a:endParaRPr lang="en-US" noProof="0"/>
          </a:p>
        </p:txBody>
      </p:sp>
      <p:sp>
        <p:nvSpPr>
          <p:cNvPr id="4" name="Text Placeholder 3"/>
          <p:cNvSpPr>
            <a:spLocks noGrp="1"/>
          </p:cNvSpPr>
          <p:nvPr>
            <p:ph type="body" sz="half" idx="2"/>
          </p:nvPr>
        </p:nvSpPr>
        <p:spPr>
          <a:xfrm>
            <a:off x="5645086" y="33810504"/>
            <a:ext cx="17280255" cy="5070071"/>
          </a:xfrm>
        </p:spPr>
        <p:txBody>
          <a:bodyPr/>
          <a:lstStyle>
            <a:lvl1pPr marL="0" indent="0">
              <a:buNone/>
              <a:defRPr sz="5699"/>
            </a:lvl1pPr>
            <a:lvl2pPr marL="1851455" indent="0">
              <a:buNone/>
              <a:defRPr sz="4899"/>
            </a:lvl2pPr>
            <a:lvl3pPr marL="3702909" indent="0">
              <a:buNone/>
              <a:defRPr sz="4100"/>
            </a:lvl3pPr>
            <a:lvl4pPr marL="5554364" indent="0">
              <a:buNone/>
              <a:defRPr sz="3600"/>
            </a:lvl4pPr>
            <a:lvl5pPr marL="7405820" indent="0">
              <a:buNone/>
              <a:defRPr sz="3600"/>
            </a:lvl5pPr>
            <a:lvl6pPr marL="9257274" indent="0">
              <a:buNone/>
              <a:defRPr sz="3600"/>
            </a:lvl6pPr>
            <a:lvl7pPr marL="11108729" indent="0">
              <a:buNone/>
              <a:defRPr sz="3600"/>
            </a:lvl7pPr>
            <a:lvl8pPr marL="12960184" indent="0">
              <a:buNone/>
              <a:defRPr sz="3600"/>
            </a:lvl8pPr>
            <a:lvl9pPr marL="14811638" indent="0">
              <a:buNone/>
              <a:defRPr sz="3600"/>
            </a:lvl9pPr>
          </a:lstStyle>
          <a:p>
            <a:pPr lvl="0"/>
            <a:r>
              <a:rPr lang="pt-PT"/>
              <a:t>Click to edit Master text styles</a:t>
            </a:r>
          </a:p>
        </p:txBody>
      </p:sp>
      <p:sp>
        <p:nvSpPr>
          <p:cNvPr id="5" name="Date Placeholder 3"/>
          <p:cNvSpPr>
            <a:spLocks noGrp="1"/>
          </p:cNvSpPr>
          <p:nvPr>
            <p:ph type="dt" sz="half" idx="10"/>
          </p:nvPr>
        </p:nvSpPr>
        <p:spPr/>
        <p:txBody>
          <a:bodyPr/>
          <a:lstStyle>
            <a:lvl1pPr>
              <a:defRPr/>
            </a:lvl1pPr>
          </a:lstStyle>
          <a:p>
            <a:pPr>
              <a:defRPr/>
            </a:pPr>
            <a:fld id="{A9751E75-644E-4A6C-B3EB-2F3DF5173B5D}" type="datetimeFigureOut">
              <a:rPr lang="en-US"/>
              <a:pPr>
                <a:defRPr/>
              </a:pPr>
              <a:t>11/2/2021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pt-PT"/>
          </a:p>
        </p:txBody>
      </p:sp>
      <p:sp>
        <p:nvSpPr>
          <p:cNvPr id="7" name="Slide Number Placeholder 5"/>
          <p:cNvSpPr>
            <a:spLocks noGrp="1"/>
          </p:cNvSpPr>
          <p:nvPr>
            <p:ph type="sldNum" sz="quarter" idx="12"/>
          </p:nvPr>
        </p:nvSpPr>
        <p:spPr/>
        <p:txBody>
          <a:bodyPr/>
          <a:lstStyle>
            <a:lvl1pPr>
              <a:defRPr/>
            </a:lvl1pPr>
          </a:lstStyle>
          <a:p>
            <a:pPr>
              <a:defRPr/>
            </a:pPr>
            <a:fld id="{BBBE9F1C-FF81-45D6-ADA5-50FE28340283}" type="slidenum">
              <a:rPr lang="en-US" altLang="pt-PT"/>
              <a:pPr>
                <a:defRPr/>
              </a:pPr>
              <a:t>‹nº›</a:t>
            </a:fld>
            <a:endParaRPr lang="en-US" altLang="pt-PT"/>
          </a:p>
        </p:txBody>
      </p:sp>
    </p:spTree>
    <p:extLst>
      <p:ext uri="{BB962C8B-B14F-4D97-AF65-F5344CB8AC3E}">
        <p14:creationId xmlns:p14="http://schemas.microsoft.com/office/powerpoint/2010/main" val="2990063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1291" y="1729320"/>
            <a:ext cx="25917843" cy="7201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24" tIns="185162" rIns="370324" bIns="185162" numCol="1" anchor="ctr" anchorCtr="0" compatLnSpc="1">
            <a:prstTxWarp prst="textNoShape">
              <a:avLst/>
            </a:prstTxWarp>
          </a:bodyPr>
          <a:lstStyle/>
          <a:p>
            <a:pPr lvl="0"/>
            <a:r>
              <a:rPr lang="pt-PT" altLang="pt-PT"/>
              <a:t>Click to edit Master title style</a:t>
            </a:r>
            <a:endParaRPr lang="en-US" altLang="pt-PT"/>
          </a:p>
        </p:txBody>
      </p:sp>
      <p:sp>
        <p:nvSpPr>
          <p:cNvPr id="1027" name="Text Placeholder 2"/>
          <p:cNvSpPr>
            <a:spLocks noGrp="1"/>
          </p:cNvSpPr>
          <p:nvPr>
            <p:ph type="body" idx="1"/>
          </p:nvPr>
        </p:nvSpPr>
        <p:spPr bwMode="auto">
          <a:xfrm>
            <a:off x="1441291" y="10080723"/>
            <a:ext cx="25917843" cy="28510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70324" tIns="185162" rIns="370324" bIns="185162" numCol="1" anchor="t" anchorCtr="0" compatLnSpc="1">
            <a:prstTxWarp prst="textNoShape">
              <a:avLst/>
            </a:prstTxWarp>
          </a:bodyPr>
          <a:lstStyle/>
          <a:p>
            <a:pPr lvl="0"/>
            <a:r>
              <a:rPr lang="pt-PT" altLang="pt-PT"/>
              <a:t>Click to edit Master text styles</a:t>
            </a:r>
          </a:p>
          <a:p>
            <a:pPr lvl="1"/>
            <a:r>
              <a:rPr lang="pt-PT" altLang="pt-PT"/>
              <a:t>Second level</a:t>
            </a:r>
          </a:p>
          <a:p>
            <a:pPr lvl="2"/>
            <a:r>
              <a:rPr lang="pt-PT" altLang="pt-PT"/>
              <a:t>Third level</a:t>
            </a:r>
          </a:p>
          <a:p>
            <a:pPr lvl="3"/>
            <a:r>
              <a:rPr lang="pt-PT" altLang="pt-PT"/>
              <a:t>Fourth level</a:t>
            </a:r>
          </a:p>
          <a:p>
            <a:pPr lvl="4"/>
            <a:r>
              <a:rPr lang="pt-PT" altLang="pt-PT"/>
              <a:t>Fifth level</a:t>
            </a:r>
            <a:endParaRPr lang="en-US" altLang="pt-PT"/>
          </a:p>
        </p:txBody>
      </p:sp>
      <p:sp>
        <p:nvSpPr>
          <p:cNvPr id="4" name="Date Placeholder 3"/>
          <p:cNvSpPr>
            <a:spLocks noGrp="1"/>
          </p:cNvSpPr>
          <p:nvPr>
            <p:ph type="dt" sz="half" idx="2"/>
          </p:nvPr>
        </p:nvSpPr>
        <p:spPr>
          <a:xfrm>
            <a:off x="1441291" y="40041009"/>
            <a:ext cx="6719148" cy="2300682"/>
          </a:xfrm>
          <a:prstGeom prst="rect">
            <a:avLst/>
          </a:prstGeom>
        </p:spPr>
        <p:txBody>
          <a:bodyPr vert="horz" wrap="square" lIns="370324" tIns="185162" rIns="370324" bIns="185162" numCol="1" anchor="ctr" anchorCtr="0" compatLnSpc="1">
            <a:prstTxWarp prst="textNoShape">
              <a:avLst/>
            </a:prstTxWarp>
          </a:bodyPr>
          <a:lstStyle>
            <a:lvl1pPr eaLnBrk="1" hangingPunct="1">
              <a:defRPr sz="4899">
                <a:solidFill>
                  <a:srgbClr val="898989"/>
                </a:solidFill>
              </a:defRPr>
            </a:lvl1pPr>
          </a:lstStyle>
          <a:p>
            <a:pPr>
              <a:defRPr/>
            </a:pPr>
            <a:fld id="{8BFE67A9-2BA8-42EE-ACD7-8B6F8B5082AD}" type="datetimeFigureOut">
              <a:rPr lang="en-US"/>
              <a:pPr>
                <a:defRPr/>
              </a:pPr>
              <a:t>11/2/2021</a:t>
            </a:fld>
            <a:endParaRPr lang="en-US"/>
          </a:p>
        </p:txBody>
      </p:sp>
      <p:sp>
        <p:nvSpPr>
          <p:cNvPr id="5" name="Footer Placeholder 4"/>
          <p:cNvSpPr>
            <a:spLocks noGrp="1"/>
          </p:cNvSpPr>
          <p:nvPr>
            <p:ph type="ftr" sz="quarter" idx="3"/>
          </p:nvPr>
        </p:nvSpPr>
        <p:spPr>
          <a:xfrm>
            <a:off x="9839830" y="40041009"/>
            <a:ext cx="9120769" cy="2300682"/>
          </a:xfrm>
          <a:prstGeom prst="rect">
            <a:avLst/>
          </a:prstGeom>
        </p:spPr>
        <p:txBody>
          <a:bodyPr vert="horz" wrap="square" lIns="370324" tIns="185162" rIns="370324" bIns="185162" numCol="1" anchor="ctr" anchorCtr="0" compatLnSpc="1">
            <a:prstTxWarp prst="textNoShape">
              <a:avLst/>
            </a:prstTxWarp>
          </a:bodyPr>
          <a:lstStyle>
            <a:lvl1pPr algn="ctr" eaLnBrk="1" hangingPunct="1">
              <a:defRPr sz="4899">
                <a:solidFill>
                  <a:srgbClr val="898989"/>
                </a:solidFill>
              </a:defRPr>
            </a:lvl1pPr>
          </a:lstStyle>
          <a:p>
            <a:pPr>
              <a:defRPr/>
            </a:pPr>
            <a:endParaRPr lang="pt-PT"/>
          </a:p>
        </p:txBody>
      </p:sp>
      <p:sp>
        <p:nvSpPr>
          <p:cNvPr id="6" name="Slide Number Placeholder 5"/>
          <p:cNvSpPr>
            <a:spLocks noGrp="1"/>
          </p:cNvSpPr>
          <p:nvPr>
            <p:ph type="sldNum" sz="quarter" idx="4"/>
          </p:nvPr>
        </p:nvSpPr>
        <p:spPr>
          <a:xfrm>
            <a:off x="20639989" y="40041009"/>
            <a:ext cx="6719147" cy="2300682"/>
          </a:xfrm>
          <a:prstGeom prst="rect">
            <a:avLst/>
          </a:prstGeom>
        </p:spPr>
        <p:txBody>
          <a:bodyPr vert="horz" wrap="square" lIns="370324" tIns="185162" rIns="370324" bIns="185162" numCol="1" anchor="ctr" anchorCtr="0" compatLnSpc="1">
            <a:prstTxWarp prst="textNoShape">
              <a:avLst/>
            </a:prstTxWarp>
          </a:bodyPr>
          <a:lstStyle>
            <a:lvl1pPr algn="r" eaLnBrk="1" hangingPunct="1">
              <a:defRPr sz="4899">
                <a:solidFill>
                  <a:srgbClr val="898989"/>
                </a:solidFill>
              </a:defRPr>
            </a:lvl1pPr>
          </a:lstStyle>
          <a:p>
            <a:pPr>
              <a:defRPr/>
            </a:pPr>
            <a:fld id="{CAAE78BC-296C-4B21-9B31-0B8B9C997708}" type="slidenum">
              <a:rPr lang="en-US" altLang="pt-PT"/>
              <a:pPr>
                <a:defRPr/>
              </a:pPr>
              <a:t>‹nº›</a:t>
            </a:fld>
            <a:endParaRPr lang="en-US" alt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849274" rtl="0" eaLnBrk="0" fontAlgn="base" hangingPunct="0">
        <a:spcBef>
          <a:spcPct val="0"/>
        </a:spcBef>
        <a:spcAft>
          <a:spcPct val="0"/>
        </a:spcAft>
        <a:defRPr sz="17799" kern="1200">
          <a:solidFill>
            <a:schemeClr val="tx1"/>
          </a:solidFill>
          <a:latin typeface="+mj-lt"/>
          <a:ea typeface="MS PGothic" panose="020B0600070205080204" pitchFamily="34" charset="-128"/>
          <a:cs typeface="MS PGothic" charset="0"/>
        </a:defRPr>
      </a:lvl1pPr>
      <a:lvl2pPr algn="ctr" defTabSz="1849274" rtl="0" eaLnBrk="0" fontAlgn="base" hangingPunct="0">
        <a:spcBef>
          <a:spcPct val="0"/>
        </a:spcBef>
        <a:spcAft>
          <a:spcPct val="0"/>
        </a:spcAft>
        <a:defRPr sz="17799">
          <a:solidFill>
            <a:schemeClr val="tx1"/>
          </a:solidFill>
          <a:latin typeface="Calibri" charset="0"/>
          <a:ea typeface="MS PGothic" panose="020B0600070205080204" pitchFamily="34" charset="-128"/>
          <a:cs typeface="MS PGothic" charset="0"/>
        </a:defRPr>
      </a:lvl2pPr>
      <a:lvl3pPr algn="ctr" defTabSz="1849274" rtl="0" eaLnBrk="0" fontAlgn="base" hangingPunct="0">
        <a:spcBef>
          <a:spcPct val="0"/>
        </a:spcBef>
        <a:spcAft>
          <a:spcPct val="0"/>
        </a:spcAft>
        <a:defRPr sz="17799">
          <a:solidFill>
            <a:schemeClr val="tx1"/>
          </a:solidFill>
          <a:latin typeface="Calibri" charset="0"/>
          <a:ea typeface="MS PGothic" panose="020B0600070205080204" pitchFamily="34" charset="-128"/>
          <a:cs typeface="MS PGothic" charset="0"/>
        </a:defRPr>
      </a:lvl3pPr>
      <a:lvl4pPr algn="ctr" defTabSz="1849274" rtl="0" eaLnBrk="0" fontAlgn="base" hangingPunct="0">
        <a:spcBef>
          <a:spcPct val="0"/>
        </a:spcBef>
        <a:spcAft>
          <a:spcPct val="0"/>
        </a:spcAft>
        <a:defRPr sz="17799">
          <a:solidFill>
            <a:schemeClr val="tx1"/>
          </a:solidFill>
          <a:latin typeface="Calibri" charset="0"/>
          <a:ea typeface="MS PGothic" panose="020B0600070205080204" pitchFamily="34" charset="-128"/>
          <a:cs typeface="MS PGothic" charset="0"/>
        </a:defRPr>
      </a:lvl4pPr>
      <a:lvl5pPr algn="ctr" defTabSz="1849274" rtl="0" eaLnBrk="0" fontAlgn="base" hangingPunct="0">
        <a:spcBef>
          <a:spcPct val="0"/>
        </a:spcBef>
        <a:spcAft>
          <a:spcPct val="0"/>
        </a:spcAft>
        <a:defRPr sz="17799">
          <a:solidFill>
            <a:schemeClr val="tx1"/>
          </a:solidFill>
          <a:latin typeface="Calibri" charset="0"/>
          <a:ea typeface="MS PGothic" panose="020B0600070205080204" pitchFamily="34" charset="-128"/>
          <a:cs typeface="MS PGothic" charset="0"/>
        </a:defRPr>
      </a:lvl5pPr>
      <a:lvl6pPr marL="411490" algn="ctr" defTabSz="1850273" rtl="0" fontAlgn="base">
        <a:spcBef>
          <a:spcPct val="0"/>
        </a:spcBef>
        <a:spcAft>
          <a:spcPct val="0"/>
        </a:spcAft>
        <a:defRPr sz="17799">
          <a:solidFill>
            <a:schemeClr val="tx1"/>
          </a:solidFill>
          <a:latin typeface="Calibri" charset="0"/>
          <a:ea typeface="ＭＳ Ｐゴシック" charset="0"/>
          <a:cs typeface="ＭＳ Ｐゴシック" charset="0"/>
        </a:defRPr>
      </a:lvl6pPr>
      <a:lvl7pPr marL="822978" algn="ctr" defTabSz="1850273" rtl="0" fontAlgn="base">
        <a:spcBef>
          <a:spcPct val="0"/>
        </a:spcBef>
        <a:spcAft>
          <a:spcPct val="0"/>
        </a:spcAft>
        <a:defRPr sz="17799">
          <a:solidFill>
            <a:schemeClr val="tx1"/>
          </a:solidFill>
          <a:latin typeface="Calibri" charset="0"/>
          <a:ea typeface="ＭＳ Ｐゴシック" charset="0"/>
          <a:cs typeface="ＭＳ Ｐゴシック" charset="0"/>
        </a:defRPr>
      </a:lvl7pPr>
      <a:lvl8pPr marL="1234468" algn="ctr" defTabSz="1850273" rtl="0" fontAlgn="base">
        <a:spcBef>
          <a:spcPct val="0"/>
        </a:spcBef>
        <a:spcAft>
          <a:spcPct val="0"/>
        </a:spcAft>
        <a:defRPr sz="17799">
          <a:solidFill>
            <a:schemeClr val="tx1"/>
          </a:solidFill>
          <a:latin typeface="Calibri" charset="0"/>
          <a:ea typeface="ＭＳ Ｐゴシック" charset="0"/>
          <a:cs typeface="ＭＳ Ｐゴシック" charset="0"/>
        </a:defRPr>
      </a:lvl8pPr>
      <a:lvl9pPr marL="1645957" algn="ctr" defTabSz="1850273" rtl="0" fontAlgn="base">
        <a:spcBef>
          <a:spcPct val="0"/>
        </a:spcBef>
        <a:spcAft>
          <a:spcPct val="0"/>
        </a:spcAft>
        <a:defRPr sz="17799">
          <a:solidFill>
            <a:schemeClr val="tx1"/>
          </a:solidFill>
          <a:latin typeface="Calibri" charset="0"/>
          <a:ea typeface="ＭＳ Ｐゴシック" charset="0"/>
          <a:cs typeface="ＭＳ Ｐゴシック" charset="0"/>
        </a:defRPr>
      </a:lvl9pPr>
    </p:titleStyle>
    <p:bodyStyle>
      <a:lvl1pPr marL="1385765" indent="-1385765" algn="l" defTabSz="1849274" rtl="0" eaLnBrk="0" fontAlgn="base" hangingPunct="0">
        <a:spcBef>
          <a:spcPct val="20000"/>
        </a:spcBef>
        <a:spcAft>
          <a:spcPct val="0"/>
        </a:spcAft>
        <a:buFont typeface="Arial" panose="020B0604020202020204" pitchFamily="34" charset="0"/>
        <a:buChar char="•"/>
        <a:defRPr sz="12999" kern="1200">
          <a:solidFill>
            <a:schemeClr val="tx1"/>
          </a:solidFill>
          <a:latin typeface="+mn-lt"/>
          <a:ea typeface="MS PGothic" panose="020B0600070205080204" pitchFamily="34" charset="-128"/>
          <a:cs typeface="MS PGothic" charset="0"/>
        </a:defRPr>
      </a:lvl1pPr>
      <a:lvl2pPr marL="3006459" indent="-1155597" algn="l" defTabSz="1849274" rtl="0" eaLnBrk="0" fontAlgn="base" hangingPunct="0">
        <a:spcBef>
          <a:spcPct val="20000"/>
        </a:spcBef>
        <a:spcAft>
          <a:spcPct val="0"/>
        </a:spcAft>
        <a:buFont typeface="Arial" panose="020B0604020202020204" pitchFamily="34" charset="0"/>
        <a:buChar char="–"/>
        <a:defRPr sz="11299" kern="1200">
          <a:solidFill>
            <a:schemeClr val="tx1"/>
          </a:solidFill>
          <a:latin typeface="+mn-lt"/>
          <a:ea typeface="MS PGothic" panose="020B0600070205080204" pitchFamily="34" charset="-128"/>
          <a:cs typeface="MS PGothic" charset="0"/>
        </a:defRPr>
      </a:lvl2pPr>
      <a:lvl3pPr marL="4627153" indent="-923844" algn="l" defTabSz="1849274" rtl="0" eaLnBrk="0" fontAlgn="base" hangingPunct="0">
        <a:spcBef>
          <a:spcPct val="20000"/>
        </a:spcBef>
        <a:spcAft>
          <a:spcPct val="0"/>
        </a:spcAft>
        <a:buFont typeface="Arial" panose="020B0604020202020204" pitchFamily="34" charset="0"/>
        <a:buChar char="•"/>
        <a:defRPr sz="9699" kern="1200">
          <a:solidFill>
            <a:schemeClr val="tx1"/>
          </a:solidFill>
          <a:latin typeface="+mn-lt"/>
          <a:ea typeface="MS PGothic" panose="020B0600070205080204" pitchFamily="34" charset="-128"/>
          <a:cs typeface="MS PGothic" charset="0"/>
        </a:defRPr>
      </a:lvl3pPr>
      <a:lvl4pPr marL="6478014" indent="-923844" algn="l" defTabSz="1849274" rtl="0" eaLnBrk="0" fontAlgn="base" hangingPunct="0">
        <a:spcBef>
          <a:spcPct val="20000"/>
        </a:spcBef>
        <a:spcAft>
          <a:spcPct val="0"/>
        </a:spcAft>
        <a:buFont typeface="Arial" panose="020B0604020202020204" pitchFamily="34" charset="0"/>
        <a:buChar char="–"/>
        <a:defRPr sz="8099" kern="1200">
          <a:solidFill>
            <a:schemeClr val="tx1"/>
          </a:solidFill>
          <a:latin typeface="+mn-lt"/>
          <a:ea typeface="MS PGothic" panose="020B0600070205080204" pitchFamily="34" charset="-128"/>
          <a:cs typeface="MS PGothic" charset="0"/>
        </a:defRPr>
      </a:lvl4pPr>
      <a:lvl5pPr marL="8330462" indent="-923844" algn="l" defTabSz="1849274" rtl="0" eaLnBrk="0" fontAlgn="base" hangingPunct="0">
        <a:spcBef>
          <a:spcPct val="20000"/>
        </a:spcBef>
        <a:spcAft>
          <a:spcPct val="0"/>
        </a:spcAft>
        <a:buFont typeface="Arial" panose="020B0604020202020204" pitchFamily="34" charset="0"/>
        <a:buChar char="»"/>
        <a:defRPr sz="8099" kern="1200">
          <a:solidFill>
            <a:schemeClr val="tx1"/>
          </a:solidFill>
          <a:latin typeface="+mn-lt"/>
          <a:ea typeface="MS PGothic" panose="020B0600070205080204" pitchFamily="34" charset="-128"/>
          <a:cs typeface="MS PGothic" charset="0"/>
        </a:defRPr>
      </a:lvl5pPr>
      <a:lvl6pPr marL="10183001" indent="-925728" algn="l" defTabSz="1851455" rtl="0" eaLnBrk="1" latinLnBrk="0" hangingPunct="1">
        <a:spcBef>
          <a:spcPct val="20000"/>
        </a:spcBef>
        <a:buFont typeface="Arial"/>
        <a:buChar char="•"/>
        <a:defRPr sz="8099" kern="1200">
          <a:solidFill>
            <a:schemeClr val="tx1"/>
          </a:solidFill>
          <a:latin typeface="+mn-lt"/>
          <a:ea typeface="+mn-ea"/>
          <a:cs typeface="+mn-cs"/>
        </a:defRPr>
      </a:lvl6pPr>
      <a:lvl7pPr marL="12034456" indent="-925728" algn="l" defTabSz="1851455" rtl="0" eaLnBrk="1" latinLnBrk="0" hangingPunct="1">
        <a:spcBef>
          <a:spcPct val="20000"/>
        </a:spcBef>
        <a:buFont typeface="Arial"/>
        <a:buChar char="•"/>
        <a:defRPr sz="8099" kern="1200">
          <a:solidFill>
            <a:schemeClr val="tx1"/>
          </a:solidFill>
          <a:latin typeface="+mn-lt"/>
          <a:ea typeface="+mn-ea"/>
          <a:cs typeface="+mn-cs"/>
        </a:defRPr>
      </a:lvl7pPr>
      <a:lvl8pPr marL="13885912" indent="-925728" algn="l" defTabSz="1851455" rtl="0" eaLnBrk="1" latinLnBrk="0" hangingPunct="1">
        <a:spcBef>
          <a:spcPct val="20000"/>
        </a:spcBef>
        <a:buFont typeface="Arial"/>
        <a:buChar char="•"/>
        <a:defRPr sz="8099" kern="1200">
          <a:solidFill>
            <a:schemeClr val="tx1"/>
          </a:solidFill>
          <a:latin typeface="+mn-lt"/>
          <a:ea typeface="+mn-ea"/>
          <a:cs typeface="+mn-cs"/>
        </a:defRPr>
      </a:lvl8pPr>
      <a:lvl9pPr marL="15737366" indent="-925728" algn="l" defTabSz="1851455" rtl="0" eaLnBrk="1" latinLnBrk="0" hangingPunct="1">
        <a:spcBef>
          <a:spcPct val="20000"/>
        </a:spcBef>
        <a:buFont typeface="Arial"/>
        <a:buChar char="•"/>
        <a:defRPr sz="8099" kern="1200">
          <a:solidFill>
            <a:schemeClr val="tx1"/>
          </a:solidFill>
          <a:latin typeface="+mn-lt"/>
          <a:ea typeface="+mn-ea"/>
          <a:cs typeface="+mn-cs"/>
        </a:defRPr>
      </a:lvl9pPr>
    </p:bodyStyle>
    <p:otherStyle>
      <a:defPPr>
        <a:defRPr lang="en-US"/>
      </a:defPPr>
      <a:lvl1pPr marL="0" algn="l" defTabSz="1851455" rtl="0" eaLnBrk="1" latinLnBrk="0" hangingPunct="1">
        <a:defRPr sz="7299" kern="1200">
          <a:solidFill>
            <a:schemeClr val="tx1"/>
          </a:solidFill>
          <a:latin typeface="+mn-lt"/>
          <a:ea typeface="+mn-ea"/>
          <a:cs typeface="+mn-cs"/>
        </a:defRPr>
      </a:lvl1pPr>
      <a:lvl2pPr marL="1851455" algn="l" defTabSz="1851455" rtl="0" eaLnBrk="1" latinLnBrk="0" hangingPunct="1">
        <a:defRPr sz="7299" kern="1200">
          <a:solidFill>
            <a:schemeClr val="tx1"/>
          </a:solidFill>
          <a:latin typeface="+mn-lt"/>
          <a:ea typeface="+mn-ea"/>
          <a:cs typeface="+mn-cs"/>
        </a:defRPr>
      </a:lvl2pPr>
      <a:lvl3pPr marL="3702909" algn="l" defTabSz="1851455" rtl="0" eaLnBrk="1" latinLnBrk="0" hangingPunct="1">
        <a:defRPr sz="7299" kern="1200">
          <a:solidFill>
            <a:schemeClr val="tx1"/>
          </a:solidFill>
          <a:latin typeface="+mn-lt"/>
          <a:ea typeface="+mn-ea"/>
          <a:cs typeface="+mn-cs"/>
        </a:defRPr>
      </a:lvl3pPr>
      <a:lvl4pPr marL="5554364" algn="l" defTabSz="1851455" rtl="0" eaLnBrk="1" latinLnBrk="0" hangingPunct="1">
        <a:defRPr sz="7299" kern="1200">
          <a:solidFill>
            <a:schemeClr val="tx1"/>
          </a:solidFill>
          <a:latin typeface="+mn-lt"/>
          <a:ea typeface="+mn-ea"/>
          <a:cs typeface="+mn-cs"/>
        </a:defRPr>
      </a:lvl4pPr>
      <a:lvl5pPr marL="7405820" algn="l" defTabSz="1851455" rtl="0" eaLnBrk="1" latinLnBrk="0" hangingPunct="1">
        <a:defRPr sz="7299" kern="1200">
          <a:solidFill>
            <a:schemeClr val="tx1"/>
          </a:solidFill>
          <a:latin typeface="+mn-lt"/>
          <a:ea typeface="+mn-ea"/>
          <a:cs typeface="+mn-cs"/>
        </a:defRPr>
      </a:lvl5pPr>
      <a:lvl6pPr marL="9257274" algn="l" defTabSz="1851455" rtl="0" eaLnBrk="1" latinLnBrk="0" hangingPunct="1">
        <a:defRPr sz="7299" kern="1200">
          <a:solidFill>
            <a:schemeClr val="tx1"/>
          </a:solidFill>
          <a:latin typeface="+mn-lt"/>
          <a:ea typeface="+mn-ea"/>
          <a:cs typeface="+mn-cs"/>
        </a:defRPr>
      </a:lvl6pPr>
      <a:lvl7pPr marL="11108729" algn="l" defTabSz="1851455" rtl="0" eaLnBrk="1" latinLnBrk="0" hangingPunct="1">
        <a:defRPr sz="7299" kern="1200">
          <a:solidFill>
            <a:schemeClr val="tx1"/>
          </a:solidFill>
          <a:latin typeface="+mn-lt"/>
          <a:ea typeface="+mn-ea"/>
          <a:cs typeface="+mn-cs"/>
        </a:defRPr>
      </a:lvl7pPr>
      <a:lvl8pPr marL="12960184" algn="l" defTabSz="1851455" rtl="0" eaLnBrk="1" latinLnBrk="0" hangingPunct="1">
        <a:defRPr sz="7299" kern="1200">
          <a:solidFill>
            <a:schemeClr val="tx1"/>
          </a:solidFill>
          <a:latin typeface="+mn-lt"/>
          <a:ea typeface="+mn-ea"/>
          <a:cs typeface="+mn-cs"/>
        </a:defRPr>
      </a:lvl8pPr>
      <a:lvl9pPr marL="14811638" algn="l" defTabSz="1851455" rtl="0" eaLnBrk="1" latinLnBrk="0" hangingPunct="1">
        <a:defRPr sz="72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hyperlink" Target="mailto:ana.paulino@cebal.pt" TargetMode="External"/><Relationship Id="rId18" Type="http://schemas.openxmlformats.org/officeDocument/2006/relationships/image" Target="../media/image7.png"/><Relationship Id="rId26" Type="http://schemas.openxmlformats.org/officeDocument/2006/relationships/image" Target="../media/image15.png"/><Relationship Id="rId39" Type="http://schemas.openxmlformats.org/officeDocument/2006/relationships/image" Target="../media/image28.png"/><Relationship Id="rId21" Type="http://schemas.openxmlformats.org/officeDocument/2006/relationships/image" Target="../media/image10.png"/><Relationship Id="rId34" Type="http://schemas.openxmlformats.org/officeDocument/2006/relationships/image" Target="../media/image23.png"/><Relationship Id="rId7" Type="http://schemas.openxmlformats.org/officeDocument/2006/relationships/hyperlink" Target="mailto:rita.pires@cebal.pt" TargetMode="External"/><Relationship Id="rId12" Type="http://schemas.openxmlformats.org/officeDocument/2006/relationships/hyperlink" Target="mailto:ofpaulo@fc.ul.pt" TargetMode="External"/><Relationship Id="rId17" Type="http://schemas.openxmlformats.org/officeDocument/2006/relationships/image" Target="../media/image6.png"/><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jpg"/><Relationship Id="rId2" Type="http://schemas.openxmlformats.org/officeDocument/2006/relationships/notesSlide" Target="../notesSlides/notesSlide1.xml"/><Relationship Id="rId16" Type="http://schemas.openxmlformats.org/officeDocument/2006/relationships/image" Target="../media/image5.png"/><Relationship Id="rId20" Type="http://schemas.openxmlformats.org/officeDocument/2006/relationships/image" Target="../media/image9.png"/><Relationship Id="rId29"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hyperlink" Target="mailto:daniela.rosa@cebal.pt" TargetMode="External"/><Relationship Id="rId11" Type="http://schemas.openxmlformats.org/officeDocument/2006/relationships/hyperlink" Target="mailto:fatima.duarte@cebal.pt" TargetMode="External"/><Relationship Id="rId24" Type="http://schemas.openxmlformats.org/officeDocument/2006/relationships/image" Target="../media/image13.png"/><Relationship Id="rId32" Type="http://schemas.openxmlformats.org/officeDocument/2006/relationships/image" Target="../media/image21.jpg"/><Relationship Id="rId37" Type="http://schemas.openxmlformats.org/officeDocument/2006/relationships/image" Target="../media/image26.jpeg"/><Relationship Id="rId5" Type="http://schemas.openxmlformats.org/officeDocument/2006/relationships/hyperlink" Target="mailto:teresa.bras@cebal.pt" TargetMode="External"/><Relationship Id="rId15" Type="http://schemas.openxmlformats.org/officeDocument/2006/relationships/image" Target="../media/image4.jpeg"/><Relationship Id="rId23" Type="http://schemas.openxmlformats.org/officeDocument/2006/relationships/image" Target="../media/image12.png"/><Relationship Id="rId28" Type="http://schemas.openxmlformats.org/officeDocument/2006/relationships/image" Target="../media/image17.png"/><Relationship Id="rId36" Type="http://schemas.openxmlformats.org/officeDocument/2006/relationships/image" Target="../media/image25.png"/><Relationship Id="rId10" Type="http://schemas.openxmlformats.org/officeDocument/2006/relationships/hyperlink" Target="mailto:liliana.marum@cebal.pt" TargetMode="External"/><Relationship Id="rId19" Type="http://schemas.openxmlformats.org/officeDocument/2006/relationships/image" Target="../media/image8.png"/><Relationship Id="rId31" Type="http://schemas.openxmlformats.org/officeDocument/2006/relationships/image" Target="../media/image20.jpeg"/><Relationship Id="rId4" Type="http://schemas.openxmlformats.org/officeDocument/2006/relationships/image" Target="../media/image2.png"/><Relationship Id="rId9" Type="http://schemas.openxmlformats.org/officeDocument/2006/relationships/hyperlink" Target="mailto:margarida.pereira@cebal.pt" TargetMode="External"/><Relationship Id="rId14" Type="http://schemas.openxmlformats.org/officeDocument/2006/relationships/image" Target="../media/image3.png"/><Relationship Id="rId22" Type="http://schemas.openxmlformats.org/officeDocument/2006/relationships/image" Target="../media/image11.jpeg"/><Relationship Id="rId27" Type="http://schemas.openxmlformats.org/officeDocument/2006/relationships/image" Target="../media/image16.png"/><Relationship Id="rId30" Type="http://schemas.openxmlformats.org/officeDocument/2006/relationships/image" Target="../media/image19.jpeg"/><Relationship Id="rId35" Type="http://schemas.openxmlformats.org/officeDocument/2006/relationships/image" Target="../media/image24.png"/><Relationship Id="rId8" Type="http://schemas.openxmlformats.org/officeDocument/2006/relationships/hyperlink" Target="mailto:jacqueline.oliveira@cebal.pt" TargetMode="Externa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 name="Imagem 118">
            <a:extLst>
              <a:ext uri="{FF2B5EF4-FFF2-40B4-BE49-F238E27FC236}">
                <a16:creationId xmlns:a16="http://schemas.microsoft.com/office/drawing/2014/main" id="{11593D6C-BF39-4F2D-8597-FA04148B46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6917276" y="41744482"/>
            <a:ext cx="952500" cy="946316"/>
          </a:xfrm>
          <a:prstGeom prst="rect">
            <a:avLst/>
          </a:prstGeom>
        </p:spPr>
      </p:pic>
      <p:sp>
        <p:nvSpPr>
          <p:cNvPr id="17" name="Retângulo 16"/>
          <p:cNvSpPr/>
          <p:nvPr/>
        </p:nvSpPr>
        <p:spPr>
          <a:xfrm>
            <a:off x="5889" y="-249531"/>
            <a:ext cx="28825505" cy="6553934"/>
          </a:xfrm>
          <a:prstGeom prst="rect">
            <a:avLst/>
          </a:prstGeom>
          <a:solidFill>
            <a:srgbClr val="DDE8C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dirty="0"/>
          </a:p>
        </p:txBody>
      </p:sp>
      <p:sp>
        <p:nvSpPr>
          <p:cNvPr id="13315" name="Rectangle 52"/>
          <p:cNvSpPr>
            <a:spLocks/>
          </p:cNvSpPr>
          <p:nvPr/>
        </p:nvSpPr>
        <p:spPr bwMode="auto">
          <a:xfrm>
            <a:off x="-33057" y="6303860"/>
            <a:ext cx="13380113" cy="993665"/>
          </a:xfrm>
          <a:prstGeom prst="rect">
            <a:avLst/>
          </a:prstGeom>
          <a:noFill/>
          <a:ln w="9525">
            <a:noFill/>
            <a:miter lim="800000"/>
            <a:headEnd/>
            <a:tailEnd/>
          </a:ln>
        </p:spPr>
        <p:txBody>
          <a:bodyPr lIns="0" tIns="0" rIns="40590" bIns="0" anchor="ctr"/>
          <a:lstStyle/>
          <a:p>
            <a:pPr marL="39684" algn="ctr" eaLnBrk="1" hangingPunct="1">
              <a:defRPr/>
            </a:pPr>
            <a:r>
              <a:rPr lang="en-US" sz="8500" b="1" dirty="0">
                <a:ln w="22225">
                  <a:solidFill>
                    <a:schemeClr val="accent3">
                      <a:lumMod val="50000"/>
                    </a:schemeClr>
                  </a:solidFill>
                  <a:prstDash val="solid"/>
                </a:ln>
                <a:solidFill>
                  <a:srgbClr val="8C7E9B"/>
                </a:solidFill>
                <a:effectLst/>
              </a:rPr>
              <a:t>INTRODUCTION</a:t>
            </a:r>
          </a:p>
        </p:txBody>
      </p:sp>
      <p:sp>
        <p:nvSpPr>
          <p:cNvPr id="92" name="TextBox 91"/>
          <p:cNvSpPr txBox="1"/>
          <p:nvPr/>
        </p:nvSpPr>
        <p:spPr>
          <a:xfrm>
            <a:off x="-15485" y="10474263"/>
            <a:ext cx="28831394" cy="769441"/>
          </a:xfrm>
          <a:prstGeom prst="rect">
            <a:avLst/>
          </a:prstGeom>
          <a:solidFill>
            <a:srgbClr val="D4E2B8"/>
          </a:solidFill>
          <a:ln>
            <a:noFill/>
          </a:ln>
          <a:effectLst/>
        </p:spPr>
        <p:style>
          <a:lnRef idx="1">
            <a:schemeClr val="accent3"/>
          </a:lnRef>
          <a:fillRef idx="3">
            <a:schemeClr val="accent3"/>
          </a:fillRef>
          <a:effectRef idx="2">
            <a:schemeClr val="accent3"/>
          </a:effectRef>
          <a:fontRef idx="minor">
            <a:schemeClr val="lt1"/>
          </a:fontRef>
        </p:style>
        <p:txBody>
          <a:bodyPr wrap="square">
            <a:spAutoFit/>
          </a:bodyPr>
          <a:lstStyle/>
          <a:p>
            <a:pPr algn="ctr">
              <a:defRPr/>
            </a:pPr>
            <a:r>
              <a:rPr lang="en-US" sz="4400" b="1" dirty="0">
                <a:solidFill>
                  <a:srgbClr val="8C7E9B"/>
                </a:solidFill>
              </a:rPr>
              <a:t>AIM: </a:t>
            </a:r>
            <a:r>
              <a:rPr lang="en-US" sz="4400" dirty="0">
                <a:solidFill>
                  <a:schemeClr val="tx1"/>
                </a:solidFill>
              </a:rPr>
              <a:t>To</a:t>
            </a:r>
            <a:r>
              <a:rPr lang="en-US" sz="4400" b="1" dirty="0">
                <a:solidFill>
                  <a:srgbClr val="8C7E9B"/>
                </a:solidFill>
              </a:rPr>
              <a:t> </a:t>
            </a:r>
            <a:r>
              <a:rPr lang="en-US" sz="4400" dirty="0">
                <a:solidFill>
                  <a:sysClr val="windowText" lastClr="000000"/>
                </a:solidFill>
              </a:rPr>
              <a:t>obtain molecular markers, related to characteristics of interest, for future cardoon breeding programs</a:t>
            </a:r>
          </a:p>
        </p:txBody>
      </p:sp>
      <p:pic>
        <p:nvPicPr>
          <p:cNvPr id="53" name="Imagem 5" descr="Uma imagem com objeto&#10;&#10;Descrição gerada com confiança muito alta"/>
          <p:cNvPicPr>
            <a:picLocks noChangeAspect="1"/>
          </p:cNvPicPr>
          <p:nvPr/>
        </p:nvPicPr>
        <p:blipFill rotWithShape="1">
          <a:blip r:embed="rId4" cstate="print">
            <a:duotone>
              <a:schemeClr val="accent4">
                <a:shade val="45000"/>
                <a:satMod val="135000"/>
              </a:schemeClr>
              <a:prstClr val="white"/>
            </a:duotone>
            <a:extLst>
              <a:ext uri="{28A0092B-C50C-407E-A947-70E740481C1C}">
                <a14:useLocalDpi xmlns:a14="http://schemas.microsoft.com/office/drawing/2010/main" val="0"/>
              </a:ext>
            </a:extLst>
          </a:blip>
          <a:srcRect l="-6942" r="17650" b="28822"/>
          <a:stretch/>
        </p:blipFill>
        <p:spPr>
          <a:xfrm>
            <a:off x="22478658" y="-224499"/>
            <a:ext cx="6352736" cy="6553933"/>
          </a:xfrm>
          <a:prstGeom prst="rect">
            <a:avLst/>
          </a:prstGeom>
          <a:noFill/>
          <a:ln>
            <a:noFill/>
          </a:ln>
        </p:spPr>
      </p:pic>
      <p:sp>
        <p:nvSpPr>
          <p:cNvPr id="3083" name="Rectangle 51"/>
          <p:cNvSpPr>
            <a:spLocks/>
          </p:cNvSpPr>
          <p:nvPr/>
        </p:nvSpPr>
        <p:spPr bwMode="auto">
          <a:xfrm>
            <a:off x="246416" y="2173211"/>
            <a:ext cx="21343298" cy="4170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590" bIns="0"/>
          <a:lstStyle>
            <a:lvl1pPr marL="39688">
              <a:defRPr sz="7300">
                <a:solidFill>
                  <a:schemeClr val="tx1"/>
                </a:solidFill>
                <a:latin typeface="Calibri" panose="020F0502020204030204" pitchFamily="34" charset="0"/>
                <a:ea typeface="MS PGothic" panose="020B0600070205080204" pitchFamily="34" charset="-128"/>
              </a:defRPr>
            </a:lvl1pPr>
            <a:lvl2pPr marL="742950" indent="-285750">
              <a:defRPr sz="7300">
                <a:solidFill>
                  <a:schemeClr val="tx1"/>
                </a:solidFill>
                <a:latin typeface="Calibri" panose="020F0502020204030204" pitchFamily="34" charset="0"/>
                <a:ea typeface="MS PGothic" panose="020B0600070205080204" pitchFamily="34" charset="-128"/>
              </a:defRPr>
            </a:lvl2pPr>
            <a:lvl3pPr marL="1143000" indent="-228600">
              <a:defRPr sz="7300">
                <a:solidFill>
                  <a:schemeClr val="tx1"/>
                </a:solidFill>
                <a:latin typeface="Calibri" panose="020F0502020204030204" pitchFamily="34" charset="0"/>
                <a:ea typeface="MS PGothic" panose="020B0600070205080204" pitchFamily="34" charset="-128"/>
              </a:defRPr>
            </a:lvl3pPr>
            <a:lvl4pPr marL="1600200" indent="-228600">
              <a:defRPr sz="7300">
                <a:solidFill>
                  <a:schemeClr val="tx1"/>
                </a:solidFill>
                <a:latin typeface="Calibri" panose="020F0502020204030204" pitchFamily="34" charset="0"/>
                <a:ea typeface="MS PGothic" panose="020B0600070205080204" pitchFamily="34" charset="-128"/>
              </a:defRPr>
            </a:lvl4pPr>
            <a:lvl5pPr marL="2057400" indent="-228600">
              <a:defRPr sz="7300">
                <a:solidFill>
                  <a:schemeClr val="tx1"/>
                </a:solidFill>
                <a:latin typeface="Calibri" panose="020F0502020204030204" pitchFamily="34" charset="0"/>
                <a:ea typeface="MS PGothic" panose="020B0600070205080204" pitchFamily="34" charset="-128"/>
              </a:defRPr>
            </a:lvl5pPr>
            <a:lvl6pPr marL="25146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6pPr>
            <a:lvl7pPr marL="29718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7pPr>
            <a:lvl8pPr marL="34290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8pPr>
            <a:lvl9pPr marL="38862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9pPr>
          </a:lstStyle>
          <a:p>
            <a:r>
              <a:rPr lang="pt-PT" sz="3500" b="1" dirty="0">
                <a:latin typeface="Palatino Linotype" panose="02040502050505030304" pitchFamily="18" charset="0"/>
              </a:rPr>
              <a:t>Ana Paulino </a:t>
            </a:r>
            <a:r>
              <a:rPr lang="pt-PT" sz="3500" b="1" baseline="30000" dirty="0">
                <a:latin typeface="Palatino Linotype" panose="02040502050505030304" pitchFamily="18" charset="0"/>
              </a:rPr>
              <a:t>1,2</a:t>
            </a:r>
            <a:r>
              <a:rPr lang="pt-PT" sz="3500" b="1" dirty="0">
                <a:latin typeface="Palatino Linotype" panose="02040502050505030304" pitchFamily="18" charset="0"/>
              </a:rPr>
              <a:t>*, Teresa Brás </a:t>
            </a:r>
            <a:r>
              <a:rPr lang="pt-PT" sz="3500" b="1" baseline="30000" dirty="0">
                <a:latin typeface="Palatino Linotype" panose="02040502050505030304" pitchFamily="18" charset="0"/>
              </a:rPr>
              <a:t>1,3</a:t>
            </a:r>
            <a:r>
              <a:rPr lang="pt-PT" sz="3500" b="1" dirty="0">
                <a:latin typeface="Palatino Linotype" panose="02040502050505030304" pitchFamily="18" charset="0"/>
              </a:rPr>
              <a:t>, Daniela Rosa </a:t>
            </a:r>
            <a:r>
              <a:rPr lang="pt-PT" sz="3500" b="1" baseline="30000" dirty="0">
                <a:latin typeface="Palatino Linotype" panose="02040502050505030304" pitchFamily="18" charset="0"/>
              </a:rPr>
              <a:t>1,3,4</a:t>
            </a:r>
            <a:r>
              <a:rPr lang="pt-PT" sz="3500" b="1" dirty="0">
                <a:latin typeface="Palatino Linotype" panose="02040502050505030304" pitchFamily="18" charset="0"/>
              </a:rPr>
              <a:t>, Rita C. Pires </a:t>
            </a:r>
            <a:r>
              <a:rPr lang="pt-PT" sz="3500" b="1" baseline="30000" dirty="0">
                <a:latin typeface="Palatino Linotype" panose="02040502050505030304" pitchFamily="18" charset="0"/>
              </a:rPr>
              <a:t>1</a:t>
            </a:r>
            <a:r>
              <a:rPr lang="pt-PT" sz="3500" b="1" dirty="0">
                <a:latin typeface="Palatino Linotype" panose="02040502050505030304" pitchFamily="18" charset="0"/>
              </a:rPr>
              <a:t>, Jacqueline Santos </a:t>
            </a:r>
            <a:r>
              <a:rPr lang="pt-PT" sz="3500" b="1" baseline="30000" dirty="0">
                <a:latin typeface="Palatino Linotype" panose="02040502050505030304" pitchFamily="18" charset="0"/>
              </a:rPr>
              <a:t>1,3</a:t>
            </a:r>
            <a:r>
              <a:rPr lang="pt-PT" sz="3500" b="1" dirty="0">
                <a:latin typeface="Palatino Linotype" panose="02040502050505030304" pitchFamily="18" charset="0"/>
              </a:rPr>
              <a:t>, Margarida Pereira </a:t>
            </a:r>
            <a:r>
              <a:rPr lang="pt-PT" sz="3500" b="1" baseline="30000" dirty="0">
                <a:latin typeface="Palatino Linotype" panose="02040502050505030304" pitchFamily="18" charset="0"/>
              </a:rPr>
              <a:t>1</a:t>
            </a:r>
            <a:r>
              <a:rPr lang="pt-PT" sz="3500" b="1" dirty="0">
                <a:latin typeface="Palatino Linotype" panose="02040502050505030304" pitchFamily="18" charset="0"/>
              </a:rPr>
              <a:t>, Octávio S. Paulo </a:t>
            </a:r>
            <a:r>
              <a:rPr lang="pt-PT" sz="3500" b="1" baseline="30000" dirty="0">
                <a:latin typeface="Palatino Linotype" panose="02040502050505030304" pitchFamily="18" charset="0"/>
              </a:rPr>
              <a:t>2</a:t>
            </a:r>
            <a:r>
              <a:rPr lang="pt-PT" sz="3500" b="1" dirty="0">
                <a:latin typeface="Palatino Linotype" panose="02040502050505030304" pitchFamily="18" charset="0"/>
              </a:rPr>
              <a:t>, Liliana </a:t>
            </a:r>
            <a:r>
              <a:rPr lang="pt-PT" sz="3500" b="1" dirty="0" err="1">
                <a:latin typeface="Palatino Linotype" panose="02040502050505030304" pitchFamily="18" charset="0"/>
              </a:rPr>
              <a:t>Marum</a:t>
            </a:r>
            <a:r>
              <a:rPr lang="pt-PT" sz="3500" b="1" dirty="0">
                <a:latin typeface="Palatino Linotype" panose="02040502050505030304" pitchFamily="18" charset="0"/>
              </a:rPr>
              <a:t> </a:t>
            </a:r>
            <a:r>
              <a:rPr lang="pt-PT" sz="3500" b="1" baseline="30000" dirty="0">
                <a:latin typeface="Palatino Linotype" panose="02040502050505030304" pitchFamily="18" charset="0"/>
              </a:rPr>
              <a:t>1,3 </a:t>
            </a:r>
            <a:r>
              <a:rPr lang="pt-PT" sz="3500" b="1" dirty="0" err="1">
                <a:latin typeface="Palatino Linotype" panose="02040502050505030304" pitchFamily="18" charset="0"/>
              </a:rPr>
              <a:t>and</a:t>
            </a:r>
            <a:r>
              <a:rPr lang="pt-PT" sz="3500" b="1" dirty="0">
                <a:latin typeface="Palatino Linotype" panose="02040502050505030304" pitchFamily="18" charset="0"/>
              </a:rPr>
              <a:t> Mª Fátima Duarte </a:t>
            </a:r>
            <a:r>
              <a:rPr lang="pt-PT" sz="3500" b="1" baseline="30000" dirty="0">
                <a:latin typeface="Palatino Linotype" panose="02040502050505030304" pitchFamily="18" charset="0"/>
              </a:rPr>
              <a:t>1,3</a:t>
            </a:r>
          </a:p>
          <a:p>
            <a:endParaRPr lang="pt-PT" sz="2000" b="1" baseline="30000" dirty="0">
              <a:latin typeface="Palatino Linotype" panose="02040502050505030304" pitchFamily="18" charset="0"/>
            </a:endParaRPr>
          </a:p>
          <a:p>
            <a:r>
              <a:rPr lang="pt-PT" sz="2200" baseline="30000" dirty="0"/>
              <a:t>1 </a:t>
            </a:r>
            <a:r>
              <a:rPr lang="pt-PT" sz="2200" dirty="0"/>
              <a:t>Alentejo </a:t>
            </a:r>
            <a:r>
              <a:rPr lang="pt-PT" sz="2200" dirty="0" err="1"/>
              <a:t>Biotechnology</a:t>
            </a:r>
            <a:r>
              <a:rPr lang="pt-PT" sz="2200" dirty="0"/>
              <a:t> </a:t>
            </a:r>
            <a:r>
              <a:rPr lang="pt-PT" sz="2200" dirty="0" err="1"/>
              <a:t>Center</a:t>
            </a:r>
            <a:r>
              <a:rPr lang="pt-PT" sz="2200" dirty="0"/>
              <a:t> for </a:t>
            </a:r>
            <a:r>
              <a:rPr lang="pt-PT" sz="2200" dirty="0" err="1"/>
              <a:t>Agriculture</a:t>
            </a:r>
            <a:r>
              <a:rPr lang="pt-PT" sz="2200" dirty="0"/>
              <a:t> </a:t>
            </a:r>
            <a:r>
              <a:rPr lang="pt-PT" sz="2200" dirty="0" err="1"/>
              <a:t>and</a:t>
            </a:r>
            <a:r>
              <a:rPr lang="pt-PT" sz="2200" dirty="0"/>
              <a:t> </a:t>
            </a:r>
            <a:r>
              <a:rPr lang="pt-PT" sz="2200" dirty="0" err="1"/>
              <a:t>Agro-food</a:t>
            </a:r>
            <a:r>
              <a:rPr lang="pt-PT" sz="2200" dirty="0"/>
              <a:t> (CEBAL)/ Instituto Politécnico de Beja (</a:t>
            </a:r>
            <a:r>
              <a:rPr lang="pt-PT" sz="2200" dirty="0" err="1"/>
              <a:t>IPBeja</a:t>
            </a:r>
            <a:r>
              <a:rPr lang="pt-PT" sz="2200" dirty="0"/>
              <a:t>), 7801-908 Beja, Portugal; </a:t>
            </a:r>
            <a:r>
              <a:rPr lang="pt-PT" sz="2200" u="sng" dirty="0">
                <a:hlinkClick r:id="rId5"/>
              </a:rPr>
              <a:t>teresa.bras@cebal.pt</a:t>
            </a:r>
            <a:r>
              <a:rPr lang="pt-PT" sz="2200" dirty="0"/>
              <a:t> (T.B); </a:t>
            </a:r>
            <a:r>
              <a:rPr lang="pt-PT" sz="2200" u="sng" dirty="0">
                <a:hlinkClick r:id="rId6"/>
              </a:rPr>
              <a:t>daniela.rosa@cebal.pt</a:t>
            </a:r>
            <a:r>
              <a:rPr lang="pt-PT" sz="2200" dirty="0"/>
              <a:t> (D.R); </a:t>
            </a:r>
            <a:r>
              <a:rPr lang="pt-PT" sz="2200" u="sng" dirty="0">
                <a:hlinkClick r:id="rId7"/>
              </a:rPr>
              <a:t>rita.pires@cebal.pt</a:t>
            </a:r>
            <a:r>
              <a:rPr lang="pt-PT" sz="2200" dirty="0"/>
              <a:t> (R.C.P.);</a:t>
            </a:r>
            <a:r>
              <a:rPr lang="en-US" sz="2200" dirty="0"/>
              <a:t> </a:t>
            </a:r>
            <a:r>
              <a:rPr lang="pt-PT" sz="2200" u="sng" dirty="0">
                <a:hlinkClick r:id="rId8"/>
              </a:rPr>
              <a:t>jacqueline.oliveira@cebal.pt</a:t>
            </a:r>
            <a:r>
              <a:rPr lang="pt-PT" sz="2200" dirty="0"/>
              <a:t> (J.S); </a:t>
            </a:r>
            <a:r>
              <a:rPr lang="pt-PT" sz="2200" u="sng" dirty="0">
                <a:hlinkClick r:id="rId9"/>
              </a:rPr>
              <a:t>margarida.pereira@cebal.pt</a:t>
            </a:r>
            <a:r>
              <a:rPr lang="pt-PT" sz="2200" dirty="0"/>
              <a:t> (M.P.); </a:t>
            </a:r>
            <a:r>
              <a:rPr lang="pt-PT" sz="2200" u="sng" dirty="0">
                <a:hlinkClick r:id="rId10"/>
              </a:rPr>
              <a:t>liliana.marum@cebal.pt</a:t>
            </a:r>
            <a:r>
              <a:rPr lang="pt-PT" sz="2200" dirty="0"/>
              <a:t> (L.M); </a:t>
            </a:r>
            <a:r>
              <a:rPr lang="pt-PT" sz="2200" u="sng" dirty="0">
                <a:hlinkClick r:id="rId11"/>
              </a:rPr>
              <a:t>fatima.duarte@cebal.pt</a:t>
            </a:r>
            <a:r>
              <a:rPr lang="pt-PT" sz="2200" dirty="0"/>
              <a:t> (M.F.D);</a:t>
            </a:r>
          </a:p>
          <a:p>
            <a:r>
              <a:rPr lang="pt-PT" sz="2200" baseline="30000" dirty="0"/>
              <a:t>2 </a:t>
            </a:r>
            <a:r>
              <a:rPr lang="pt-PT" sz="2200" dirty="0" err="1"/>
              <a:t>Computational</a:t>
            </a:r>
            <a:r>
              <a:rPr lang="pt-PT" sz="2200" dirty="0"/>
              <a:t> </a:t>
            </a:r>
            <a:r>
              <a:rPr lang="pt-PT" sz="2200" dirty="0" err="1"/>
              <a:t>Biology</a:t>
            </a:r>
            <a:r>
              <a:rPr lang="pt-PT" sz="2200" dirty="0"/>
              <a:t> </a:t>
            </a:r>
            <a:r>
              <a:rPr lang="pt-PT" sz="2200" dirty="0" err="1"/>
              <a:t>and</a:t>
            </a:r>
            <a:r>
              <a:rPr lang="pt-PT" sz="2200" dirty="0"/>
              <a:t> </a:t>
            </a:r>
            <a:r>
              <a:rPr lang="pt-PT" sz="2200" dirty="0" err="1"/>
              <a:t>Population</a:t>
            </a:r>
            <a:r>
              <a:rPr lang="pt-PT" sz="2200" dirty="0"/>
              <a:t> </a:t>
            </a:r>
            <a:r>
              <a:rPr lang="pt-PT" sz="2200" dirty="0" err="1"/>
              <a:t>Genomics</a:t>
            </a:r>
            <a:r>
              <a:rPr lang="pt-PT" sz="2200" dirty="0"/>
              <a:t> </a:t>
            </a:r>
            <a:r>
              <a:rPr lang="pt-PT" sz="2200" dirty="0" err="1"/>
              <a:t>Group</a:t>
            </a:r>
            <a:r>
              <a:rPr lang="pt-PT" sz="2200" dirty="0"/>
              <a:t>, Centre for </a:t>
            </a:r>
            <a:r>
              <a:rPr lang="pt-PT" sz="2200" dirty="0" err="1"/>
              <a:t>Ecology</a:t>
            </a:r>
            <a:r>
              <a:rPr lang="pt-PT" sz="2200" dirty="0"/>
              <a:t>, </a:t>
            </a:r>
            <a:r>
              <a:rPr lang="pt-PT" sz="2200" dirty="0" err="1"/>
              <a:t>Evolution</a:t>
            </a:r>
            <a:r>
              <a:rPr lang="pt-PT" sz="2200" dirty="0"/>
              <a:t> </a:t>
            </a:r>
            <a:r>
              <a:rPr lang="pt-PT" sz="2200" dirty="0" err="1"/>
              <a:t>and</a:t>
            </a:r>
            <a:r>
              <a:rPr lang="pt-PT" sz="2200" dirty="0"/>
              <a:t> </a:t>
            </a:r>
            <a:r>
              <a:rPr lang="pt-PT" sz="2200" dirty="0" err="1"/>
              <a:t>Environmental</a:t>
            </a:r>
            <a:r>
              <a:rPr lang="pt-PT" sz="2200" dirty="0"/>
              <a:t> </a:t>
            </a:r>
            <a:r>
              <a:rPr lang="pt-PT" sz="2200" dirty="0" err="1"/>
              <a:t>Changes</a:t>
            </a:r>
            <a:r>
              <a:rPr lang="pt-PT" sz="2200" dirty="0"/>
              <a:t> (cE3c), Faculdade de Ciências, Universidade de Lisboa, 1749-016, Lisboa, Portugal; </a:t>
            </a:r>
            <a:r>
              <a:rPr lang="pt-PT" sz="2200" u="sng" dirty="0">
                <a:hlinkClick r:id="rId12"/>
              </a:rPr>
              <a:t>ofpaulo@fc.ul.pt</a:t>
            </a:r>
            <a:r>
              <a:rPr lang="pt-PT" sz="2200" dirty="0"/>
              <a:t> (O.S.P);</a:t>
            </a:r>
          </a:p>
          <a:p>
            <a:r>
              <a:rPr lang="en-GB" sz="2200" baseline="30000" dirty="0"/>
              <a:t>3</a:t>
            </a:r>
            <a:r>
              <a:rPr lang="en-GB" sz="2200" dirty="0"/>
              <a:t>  MED – Mediterranean Institute for Agriculture, Environment and Development, CEBAL, 7801-908, Beja, Portugal; </a:t>
            </a:r>
            <a:endParaRPr lang="pt-PT" sz="2200" dirty="0"/>
          </a:p>
          <a:p>
            <a:r>
              <a:rPr lang="en-GB" sz="2200" baseline="30000" dirty="0"/>
              <a:t>4</a:t>
            </a:r>
            <a:r>
              <a:rPr lang="en-GB" sz="2200" dirty="0"/>
              <a:t>  Allelopathy Group, Department of Organic Chemistry, INBIO Institute of Biomolecules, Campus de </a:t>
            </a:r>
            <a:r>
              <a:rPr lang="en-GB" sz="2200" dirty="0" err="1"/>
              <a:t>Excelencia</a:t>
            </a:r>
            <a:r>
              <a:rPr lang="en-GB" sz="2200" dirty="0"/>
              <a:t> </a:t>
            </a:r>
            <a:r>
              <a:rPr lang="en-GB" sz="2200" dirty="0" err="1"/>
              <a:t>Internacional</a:t>
            </a:r>
            <a:r>
              <a:rPr lang="en-GB" sz="2200" dirty="0"/>
              <a:t> </a:t>
            </a:r>
            <a:r>
              <a:rPr lang="en-GB" sz="2200" dirty="0" err="1"/>
              <a:t>Agroalimentario</a:t>
            </a:r>
            <a:r>
              <a:rPr lang="en-GB" sz="2200" dirty="0"/>
              <a:t> (ceiA3), University of </a:t>
            </a:r>
            <a:r>
              <a:rPr lang="en-GB" sz="2200" dirty="0" err="1"/>
              <a:t>Cádiz</a:t>
            </a:r>
            <a:r>
              <a:rPr lang="en-GB" sz="2200" dirty="0"/>
              <a:t>, 11510 Puerto Real, </a:t>
            </a:r>
            <a:r>
              <a:rPr lang="en-GB" sz="2200" dirty="0" err="1"/>
              <a:t>Cádiz</a:t>
            </a:r>
            <a:r>
              <a:rPr lang="en-GB" sz="2200" dirty="0"/>
              <a:t>, Spain.; </a:t>
            </a:r>
            <a:endParaRPr lang="pt-PT" sz="2200" dirty="0"/>
          </a:p>
          <a:p>
            <a:r>
              <a:rPr lang="en-GB" sz="2200" b="1" dirty="0"/>
              <a:t>* </a:t>
            </a:r>
            <a:r>
              <a:rPr lang="en-GB" sz="2200" dirty="0"/>
              <a:t>Correspondence: </a:t>
            </a:r>
            <a:r>
              <a:rPr lang="en-GB" sz="2200" u="sng" dirty="0">
                <a:hlinkClick r:id="rId13"/>
              </a:rPr>
              <a:t>ana.paulino@cebal.pt</a:t>
            </a:r>
            <a:r>
              <a:rPr lang="en-GB" sz="2200" dirty="0"/>
              <a:t> (A.P).</a:t>
            </a:r>
            <a:endParaRPr lang="pt-PT" sz="1200" b="1" dirty="0">
              <a:latin typeface="Palatino Linotype" panose="02040502050505030304" pitchFamily="18" charset="0"/>
            </a:endParaRPr>
          </a:p>
          <a:p>
            <a:pPr algn="just"/>
            <a:endParaRPr lang="pt-PT" altLang="pt-PT" sz="1200" dirty="0">
              <a:latin typeface="Palatino Linotype" panose="02040502050505030304" pitchFamily="18" charset="0"/>
            </a:endParaRPr>
          </a:p>
        </p:txBody>
      </p:sp>
      <p:sp>
        <p:nvSpPr>
          <p:cNvPr id="3084" name="Rectangle 48"/>
          <p:cNvSpPr>
            <a:spLocks noChangeArrowheads="1"/>
          </p:cNvSpPr>
          <p:nvPr/>
        </p:nvSpPr>
        <p:spPr bwMode="auto">
          <a:xfrm>
            <a:off x="271530" y="3382"/>
            <a:ext cx="22412199" cy="184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746990" bIns="0" anchor="ctr"/>
          <a:lstStyle>
            <a:lvl1pPr>
              <a:defRPr sz="7300">
                <a:solidFill>
                  <a:schemeClr val="tx1"/>
                </a:solidFill>
                <a:latin typeface="Calibri" panose="020F0502020204030204" pitchFamily="34" charset="0"/>
                <a:ea typeface="MS PGothic" panose="020B0600070205080204" pitchFamily="34" charset="-128"/>
              </a:defRPr>
            </a:lvl1pPr>
            <a:lvl2pPr marL="742950" indent="-285750">
              <a:defRPr sz="7300">
                <a:solidFill>
                  <a:schemeClr val="tx1"/>
                </a:solidFill>
                <a:latin typeface="Calibri" panose="020F0502020204030204" pitchFamily="34" charset="0"/>
                <a:ea typeface="MS PGothic" panose="020B0600070205080204" pitchFamily="34" charset="-128"/>
              </a:defRPr>
            </a:lvl2pPr>
            <a:lvl3pPr marL="1143000" indent="-228600">
              <a:defRPr sz="7300">
                <a:solidFill>
                  <a:schemeClr val="tx1"/>
                </a:solidFill>
                <a:latin typeface="Calibri" panose="020F0502020204030204" pitchFamily="34" charset="0"/>
                <a:ea typeface="MS PGothic" panose="020B0600070205080204" pitchFamily="34" charset="-128"/>
              </a:defRPr>
            </a:lvl3pPr>
            <a:lvl4pPr marL="1600200" indent="-228600">
              <a:defRPr sz="7300">
                <a:solidFill>
                  <a:schemeClr val="tx1"/>
                </a:solidFill>
                <a:latin typeface="Calibri" panose="020F0502020204030204" pitchFamily="34" charset="0"/>
                <a:ea typeface="MS PGothic" panose="020B0600070205080204" pitchFamily="34" charset="-128"/>
              </a:defRPr>
            </a:lvl4pPr>
            <a:lvl5pPr marL="2057400" indent="-228600">
              <a:defRPr sz="7300">
                <a:solidFill>
                  <a:schemeClr val="tx1"/>
                </a:solidFill>
                <a:latin typeface="Calibri" panose="020F0502020204030204" pitchFamily="34" charset="0"/>
                <a:ea typeface="MS PGothic" panose="020B0600070205080204" pitchFamily="34" charset="-128"/>
              </a:defRPr>
            </a:lvl5pPr>
            <a:lvl6pPr marL="25146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6pPr>
            <a:lvl7pPr marL="29718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7pPr>
            <a:lvl8pPr marL="34290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8pPr>
            <a:lvl9pPr marL="3886200" indent="-22860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9pPr>
          </a:lstStyle>
          <a:p>
            <a:pPr algn="ctr"/>
            <a:r>
              <a:rPr lang="en-US" sz="7000" b="1" dirty="0">
                <a:latin typeface="Palatino Linotype" panose="02040502050505030304" pitchFamily="18" charset="0"/>
              </a:rPr>
              <a:t>Chemical and genetic relationship of </a:t>
            </a:r>
            <a:r>
              <a:rPr lang="en-US" sz="7000" b="1" i="1" dirty="0">
                <a:latin typeface="Palatino Linotype" panose="02040502050505030304" pitchFamily="18" charset="0"/>
              </a:rPr>
              <a:t>Cynara cardunculus</a:t>
            </a:r>
            <a:r>
              <a:rPr lang="en-US" sz="7000" dirty="0">
                <a:latin typeface="Palatino Linotype" panose="02040502050505030304" pitchFamily="18" charset="0"/>
              </a:rPr>
              <a:t> </a:t>
            </a:r>
            <a:r>
              <a:rPr lang="en-US" sz="7000" b="1" i="1" dirty="0">
                <a:latin typeface="Palatino Linotype" panose="02040502050505030304" pitchFamily="18" charset="0"/>
              </a:rPr>
              <a:t> </a:t>
            </a:r>
            <a:r>
              <a:rPr lang="en-US" sz="7000" b="1" dirty="0">
                <a:latin typeface="Palatino Linotype" panose="02040502050505030304" pitchFamily="18" charset="0"/>
              </a:rPr>
              <a:t>L. (cardoon) in southern Portugal</a:t>
            </a:r>
            <a:endParaRPr lang="pt-PT" sz="7000" b="1" dirty="0">
              <a:latin typeface="Palatino Linotype" panose="02040502050505030304" pitchFamily="18" charset="0"/>
            </a:endParaRPr>
          </a:p>
        </p:txBody>
      </p:sp>
      <p:sp>
        <p:nvSpPr>
          <p:cNvPr id="4" name="Retângulo 3"/>
          <p:cNvSpPr/>
          <p:nvPr/>
        </p:nvSpPr>
        <p:spPr>
          <a:xfrm>
            <a:off x="98168" y="11523179"/>
            <a:ext cx="28564114" cy="30221304"/>
          </a:xfrm>
          <a:prstGeom prst="rect">
            <a:avLst/>
          </a:prstGeom>
          <a:no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pt-PT"/>
          </a:p>
        </p:txBody>
      </p:sp>
      <p:sp>
        <p:nvSpPr>
          <p:cNvPr id="22" name="Retângulo 21"/>
          <p:cNvSpPr/>
          <p:nvPr/>
        </p:nvSpPr>
        <p:spPr>
          <a:xfrm>
            <a:off x="387097" y="7304127"/>
            <a:ext cx="23858169" cy="1846659"/>
          </a:xfrm>
          <a:prstGeom prst="rect">
            <a:avLst/>
          </a:prstGeom>
          <a:noFill/>
        </p:spPr>
        <p:txBody>
          <a:bodyPr wrap="square" rtlCol="0">
            <a:spAutoFit/>
          </a:bodyPr>
          <a:lstStyle/>
          <a:p>
            <a:pPr marL="571500" indent="-571500" algn="just">
              <a:buFont typeface="Wingdings" panose="05000000000000000000" pitchFamily="2" charset="2"/>
              <a:buChar char="ü"/>
            </a:pPr>
            <a:r>
              <a:rPr lang="en-US" sz="3800" dirty="0"/>
              <a:t>Southern Portugal has a high natural variability of </a:t>
            </a:r>
            <a:r>
              <a:rPr lang="en-US" sz="3800" i="1" dirty="0"/>
              <a:t>Cynara cardunculus </a:t>
            </a:r>
            <a:r>
              <a:rPr lang="en-US" sz="3800" dirty="0"/>
              <a:t>L. (Cc) at a biochemical and morphological levels, conducting to the necessity of genetic diversity studies.</a:t>
            </a:r>
          </a:p>
          <a:p>
            <a:pPr marL="571500" indent="-571500" algn="just">
              <a:buFont typeface="Wingdings" panose="05000000000000000000" pitchFamily="2" charset="2"/>
              <a:buChar char="ü"/>
            </a:pPr>
            <a:r>
              <a:rPr lang="en-US" sz="3800" dirty="0"/>
              <a:t>Cc represents a natural source of sesquiterpene lactones (SL), particularly </a:t>
            </a:r>
            <a:r>
              <a:rPr lang="en-US" sz="3800" dirty="0" err="1"/>
              <a:t>cinaropicrin</a:t>
            </a:r>
            <a:r>
              <a:rPr lang="en-US" sz="3800" dirty="0"/>
              <a:t>. </a:t>
            </a:r>
          </a:p>
        </p:txBody>
      </p:sp>
      <p:sp>
        <p:nvSpPr>
          <p:cNvPr id="106" name="Rectangle 54">
            <a:extLst>
              <a:ext uri="{FF2B5EF4-FFF2-40B4-BE49-F238E27FC236}">
                <a16:creationId xmlns:a16="http://schemas.microsoft.com/office/drawing/2014/main" id="{A55DAD1E-F113-4BFF-8F95-CAF5484B6505}"/>
              </a:ext>
            </a:extLst>
          </p:cNvPr>
          <p:cNvSpPr>
            <a:spLocks/>
          </p:cNvSpPr>
          <p:nvPr/>
        </p:nvSpPr>
        <p:spPr bwMode="auto">
          <a:xfrm>
            <a:off x="195766" y="42098494"/>
            <a:ext cx="23456335" cy="79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590" bIns="0"/>
          <a:lstStyle>
            <a:lvl1pPr marL="39688">
              <a:defRPr sz="7300">
                <a:solidFill>
                  <a:schemeClr val="tx1"/>
                </a:solidFill>
                <a:latin typeface="Calibri" panose="020F0502020204030204" pitchFamily="34" charset="0"/>
                <a:ea typeface="MS PGothic" panose="020B0600070205080204" pitchFamily="34" charset="-128"/>
              </a:defRPr>
            </a:lvl1pPr>
            <a:lvl2pPr>
              <a:defRPr sz="7300">
                <a:solidFill>
                  <a:schemeClr val="tx1"/>
                </a:solidFill>
                <a:latin typeface="Calibri" panose="020F0502020204030204" pitchFamily="34" charset="0"/>
                <a:ea typeface="MS PGothic" panose="020B0600070205080204" pitchFamily="34" charset="-128"/>
              </a:defRPr>
            </a:lvl2pPr>
            <a:lvl3pPr>
              <a:defRPr sz="7300">
                <a:solidFill>
                  <a:schemeClr val="tx1"/>
                </a:solidFill>
                <a:latin typeface="Calibri" panose="020F0502020204030204" pitchFamily="34" charset="0"/>
                <a:ea typeface="MS PGothic" panose="020B0600070205080204" pitchFamily="34" charset="-128"/>
              </a:defRPr>
            </a:lvl3pPr>
            <a:lvl4pPr>
              <a:defRPr sz="7300">
                <a:solidFill>
                  <a:schemeClr val="tx1"/>
                </a:solidFill>
                <a:latin typeface="Calibri" panose="020F0502020204030204" pitchFamily="34" charset="0"/>
                <a:ea typeface="MS PGothic" panose="020B0600070205080204" pitchFamily="34" charset="-128"/>
              </a:defRPr>
            </a:lvl4pPr>
            <a:lvl5pPr>
              <a:defRPr sz="7300">
                <a:solidFill>
                  <a:schemeClr val="tx1"/>
                </a:solidFill>
                <a:latin typeface="Calibri" panose="020F0502020204030204" pitchFamily="34" charset="0"/>
                <a:ea typeface="MS PGothic" panose="020B0600070205080204" pitchFamily="34" charset="-128"/>
              </a:defRPr>
            </a:lvl5pPr>
            <a:lvl6pPr marL="7862888" indent="-575945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6pPr>
            <a:lvl7pPr marL="8320088" indent="-575945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7pPr>
            <a:lvl8pPr marL="8777288" indent="-575945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8pPr>
            <a:lvl9pPr marL="9234488" indent="-5759450" defTabSz="1849438" eaLnBrk="0" fontAlgn="base" hangingPunct="0">
              <a:spcBef>
                <a:spcPct val="0"/>
              </a:spcBef>
              <a:spcAft>
                <a:spcPct val="0"/>
              </a:spcAft>
              <a:defRPr sz="7300">
                <a:solidFill>
                  <a:schemeClr val="tx1"/>
                </a:solidFill>
                <a:latin typeface="Calibri" panose="020F0502020204030204" pitchFamily="34" charset="0"/>
                <a:ea typeface="MS PGothic" panose="020B0600070205080204" pitchFamily="34" charset="-128"/>
              </a:defRPr>
            </a:lvl9pPr>
          </a:lstStyle>
          <a:p>
            <a:pPr algn="just" eaLnBrk="1" hangingPunct="1">
              <a:lnSpc>
                <a:spcPct val="115000"/>
              </a:lnSpc>
            </a:pPr>
            <a:r>
              <a:rPr lang="en-US" altLang="pt-PT" sz="1400" b="1" dirty="0">
                <a:cs typeface="Arial" panose="020B0604020202020204" pitchFamily="34" charset="0"/>
                <a:sym typeface="Arial" panose="020B0604020202020204" pitchFamily="34" charset="0"/>
              </a:rPr>
              <a:t>ACKNOWLEDGMENTS:</a:t>
            </a:r>
          </a:p>
          <a:p>
            <a:pPr algn="just" eaLnBrk="1" hangingPunct="1">
              <a:lnSpc>
                <a:spcPct val="115000"/>
              </a:lnSpc>
            </a:pPr>
            <a:r>
              <a:rPr lang="en-US" altLang="pt-PT" sz="1400" dirty="0">
                <a:cs typeface="Arial" panose="020B0604020202020204" pitchFamily="34" charset="0"/>
                <a:sym typeface="Arial" panose="020B0604020202020204" pitchFamily="34" charset="0"/>
              </a:rPr>
              <a:t>This work is supported by Program </a:t>
            </a:r>
            <a:r>
              <a:rPr lang="en-US" altLang="pt-PT" sz="1400" dirty="0" err="1">
                <a:cs typeface="Arial" panose="020B0604020202020204" pitchFamily="34" charset="0"/>
                <a:sym typeface="Arial" panose="020B0604020202020204" pitchFamily="34" charset="0"/>
              </a:rPr>
              <a:t>Alentejo</a:t>
            </a:r>
            <a:r>
              <a:rPr lang="en-US" altLang="pt-PT" sz="1400" dirty="0">
                <a:cs typeface="Arial" panose="020B0604020202020204" pitchFamily="34" charset="0"/>
                <a:sym typeface="Arial" panose="020B0604020202020204" pitchFamily="34" charset="0"/>
              </a:rPr>
              <a:t> 2020, through the European Fund for Regional Development (FEDER) under the scope of </a:t>
            </a:r>
            <a:r>
              <a:rPr lang="en-US" altLang="pt-PT" sz="1400" dirty="0" err="1">
                <a:cs typeface="Arial" panose="020B0604020202020204" pitchFamily="34" charset="0"/>
                <a:sym typeface="Arial" panose="020B0604020202020204" pitchFamily="34" charset="0"/>
              </a:rPr>
              <a:t>MedCynaraBioTec</a:t>
            </a:r>
            <a:r>
              <a:rPr lang="en-US" altLang="pt-PT" sz="1400" dirty="0">
                <a:cs typeface="Arial" panose="020B0604020202020204" pitchFamily="34" charset="0"/>
                <a:sym typeface="Arial" panose="020B0604020202020204" pitchFamily="34" charset="0"/>
              </a:rPr>
              <a:t> – Selection of Cynara cardunculus genotypes for new biotechnological applications: the value chain improvement of cardoon, a well-adapted Mediterranean crop (ALT20-03-0145-FEDER-039495). Authors also acknowledge FCT for </a:t>
            </a:r>
            <a:r>
              <a:rPr lang="en-US" altLang="pt-PT" sz="1400" dirty="0" err="1">
                <a:cs typeface="Arial" panose="020B0604020202020204" pitchFamily="34" charset="0"/>
                <a:sym typeface="Arial" panose="020B0604020202020204" pitchFamily="34" charset="0"/>
              </a:rPr>
              <a:t>Contrato</a:t>
            </a:r>
            <a:r>
              <a:rPr lang="en-US" altLang="pt-PT" sz="1400" dirty="0">
                <a:cs typeface="Arial" panose="020B0604020202020204" pitchFamily="34" charset="0"/>
                <a:sym typeface="Arial" panose="020B0604020202020204" pitchFamily="34" charset="0"/>
              </a:rPr>
              <a:t> – </a:t>
            </a:r>
            <a:r>
              <a:rPr lang="en-US" altLang="pt-PT" sz="1400" dirty="0" err="1">
                <a:cs typeface="Arial" panose="020B0604020202020204" pitchFamily="34" charset="0"/>
                <a:sym typeface="Arial" panose="020B0604020202020204" pitchFamily="34" charset="0"/>
              </a:rPr>
              <a:t>Programa</a:t>
            </a:r>
            <a:r>
              <a:rPr lang="en-US" altLang="pt-PT" sz="1400" dirty="0">
                <a:cs typeface="Arial" panose="020B0604020202020204" pitchFamily="34" charset="0"/>
                <a:sym typeface="Arial" panose="020B0604020202020204" pitchFamily="34" charset="0"/>
              </a:rPr>
              <a:t> to L. </a:t>
            </a:r>
            <a:r>
              <a:rPr lang="en-US" altLang="pt-PT" sz="1400" dirty="0" err="1">
                <a:cs typeface="Arial" panose="020B0604020202020204" pitchFamily="34" charset="0"/>
                <a:sym typeface="Arial" panose="020B0604020202020204" pitchFamily="34" charset="0"/>
              </a:rPr>
              <a:t>Marum</a:t>
            </a:r>
            <a:r>
              <a:rPr lang="en-US" altLang="pt-PT" sz="1400" dirty="0">
                <a:cs typeface="Arial" panose="020B0604020202020204" pitchFamily="34" charset="0"/>
                <a:sym typeface="Arial" panose="020B0604020202020204" pitchFamily="34" charset="0"/>
              </a:rPr>
              <a:t> (CEECINST/00131/2018), PhD grant to A. Paulino (SFRH/BD/145383/2019) and D. Rosa (SFRH/BD/143845/2019), and Project UIDB/05183/2020 to Mediterranean Institute for Agriculture, Environment and Development (MED).</a:t>
            </a:r>
            <a:endParaRPr lang="pt-PT" sz="1400" dirty="0"/>
          </a:p>
        </p:txBody>
      </p:sp>
      <p:pic>
        <p:nvPicPr>
          <p:cNvPr id="120" name="Imagem 119">
            <a:extLst>
              <a:ext uri="{FF2B5EF4-FFF2-40B4-BE49-F238E27FC236}">
                <a16:creationId xmlns:a16="http://schemas.microsoft.com/office/drawing/2014/main" id="{46FFA053-C4BE-4A3F-90BF-75CE0D5D0873}"/>
              </a:ext>
            </a:extLst>
          </p:cNvPr>
          <p:cNvPicPr/>
          <p:nvPr/>
        </p:nvPicPr>
        <p:blipFill>
          <a:blip r:embed="rId14">
            <a:extLst>
              <a:ext uri="{28A0092B-C50C-407E-A947-70E740481C1C}">
                <a14:useLocalDpi xmlns:a14="http://schemas.microsoft.com/office/drawing/2010/main" val="0"/>
              </a:ext>
            </a:extLst>
          </a:blip>
          <a:stretch>
            <a:fillRect/>
          </a:stretch>
        </p:blipFill>
        <p:spPr>
          <a:xfrm>
            <a:off x="26174700" y="42737700"/>
            <a:ext cx="2510416" cy="388278"/>
          </a:xfrm>
          <a:prstGeom prst="rect">
            <a:avLst/>
          </a:prstGeom>
        </p:spPr>
      </p:pic>
      <p:pic>
        <p:nvPicPr>
          <p:cNvPr id="155" name="Imagem 28" descr="6.jpg">
            <a:extLst>
              <a:ext uri="{FF2B5EF4-FFF2-40B4-BE49-F238E27FC236}">
                <a16:creationId xmlns:a16="http://schemas.microsoft.com/office/drawing/2014/main" id="{DC78F7AF-64B1-429A-83F3-2B8390E5429E}"/>
              </a:ext>
            </a:extLst>
          </p:cNvPr>
          <p:cNvPicPr>
            <a:picLocks noChangeAspect="1"/>
          </p:cNvPicPr>
          <p:nvPr/>
        </p:nvPicPr>
        <p:blipFill>
          <a:blip r:embed="rId15" cstate="print"/>
          <a:srcRect/>
          <a:stretch>
            <a:fillRect/>
          </a:stretch>
        </p:blipFill>
        <p:spPr bwMode="auto">
          <a:xfrm>
            <a:off x="24417742" y="6443151"/>
            <a:ext cx="4014487" cy="2672435"/>
          </a:xfrm>
          <a:prstGeom prst="rect">
            <a:avLst/>
          </a:prstGeom>
          <a:ln>
            <a:noFill/>
          </a:ln>
          <a:effectLst>
            <a:softEdge rad="112500"/>
          </a:effectLst>
        </p:spPr>
      </p:pic>
      <p:sp>
        <p:nvSpPr>
          <p:cNvPr id="255" name="Chaveta à esquerda 254">
            <a:extLst>
              <a:ext uri="{FF2B5EF4-FFF2-40B4-BE49-F238E27FC236}">
                <a16:creationId xmlns:a16="http://schemas.microsoft.com/office/drawing/2014/main" id="{40D27A1E-7B9B-4981-8795-16E2F394EEE6}"/>
              </a:ext>
            </a:extLst>
          </p:cNvPr>
          <p:cNvSpPr/>
          <p:nvPr/>
        </p:nvSpPr>
        <p:spPr>
          <a:xfrm rot="16200000">
            <a:off x="14129812" y="10781521"/>
            <a:ext cx="594482" cy="28311045"/>
          </a:xfrm>
          <a:prstGeom prst="leftBrace">
            <a:avLst>
              <a:gd name="adj1" fmla="val 99325"/>
              <a:gd name="adj2" fmla="val 49532"/>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pt-PT" sz="2800"/>
          </a:p>
        </p:txBody>
      </p:sp>
      <p:sp>
        <p:nvSpPr>
          <p:cNvPr id="271" name="Rectangle 52">
            <a:extLst>
              <a:ext uri="{FF2B5EF4-FFF2-40B4-BE49-F238E27FC236}">
                <a16:creationId xmlns:a16="http://schemas.microsoft.com/office/drawing/2014/main" id="{3F1B5854-92FC-4993-AE0D-4F63E43B586C}"/>
              </a:ext>
            </a:extLst>
          </p:cNvPr>
          <p:cNvSpPr>
            <a:spLocks/>
          </p:cNvSpPr>
          <p:nvPr/>
        </p:nvSpPr>
        <p:spPr bwMode="auto">
          <a:xfrm>
            <a:off x="353994" y="25199655"/>
            <a:ext cx="9271907" cy="993665"/>
          </a:xfrm>
          <a:prstGeom prst="rect">
            <a:avLst/>
          </a:prstGeom>
          <a:noFill/>
          <a:ln w="9525">
            <a:noFill/>
            <a:miter lim="800000"/>
            <a:headEnd/>
            <a:tailEnd/>
          </a:ln>
        </p:spPr>
        <p:txBody>
          <a:bodyPr lIns="0" tIns="0" rIns="40590" bIns="0" anchor="ctr"/>
          <a:lstStyle/>
          <a:p>
            <a:pPr marL="39684" algn="ctr" eaLnBrk="1" hangingPunct="1">
              <a:defRPr/>
            </a:pPr>
            <a:r>
              <a:rPr lang="en-US" sz="8500" b="1" dirty="0">
                <a:ln w="22225">
                  <a:solidFill>
                    <a:schemeClr val="accent3">
                      <a:lumMod val="50000"/>
                    </a:schemeClr>
                  </a:solidFill>
                  <a:prstDash val="solid"/>
                </a:ln>
                <a:solidFill>
                  <a:srgbClr val="8C7E9B"/>
                </a:solidFill>
                <a:effectLst/>
              </a:rPr>
              <a:t>Results</a:t>
            </a:r>
          </a:p>
        </p:txBody>
      </p:sp>
      <p:sp>
        <p:nvSpPr>
          <p:cNvPr id="461" name="Retângulo 460">
            <a:extLst>
              <a:ext uri="{FF2B5EF4-FFF2-40B4-BE49-F238E27FC236}">
                <a16:creationId xmlns:a16="http://schemas.microsoft.com/office/drawing/2014/main" id="{27825FBB-C523-470C-AFC3-FE93F8A595D9}"/>
              </a:ext>
            </a:extLst>
          </p:cNvPr>
          <p:cNvSpPr/>
          <p:nvPr/>
        </p:nvSpPr>
        <p:spPr>
          <a:xfrm>
            <a:off x="466017" y="34620934"/>
            <a:ext cx="11239782" cy="584775"/>
          </a:xfrm>
          <a:prstGeom prst="rect">
            <a:avLst/>
          </a:prstGeom>
        </p:spPr>
        <p:txBody>
          <a:bodyPr wrap="square">
            <a:spAutoFit/>
          </a:bodyPr>
          <a:lstStyle/>
          <a:p>
            <a:r>
              <a:rPr lang="en-US"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rPr>
              <a:t>RNA Extraction</a:t>
            </a:r>
            <a:endParaRPr lang="pt-PT" sz="3200" dirty="0"/>
          </a:p>
        </p:txBody>
      </p:sp>
      <p:sp>
        <p:nvSpPr>
          <p:cNvPr id="280" name="Rectângulo 226">
            <a:extLst>
              <a:ext uri="{FF2B5EF4-FFF2-40B4-BE49-F238E27FC236}">
                <a16:creationId xmlns:a16="http://schemas.microsoft.com/office/drawing/2014/main" id="{47E07391-BB01-43B8-9662-12799E898482}"/>
              </a:ext>
            </a:extLst>
          </p:cNvPr>
          <p:cNvSpPr>
            <a:spLocks noChangeArrowheads="1"/>
          </p:cNvSpPr>
          <p:nvPr/>
        </p:nvSpPr>
        <p:spPr bwMode="auto">
          <a:xfrm>
            <a:off x="12138452" y="25647557"/>
            <a:ext cx="10464228" cy="584775"/>
          </a:xfrm>
          <a:prstGeom prst="rect">
            <a:avLst/>
          </a:prstGeom>
        </p:spPr>
        <p:txBody>
          <a:bodyPr wrap="square">
            <a:spAutoFit/>
          </a:bodyPr>
          <a:lstStyle/>
          <a:p>
            <a:r>
              <a:rPr lang="en-US"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rPr>
              <a:t>Cc chemical characterization regarding cynaropicrin contents</a:t>
            </a:r>
            <a:endParaRPr lang="pt-PT"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endParaRPr>
          </a:p>
        </p:txBody>
      </p:sp>
      <p:sp>
        <p:nvSpPr>
          <p:cNvPr id="103" name="Retângulo arredondado 4">
            <a:extLst>
              <a:ext uri="{FF2B5EF4-FFF2-40B4-BE49-F238E27FC236}">
                <a16:creationId xmlns:a16="http://schemas.microsoft.com/office/drawing/2014/main" id="{F45A1B6E-8132-4AAE-B316-407A4F87280D}"/>
              </a:ext>
            </a:extLst>
          </p:cNvPr>
          <p:cNvSpPr/>
          <p:nvPr/>
        </p:nvSpPr>
        <p:spPr>
          <a:xfrm>
            <a:off x="12416638" y="34649830"/>
            <a:ext cx="16159258" cy="6993470"/>
          </a:xfrm>
          <a:prstGeom prst="round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endParaRPr lang="en-GB" sz="3000" dirty="0">
              <a:solidFill>
                <a:sysClr val="windowText" lastClr="000000"/>
              </a:solidFill>
            </a:endParaRPr>
          </a:p>
          <a:p>
            <a:pPr marL="457200" indent="-457200" algn="just" eaLnBrk="1" hangingPunct="1">
              <a:buFont typeface="Wingdings" panose="05000000000000000000" pitchFamily="2" charset="2"/>
              <a:buChar char="ü"/>
              <a:defRPr/>
            </a:pPr>
            <a:endParaRPr lang="en-GB" sz="2800" dirty="0">
              <a:solidFill>
                <a:sysClr val="windowText" lastClr="000000"/>
              </a:solidFill>
            </a:endParaRPr>
          </a:p>
          <a:p>
            <a:pPr marL="457200" indent="-457200" algn="just" eaLnBrk="1" hangingPunct="1">
              <a:buFont typeface="Wingdings" panose="05000000000000000000" pitchFamily="2" charset="2"/>
              <a:buChar char="ü"/>
              <a:defRPr/>
            </a:pPr>
            <a:r>
              <a:rPr lang="en-GB" sz="2700" dirty="0">
                <a:solidFill>
                  <a:srgbClr val="000000"/>
                </a:solidFill>
                <a:ea typeface="SimSun" panose="02010600030101010101" pitchFamily="2" charset="-122"/>
                <a:cs typeface="Times New Roman" panose="02020603050405020304" pitchFamily="18" charset="0"/>
              </a:rPr>
              <a:t>The lipophilic extracts of Cc leaves </a:t>
            </a:r>
            <a:r>
              <a:rPr lang="en-US" sz="2700" dirty="0">
                <a:solidFill>
                  <a:srgbClr val="000000"/>
                </a:solidFill>
                <a:ea typeface="SimSun" panose="02010600030101010101" pitchFamily="2" charset="-122"/>
                <a:cs typeface="Times New Roman" panose="02020603050405020304" pitchFamily="18" charset="0"/>
              </a:rPr>
              <a:t> </a:t>
            </a:r>
            <a:r>
              <a:rPr lang="en-GB" sz="2700" dirty="0">
                <a:solidFill>
                  <a:srgbClr val="000000"/>
                </a:solidFill>
                <a:ea typeface="SimSun" panose="02010600030101010101" pitchFamily="2" charset="-122"/>
                <a:cs typeface="Times New Roman" panose="02020603050405020304" pitchFamily="18" charset="0"/>
              </a:rPr>
              <a:t>(generation F0) showed a remarkable variation between 27 and 103 mg/g DW of Cyn;</a:t>
            </a:r>
          </a:p>
          <a:p>
            <a:pPr marL="457200" indent="-457200" algn="just" eaLnBrk="1" hangingPunct="1">
              <a:buFont typeface="Wingdings" panose="05000000000000000000" pitchFamily="2" charset="2"/>
              <a:buChar char="ü"/>
              <a:defRPr/>
            </a:pPr>
            <a:endParaRPr lang="en-GB" sz="2700" dirty="0">
              <a:solidFill>
                <a:sysClr val="windowText" lastClr="000000"/>
              </a:solidFill>
            </a:endParaRPr>
          </a:p>
          <a:p>
            <a:pPr marL="457200" indent="-457200" algn="just" eaLnBrk="1" hangingPunct="1">
              <a:buFont typeface="Wingdings" panose="05000000000000000000" pitchFamily="2" charset="2"/>
              <a:buChar char="ü"/>
              <a:defRPr/>
            </a:pPr>
            <a:r>
              <a:rPr lang="en-GB" sz="2700" dirty="0">
                <a:solidFill>
                  <a:sysClr val="windowText" lastClr="000000"/>
                </a:solidFill>
              </a:rPr>
              <a:t>The results obtained in the different plants over the 4 months collection (F1 generation) show a great variability in terms of cynaropicrin content, concerning the genotype and collection period;</a:t>
            </a:r>
          </a:p>
          <a:p>
            <a:pPr algn="just" eaLnBrk="1" hangingPunct="1">
              <a:defRPr/>
            </a:pPr>
            <a:endParaRPr lang="en-GB" sz="2700" dirty="0">
              <a:solidFill>
                <a:sysClr val="windowText" lastClr="000000"/>
              </a:solidFill>
            </a:endParaRPr>
          </a:p>
          <a:p>
            <a:pPr marL="457200" indent="-457200" algn="just" eaLnBrk="1" hangingPunct="1">
              <a:buFont typeface="Wingdings" panose="05000000000000000000" pitchFamily="2" charset="2"/>
              <a:buChar char="ü"/>
              <a:defRPr/>
            </a:pPr>
            <a:r>
              <a:rPr lang="en-GB" sz="2700" dirty="0">
                <a:solidFill>
                  <a:sysClr val="windowText" lastClr="000000"/>
                </a:solidFill>
              </a:rPr>
              <a:t>Different chemical profiles were identified, </a:t>
            </a:r>
            <a:r>
              <a:rPr lang="en-GB" sz="2700" i="1" dirty="0">
                <a:solidFill>
                  <a:sysClr val="windowText" lastClr="000000"/>
                </a:solidFill>
              </a:rPr>
              <a:t>Cynara cardunculus</a:t>
            </a:r>
            <a:r>
              <a:rPr lang="en-GB" sz="2700" dirty="0">
                <a:solidFill>
                  <a:sysClr val="windowText" lastClr="000000"/>
                </a:solidFill>
              </a:rPr>
              <a:t> leaves ethanolic extracts presented a remarkable range between 12.7 and 80.7 mg/g DW of cynaropicrin;</a:t>
            </a:r>
          </a:p>
          <a:p>
            <a:pPr marL="457200" indent="-457200" algn="just" eaLnBrk="1" hangingPunct="1">
              <a:buFont typeface="Wingdings" panose="05000000000000000000" pitchFamily="2" charset="2"/>
              <a:buChar char="ü"/>
              <a:defRPr/>
            </a:pPr>
            <a:endParaRPr lang="en-GB" sz="2700" dirty="0">
              <a:solidFill>
                <a:sysClr val="windowText" lastClr="000000"/>
              </a:solidFill>
            </a:endParaRPr>
          </a:p>
          <a:p>
            <a:pPr marL="457200" indent="-457200" algn="just" eaLnBrk="1" hangingPunct="1">
              <a:buFont typeface="Wingdings" panose="05000000000000000000" pitchFamily="2" charset="2"/>
              <a:buChar char="ü"/>
              <a:defRPr/>
            </a:pPr>
            <a:r>
              <a:rPr lang="en-US" sz="2700" dirty="0">
                <a:solidFill>
                  <a:sysClr val="windowText" lastClr="000000"/>
                </a:solidFill>
              </a:rPr>
              <a:t>Total RNA amount of 1µg </a:t>
            </a:r>
            <a:r>
              <a:rPr lang="en-US" sz="2700">
                <a:solidFill>
                  <a:sysClr val="windowText" lastClr="000000"/>
                </a:solidFill>
              </a:rPr>
              <a:t>and RIN </a:t>
            </a:r>
            <a:r>
              <a:rPr lang="en-US" sz="2700" dirty="0">
                <a:solidFill>
                  <a:sysClr val="windowText" lastClr="000000"/>
                </a:solidFill>
              </a:rPr>
              <a:t>higher than 8 were confirmed by highly accurate and precise electrophoresis;</a:t>
            </a:r>
          </a:p>
          <a:p>
            <a:pPr algn="just" eaLnBrk="1" hangingPunct="1">
              <a:defRPr/>
            </a:pPr>
            <a:endParaRPr lang="en-GB" sz="2700" dirty="0">
              <a:solidFill>
                <a:sysClr val="windowText" lastClr="000000"/>
              </a:solidFill>
            </a:endParaRPr>
          </a:p>
          <a:p>
            <a:pPr marL="457200" indent="-457200" algn="just" eaLnBrk="1" hangingPunct="1">
              <a:buFont typeface="Wingdings" panose="05000000000000000000" pitchFamily="2" charset="2"/>
              <a:buChar char="ü"/>
              <a:defRPr/>
            </a:pPr>
            <a:r>
              <a:rPr lang="en-US" sz="2700" dirty="0">
                <a:solidFill>
                  <a:sysClr val="windowText" lastClr="000000"/>
                </a:solidFill>
              </a:rPr>
              <a:t>The next step will be the transcriptome analysis.</a:t>
            </a:r>
          </a:p>
        </p:txBody>
      </p:sp>
      <p:sp>
        <p:nvSpPr>
          <p:cNvPr id="104" name="Rectangle 52">
            <a:extLst>
              <a:ext uri="{FF2B5EF4-FFF2-40B4-BE49-F238E27FC236}">
                <a16:creationId xmlns:a16="http://schemas.microsoft.com/office/drawing/2014/main" id="{94898098-51A9-44C3-95AC-62142376AA6C}"/>
              </a:ext>
            </a:extLst>
          </p:cNvPr>
          <p:cNvSpPr>
            <a:spLocks/>
          </p:cNvSpPr>
          <p:nvPr/>
        </p:nvSpPr>
        <p:spPr bwMode="auto">
          <a:xfrm>
            <a:off x="16317614" y="34785139"/>
            <a:ext cx="8656254" cy="993665"/>
          </a:xfrm>
          <a:prstGeom prst="rect">
            <a:avLst/>
          </a:prstGeom>
          <a:noFill/>
          <a:ln w="9525">
            <a:noFill/>
            <a:miter lim="800000"/>
            <a:headEnd/>
            <a:tailEnd/>
          </a:ln>
        </p:spPr>
        <p:txBody>
          <a:bodyPr lIns="0" tIns="0" rIns="40590" bIns="0" anchor="ctr"/>
          <a:lstStyle/>
          <a:p>
            <a:pPr marL="39684" algn="ctr" eaLnBrk="1" hangingPunct="1">
              <a:defRPr/>
            </a:pPr>
            <a:r>
              <a:rPr lang="en-US" sz="5000" b="1" dirty="0">
                <a:ln w="22225">
                  <a:solidFill>
                    <a:schemeClr val="accent3">
                      <a:lumMod val="50000"/>
                    </a:schemeClr>
                  </a:solidFill>
                  <a:prstDash val="solid"/>
                </a:ln>
                <a:solidFill>
                  <a:srgbClr val="8C7E9B"/>
                </a:solidFill>
                <a:effectLst/>
              </a:rPr>
              <a:t>Conclusions and Ongoing work</a:t>
            </a:r>
          </a:p>
        </p:txBody>
      </p:sp>
      <p:pic>
        <p:nvPicPr>
          <p:cNvPr id="98" name="Imagem 97">
            <a:extLst>
              <a:ext uri="{FF2B5EF4-FFF2-40B4-BE49-F238E27FC236}">
                <a16:creationId xmlns:a16="http://schemas.microsoft.com/office/drawing/2014/main" id="{28F1F6B7-808C-4476-82A8-451F6E76F754}"/>
              </a:ext>
            </a:extLst>
          </p:cNvPr>
          <p:cNvPicPr>
            <a:picLocks noChangeAspect="1"/>
          </p:cNvPicPr>
          <p:nvPr/>
        </p:nvPicPr>
        <p:blipFill>
          <a:blip r:embed="rId16"/>
          <a:stretch>
            <a:fillRect/>
          </a:stretch>
        </p:blipFill>
        <p:spPr>
          <a:xfrm>
            <a:off x="22781601" y="64941"/>
            <a:ext cx="1758102" cy="1919695"/>
          </a:xfrm>
          <a:prstGeom prst="rect">
            <a:avLst/>
          </a:prstGeom>
        </p:spPr>
      </p:pic>
      <p:grpSp>
        <p:nvGrpSpPr>
          <p:cNvPr id="99" name="Agrupar 98">
            <a:extLst>
              <a:ext uri="{FF2B5EF4-FFF2-40B4-BE49-F238E27FC236}">
                <a16:creationId xmlns:a16="http://schemas.microsoft.com/office/drawing/2014/main" id="{1F54D65B-7687-479E-BED8-00F036D00FDA}"/>
              </a:ext>
            </a:extLst>
          </p:cNvPr>
          <p:cNvGrpSpPr/>
          <p:nvPr/>
        </p:nvGrpSpPr>
        <p:grpSpPr>
          <a:xfrm>
            <a:off x="21631035" y="2902409"/>
            <a:ext cx="3112207" cy="3228660"/>
            <a:chOff x="18986602" y="3045887"/>
            <a:chExt cx="2901564" cy="2841698"/>
          </a:xfrm>
        </p:grpSpPr>
        <p:pic>
          <p:nvPicPr>
            <p:cNvPr id="108" name="Imagem 107">
              <a:extLst>
                <a:ext uri="{FF2B5EF4-FFF2-40B4-BE49-F238E27FC236}">
                  <a16:creationId xmlns:a16="http://schemas.microsoft.com/office/drawing/2014/main" id="{19CCCB3A-A726-43AD-AE7D-2A64C32F8B33}"/>
                </a:ext>
              </a:extLst>
            </p:cNvPr>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0552689" y="3045887"/>
              <a:ext cx="1335477" cy="559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 name="Imagem 108">
              <a:extLst>
                <a:ext uri="{FF2B5EF4-FFF2-40B4-BE49-F238E27FC236}">
                  <a16:creationId xmlns:a16="http://schemas.microsoft.com/office/drawing/2014/main" id="{ACC0EDDB-2820-4DCF-AA44-D81FD2E55C81}"/>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l="8188" t="33212" r="11134" b="32758"/>
            <a:stretch>
              <a:fillRect/>
            </a:stretch>
          </p:blipFill>
          <p:spPr bwMode="auto">
            <a:xfrm>
              <a:off x="18986602" y="5355667"/>
              <a:ext cx="1694567" cy="5319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Imagem 109">
              <a:extLst>
                <a:ext uri="{FF2B5EF4-FFF2-40B4-BE49-F238E27FC236}">
                  <a16:creationId xmlns:a16="http://schemas.microsoft.com/office/drawing/2014/main" id="{621EC650-8C87-46DB-A0F7-C9D045D1AFA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7541" t="16869" r="8586" b="18686"/>
            <a:stretch>
              <a:fillRect/>
            </a:stretch>
          </p:blipFill>
          <p:spPr bwMode="auto">
            <a:xfrm>
              <a:off x="19551896" y="4535472"/>
              <a:ext cx="1490223" cy="60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2">
              <a:extLst>
                <a:ext uri="{FF2B5EF4-FFF2-40B4-BE49-F238E27FC236}">
                  <a16:creationId xmlns:a16="http://schemas.microsoft.com/office/drawing/2014/main" id="{CCA8F6FD-CCBE-4491-8618-2F3ED0E5EF1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062668" y="3823518"/>
              <a:ext cx="1459368" cy="536432"/>
            </a:xfrm>
            <a:prstGeom prst="rect">
              <a:avLst/>
            </a:prstGeom>
            <a:noFill/>
            <a:extLst>
              <a:ext uri="{909E8E84-426E-40DD-AFC4-6F175D3DCCD1}">
                <a14:hiddenFill xmlns:a14="http://schemas.microsoft.com/office/drawing/2010/main">
                  <a:solidFill>
                    <a:srgbClr val="FFFFFF"/>
                  </a:solidFill>
                </a14:hiddenFill>
              </a:ext>
            </a:extLst>
          </p:spPr>
        </p:pic>
      </p:grpSp>
      <p:pic>
        <p:nvPicPr>
          <p:cNvPr id="105" name="Imagem 104" descr="Uma imagem com texto&#10;&#10;Descrição gerada automaticamente">
            <a:extLst>
              <a:ext uri="{FF2B5EF4-FFF2-40B4-BE49-F238E27FC236}">
                <a16:creationId xmlns:a16="http://schemas.microsoft.com/office/drawing/2014/main" id="{51D79B2C-44E0-4292-A595-1CE4C8EB9DBA}"/>
              </a:ext>
            </a:extLst>
          </p:cNvPr>
          <p:cNvPicPr>
            <a:picLocks noChangeAspect="1"/>
          </p:cNvPicPr>
          <p:nvPr/>
        </p:nvPicPr>
        <p:blipFill>
          <a:blip r:embed="rId21"/>
          <a:stretch>
            <a:fillRect/>
          </a:stretch>
        </p:blipFill>
        <p:spPr>
          <a:xfrm>
            <a:off x="22307566" y="2030177"/>
            <a:ext cx="2732475" cy="440959"/>
          </a:xfrm>
          <a:prstGeom prst="rect">
            <a:avLst/>
          </a:prstGeom>
        </p:spPr>
      </p:pic>
      <p:pic>
        <p:nvPicPr>
          <p:cNvPr id="114" name="Imagem 27">
            <a:extLst>
              <a:ext uri="{FF2B5EF4-FFF2-40B4-BE49-F238E27FC236}">
                <a16:creationId xmlns:a16="http://schemas.microsoft.com/office/drawing/2014/main" id="{6413191D-E54F-49E9-848B-96D3CFD7BCD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3913051" y="41957836"/>
            <a:ext cx="2121635" cy="87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tângulo 1">
            <a:extLst>
              <a:ext uri="{FF2B5EF4-FFF2-40B4-BE49-F238E27FC236}">
                <a16:creationId xmlns:a16="http://schemas.microsoft.com/office/drawing/2014/main" id="{8547268C-172F-4B72-A70C-00F73FD6A532}"/>
              </a:ext>
            </a:extLst>
          </p:cNvPr>
          <p:cNvSpPr/>
          <p:nvPr/>
        </p:nvSpPr>
        <p:spPr>
          <a:xfrm>
            <a:off x="389444" y="9098682"/>
            <a:ext cx="27892095" cy="1261884"/>
          </a:xfrm>
          <a:prstGeom prst="rect">
            <a:avLst/>
          </a:prstGeom>
        </p:spPr>
        <p:txBody>
          <a:bodyPr wrap="square">
            <a:spAutoFit/>
          </a:bodyPr>
          <a:lstStyle/>
          <a:p>
            <a:pPr marL="571500" indent="-571500" algn="just">
              <a:buFont typeface="Wingdings" panose="05000000000000000000" pitchFamily="2" charset="2"/>
              <a:buChar char="ü"/>
            </a:pPr>
            <a:r>
              <a:rPr lang="en-US" sz="3800" dirty="0"/>
              <a:t>To improve the biotechnological cardoon impact, based on SL chemical profile, a transcriptomic analysis is ongoing to select the best genotypes for cynaropicrin production.</a:t>
            </a:r>
          </a:p>
        </p:txBody>
      </p:sp>
      <p:grpSp>
        <p:nvGrpSpPr>
          <p:cNvPr id="121" name="Agrupar 120">
            <a:extLst>
              <a:ext uri="{FF2B5EF4-FFF2-40B4-BE49-F238E27FC236}">
                <a16:creationId xmlns:a16="http://schemas.microsoft.com/office/drawing/2014/main" id="{E1E5B350-3AD5-40AF-8784-003EA945EAD0}"/>
              </a:ext>
            </a:extLst>
          </p:cNvPr>
          <p:cNvGrpSpPr/>
          <p:nvPr/>
        </p:nvGrpSpPr>
        <p:grpSpPr>
          <a:xfrm>
            <a:off x="313737" y="12808003"/>
            <a:ext cx="27947437" cy="12016335"/>
            <a:chOff x="-27115" y="14588"/>
            <a:chExt cx="10008616" cy="6771050"/>
          </a:xfrm>
        </p:grpSpPr>
        <p:grpSp>
          <p:nvGrpSpPr>
            <p:cNvPr id="122" name="Agrupar 121">
              <a:extLst>
                <a:ext uri="{FF2B5EF4-FFF2-40B4-BE49-F238E27FC236}">
                  <a16:creationId xmlns:a16="http://schemas.microsoft.com/office/drawing/2014/main" id="{9C0F7F5B-9959-4856-9C39-A658A635BBBB}"/>
                </a:ext>
              </a:extLst>
            </p:cNvPr>
            <p:cNvGrpSpPr/>
            <p:nvPr/>
          </p:nvGrpSpPr>
          <p:grpSpPr>
            <a:xfrm>
              <a:off x="-27115" y="68673"/>
              <a:ext cx="9933120" cy="6716965"/>
              <a:chOff x="-27115" y="68663"/>
              <a:chExt cx="9933115" cy="6716019"/>
            </a:xfrm>
          </p:grpSpPr>
          <p:grpSp>
            <p:nvGrpSpPr>
              <p:cNvPr id="127" name="Agrupar 126">
                <a:extLst>
                  <a:ext uri="{FF2B5EF4-FFF2-40B4-BE49-F238E27FC236}">
                    <a16:creationId xmlns:a16="http://schemas.microsoft.com/office/drawing/2014/main" id="{D425502A-8A69-4C39-B727-B5198E4C4421}"/>
                  </a:ext>
                </a:extLst>
              </p:cNvPr>
              <p:cNvGrpSpPr/>
              <p:nvPr/>
            </p:nvGrpSpPr>
            <p:grpSpPr>
              <a:xfrm>
                <a:off x="-27115" y="68663"/>
                <a:ext cx="9933115" cy="6716019"/>
                <a:chOff x="-27115" y="64058"/>
                <a:chExt cx="9933115" cy="6716019"/>
              </a:xfrm>
            </p:grpSpPr>
            <p:sp>
              <p:nvSpPr>
                <p:cNvPr id="133" name="CaixaDeTexto 9">
                  <a:extLst>
                    <a:ext uri="{FF2B5EF4-FFF2-40B4-BE49-F238E27FC236}">
                      <a16:creationId xmlns:a16="http://schemas.microsoft.com/office/drawing/2014/main" id="{D928AFBD-6509-4928-92BF-2C16E433B13D}"/>
                    </a:ext>
                  </a:extLst>
                </p:cNvPr>
                <p:cNvSpPr txBox="1">
                  <a:spLocks noChangeArrowheads="1"/>
                </p:cNvSpPr>
                <p:nvPr/>
              </p:nvSpPr>
              <p:spPr bwMode="auto">
                <a:xfrm>
                  <a:off x="-27115" y="1879254"/>
                  <a:ext cx="1488115" cy="290434"/>
                </a:xfrm>
                <a:prstGeom prst="rect">
                  <a:avLst/>
                </a:prstGeom>
                <a:noFill/>
                <a:ln w="9525">
                  <a:noFill/>
                  <a:miter lim="800000"/>
                  <a:headEnd/>
                  <a:tailEnd/>
                </a:ln>
              </p:spPr>
              <p:txBody>
                <a:bodyPr wrap="square" lIns="83790" tIns="41895" rIns="83790" bIns="41895">
                  <a:spAutoFit/>
                </a:bodyPr>
                <a:lstStyle/>
                <a:p>
                  <a:pPr algn="ctr" defTabSz="3393350">
                    <a:defRPr/>
                  </a:pPr>
                  <a:r>
                    <a:rPr lang="en-GB" altLang="pt-PT" sz="2800" b="1" i="1" dirty="0"/>
                    <a:t>Cynara cardunculus </a:t>
                  </a:r>
                  <a:r>
                    <a:rPr lang="en-GB" altLang="pt-PT" sz="2800" b="1" dirty="0"/>
                    <a:t>Leaves</a:t>
                  </a:r>
                </a:p>
              </p:txBody>
            </p:sp>
            <p:cxnSp>
              <p:nvCxnSpPr>
                <p:cNvPr id="134" name="Straight Arrow Connector 17">
                  <a:extLst>
                    <a:ext uri="{FF2B5EF4-FFF2-40B4-BE49-F238E27FC236}">
                      <a16:creationId xmlns:a16="http://schemas.microsoft.com/office/drawing/2014/main" id="{B8A181DC-FA99-4CB4-8D5B-B747B5D3259A}"/>
                    </a:ext>
                  </a:extLst>
                </p:cNvPr>
                <p:cNvCxnSpPr>
                  <a:cxnSpLocks noChangeShapeType="1"/>
                </p:cNvCxnSpPr>
                <p:nvPr/>
              </p:nvCxnSpPr>
              <p:spPr bwMode="auto">
                <a:xfrm flipV="1">
                  <a:off x="1313363" y="500256"/>
                  <a:ext cx="567507" cy="612811"/>
                </a:xfrm>
                <a:prstGeom prst="straightConnector1">
                  <a:avLst/>
                </a:prstGeom>
                <a:ln w="57150">
                  <a:headEnd/>
                  <a:tailEnd type="arrow" w="med" len="med"/>
                </a:ln>
              </p:spPr>
              <p:style>
                <a:lnRef idx="3">
                  <a:schemeClr val="accent4"/>
                </a:lnRef>
                <a:fillRef idx="0">
                  <a:schemeClr val="accent4"/>
                </a:fillRef>
                <a:effectRef idx="2">
                  <a:schemeClr val="accent4"/>
                </a:effectRef>
                <a:fontRef idx="minor">
                  <a:schemeClr val="tx1"/>
                </a:fontRef>
              </p:style>
            </p:cxnSp>
            <p:cxnSp>
              <p:nvCxnSpPr>
                <p:cNvPr id="135" name="Straight Arrow Connector 17">
                  <a:extLst>
                    <a:ext uri="{FF2B5EF4-FFF2-40B4-BE49-F238E27FC236}">
                      <a16:creationId xmlns:a16="http://schemas.microsoft.com/office/drawing/2014/main" id="{A6BEE514-84A9-442F-AB05-E248CA8F910D}"/>
                    </a:ext>
                  </a:extLst>
                </p:cNvPr>
                <p:cNvCxnSpPr>
                  <a:cxnSpLocks noChangeShapeType="1"/>
                </p:cNvCxnSpPr>
                <p:nvPr/>
              </p:nvCxnSpPr>
              <p:spPr bwMode="auto">
                <a:xfrm flipV="1">
                  <a:off x="5694366" y="1346327"/>
                  <a:ext cx="606227" cy="760352"/>
                </a:xfrm>
                <a:prstGeom prst="straightConnector1">
                  <a:avLst/>
                </a:prstGeom>
                <a:ln w="57150">
                  <a:headEnd/>
                  <a:tailEnd type="arrow" w="med" len="med"/>
                </a:ln>
              </p:spPr>
              <p:style>
                <a:lnRef idx="3">
                  <a:schemeClr val="accent4"/>
                </a:lnRef>
                <a:fillRef idx="0">
                  <a:schemeClr val="accent4"/>
                </a:fillRef>
                <a:effectRef idx="2">
                  <a:schemeClr val="accent4"/>
                </a:effectRef>
                <a:fontRef idx="minor">
                  <a:schemeClr val="tx1"/>
                </a:fontRef>
              </p:style>
            </p:cxnSp>
            <p:sp>
              <p:nvSpPr>
                <p:cNvPr id="136" name="Retângulo 135">
                  <a:extLst>
                    <a:ext uri="{FF2B5EF4-FFF2-40B4-BE49-F238E27FC236}">
                      <a16:creationId xmlns:a16="http://schemas.microsoft.com/office/drawing/2014/main" id="{EB4C083A-2A13-4094-B6F5-3294167FBAFE}"/>
                    </a:ext>
                  </a:extLst>
                </p:cNvPr>
                <p:cNvSpPr/>
                <p:nvPr/>
              </p:nvSpPr>
              <p:spPr>
                <a:xfrm>
                  <a:off x="5441694" y="1064375"/>
                  <a:ext cx="773390" cy="294786"/>
                </a:xfrm>
                <a:prstGeom prst="rect">
                  <a:avLst/>
                </a:prstGeom>
              </p:spPr>
              <p:txBody>
                <a:bodyPr wrap="none">
                  <a:spAutoFit/>
                </a:bodyPr>
                <a:lstStyle/>
                <a:p>
                  <a:r>
                    <a:rPr lang="en-US" altLang="pt-PT" sz="2800" dirty="0"/>
                    <a:t>characterized</a:t>
                  </a:r>
                  <a:endParaRPr lang="pt-PT" sz="2800" dirty="0"/>
                </a:p>
              </p:txBody>
            </p:sp>
            <p:sp>
              <p:nvSpPr>
                <p:cNvPr id="141" name="CaixaDeTexto 9">
                  <a:extLst>
                    <a:ext uri="{FF2B5EF4-FFF2-40B4-BE49-F238E27FC236}">
                      <a16:creationId xmlns:a16="http://schemas.microsoft.com/office/drawing/2014/main" id="{39C1422A-016B-45E7-A8C0-B34C4DEBA0F0}"/>
                    </a:ext>
                  </a:extLst>
                </p:cNvPr>
                <p:cNvSpPr txBox="1">
                  <a:spLocks noChangeArrowheads="1"/>
                </p:cNvSpPr>
                <p:nvPr/>
              </p:nvSpPr>
              <p:spPr bwMode="auto">
                <a:xfrm>
                  <a:off x="8017155" y="696572"/>
                  <a:ext cx="938334" cy="533200"/>
                </a:xfrm>
                <a:prstGeom prst="rect">
                  <a:avLst/>
                </a:prstGeom>
                <a:noFill/>
                <a:ln w="9525">
                  <a:noFill/>
                  <a:miter lim="800000"/>
                  <a:headEnd/>
                  <a:tailEnd/>
                </a:ln>
              </p:spPr>
              <p:txBody>
                <a:bodyPr wrap="square" lIns="83790" tIns="41895" rIns="83790" bIns="41895">
                  <a:spAutoFit/>
                </a:bodyPr>
                <a:lstStyle/>
                <a:p>
                  <a:pPr algn="ctr" eaLnBrk="1" hangingPunct="1">
                    <a:defRPr/>
                  </a:pPr>
                  <a:r>
                    <a:rPr lang="en-GB" altLang="pt-PT" sz="2800" dirty="0">
                      <a:solidFill>
                        <a:srgbClr val="000000"/>
                      </a:solidFill>
                      <a:cs typeface="Arial" charset="0"/>
                    </a:rPr>
                    <a:t>Total DNA extracted</a:t>
                  </a:r>
                </a:p>
              </p:txBody>
            </p:sp>
            <p:cxnSp>
              <p:nvCxnSpPr>
                <p:cNvPr id="142" name="Straight Arrow Connector 17">
                  <a:extLst>
                    <a:ext uri="{FF2B5EF4-FFF2-40B4-BE49-F238E27FC236}">
                      <a16:creationId xmlns:a16="http://schemas.microsoft.com/office/drawing/2014/main" id="{AE64324B-9F2C-443A-A230-AF7320F06D92}"/>
                    </a:ext>
                  </a:extLst>
                </p:cNvPr>
                <p:cNvCxnSpPr>
                  <a:cxnSpLocks noChangeShapeType="1"/>
                  <a:stCxn id="146" idx="6"/>
                </p:cNvCxnSpPr>
                <p:nvPr/>
              </p:nvCxnSpPr>
              <p:spPr bwMode="auto">
                <a:xfrm flipV="1">
                  <a:off x="7758492" y="523066"/>
                  <a:ext cx="413314" cy="177536"/>
                </a:xfrm>
                <a:prstGeom prst="straightConnector1">
                  <a:avLst/>
                </a:prstGeom>
                <a:ln w="57150">
                  <a:headEnd/>
                  <a:tailEnd type="arrow" w="med" len="med"/>
                </a:ln>
              </p:spPr>
              <p:style>
                <a:lnRef idx="3">
                  <a:schemeClr val="accent4"/>
                </a:lnRef>
                <a:fillRef idx="0">
                  <a:schemeClr val="accent4"/>
                </a:fillRef>
                <a:effectRef idx="2">
                  <a:schemeClr val="accent4"/>
                </a:effectRef>
                <a:fontRef idx="minor">
                  <a:schemeClr val="tx1"/>
                </a:fontRef>
              </p:style>
            </p:cxnSp>
            <p:cxnSp>
              <p:nvCxnSpPr>
                <p:cNvPr id="143" name="Straight Arrow Connector 17">
                  <a:extLst>
                    <a:ext uri="{FF2B5EF4-FFF2-40B4-BE49-F238E27FC236}">
                      <a16:creationId xmlns:a16="http://schemas.microsoft.com/office/drawing/2014/main" id="{BAC0A5B9-EE0C-4002-829D-EBF664CA416D}"/>
                    </a:ext>
                  </a:extLst>
                </p:cNvPr>
                <p:cNvCxnSpPr>
                  <a:cxnSpLocks noChangeShapeType="1"/>
                  <a:stCxn id="149" idx="6"/>
                </p:cNvCxnSpPr>
                <p:nvPr/>
              </p:nvCxnSpPr>
              <p:spPr bwMode="auto">
                <a:xfrm>
                  <a:off x="7771194" y="1722542"/>
                  <a:ext cx="821312" cy="338507"/>
                </a:xfrm>
                <a:prstGeom prst="straightConnector1">
                  <a:avLst/>
                </a:prstGeom>
                <a:ln w="57150">
                  <a:headEnd/>
                  <a:tailEnd type="arrow" w="med" len="med"/>
                </a:ln>
              </p:spPr>
              <p:style>
                <a:lnRef idx="3">
                  <a:schemeClr val="accent4"/>
                </a:lnRef>
                <a:fillRef idx="0">
                  <a:schemeClr val="accent4"/>
                </a:fillRef>
                <a:effectRef idx="2">
                  <a:schemeClr val="accent4"/>
                </a:effectRef>
                <a:fontRef idx="minor">
                  <a:schemeClr val="tx1"/>
                </a:fontRef>
              </p:style>
            </p:cxnSp>
            <p:sp>
              <p:nvSpPr>
                <p:cNvPr id="144" name="Retângulo arredondado 4">
                  <a:extLst>
                    <a:ext uri="{FF2B5EF4-FFF2-40B4-BE49-F238E27FC236}">
                      <a16:creationId xmlns:a16="http://schemas.microsoft.com/office/drawing/2014/main" id="{C13D03EE-16B8-4994-8B97-4F7C87FD27E4}"/>
                    </a:ext>
                  </a:extLst>
                </p:cNvPr>
                <p:cNvSpPr/>
                <p:nvPr/>
              </p:nvSpPr>
              <p:spPr>
                <a:xfrm>
                  <a:off x="1946203" y="64058"/>
                  <a:ext cx="3561106" cy="651325"/>
                </a:xfrm>
                <a:prstGeom prst="round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393350">
                    <a:defRPr/>
                  </a:pPr>
                  <a:r>
                    <a:rPr lang="en-GB" altLang="pt-PT" sz="2800" b="1" dirty="0"/>
                    <a:t>25 natural different-geographical locations </a:t>
                  </a:r>
                  <a:r>
                    <a:rPr lang="en-US" altLang="pt-PT" sz="2800" dirty="0"/>
                    <a:t>selected within </a:t>
                  </a:r>
                  <a:r>
                    <a:rPr lang="en-US" altLang="pt-PT" sz="2800" dirty="0" err="1"/>
                    <a:t>Alentejo</a:t>
                  </a:r>
                  <a:r>
                    <a:rPr lang="en-US" altLang="pt-PT" sz="2800" dirty="0"/>
                    <a:t> region, south of Portugal </a:t>
                  </a:r>
                  <a:r>
                    <a:rPr lang="en-US" altLang="pt-PT" sz="2800" b="1" dirty="0"/>
                    <a:t>(F0) </a:t>
                  </a:r>
                  <a:r>
                    <a:rPr lang="en-GB" altLang="pt-PT" sz="2800" b="1" dirty="0"/>
                    <a:t> </a:t>
                  </a:r>
                </a:p>
              </p:txBody>
            </p:sp>
            <p:sp>
              <p:nvSpPr>
                <p:cNvPr id="145" name="Chaveta à esquerda 144">
                  <a:extLst>
                    <a:ext uri="{FF2B5EF4-FFF2-40B4-BE49-F238E27FC236}">
                      <a16:creationId xmlns:a16="http://schemas.microsoft.com/office/drawing/2014/main" id="{187DC8FA-31AF-4704-8E84-6E25C47964D7}"/>
                    </a:ext>
                  </a:extLst>
                </p:cNvPr>
                <p:cNvSpPr/>
                <p:nvPr/>
              </p:nvSpPr>
              <p:spPr>
                <a:xfrm rot="16200000">
                  <a:off x="4807181" y="-2293473"/>
                  <a:ext cx="291635" cy="9906002"/>
                </a:xfrm>
                <a:prstGeom prst="leftBrace">
                  <a:avLst>
                    <a:gd name="adj1" fmla="val 440480"/>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2800"/>
                </a:p>
              </p:txBody>
            </p:sp>
            <p:sp>
              <p:nvSpPr>
                <p:cNvPr id="146" name="Oval 145">
                  <a:extLst>
                    <a:ext uri="{FF2B5EF4-FFF2-40B4-BE49-F238E27FC236}">
                      <a16:creationId xmlns:a16="http://schemas.microsoft.com/office/drawing/2014/main" id="{68F7965E-6E5E-4947-840F-0F0B3ECDA850}"/>
                    </a:ext>
                  </a:extLst>
                </p:cNvPr>
                <p:cNvSpPr/>
                <p:nvPr/>
              </p:nvSpPr>
              <p:spPr>
                <a:xfrm>
                  <a:off x="6606382" y="447043"/>
                  <a:ext cx="1152110" cy="507118"/>
                </a:xfrm>
                <a:prstGeom prst="ellipse">
                  <a:avLst/>
                </a:prstGeom>
                <a:noFill/>
                <a:ln w="952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pt-PT" sz="2800" b="1" dirty="0">
                      <a:solidFill>
                        <a:sysClr val="windowText" lastClr="000000"/>
                      </a:solidFill>
                    </a:rPr>
                    <a:t>Genetic</a:t>
                  </a:r>
                  <a:endParaRPr lang="pt-PT" sz="2800" b="1" dirty="0">
                    <a:solidFill>
                      <a:sysClr val="windowText" lastClr="000000"/>
                    </a:solidFill>
                  </a:endParaRPr>
                </a:p>
              </p:txBody>
            </p:sp>
            <p:sp>
              <p:nvSpPr>
                <p:cNvPr id="149" name="Oval 148">
                  <a:extLst>
                    <a:ext uri="{FF2B5EF4-FFF2-40B4-BE49-F238E27FC236}">
                      <a16:creationId xmlns:a16="http://schemas.microsoft.com/office/drawing/2014/main" id="{EC215F89-372E-41A1-9403-53F5A148114E}"/>
                    </a:ext>
                  </a:extLst>
                </p:cNvPr>
                <p:cNvSpPr/>
                <p:nvPr/>
              </p:nvSpPr>
              <p:spPr>
                <a:xfrm>
                  <a:off x="6619083" y="1468983"/>
                  <a:ext cx="1152111" cy="507118"/>
                </a:xfrm>
                <a:prstGeom prst="ellipse">
                  <a:avLst/>
                </a:prstGeom>
                <a:noFill/>
                <a:ln w="952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pt-PT" sz="2800" b="1" dirty="0">
                      <a:solidFill>
                        <a:sysClr val="windowText" lastClr="000000"/>
                      </a:solidFill>
                    </a:rPr>
                    <a:t>Chemical</a:t>
                  </a:r>
                  <a:endParaRPr lang="pt-PT" sz="2800" b="1" dirty="0">
                    <a:solidFill>
                      <a:sysClr val="windowText" lastClr="000000"/>
                    </a:solidFill>
                  </a:endParaRPr>
                </a:p>
              </p:txBody>
            </p:sp>
            <p:pic>
              <p:nvPicPr>
                <p:cNvPr id="150" name="Picture 62">
                  <a:extLst>
                    <a:ext uri="{FF2B5EF4-FFF2-40B4-BE49-F238E27FC236}">
                      <a16:creationId xmlns:a16="http://schemas.microsoft.com/office/drawing/2014/main" id="{B8632182-CD3F-496E-801B-4C986C2645EC}"/>
                    </a:ext>
                  </a:extLst>
                </p:cNvPr>
                <p:cNvPicPr>
                  <a:picLocks noChangeAspect="1"/>
                </p:cNvPicPr>
                <p:nvPr/>
              </p:nvPicPr>
              <p:blipFill>
                <a:blip r:embed="rId23" cstate="print">
                  <a:extLst>
                    <a:ext uri="{28A0092B-C50C-407E-A947-70E740481C1C}">
                      <a14:useLocalDpi xmlns:a14="http://schemas.microsoft.com/office/drawing/2010/main" val="0"/>
                    </a:ext>
                  </a:extLst>
                </a:blip>
                <a:srcRect r="31619"/>
                <a:stretch>
                  <a:fillRect/>
                </a:stretch>
              </p:blipFill>
              <p:spPr bwMode="auto">
                <a:xfrm rot="198396">
                  <a:off x="8173473" y="116420"/>
                  <a:ext cx="662952" cy="581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1" name="Rectângulo 95">
                  <a:extLst>
                    <a:ext uri="{FF2B5EF4-FFF2-40B4-BE49-F238E27FC236}">
                      <a16:creationId xmlns:a16="http://schemas.microsoft.com/office/drawing/2014/main" id="{70FB7AF7-6981-4D1B-A637-3BF0178F0516}"/>
                    </a:ext>
                  </a:extLst>
                </p:cNvPr>
                <p:cNvSpPr>
                  <a:spLocks noChangeArrowheads="1"/>
                </p:cNvSpPr>
                <p:nvPr/>
              </p:nvSpPr>
              <p:spPr bwMode="auto">
                <a:xfrm>
                  <a:off x="7982160" y="2245252"/>
                  <a:ext cx="1923839" cy="290434"/>
                </a:xfrm>
                <a:prstGeom prst="rect">
                  <a:avLst/>
                </a:prstGeom>
                <a:noFill/>
                <a:ln w="9525">
                  <a:noFill/>
                  <a:miter lim="800000"/>
                  <a:headEnd/>
                  <a:tailEnd/>
                </a:ln>
              </p:spPr>
              <p:txBody>
                <a:bodyPr wrap="square" lIns="83790" tIns="41895" rIns="83790" bIns="41895">
                  <a:spAutoFit/>
                </a:bodyPr>
                <a:lstStyle/>
                <a:p>
                  <a:pPr algn="ctr"/>
                  <a:r>
                    <a:rPr lang="pt-PT" altLang="pt-PT" sz="2800" dirty="0">
                      <a:solidFill>
                        <a:srgbClr val="000000"/>
                      </a:solidFill>
                      <a:cs typeface="Arial" charset="0"/>
                    </a:rPr>
                    <a:t>Cynaropicrin </a:t>
                  </a:r>
                  <a:r>
                    <a:rPr lang="pt-PT" altLang="pt-PT" sz="2800" dirty="0" err="1">
                      <a:solidFill>
                        <a:srgbClr val="000000"/>
                      </a:solidFill>
                      <a:cs typeface="Arial" charset="0"/>
                    </a:rPr>
                    <a:t>quantification</a:t>
                  </a:r>
                  <a:endParaRPr lang="pt-PT" altLang="pt-PT" sz="2800" dirty="0">
                    <a:solidFill>
                      <a:srgbClr val="000000"/>
                    </a:solidFill>
                    <a:cs typeface="Arial" charset="0"/>
                  </a:endParaRPr>
                </a:p>
              </p:txBody>
            </p:sp>
            <p:sp>
              <p:nvSpPr>
                <p:cNvPr id="153" name="Retângulo arredondado 4">
                  <a:extLst>
                    <a:ext uri="{FF2B5EF4-FFF2-40B4-BE49-F238E27FC236}">
                      <a16:creationId xmlns:a16="http://schemas.microsoft.com/office/drawing/2014/main" id="{C4F85853-8188-459F-9F44-E6623809FE54}"/>
                    </a:ext>
                  </a:extLst>
                </p:cNvPr>
                <p:cNvSpPr/>
                <p:nvPr/>
              </p:nvSpPr>
              <p:spPr>
                <a:xfrm>
                  <a:off x="3925551" y="1675308"/>
                  <a:ext cx="1667292" cy="856538"/>
                </a:xfrm>
                <a:prstGeom prst="round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pt-PT" sz="2800" dirty="0"/>
                    <a:t>7 plants/population were selected (175 individuals)</a:t>
                  </a:r>
                  <a:endParaRPr lang="pt-PT" sz="2800" dirty="0"/>
                </a:p>
              </p:txBody>
            </p:sp>
            <p:pic>
              <p:nvPicPr>
                <p:cNvPr id="154" name="Picture 8">
                  <a:extLst>
                    <a:ext uri="{FF2B5EF4-FFF2-40B4-BE49-F238E27FC236}">
                      <a16:creationId xmlns:a16="http://schemas.microsoft.com/office/drawing/2014/main" id="{83DD9647-07A9-4B94-88A3-8828B88C6B28}"/>
                    </a:ext>
                  </a:extLst>
                </p:cNvPr>
                <p:cNvPicPr>
                  <a:picLocks noChangeAspect="1" noChangeArrowheads="1"/>
                </p:cNvPicPr>
                <p:nvPr/>
              </p:nvPicPr>
              <p:blipFill rotWithShape="1">
                <a:blip r:embed="rId24">
                  <a:extLst>
                    <a:ext uri="{28A0092B-C50C-407E-A947-70E740481C1C}">
                      <a14:useLocalDpi xmlns:a14="http://schemas.microsoft.com/office/drawing/2010/main" val="0"/>
                    </a:ext>
                  </a:extLst>
                </a:blip>
                <a:srcRect l="522" t="970" r="51371" b="1258"/>
                <a:stretch/>
              </p:blipFill>
              <p:spPr bwMode="auto">
                <a:xfrm>
                  <a:off x="1920036" y="748175"/>
                  <a:ext cx="1465876" cy="189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9" name="Straight Arrow Connector 17">
                  <a:extLst>
                    <a:ext uri="{FF2B5EF4-FFF2-40B4-BE49-F238E27FC236}">
                      <a16:creationId xmlns:a16="http://schemas.microsoft.com/office/drawing/2014/main" id="{3884BB5D-2B8E-4051-A12B-3442B0DDEA51}"/>
                    </a:ext>
                  </a:extLst>
                </p:cNvPr>
                <p:cNvCxnSpPr>
                  <a:cxnSpLocks noChangeShapeType="1"/>
                </p:cNvCxnSpPr>
                <p:nvPr/>
              </p:nvCxnSpPr>
              <p:spPr bwMode="auto">
                <a:xfrm>
                  <a:off x="3882767" y="808840"/>
                  <a:ext cx="883411" cy="752145"/>
                </a:xfrm>
                <a:prstGeom prst="straightConnector1">
                  <a:avLst/>
                </a:prstGeom>
                <a:ln w="57150">
                  <a:headEnd/>
                  <a:tailEnd type="arrow" w="med" len="med"/>
                </a:ln>
              </p:spPr>
              <p:style>
                <a:lnRef idx="3">
                  <a:schemeClr val="accent4"/>
                </a:lnRef>
                <a:fillRef idx="0">
                  <a:schemeClr val="accent4"/>
                </a:fillRef>
                <a:effectRef idx="2">
                  <a:schemeClr val="accent4"/>
                </a:effectRef>
                <a:fontRef idx="minor">
                  <a:schemeClr val="tx1"/>
                </a:fontRef>
              </p:style>
            </p:cxnSp>
            <p:sp>
              <p:nvSpPr>
                <p:cNvPr id="160" name="Chaveta à esquerda 159">
                  <a:extLst>
                    <a:ext uri="{FF2B5EF4-FFF2-40B4-BE49-F238E27FC236}">
                      <a16:creationId xmlns:a16="http://schemas.microsoft.com/office/drawing/2014/main" id="{83B04857-A0F8-458B-8249-56162804685E}"/>
                    </a:ext>
                  </a:extLst>
                </p:cNvPr>
                <p:cNvSpPr/>
                <p:nvPr/>
              </p:nvSpPr>
              <p:spPr>
                <a:xfrm>
                  <a:off x="6402019" y="65139"/>
                  <a:ext cx="289897" cy="2360059"/>
                </a:xfrm>
                <a:prstGeom prst="leftBrace">
                  <a:avLst>
                    <a:gd name="adj1" fmla="val 1702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2800"/>
                </a:p>
              </p:txBody>
            </p:sp>
            <p:grpSp>
              <p:nvGrpSpPr>
                <p:cNvPr id="161" name="Agrupar 160">
                  <a:extLst>
                    <a:ext uri="{FF2B5EF4-FFF2-40B4-BE49-F238E27FC236}">
                      <a16:creationId xmlns:a16="http://schemas.microsoft.com/office/drawing/2014/main" id="{5D8C5739-8AC7-4DA3-84CE-10D1C0584131}"/>
                    </a:ext>
                  </a:extLst>
                </p:cNvPr>
                <p:cNvGrpSpPr/>
                <p:nvPr/>
              </p:nvGrpSpPr>
              <p:grpSpPr>
                <a:xfrm>
                  <a:off x="2553357" y="1855621"/>
                  <a:ext cx="936868" cy="646574"/>
                  <a:chOff x="1697067" y="4533905"/>
                  <a:chExt cx="1476255" cy="938890"/>
                </a:xfrm>
              </p:grpSpPr>
              <p:pic>
                <p:nvPicPr>
                  <p:cNvPr id="195" name="Imagem 3">
                    <a:extLst>
                      <a:ext uri="{FF2B5EF4-FFF2-40B4-BE49-F238E27FC236}">
                        <a16:creationId xmlns:a16="http://schemas.microsoft.com/office/drawing/2014/main" id="{783C26DA-0D19-4D49-B5D5-6B4EE62FE3A0}"/>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2218487" y="4533905"/>
                    <a:ext cx="667760" cy="704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Imagem 1">
                    <a:extLst>
                      <a:ext uri="{FF2B5EF4-FFF2-40B4-BE49-F238E27FC236}">
                        <a16:creationId xmlns:a16="http://schemas.microsoft.com/office/drawing/2014/main" id="{E0DD5C0C-4FC6-4930-BCBB-5970E6EE236D}"/>
                      </a:ext>
                    </a:extLst>
                  </p:cNvPr>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1697067" y="5286647"/>
                    <a:ext cx="1476255" cy="18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2" name="Picture 2" descr="Resultado de imagem para cynaropicrin">
                  <a:extLst>
                    <a:ext uri="{FF2B5EF4-FFF2-40B4-BE49-F238E27FC236}">
                      <a16:creationId xmlns:a16="http://schemas.microsoft.com/office/drawing/2014/main" id="{335DC64A-B4ED-42D2-BF60-26DA7C2957C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t="8730" b="12704"/>
                <a:stretch>
                  <a:fillRect/>
                </a:stretch>
              </p:blipFill>
              <p:spPr bwMode="auto">
                <a:xfrm>
                  <a:off x="8657609" y="1399904"/>
                  <a:ext cx="1183287" cy="861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Retângulo 162">
                  <a:extLst>
                    <a:ext uri="{FF2B5EF4-FFF2-40B4-BE49-F238E27FC236}">
                      <a16:creationId xmlns:a16="http://schemas.microsoft.com/office/drawing/2014/main" id="{49C7A7DA-72DB-4AD7-B4B8-F665F010A48E}"/>
                    </a:ext>
                  </a:extLst>
                </p:cNvPr>
                <p:cNvSpPr/>
                <p:nvPr/>
              </p:nvSpPr>
              <p:spPr>
                <a:xfrm>
                  <a:off x="-12698" y="2774128"/>
                  <a:ext cx="9918698" cy="5789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eaLnBrk="1" hangingPunct="1">
                    <a:defRPr/>
                  </a:pPr>
                  <a:r>
                    <a:rPr lang="en-US" sz="2800" dirty="0">
                      <a:solidFill>
                        <a:sysClr val="windowText" lastClr="000000"/>
                      </a:solidFill>
                    </a:rPr>
                    <a:t>49 different plants (F1 generation) selected from experimental fields installed</a:t>
                  </a:r>
                </a:p>
                <a:p>
                  <a:pPr algn="ctr" eaLnBrk="1" hangingPunct="1">
                    <a:defRPr/>
                  </a:pPr>
                  <a:r>
                    <a:rPr lang="en-US" sz="2800" b="1" dirty="0">
                      <a:solidFill>
                        <a:sysClr val="windowText" lastClr="000000"/>
                      </a:solidFill>
                    </a:rPr>
                    <a:t>High</a:t>
                  </a:r>
                  <a:r>
                    <a:rPr lang="en-US" sz="2800" dirty="0">
                      <a:solidFill>
                        <a:sysClr val="windowText" lastClr="000000"/>
                      </a:solidFill>
                    </a:rPr>
                    <a:t> and </a:t>
                  </a:r>
                  <a:r>
                    <a:rPr lang="en-US" sz="2800" b="1" dirty="0">
                      <a:solidFill>
                        <a:sysClr val="windowText" lastClr="000000"/>
                      </a:solidFill>
                    </a:rPr>
                    <a:t>low level </a:t>
                  </a:r>
                  <a:r>
                    <a:rPr lang="en-US" sz="2800" dirty="0">
                      <a:solidFill>
                        <a:sysClr val="windowText" lastClr="000000"/>
                      </a:solidFill>
                    </a:rPr>
                    <a:t>of </a:t>
                  </a:r>
                  <a:r>
                    <a:rPr lang="en-US" sz="2800" b="1" dirty="0">
                      <a:solidFill>
                        <a:sysClr val="windowText" lastClr="000000"/>
                      </a:solidFill>
                    </a:rPr>
                    <a:t>Cynaropicrin</a:t>
                  </a:r>
                  <a:r>
                    <a:rPr lang="en-US" sz="2800" dirty="0">
                      <a:solidFill>
                        <a:sysClr val="windowText" lastClr="000000"/>
                      </a:solidFill>
                    </a:rPr>
                    <a:t> according to previous results</a:t>
                  </a:r>
                </a:p>
              </p:txBody>
            </p:sp>
            <p:grpSp>
              <p:nvGrpSpPr>
                <p:cNvPr id="164" name="Agrupar 163">
                  <a:extLst>
                    <a:ext uri="{FF2B5EF4-FFF2-40B4-BE49-F238E27FC236}">
                      <a16:creationId xmlns:a16="http://schemas.microsoft.com/office/drawing/2014/main" id="{88551130-7B5B-4159-941E-84A590E30486}"/>
                    </a:ext>
                  </a:extLst>
                </p:cNvPr>
                <p:cNvGrpSpPr/>
                <p:nvPr/>
              </p:nvGrpSpPr>
              <p:grpSpPr>
                <a:xfrm>
                  <a:off x="198199" y="3338852"/>
                  <a:ext cx="9510197" cy="3441225"/>
                  <a:chOff x="405503" y="3324544"/>
                  <a:chExt cx="9398608" cy="3441225"/>
                </a:xfrm>
              </p:grpSpPr>
              <p:grpSp>
                <p:nvGrpSpPr>
                  <p:cNvPr id="165" name="Agrupar 164">
                    <a:extLst>
                      <a:ext uri="{FF2B5EF4-FFF2-40B4-BE49-F238E27FC236}">
                        <a16:creationId xmlns:a16="http://schemas.microsoft.com/office/drawing/2014/main" id="{B40D1086-2C43-40C1-ACBC-0883F0E04A85}"/>
                      </a:ext>
                    </a:extLst>
                  </p:cNvPr>
                  <p:cNvGrpSpPr/>
                  <p:nvPr/>
                </p:nvGrpSpPr>
                <p:grpSpPr>
                  <a:xfrm>
                    <a:off x="479833" y="3408185"/>
                    <a:ext cx="9324278" cy="3357584"/>
                    <a:chOff x="98823" y="3408185"/>
                    <a:chExt cx="9324278" cy="3357584"/>
                  </a:xfrm>
                </p:grpSpPr>
                <p:grpSp>
                  <p:nvGrpSpPr>
                    <p:cNvPr id="171" name="Agrupar 170">
                      <a:extLst>
                        <a:ext uri="{FF2B5EF4-FFF2-40B4-BE49-F238E27FC236}">
                          <a16:creationId xmlns:a16="http://schemas.microsoft.com/office/drawing/2014/main" id="{9CD0CCAF-9650-481C-85BA-509D13267630}"/>
                        </a:ext>
                      </a:extLst>
                    </p:cNvPr>
                    <p:cNvGrpSpPr/>
                    <p:nvPr/>
                  </p:nvGrpSpPr>
                  <p:grpSpPr>
                    <a:xfrm>
                      <a:off x="467865" y="3408185"/>
                      <a:ext cx="8955236" cy="3357584"/>
                      <a:chOff x="467830" y="336861"/>
                      <a:chExt cx="8955236" cy="3357584"/>
                    </a:xfrm>
                  </p:grpSpPr>
                  <p:pic>
                    <p:nvPicPr>
                      <p:cNvPr id="173" name="Picture 6">
                        <a:extLst>
                          <a:ext uri="{FF2B5EF4-FFF2-40B4-BE49-F238E27FC236}">
                            <a16:creationId xmlns:a16="http://schemas.microsoft.com/office/drawing/2014/main" id="{2BF94307-0F5D-4A35-9AD7-9A1E0ECE91A3}"/>
                          </a:ext>
                        </a:extLst>
                      </p:cNvPr>
                      <p:cNvPicPr>
                        <a:picLocks noChangeAspect="1"/>
                      </p:cNvPicPr>
                      <p:nvPr/>
                    </p:nvPicPr>
                    <p:blipFill>
                      <a:blip r:embed="rId28">
                        <a:extLst>
                          <a:ext uri="{28A0092B-C50C-407E-A947-70E740481C1C}">
                            <a14:useLocalDpi xmlns:a14="http://schemas.microsoft.com/office/drawing/2010/main" val="0"/>
                          </a:ext>
                        </a:extLst>
                      </a:blip>
                      <a:srcRect l="19292" t="38618" r="56796" b="17845"/>
                      <a:stretch>
                        <a:fillRect/>
                      </a:stretch>
                    </p:blipFill>
                    <p:spPr bwMode="auto">
                      <a:xfrm>
                        <a:off x="467830" y="606558"/>
                        <a:ext cx="686449" cy="126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 name="Agrupar 173">
                        <a:extLst>
                          <a:ext uri="{FF2B5EF4-FFF2-40B4-BE49-F238E27FC236}">
                            <a16:creationId xmlns:a16="http://schemas.microsoft.com/office/drawing/2014/main" id="{08F14B72-117B-4BB7-9265-EE702F6E976D}"/>
                          </a:ext>
                        </a:extLst>
                      </p:cNvPr>
                      <p:cNvGrpSpPr/>
                      <p:nvPr/>
                    </p:nvGrpSpPr>
                    <p:grpSpPr>
                      <a:xfrm>
                        <a:off x="2066013" y="336861"/>
                        <a:ext cx="7357053" cy="3357584"/>
                        <a:chOff x="2163668" y="354617"/>
                        <a:chExt cx="7357053" cy="3357584"/>
                      </a:xfrm>
                    </p:grpSpPr>
                    <p:grpSp>
                      <p:nvGrpSpPr>
                        <p:cNvPr id="175" name="Grupo 173">
                          <a:extLst>
                            <a:ext uri="{FF2B5EF4-FFF2-40B4-BE49-F238E27FC236}">
                              <a16:creationId xmlns:a16="http://schemas.microsoft.com/office/drawing/2014/main" id="{CCF78C48-7A7D-4A33-A5A2-80334F4BA1C2}"/>
                            </a:ext>
                          </a:extLst>
                        </p:cNvPr>
                        <p:cNvGrpSpPr>
                          <a:grpSpLocks/>
                        </p:cNvGrpSpPr>
                        <p:nvPr/>
                      </p:nvGrpSpPr>
                      <p:grpSpPr bwMode="auto">
                        <a:xfrm>
                          <a:off x="6372651" y="982693"/>
                          <a:ext cx="2459759" cy="675806"/>
                          <a:chOff x="4958192" y="5417469"/>
                          <a:chExt cx="4320514" cy="962183"/>
                        </a:xfrm>
                      </p:grpSpPr>
                      <p:pic>
                        <p:nvPicPr>
                          <p:cNvPr id="192" name="Imagem 21">
                            <a:extLst>
                              <a:ext uri="{FF2B5EF4-FFF2-40B4-BE49-F238E27FC236}">
                                <a16:creationId xmlns:a16="http://schemas.microsoft.com/office/drawing/2014/main" id="{EBECE271-58EE-4F1C-9C67-D0E5F69ED660}"/>
                              </a:ext>
                            </a:extLst>
                          </p:cNvPr>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4958192" y="5417469"/>
                            <a:ext cx="4320514" cy="962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etângulo 22">
                            <a:extLst>
                              <a:ext uri="{FF2B5EF4-FFF2-40B4-BE49-F238E27FC236}">
                                <a16:creationId xmlns:a16="http://schemas.microsoft.com/office/drawing/2014/main" id="{2DFA4C4E-D538-41A1-BDF4-9570575C70DC}"/>
                              </a:ext>
                            </a:extLst>
                          </p:cNvPr>
                          <p:cNvSpPr/>
                          <p:nvPr/>
                        </p:nvSpPr>
                        <p:spPr bwMode="auto">
                          <a:xfrm>
                            <a:off x="7820390" y="5475314"/>
                            <a:ext cx="493700" cy="803118"/>
                          </a:xfrm>
                          <a:prstGeom prst="rect">
                            <a:avLst/>
                          </a:prstGeom>
                          <a:noFill/>
                          <a:ln w="28575">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2800" b="0" i="0" u="none" strike="noStrike" kern="1200" cap="none" spc="0" normalizeH="0" baseline="0" noProof="0">
                              <a:ln>
                                <a:noFill/>
                              </a:ln>
                              <a:noFill/>
                              <a:effectLst/>
                              <a:uLnTx/>
                              <a:uFillTx/>
                            </a:endParaRPr>
                          </a:p>
                        </p:txBody>
                      </p:sp>
                      <p:pic>
                        <p:nvPicPr>
                          <p:cNvPr id="194" name="Picture 2" descr="Resultado de imagem para cynaropicrin">
                            <a:extLst>
                              <a:ext uri="{FF2B5EF4-FFF2-40B4-BE49-F238E27FC236}">
                                <a16:creationId xmlns:a16="http://schemas.microsoft.com/office/drawing/2014/main" id="{A08F708F-E16B-4DDA-B13B-478AA0171C02}"/>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t="8730" b="12704"/>
                          <a:stretch>
                            <a:fillRect/>
                          </a:stretch>
                        </p:blipFill>
                        <p:spPr bwMode="auto">
                          <a:xfrm>
                            <a:off x="8398682" y="5621405"/>
                            <a:ext cx="646995" cy="514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76" name="Imagem 14">
                          <a:extLst>
                            <a:ext uri="{FF2B5EF4-FFF2-40B4-BE49-F238E27FC236}">
                              <a16:creationId xmlns:a16="http://schemas.microsoft.com/office/drawing/2014/main" id="{B2A8330D-6A82-4FDB-91D5-177AD69B2A39}"/>
                            </a:ext>
                          </a:extLst>
                        </p:cNvPr>
                        <p:cNvPicPr>
                          <a:picLocks noChangeAspect="1"/>
                        </p:cNvPicPr>
                        <p:nvPr/>
                      </p:nvPicPr>
                      <p:blipFill>
                        <a:blip r:embed="rId30">
                          <a:extLst>
                            <a:ext uri="{28A0092B-C50C-407E-A947-70E740481C1C}">
                              <a14:useLocalDpi xmlns:a14="http://schemas.microsoft.com/office/drawing/2010/main" val="0"/>
                            </a:ext>
                          </a:extLst>
                        </a:blip>
                        <a:srcRect l="14647" r="13666"/>
                        <a:stretch>
                          <a:fillRect/>
                        </a:stretch>
                      </p:blipFill>
                      <p:spPr bwMode="auto">
                        <a:xfrm>
                          <a:off x="2309534" y="569237"/>
                          <a:ext cx="1554480" cy="10892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Imagem 18">
                          <a:extLst>
                            <a:ext uri="{FF2B5EF4-FFF2-40B4-BE49-F238E27FC236}">
                              <a16:creationId xmlns:a16="http://schemas.microsoft.com/office/drawing/2014/main" id="{E17A5B9F-644C-4A3F-B409-9D754C807313}"/>
                            </a:ext>
                          </a:extLst>
                        </p:cNvPr>
                        <p:cNvPicPr>
                          <a:picLocks noChangeAspect="1"/>
                        </p:cNvPicPr>
                        <p:nvPr/>
                      </p:nvPicPr>
                      <p:blipFill>
                        <a:blip r:embed="rId31">
                          <a:extLst>
                            <a:ext uri="{28A0092B-C50C-407E-A947-70E740481C1C}">
                              <a14:useLocalDpi xmlns:a14="http://schemas.microsoft.com/office/drawing/2010/main" val="0"/>
                            </a:ext>
                          </a:extLst>
                        </a:blip>
                        <a:srcRect l="27081" r="4224"/>
                        <a:stretch>
                          <a:fillRect/>
                        </a:stretch>
                      </p:blipFill>
                      <p:spPr bwMode="auto">
                        <a:xfrm>
                          <a:off x="4292920" y="611058"/>
                          <a:ext cx="1625016" cy="99366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8" name="Rectângulo 95">
                          <a:extLst>
                            <a:ext uri="{FF2B5EF4-FFF2-40B4-BE49-F238E27FC236}">
                              <a16:creationId xmlns:a16="http://schemas.microsoft.com/office/drawing/2014/main" id="{610DFC2C-A2D7-4EC7-971F-A562E7DDF7C1}"/>
                            </a:ext>
                          </a:extLst>
                        </p:cNvPr>
                        <p:cNvSpPr>
                          <a:spLocks noChangeArrowheads="1"/>
                        </p:cNvSpPr>
                        <p:nvPr/>
                      </p:nvSpPr>
                      <p:spPr bwMode="auto">
                        <a:xfrm>
                          <a:off x="6229609" y="701344"/>
                          <a:ext cx="1879240" cy="294786"/>
                        </a:xfrm>
                        <a:prstGeom prst="rect">
                          <a:avLst/>
                        </a:prstGeom>
                        <a:noFill/>
                        <a:ln w="9525">
                          <a:noFill/>
                          <a:miter lim="800000"/>
                          <a:headEnd/>
                          <a:tailEnd/>
                        </a:ln>
                      </p:spPr>
                      <p:txBody>
                        <a:bodyPr wrap="square">
                          <a:spAutoFit/>
                        </a:bodyPr>
                        <a:lstStyle/>
                        <a:p>
                          <a:pPr algn="ctr" eaLnBrk="1" hangingPunct="1">
                            <a:defRPr/>
                          </a:pPr>
                          <a:r>
                            <a:rPr lang="pt-PT" altLang="pt-PT" sz="2800" dirty="0">
                              <a:cs typeface="Arial" charset="0"/>
                            </a:rPr>
                            <a:t>Cynaropicrin </a:t>
                          </a:r>
                          <a:r>
                            <a:rPr lang="pt-PT" altLang="pt-PT" sz="2800" dirty="0" err="1">
                              <a:cs typeface="Arial" charset="0"/>
                            </a:rPr>
                            <a:t>quantification</a:t>
                          </a:r>
                          <a:endParaRPr lang="pt-PT" altLang="pt-PT" sz="2800" dirty="0">
                            <a:cs typeface="Arial" charset="0"/>
                          </a:endParaRPr>
                        </a:p>
                      </p:txBody>
                    </p:sp>
                    <p:sp>
                      <p:nvSpPr>
                        <p:cNvPr id="179" name="Retângulo arredondado 4">
                          <a:extLst>
                            <a:ext uri="{FF2B5EF4-FFF2-40B4-BE49-F238E27FC236}">
                              <a16:creationId xmlns:a16="http://schemas.microsoft.com/office/drawing/2014/main" id="{506CF8FF-CFD8-4A57-BBF0-1A88764F6F37}"/>
                            </a:ext>
                          </a:extLst>
                        </p:cNvPr>
                        <p:cNvSpPr/>
                        <p:nvPr/>
                      </p:nvSpPr>
                      <p:spPr>
                        <a:xfrm>
                          <a:off x="2163668" y="362528"/>
                          <a:ext cx="874946" cy="317483"/>
                        </a:xfrm>
                        <a:prstGeom prst="round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Extraction</a:t>
                          </a:r>
                        </a:p>
                      </p:txBody>
                    </p:sp>
                    <p:sp>
                      <p:nvSpPr>
                        <p:cNvPr id="180" name="Retângulo arredondado 4">
                          <a:extLst>
                            <a:ext uri="{FF2B5EF4-FFF2-40B4-BE49-F238E27FC236}">
                              <a16:creationId xmlns:a16="http://schemas.microsoft.com/office/drawing/2014/main" id="{DDDC5A47-BACF-429A-BC37-DBBFE6F35ECF}"/>
                            </a:ext>
                          </a:extLst>
                        </p:cNvPr>
                        <p:cNvSpPr/>
                        <p:nvPr/>
                      </p:nvSpPr>
                      <p:spPr>
                        <a:xfrm>
                          <a:off x="4145293" y="354617"/>
                          <a:ext cx="928111" cy="390858"/>
                        </a:xfrm>
                        <a:prstGeom prst="round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HPLC analysis</a:t>
                          </a:r>
                        </a:p>
                      </p:txBody>
                    </p:sp>
                    <p:pic>
                      <p:nvPicPr>
                        <p:cNvPr id="181" name="Imagem 180" descr="Uma imagem com branco, porta, abrir, aberto&#10;&#10;Descrição gerada automaticamente">
                          <a:extLst>
                            <a:ext uri="{FF2B5EF4-FFF2-40B4-BE49-F238E27FC236}">
                              <a16:creationId xmlns:a16="http://schemas.microsoft.com/office/drawing/2014/main" id="{A140C66A-AB4C-4166-A041-1450DFC39AE4}"/>
                            </a:ext>
                          </a:extLst>
                        </p:cNvPr>
                        <p:cNvPicPr>
                          <a:picLocks noChangeAspect="1"/>
                        </p:cNvPicPr>
                        <p:nvPr/>
                      </p:nvPicPr>
                      <p:blipFill rotWithShape="1">
                        <a:blip r:embed="rId32">
                          <a:extLst>
                            <a:ext uri="{28A0092B-C50C-407E-A947-70E740481C1C}">
                              <a14:useLocalDpi xmlns:a14="http://schemas.microsoft.com/office/drawing/2010/main" val="0"/>
                            </a:ext>
                          </a:extLst>
                        </a:blip>
                        <a:srcRect l="26171" t="16071" r="29667" b="51447"/>
                        <a:stretch/>
                      </p:blipFill>
                      <p:spPr bwMode="auto">
                        <a:xfrm>
                          <a:off x="6025770" y="2395016"/>
                          <a:ext cx="1567927" cy="744172"/>
                        </a:xfrm>
                        <a:prstGeom prst="rect">
                          <a:avLst/>
                        </a:prstGeom>
                        <a:ln>
                          <a:noFill/>
                        </a:ln>
                        <a:extLst>
                          <a:ext uri="{53640926-AAD7-44D8-BBD7-CCE9431645EC}">
                            <a14:shadowObscured xmlns:a14="http://schemas.microsoft.com/office/drawing/2010/main"/>
                          </a:ext>
                        </a:extLst>
                      </p:spPr>
                    </p:pic>
                    <p:sp>
                      <p:nvSpPr>
                        <p:cNvPr id="182" name="Retângulo 181">
                          <a:extLst>
                            <a:ext uri="{FF2B5EF4-FFF2-40B4-BE49-F238E27FC236}">
                              <a16:creationId xmlns:a16="http://schemas.microsoft.com/office/drawing/2014/main" id="{75A1762E-27BA-40AB-9BAC-EFCBE182953A}"/>
                            </a:ext>
                          </a:extLst>
                        </p:cNvPr>
                        <p:cNvSpPr/>
                        <p:nvPr/>
                      </p:nvSpPr>
                      <p:spPr>
                        <a:xfrm>
                          <a:off x="4178365" y="3045647"/>
                          <a:ext cx="1725490" cy="537551"/>
                        </a:xfrm>
                        <a:prstGeom prst="rect">
                          <a:avLst/>
                        </a:prstGeom>
                      </p:spPr>
                      <p:txBody>
                        <a:bodyPr wrap="square">
                          <a:spAutoFit/>
                        </a:bodyPr>
                        <a:lstStyle/>
                        <a:p>
                          <a:pPr algn="ctr"/>
                          <a:r>
                            <a:rPr lang="pt-PT" sz="2800" dirty="0">
                              <a:ea typeface="Calibri" panose="020F0502020204030204" pitchFamily="34" charset="0"/>
                              <a:cs typeface="Times New Roman" panose="02020603050405020304" pitchFamily="18" charset="0"/>
                            </a:rPr>
                            <a:t>kit </a:t>
                          </a:r>
                          <a:r>
                            <a:rPr lang="pt-PT" sz="2800" dirty="0">
                              <a:ea typeface="Calibri" panose="020F0502020204030204" pitchFamily="34" charset="0"/>
                              <a:cs typeface="Calibri" panose="020F0502020204030204" pitchFamily="34" charset="0"/>
                            </a:rPr>
                            <a:t>RNAqueous-4PCR Total RNA </a:t>
                          </a:r>
                          <a:r>
                            <a:rPr lang="pt-PT" sz="2800" dirty="0" err="1">
                              <a:ea typeface="Calibri" panose="020F0502020204030204" pitchFamily="34" charset="0"/>
                              <a:cs typeface="Calibri" panose="020F0502020204030204" pitchFamily="34" charset="0"/>
                            </a:rPr>
                            <a:t>Isolation</a:t>
                          </a:r>
                          <a:r>
                            <a:rPr lang="pt-PT" sz="2800" dirty="0">
                              <a:ea typeface="Calibri" panose="020F0502020204030204" pitchFamily="34" charset="0"/>
                              <a:cs typeface="Calibri" panose="020F0502020204030204" pitchFamily="34" charset="0"/>
                            </a:rPr>
                            <a:t> </a:t>
                          </a:r>
                          <a:endParaRPr lang="pt-PT" sz="2800" dirty="0"/>
                        </a:p>
                      </p:txBody>
                    </p:sp>
                    <p:sp>
                      <p:nvSpPr>
                        <p:cNvPr id="183" name="Retângulo arredondado 4">
                          <a:extLst>
                            <a:ext uri="{FF2B5EF4-FFF2-40B4-BE49-F238E27FC236}">
                              <a16:creationId xmlns:a16="http://schemas.microsoft.com/office/drawing/2014/main" id="{5EE3E85B-E858-4D18-AB55-3AC349B64E9E}"/>
                            </a:ext>
                          </a:extLst>
                        </p:cNvPr>
                        <p:cNvSpPr/>
                        <p:nvPr/>
                      </p:nvSpPr>
                      <p:spPr>
                        <a:xfrm>
                          <a:off x="4145293" y="1955306"/>
                          <a:ext cx="1215107" cy="322100"/>
                        </a:xfrm>
                        <a:prstGeom prst="roundRect">
                          <a:avLst/>
                        </a:prstGeom>
                        <a:solidFill>
                          <a:srgbClr val="7030A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t>RNA Extraction</a:t>
                          </a:r>
                        </a:p>
                      </p:txBody>
                    </p:sp>
                    <p:sp>
                      <p:nvSpPr>
                        <p:cNvPr id="184" name="Rectângulo 261">
                          <a:extLst>
                            <a:ext uri="{FF2B5EF4-FFF2-40B4-BE49-F238E27FC236}">
                              <a16:creationId xmlns:a16="http://schemas.microsoft.com/office/drawing/2014/main" id="{3DCD0881-9BA1-4C28-9A6F-05424A5CBF5C}"/>
                            </a:ext>
                          </a:extLst>
                        </p:cNvPr>
                        <p:cNvSpPr/>
                        <p:nvPr/>
                      </p:nvSpPr>
                      <p:spPr>
                        <a:xfrm>
                          <a:off x="2309534" y="2133029"/>
                          <a:ext cx="1329117" cy="547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rPr>
                            <a:t>High </a:t>
                          </a:r>
                          <a:r>
                            <a:rPr lang="en-US" sz="2800" dirty="0" err="1">
                              <a:solidFill>
                                <a:srgbClr val="000000"/>
                              </a:solidFill>
                            </a:rPr>
                            <a:t>Cyn</a:t>
                          </a:r>
                          <a:r>
                            <a:rPr lang="en-US" sz="2800" dirty="0">
                              <a:solidFill>
                                <a:srgbClr val="000000"/>
                              </a:solidFill>
                            </a:rPr>
                            <a:t> content</a:t>
                          </a:r>
                        </a:p>
                        <a:p>
                          <a:pPr algn="ctr">
                            <a:defRPr/>
                          </a:pPr>
                          <a:r>
                            <a:rPr lang="en-US" sz="2800" dirty="0">
                              <a:solidFill>
                                <a:sysClr val="windowText" lastClr="000000"/>
                              </a:solidFill>
                            </a:rPr>
                            <a:t>(&gt;60 mg/g DW)</a:t>
                          </a:r>
                          <a:endParaRPr lang="pt-PT" sz="2800" dirty="0"/>
                        </a:p>
                      </p:txBody>
                    </p:sp>
                    <p:sp>
                      <p:nvSpPr>
                        <p:cNvPr id="185" name="Rectângulo 262">
                          <a:extLst>
                            <a:ext uri="{FF2B5EF4-FFF2-40B4-BE49-F238E27FC236}">
                              <a16:creationId xmlns:a16="http://schemas.microsoft.com/office/drawing/2014/main" id="{D13B0B32-E68D-4D41-B357-AC792C4110ED}"/>
                            </a:ext>
                          </a:extLst>
                        </p:cNvPr>
                        <p:cNvSpPr/>
                        <p:nvPr/>
                      </p:nvSpPr>
                      <p:spPr>
                        <a:xfrm>
                          <a:off x="2313284" y="2800811"/>
                          <a:ext cx="1325367" cy="54785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dirty="0">
                              <a:solidFill>
                                <a:srgbClr val="000000"/>
                              </a:solidFill>
                            </a:rPr>
                            <a:t>Low </a:t>
                          </a:r>
                          <a:r>
                            <a:rPr lang="en-US" sz="2800" dirty="0" err="1">
                              <a:solidFill>
                                <a:srgbClr val="000000"/>
                              </a:solidFill>
                            </a:rPr>
                            <a:t>Cyn</a:t>
                          </a:r>
                          <a:r>
                            <a:rPr lang="en-US" sz="2800" dirty="0">
                              <a:solidFill>
                                <a:srgbClr val="000000"/>
                              </a:solidFill>
                            </a:rPr>
                            <a:t> content</a:t>
                          </a:r>
                        </a:p>
                        <a:p>
                          <a:pPr algn="ctr">
                            <a:defRPr/>
                          </a:pPr>
                          <a:r>
                            <a:rPr lang="en-US" sz="2800" dirty="0">
                              <a:solidFill>
                                <a:sysClr val="windowText" lastClr="000000"/>
                              </a:solidFill>
                            </a:rPr>
                            <a:t>(&lt;40 mg/g DW) </a:t>
                          </a:r>
                          <a:endParaRPr lang="pt-PT" sz="2800" dirty="0"/>
                        </a:p>
                      </p:txBody>
                    </p:sp>
                    <p:cxnSp>
                      <p:nvCxnSpPr>
                        <p:cNvPr id="186" name="Conexão reta unidirecional 185">
                          <a:extLst>
                            <a:ext uri="{FF2B5EF4-FFF2-40B4-BE49-F238E27FC236}">
                              <a16:creationId xmlns:a16="http://schemas.microsoft.com/office/drawing/2014/main" id="{51C11B22-78F5-454D-8FC3-EEFF13FA7D5B}"/>
                            </a:ext>
                          </a:extLst>
                        </p:cNvPr>
                        <p:cNvCxnSpPr>
                          <a:cxnSpLocks/>
                          <a:stCxn id="176" idx="3"/>
                          <a:endCxn id="177" idx="1"/>
                        </p:cNvCxnSpPr>
                        <p:nvPr/>
                      </p:nvCxnSpPr>
                      <p:spPr>
                        <a:xfrm flipV="1">
                          <a:off x="3864014" y="1107890"/>
                          <a:ext cx="428906" cy="5977"/>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87" name="Conexão reta unidirecional 186">
                          <a:extLst>
                            <a:ext uri="{FF2B5EF4-FFF2-40B4-BE49-F238E27FC236}">
                              <a16:creationId xmlns:a16="http://schemas.microsoft.com/office/drawing/2014/main" id="{97815805-040F-4B23-9E51-5202B63258BA}"/>
                            </a:ext>
                          </a:extLst>
                        </p:cNvPr>
                        <p:cNvCxnSpPr>
                          <a:cxnSpLocks/>
                        </p:cNvCxnSpPr>
                        <p:nvPr/>
                      </p:nvCxnSpPr>
                      <p:spPr>
                        <a:xfrm flipV="1">
                          <a:off x="3719579" y="2680887"/>
                          <a:ext cx="239668" cy="17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88" name="Oval 187">
                          <a:extLst>
                            <a:ext uri="{FF2B5EF4-FFF2-40B4-BE49-F238E27FC236}">
                              <a16:creationId xmlns:a16="http://schemas.microsoft.com/office/drawing/2014/main" id="{B71188A2-C2B8-4A53-A102-2A0841ECBD97}"/>
                            </a:ext>
                          </a:extLst>
                        </p:cNvPr>
                        <p:cNvSpPr/>
                        <p:nvPr/>
                      </p:nvSpPr>
                      <p:spPr>
                        <a:xfrm>
                          <a:off x="7917578" y="2291770"/>
                          <a:ext cx="1603143" cy="675806"/>
                        </a:xfrm>
                        <a:prstGeom prst="ellipse">
                          <a:avLst/>
                        </a:prstGeom>
                        <a:noFill/>
                        <a:ln w="9525">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pt-PT" sz="2800" b="1" dirty="0" err="1">
                              <a:solidFill>
                                <a:sysClr val="windowText" lastClr="000000"/>
                              </a:solidFill>
                            </a:rPr>
                            <a:t>Transcriptome</a:t>
                          </a:r>
                          <a:r>
                            <a:rPr lang="pt-PT" sz="2800" b="1" dirty="0">
                              <a:solidFill>
                                <a:sysClr val="windowText" lastClr="000000"/>
                              </a:solidFill>
                            </a:rPr>
                            <a:t> </a:t>
                          </a:r>
                          <a:r>
                            <a:rPr lang="pt-PT" sz="2800" b="1" dirty="0" err="1">
                              <a:solidFill>
                                <a:sysClr val="windowText" lastClr="000000"/>
                              </a:solidFill>
                            </a:rPr>
                            <a:t>analysis</a:t>
                          </a:r>
                          <a:endParaRPr lang="pt-PT" sz="2800" b="1" dirty="0">
                            <a:solidFill>
                              <a:sysClr val="windowText" lastClr="000000"/>
                            </a:solidFill>
                          </a:endParaRPr>
                        </a:p>
                      </p:txBody>
                    </p:sp>
                    <p:sp>
                      <p:nvSpPr>
                        <p:cNvPr id="189" name="Retângulo 188">
                          <a:extLst>
                            <a:ext uri="{FF2B5EF4-FFF2-40B4-BE49-F238E27FC236}">
                              <a16:creationId xmlns:a16="http://schemas.microsoft.com/office/drawing/2014/main" id="{3150C794-C190-4927-818D-353F7D5A7FAF}"/>
                            </a:ext>
                          </a:extLst>
                        </p:cNvPr>
                        <p:cNvSpPr/>
                        <p:nvPr/>
                      </p:nvSpPr>
                      <p:spPr>
                        <a:xfrm>
                          <a:off x="5936206" y="3174650"/>
                          <a:ext cx="1807859" cy="537551"/>
                        </a:xfrm>
                        <a:prstGeom prst="rect">
                          <a:avLst/>
                        </a:prstGeom>
                      </p:spPr>
                      <p:txBody>
                        <a:bodyPr wrap="square">
                          <a:spAutoFit/>
                        </a:bodyPr>
                        <a:lstStyle/>
                        <a:p>
                          <a:pPr algn="ctr"/>
                          <a:r>
                            <a:rPr lang="en-US" sz="2800" dirty="0">
                              <a:ea typeface="Calibri" panose="020F0502020204030204" pitchFamily="34" charset="0"/>
                              <a:cs typeface="Times New Roman" panose="02020603050405020304" pitchFamily="18" charset="0"/>
                            </a:rPr>
                            <a:t>Run on 1% agarose gel of total RNA from different samples</a:t>
                          </a:r>
                          <a:endParaRPr lang="pt-PT" sz="2800" dirty="0"/>
                        </a:p>
                      </p:txBody>
                    </p:sp>
                    <p:cxnSp>
                      <p:nvCxnSpPr>
                        <p:cNvPr id="191" name="Conexão reta unidirecional 190">
                          <a:extLst>
                            <a:ext uri="{FF2B5EF4-FFF2-40B4-BE49-F238E27FC236}">
                              <a16:creationId xmlns:a16="http://schemas.microsoft.com/office/drawing/2014/main" id="{E02AB94E-15D1-4DC2-90B0-5D61C566C9B0}"/>
                            </a:ext>
                          </a:extLst>
                        </p:cNvPr>
                        <p:cNvCxnSpPr>
                          <a:cxnSpLocks/>
                          <a:stCxn id="181" idx="3"/>
                          <a:endCxn id="188" idx="2"/>
                        </p:cNvCxnSpPr>
                        <p:nvPr/>
                      </p:nvCxnSpPr>
                      <p:spPr>
                        <a:xfrm flipV="1">
                          <a:off x="7593697" y="2629673"/>
                          <a:ext cx="323881" cy="137429"/>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72" name="CaixaDeTexto 9">
                      <a:extLst>
                        <a:ext uri="{FF2B5EF4-FFF2-40B4-BE49-F238E27FC236}">
                          <a16:creationId xmlns:a16="http://schemas.microsoft.com/office/drawing/2014/main" id="{D0CA985A-0F2C-452D-94DB-5D822FB8C780}"/>
                        </a:ext>
                      </a:extLst>
                    </p:cNvPr>
                    <p:cNvSpPr txBox="1">
                      <a:spLocks noChangeArrowheads="1"/>
                    </p:cNvSpPr>
                    <p:nvPr/>
                  </p:nvSpPr>
                  <p:spPr bwMode="auto">
                    <a:xfrm>
                      <a:off x="98823" y="4983474"/>
                      <a:ext cx="1444937" cy="533200"/>
                    </a:xfrm>
                    <a:prstGeom prst="rect">
                      <a:avLst/>
                    </a:prstGeom>
                    <a:noFill/>
                    <a:ln w="9525">
                      <a:noFill/>
                      <a:miter lim="800000"/>
                      <a:headEnd/>
                      <a:tailEnd/>
                    </a:ln>
                  </p:spPr>
                  <p:txBody>
                    <a:bodyPr wrap="square" lIns="83790" tIns="41895" rIns="83790" bIns="41895">
                      <a:spAutoFit/>
                    </a:bodyPr>
                    <a:lstStyle/>
                    <a:p>
                      <a:pPr algn="ctr" defTabSz="3393350">
                        <a:defRPr/>
                      </a:pPr>
                      <a:r>
                        <a:rPr lang="en-GB" altLang="pt-PT" sz="2800" b="1" i="1" dirty="0"/>
                        <a:t>Cynara cardunculus </a:t>
                      </a:r>
                      <a:r>
                        <a:rPr lang="en-GB" altLang="pt-PT" sz="2800" b="1" dirty="0"/>
                        <a:t>Leaves</a:t>
                      </a:r>
                    </a:p>
                  </p:txBody>
                </p:sp>
              </p:grpSp>
              <p:sp>
                <p:nvSpPr>
                  <p:cNvPr id="167" name="Retângulo 166">
                    <a:extLst>
                      <a:ext uri="{FF2B5EF4-FFF2-40B4-BE49-F238E27FC236}">
                        <a16:creationId xmlns:a16="http://schemas.microsoft.com/office/drawing/2014/main" id="{25FB050F-6EEF-4442-88E0-23188DCF5276}"/>
                      </a:ext>
                    </a:extLst>
                  </p:cNvPr>
                  <p:cNvSpPr/>
                  <p:nvPr/>
                </p:nvSpPr>
                <p:spPr>
                  <a:xfrm>
                    <a:off x="405503" y="5448584"/>
                    <a:ext cx="1593599" cy="1023082"/>
                  </a:xfrm>
                  <a:prstGeom prst="rect">
                    <a:avLst/>
                  </a:prstGeom>
                </p:spPr>
                <p:txBody>
                  <a:bodyPr wrap="square">
                    <a:spAutoFit/>
                  </a:bodyPr>
                  <a:lstStyle/>
                  <a:p>
                    <a:pPr algn="ctr">
                      <a:defRPr/>
                    </a:pPr>
                    <a:r>
                      <a:rPr lang="en-US" sz="2800" dirty="0"/>
                      <a:t>4 Time collection points </a:t>
                    </a:r>
                  </a:p>
                  <a:p>
                    <a:pPr algn="ctr">
                      <a:defRPr/>
                    </a:pPr>
                    <a:endParaRPr lang="en-US" sz="2800" dirty="0"/>
                  </a:p>
                  <a:p>
                    <a:pPr algn="ctr">
                      <a:defRPr/>
                    </a:pPr>
                    <a:r>
                      <a:rPr lang="en-US" sz="2800" dirty="0"/>
                      <a:t>March, April, May and June 2020</a:t>
                    </a:r>
                    <a:endParaRPr lang="pt-PT" sz="2800" dirty="0"/>
                  </a:p>
                </p:txBody>
              </p:sp>
              <p:pic>
                <p:nvPicPr>
                  <p:cNvPr id="168" name="Picture 2" descr="Extração e purificação de DNA/RNA com coluna">
                    <a:extLst>
                      <a:ext uri="{FF2B5EF4-FFF2-40B4-BE49-F238E27FC236}">
                        <a16:creationId xmlns:a16="http://schemas.microsoft.com/office/drawing/2014/main" id="{7DF49C5A-5738-4ACB-86E1-5CE5DC68A5FF}"/>
                      </a:ext>
                    </a:extLst>
                  </p:cNvPr>
                  <p:cNvPicPr>
                    <a:picLocks noChangeAspect="1" noChangeArrowheads="1"/>
                  </p:cNvPicPr>
                  <p:nvPr/>
                </p:nvPicPr>
                <p:blipFill rotWithShape="1">
                  <a:blip r:embed="rId33">
                    <a:extLst>
                      <a:ext uri="{28A0092B-C50C-407E-A947-70E740481C1C}">
                        <a14:useLocalDpi xmlns:a14="http://schemas.microsoft.com/office/drawing/2010/main" val="0"/>
                      </a:ext>
                    </a:extLst>
                  </a:blip>
                  <a:srcRect t="22368" r="-430" b="21242"/>
                  <a:stretch/>
                </p:blipFill>
                <p:spPr bwMode="auto">
                  <a:xfrm>
                    <a:off x="4323565" y="5445887"/>
                    <a:ext cx="1920893" cy="629162"/>
                  </a:xfrm>
                  <a:prstGeom prst="rect">
                    <a:avLst/>
                  </a:prstGeom>
                  <a:noFill/>
                  <a:extLst>
                    <a:ext uri="{909E8E84-426E-40DD-AFC4-6F175D3DCCD1}">
                      <a14:hiddenFill xmlns:a14="http://schemas.microsoft.com/office/drawing/2010/main">
                        <a:solidFill>
                          <a:srgbClr val="FFFFFF"/>
                        </a:solidFill>
                      </a14:hiddenFill>
                    </a:ext>
                  </a:extLst>
                </p:spPr>
              </p:pic>
              <p:sp>
                <p:nvSpPr>
                  <p:cNvPr id="170" name="Chaveta à esquerda 169">
                    <a:extLst>
                      <a:ext uri="{FF2B5EF4-FFF2-40B4-BE49-F238E27FC236}">
                        <a16:creationId xmlns:a16="http://schemas.microsoft.com/office/drawing/2014/main" id="{1D2B83B7-B406-441D-BD57-E47DA79E8126}"/>
                      </a:ext>
                    </a:extLst>
                  </p:cNvPr>
                  <p:cNvSpPr/>
                  <p:nvPr/>
                </p:nvSpPr>
                <p:spPr>
                  <a:xfrm>
                    <a:off x="2069090" y="3324544"/>
                    <a:ext cx="313266" cy="3368660"/>
                  </a:xfrm>
                  <a:prstGeom prst="leftBrace">
                    <a:avLst>
                      <a:gd name="adj1" fmla="val 170243"/>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PT" sz="2800"/>
                  </a:p>
                </p:txBody>
              </p:sp>
            </p:grpSp>
          </p:grpSp>
          <p:pic>
            <p:nvPicPr>
              <p:cNvPr id="132" name="Picture 6">
                <a:extLst>
                  <a:ext uri="{FF2B5EF4-FFF2-40B4-BE49-F238E27FC236}">
                    <a16:creationId xmlns:a16="http://schemas.microsoft.com/office/drawing/2014/main" id="{ACB71173-5B32-459D-A2FC-9DC1DC88C489}"/>
                  </a:ext>
                </a:extLst>
              </p:cNvPr>
              <p:cNvPicPr>
                <a:picLocks noChangeAspect="1"/>
              </p:cNvPicPr>
              <p:nvPr/>
            </p:nvPicPr>
            <p:blipFill>
              <a:blip r:embed="rId28">
                <a:extLst>
                  <a:ext uri="{28A0092B-C50C-407E-A947-70E740481C1C}">
                    <a14:useLocalDpi xmlns:a14="http://schemas.microsoft.com/office/drawing/2010/main" val="0"/>
                  </a:ext>
                </a:extLst>
              </a:blip>
              <a:srcRect l="19292" t="38618" r="56796" b="17845"/>
              <a:stretch>
                <a:fillRect/>
              </a:stretch>
            </p:blipFill>
            <p:spPr bwMode="auto">
              <a:xfrm>
                <a:off x="413452" y="544482"/>
                <a:ext cx="694599" cy="126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24" name="Picture 10" descr="Captura de ecrã 2017-06-05, às 12.49.51.png">
              <a:extLst>
                <a:ext uri="{FF2B5EF4-FFF2-40B4-BE49-F238E27FC236}">
                  <a16:creationId xmlns:a16="http://schemas.microsoft.com/office/drawing/2014/main" id="{7B1751F0-CCCF-4A26-BDD6-4E5AFA1DDF1D}"/>
                </a:ext>
              </a:extLst>
            </p:cNvPr>
            <p:cNvPicPr>
              <a:picLocks noChangeAspect="1"/>
            </p:cNvPicPr>
            <p:nvPr/>
          </p:nvPicPr>
          <p:blipFill>
            <a:blip r:embed="rId34" cstate="print"/>
            <a:srcRect l="18800" t="26392" r="55679" b="41283"/>
            <a:stretch>
              <a:fillRect/>
            </a:stretch>
          </p:blipFill>
          <p:spPr bwMode="auto">
            <a:xfrm>
              <a:off x="9028450" y="14588"/>
              <a:ext cx="823781" cy="802578"/>
            </a:xfrm>
            <a:prstGeom prst="rect">
              <a:avLst/>
            </a:prstGeom>
            <a:noFill/>
            <a:ln w="9525">
              <a:noFill/>
              <a:miter lim="800000"/>
              <a:headEnd/>
              <a:tailEnd/>
            </a:ln>
          </p:spPr>
        </p:pic>
        <p:sp>
          <p:nvSpPr>
            <p:cNvPr id="125" name="Retângulo 124">
              <a:extLst>
                <a:ext uri="{FF2B5EF4-FFF2-40B4-BE49-F238E27FC236}">
                  <a16:creationId xmlns:a16="http://schemas.microsoft.com/office/drawing/2014/main" id="{EA2971B1-9EC6-458B-B2E0-E51FDF87A883}"/>
                </a:ext>
              </a:extLst>
            </p:cNvPr>
            <p:cNvSpPr/>
            <p:nvPr/>
          </p:nvSpPr>
          <p:spPr>
            <a:xfrm>
              <a:off x="9043166" y="725339"/>
              <a:ext cx="938335" cy="537627"/>
            </a:xfrm>
            <a:prstGeom prst="rect">
              <a:avLst/>
            </a:prstGeom>
          </p:spPr>
          <p:txBody>
            <a:bodyPr wrap="square">
              <a:spAutoFit/>
            </a:bodyPr>
            <a:lstStyle/>
            <a:p>
              <a:pPr algn="ctr"/>
              <a:r>
                <a:rPr lang="en-GB" altLang="pt-PT" sz="2800" dirty="0"/>
                <a:t>Fragment analysis</a:t>
              </a:r>
            </a:p>
          </p:txBody>
        </p:sp>
        <p:cxnSp>
          <p:nvCxnSpPr>
            <p:cNvPr id="126" name="Conexão reta unidirecional 125">
              <a:extLst>
                <a:ext uri="{FF2B5EF4-FFF2-40B4-BE49-F238E27FC236}">
                  <a16:creationId xmlns:a16="http://schemas.microsoft.com/office/drawing/2014/main" id="{E1A6D849-D0F1-4DAD-BAF2-20BF7CBC464E}"/>
                </a:ext>
              </a:extLst>
            </p:cNvPr>
            <p:cNvCxnSpPr>
              <a:cxnSpLocks/>
            </p:cNvCxnSpPr>
            <p:nvPr/>
          </p:nvCxnSpPr>
          <p:spPr>
            <a:xfrm flipV="1">
              <a:off x="8865862" y="988984"/>
              <a:ext cx="242514" cy="1784"/>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8" name="Conexão reta unidirecional 197">
            <a:extLst>
              <a:ext uri="{FF2B5EF4-FFF2-40B4-BE49-F238E27FC236}">
                <a16:creationId xmlns:a16="http://schemas.microsoft.com/office/drawing/2014/main" id="{80615FBA-5CDA-4185-A279-E3A8B1FF806A}"/>
              </a:ext>
            </a:extLst>
          </p:cNvPr>
          <p:cNvCxnSpPr>
            <a:cxnSpLocks/>
            <a:stCxn id="177" idx="3"/>
          </p:cNvCxnSpPr>
          <p:nvPr/>
        </p:nvCxnSpPr>
        <p:spPr>
          <a:xfrm>
            <a:off x="17318944" y="20201914"/>
            <a:ext cx="1284793" cy="262518"/>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91" name="Rectangle 52">
            <a:extLst>
              <a:ext uri="{FF2B5EF4-FFF2-40B4-BE49-F238E27FC236}">
                <a16:creationId xmlns:a16="http://schemas.microsoft.com/office/drawing/2014/main" id="{AB854866-43A3-41FB-AC9E-FA45D3D98328}"/>
              </a:ext>
            </a:extLst>
          </p:cNvPr>
          <p:cNvSpPr>
            <a:spLocks/>
          </p:cNvSpPr>
          <p:nvPr/>
        </p:nvSpPr>
        <p:spPr bwMode="auto">
          <a:xfrm>
            <a:off x="119744" y="11628725"/>
            <a:ext cx="12891406" cy="993665"/>
          </a:xfrm>
          <a:prstGeom prst="rect">
            <a:avLst/>
          </a:prstGeom>
          <a:noFill/>
          <a:ln w="9525">
            <a:noFill/>
            <a:miter lim="800000"/>
            <a:headEnd/>
            <a:tailEnd/>
          </a:ln>
        </p:spPr>
        <p:txBody>
          <a:bodyPr lIns="0" tIns="0" rIns="40590" bIns="0" anchor="ctr"/>
          <a:lstStyle/>
          <a:p>
            <a:pPr marL="39684" algn="ctr" eaLnBrk="1" hangingPunct="1">
              <a:defRPr/>
            </a:pPr>
            <a:r>
              <a:rPr lang="en-US" sz="8500" b="1" dirty="0">
                <a:ln w="22225">
                  <a:solidFill>
                    <a:schemeClr val="accent3">
                      <a:lumMod val="50000"/>
                    </a:schemeClr>
                  </a:solidFill>
                  <a:prstDash val="solid"/>
                </a:ln>
                <a:solidFill>
                  <a:srgbClr val="8C7E9B"/>
                </a:solidFill>
              </a:rPr>
              <a:t>Materials and Methods </a:t>
            </a:r>
            <a:endParaRPr lang="en-US" sz="8500" b="1" dirty="0">
              <a:ln w="22225">
                <a:solidFill>
                  <a:schemeClr val="accent3">
                    <a:lumMod val="50000"/>
                  </a:schemeClr>
                </a:solidFill>
                <a:prstDash val="solid"/>
              </a:ln>
              <a:solidFill>
                <a:srgbClr val="8C7E9B"/>
              </a:solidFill>
              <a:effectLst/>
            </a:endParaRPr>
          </a:p>
        </p:txBody>
      </p:sp>
      <p:pic>
        <p:nvPicPr>
          <p:cNvPr id="93" name="Imagem 92">
            <a:extLst>
              <a:ext uri="{FF2B5EF4-FFF2-40B4-BE49-F238E27FC236}">
                <a16:creationId xmlns:a16="http://schemas.microsoft.com/office/drawing/2014/main" id="{B13BBE87-0EC7-44E4-9D0E-B4C5B21BD288}"/>
              </a:ext>
            </a:extLst>
          </p:cNvPr>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649307" y="26987906"/>
            <a:ext cx="8977313" cy="4959529"/>
          </a:xfrm>
          <a:prstGeom prst="rect">
            <a:avLst/>
          </a:prstGeom>
          <a:noFill/>
        </p:spPr>
      </p:pic>
      <p:pic>
        <p:nvPicPr>
          <p:cNvPr id="94" name="Imagem 93">
            <a:extLst>
              <a:ext uri="{FF2B5EF4-FFF2-40B4-BE49-F238E27FC236}">
                <a16:creationId xmlns:a16="http://schemas.microsoft.com/office/drawing/2014/main" id="{7656E501-A9BF-42F6-AF81-4577947661AE}"/>
              </a:ext>
            </a:extLst>
          </p:cNvPr>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0175550" y="27008704"/>
            <a:ext cx="9198300" cy="5057905"/>
          </a:xfrm>
          <a:prstGeom prst="rect">
            <a:avLst/>
          </a:prstGeom>
          <a:noFill/>
        </p:spPr>
      </p:pic>
      <p:pic>
        <p:nvPicPr>
          <p:cNvPr id="95" name="Imagem 94">
            <a:extLst>
              <a:ext uri="{FF2B5EF4-FFF2-40B4-BE49-F238E27FC236}">
                <a16:creationId xmlns:a16="http://schemas.microsoft.com/office/drawing/2014/main" id="{822F932C-F6F6-474D-B460-3DD08F2CDB18}"/>
              </a:ext>
            </a:extLst>
          </p:cNvPr>
          <p:cNvPicPr/>
          <p:nvPr/>
        </p:nvPicPr>
        <p:blipFill>
          <a:blip r:embed="rId37" cstate="print">
            <a:extLst>
              <a:ext uri="{28A0092B-C50C-407E-A947-70E740481C1C}">
                <a14:useLocalDpi xmlns:a14="http://schemas.microsoft.com/office/drawing/2010/main" val="0"/>
              </a:ext>
            </a:extLst>
          </a:blip>
          <a:stretch>
            <a:fillRect/>
          </a:stretch>
        </p:blipFill>
        <p:spPr>
          <a:xfrm>
            <a:off x="19922781" y="26987431"/>
            <a:ext cx="8509448" cy="4960004"/>
          </a:xfrm>
          <a:prstGeom prst="rect">
            <a:avLst/>
          </a:prstGeom>
        </p:spPr>
      </p:pic>
      <p:sp>
        <p:nvSpPr>
          <p:cNvPr id="97" name="Rectângulo 226">
            <a:extLst>
              <a:ext uri="{FF2B5EF4-FFF2-40B4-BE49-F238E27FC236}">
                <a16:creationId xmlns:a16="http://schemas.microsoft.com/office/drawing/2014/main" id="{BCB1538D-0403-426D-9EF5-CA894CB9F1FC}"/>
              </a:ext>
            </a:extLst>
          </p:cNvPr>
          <p:cNvSpPr>
            <a:spLocks noChangeArrowheads="1"/>
          </p:cNvSpPr>
          <p:nvPr/>
        </p:nvSpPr>
        <p:spPr bwMode="auto">
          <a:xfrm>
            <a:off x="313737" y="26409134"/>
            <a:ext cx="18761813" cy="584775"/>
          </a:xfrm>
          <a:prstGeom prst="rect">
            <a:avLst/>
          </a:prstGeom>
        </p:spPr>
        <p:txBody>
          <a:bodyPr wrap="square">
            <a:spAutoFit/>
          </a:bodyPr>
          <a:lstStyle/>
          <a:p>
            <a:pPr algn="ctr"/>
            <a:r>
              <a:rPr lang="en-US"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rPr>
              <a:t>F0 generation</a:t>
            </a:r>
            <a:endParaRPr lang="pt-PT"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endParaRPr>
          </a:p>
        </p:txBody>
      </p:sp>
      <p:sp>
        <p:nvSpPr>
          <p:cNvPr id="107" name="Rectângulo 226">
            <a:extLst>
              <a:ext uri="{FF2B5EF4-FFF2-40B4-BE49-F238E27FC236}">
                <a16:creationId xmlns:a16="http://schemas.microsoft.com/office/drawing/2014/main" id="{47FB42E4-2BC7-451E-BE34-57F2D68285F8}"/>
              </a:ext>
            </a:extLst>
          </p:cNvPr>
          <p:cNvSpPr>
            <a:spLocks noChangeArrowheads="1"/>
          </p:cNvSpPr>
          <p:nvPr/>
        </p:nvSpPr>
        <p:spPr bwMode="auto">
          <a:xfrm>
            <a:off x="20934074" y="26370220"/>
            <a:ext cx="6617716" cy="584775"/>
          </a:xfrm>
          <a:prstGeom prst="rect">
            <a:avLst/>
          </a:prstGeom>
        </p:spPr>
        <p:txBody>
          <a:bodyPr wrap="square">
            <a:spAutoFit/>
          </a:bodyPr>
          <a:lstStyle/>
          <a:p>
            <a:pPr algn="ctr"/>
            <a:r>
              <a:rPr lang="en-US"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rPr>
              <a:t>F1 generation</a:t>
            </a:r>
            <a:endParaRPr lang="pt-PT" altLang="pt-PT" sz="3200" b="1" i="1" dirty="0">
              <a:ln w="0"/>
              <a:solidFill>
                <a:prstClr val="black">
                  <a:lumMod val="75000"/>
                  <a:lumOff val="25000"/>
                </a:prstClr>
              </a:solidFill>
              <a:effectLst>
                <a:outerShdw blurRad="38100" dist="19050" dir="2700000" algn="tl" rotWithShape="0">
                  <a:prstClr val="black">
                    <a:alpha val="40000"/>
                  </a:prstClr>
                </a:outerShdw>
              </a:effectLst>
              <a:cs typeface="Arial" panose="020B0604020202020204" pitchFamily="34" charset="0"/>
            </a:endParaRPr>
          </a:p>
        </p:txBody>
      </p:sp>
      <p:sp>
        <p:nvSpPr>
          <p:cNvPr id="6" name="Retângulo 5">
            <a:extLst>
              <a:ext uri="{FF2B5EF4-FFF2-40B4-BE49-F238E27FC236}">
                <a16:creationId xmlns:a16="http://schemas.microsoft.com/office/drawing/2014/main" id="{53E5EA6B-9F95-4149-AF7D-F9DA4E930965}"/>
              </a:ext>
            </a:extLst>
          </p:cNvPr>
          <p:cNvSpPr/>
          <p:nvPr/>
        </p:nvSpPr>
        <p:spPr>
          <a:xfrm>
            <a:off x="-1047750" y="32012018"/>
            <a:ext cx="10674369" cy="852541"/>
          </a:xfrm>
          <a:prstGeom prst="rect">
            <a:avLst/>
          </a:prstGeom>
        </p:spPr>
        <p:txBody>
          <a:bodyPr wrap="square">
            <a:spAutoFit/>
          </a:bodyPr>
          <a:lstStyle/>
          <a:p>
            <a:pPr marL="1710690" indent="269875" algn="just">
              <a:lnSpc>
                <a:spcPct val="95000"/>
              </a:lnSpc>
              <a:spcAft>
                <a:spcPts val="0"/>
              </a:spcAft>
            </a:pPr>
            <a:r>
              <a:rPr lang="en-GB" sz="1300" b="1" dirty="0">
                <a:solidFill>
                  <a:srgbClr val="000000"/>
                </a:solidFill>
                <a:latin typeface="+mn-lt"/>
                <a:ea typeface="Times New Roman" panose="02020603050405020304" pitchFamily="18" charset="0"/>
                <a:cs typeface="Times New Roman" panose="02020603050405020304" pitchFamily="18" charset="0"/>
              </a:rPr>
              <a:t>Figure 1.</a:t>
            </a:r>
            <a:r>
              <a:rPr lang="en-GB" sz="1300" dirty="0">
                <a:solidFill>
                  <a:srgbClr val="000000"/>
                </a:solidFill>
                <a:latin typeface="+mn-lt"/>
                <a:ea typeface="Times New Roman" panose="02020603050405020304" pitchFamily="18" charset="0"/>
                <a:cs typeface="Times New Roman" panose="02020603050405020304" pitchFamily="18" charset="0"/>
              </a:rPr>
              <a:t> Graphical representation of the results from Cynaropicrin content (mg/g DW) of populations F0 (natural populations of Cc, represented by different letters and numbers: 1-CH; 3-QS; 6-SAL; 7-SV; 8-HB; 9-HA; 11-MC; 12-HP; 13-HR; 14-HSR; 15-JRA and 16-JRB) in two consecutive years (2016 and 2017). Columns with different letters (a, b) represent means significantly different only between populations in the two different years (one-factor ANOVA analysis, Duncan’s test, P&lt;0.05</a:t>
            </a:r>
            <a:r>
              <a:rPr lang="en-US" sz="1300" dirty="0">
                <a:solidFill>
                  <a:srgbClr val="000000"/>
                </a:solidFill>
                <a:latin typeface="+mn-lt"/>
                <a:ea typeface="SimSun" panose="02010600030101010101" pitchFamily="2" charset="-122"/>
                <a:cs typeface="Times New Roman" panose="02020603050405020304" pitchFamily="18" charset="0"/>
              </a:rPr>
              <a:t> </a:t>
            </a:r>
            <a:r>
              <a:rPr lang="en-GB" sz="1300" dirty="0">
                <a:solidFill>
                  <a:srgbClr val="000000"/>
                </a:solidFill>
                <a:latin typeface="+mn-lt"/>
                <a:ea typeface="Times New Roman" panose="02020603050405020304" pitchFamily="18" charset="0"/>
                <a:cs typeface="Times New Roman" panose="02020603050405020304" pitchFamily="18" charset="0"/>
              </a:rPr>
              <a:t>).</a:t>
            </a:r>
            <a:endParaRPr lang="pt-PT" sz="1300" dirty="0">
              <a:solidFill>
                <a:srgbClr val="000000"/>
              </a:solidFill>
              <a:latin typeface="+mn-lt"/>
              <a:ea typeface="Times New Roman" panose="02020603050405020304" pitchFamily="18" charset="0"/>
              <a:cs typeface="Times New Roman" panose="02020603050405020304" pitchFamily="18" charset="0"/>
            </a:endParaRPr>
          </a:p>
        </p:txBody>
      </p:sp>
      <p:sp>
        <p:nvSpPr>
          <p:cNvPr id="7" name="Retângulo 6">
            <a:extLst>
              <a:ext uri="{FF2B5EF4-FFF2-40B4-BE49-F238E27FC236}">
                <a16:creationId xmlns:a16="http://schemas.microsoft.com/office/drawing/2014/main" id="{FDED4FCE-D9F6-49C5-8504-17F7AFA4E42C}"/>
              </a:ext>
            </a:extLst>
          </p:cNvPr>
          <p:cNvSpPr/>
          <p:nvPr/>
        </p:nvSpPr>
        <p:spPr>
          <a:xfrm>
            <a:off x="8705229" y="32079871"/>
            <a:ext cx="10370322" cy="662489"/>
          </a:xfrm>
          <a:prstGeom prst="rect">
            <a:avLst/>
          </a:prstGeom>
        </p:spPr>
        <p:txBody>
          <a:bodyPr wrap="square">
            <a:spAutoFit/>
          </a:bodyPr>
          <a:lstStyle/>
          <a:p>
            <a:pPr marL="1710690" indent="269875" algn="just">
              <a:lnSpc>
                <a:spcPct val="95000"/>
              </a:lnSpc>
              <a:spcAft>
                <a:spcPts val="0"/>
              </a:spcAft>
            </a:pPr>
            <a:r>
              <a:rPr lang="en-GB" sz="1300" b="1" dirty="0">
                <a:solidFill>
                  <a:srgbClr val="000000"/>
                </a:solidFill>
                <a:latin typeface="+mn-lt"/>
                <a:ea typeface="Times New Roman" panose="02020603050405020304" pitchFamily="18" charset="0"/>
                <a:cs typeface="Times New Roman" panose="02020603050405020304" pitchFamily="18" charset="0"/>
              </a:rPr>
              <a:t>Figure 2.</a:t>
            </a:r>
            <a:r>
              <a:rPr lang="en-GB" sz="1300" dirty="0">
                <a:solidFill>
                  <a:srgbClr val="000000"/>
                </a:solidFill>
                <a:latin typeface="+mn-lt"/>
                <a:ea typeface="Times New Roman" panose="02020603050405020304" pitchFamily="18" charset="0"/>
                <a:cs typeface="Times New Roman" panose="02020603050405020304" pitchFamily="18" charset="0"/>
              </a:rPr>
              <a:t> Graphical representation of the results from Cynaropicrin content (mg/g DW) of the population F0 (natural population of Cc - Monte da </a:t>
            </a:r>
            <a:r>
              <a:rPr lang="en-GB" sz="1300" dirty="0" err="1">
                <a:solidFill>
                  <a:srgbClr val="000000"/>
                </a:solidFill>
                <a:latin typeface="+mn-lt"/>
                <a:ea typeface="Times New Roman" panose="02020603050405020304" pitchFamily="18" charset="0"/>
                <a:cs typeface="Times New Roman" panose="02020603050405020304" pitchFamily="18" charset="0"/>
              </a:rPr>
              <a:t>Chaminé</a:t>
            </a:r>
            <a:r>
              <a:rPr lang="en-GB" sz="1300" dirty="0">
                <a:solidFill>
                  <a:srgbClr val="000000"/>
                </a:solidFill>
                <a:latin typeface="+mn-lt"/>
                <a:ea typeface="Times New Roman" panose="02020603050405020304" pitchFamily="18" charset="0"/>
                <a:cs typeface="Times New Roman" panose="02020603050405020304" pitchFamily="18" charset="0"/>
              </a:rPr>
              <a:t>) in two consecutive years. Columns with different letters (</a:t>
            </a:r>
            <a:r>
              <a:rPr lang="en-GB" sz="1300" dirty="0" err="1">
                <a:solidFill>
                  <a:srgbClr val="000000"/>
                </a:solidFill>
                <a:latin typeface="+mn-lt"/>
                <a:ea typeface="Times New Roman" panose="02020603050405020304" pitchFamily="18" charset="0"/>
                <a:cs typeface="Times New Roman" panose="02020603050405020304" pitchFamily="18" charset="0"/>
              </a:rPr>
              <a:t>a,b</a:t>
            </a:r>
            <a:r>
              <a:rPr lang="en-GB" sz="1300" dirty="0">
                <a:solidFill>
                  <a:srgbClr val="000000"/>
                </a:solidFill>
                <a:latin typeface="+mn-lt"/>
                <a:ea typeface="Times New Roman" panose="02020603050405020304" pitchFamily="18" charset="0"/>
                <a:cs typeface="Times New Roman" panose="02020603050405020304" pitchFamily="18" charset="0"/>
              </a:rPr>
              <a:t>) represent means significantly different only between individuals in two different years (one-factor ANOVA analysis, Duncan’s test, P&lt;0.05</a:t>
            </a:r>
            <a:r>
              <a:rPr lang="en-US" sz="1300" dirty="0">
                <a:solidFill>
                  <a:srgbClr val="000000"/>
                </a:solidFill>
                <a:latin typeface="+mn-lt"/>
                <a:ea typeface="SimSun" panose="02010600030101010101" pitchFamily="2" charset="-122"/>
                <a:cs typeface="Times New Roman" panose="02020603050405020304" pitchFamily="18" charset="0"/>
              </a:rPr>
              <a:t> </a:t>
            </a:r>
            <a:r>
              <a:rPr lang="en-GB" sz="1300" dirty="0">
                <a:solidFill>
                  <a:srgbClr val="000000"/>
                </a:solidFill>
                <a:latin typeface="+mn-lt"/>
                <a:ea typeface="Times New Roman" panose="02020603050405020304" pitchFamily="18" charset="0"/>
                <a:cs typeface="Times New Roman" panose="02020603050405020304" pitchFamily="18" charset="0"/>
              </a:rPr>
              <a:t>).</a:t>
            </a:r>
            <a:endParaRPr lang="pt-PT" sz="1300" dirty="0">
              <a:solidFill>
                <a:srgbClr val="000000"/>
              </a:solidFill>
              <a:latin typeface="+mn-lt"/>
              <a:ea typeface="Times New Roman" panose="02020603050405020304" pitchFamily="18" charset="0"/>
              <a:cs typeface="Times New Roman" panose="02020603050405020304" pitchFamily="18" charset="0"/>
            </a:endParaRPr>
          </a:p>
        </p:txBody>
      </p:sp>
      <p:sp>
        <p:nvSpPr>
          <p:cNvPr id="8" name="Retângulo 7">
            <a:extLst>
              <a:ext uri="{FF2B5EF4-FFF2-40B4-BE49-F238E27FC236}">
                <a16:creationId xmlns:a16="http://schemas.microsoft.com/office/drawing/2014/main" id="{CD4D2306-C0F9-4E70-B53A-766CF89726B2}"/>
              </a:ext>
            </a:extLst>
          </p:cNvPr>
          <p:cNvSpPr/>
          <p:nvPr/>
        </p:nvSpPr>
        <p:spPr>
          <a:xfrm>
            <a:off x="18219939" y="32052862"/>
            <a:ext cx="10061600" cy="852541"/>
          </a:xfrm>
          <a:prstGeom prst="rect">
            <a:avLst/>
          </a:prstGeom>
        </p:spPr>
        <p:txBody>
          <a:bodyPr wrap="square">
            <a:spAutoFit/>
          </a:bodyPr>
          <a:lstStyle/>
          <a:p>
            <a:pPr marL="1710690" indent="269875" algn="just">
              <a:lnSpc>
                <a:spcPct val="95000"/>
              </a:lnSpc>
              <a:spcAft>
                <a:spcPts val="0"/>
              </a:spcAft>
            </a:pPr>
            <a:r>
              <a:rPr lang="en-GB" sz="1300" b="1" dirty="0">
                <a:solidFill>
                  <a:srgbClr val="000000"/>
                </a:solidFill>
                <a:latin typeface="+mn-lt"/>
                <a:ea typeface="Times New Roman" panose="02020603050405020304" pitchFamily="18" charset="0"/>
                <a:cs typeface="Times New Roman" panose="02020603050405020304" pitchFamily="18" charset="0"/>
              </a:rPr>
              <a:t>Figure 3.</a:t>
            </a:r>
            <a:r>
              <a:rPr lang="en-GB" sz="1300" dirty="0">
                <a:solidFill>
                  <a:srgbClr val="000000"/>
                </a:solidFill>
                <a:latin typeface="+mn-lt"/>
                <a:ea typeface="Times New Roman" panose="02020603050405020304" pitchFamily="18" charset="0"/>
                <a:cs typeface="Times New Roman" panose="02020603050405020304" pitchFamily="18" charset="0"/>
              </a:rPr>
              <a:t> Graphical representation of the results from Cynaropicrin content (mg/g DW) of the population F1 in 4 consecutive months (march, April, May and June 2020). Box plot with different letters represent means significantly different between individuals in the different months sampled and in the different installed fields over the time (ANOVA analysis, Tukey’s test, P&lt;0.05</a:t>
            </a:r>
            <a:r>
              <a:rPr lang="en-US" sz="1300" dirty="0">
                <a:solidFill>
                  <a:srgbClr val="000000"/>
                </a:solidFill>
                <a:latin typeface="+mn-lt"/>
                <a:ea typeface="SimSun" panose="02010600030101010101" pitchFamily="2" charset="-122"/>
                <a:cs typeface="Times New Roman" panose="02020603050405020304" pitchFamily="18" charset="0"/>
              </a:rPr>
              <a:t> </a:t>
            </a:r>
            <a:r>
              <a:rPr lang="en-GB" sz="1300" dirty="0">
                <a:solidFill>
                  <a:srgbClr val="000000"/>
                </a:solidFill>
                <a:latin typeface="+mn-lt"/>
                <a:ea typeface="Times New Roman" panose="02020603050405020304" pitchFamily="18" charset="0"/>
                <a:cs typeface="Times New Roman" panose="02020603050405020304" pitchFamily="18" charset="0"/>
              </a:rPr>
              <a:t>).</a:t>
            </a:r>
            <a:endParaRPr lang="pt-PT" sz="1300" dirty="0">
              <a:solidFill>
                <a:srgbClr val="000000"/>
              </a:solidFill>
              <a:latin typeface="+mn-lt"/>
              <a:ea typeface="Times New Roman" panose="02020603050405020304" pitchFamily="18" charset="0"/>
              <a:cs typeface="Times New Roman" panose="02020603050405020304" pitchFamily="18" charset="0"/>
            </a:endParaRPr>
          </a:p>
        </p:txBody>
      </p:sp>
      <p:sp>
        <p:nvSpPr>
          <p:cNvPr id="9" name="Retângulo 8">
            <a:extLst>
              <a:ext uri="{FF2B5EF4-FFF2-40B4-BE49-F238E27FC236}">
                <a16:creationId xmlns:a16="http://schemas.microsoft.com/office/drawing/2014/main" id="{7F5E823A-7805-4EEB-864C-B0C294EB86AD}"/>
              </a:ext>
            </a:extLst>
          </p:cNvPr>
          <p:cNvSpPr/>
          <p:nvPr/>
        </p:nvSpPr>
        <p:spPr>
          <a:xfrm>
            <a:off x="-1389640" y="39171363"/>
            <a:ext cx="13481785" cy="472437"/>
          </a:xfrm>
          <a:prstGeom prst="rect">
            <a:avLst/>
          </a:prstGeom>
        </p:spPr>
        <p:txBody>
          <a:bodyPr wrap="square">
            <a:spAutoFit/>
          </a:bodyPr>
          <a:lstStyle/>
          <a:p>
            <a:pPr marL="1656080" indent="269875">
              <a:lnSpc>
                <a:spcPct val="95000"/>
              </a:lnSpc>
              <a:spcAft>
                <a:spcPts val="0"/>
              </a:spcAft>
            </a:pPr>
            <a:r>
              <a:rPr lang="en-US" sz="13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Figure 4. a) Agarose gel electrophoresis (2%) of total RNA from different Cc leaves samples; b) Elec-</a:t>
            </a:r>
            <a:r>
              <a:rPr lang="en-US" sz="1300" b="1" dirty="0" err="1">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tropherograms</a:t>
            </a:r>
            <a:r>
              <a:rPr lang="en-US" sz="1300" b="1"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 (Agilent technologies) of total RNA from cardoon leaves.</a:t>
            </a:r>
            <a:endParaRPr lang="pt-PT" sz="13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1" name="Retângulo 10">
            <a:extLst>
              <a:ext uri="{FF2B5EF4-FFF2-40B4-BE49-F238E27FC236}">
                <a16:creationId xmlns:a16="http://schemas.microsoft.com/office/drawing/2014/main" id="{48643F5F-3E92-446C-B1A9-5E27F8B3DFB6}"/>
              </a:ext>
            </a:extLst>
          </p:cNvPr>
          <p:cNvSpPr/>
          <p:nvPr/>
        </p:nvSpPr>
        <p:spPr>
          <a:xfrm>
            <a:off x="271530" y="33052513"/>
            <a:ext cx="19074637" cy="1154162"/>
          </a:xfrm>
          <a:prstGeom prst="rect">
            <a:avLst/>
          </a:prstGeom>
        </p:spPr>
        <p:txBody>
          <a:bodyPr wrap="square">
            <a:spAutoFit/>
          </a:bodyPr>
          <a:lstStyle/>
          <a:p>
            <a:pPr marL="285750" indent="-285750" algn="just">
              <a:spcAft>
                <a:spcPts val="0"/>
              </a:spcAft>
              <a:buFont typeface="Wingdings" panose="05000000000000000000" pitchFamily="2" charset="2"/>
              <a:buChar char="ü"/>
            </a:pPr>
            <a:r>
              <a:rPr lang="en-GB" sz="2300" dirty="0">
                <a:solidFill>
                  <a:srgbClr val="000000"/>
                </a:solidFill>
                <a:latin typeface="+mn-lt"/>
                <a:ea typeface="SimSun" panose="02010600030101010101" pitchFamily="2" charset="-122"/>
                <a:cs typeface="Times New Roman" panose="02020603050405020304" pitchFamily="18" charset="0"/>
              </a:rPr>
              <a:t>Demonstrate a great variability of chemical profiles within populations</a:t>
            </a:r>
            <a:r>
              <a:rPr lang="en-US" sz="2300" dirty="0">
                <a:solidFill>
                  <a:srgbClr val="000000"/>
                </a:solidFill>
                <a:latin typeface="+mn-lt"/>
                <a:ea typeface="SimSun" panose="02010600030101010101" pitchFamily="2" charset="-122"/>
                <a:cs typeface="Times New Roman" panose="02020603050405020304" pitchFamily="18" charset="0"/>
              </a:rPr>
              <a:t>  </a:t>
            </a:r>
            <a:r>
              <a:rPr lang="en-GB" sz="2300" dirty="0">
                <a:solidFill>
                  <a:srgbClr val="000000"/>
                </a:solidFill>
                <a:latin typeface="+mn-lt"/>
                <a:ea typeface="SimSun" panose="02010600030101010101" pitchFamily="2" charset="-122"/>
                <a:cs typeface="Times New Roman" panose="02020603050405020304" pitchFamily="18" charset="0"/>
              </a:rPr>
              <a:t>and demonstrates a great variability within the same populations, in different years;</a:t>
            </a:r>
          </a:p>
          <a:p>
            <a:pPr marL="285750" indent="-285750" algn="just">
              <a:buFont typeface="Wingdings" panose="05000000000000000000" pitchFamily="2" charset="2"/>
              <a:buChar char="ü"/>
            </a:pPr>
            <a:r>
              <a:rPr lang="en-US" sz="2300" dirty="0">
                <a:latin typeface="+mn-lt"/>
              </a:rPr>
              <a:t>Cynaropicrin content is different from individual to individual within the same population;</a:t>
            </a:r>
          </a:p>
          <a:p>
            <a:pPr marL="285750" indent="-285750" algn="just">
              <a:buFont typeface="Wingdings" panose="05000000000000000000" pitchFamily="2" charset="2"/>
              <a:buChar char="ü"/>
            </a:pPr>
            <a:r>
              <a:rPr lang="en-US" sz="2300" dirty="0">
                <a:latin typeface="+mn-lt"/>
              </a:rPr>
              <a:t>Cynaropicrin contents were variable within two consecutive years (F0 2016 vs F0 2017).</a:t>
            </a:r>
            <a:endParaRPr lang="pt-PT" sz="2300" dirty="0">
              <a:latin typeface="+mn-lt"/>
            </a:endParaRPr>
          </a:p>
        </p:txBody>
      </p:sp>
      <p:cxnSp>
        <p:nvCxnSpPr>
          <p:cNvPr id="13" name="Conexão reta 12">
            <a:extLst>
              <a:ext uri="{FF2B5EF4-FFF2-40B4-BE49-F238E27FC236}">
                <a16:creationId xmlns:a16="http://schemas.microsoft.com/office/drawing/2014/main" id="{39C3A054-0835-4FA4-8B09-2E9039D5583D}"/>
              </a:ext>
            </a:extLst>
          </p:cNvPr>
          <p:cNvCxnSpPr>
            <a:cxnSpLocks/>
          </p:cNvCxnSpPr>
          <p:nvPr/>
        </p:nvCxnSpPr>
        <p:spPr>
          <a:xfrm>
            <a:off x="19550467" y="26232332"/>
            <a:ext cx="6324" cy="8063486"/>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tângulo 18">
            <a:extLst>
              <a:ext uri="{FF2B5EF4-FFF2-40B4-BE49-F238E27FC236}">
                <a16:creationId xmlns:a16="http://schemas.microsoft.com/office/drawing/2014/main" id="{E1B630FC-69CB-4740-B3E3-EE902E536EC1}"/>
              </a:ext>
            </a:extLst>
          </p:cNvPr>
          <p:cNvSpPr/>
          <p:nvPr/>
        </p:nvSpPr>
        <p:spPr>
          <a:xfrm>
            <a:off x="19786844" y="33049990"/>
            <a:ext cx="8645385" cy="1508105"/>
          </a:xfrm>
          <a:prstGeom prst="rect">
            <a:avLst/>
          </a:prstGeom>
        </p:spPr>
        <p:txBody>
          <a:bodyPr wrap="square">
            <a:spAutoFit/>
          </a:bodyPr>
          <a:lstStyle/>
          <a:p>
            <a:pPr marL="342900" indent="-342900" algn="just">
              <a:buFont typeface="Wingdings" panose="05000000000000000000" pitchFamily="2" charset="2"/>
              <a:buChar char="ü"/>
            </a:pPr>
            <a:r>
              <a:rPr lang="en-GB" sz="2300" dirty="0">
                <a:solidFill>
                  <a:srgbClr val="000000"/>
                </a:solidFill>
                <a:latin typeface="+mn-lt"/>
                <a:ea typeface="SimSun" panose="02010600030101010101" pitchFamily="2" charset="-122"/>
                <a:cs typeface="Times New Roman" panose="02020603050405020304" pitchFamily="18" charset="0"/>
              </a:rPr>
              <a:t>Different chemical profiles were identified, </a:t>
            </a:r>
            <a:r>
              <a:rPr lang="en-GB" sz="2300" i="1" dirty="0">
                <a:solidFill>
                  <a:srgbClr val="000000"/>
                </a:solidFill>
                <a:latin typeface="+mn-lt"/>
                <a:ea typeface="SimSun" panose="02010600030101010101" pitchFamily="2" charset="-122"/>
                <a:cs typeface="Times New Roman" panose="02020603050405020304" pitchFamily="18" charset="0"/>
              </a:rPr>
              <a:t>Cynara cardunculus</a:t>
            </a:r>
            <a:r>
              <a:rPr lang="en-GB" sz="2300" dirty="0">
                <a:solidFill>
                  <a:srgbClr val="000000"/>
                </a:solidFill>
                <a:latin typeface="+mn-lt"/>
                <a:ea typeface="SimSun" panose="02010600030101010101" pitchFamily="2" charset="-122"/>
                <a:cs typeface="Times New Roman" panose="02020603050405020304" pitchFamily="18" charset="0"/>
              </a:rPr>
              <a:t> leaves ethanolic extracts presented a remarkable range between 12.7 (low Cyn content) and 80.7 (high Cyn content) mg/g DW of cynaropicrin. </a:t>
            </a:r>
            <a:endParaRPr lang="pt-PT" sz="2300" dirty="0">
              <a:latin typeface="+mn-lt"/>
            </a:endParaRPr>
          </a:p>
        </p:txBody>
      </p:sp>
      <p:sp>
        <p:nvSpPr>
          <p:cNvPr id="24" name="Retângulo 23">
            <a:extLst>
              <a:ext uri="{FF2B5EF4-FFF2-40B4-BE49-F238E27FC236}">
                <a16:creationId xmlns:a16="http://schemas.microsoft.com/office/drawing/2014/main" id="{CC531410-FF6D-4FCC-B372-357D8E15BEA3}"/>
              </a:ext>
            </a:extLst>
          </p:cNvPr>
          <p:cNvSpPr/>
          <p:nvPr/>
        </p:nvSpPr>
        <p:spPr>
          <a:xfrm>
            <a:off x="217541" y="39932661"/>
            <a:ext cx="11920911" cy="1508105"/>
          </a:xfrm>
          <a:prstGeom prst="rect">
            <a:avLst/>
          </a:prstGeom>
        </p:spPr>
        <p:txBody>
          <a:bodyPr wrap="square">
            <a:spAutoFit/>
          </a:bodyPr>
          <a:lstStyle/>
          <a:p>
            <a:pPr marL="342900" indent="-342900" algn="just">
              <a:buFont typeface="Wingdings" panose="05000000000000000000" pitchFamily="2" charset="2"/>
              <a:buChar char="ü"/>
            </a:pPr>
            <a:r>
              <a:rPr lang="pt-PT" sz="2300" dirty="0"/>
              <a:t>Total RNA </a:t>
            </a:r>
            <a:r>
              <a:rPr lang="pt-PT" sz="2300" dirty="0" err="1"/>
              <a:t>was</a:t>
            </a:r>
            <a:r>
              <a:rPr lang="pt-PT" sz="2300" dirty="0"/>
              <a:t> </a:t>
            </a:r>
            <a:r>
              <a:rPr lang="pt-PT" sz="2300" dirty="0" err="1"/>
              <a:t>extracted</a:t>
            </a:r>
            <a:r>
              <a:rPr lang="pt-PT" sz="2300" dirty="0"/>
              <a:t> </a:t>
            </a:r>
            <a:r>
              <a:rPr lang="pt-PT" sz="2300" dirty="0" err="1"/>
              <a:t>from</a:t>
            </a:r>
            <a:r>
              <a:rPr lang="pt-PT" sz="2300" dirty="0"/>
              <a:t> </a:t>
            </a:r>
            <a:r>
              <a:rPr lang="pt-PT" sz="2300" dirty="0" err="1"/>
              <a:t>biological</a:t>
            </a:r>
            <a:r>
              <a:rPr lang="pt-PT" sz="2300" dirty="0"/>
              <a:t> samples </a:t>
            </a:r>
            <a:r>
              <a:rPr lang="pt-PT" sz="2300" dirty="0" err="1"/>
              <a:t>with</a:t>
            </a:r>
            <a:r>
              <a:rPr lang="pt-PT" sz="2300" dirty="0"/>
              <a:t> </a:t>
            </a:r>
            <a:r>
              <a:rPr lang="pt-PT" sz="2300" dirty="0" err="1"/>
              <a:t>high</a:t>
            </a:r>
            <a:r>
              <a:rPr lang="pt-PT" sz="2300" dirty="0"/>
              <a:t> </a:t>
            </a:r>
            <a:r>
              <a:rPr lang="pt-PT" sz="2300" dirty="0" err="1"/>
              <a:t>and</a:t>
            </a:r>
            <a:r>
              <a:rPr lang="pt-PT" sz="2300" dirty="0"/>
              <a:t> </a:t>
            </a:r>
            <a:r>
              <a:rPr lang="pt-PT" sz="2300" dirty="0" err="1"/>
              <a:t>low</a:t>
            </a:r>
            <a:r>
              <a:rPr lang="pt-PT" sz="2300" dirty="0"/>
              <a:t> </a:t>
            </a:r>
            <a:r>
              <a:rPr lang="pt-PT" sz="2300" dirty="0" err="1"/>
              <a:t>level</a:t>
            </a:r>
            <a:r>
              <a:rPr lang="pt-PT" sz="2300" dirty="0"/>
              <a:t> </a:t>
            </a:r>
            <a:r>
              <a:rPr lang="pt-PT" sz="2300" dirty="0" err="1"/>
              <a:t>of</a:t>
            </a:r>
            <a:r>
              <a:rPr lang="pt-PT" sz="2300" dirty="0"/>
              <a:t> cynaropicrin </a:t>
            </a:r>
            <a:r>
              <a:rPr lang="pt-PT" sz="2300" dirty="0" err="1"/>
              <a:t>content</a:t>
            </a:r>
            <a:r>
              <a:rPr lang="pt-PT" sz="2300" dirty="0"/>
              <a:t>;</a:t>
            </a:r>
          </a:p>
          <a:p>
            <a:pPr marL="342900" indent="-342900" algn="just">
              <a:buFont typeface="Wingdings" panose="05000000000000000000" pitchFamily="2" charset="2"/>
              <a:buChar char="ü"/>
            </a:pPr>
            <a:r>
              <a:rPr lang="en-US" sz="2300" dirty="0"/>
              <a:t>Total RNA amount of 1µg and RIN (RNA Integrity Number) higher than 8 were confirmed by highly accurate and precise electrophoresis.</a:t>
            </a:r>
            <a:endParaRPr lang="pt-PT" sz="2300" dirty="0"/>
          </a:p>
        </p:txBody>
      </p:sp>
      <p:pic>
        <p:nvPicPr>
          <p:cNvPr id="128" name="Picture 2">
            <a:extLst>
              <a:ext uri="{FF2B5EF4-FFF2-40B4-BE49-F238E27FC236}">
                <a16:creationId xmlns:a16="http://schemas.microsoft.com/office/drawing/2014/main" id="{F1E289E0-3EC8-4B6F-B6B9-0521A895B933}"/>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24824715" y="4904105"/>
            <a:ext cx="1143000" cy="1143000"/>
          </a:xfrm>
          <a:prstGeom prst="rect">
            <a:avLst/>
          </a:prstGeom>
        </p:spPr>
      </p:pic>
      <p:pic>
        <p:nvPicPr>
          <p:cNvPr id="112" name="Imagem 111">
            <a:extLst>
              <a:ext uri="{FF2B5EF4-FFF2-40B4-BE49-F238E27FC236}">
                <a16:creationId xmlns:a16="http://schemas.microsoft.com/office/drawing/2014/main" id="{A6D465AD-0427-45D3-96A5-FA3CB918400E}"/>
              </a:ext>
            </a:extLst>
          </p:cNvPr>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773628" y="35162627"/>
            <a:ext cx="10975364" cy="4067949"/>
          </a:xfrm>
          <a:prstGeom prst="rect">
            <a:avLst/>
          </a:prstGeom>
          <a:noFill/>
        </p:spPr>
      </p:pic>
    </p:spTree>
    <p:extLst>
      <p:ext uri="{BB962C8B-B14F-4D97-AF65-F5344CB8AC3E}">
        <p14:creationId xmlns:p14="http://schemas.microsoft.com/office/powerpoint/2010/main" val="5566373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23818</TotalTime>
  <Words>976</Words>
  <Application>Microsoft Office PowerPoint</Application>
  <PresentationFormat>Personalizados</PresentationFormat>
  <Paragraphs>70</Paragraphs>
  <Slides>1</Slides>
  <Notes>1</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vt:i4>
      </vt:variant>
    </vt:vector>
  </HeadingPairs>
  <TitlesOfParts>
    <vt:vector size="6" baseType="lpstr">
      <vt:lpstr>Arial</vt:lpstr>
      <vt:lpstr>Calibri</vt:lpstr>
      <vt:lpstr>Palatino Linotype</vt:lpstr>
      <vt:lpstr>Wingdings</vt:lpstr>
      <vt:lpstr>Office Theme</vt:lpstr>
      <vt:lpstr>Apresentação do PowerPoint</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Paula Parreira</dc:creator>
  <cp:lastModifiedBy>Ana Filipa Paulino</cp:lastModifiedBy>
  <cp:revision>541</cp:revision>
  <dcterms:created xsi:type="dcterms:W3CDTF">2014-09-08T15:31:41Z</dcterms:created>
  <dcterms:modified xsi:type="dcterms:W3CDTF">2021-11-02T23:53:14Z</dcterms:modified>
</cp:coreProperties>
</file>