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267" r:id="rId2"/>
  </p:sldIdLst>
  <p:sldSz cx="30275213" cy="4280376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3A07"/>
    <a:srgbClr val="FDE9FC"/>
    <a:srgbClr val="FAD2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30" d="100"/>
          <a:sy n="30" d="100"/>
        </p:scale>
        <p:origin x="316"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p:nvPr>
        </p:nvSpPr>
        <p:spPr>
          <a:xfrm>
            <a:off x="864626" y="5723329"/>
            <a:ext cx="28545261" cy="32883327"/>
          </a:xfrm>
          <a:prstGeom prst="rect">
            <a:avLst/>
          </a:prstGeom>
        </p:spPr>
        <p:txBody>
          <a:bodyPr>
            <a:normAutofit/>
          </a:bodyPr>
          <a:lstStyle>
            <a:lvl1pPr>
              <a:lnSpc>
                <a:spcPct val="100000"/>
              </a:lnSpc>
              <a:spcBef>
                <a:spcPts val="141"/>
              </a:spcBef>
              <a:defRPr lang="en-US" dirty="0"/>
            </a:lvl1pPr>
            <a:lvl2pPr>
              <a:lnSpc>
                <a:spcPct val="100000"/>
              </a:lnSpc>
              <a:spcBef>
                <a:spcPts val="141"/>
              </a:spcBef>
              <a:defRPr lang="en-US" dirty="0"/>
            </a:lvl2pPr>
            <a:lvl3pPr>
              <a:lnSpc>
                <a:spcPct val="100000"/>
              </a:lnSpc>
              <a:spcBef>
                <a:spcPts val="141"/>
              </a:spcBef>
              <a:defRPr lang="en-US"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18" name="Text Placeholder 15">
            <a:extLst>
              <a:ext uri="{FF2B5EF4-FFF2-40B4-BE49-F238E27FC236}">
                <a16:creationId xmlns:a16="http://schemas.microsoft.com/office/drawing/2014/main" id="{38D4DD99-3B01-4082-8203-F8BD7D3A2F57}"/>
              </a:ext>
            </a:extLst>
          </p:cNvPr>
          <p:cNvSpPr>
            <a:spLocks noGrp="1"/>
          </p:cNvSpPr>
          <p:nvPr>
            <p:ph type="body" sz="quarter" idx="19" hasCustomPrompt="1"/>
          </p:nvPr>
        </p:nvSpPr>
        <p:spPr>
          <a:xfrm>
            <a:off x="864626" y="3816291"/>
            <a:ext cx="28343386" cy="391627"/>
          </a:xfrm>
        </p:spPr>
        <p:txBody>
          <a:bodyPr>
            <a:spAutoFit/>
          </a:bodyPr>
          <a:lstStyle>
            <a:lvl1pPr algn="l" rtl="0">
              <a:lnSpc>
                <a:spcPct val="100000"/>
              </a:lnSpc>
              <a:spcBef>
                <a:spcPts val="424"/>
              </a:spcBef>
              <a:spcAft>
                <a:spcPts val="424"/>
              </a:spcAft>
              <a:defRPr lang="en-US" sz="2545" b="0" i="0" baseline="0" dirty="0">
                <a:solidFill>
                  <a:srgbClr val="999490"/>
                </a:solidFill>
              </a:defRPr>
            </a:lvl1pPr>
          </a:lstStyle>
          <a:p>
            <a:pPr rtl="0"/>
            <a:r>
              <a:rPr lang="en-AU" dirty="0"/>
              <a:t>[References]</a:t>
            </a:r>
            <a:endParaRPr lang="en-US" dirty="0"/>
          </a:p>
        </p:txBody>
      </p:sp>
      <p:sp>
        <p:nvSpPr>
          <p:cNvPr id="27" name="Footer Placeholder 26">
            <a:extLst>
              <a:ext uri="{FF2B5EF4-FFF2-40B4-BE49-F238E27FC236}">
                <a16:creationId xmlns:a16="http://schemas.microsoft.com/office/drawing/2014/main" id="{30DFACA1-739E-41C2-ADCF-3BBD882809BB}"/>
              </a:ext>
            </a:extLst>
          </p:cNvPr>
          <p:cNvSpPr>
            <a:spLocks noGrp="1"/>
          </p:cNvSpPr>
          <p:nvPr>
            <p:ph type="ftr" sz="quarter" idx="21"/>
          </p:nvPr>
        </p:nvSpPr>
        <p:spPr/>
        <p:txBody>
          <a:bodyPr/>
          <a:lstStyle/>
          <a:p>
            <a:r>
              <a:rPr lang="en-AU"/>
              <a:t>CRICOS Provider Number 00025B</a:t>
            </a:r>
            <a:endParaRPr lang="en-AU" dirty="0"/>
          </a:p>
        </p:txBody>
      </p:sp>
      <p:sp>
        <p:nvSpPr>
          <p:cNvPr id="2" name="Title 1">
            <a:extLst>
              <a:ext uri="{FF2B5EF4-FFF2-40B4-BE49-F238E27FC236}">
                <a16:creationId xmlns:a16="http://schemas.microsoft.com/office/drawing/2014/main" id="{E71B3F32-96A2-4679-84A4-F12397FCFF02}"/>
              </a:ext>
            </a:extLst>
          </p:cNvPr>
          <p:cNvSpPr>
            <a:spLocks noGrp="1"/>
          </p:cNvSpPr>
          <p:nvPr>
            <p:ph type="title"/>
          </p:nvPr>
        </p:nvSpPr>
        <p:spPr/>
        <p:txBody>
          <a:bodyPr/>
          <a:lstStyle/>
          <a:p>
            <a:r>
              <a:rPr lang="en-US"/>
              <a:t>Click to edit Master title style</a:t>
            </a:r>
            <a:endParaRPr lang="en-AU"/>
          </a:p>
        </p:txBody>
      </p:sp>
      <p:sp>
        <p:nvSpPr>
          <p:cNvPr id="11" name="Text Placeholder 15">
            <a:extLst>
              <a:ext uri="{FF2B5EF4-FFF2-40B4-BE49-F238E27FC236}">
                <a16:creationId xmlns:a16="http://schemas.microsoft.com/office/drawing/2014/main" id="{A10BA14E-C836-42CB-8468-CD4BE60EA406}"/>
              </a:ext>
            </a:extLst>
          </p:cNvPr>
          <p:cNvSpPr>
            <a:spLocks noGrp="1"/>
          </p:cNvSpPr>
          <p:nvPr>
            <p:ph type="body" sz="quarter" idx="20" hasCustomPrompt="1"/>
          </p:nvPr>
        </p:nvSpPr>
        <p:spPr>
          <a:xfrm>
            <a:off x="864626" y="2974907"/>
            <a:ext cx="28545261" cy="609198"/>
          </a:xfrm>
        </p:spPr>
        <p:txBody>
          <a:bodyPr anchor="t">
            <a:spAutoFit/>
          </a:bodyPr>
          <a:lstStyle>
            <a:lvl1pPr algn="l">
              <a:lnSpc>
                <a:spcPct val="100000"/>
              </a:lnSpc>
              <a:spcBef>
                <a:spcPts val="0"/>
              </a:spcBef>
              <a:spcAft>
                <a:spcPts val="0"/>
              </a:spcAft>
              <a:defRPr sz="3959" b="1">
                <a:solidFill>
                  <a:schemeClr val="tx1"/>
                </a:solidFill>
              </a:defRPr>
            </a:lvl1pPr>
          </a:lstStyle>
          <a:p>
            <a:pPr lvl="0"/>
            <a:r>
              <a:rPr lang="en-AU" dirty="0"/>
              <a:t>[Subtitle]</a:t>
            </a:r>
          </a:p>
        </p:txBody>
      </p:sp>
    </p:spTree>
    <p:extLst>
      <p:ext uri="{BB962C8B-B14F-4D97-AF65-F5344CB8AC3E}">
        <p14:creationId xmlns:p14="http://schemas.microsoft.com/office/powerpoint/2010/main" val="317433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1 Poster Grey">
    <p:spTree>
      <p:nvGrpSpPr>
        <p:cNvPr id="1" name=""/>
        <p:cNvGrpSpPr/>
        <p:nvPr/>
      </p:nvGrpSpPr>
      <p:grpSpPr>
        <a:xfrm>
          <a:off x="0" y="0"/>
          <a:ext cx="0" cy="0"/>
          <a:chOff x="0" y="0"/>
          <a:chExt cx="0" cy="0"/>
        </a:xfrm>
      </p:grpSpPr>
      <p:sp>
        <p:nvSpPr>
          <p:cNvPr id="32" name="Text Placeholder 3">
            <a:extLst>
              <a:ext uri="{FF2B5EF4-FFF2-40B4-BE49-F238E27FC236}">
                <a16:creationId xmlns:a16="http://schemas.microsoft.com/office/drawing/2014/main" id="{301FA84E-7DF2-4E36-ACA2-E9547243170B}"/>
              </a:ext>
            </a:extLst>
          </p:cNvPr>
          <p:cNvSpPr>
            <a:spLocks noGrp="1"/>
          </p:cNvSpPr>
          <p:nvPr>
            <p:ph type="body" sz="quarter" idx="40" hasCustomPrompt="1"/>
          </p:nvPr>
        </p:nvSpPr>
        <p:spPr>
          <a:xfrm>
            <a:off x="10687292" y="36614905"/>
            <a:ext cx="8918489" cy="1934322"/>
          </a:xfrm>
          <a:noFill/>
        </p:spPr>
        <p:txBody>
          <a:bodyPr lIns="0" tIns="0" rIns="0" bIns="0">
            <a:noAutofit/>
          </a:bodyPr>
          <a:lstStyle>
            <a:lvl1pPr>
              <a:defRPr sz="2403" b="0">
                <a:solidFill>
                  <a:schemeClr val="accent1"/>
                </a:solidFill>
              </a:defRPr>
            </a:lvl1pPr>
            <a:lvl2pPr marL="0" indent="0">
              <a:buNone/>
              <a:defRPr/>
            </a:lvl2pPr>
          </a:lstStyle>
          <a:p>
            <a:pPr lvl="0"/>
            <a:r>
              <a:rPr lang="en-US" dirty="0"/>
              <a:t>Figure 3: [Figure caption]</a:t>
            </a:r>
          </a:p>
        </p:txBody>
      </p:sp>
      <p:sp>
        <p:nvSpPr>
          <p:cNvPr id="30" name="Text Placeholder 3">
            <a:extLst>
              <a:ext uri="{FF2B5EF4-FFF2-40B4-BE49-F238E27FC236}">
                <a16:creationId xmlns:a16="http://schemas.microsoft.com/office/drawing/2014/main" id="{CDDF1199-EC6B-41AC-B99E-F83299E4E43C}"/>
              </a:ext>
            </a:extLst>
          </p:cNvPr>
          <p:cNvSpPr>
            <a:spLocks noGrp="1"/>
          </p:cNvSpPr>
          <p:nvPr>
            <p:ph type="body" sz="quarter" idx="38" hasCustomPrompt="1"/>
          </p:nvPr>
        </p:nvSpPr>
        <p:spPr>
          <a:xfrm>
            <a:off x="865328" y="22997839"/>
            <a:ext cx="8918489" cy="2206288"/>
          </a:xfrm>
          <a:noFill/>
        </p:spPr>
        <p:txBody>
          <a:bodyPr lIns="0" tIns="0" rIns="0" bIns="0">
            <a:noAutofit/>
          </a:bodyPr>
          <a:lstStyle>
            <a:lvl1pPr>
              <a:defRPr sz="2403" b="0">
                <a:solidFill>
                  <a:schemeClr val="accent1"/>
                </a:solidFill>
              </a:defRPr>
            </a:lvl1pPr>
            <a:lvl2pPr marL="0" indent="0">
              <a:buNone/>
              <a:defRPr/>
            </a:lvl2pPr>
          </a:lstStyle>
          <a:p>
            <a:pPr lvl="0"/>
            <a:r>
              <a:rPr lang="en-US" dirty="0"/>
              <a:t>Figure 1: [Figure caption]</a:t>
            </a:r>
          </a:p>
        </p:txBody>
      </p:sp>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hasCustomPrompt="1"/>
          </p:nvPr>
        </p:nvSpPr>
        <p:spPr>
          <a:xfrm>
            <a:off x="864625" y="26563202"/>
            <a:ext cx="8919622" cy="11986024"/>
          </a:xfrm>
          <a:prstGeom prst="rect">
            <a:avLst/>
          </a:prstGeom>
          <a:solidFill>
            <a:srgbClr val="EFEDEB"/>
          </a:solidFill>
        </p:spPr>
        <p:txBody>
          <a:bodyPr lIns="270000" tIns="126000" rIns="27000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8" name="Text Placeholder 15">
            <a:extLst>
              <a:ext uri="{FF2B5EF4-FFF2-40B4-BE49-F238E27FC236}">
                <a16:creationId xmlns:a16="http://schemas.microsoft.com/office/drawing/2014/main" id="{38D4DD99-3B01-4082-8203-F8BD7D3A2F57}"/>
              </a:ext>
            </a:extLst>
          </p:cNvPr>
          <p:cNvSpPr>
            <a:spLocks noGrp="1"/>
          </p:cNvSpPr>
          <p:nvPr>
            <p:ph type="body" sz="quarter" idx="19" hasCustomPrompt="1"/>
          </p:nvPr>
        </p:nvSpPr>
        <p:spPr>
          <a:xfrm>
            <a:off x="864626" y="3816291"/>
            <a:ext cx="28542789" cy="391627"/>
          </a:xfrm>
        </p:spPr>
        <p:txBody>
          <a:bodyPr>
            <a:spAutoFit/>
          </a:bodyPr>
          <a:lstStyle>
            <a:lvl1pPr algn="l" rtl="0">
              <a:lnSpc>
                <a:spcPct val="100000"/>
              </a:lnSpc>
              <a:spcBef>
                <a:spcPts val="424"/>
              </a:spcBef>
              <a:spcAft>
                <a:spcPts val="424"/>
              </a:spcAft>
              <a:defRPr lang="en-US" sz="2545" b="0" i="0" baseline="0" dirty="0">
                <a:solidFill>
                  <a:srgbClr val="999490"/>
                </a:solidFill>
              </a:defRPr>
            </a:lvl1pPr>
          </a:lstStyle>
          <a:p>
            <a:pPr rtl="0"/>
            <a:r>
              <a:rPr lang="en-AU" dirty="0"/>
              <a:t>[References]</a:t>
            </a:r>
            <a:endParaRPr lang="en-US" dirty="0"/>
          </a:p>
        </p:txBody>
      </p:sp>
      <p:sp>
        <p:nvSpPr>
          <p:cNvPr id="2" name="Title 1">
            <a:extLst>
              <a:ext uri="{FF2B5EF4-FFF2-40B4-BE49-F238E27FC236}">
                <a16:creationId xmlns:a16="http://schemas.microsoft.com/office/drawing/2014/main" id="{E71B3F32-96A2-4679-84A4-F12397FCFF02}"/>
              </a:ext>
            </a:extLst>
          </p:cNvPr>
          <p:cNvSpPr>
            <a:spLocks noGrp="1"/>
          </p:cNvSpPr>
          <p:nvPr>
            <p:ph type="title"/>
          </p:nvPr>
        </p:nvSpPr>
        <p:spPr>
          <a:xfrm>
            <a:off x="864626" y="762095"/>
            <a:ext cx="28542789" cy="1000825"/>
          </a:xfrm>
        </p:spPr>
        <p:txBody>
          <a:bodyPr/>
          <a:lstStyle/>
          <a:p>
            <a:r>
              <a:rPr lang="en-US"/>
              <a:t>Click to edit Master title style</a:t>
            </a:r>
            <a:endParaRPr lang="en-AU"/>
          </a:p>
        </p:txBody>
      </p:sp>
      <p:sp>
        <p:nvSpPr>
          <p:cNvPr id="11" name="Text Placeholder 15">
            <a:extLst>
              <a:ext uri="{FF2B5EF4-FFF2-40B4-BE49-F238E27FC236}">
                <a16:creationId xmlns:a16="http://schemas.microsoft.com/office/drawing/2014/main" id="{A10BA14E-C836-42CB-8468-CD4BE60EA406}"/>
              </a:ext>
            </a:extLst>
          </p:cNvPr>
          <p:cNvSpPr>
            <a:spLocks noGrp="1"/>
          </p:cNvSpPr>
          <p:nvPr>
            <p:ph type="body" sz="quarter" idx="20" hasCustomPrompt="1"/>
          </p:nvPr>
        </p:nvSpPr>
        <p:spPr>
          <a:xfrm>
            <a:off x="864626" y="2974907"/>
            <a:ext cx="28542789" cy="609198"/>
          </a:xfrm>
        </p:spPr>
        <p:txBody>
          <a:bodyPr anchor="t">
            <a:spAutoFit/>
          </a:bodyPr>
          <a:lstStyle>
            <a:lvl1pPr algn="l">
              <a:lnSpc>
                <a:spcPct val="100000"/>
              </a:lnSpc>
              <a:spcBef>
                <a:spcPts val="0"/>
              </a:spcBef>
              <a:spcAft>
                <a:spcPts val="0"/>
              </a:spcAft>
              <a:defRPr sz="3959" b="1">
                <a:solidFill>
                  <a:schemeClr val="tx1"/>
                </a:solidFill>
              </a:defRPr>
            </a:lvl1pPr>
          </a:lstStyle>
          <a:p>
            <a:pPr lvl="0"/>
            <a:r>
              <a:rPr lang="en-AU" dirty="0"/>
              <a:t>[Subtitle]</a:t>
            </a:r>
          </a:p>
        </p:txBody>
      </p:sp>
      <p:sp>
        <p:nvSpPr>
          <p:cNvPr id="4" name="Text Placeholder 3">
            <a:extLst>
              <a:ext uri="{FF2B5EF4-FFF2-40B4-BE49-F238E27FC236}">
                <a16:creationId xmlns:a16="http://schemas.microsoft.com/office/drawing/2014/main" id="{463BEAD4-D512-4292-B52C-BB5F9C1ACBE8}"/>
              </a:ext>
            </a:extLst>
          </p:cNvPr>
          <p:cNvSpPr>
            <a:spLocks noGrp="1"/>
          </p:cNvSpPr>
          <p:nvPr>
            <p:ph type="body" sz="quarter" idx="22" hasCustomPrompt="1"/>
          </p:nvPr>
        </p:nvSpPr>
        <p:spPr>
          <a:xfrm>
            <a:off x="865328" y="25788644"/>
            <a:ext cx="8918489" cy="692332"/>
          </a:xfrm>
          <a:solidFill>
            <a:srgbClr val="E6E3E0"/>
          </a:solidFill>
        </p:spPr>
        <p:txBody>
          <a:bodyPr lIns="270000" tIns="97200" rIns="27000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6" name="Picture Placeholder 5">
            <a:extLst>
              <a:ext uri="{FF2B5EF4-FFF2-40B4-BE49-F238E27FC236}">
                <a16:creationId xmlns:a16="http://schemas.microsoft.com/office/drawing/2014/main" id="{9B3572B5-A107-45E1-B8C4-724786A9B934}"/>
              </a:ext>
            </a:extLst>
          </p:cNvPr>
          <p:cNvSpPr>
            <a:spLocks noGrp="1"/>
          </p:cNvSpPr>
          <p:nvPr>
            <p:ph type="pic" sz="quarter" idx="24" hasCustomPrompt="1"/>
          </p:nvPr>
        </p:nvSpPr>
        <p:spPr>
          <a:xfrm>
            <a:off x="10687292" y="5723328"/>
            <a:ext cx="18719420" cy="12056548"/>
          </a:xfrm>
          <a:solidFill>
            <a:srgbClr val="D7D1CC"/>
          </a:solidFill>
        </p:spPr>
        <p:txBody>
          <a:bodyPr anchor="ctr"/>
          <a:lstStyle>
            <a:lvl1pPr algn="ctr">
              <a:lnSpc>
                <a:spcPct val="100000"/>
              </a:lnSpc>
              <a:spcBef>
                <a:spcPts val="0"/>
              </a:spcBef>
              <a:spcAft>
                <a:spcPts val="0"/>
              </a:spcAft>
              <a:defRPr/>
            </a:lvl1pPr>
          </a:lstStyle>
          <a:p>
            <a:r>
              <a:rPr lang="en-AU" dirty="0"/>
              <a:t>Click icon to insert pic</a:t>
            </a:r>
            <a:br>
              <a:rPr lang="en-AU" dirty="0"/>
            </a:br>
            <a:br>
              <a:rPr lang="en-AU" dirty="0"/>
            </a:br>
            <a:br>
              <a:rPr lang="en-AU" dirty="0"/>
            </a:br>
            <a:endParaRPr lang="en-AU" dirty="0"/>
          </a:p>
        </p:txBody>
      </p:sp>
      <p:sp>
        <p:nvSpPr>
          <p:cNvPr id="15" name="Content Placeholder 9">
            <a:extLst>
              <a:ext uri="{FF2B5EF4-FFF2-40B4-BE49-F238E27FC236}">
                <a16:creationId xmlns:a16="http://schemas.microsoft.com/office/drawing/2014/main" id="{917A8D9B-14C2-4EF9-B4A1-2B35C1B458CD}"/>
              </a:ext>
            </a:extLst>
          </p:cNvPr>
          <p:cNvSpPr>
            <a:spLocks noGrp="1"/>
          </p:cNvSpPr>
          <p:nvPr>
            <p:ph sz="quarter" idx="25" hasCustomPrompt="1"/>
          </p:nvPr>
        </p:nvSpPr>
        <p:spPr>
          <a:xfrm>
            <a:off x="864625" y="6548247"/>
            <a:ext cx="8919622" cy="8338018"/>
          </a:xfrm>
          <a:prstGeom prst="rect">
            <a:avLst/>
          </a:prstGeom>
          <a:solidFill>
            <a:srgbClr val="EFEDEB"/>
          </a:solidFill>
        </p:spPr>
        <p:txBody>
          <a:bodyPr lIns="270000" tIns="126000" rIns="27000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marL="381726" indent="0">
              <a:lnSpc>
                <a:spcPct val="100000"/>
              </a:lnSpc>
              <a:spcBef>
                <a:spcPts val="848"/>
              </a:spcBef>
              <a:tabLst/>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3">
            <a:extLst>
              <a:ext uri="{FF2B5EF4-FFF2-40B4-BE49-F238E27FC236}">
                <a16:creationId xmlns:a16="http://schemas.microsoft.com/office/drawing/2014/main" id="{12C23EDD-933E-499B-A2BA-6FE387C53BF6}"/>
              </a:ext>
            </a:extLst>
          </p:cNvPr>
          <p:cNvSpPr>
            <a:spLocks noGrp="1"/>
          </p:cNvSpPr>
          <p:nvPr>
            <p:ph type="body" sz="quarter" idx="26" hasCustomPrompt="1"/>
          </p:nvPr>
        </p:nvSpPr>
        <p:spPr>
          <a:xfrm>
            <a:off x="865328" y="5773688"/>
            <a:ext cx="8918489" cy="692332"/>
          </a:xfrm>
          <a:solidFill>
            <a:srgbClr val="E6E3E0"/>
          </a:solidFill>
        </p:spPr>
        <p:txBody>
          <a:bodyPr lIns="270000" tIns="97200" rIns="27000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17" name="Content Placeholder 9">
            <a:extLst>
              <a:ext uri="{FF2B5EF4-FFF2-40B4-BE49-F238E27FC236}">
                <a16:creationId xmlns:a16="http://schemas.microsoft.com/office/drawing/2014/main" id="{3F0996FF-D92C-4EA6-938C-E7F162ABD7E9}"/>
              </a:ext>
            </a:extLst>
          </p:cNvPr>
          <p:cNvSpPr>
            <a:spLocks noGrp="1"/>
          </p:cNvSpPr>
          <p:nvPr>
            <p:ph sz="quarter" idx="27" hasCustomPrompt="1"/>
          </p:nvPr>
        </p:nvSpPr>
        <p:spPr>
          <a:xfrm>
            <a:off x="10687292" y="22997839"/>
            <a:ext cx="8919622" cy="3341279"/>
          </a:xfrm>
          <a:prstGeom prst="rect">
            <a:avLst/>
          </a:prstGeom>
          <a:solidFill>
            <a:srgbClr val="EFEDEB"/>
          </a:solidFill>
        </p:spPr>
        <p:txBody>
          <a:bodyPr lIns="270000" tIns="126000" rIns="27000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3">
            <a:extLst>
              <a:ext uri="{FF2B5EF4-FFF2-40B4-BE49-F238E27FC236}">
                <a16:creationId xmlns:a16="http://schemas.microsoft.com/office/drawing/2014/main" id="{21BA83C2-8E32-4485-BCE0-1DEBBC6A39DF}"/>
              </a:ext>
            </a:extLst>
          </p:cNvPr>
          <p:cNvSpPr>
            <a:spLocks noGrp="1"/>
          </p:cNvSpPr>
          <p:nvPr>
            <p:ph type="body" sz="quarter" idx="28" hasCustomPrompt="1"/>
          </p:nvPr>
        </p:nvSpPr>
        <p:spPr>
          <a:xfrm>
            <a:off x="10687292" y="20566908"/>
            <a:ext cx="8919622" cy="692332"/>
          </a:xfrm>
          <a:solidFill>
            <a:srgbClr val="EFEDEB"/>
          </a:solidFill>
        </p:spPr>
        <p:txBody>
          <a:bodyPr lIns="270000" tIns="97200" rIns="27000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20" name="Text Placeholder 3">
            <a:extLst>
              <a:ext uri="{FF2B5EF4-FFF2-40B4-BE49-F238E27FC236}">
                <a16:creationId xmlns:a16="http://schemas.microsoft.com/office/drawing/2014/main" id="{68307EC0-D6C4-47F3-A40C-ACED0037F85D}"/>
              </a:ext>
            </a:extLst>
          </p:cNvPr>
          <p:cNvSpPr>
            <a:spLocks noGrp="1"/>
          </p:cNvSpPr>
          <p:nvPr>
            <p:ph type="body" sz="quarter" idx="29" hasCustomPrompt="1"/>
          </p:nvPr>
        </p:nvSpPr>
        <p:spPr>
          <a:xfrm>
            <a:off x="10687292" y="21361635"/>
            <a:ext cx="8919622" cy="1623328"/>
          </a:xfrm>
          <a:gradFill flip="none" rotWithShape="1">
            <a:gsLst>
              <a:gs pos="0">
                <a:schemeClr val="accent1"/>
              </a:gs>
              <a:gs pos="90000">
                <a:srgbClr val="7A2884"/>
              </a:gs>
              <a:gs pos="100000">
                <a:srgbClr val="962A8B"/>
              </a:gs>
            </a:gsLst>
            <a:lin ang="0" scaled="1"/>
            <a:tileRect/>
          </a:gradFill>
        </p:spPr>
        <p:txBody>
          <a:bodyPr lIns="270000" tIns="90000" rIns="270000" bIns="90000" anchor="ctr">
            <a:noAutofit/>
          </a:bodyPr>
          <a:lstStyle>
            <a:lvl1pPr marL="0" indent="0">
              <a:defRPr sz="3959" b="1">
                <a:solidFill>
                  <a:schemeClr val="bg1"/>
                </a:solidFill>
              </a:defRPr>
            </a:lvl1pPr>
            <a:lvl2pPr marL="0" indent="0">
              <a:buNone/>
              <a:defRPr/>
            </a:lvl2pPr>
          </a:lstStyle>
          <a:p>
            <a:pPr lvl="0"/>
            <a:r>
              <a:rPr lang="en-US" dirty="0"/>
              <a:t>[Feature text]</a:t>
            </a:r>
          </a:p>
        </p:txBody>
      </p:sp>
      <p:sp>
        <p:nvSpPr>
          <p:cNvPr id="21" name="Content Placeholder 9">
            <a:extLst>
              <a:ext uri="{FF2B5EF4-FFF2-40B4-BE49-F238E27FC236}">
                <a16:creationId xmlns:a16="http://schemas.microsoft.com/office/drawing/2014/main" id="{5052BB6F-902B-439C-9DB2-8A155C4F673D}"/>
              </a:ext>
            </a:extLst>
          </p:cNvPr>
          <p:cNvSpPr>
            <a:spLocks noGrp="1"/>
          </p:cNvSpPr>
          <p:nvPr>
            <p:ph sz="quarter" idx="30" hasCustomPrompt="1"/>
          </p:nvPr>
        </p:nvSpPr>
        <p:spPr>
          <a:xfrm>
            <a:off x="20490265" y="22190236"/>
            <a:ext cx="8919622" cy="6134486"/>
          </a:xfrm>
          <a:prstGeom prst="rect">
            <a:avLst/>
          </a:prstGeom>
          <a:solidFill>
            <a:srgbClr val="EFEDEB"/>
          </a:solidFill>
        </p:spPr>
        <p:txBody>
          <a:bodyPr lIns="270000" tIns="126000" rIns="27000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3">
            <a:extLst>
              <a:ext uri="{FF2B5EF4-FFF2-40B4-BE49-F238E27FC236}">
                <a16:creationId xmlns:a16="http://schemas.microsoft.com/office/drawing/2014/main" id="{3C574541-139E-4D0F-822B-366774B5BBE8}"/>
              </a:ext>
            </a:extLst>
          </p:cNvPr>
          <p:cNvSpPr>
            <a:spLocks noGrp="1"/>
          </p:cNvSpPr>
          <p:nvPr>
            <p:ph type="body" sz="quarter" idx="31" hasCustomPrompt="1"/>
          </p:nvPr>
        </p:nvSpPr>
        <p:spPr>
          <a:xfrm>
            <a:off x="20490265" y="20566909"/>
            <a:ext cx="8919622" cy="1623328"/>
          </a:xfrm>
          <a:gradFill flip="none" rotWithShape="1">
            <a:gsLst>
              <a:gs pos="0">
                <a:schemeClr val="accent1"/>
              </a:gs>
              <a:gs pos="90000">
                <a:srgbClr val="7A2884"/>
              </a:gs>
              <a:gs pos="100000">
                <a:srgbClr val="962A8B"/>
              </a:gs>
            </a:gsLst>
            <a:lin ang="0" scaled="1"/>
            <a:tileRect/>
          </a:gradFill>
        </p:spPr>
        <p:txBody>
          <a:bodyPr lIns="270000" tIns="90000" rIns="270000" bIns="90000" anchor="ctr">
            <a:noAutofit/>
          </a:bodyPr>
          <a:lstStyle>
            <a:lvl1pPr>
              <a:defRPr sz="3959" b="1">
                <a:solidFill>
                  <a:schemeClr val="bg1"/>
                </a:solidFill>
              </a:defRPr>
            </a:lvl1pPr>
            <a:lvl2pPr marL="0" indent="0">
              <a:buNone/>
              <a:defRPr/>
            </a:lvl2pPr>
          </a:lstStyle>
          <a:p>
            <a:pPr lvl="0"/>
            <a:r>
              <a:rPr lang="en-US" dirty="0"/>
              <a:t>[Feature text]</a:t>
            </a:r>
          </a:p>
        </p:txBody>
      </p:sp>
      <p:sp>
        <p:nvSpPr>
          <p:cNvPr id="23" name="Picture Placeholder 5">
            <a:extLst>
              <a:ext uri="{FF2B5EF4-FFF2-40B4-BE49-F238E27FC236}">
                <a16:creationId xmlns:a16="http://schemas.microsoft.com/office/drawing/2014/main" id="{84FBFEDF-8755-4CEB-AA17-B049ED246C14}"/>
              </a:ext>
            </a:extLst>
          </p:cNvPr>
          <p:cNvSpPr>
            <a:spLocks noGrp="1"/>
          </p:cNvSpPr>
          <p:nvPr>
            <p:ph type="pic" sz="quarter" idx="32" hasCustomPrompt="1"/>
          </p:nvPr>
        </p:nvSpPr>
        <p:spPr>
          <a:xfrm>
            <a:off x="864625" y="15606984"/>
            <a:ext cx="8919622" cy="7074765"/>
          </a:xfrm>
          <a:solidFill>
            <a:srgbClr val="D7D1CC"/>
          </a:solidFill>
        </p:spPr>
        <p:txBody>
          <a:bodyPr anchor="ctr"/>
          <a:lstStyle>
            <a:lvl1pPr algn="ctr">
              <a:lnSpc>
                <a:spcPct val="100000"/>
              </a:lnSpc>
              <a:spcBef>
                <a:spcPts val="0"/>
              </a:spcBef>
              <a:spcAft>
                <a:spcPts val="0"/>
              </a:spcAft>
              <a:defRPr/>
            </a:lvl1pPr>
          </a:lstStyle>
          <a:p>
            <a:r>
              <a:rPr lang="en-AU" dirty="0"/>
              <a:t>Click icon to insert pic</a:t>
            </a:r>
            <a:br>
              <a:rPr lang="en-AU" dirty="0"/>
            </a:br>
            <a:br>
              <a:rPr lang="en-AU" dirty="0"/>
            </a:br>
            <a:br>
              <a:rPr lang="en-AU" dirty="0"/>
            </a:br>
            <a:endParaRPr lang="en-AU" dirty="0"/>
          </a:p>
        </p:txBody>
      </p:sp>
      <p:sp>
        <p:nvSpPr>
          <p:cNvPr id="25" name="Picture Placeholder 5">
            <a:extLst>
              <a:ext uri="{FF2B5EF4-FFF2-40B4-BE49-F238E27FC236}">
                <a16:creationId xmlns:a16="http://schemas.microsoft.com/office/drawing/2014/main" id="{0693EAD1-462A-4ECC-9C4A-DDBEE428150D}"/>
              </a:ext>
            </a:extLst>
          </p:cNvPr>
          <p:cNvSpPr>
            <a:spLocks noGrp="1"/>
          </p:cNvSpPr>
          <p:nvPr>
            <p:ph type="pic" sz="quarter" idx="34" hasCustomPrompt="1"/>
          </p:nvPr>
        </p:nvSpPr>
        <p:spPr>
          <a:xfrm>
            <a:off x="10687292" y="27134440"/>
            <a:ext cx="8919622" cy="9131189"/>
          </a:xfrm>
          <a:solidFill>
            <a:srgbClr val="D7D1CC"/>
          </a:solidFill>
        </p:spPr>
        <p:txBody>
          <a:bodyPr anchor="ctr"/>
          <a:lstStyle>
            <a:lvl1pPr algn="ctr">
              <a:lnSpc>
                <a:spcPct val="100000"/>
              </a:lnSpc>
              <a:spcBef>
                <a:spcPts val="0"/>
              </a:spcBef>
              <a:spcAft>
                <a:spcPts val="0"/>
              </a:spcAft>
              <a:defRPr/>
            </a:lvl1pPr>
          </a:lstStyle>
          <a:p>
            <a:r>
              <a:rPr lang="en-AU" dirty="0"/>
              <a:t>Click icon to insert pic</a:t>
            </a:r>
            <a:br>
              <a:rPr lang="en-AU" dirty="0"/>
            </a:br>
            <a:br>
              <a:rPr lang="en-AU" dirty="0"/>
            </a:br>
            <a:br>
              <a:rPr lang="en-AU" dirty="0"/>
            </a:br>
            <a:endParaRPr lang="en-AU" dirty="0"/>
          </a:p>
        </p:txBody>
      </p:sp>
      <p:sp>
        <p:nvSpPr>
          <p:cNvPr id="28" name="Content Placeholder 9">
            <a:extLst>
              <a:ext uri="{FF2B5EF4-FFF2-40B4-BE49-F238E27FC236}">
                <a16:creationId xmlns:a16="http://schemas.microsoft.com/office/drawing/2014/main" id="{07222DC4-ED65-41BA-9AE9-3AB068E3D93C}"/>
              </a:ext>
            </a:extLst>
          </p:cNvPr>
          <p:cNvSpPr>
            <a:spLocks noGrp="1"/>
          </p:cNvSpPr>
          <p:nvPr>
            <p:ph sz="quarter" idx="36" hasCustomPrompt="1"/>
          </p:nvPr>
        </p:nvSpPr>
        <p:spPr>
          <a:xfrm>
            <a:off x="20490265" y="30010665"/>
            <a:ext cx="8919622" cy="8538562"/>
          </a:xfrm>
          <a:prstGeom prst="rect">
            <a:avLst/>
          </a:prstGeom>
          <a:solidFill>
            <a:srgbClr val="EFEDEB"/>
          </a:solidFill>
        </p:spPr>
        <p:txBody>
          <a:bodyPr lIns="270000" tIns="126000" rIns="27000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29" name="Text Placeholder 3">
            <a:extLst>
              <a:ext uri="{FF2B5EF4-FFF2-40B4-BE49-F238E27FC236}">
                <a16:creationId xmlns:a16="http://schemas.microsoft.com/office/drawing/2014/main" id="{73DB9632-6B58-4B85-BAF1-CD327B3366E1}"/>
              </a:ext>
            </a:extLst>
          </p:cNvPr>
          <p:cNvSpPr>
            <a:spLocks noGrp="1"/>
          </p:cNvSpPr>
          <p:nvPr>
            <p:ph type="body" sz="quarter" idx="37" hasCustomPrompt="1"/>
          </p:nvPr>
        </p:nvSpPr>
        <p:spPr>
          <a:xfrm>
            <a:off x="20490265" y="29236107"/>
            <a:ext cx="8919622" cy="692332"/>
          </a:xfrm>
          <a:solidFill>
            <a:srgbClr val="E6E3E0"/>
          </a:solidFill>
        </p:spPr>
        <p:txBody>
          <a:bodyPr lIns="270000" tIns="97200" rIns="27000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31" name="Text Placeholder 3">
            <a:extLst>
              <a:ext uri="{FF2B5EF4-FFF2-40B4-BE49-F238E27FC236}">
                <a16:creationId xmlns:a16="http://schemas.microsoft.com/office/drawing/2014/main" id="{14AE396D-A57C-4020-9B70-0FBF18BDC634}"/>
              </a:ext>
            </a:extLst>
          </p:cNvPr>
          <p:cNvSpPr>
            <a:spLocks noGrp="1"/>
          </p:cNvSpPr>
          <p:nvPr>
            <p:ph type="body" sz="quarter" idx="39" hasCustomPrompt="1"/>
          </p:nvPr>
        </p:nvSpPr>
        <p:spPr>
          <a:xfrm>
            <a:off x="10687292" y="18075722"/>
            <a:ext cx="18719420" cy="2206288"/>
          </a:xfrm>
          <a:noFill/>
        </p:spPr>
        <p:txBody>
          <a:bodyPr lIns="0" tIns="0" rIns="0" bIns="0">
            <a:noAutofit/>
          </a:bodyPr>
          <a:lstStyle>
            <a:lvl1pPr>
              <a:defRPr sz="2403" b="0">
                <a:solidFill>
                  <a:schemeClr val="accent1"/>
                </a:solidFill>
              </a:defRPr>
            </a:lvl1pPr>
            <a:lvl2pPr marL="0" indent="0">
              <a:buNone/>
              <a:defRPr/>
            </a:lvl2pPr>
          </a:lstStyle>
          <a:p>
            <a:pPr lvl="0"/>
            <a:r>
              <a:rPr lang="en-US" dirty="0"/>
              <a:t>Figure 2: [Figure caption]</a:t>
            </a:r>
          </a:p>
        </p:txBody>
      </p:sp>
      <p:sp>
        <p:nvSpPr>
          <p:cNvPr id="33" name="Text Placeholder 3">
            <a:extLst>
              <a:ext uri="{FF2B5EF4-FFF2-40B4-BE49-F238E27FC236}">
                <a16:creationId xmlns:a16="http://schemas.microsoft.com/office/drawing/2014/main" id="{9E64CD43-B309-4448-9788-BA1A319BC575}"/>
              </a:ext>
            </a:extLst>
          </p:cNvPr>
          <p:cNvSpPr>
            <a:spLocks noGrp="1"/>
          </p:cNvSpPr>
          <p:nvPr>
            <p:ph type="body" sz="quarter" idx="41" hasCustomPrompt="1"/>
          </p:nvPr>
        </p:nvSpPr>
        <p:spPr>
          <a:xfrm>
            <a:off x="865327" y="4621368"/>
            <a:ext cx="28571911" cy="350754"/>
          </a:xfrm>
          <a:noFill/>
        </p:spPr>
        <p:txBody>
          <a:bodyPr lIns="0" tIns="0" rIns="0" bIns="0">
            <a:noAutofit/>
          </a:bodyPr>
          <a:lstStyle>
            <a:lvl1pPr>
              <a:defRPr sz="2403" b="0">
                <a:solidFill>
                  <a:schemeClr val="tx1"/>
                </a:solidFill>
              </a:defRPr>
            </a:lvl1pPr>
            <a:lvl2pPr marL="0" indent="0">
              <a:buNone/>
              <a:defRPr/>
            </a:lvl2pPr>
          </a:lstStyle>
          <a:p>
            <a:pPr lvl="0"/>
            <a:r>
              <a:rPr lang="en-US" dirty="0"/>
              <a:t>[Acknowledgements text]</a:t>
            </a:r>
          </a:p>
        </p:txBody>
      </p:sp>
      <p:cxnSp>
        <p:nvCxnSpPr>
          <p:cNvPr id="40" name="Straight Connector 39">
            <a:extLst>
              <a:ext uri="{FF2B5EF4-FFF2-40B4-BE49-F238E27FC236}">
                <a16:creationId xmlns:a16="http://schemas.microsoft.com/office/drawing/2014/main" id="{E672035C-588A-49D3-997F-1214843DE1FF}"/>
              </a:ext>
            </a:extLst>
          </p:cNvPr>
          <p:cNvCxnSpPr>
            <a:cxnSpLocks/>
          </p:cNvCxnSpPr>
          <p:nvPr userDrawn="1"/>
        </p:nvCxnSpPr>
        <p:spPr>
          <a:xfrm>
            <a:off x="865328" y="41243374"/>
            <a:ext cx="1080598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2" name="Text Placeholder 3">
            <a:extLst>
              <a:ext uri="{FF2B5EF4-FFF2-40B4-BE49-F238E27FC236}">
                <a16:creationId xmlns:a16="http://schemas.microsoft.com/office/drawing/2014/main" id="{BEC75044-FCFE-49F2-927B-D01CB1326B5D}"/>
              </a:ext>
            </a:extLst>
          </p:cNvPr>
          <p:cNvSpPr>
            <a:spLocks noGrp="1"/>
          </p:cNvSpPr>
          <p:nvPr>
            <p:ph type="body" sz="quarter" idx="43" hasCustomPrompt="1"/>
          </p:nvPr>
        </p:nvSpPr>
        <p:spPr>
          <a:xfrm>
            <a:off x="1473918" y="39833676"/>
            <a:ext cx="4509778" cy="392715"/>
          </a:xfrm>
          <a:noFill/>
        </p:spPr>
        <p:txBody>
          <a:bodyPr wrap="square" lIns="0" tIns="0" rIns="0" bIns="0">
            <a:spAutoFit/>
          </a:bodyPr>
          <a:lstStyle>
            <a:lvl1pPr>
              <a:defRPr sz="2686" b="1">
                <a:solidFill>
                  <a:schemeClr val="accent1"/>
                </a:solidFill>
              </a:defRPr>
            </a:lvl1pPr>
            <a:lvl2pPr marL="0" indent="0">
              <a:buNone/>
              <a:defRPr/>
            </a:lvl2pPr>
          </a:lstStyle>
          <a:p>
            <a:pPr lvl="0"/>
            <a:r>
              <a:rPr lang="en-US" dirty="0"/>
              <a:t>f.surname@uq.edu.au</a:t>
            </a:r>
          </a:p>
        </p:txBody>
      </p:sp>
      <p:sp>
        <p:nvSpPr>
          <p:cNvPr id="43" name="Text Placeholder 3">
            <a:extLst>
              <a:ext uri="{FF2B5EF4-FFF2-40B4-BE49-F238E27FC236}">
                <a16:creationId xmlns:a16="http://schemas.microsoft.com/office/drawing/2014/main" id="{A3195BD1-2EFC-4056-B6F0-AF57BF3742F4}"/>
              </a:ext>
            </a:extLst>
          </p:cNvPr>
          <p:cNvSpPr>
            <a:spLocks noGrp="1"/>
          </p:cNvSpPr>
          <p:nvPr>
            <p:ph type="body" sz="quarter" idx="44" hasCustomPrompt="1"/>
          </p:nvPr>
        </p:nvSpPr>
        <p:spPr>
          <a:xfrm>
            <a:off x="1473918" y="40335203"/>
            <a:ext cx="4509778" cy="392715"/>
          </a:xfrm>
          <a:noFill/>
        </p:spPr>
        <p:txBody>
          <a:bodyPr wrap="square" lIns="0" tIns="0" rIns="0" bIns="0">
            <a:spAutoFit/>
          </a:bodyPr>
          <a:lstStyle>
            <a:lvl1pPr>
              <a:defRPr sz="2686" b="1">
                <a:solidFill>
                  <a:schemeClr val="accent1"/>
                </a:solidFill>
              </a:defRPr>
            </a:lvl1pPr>
            <a:lvl2pPr marL="0" indent="0">
              <a:buNone/>
              <a:defRPr/>
            </a:lvl2pPr>
          </a:lstStyle>
          <a:p>
            <a:pPr lvl="0"/>
            <a:r>
              <a:rPr lang="en-US" dirty="0" err="1"/>
              <a:t>Firstname</a:t>
            </a:r>
            <a:r>
              <a:rPr lang="en-US" dirty="0"/>
              <a:t> Surname</a:t>
            </a:r>
          </a:p>
        </p:txBody>
      </p:sp>
      <p:sp>
        <p:nvSpPr>
          <p:cNvPr id="44" name="Text Placeholder 3">
            <a:extLst>
              <a:ext uri="{FF2B5EF4-FFF2-40B4-BE49-F238E27FC236}">
                <a16:creationId xmlns:a16="http://schemas.microsoft.com/office/drawing/2014/main" id="{FA1686CA-6C92-4EA8-83CB-C754253E940D}"/>
              </a:ext>
            </a:extLst>
          </p:cNvPr>
          <p:cNvSpPr>
            <a:spLocks noGrp="1"/>
          </p:cNvSpPr>
          <p:nvPr>
            <p:ph type="body" sz="quarter" idx="45" hasCustomPrompt="1"/>
          </p:nvPr>
        </p:nvSpPr>
        <p:spPr>
          <a:xfrm>
            <a:off x="6717126" y="39833676"/>
            <a:ext cx="3730786" cy="392715"/>
          </a:xfrm>
          <a:noFill/>
        </p:spPr>
        <p:txBody>
          <a:bodyPr wrap="square" lIns="0" tIns="0" rIns="0" bIns="0">
            <a:spAutoFit/>
          </a:bodyPr>
          <a:lstStyle>
            <a:lvl1pPr>
              <a:defRPr sz="2686" b="1">
                <a:solidFill>
                  <a:schemeClr val="accent1"/>
                </a:solidFill>
              </a:defRPr>
            </a:lvl1pPr>
            <a:lvl2pPr marL="0" indent="0">
              <a:buNone/>
              <a:defRPr/>
            </a:lvl2pPr>
          </a:lstStyle>
          <a:p>
            <a:pPr lvl="0"/>
            <a:r>
              <a:rPr lang="en-US" dirty="0"/>
              <a:t>@researcher</a:t>
            </a:r>
          </a:p>
        </p:txBody>
      </p:sp>
      <p:grpSp>
        <p:nvGrpSpPr>
          <p:cNvPr id="34" name="Group 33">
            <a:extLst>
              <a:ext uri="{FF2B5EF4-FFF2-40B4-BE49-F238E27FC236}">
                <a16:creationId xmlns:a16="http://schemas.microsoft.com/office/drawing/2014/main" id="{BEFAFC40-D819-3F45-8858-63F11592F5AB}"/>
              </a:ext>
            </a:extLst>
          </p:cNvPr>
          <p:cNvGrpSpPr/>
          <p:nvPr userDrawn="1"/>
        </p:nvGrpSpPr>
        <p:grpSpPr>
          <a:xfrm>
            <a:off x="13954724" y="40125353"/>
            <a:ext cx="15482515" cy="1644568"/>
            <a:chOff x="18459766" y="19753739"/>
            <a:chExt cx="10935424" cy="1163207"/>
          </a:xfrm>
        </p:grpSpPr>
        <p:pic>
          <p:nvPicPr>
            <p:cNvPr id="35" name="Picture 34">
              <a:extLst>
                <a:ext uri="{FF2B5EF4-FFF2-40B4-BE49-F238E27FC236}">
                  <a16:creationId xmlns:a16="http://schemas.microsoft.com/office/drawing/2014/main" id="{717250B0-F542-B04E-A6B5-D7C4607DB8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459766" y="19753739"/>
              <a:ext cx="7560840" cy="1163207"/>
            </a:xfrm>
            <a:prstGeom prst="rect">
              <a:avLst/>
            </a:prstGeom>
          </p:spPr>
        </p:pic>
        <p:pic>
          <p:nvPicPr>
            <p:cNvPr id="36" name="Picture 35">
              <a:extLst>
                <a:ext uri="{FF2B5EF4-FFF2-40B4-BE49-F238E27FC236}">
                  <a16:creationId xmlns:a16="http://schemas.microsoft.com/office/drawing/2014/main" id="{33DE9618-EF18-1146-99B2-B69A3E67385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26442862" y="19854113"/>
              <a:ext cx="2952328" cy="962461"/>
            </a:xfrm>
            <a:prstGeom prst="rect">
              <a:avLst/>
            </a:prstGeom>
          </p:spPr>
        </p:pic>
      </p:grpSp>
      <p:sp>
        <p:nvSpPr>
          <p:cNvPr id="37" name="TextBox 36">
            <a:extLst>
              <a:ext uri="{FF2B5EF4-FFF2-40B4-BE49-F238E27FC236}">
                <a16:creationId xmlns:a16="http://schemas.microsoft.com/office/drawing/2014/main" id="{803A3F7E-1E09-A949-92D9-FBCA4038359D}"/>
              </a:ext>
            </a:extLst>
          </p:cNvPr>
          <p:cNvSpPr txBox="1"/>
          <p:nvPr userDrawn="1"/>
        </p:nvSpPr>
        <p:spPr>
          <a:xfrm>
            <a:off x="878971" y="41379142"/>
            <a:ext cx="10792340" cy="522131"/>
          </a:xfrm>
          <a:prstGeom prst="rect">
            <a:avLst/>
          </a:prstGeom>
          <a:noFill/>
        </p:spPr>
        <p:txBody>
          <a:bodyPr wrap="square" lIns="0" tIns="0" rIns="0" bIns="0" rtlCol="0">
            <a:spAutoFit/>
          </a:bodyPr>
          <a:lstStyle/>
          <a:p>
            <a:r>
              <a:rPr lang="en-US" sz="3393" dirty="0">
                <a:solidFill>
                  <a:schemeClr val="accent1"/>
                </a:solidFill>
              </a:rPr>
              <a:t>Queensland Alliance for Agriculture and Food Innovation</a:t>
            </a:r>
            <a:endParaRPr lang="en-AU" sz="3393" dirty="0">
              <a:solidFill>
                <a:schemeClr val="accent1"/>
              </a:solidFill>
            </a:endParaRPr>
          </a:p>
        </p:txBody>
      </p:sp>
    </p:spTree>
    <p:extLst>
      <p:ext uri="{BB962C8B-B14F-4D97-AF65-F5344CB8AC3E}">
        <p14:creationId xmlns:p14="http://schemas.microsoft.com/office/powerpoint/2010/main" val="1471896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1 Poster Purp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EC20D61-9B56-477A-A693-C76A71C478EA}"/>
              </a:ext>
            </a:extLst>
          </p:cNvPr>
          <p:cNvSpPr/>
          <p:nvPr userDrawn="1"/>
        </p:nvSpPr>
        <p:spPr>
          <a:xfrm>
            <a:off x="150977" y="172260"/>
            <a:ext cx="29920890" cy="38936659"/>
          </a:xfrm>
          <a:prstGeom prst="rect">
            <a:avLst/>
          </a:prstGeom>
          <a:gradFill>
            <a:gsLst>
              <a:gs pos="0">
                <a:schemeClr val="accent1"/>
              </a:gs>
              <a:gs pos="90000">
                <a:srgbClr val="7A2884"/>
              </a:gs>
              <a:gs pos="100000">
                <a:srgbClr val="962A8B"/>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545"/>
          </a:p>
        </p:txBody>
      </p:sp>
      <p:sp>
        <p:nvSpPr>
          <p:cNvPr id="39" name="Content Placeholder 9">
            <a:extLst>
              <a:ext uri="{FF2B5EF4-FFF2-40B4-BE49-F238E27FC236}">
                <a16:creationId xmlns:a16="http://schemas.microsoft.com/office/drawing/2014/main" id="{DD4F6411-2BFC-4266-96ED-56A5ADBB7B78}"/>
              </a:ext>
            </a:extLst>
          </p:cNvPr>
          <p:cNvSpPr>
            <a:spLocks noGrp="1"/>
          </p:cNvSpPr>
          <p:nvPr>
            <p:ph sz="quarter" idx="46" hasCustomPrompt="1"/>
          </p:nvPr>
        </p:nvSpPr>
        <p:spPr>
          <a:xfrm>
            <a:off x="20504822" y="20566909"/>
            <a:ext cx="8919622" cy="7757814"/>
          </a:xfrm>
          <a:prstGeom prst="rect">
            <a:avLst/>
          </a:prstGeom>
          <a:solidFill>
            <a:schemeClr val="bg1"/>
          </a:solidFill>
        </p:spPr>
        <p:txBody>
          <a:bodyPr lIns="270000" tIns="1224000" rIns="27000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solidFill>
                  <a:srgbClr val="962A8B"/>
                </a:solidFill>
              </a:defRPr>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Text Placeholder 3">
            <a:extLst>
              <a:ext uri="{FF2B5EF4-FFF2-40B4-BE49-F238E27FC236}">
                <a16:creationId xmlns:a16="http://schemas.microsoft.com/office/drawing/2014/main" id="{301FA84E-7DF2-4E36-ACA2-E9547243170B}"/>
              </a:ext>
            </a:extLst>
          </p:cNvPr>
          <p:cNvSpPr>
            <a:spLocks noGrp="1"/>
          </p:cNvSpPr>
          <p:nvPr>
            <p:ph type="body" sz="quarter" idx="40" hasCustomPrompt="1"/>
          </p:nvPr>
        </p:nvSpPr>
        <p:spPr>
          <a:xfrm>
            <a:off x="10687292" y="36614905"/>
            <a:ext cx="8918489" cy="1934322"/>
          </a:xfrm>
          <a:noFill/>
        </p:spPr>
        <p:txBody>
          <a:bodyPr lIns="0" tIns="0" rIns="0" bIns="0">
            <a:noAutofit/>
          </a:bodyPr>
          <a:lstStyle>
            <a:lvl1pPr>
              <a:defRPr sz="2403" b="0">
                <a:solidFill>
                  <a:schemeClr val="bg1"/>
                </a:solidFill>
              </a:defRPr>
            </a:lvl1pPr>
            <a:lvl2pPr marL="0" indent="0">
              <a:buNone/>
              <a:defRPr/>
            </a:lvl2pPr>
          </a:lstStyle>
          <a:p>
            <a:pPr lvl="0"/>
            <a:r>
              <a:rPr lang="en-US" dirty="0"/>
              <a:t>Figure 3: [Figure caption]</a:t>
            </a:r>
          </a:p>
        </p:txBody>
      </p:sp>
      <p:sp>
        <p:nvSpPr>
          <p:cNvPr id="30" name="Text Placeholder 3">
            <a:extLst>
              <a:ext uri="{FF2B5EF4-FFF2-40B4-BE49-F238E27FC236}">
                <a16:creationId xmlns:a16="http://schemas.microsoft.com/office/drawing/2014/main" id="{CDDF1199-EC6B-41AC-B99E-F83299E4E43C}"/>
              </a:ext>
            </a:extLst>
          </p:cNvPr>
          <p:cNvSpPr>
            <a:spLocks noGrp="1"/>
          </p:cNvSpPr>
          <p:nvPr>
            <p:ph type="body" sz="quarter" idx="38" hasCustomPrompt="1"/>
          </p:nvPr>
        </p:nvSpPr>
        <p:spPr>
          <a:xfrm>
            <a:off x="865328" y="22997839"/>
            <a:ext cx="8918489" cy="2206288"/>
          </a:xfrm>
          <a:noFill/>
        </p:spPr>
        <p:txBody>
          <a:bodyPr lIns="0" tIns="0" rIns="0" bIns="0">
            <a:noAutofit/>
          </a:bodyPr>
          <a:lstStyle>
            <a:lvl1pPr>
              <a:defRPr sz="2403" b="0">
                <a:solidFill>
                  <a:schemeClr val="bg1"/>
                </a:solidFill>
              </a:defRPr>
            </a:lvl1pPr>
            <a:lvl2pPr marL="0" indent="0">
              <a:buNone/>
              <a:defRPr/>
            </a:lvl2pPr>
          </a:lstStyle>
          <a:p>
            <a:pPr lvl="0"/>
            <a:r>
              <a:rPr lang="en-US" dirty="0"/>
              <a:t>Figure 1: [Figure caption]</a:t>
            </a:r>
          </a:p>
        </p:txBody>
      </p:sp>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hasCustomPrompt="1"/>
          </p:nvPr>
        </p:nvSpPr>
        <p:spPr>
          <a:xfrm>
            <a:off x="864625" y="26563202"/>
            <a:ext cx="8919622" cy="11986024"/>
          </a:xfrm>
          <a:prstGeom prst="rect">
            <a:avLst/>
          </a:prstGeom>
          <a:solidFill>
            <a:schemeClr val="bg1"/>
          </a:solidFill>
        </p:spPr>
        <p:txBody>
          <a:bodyPr lIns="270000" tIns="126000" rIns="27000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solidFill>
                  <a:srgbClr val="962A8B"/>
                </a:solidFill>
              </a:defRPr>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8" name="Text Placeholder 15">
            <a:extLst>
              <a:ext uri="{FF2B5EF4-FFF2-40B4-BE49-F238E27FC236}">
                <a16:creationId xmlns:a16="http://schemas.microsoft.com/office/drawing/2014/main" id="{38D4DD99-3B01-4082-8203-F8BD7D3A2F57}"/>
              </a:ext>
            </a:extLst>
          </p:cNvPr>
          <p:cNvSpPr>
            <a:spLocks noGrp="1"/>
          </p:cNvSpPr>
          <p:nvPr>
            <p:ph type="body" sz="quarter" idx="19" hasCustomPrompt="1"/>
          </p:nvPr>
        </p:nvSpPr>
        <p:spPr>
          <a:xfrm>
            <a:off x="864626" y="3816291"/>
            <a:ext cx="28542789" cy="391627"/>
          </a:xfrm>
        </p:spPr>
        <p:txBody>
          <a:bodyPr>
            <a:spAutoFit/>
          </a:bodyPr>
          <a:lstStyle>
            <a:lvl1pPr algn="l" rtl="0">
              <a:lnSpc>
                <a:spcPct val="100000"/>
              </a:lnSpc>
              <a:spcBef>
                <a:spcPts val="424"/>
              </a:spcBef>
              <a:spcAft>
                <a:spcPts val="424"/>
              </a:spcAft>
              <a:defRPr lang="en-US" sz="2545" b="0" i="0" baseline="0" dirty="0">
                <a:solidFill>
                  <a:schemeClr val="bg1"/>
                </a:solidFill>
              </a:defRPr>
            </a:lvl1pPr>
          </a:lstStyle>
          <a:p>
            <a:pPr rtl="0"/>
            <a:r>
              <a:rPr lang="en-AU" dirty="0"/>
              <a:t>[References]</a:t>
            </a:r>
            <a:endParaRPr lang="en-US" dirty="0"/>
          </a:p>
        </p:txBody>
      </p:sp>
      <p:sp>
        <p:nvSpPr>
          <p:cNvPr id="2" name="Title 1">
            <a:extLst>
              <a:ext uri="{FF2B5EF4-FFF2-40B4-BE49-F238E27FC236}">
                <a16:creationId xmlns:a16="http://schemas.microsoft.com/office/drawing/2014/main" id="{E71B3F32-96A2-4679-84A4-F12397FCFF02}"/>
              </a:ext>
            </a:extLst>
          </p:cNvPr>
          <p:cNvSpPr>
            <a:spLocks noGrp="1"/>
          </p:cNvSpPr>
          <p:nvPr>
            <p:ph type="title"/>
          </p:nvPr>
        </p:nvSpPr>
        <p:spPr>
          <a:xfrm>
            <a:off x="864626" y="762095"/>
            <a:ext cx="28542789" cy="1000825"/>
          </a:xfrm>
        </p:spPr>
        <p:txBody>
          <a:bodyPr/>
          <a:lstStyle>
            <a:lvl1pPr>
              <a:defRPr>
                <a:solidFill>
                  <a:schemeClr val="bg1"/>
                </a:solidFill>
              </a:defRPr>
            </a:lvl1pPr>
          </a:lstStyle>
          <a:p>
            <a:r>
              <a:rPr lang="en-US" dirty="0"/>
              <a:t>Click to edit Master title style</a:t>
            </a:r>
            <a:endParaRPr lang="en-AU" dirty="0"/>
          </a:p>
        </p:txBody>
      </p:sp>
      <p:sp>
        <p:nvSpPr>
          <p:cNvPr id="11" name="Text Placeholder 15">
            <a:extLst>
              <a:ext uri="{FF2B5EF4-FFF2-40B4-BE49-F238E27FC236}">
                <a16:creationId xmlns:a16="http://schemas.microsoft.com/office/drawing/2014/main" id="{A10BA14E-C836-42CB-8468-CD4BE60EA406}"/>
              </a:ext>
            </a:extLst>
          </p:cNvPr>
          <p:cNvSpPr>
            <a:spLocks noGrp="1"/>
          </p:cNvSpPr>
          <p:nvPr>
            <p:ph type="body" sz="quarter" idx="20" hasCustomPrompt="1"/>
          </p:nvPr>
        </p:nvSpPr>
        <p:spPr>
          <a:xfrm>
            <a:off x="864626" y="2974907"/>
            <a:ext cx="28542789" cy="609198"/>
          </a:xfrm>
        </p:spPr>
        <p:txBody>
          <a:bodyPr anchor="t">
            <a:spAutoFit/>
          </a:bodyPr>
          <a:lstStyle>
            <a:lvl1pPr algn="l">
              <a:lnSpc>
                <a:spcPct val="100000"/>
              </a:lnSpc>
              <a:spcBef>
                <a:spcPts val="0"/>
              </a:spcBef>
              <a:spcAft>
                <a:spcPts val="0"/>
              </a:spcAft>
              <a:defRPr sz="3959" b="1">
                <a:solidFill>
                  <a:schemeClr val="bg1"/>
                </a:solidFill>
              </a:defRPr>
            </a:lvl1pPr>
          </a:lstStyle>
          <a:p>
            <a:pPr lvl="0"/>
            <a:r>
              <a:rPr lang="en-AU" dirty="0"/>
              <a:t>[Subtitle]</a:t>
            </a:r>
          </a:p>
        </p:txBody>
      </p:sp>
      <p:sp>
        <p:nvSpPr>
          <p:cNvPr id="4" name="Text Placeholder 3">
            <a:extLst>
              <a:ext uri="{FF2B5EF4-FFF2-40B4-BE49-F238E27FC236}">
                <a16:creationId xmlns:a16="http://schemas.microsoft.com/office/drawing/2014/main" id="{463BEAD4-D512-4292-B52C-BB5F9C1ACBE8}"/>
              </a:ext>
            </a:extLst>
          </p:cNvPr>
          <p:cNvSpPr>
            <a:spLocks noGrp="1"/>
          </p:cNvSpPr>
          <p:nvPr>
            <p:ph type="body" sz="quarter" idx="22" hasCustomPrompt="1"/>
          </p:nvPr>
        </p:nvSpPr>
        <p:spPr>
          <a:xfrm>
            <a:off x="865328" y="25788644"/>
            <a:ext cx="8918489" cy="692332"/>
          </a:xfrm>
          <a:solidFill>
            <a:srgbClr val="E6E3E0"/>
          </a:solidFill>
        </p:spPr>
        <p:txBody>
          <a:bodyPr lIns="270000" tIns="97200" rIns="27000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6" name="Picture Placeholder 5">
            <a:extLst>
              <a:ext uri="{FF2B5EF4-FFF2-40B4-BE49-F238E27FC236}">
                <a16:creationId xmlns:a16="http://schemas.microsoft.com/office/drawing/2014/main" id="{9B3572B5-A107-45E1-B8C4-724786A9B934}"/>
              </a:ext>
            </a:extLst>
          </p:cNvPr>
          <p:cNvSpPr>
            <a:spLocks noGrp="1"/>
          </p:cNvSpPr>
          <p:nvPr>
            <p:ph type="pic" sz="quarter" idx="24" hasCustomPrompt="1"/>
          </p:nvPr>
        </p:nvSpPr>
        <p:spPr>
          <a:xfrm>
            <a:off x="10687292" y="5723328"/>
            <a:ext cx="18719420" cy="12056548"/>
          </a:xfrm>
          <a:solidFill>
            <a:srgbClr val="D7D1CC"/>
          </a:solidFill>
        </p:spPr>
        <p:txBody>
          <a:bodyPr anchor="ctr"/>
          <a:lstStyle>
            <a:lvl1pPr algn="ctr">
              <a:lnSpc>
                <a:spcPct val="100000"/>
              </a:lnSpc>
              <a:spcBef>
                <a:spcPts val="0"/>
              </a:spcBef>
              <a:spcAft>
                <a:spcPts val="0"/>
              </a:spcAft>
              <a:defRPr/>
            </a:lvl1pPr>
          </a:lstStyle>
          <a:p>
            <a:r>
              <a:rPr lang="en-AU" dirty="0"/>
              <a:t>Click icon to insert pic</a:t>
            </a:r>
            <a:br>
              <a:rPr lang="en-AU" dirty="0"/>
            </a:br>
            <a:br>
              <a:rPr lang="en-AU" dirty="0"/>
            </a:br>
            <a:br>
              <a:rPr lang="en-AU" dirty="0"/>
            </a:br>
            <a:endParaRPr lang="en-AU" dirty="0"/>
          </a:p>
        </p:txBody>
      </p:sp>
      <p:sp>
        <p:nvSpPr>
          <p:cNvPr id="15" name="Content Placeholder 9">
            <a:extLst>
              <a:ext uri="{FF2B5EF4-FFF2-40B4-BE49-F238E27FC236}">
                <a16:creationId xmlns:a16="http://schemas.microsoft.com/office/drawing/2014/main" id="{917A8D9B-14C2-4EF9-B4A1-2B35C1B458CD}"/>
              </a:ext>
            </a:extLst>
          </p:cNvPr>
          <p:cNvSpPr>
            <a:spLocks noGrp="1"/>
          </p:cNvSpPr>
          <p:nvPr>
            <p:ph sz="quarter" idx="25" hasCustomPrompt="1"/>
          </p:nvPr>
        </p:nvSpPr>
        <p:spPr>
          <a:xfrm>
            <a:off x="864625" y="6548247"/>
            <a:ext cx="8919622" cy="8338018"/>
          </a:xfrm>
          <a:prstGeom prst="rect">
            <a:avLst/>
          </a:prstGeom>
          <a:solidFill>
            <a:schemeClr val="bg1"/>
          </a:solidFill>
        </p:spPr>
        <p:txBody>
          <a:bodyPr lIns="270000" tIns="126000" rIns="27000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marL="381726" indent="0">
              <a:lnSpc>
                <a:spcPct val="100000"/>
              </a:lnSpc>
              <a:spcBef>
                <a:spcPts val="848"/>
              </a:spcBef>
              <a:tabLst/>
              <a:defRPr lang="en-US" dirty="0">
                <a:solidFill>
                  <a:srgbClr val="962A8B"/>
                </a:solidFill>
              </a:defRPr>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3">
            <a:extLst>
              <a:ext uri="{FF2B5EF4-FFF2-40B4-BE49-F238E27FC236}">
                <a16:creationId xmlns:a16="http://schemas.microsoft.com/office/drawing/2014/main" id="{12C23EDD-933E-499B-A2BA-6FE387C53BF6}"/>
              </a:ext>
            </a:extLst>
          </p:cNvPr>
          <p:cNvSpPr>
            <a:spLocks noGrp="1"/>
          </p:cNvSpPr>
          <p:nvPr>
            <p:ph type="body" sz="quarter" idx="26" hasCustomPrompt="1"/>
          </p:nvPr>
        </p:nvSpPr>
        <p:spPr>
          <a:xfrm>
            <a:off x="865328" y="5773688"/>
            <a:ext cx="8918489" cy="692332"/>
          </a:xfrm>
          <a:solidFill>
            <a:srgbClr val="E6E3E0"/>
          </a:solidFill>
        </p:spPr>
        <p:txBody>
          <a:bodyPr lIns="270000" tIns="97200" rIns="27000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17" name="Content Placeholder 9">
            <a:extLst>
              <a:ext uri="{FF2B5EF4-FFF2-40B4-BE49-F238E27FC236}">
                <a16:creationId xmlns:a16="http://schemas.microsoft.com/office/drawing/2014/main" id="{3F0996FF-D92C-4EA6-938C-E7F162ABD7E9}"/>
              </a:ext>
            </a:extLst>
          </p:cNvPr>
          <p:cNvSpPr>
            <a:spLocks noGrp="1"/>
          </p:cNvSpPr>
          <p:nvPr>
            <p:ph sz="quarter" idx="27" hasCustomPrompt="1"/>
          </p:nvPr>
        </p:nvSpPr>
        <p:spPr>
          <a:xfrm>
            <a:off x="10687292" y="21278605"/>
            <a:ext cx="8919622" cy="5060513"/>
          </a:xfrm>
          <a:prstGeom prst="rect">
            <a:avLst/>
          </a:prstGeom>
          <a:solidFill>
            <a:schemeClr val="bg1"/>
          </a:solidFill>
        </p:spPr>
        <p:txBody>
          <a:bodyPr lIns="270000" tIns="1224000" rIns="27000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solidFill>
                  <a:srgbClr val="962A8B"/>
                </a:solidFill>
              </a:defRPr>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3">
            <a:extLst>
              <a:ext uri="{FF2B5EF4-FFF2-40B4-BE49-F238E27FC236}">
                <a16:creationId xmlns:a16="http://schemas.microsoft.com/office/drawing/2014/main" id="{21BA83C2-8E32-4485-BCE0-1DEBBC6A39DF}"/>
              </a:ext>
            </a:extLst>
          </p:cNvPr>
          <p:cNvSpPr>
            <a:spLocks noGrp="1"/>
          </p:cNvSpPr>
          <p:nvPr>
            <p:ph type="body" sz="quarter" idx="28" hasCustomPrompt="1"/>
          </p:nvPr>
        </p:nvSpPr>
        <p:spPr>
          <a:xfrm>
            <a:off x="10687292" y="20566908"/>
            <a:ext cx="8919622" cy="692332"/>
          </a:xfrm>
          <a:solidFill>
            <a:srgbClr val="EFEDEB"/>
          </a:solidFill>
        </p:spPr>
        <p:txBody>
          <a:bodyPr lIns="270000" tIns="97200" rIns="27000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20" name="Text Placeholder 3">
            <a:extLst>
              <a:ext uri="{FF2B5EF4-FFF2-40B4-BE49-F238E27FC236}">
                <a16:creationId xmlns:a16="http://schemas.microsoft.com/office/drawing/2014/main" id="{68307EC0-D6C4-47F3-A40C-ACED0037F85D}"/>
              </a:ext>
            </a:extLst>
          </p:cNvPr>
          <p:cNvSpPr>
            <a:spLocks noGrp="1"/>
          </p:cNvSpPr>
          <p:nvPr>
            <p:ph type="body" sz="quarter" idx="29" hasCustomPrompt="1"/>
          </p:nvPr>
        </p:nvSpPr>
        <p:spPr>
          <a:xfrm>
            <a:off x="10865209" y="21485493"/>
            <a:ext cx="8563788" cy="1410476"/>
          </a:xfrm>
          <a:solidFill>
            <a:srgbClr val="FBB800"/>
          </a:solidFill>
        </p:spPr>
        <p:txBody>
          <a:bodyPr lIns="144000" tIns="90000" rIns="144000" bIns="90000" anchor="ctr">
            <a:noAutofit/>
          </a:bodyPr>
          <a:lstStyle>
            <a:lvl1pPr marL="0" indent="0">
              <a:defRPr sz="3959" b="1">
                <a:solidFill>
                  <a:schemeClr val="accent1"/>
                </a:solidFill>
              </a:defRPr>
            </a:lvl1pPr>
            <a:lvl2pPr marL="0" indent="0">
              <a:buNone/>
              <a:defRPr/>
            </a:lvl2pPr>
          </a:lstStyle>
          <a:p>
            <a:pPr lvl="0"/>
            <a:r>
              <a:rPr lang="en-US" dirty="0"/>
              <a:t>[Feature text]</a:t>
            </a:r>
          </a:p>
        </p:txBody>
      </p:sp>
      <p:sp>
        <p:nvSpPr>
          <p:cNvPr id="23" name="Picture Placeholder 5">
            <a:extLst>
              <a:ext uri="{FF2B5EF4-FFF2-40B4-BE49-F238E27FC236}">
                <a16:creationId xmlns:a16="http://schemas.microsoft.com/office/drawing/2014/main" id="{84FBFEDF-8755-4CEB-AA17-B049ED246C14}"/>
              </a:ext>
            </a:extLst>
          </p:cNvPr>
          <p:cNvSpPr>
            <a:spLocks noGrp="1"/>
          </p:cNvSpPr>
          <p:nvPr>
            <p:ph type="pic" sz="quarter" idx="32" hasCustomPrompt="1"/>
          </p:nvPr>
        </p:nvSpPr>
        <p:spPr>
          <a:xfrm>
            <a:off x="864625" y="15606984"/>
            <a:ext cx="8919622" cy="7074765"/>
          </a:xfrm>
          <a:solidFill>
            <a:srgbClr val="D7D1CC"/>
          </a:solidFill>
        </p:spPr>
        <p:txBody>
          <a:bodyPr anchor="ctr"/>
          <a:lstStyle>
            <a:lvl1pPr algn="ctr">
              <a:lnSpc>
                <a:spcPct val="100000"/>
              </a:lnSpc>
              <a:spcBef>
                <a:spcPts val="0"/>
              </a:spcBef>
              <a:spcAft>
                <a:spcPts val="0"/>
              </a:spcAft>
              <a:defRPr/>
            </a:lvl1pPr>
          </a:lstStyle>
          <a:p>
            <a:r>
              <a:rPr lang="en-AU" dirty="0"/>
              <a:t>Click icon to insert pic</a:t>
            </a:r>
            <a:br>
              <a:rPr lang="en-AU" dirty="0"/>
            </a:br>
            <a:br>
              <a:rPr lang="en-AU" dirty="0"/>
            </a:br>
            <a:br>
              <a:rPr lang="en-AU" dirty="0"/>
            </a:br>
            <a:endParaRPr lang="en-AU" dirty="0"/>
          </a:p>
        </p:txBody>
      </p:sp>
      <p:sp>
        <p:nvSpPr>
          <p:cNvPr id="25" name="Picture Placeholder 5">
            <a:extLst>
              <a:ext uri="{FF2B5EF4-FFF2-40B4-BE49-F238E27FC236}">
                <a16:creationId xmlns:a16="http://schemas.microsoft.com/office/drawing/2014/main" id="{0693EAD1-462A-4ECC-9C4A-DDBEE428150D}"/>
              </a:ext>
            </a:extLst>
          </p:cNvPr>
          <p:cNvSpPr>
            <a:spLocks noGrp="1"/>
          </p:cNvSpPr>
          <p:nvPr>
            <p:ph type="pic" sz="quarter" idx="34" hasCustomPrompt="1"/>
          </p:nvPr>
        </p:nvSpPr>
        <p:spPr>
          <a:xfrm>
            <a:off x="10687292" y="27134440"/>
            <a:ext cx="8919622" cy="9131189"/>
          </a:xfrm>
          <a:solidFill>
            <a:srgbClr val="D7D1CC"/>
          </a:solidFill>
        </p:spPr>
        <p:txBody>
          <a:bodyPr anchor="ctr"/>
          <a:lstStyle>
            <a:lvl1pPr algn="ctr">
              <a:lnSpc>
                <a:spcPct val="100000"/>
              </a:lnSpc>
              <a:spcBef>
                <a:spcPts val="0"/>
              </a:spcBef>
              <a:spcAft>
                <a:spcPts val="0"/>
              </a:spcAft>
              <a:defRPr/>
            </a:lvl1pPr>
          </a:lstStyle>
          <a:p>
            <a:r>
              <a:rPr lang="en-AU" dirty="0"/>
              <a:t>Click icon to insert pic</a:t>
            </a:r>
            <a:br>
              <a:rPr lang="en-AU" dirty="0"/>
            </a:br>
            <a:br>
              <a:rPr lang="en-AU" dirty="0"/>
            </a:br>
            <a:br>
              <a:rPr lang="en-AU" dirty="0"/>
            </a:br>
            <a:endParaRPr lang="en-AU" dirty="0"/>
          </a:p>
        </p:txBody>
      </p:sp>
      <p:sp>
        <p:nvSpPr>
          <p:cNvPr id="28" name="Content Placeholder 9">
            <a:extLst>
              <a:ext uri="{FF2B5EF4-FFF2-40B4-BE49-F238E27FC236}">
                <a16:creationId xmlns:a16="http://schemas.microsoft.com/office/drawing/2014/main" id="{07222DC4-ED65-41BA-9AE9-3AB068E3D93C}"/>
              </a:ext>
            </a:extLst>
          </p:cNvPr>
          <p:cNvSpPr>
            <a:spLocks noGrp="1"/>
          </p:cNvSpPr>
          <p:nvPr>
            <p:ph sz="quarter" idx="36" hasCustomPrompt="1"/>
          </p:nvPr>
        </p:nvSpPr>
        <p:spPr>
          <a:xfrm>
            <a:off x="20490265" y="30010665"/>
            <a:ext cx="8919622" cy="8538562"/>
          </a:xfrm>
          <a:prstGeom prst="rect">
            <a:avLst/>
          </a:prstGeom>
          <a:solidFill>
            <a:schemeClr val="bg1"/>
          </a:solidFill>
        </p:spPr>
        <p:txBody>
          <a:bodyPr lIns="270000" tIns="126000" rIns="27000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solidFill>
                  <a:srgbClr val="962A8B"/>
                </a:solidFill>
              </a:defRPr>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29" name="Text Placeholder 3">
            <a:extLst>
              <a:ext uri="{FF2B5EF4-FFF2-40B4-BE49-F238E27FC236}">
                <a16:creationId xmlns:a16="http://schemas.microsoft.com/office/drawing/2014/main" id="{73DB9632-6B58-4B85-BAF1-CD327B3366E1}"/>
              </a:ext>
            </a:extLst>
          </p:cNvPr>
          <p:cNvSpPr>
            <a:spLocks noGrp="1"/>
          </p:cNvSpPr>
          <p:nvPr>
            <p:ph type="body" sz="quarter" idx="37" hasCustomPrompt="1"/>
          </p:nvPr>
        </p:nvSpPr>
        <p:spPr>
          <a:xfrm>
            <a:off x="20490265" y="29236107"/>
            <a:ext cx="8919622" cy="692332"/>
          </a:xfrm>
          <a:solidFill>
            <a:srgbClr val="E6E3E0"/>
          </a:solidFill>
        </p:spPr>
        <p:txBody>
          <a:bodyPr lIns="270000" tIns="97200" rIns="27000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31" name="Text Placeholder 3">
            <a:extLst>
              <a:ext uri="{FF2B5EF4-FFF2-40B4-BE49-F238E27FC236}">
                <a16:creationId xmlns:a16="http://schemas.microsoft.com/office/drawing/2014/main" id="{14AE396D-A57C-4020-9B70-0FBF18BDC634}"/>
              </a:ext>
            </a:extLst>
          </p:cNvPr>
          <p:cNvSpPr>
            <a:spLocks noGrp="1"/>
          </p:cNvSpPr>
          <p:nvPr>
            <p:ph type="body" sz="quarter" idx="39" hasCustomPrompt="1"/>
          </p:nvPr>
        </p:nvSpPr>
        <p:spPr>
          <a:xfrm>
            <a:off x="10687292" y="18075722"/>
            <a:ext cx="18719420" cy="2206288"/>
          </a:xfrm>
          <a:noFill/>
        </p:spPr>
        <p:txBody>
          <a:bodyPr lIns="0" tIns="0" rIns="0" bIns="0">
            <a:noAutofit/>
          </a:bodyPr>
          <a:lstStyle>
            <a:lvl1pPr>
              <a:defRPr sz="2403" b="0">
                <a:solidFill>
                  <a:schemeClr val="bg1"/>
                </a:solidFill>
              </a:defRPr>
            </a:lvl1pPr>
            <a:lvl2pPr marL="0" indent="0">
              <a:buNone/>
              <a:defRPr/>
            </a:lvl2pPr>
          </a:lstStyle>
          <a:p>
            <a:pPr lvl="0"/>
            <a:r>
              <a:rPr lang="en-US" dirty="0"/>
              <a:t>Figure 2: [Figure caption]</a:t>
            </a:r>
          </a:p>
        </p:txBody>
      </p:sp>
      <p:sp>
        <p:nvSpPr>
          <p:cNvPr id="42" name="Text Placeholder 3">
            <a:extLst>
              <a:ext uri="{FF2B5EF4-FFF2-40B4-BE49-F238E27FC236}">
                <a16:creationId xmlns:a16="http://schemas.microsoft.com/office/drawing/2014/main" id="{BEC75044-FCFE-49F2-927B-D01CB1326B5D}"/>
              </a:ext>
            </a:extLst>
          </p:cNvPr>
          <p:cNvSpPr>
            <a:spLocks noGrp="1"/>
          </p:cNvSpPr>
          <p:nvPr>
            <p:ph type="body" sz="quarter" idx="43" hasCustomPrompt="1"/>
          </p:nvPr>
        </p:nvSpPr>
        <p:spPr>
          <a:xfrm>
            <a:off x="1473918" y="39833676"/>
            <a:ext cx="4509778" cy="392715"/>
          </a:xfrm>
          <a:noFill/>
        </p:spPr>
        <p:txBody>
          <a:bodyPr wrap="square" lIns="0" tIns="0" rIns="0" bIns="0">
            <a:spAutoFit/>
          </a:bodyPr>
          <a:lstStyle>
            <a:lvl1pPr>
              <a:defRPr sz="2686" b="1">
                <a:solidFill>
                  <a:schemeClr val="accent1"/>
                </a:solidFill>
              </a:defRPr>
            </a:lvl1pPr>
            <a:lvl2pPr marL="0" indent="0">
              <a:buNone/>
              <a:defRPr/>
            </a:lvl2pPr>
          </a:lstStyle>
          <a:p>
            <a:pPr lvl="0"/>
            <a:r>
              <a:rPr lang="en-US" dirty="0"/>
              <a:t>f.surname@uq.edu.au</a:t>
            </a:r>
          </a:p>
        </p:txBody>
      </p:sp>
      <p:sp>
        <p:nvSpPr>
          <p:cNvPr id="43" name="Text Placeholder 3">
            <a:extLst>
              <a:ext uri="{FF2B5EF4-FFF2-40B4-BE49-F238E27FC236}">
                <a16:creationId xmlns:a16="http://schemas.microsoft.com/office/drawing/2014/main" id="{A3195BD1-2EFC-4056-B6F0-AF57BF3742F4}"/>
              </a:ext>
            </a:extLst>
          </p:cNvPr>
          <p:cNvSpPr>
            <a:spLocks noGrp="1"/>
          </p:cNvSpPr>
          <p:nvPr>
            <p:ph type="body" sz="quarter" idx="44" hasCustomPrompt="1"/>
          </p:nvPr>
        </p:nvSpPr>
        <p:spPr>
          <a:xfrm>
            <a:off x="1473918" y="40335203"/>
            <a:ext cx="4509778" cy="392715"/>
          </a:xfrm>
          <a:noFill/>
        </p:spPr>
        <p:txBody>
          <a:bodyPr wrap="square" lIns="0" tIns="0" rIns="0" bIns="0">
            <a:spAutoFit/>
          </a:bodyPr>
          <a:lstStyle>
            <a:lvl1pPr>
              <a:defRPr sz="2686" b="1">
                <a:solidFill>
                  <a:schemeClr val="accent1"/>
                </a:solidFill>
              </a:defRPr>
            </a:lvl1pPr>
            <a:lvl2pPr marL="0" indent="0">
              <a:buNone/>
              <a:defRPr/>
            </a:lvl2pPr>
          </a:lstStyle>
          <a:p>
            <a:pPr lvl="0"/>
            <a:r>
              <a:rPr lang="en-US" dirty="0" err="1"/>
              <a:t>Firstname</a:t>
            </a:r>
            <a:r>
              <a:rPr lang="en-US" dirty="0"/>
              <a:t> Surname</a:t>
            </a:r>
          </a:p>
        </p:txBody>
      </p:sp>
      <p:sp>
        <p:nvSpPr>
          <p:cNvPr id="44" name="Text Placeholder 3">
            <a:extLst>
              <a:ext uri="{FF2B5EF4-FFF2-40B4-BE49-F238E27FC236}">
                <a16:creationId xmlns:a16="http://schemas.microsoft.com/office/drawing/2014/main" id="{FA1686CA-6C92-4EA8-83CB-C754253E940D}"/>
              </a:ext>
            </a:extLst>
          </p:cNvPr>
          <p:cNvSpPr>
            <a:spLocks noGrp="1"/>
          </p:cNvSpPr>
          <p:nvPr>
            <p:ph type="body" sz="quarter" idx="45" hasCustomPrompt="1"/>
          </p:nvPr>
        </p:nvSpPr>
        <p:spPr>
          <a:xfrm>
            <a:off x="6717126" y="39833676"/>
            <a:ext cx="3730786" cy="392715"/>
          </a:xfrm>
          <a:noFill/>
        </p:spPr>
        <p:txBody>
          <a:bodyPr wrap="square" lIns="0" tIns="0" rIns="0" bIns="0">
            <a:spAutoFit/>
          </a:bodyPr>
          <a:lstStyle>
            <a:lvl1pPr>
              <a:defRPr sz="2686" b="1">
                <a:solidFill>
                  <a:schemeClr val="accent1"/>
                </a:solidFill>
              </a:defRPr>
            </a:lvl1pPr>
            <a:lvl2pPr marL="0" indent="0">
              <a:buNone/>
              <a:defRPr/>
            </a:lvl2pPr>
          </a:lstStyle>
          <a:p>
            <a:pPr lvl="0"/>
            <a:r>
              <a:rPr lang="en-US" dirty="0"/>
              <a:t>@researcher</a:t>
            </a:r>
          </a:p>
        </p:txBody>
      </p:sp>
      <p:sp>
        <p:nvSpPr>
          <p:cNvPr id="45" name="Text Placeholder 3">
            <a:extLst>
              <a:ext uri="{FF2B5EF4-FFF2-40B4-BE49-F238E27FC236}">
                <a16:creationId xmlns:a16="http://schemas.microsoft.com/office/drawing/2014/main" id="{2314C1D0-0D7F-4267-89B6-C3EBC1B35DBB}"/>
              </a:ext>
            </a:extLst>
          </p:cNvPr>
          <p:cNvSpPr>
            <a:spLocks noGrp="1"/>
          </p:cNvSpPr>
          <p:nvPr>
            <p:ph type="body" sz="quarter" idx="47" hasCustomPrompt="1"/>
          </p:nvPr>
        </p:nvSpPr>
        <p:spPr>
          <a:xfrm>
            <a:off x="20682739" y="20689236"/>
            <a:ext cx="8563788" cy="1410476"/>
          </a:xfrm>
          <a:solidFill>
            <a:srgbClr val="FBB800"/>
          </a:solidFill>
        </p:spPr>
        <p:txBody>
          <a:bodyPr lIns="144000" tIns="90000" rIns="144000" bIns="90000" anchor="ctr">
            <a:noAutofit/>
          </a:bodyPr>
          <a:lstStyle>
            <a:lvl1pPr marL="0" indent="0">
              <a:defRPr sz="3959" b="1">
                <a:solidFill>
                  <a:schemeClr val="accent1"/>
                </a:solidFill>
              </a:defRPr>
            </a:lvl1pPr>
            <a:lvl2pPr marL="0" indent="0">
              <a:buNone/>
              <a:defRPr/>
            </a:lvl2pPr>
          </a:lstStyle>
          <a:p>
            <a:pPr lvl="0"/>
            <a:r>
              <a:rPr lang="en-US" dirty="0"/>
              <a:t>[Feature text]</a:t>
            </a:r>
          </a:p>
        </p:txBody>
      </p:sp>
      <p:grpSp>
        <p:nvGrpSpPr>
          <p:cNvPr id="33" name="Group 32">
            <a:extLst>
              <a:ext uri="{FF2B5EF4-FFF2-40B4-BE49-F238E27FC236}">
                <a16:creationId xmlns:a16="http://schemas.microsoft.com/office/drawing/2014/main" id="{F0D853C0-1BA7-1740-A065-DB1FF927080F}"/>
              </a:ext>
            </a:extLst>
          </p:cNvPr>
          <p:cNvGrpSpPr/>
          <p:nvPr userDrawn="1"/>
        </p:nvGrpSpPr>
        <p:grpSpPr>
          <a:xfrm>
            <a:off x="13954724" y="40125353"/>
            <a:ext cx="15482515" cy="1644568"/>
            <a:chOff x="18459766" y="19753739"/>
            <a:chExt cx="10935424" cy="1163207"/>
          </a:xfrm>
        </p:grpSpPr>
        <p:pic>
          <p:nvPicPr>
            <p:cNvPr id="35" name="Picture 34">
              <a:extLst>
                <a:ext uri="{FF2B5EF4-FFF2-40B4-BE49-F238E27FC236}">
                  <a16:creationId xmlns:a16="http://schemas.microsoft.com/office/drawing/2014/main" id="{67024D8F-0C54-FA4F-9B17-19EDA5C966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459766" y="19753739"/>
              <a:ext cx="7560840" cy="1163207"/>
            </a:xfrm>
            <a:prstGeom prst="rect">
              <a:avLst/>
            </a:prstGeom>
          </p:spPr>
        </p:pic>
        <p:pic>
          <p:nvPicPr>
            <p:cNvPr id="36" name="Picture 35">
              <a:extLst>
                <a:ext uri="{FF2B5EF4-FFF2-40B4-BE49-F238E27FC236}">
                  <a16:creationId xmlns:a16="http://schemas.microsoft.com/office/drawing/2014/main" id="{535A9096-68AB-554A-B104-D4CCDFB7114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26442862" y="19854113"/>
              <a:ext cx="2952328" cy="962461"/>
            </a:xfrm>
            <a:prstGeom prst="rect">
              <a:avLst/>
            </a:prstGeom>
          </p:spPr>
        </p:pic>
      </p:grpSp>
      <p:cxnSp>
        <p:nvCxnSpPr>
          <p:cNvPr id="38" name="Straight Connector 37">
            <a:extLst>
              <a:ext uri="{FF2B5EF4-FFF2-40B4-BE49-F238E27FC236}">
                <a16:creationId xmlns:a16="http://schemas.microsoft.com/office/drawing/2014/main" id="{65198DA9-91D6-1A4F-91A1-CBA42867AA3D}"/>
              </a:ext>
            </a:extLst>
          </p:cNvPr>
          <p:cNvCxnSpPr>
            <a:cxnSpLocks/>
          </p:cNvCxnSpPr>
          <p:nvPr userDrawn="1"/>
        </p:nvCxnSpPr>
        <p:spPr>
          <a:xfrm>
            <a:off x="865328" y="41243374"/>
            <a:ext cx="1080598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73F93311-B6A5-E248-A72B-CA55821144DF}"/>
              </a:ext>
            </a:extLst>
          </p:cNvPr>
          <p:cNvSpPr txBox="1"/>
          <p:nvPr userDrawn="1"/>
        </p:nvSpPr>
        <p:spPr>
          <a:xfrm>
            <a:off x="878971" y="41379142"/>
            <a:ext cx="10792340" cy="522131"/>
          </a:xfrm>
          <a:prstGeom prst="rect">
            <a:avLst/>
          </a:prstGeom>
          <a:noFill/>
        </p:spPr>
        <p:txBody>
          <a:bodyPr wrap="square" lIns="0" tIns="0" rIns="0" bIns="0" rtlCol="0">
            <a:spAutoFit/>
          </a:bodyPr>
          <a:lstStyle/>
          <a:p>
            <a:r>
              <a:rPr lang="en-US" sz="3393" dirty="0">
                <a:solidFill>
                  <a:schemeClr val="accent1"/>
                </a:solidFill>
              </a:rPr>
              <a:t>Queensland Alliance for Agriculture and Food Innovation</a:t>
            </a:r>
            <a:endParaRPr lang="en-AU" sz="3393" dirty="0">
              <a:solidFill>
                <a:schemeClr val="accent1"/>
              </a:solidFill>
            </a:endParaRPr>
          </a:p>
        </p:txBody>
      </p:sp>
    </p:spTree>
    <p:extLst>
      <p:ext uri="{BB962C8B-B14F-4D97-AF65-F5344CB8AC3E}">
        <p14:creationId xmlns:p14="http://schemas.microsoft.com/office/powerpoint/2010/main" val="4136972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1 Poster Purple Header">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21DF2155-5108-45DA-BEE8-D2E8E9E3F7E4}"/>
              </a:ext>
            </a:extLst>
          </p:cNvPr>
          <p:cNvSpPr/>
          <p:nvPr userDrawn="1"/>
        </p:nvSpPr>
        <p:spPr>
          <a:xfrm>
            <a:off x="150977" y="172260"/>
            <a:ext cx="29920890" cy="5296361"/>
          </a:xfrm>
          <a:prstGeom prst="rect">
            <a:avLst/>
          </a:prstGeom>
          <a:gradFill>
            <a:gsLst>
              <a:gs pos="0">
                <a:schemeClr val="accent1"/>
              </a:gs>
              <a:gs pos="85000">
                <a:srgbClr val="7A2884"/>
              </a:gs>
              <a:gs pos="100000">
                <a:srgbClr val="962A8B"/>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545"/>
          </a:p>
        </p:txBody>
      </p:sp>
      <p:sp>
        <p:nvSpPr>
          <p:cNvPr id="32" name="Text Placeholder 3">
            <a:extLst>
              <a:ext uri="{FF2B5EF4-FFF2-40B4-BE49-F238E27FC236}">
                <a16:creationId xmlns:a16="http://schemas.microsoft.com/office/drawing/2014/main" id="{301FA84E-7DF2-4E36-ACA2-E9547243170B}"/>
              </a:ext>
            </a:extLst>
          </p:cNvPr>
          <p:cNvSpPr>
            <a:spLocks noGrp="1"/>
          </p:cNvSpPr>
          <p:nvPr>
            <p:ph type="body" sz="quarter" idx="40" hasCustomPrompt="1"/>
          </p:nvPr>
        </p:nvSpPr>
        <p:spPr>
          <a:xfrm>
            <a:off x="10687292" y="36614905"/>
            <a:ext cx="8918489" cy="1934322"/>
          </a:xfrm>
          <a:noFill/>
        </p:spPr>
        <p:txBody>
          <a:bodyPr lIns="0" tIns="0" rIns="0" bIns="0">
            <a:noAutofit/>
          </a:bodyPr>
          <a:lstStyle>
            <a:lvl1pPr>
              <a:defRPr sz="2403" b="0">
                <a:solidFill>
                  <a:schemeClr val="tx1"/>
                </a:solidFill>
              </a:defRPr>
            </a:lvl1pPr>
            <a:lvl2pPr marL="0" indent="0">
              <a:buNone/>
              <a:defRPr/>
            </a:lvl2pPr>
          </a:lstStyle>
          <a:p>
            <a:pPr lvl="0"/>
            <a:r>
              <a:rPr lang="en-US" dirty="0"/>
              <a:t>Figure 3: [Figure caption]</a:t>
            </a:r>
          </a:p>
        </p:txBody>
      </p:sp>
      <p:sp>
        <p:nvSpPr>
          <p:cNvPr id="30" name="Text Placeholder 3">
            <a:extLst>
              <a:ext uri="{FF2B5EF4-FFF2-40B4-BE49-F238E27FC236}">
                <a16:creationId xmlns:a16="http://schemas.microsoft.com/office/drawing/2014/main" id="{CDDF1199-EC6B-41AC-B99E-F83299E4E43C}"/>
              </a:ext>
            </a:extLst>
          </p:cNvPr>
          <p:cNvSpPr>
            <a:spLocks noGrp="1"/>
          </p:cNvSpPr>
          <p:nvPr>
            <p:ph type="body" sz="quarter" idx="38" hasCustomPrompt="1"/>
          </p:nvPr>
        </p:nvSpPr>
        <p:spPr>
          <a:xfrm>
            <a:off x="865328" y="22997839"/>
            <a:ext cx="8918489" cy="2206288"/>
          </a:xfrm>
          <a:noFill/>
        </p:spPr>
        <p:txBody>
          <a:bodyPr lIns="0" tIns="0" rIns="0" bIns="0">
            <a:noAutofit/>
          </a:bodyPr>
          <a:lstStyle>
            <a:lvl1pPr>
              <a:defRPr sz="2403" b="0">
                <a:solidFill>
                  <a:schemeClr val="tx1"/>
                </a:solidFill>
              </a:defRPr>
            </a:lvl1pPr>
            <a:lvl2pPr marL="0" indent="0">
              <a:buNone/>
              <a:defRPr/>
            </a:lvl2pPr>
          </a:lstStyle>
          <a:p>
            <a:pPr lvl="0"/>
            <a:r>
              <a:rPr lang="en-US" dirty="0"/>
              <a:t>Figure 1: [Figure caption]</a:t>
            </a:r>
          </a:p>
        </p:txBody>
      </p:sp>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hasCustomPrompt="1"/>
          </p:nvPr>
        </p:nvSpPr>
        <p:spPr>
          <a:xfrm>
            <a:off x="864625" y="26563202"/>
            <a:ext cx="8919622" cy="11986024"/>
          </a:xfrm>
          <a:prstGeom prst="rect">
            <a:avLst/>
          </a:prstGeom>
          <a:noFill/>
        </p:spPr>
        <p:txBody>
          <a:bodyPr lIns="0" tIns="126000" rIns="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8" name="Text Placeholder 15">
            <a:extLst>
              <a:ext uri="{FF2B5EF4-FFF2-40B4-BE49-F238E27FC236}">
                <a16:creationId xmlns:a16="http://schemas.microsoft.com/office/drawing/2014/main" id="{38D4DD99-3B01-4082-8203-F8BD7D3A2F57}"/>
              </a:ext>
            </a:extLst>
          </p:cNvPr>
          <p:cNvSpPr>
            <a:spLocks noGrp="1"/>
          </p:cNvSpPr>
          <p:nvPr>
            <p:ph type="body" sz="quarter" idx="19" hasCustomPrompt="1"/>
          </p:nvPr>
        </p:nvSpPr>
        <p:spPr>
          <a:xfrm>
            <a:off x="864626" y="3816291"/>
            <a:ext cx="28542789" cy="391627"/>
          </a:xfrm>
        </p:spPr>
        <p:txBody>
          <a:bodyPr>
            <a:spAutoFit/>
          </a:bodyPr>
          <a:lstStyle>
            <a:lvl1pPr algn="l" rtl="0">
              <a:lnSpc>
                <a:spcPct val="100000"/>
              </a:lnSpc>
              <a:spcBef>
                <a:spcPts val="424"/>
              </a:spcBef>
              <a:spcAft>
                <a:spcPts val="424"/>
              </a:spcAft>
              <a:defRPr lang="en-US" sz="2545" b="0" i="0" baseline="0" dirty="0">
                <a:solidFill>
                  <a:schemeClr val="bg1"/>
                </a:solidFill>
              </a:defRPr>
            </a:lvl1pPr>
          </a:lstStyle>
          <a:p>
            <a:pPr rtl="0"/>
            <a:r>
              <a:rPr lang="en-AU" dirty="0"/>
              <a:t>[References]</a:t>
            </a:r>
            <a:endParaRPr lang="en-US" dirty="0"/>
          </a:p>
        </p:txBody>
      </p:sp>
      <p:sp>
        <p:nvSpPr>
          <p:cNvPr id="2" name="Title 1">
            <a:extLst>
              <a:ext uri="{FF2B5EF4-FFF2-40B4-BE49-F238E27FC236}">
                <a16:creationId xmlns:a16="http://schemas.microsoft.com/office/drawing/2014/main" id="{E71B3F32-96A2-4679-84A4-F12397FCFF02}"/>
              </a:ext>
            </a:extLst>
          </p:cNvPr>
          <p:cNvSpPr>
            <a:spLocks noGrp="1"/>
          </p:cNvSpPr>
          <p:nvPr>
            <p:ph type="title"/>
          </p:nvPr>
        </p:nvSpPr>
        <p:spPr>
          <a:xfrm>
            <a:off x="864626" y="762095"/>
            <a:ext cx="28542789" cy="1000825"/>
          </a:xfrm>
        </p:spPr>
        <p:txBody>
          <a:bodyPr/>
          <a:lstStyle>
            <a:lvl1pPr>
              <a:defRPr>
                <a:solidFill>
                  <a:schemeClr val="bg1"/>
                </a:solidFill>
              </a:defRPr>
            </a:lvl1pPr>
          </a:lstStyle>
          <a:p>
            <a:r>
              <a:rPr lang="en-US" dirty="0"/>
              <a:t>Click to edit Master title style</a:t>
            </a:r>
            <a:endParaRPr lang="en-AU" dirty="0"/>
          </a:p>
        </p:txBody>
      </p:sp>
      <p:sp>
        <p:nvSpPr>
          <p:cNvPr id="11" name="Text Placeholder 15">
            <a:extLst>
              <a:ext uri="{FF2B5EF4-FFF2-40B4-BE49-F238E27FC236}">
                <a16:creationId xmlns:a16="http://schemas.microsoft.com/office/drawing/2014/main" id="{A10BA14E-C836-42CB-8468-CD4BE60EA406}"/>
              </a:ext>
            </a:extLst>
          </p:cNvPr>
          <p:cNvSpPr>
            <a:spLocks noGrp="1"/>
          </p:cNvSpPr>
          <p:nvPr>
            <p:ph type="body" sz="quarter" idx="20" hasCustomPrompt="1"/>
          </p:nvPr>
        </p:nvSpPr>
        <p:spPr>
          <a:xfrm>
            <a:off x="864626" y="2974907"/>
            <a:ext cx="28542789" cy="609198"/>
          </a:xfrm>
        </p:spPr>
        <p:txBody>
          <a:bodyPr anchor="t">
            <a:spAutoFit/>
          </a:bodyPr>
          <a:lstStyle>
            <a:lvl1pPr algn="l">
              <a:lnSpc>
                <a:spcPct val="100000"/>
              </a:lnSpc>
              <a:spcBef>
                <a:spcPts val="0"/>
              </a:spcBef>
              <a:spcAft>
                <a:spcPts val="0"/>
              </a:spcAft>
              <a:defRPr sz="3959" b="1">
                <a:solidFill>
                  <a:schemeClr val="bg1"/>
                </a:solidFill>
              </a:defRPr>
            </a:lvl1pPr>
          </a:lstStyle>
          <a:p>
            <a:pPr lvl="0"/>
            <a:r>
              <a:rPr lang="en-AU" dirty="0"/>
              <a:t>[Subtitle]</a:t>
            </a:r>
          </a:p>
        </p:txBody>
      </p:sp>
      <p:sp>
        <p:nvSpPr>
          <p:cNvPr id="4" name="Text Placeholder 3">
            <a:extLst>
              <a:ext uri="{FF2B5EF4-FFF2-40B4-BE49-F238E27FC236}">
                <a16:creationId xmlns:a16="http://schemas.microsoft.com/office/drawing/2014/main" id="{463BEAD4-D512-4292-B52C-BB5F9C1ACBE8}"/>
              </a:ext>
            </a:extLst>
          </p:cNvPr>
          <p:cNvSpPr>
            <a:spLocks noGrp="1"/>
          </p:cNvSpPr>
          <p:nvPr>
            <p:ph type="body" sz="quarter" idx="22" hasCustomPrompt="1"/>
          </p:nvPr>
        </p:nvSpPr>
        <p:spPr>
          <a:xfrm>
            <a:off x="865328" y="25788644"/>
            <a:ext cx="8918489" cy="692332"/>
          </a:xfrm>
          <a:noFill/>
        </p:spPr>
        <p:txBody>
          <a:bodyPr lIns="0" tIns="97200" rIns="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6" name="Picture Placeholder 5">
            <a:extLst>
              <a:ext uri="{FF2B5EF4-FFF2-40B4-BE49-F238E27FC236}">
                <a16:creationId xmlns:a16="http://schemas.microsoft.com/office/drawing/2014/main" id="{9B3572B5-A107-45E1-B8C4-724786A9B934}"/>
              </a:ext>
            </a:extLst>
          </p:cNvPr>
          <p:cNvSpPr>
            <a:spLocks noGrp="1"/>
          </p:cNvSpPr>
          <p:nvPr>
            <p:ph type="pic" sz="quarter" idx="24" hasCustomPrompt="1"/>
          </p:nvPr>
        </p:nvSpPr>
        <p:spPr>
          <a:xfrm>
            <a:off x="10687292" y="5723328"/>
            <a:ext cx="18719420" cy="12056548"/>
          </a:xfrm>
          <a:solidFill>
            <a:srgbClr val="D7D1CC"/>
          </a:solidFill>
        </p:spPr>
        <p:txBody>
          <a:bodyPr anchor="ctr"/>
          <a:lstStyle>
            <a:lvl1pPr algn="ctr">
              <a:lnSpc>
                <a:spcPct val="100000"/>
              </a:lnSpc>
              <a:spcBef>
                <a:spcPts val="0"/>
              </a:spcBef>
              <a:spcAft>
                <a:spcPts val="0"/>
              </a:spcAft>
              <a:defRPr/>
            </a:lvl1pPr>
          </a:lstStyle>
          <a:p>
            <a:r>
              <a:rPr lang="en-AU" dirty="0"/>
              <a:t>Click icon to insert pic</a:t>
            </a:r>
            <a:br>
              <a:rPr lang="en-AU" dirty="0"/>
            </a:br>
            <a:br>
              <a:rPr lang="en-AU" dirty="0"/>
            </a:br>
            <a:br>
              <a:rPr lang="en-AU" dirty="0"/>
            </a:br>
            <a:endParaRPr lang="en-AU" dirty="0"/>
          </a:p>
        </p:txBody>
      </p:sp>
      <p:sp>
        <p:nvSpPr>
          <p:cNvPr id="15" name="Content Placeholder 9">
            <a:extLst>
              <a:ext uri="{FF2B5EF4-FFF2-40B4-BE49-F238E27FC236}">
                <a16:creationId xmlns:a16="http://schemas.microsoft.com/office/drawing/2014/main" id="{917A8D9B-14C2-4EF9-B4A1-2B35C1B458CD}"/>
              </a:ext>
            </a:extLst>
          </p:cNvPr>
          <p:cNvSpPr>
            <a:spLocks noGrp="1"/>
          </p:cNvSpPr>
          <p:nvPr>
            <p:ph sz="quarter" idx="25" hasCustomPrompt="1"/>
          </p:nvPr>
        </p:nvSpPr>
        <p:spPr>
          <a:xfrm>
            <a:off x="864625" y="6548247"/>
            <a:ext cx="8919622" cy="8338018"/>
          </a:xfrm>
          <a:prstGeom prst="rect">
            <a:avLst/>
          </a:prstGeom>
          <a:noFill/>
        </p:spPr>
        <p:txBody>
          <a:bodyPr lIns="0" tIns="126000" rIns="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marL="381726" indent="0">
              <a:lnSpc>
                <a:spcPct val="100000"/>
              </a:lnSpc>
              <a:spcBef>
                <a:spcPts val="848"/>
              </a:spcBef>
              <a:tabLst/>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3">
            <a:extLst>
              <a:ext uri="{FF2B5EF4-FFF2-40B4-BE49-F238E27FC236}">
                <a16:creationId xmlns:a16="http://schemas.microsoft.com/office/drawing/2014/main" id="{12C23EDD-933E-499B-A2BA-6FE387C53BF6}"/>
              </a:ext>
            </a:extLst>
          </p:cNvPr>
          <p:cNvSpPr>
            <a:spLocks noGrp="1"/>
          </p:cNvSpPr>
          <p:nvPr>
            <p:ph type="body" sz="quarter" idx="26" hasCustomPrompt="1"/>
          </p:nvPr>
        </p:nvSpPr>
        <p:spPr>
          <a:xfrm>
            <a:off x="865328" y="5773688"/>
            <a:ext cx="8918489" cy="692332"/>
          </a:xfrm>
          <a:noFill/>
        </p:spPr>
        <p:txBody>
          <a:bodyPr lIns="0" tIns="97200" rIns="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17" name="Content Placeholder 9">
            <a:extLst>
              <a:ext uri="{FF2B5EF4-FFF2-40B4-BE49-F238E27FC236}">
                <a16:creationId xmlns:a16="http://schemas.microsoft.com/office/drawing/2014/main" id="{3F0996FF-D92C-4EA6-938C-E7F162ABD7E9}"/>
              </a:ext>
            </a:extLst>
          </p:cNvPr>
          <p:cNvSpPr>
            <a:spLocks noGrp="1"/>
          </p:cNvSpPr>
          <p:nvPr>
            <p:ph sz="quarter" idx="27" hasCustomPrompt="1"/>
          </p:nvPr>
        </p:nvSpPr>
        <p:spPr>
          <a:xfrm>
            <a:off x="10687292" y="22997839"/>
            <a:ext cx="8919622" cy="3341279"/>
          </a:xfrm>
          <a:prstGeom prst="rect">
            <a:avLst/>
          </a:prstGeom>
          <a:noFill/>
        </p:spPr>
        <p:txBody>
          <a:bodyPr lIns="0" tIns="126000" rIns="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3">
            <a:extLst>
              <a:ext uri="{FF2B5EF4-FFF2-40B4-BE49-F238E27FC236}">
                <a16:creationId xmlns:a16="http://schemas.microsoft.com/office/drawing/2014/main" id="{21BA83C2-8E32-4485-BCE0-1DEBBC6A39DF}"/>
              </a:ext>
            </a:extLst>
          </p:cNvPr>
          <p:cNvSpPr>
            <a:spLocks noGrp="1"/>
          </p:cNvSpPr>
          <p:nvPr>
            <p:ph type="body" sz="quarter" idx="28" hasCustomPrompt="1"/>
          </p:nvPr>
        </p:nvSpPr>
        <p:spPr>
          <a:xfrm>
            <a:off x="10687292" y="20566908"/>
            <a:ext cx="8919622" cy="692332"/>
          </a:xfrm>
          <a:noFill/>
        </p:spPr>
        <p:txBody>
          <a:bodyPr lIns="0" tIns="97200" rIns="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20" name="Text Placeholder 3">
            <a:extLst>
              <a:ext uri="{FF2B5EF4-FFF2-40B4-BE49-F238E27FC236}">
                <a16:creationId xmlns:a16="http://schemas.microsoft.com/office/drawing/2014/main" id="{68307EC0-D6C4-47F3-A40C-ACED0037F85D}"/>
              </a:ext>
            </a:extLst>
          </p:cNvPr>
          <p:cNvSpPr>
            <a:spLocks noGrp="1"/>
          </p:cNvSpPr>
          <p:nvPr>
            <p:ph type="body" sz="quarter" idx="29" hasCustomPrompt="1"/>
          </p:nvPr>
        </p:nvSpPr>
        <p:spPr>
          <a:xfrm>
            <a:off x="10687292" y="21361635"/>
            <a:ext cx="8919622" cy="1623328"/>
          </a:xfrm>
          <a:gradFill flip="none" rotWithShape="1">
            <a:gsLst>
              <a:gs pos="0">
                <a:schemeClr val="accent1"/>
              </a:gs>
              <a:gs pos="85000">
                <a:srgbClr val="7A2884"/>
              </a:gs>
              <a:gs pos="100000">
                <a:srgbClr val="962A8B"/>
              </a:gs>
            </a:gsLst>
            <a:lin ang="0" scaled="1"/>
            <a:tileRect/>
          </a:gradFill>
        </p:spPr>
        <p:txBody>
          <a:bodyPr lIns="180000" tIns="90000" rIns="180000" bIns="90000" anchor="ctr">
            <a:noAutofit/>
          </a:bodyPr>
          <a:lstStyle>
            <a:lvl1pPr>
              <a:defRPr sz="3959" b="1">
                <a:solidFill>
                  <a:schemeClr val="bg1"/>
                </a:solidFill>
              </a:defRPr>
            </a:lvl1pPr>
            <a:lvl2pPr marL="0" indent="0">
              <a:buNone/>
              <a:defRPr/>
            </a:lvl2pPr>
          </a:lstStyle>
          <a:p>
            <a:pPr lvl="0"/>
            <a:r>
              <a:rPr lang="en-US" dirty="0"/>
              <a:t>[Feature text]</a:t>
            </a:r>
          </a:p>
        </p:txBody>
      </p:sp>
      <p:sp>
        <p:nvSpPr>
          <p:cNvPr id="21" name="Content Placeholder 9">
            <a:extLst>
              <a:ext uri="{FF2B5EF4-FFF2-40B4-BE49-F238E27FC236}">
                <a16:creationId xmlns:a16="http://schemas.microsoft.com/office/drawing/2014/main" id="{5052BB6F-902B-439C-9DB2-8A155C4F673D}"/>
              </a:ext>
            </a:extLst>
          </p:cNvPr>
          <p:cNvSpPr>
            <a:spLocks noGrp="1"/>
          </p:cNvSpPr>
          <p:nvPr>
            <p:ph sz="quarter" idx="30" hasCustomPrompt="1"/>
          </p:nvPr>
        </p:nvSpPr>
        <p:spPr>
          <a:xfrm>
            <a:off x="20490265" y="22984963"/>
            <a:ext cx="8919622" cy="5339760"/>
          </a:xfrm>
          <a:prstGeom prst="rect">
            <a:avLst/>
          </a:prstGeom>
          <a:noFill/>
        </p:spPr>
        <p:txBody>
          <a:bodyPr lIns="0" tIns="126000" rIns="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5">
            <a:extLst>
              <a:ext uri="{FF2B5EF4-FFF2-40B4-BE49-F238E27FC236}">
                <a16:creationId xmlns:a16="http://schemas.microsoft.com/office/drawing/2014/main" id="{84FBFEDF-8755-4CEB-AA17-B049ED246C14}"/>
              </a:ext>
            </a:extLst>
          </p:cNvPr>
          <p:cNvSpPr>
            <a:spLocks noGrp="1"/>
          </p:cNvSpPr>
          <p:nvPr>
            <p:ph type="pic" sz="quarter" idx="32" hasCustomPrompt="1"/>
          </p:nvPr>
        </p:nvSpPr>
        <p:spPr>
          <a:xfrm>
            <a:off x="864625" y="15606984"/>
            <a:ext cx="8919622" cy="7074765"/>
          </a:xfrm>
          <a:solidFill>
            <a:srgbClr val="D7D1CC"/>
          </a:solidFill>
        </p:spPr>
        <p:txBody>
          <a:bodyPr anchor="ctr"/>
          <a:lstStyle>
            <a:lvl1pPr algn="ctr">
              <a:lnSpc>
                <a:spcPct val="100000"/>
              </a:lnSpc>
              <a:spcBef>
                <a:spcPts val="0"/>
              </a:spcBef>
              <a:spcAft>
                <a:spcPts val="0"/>
              </a:spcAft>
              <a:defRPr/>
            </a:lvl1pPr>
          </a:lstStyle>
          <a:p>
            <a:r>
              <a:rPr lang="en-AU" dirty="0"/>
              <a:t>Click icon to insert pic</a:t>
            </a:r>
            <a:br>
              <a:rPr lang="en-AU" dirty="0"/>
            </a:br>
            <a:br>
              <a:rPr lang="en-AU" dirty="0"/>
            </a:br>
            <a:br>
              <a:rPr lang="en-AU" dirty="0"/>
            </a:br>
            <a:endParaRPr lang="en-AU" dirty="0"/>
          </a:p>
        </p:txBody>
      </p:sp>
      <p:sp>
        <p:nvSpPr>
          <p:cNvPr id="25" name="Picture Placeholder 5">
            <a:extLst>
              <a:ext uri="{FF2B5EF4-FFF2-40B4-BE49-F238E27FC236}">
                <a16:creationId xmlns:a16="http://schemas.microsoft.com/office/drawing/2014/main" id="{0693EAD1-462A-4ECC-9C4A-DDBEE428150D}"/>
              </a:ext>
            </a:extLst>
          </p:cNvPr>
          <p:cNvSpPr>
            <a:spLocks noGrp="1"/>
          </p:cNvSpPr>
          <p:nvPr>
            <p:ph type="pic" sz="quarter" idx="34" hasCustomPrompt="1"/>
          </p:nvPr>
        </p:nvSpPr>
        <p:spPr>
          <a:xfrm>
            <a:off x="10687292" y="27134440"/>
            <a:ext cx="8919622" cy="9131189"/>
          </a:xfrm>
          <a:solidFill>
            <a:srgbClr val="D7D1CC"/>
          </a:solidFill>
        </p:spPr>
        <p:txBody>
          <a:bodyPr anchor="ctr"/>
          <a:lstStyle>
            <a:lvl1pPr algn="ctr">
              <a:lnSpc>
                <a:spcPct val="100000"/>
              </a:lnSpc>
              <a:spcBef>
                <a:spcPts val="0"/>
              </a:spcBef>
              <a:spcAft>
                <a:spcPts val="0"/>
              </a:spcAft>
              <a:defRPr/>
            </a:lvl1pPr>
          </a:lstStyle>
          <a:p>
            <a:r>
              <a:rPr lang="en-AU" dirty="0"/>
              <a:t>Click icon to insert pic</a:t>
            </a:r>
            <a:br>
              <a:rPr lang="en-AU" dirty="0"/>
            </a:br>
            <a:br>
              <a:rPr lang="en-AU" dirty="0"/>
            </a:br>
            <a:br>
              <a:rPr lang="en-AU" dirty="0"/>
            </a:br>
            <a:endParaRPr lang="en-AU" dirty="0"/>
          </a:p>
        </p:txBody>
      </p:sp>
      <p:sp>
        <p:nvSpPr>
          <p:cNvPr id="28" name="Content Placeholder 9">
            <a:extLst>
              <a:ext uri="{FF2B5EF4-FFF2-40B4-BE49-F238E27FC236}">
                <a16:creationId xmlns:a16="http://schemas.microsoft.com/office/drawing/2014/main" id="{07222DC4-ED65-41BA-9AE9-3AB068E3D93C}"/>
              </a:ext>
            </a:extLst>
          </p:cNvPr>
          <p:cNvSpPr>
            <a:spLocks noGrp="1"/>
          </p:cNvSpPr>
          <p:nvPr>
            <p:ph sz="quarter" idx="36" hasCustomPrompt="1"/>
          </p:nvPr>
        </p:nvSpPr>
        <p:spPr>
          <a:xfrm>
            <a:off x="20490265" y="30010665"/>
            <a:ext cx="8919622" cy="8538562"/>
          </a:xfrm>
          <a:prstGeom prst="rect">
            <a:avLst/>
          </a:prstGeom>
          <a:noFill/>
        </p:spPr>
        <p:txBody>
          <a:bodyPr lIns="0" tIns="126000" rIns="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29" name="Text Placeholder 3">
            <a:extLst>
              <a:ext uri="{FF2B5EF4-FFF2-40B4-BE49-F238E27FC236}">
                <a16:creationId xmlns:a16="http://schemas.microsoft.com/office/drawing/2014/main" id="{73DB9632-6B58-4B85-BAF1-CD327B3366E1}"/>
              </a:ext>
            </a:extLst>
          </p:cNvPr>
          <p:cNvSpPr>
            <a:spLocks noGrp="1"/>
          </p:cNvSpPr>
          <p:nvPr>
            <p:ph type="body" sz="quarter" idx="37" hasCustomPrompt="1"/>
          </p:nvPr>
        </p:nvSpPr>
        <p:spPr>
          <a:xfrm>
            <a:off x="20490265" y="29236107"/>
            <a:ext cx="8919622" cy="692332"/>
          </a:xfrm>
          <a:noFill/>
        </p:spPr>
        <p:txBody>
          <a:bodyPr lIns="0" tIns="97200" rIns="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31" name="Text Placeholder 3">
            <a:extLst>
              <a:ext uri="{FF2B5EF4-FFF2-40B4-BE49-F238E27FC236}">
                <a16:creationId xmlns:a16="http://schemas.microsoft.com/office/drawing/2014/main" id="{14AE396D-A57C-4020-9B70-0FBF18BDC634}"/>
              </a:ext>
            </a:extLst>
          </p:cNvPr>
          <p:cNvSpPr>
            <a:spLocks noGrp="1"/>
          </p:cNvSpPr>
          <p:nvPr>
            <p:ph type="body" sz="quarter" idx="39" hasCustomPrompt="1"/>
          </p:nvPr>
        </p:nvSpPr>
        <p:spPr>
          <a:xfrm>
            <a:off x="10687292" y="18075722"/>
            <a:ext cx="18719420" cy="2206288"/>
          </a:xfrm>
          <a:noFill/>
        </p:spPr>
        <p:txBody>
          <a:bodyPr lIns="0" tIns="0" rIns="0" bIns="0">
            <a:noAutofit/>
          </a:bodyPr>
          <a:lstStyle>
            <a:lvl1pPr>
              <a:defRPr sz="2403" b="0">
                <a:solidFill>
                  <a:schemeClr val="tx1"/>
                </a:solidFill>
              </a:defRPr>
            </a:lvl1pPr>
            <a:lvl2pPr marL="0" indent="0">
              <a:buNone/>
              <a:defRPr/>
            </a:lvl2pPr>
          </a:lstStyle>
          <a:p>
            <a:pPr lvl="0"/>
            <a:r>
              <a:rPr lang="en-US" dirty="0"/>
              <a:t>Figure 2: [Figure caption]</a:t>
            </a:r>
          </a:p>
        </p:txBody>
      </p:sp>
      <p:sp>
        <p:nvSpPr>
          <p:cNvPr id="42" name="Text Placeholder 3">
            <a:extLst>
              <a:ext uri="{FF2B5EF4-FFF2-40B4-BE49-F238E27FC236}">
                <a16:creationId xmlns:a16="http://schemas.microsoft.com/office/drawing/2014/main" id="{BEC75044-FCFE-49F2-927B-D01CB1326B5D}"/>
              </a:ext>
            </a:extLst>
          </p:cNvPr>
          <p:cNvSpPr>
            <a:spLocks noGrp="1"/>
          </p:cNvSpPr>
          <p:nvPr>
            <p:ph type="body" sz="quarter" idx="43" hasCustomPrompt="1"/>
          </p:nvPr>
        </p:nvSpPr>
        <p:spPr>
          <a:xfrm>
            <a:off x="1473918" y="39833676"/>
            <a:ext cx="4509778" cy="392715"/>
          </a:xfrm>
          <a:noFill/>
        </p:spPr>
        <p:txBody>
          <a:bodyPr wrap="square" lIns="0" tIns="0" rIns="0" bIns="0">
            <a:spAutoFit/>
          </a:bodyPr>
          <a:lstStyle>
            <a:lvl1pPr>
              <a:defRPr sz="2686" b="1">
                <a:solidFill>
                  <a:schemeClr val="accent1"/>
                </a:solidFill>
              </a:defRPr>
            </a:lvl1pPr>
            <a:lvl2pPr marL="0" indent="0">
              <a:buNone/>
              <a:defRPr/>
            </a:lvl2pPr>
          </a:lstStyle>
          <a:p>
            <a:pPr lvl="0"/>
            <a:r>
              <a:rPr lang="en-US" dirty="0"/>
              <a:t>f.surname@uq.edu.au</a:t>
            </a:r>
          </a:p>
        </p:txBody>
      </p:sp>
      <p:sp>
        <p:nvSpPr>
          <p:cNvPr id="43" name="Text Placeholder 3">
            <a:extLst>
              <a:ext uri="{FF2B5EF4-FFF2-40B4-BE49-F238E27FC236}">
                <a16:creationId xmlns:a16="http://schemas.microsoft.com/office/drawing/2014/main" id="{A3195BD1-2EFC-4056-B6F0-AF57BF3742F4}"/>
              </a:ext>
            </a:extLst>
          </p:cNvPr>
          <p:cNvSpPr>
            <a:spLocks noGrp="1"/>
          </p:cNvSpPr>
          <p:nvPr>
            <p:ph type="body" sz="quarter" idx="44" hasCustomPrompt="1"/>
          </p:nvPr>
        </p:nvSpPr>
        <p:spPr>
          <a:xfrm>
            <a:off x="1473918" y="40335203"/>
            <a:ext cx="4509778" cy="392715"/>
          </a:xfrm>
          <a:noFill/>
        </p:spPr>
        <p:txBody>
          <a:bodyPr wrap="square" lIns="0" tIns="0" rIns="0" bIns="0">
            <a:spAutoFit/>
          </a:bodyPr>
          <a:lstStyle>
            <a:lvl1pPr>
              <a:defRPr sz="2686" b="1">
                <a:solidFill>
                  <a:schemeClr val="accent1"/>
                </a:solidFill>
              </a:defRPr>
            </a:lvl1pPr>
            <a:lvl2pPr marL="0" indent="0">
              <a:buNone/>
              <a:defRPr/>
            </a:lvl2pPr>
          </a:lstStyle>
          <a:p>
            <a:pPr lvl="0"/>
            <a:r>
              <a:rPr lang="en-US" dirty="0" err="1"/>
              <a:t>Firstname</a:t>
            </a:r>
            <a:r>
              <a:rPr lang="en-US" dirty="0"/>
              <a:t> Surname</a:t>
            </a:r>
          </a:p>
        </p:txBody>
      </p:sp>
      <p:sp>
        <p:nvSpPr>
          <p:cNvPr id="44" name="Text Placeholder 3">
            <a:extLst>
              <a:ext uri="{FF2B5EF4-FFF2-40B4-BE49-F238E27FC236}">
                <a16:creationId xmlns:a16="http://schemas.microsoft.com/office/drawing/2014/main" id="{FA1686CA-6C92-4EA8-83CB-C754253E940D}"/>
              </a:ext>
            </a:extLst>
          </p:cNvPr>
          <p:cNvSpPr>
            <a:spLocks noGrp="1"/>
          </p:cNvSpPr>
          <p:nvPr>
            <p:ph type="body" sz="quarter" idx="45" hasCustomPrompt="1"/>
          </p:nvPr>
        </p:nvSpPr>
        <p:spPr>
          <a:xfrm>
            <a:off x="6717126" y="39833676"/>
            <a:ext cx="3730786" cy="392715"/>
          </a:xfrm>
          <a:noFill/>
        </p:spPr>
        <p:txBody>
          <a:bodyPr wrap="square" lIns="0" tIns="0" rIns="0" bIns="0">
            <a:spAutoFit/>
          </a:bodyPr>
          <a:lstStyle>
            <a:lvl1pPr>
              <a:defRPr sz="2686" b="1">
                <a:solidFill>
                  <a:schemeClr val="accent1"/>
                </a:solidFill>
              </a:defRPr>
            </a:lvl1pPr>
            <a:lvl2pPr marL="0" indent="0">
              <a:buNone/>
              <a:defRPr/>
            </a:lvl2pPr>
          </a:lstStyle>
          <a:p>
            <a:pPr lvl="0"/>
            <a:r>
              <a:rPr lang="en-US" dirty="0"/>
              <a:t>@researcher</a:t>
            </a:r>
          </a:p>
        </p:txBody>
      </p:sp>
      <p:sp>
        <p:nvSpPr>
          <p:cNvPr id="48" name="Text Placeholder 3">
            <a:extLst>
              <a:ext uri="{FF2B5EF4-FFF2-40B4-BE49-F238E27FC236}">
                <a16:creationId xmlns:a16="http://schemas.microsoft.com/office/drawing/2014/main" id="{CA60D0B7-1DC9-4B2D-A6FF-24915AEF69A6}"/>
              </a:ext>
            </a:extLst>
          </p:cNvPr>
          <p:cNvSpPr>
            <a:spLocks noGrp="1"/>
          </p:cNvSpPr>
          <p:nvPr>
            <p:ph type="body" sz="quarter" idx="47" hasCustomPrompt="1"/>
          </p:nvPr>
        </p:nvSpPr>
        <p:spPr>
          <a:xfrm>
            <a:off x="20486841" y="20566908"/>
            <a:ext cx="8919622" cy="692332"/>
          </a:xfrm>
          <a:noFill/>
        </p:spPr>
        <p:txBody>
          <a:bodyPr lIns="0" tIns="97200" rIns="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49" name="Text Placeholder 3">
            <a:extLst>
              <a:ext uri="{FF2B5EF4-FFF2-40B4-BE49-F238E27FC236}">
                <a16:creationId xmlns:a16="http://schemas.microsoft.com/office/drawing/2014/main" id="{27790412-6BFB-44B6-B54A-E9CF8D9D1F31}"/>
              </a:ext>
            </a:extLst>
          </p:cNvPr>
          <p:cNvSpPr>
            <a:spLocks noGrp="1"/>
          </p:cNvSpPr>
          <p:nvPr>
            <p:ph type="body" sz="quarter" idx="48" hasCustomPrompt="1"/>
          </p:nvPr>
        </p:nvSpPr>
        <p:spPr>
          <a:xfrm>
            <a:off x="20486841" y="21361635"/>
            <a:ext cx="8919622" cy="1623328"/>
          </a:xfrm>
          <a:gradFill flip="none" rotWithShape="1">
            <a:gsLst>
              <a:gs pos="0">
                <a:schemeClr val="accent1"/>
              </a:gs>
              <a:gs pos="85000">
                <a:srgbClr val="7A2884"/>
              </a:gs>
              <a:gs pos="100000">
                <a:srgbClr val="962A8B"/>
              </a:gs>
            </a:gsLst>
            <a:lin ang="0" scaled="1"/>
            <a:tileRect/>
          </a:gradFill>
        </p:spPr>
        <p:txBody>
          <a:bodyPr lIns="180000" tIns="90000" rIns="180000" bIns="90000" anchor="ctr">
            <a:noAutofit/>
          </a:bodyPr>
          <a:lstStyle>
            <a:lvl1pPr>
              <a:defRPr sz="3959" b="1">
                <a:solidFill>
                  <a:schemeClr val="bg1"/>
                </a:solidFill>
              </a:defRPr>
            </a:lvl1pPr>
            <a:lvl2pPr marL="0" indent="0">
              <a:buNone/>
              <a:defRPr/>
            </a:lvl2pPr>
          </a:lstStyle>
          <a:p>
            <a:pPr lvl="0"/>
            <a:r>
              <a:rPr lang="en-US" dirty="0"/>
              <a:t>[Feature text]</a:t>
            </a:r>
          </a:p>
        </p:txBody>
      </p:sp>
      <p:grpSp>
        <p:nvGrpSpPr>
          <p:cNvPr id="33" name="Group 32">
            <a:extLst>
              <a:ext uri="{FF2B5EF4-FFF2-40B4-BE49-F238E27FC236}">
                <a16:creationId xmlns:a16="http://schemas.microsoft.com/office/drawing/2014/main" id="{E14942CB-A9A4-534C-A4B2-E22E7F20E0EB}"/>
              </a:ext>
            </a:extLst>
          </p:cNvPr>
          <p:cNvGrpSpPr/>
          <p:nvPr userDrawn="1"/>
        </p:nvGrpSpPr>
        <p:grpSpPr>
          <a:xfrm>
            <a:off x="13954724" y="40125353"/>
            <a:ext cx="15482515" cy="1644568"/>
            <a:chOff x="18459766" y="19753739"/>
            <a:chExt cx="10935424" cy="1163207"/>
          </a:xfrm>
        </p:grpSpPr>
        <p:pic>
          <p:nvPicPr>
            <p:cNvPr id="35" name="Picture 34">
              <a:extLst>
                <a:ext uri="{FF2B5EF4-FFF2-40B4-BE49-F238E27FC236}">
                  <a16:creationId xmlns:a16="http://schemas.microsoft.com/office/drawing/2014/main" id="{D53A6092-DC4D-004D-8F7C-8E5BDABF20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459766" y="19753739"/>
              <a:ext cx="7560840" cy="1163207"/>
            </a:xfrm>
            <a:prstGeom prst="rect">
              <a:avLst/>
            </a:prstGeom>
          </p:spPr>
        </p:pic>
        <p:pic>
          <p:nvPicPr>
            <p:cNvPr id="36" name="Picture 35">
              <a:extLst>
                <a:ext uri="{FF2B5EF4-FFF2-40B4-BE49-F238E27FC236}">
                  <a16:creationId xmlns:a16="http://schemas.microsoft.com/office/drawing/2014/main" id="{14DDB8BE-B7BD-B14E-9D62-0D96DDBD1CF1}"/>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26442862" y="19854113"/>
              <a:ext cx="2952328" cy="962461"/>
            </a:xfrm>
            <a:prstGeom prst="rect">
              <a:avLst/>
            </a:prstGeom>
          </p:spPr>
        </p:pic>
      </p:grpSp>
      <p:cxnSp>
        <p:nvCxnSpPr>
          <p:cNvPr id="37" name="Straight Connector 36">
            <a:extLst>
              <a:ext uri="{FF2B5EF4-FFF2-40B4-BE49-F238E27FC236}">
                <a16:creationId xmlns:a16="http://schemas.microsoft.com/office/drawing/2014/main" id="{AC32EC3E-9312-E847-9BEC-BB8DE0B957E4}"/>
              </a:ext>
            </a:extLst>
          </p:cNvPr>
          <p:cNvCxnSpPr>
            <a:cxnSpLocks/>
          </p:cNvCxnSpPr>
          <p:nvPr userDrawn="1"/>
        </p:nvCxnSpPr>
        <p:spPr>
          <a:xfrm>
            <a:off x="865328" y="41243374"/>
            <a:ext cx="1080598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4C786271-8188-B64E-8589-4B9316E81DEC}"/>
              </a:ext>
            </a:extLst>
          </p:cNvPr>
          <p:cNvSpPr txBox="1"/>
          <p:nvPr userDrawn="1"/>
        </p:nvSpPr>
        <p:spPr>
          <a:xfrm>
            <a:off x="878971" y="41379142"/>
            <a:ext cx="10792340" cy="522131"/>
          </a:xfrm>
          <a:prstGeom prst="rect">
            <a:avLst/>
          </a:prstGeom>
          <a:noFill/>
        </p:spPr>
        <p:txBody>
          <a:bodyPr wrap="square" lIns="0" tIns="0" rIns="0" bIns="0" rtlCol="0">
            <a:spAutoFit/>
          </a:bodyPr>
          <a:lstStyle/>
          <a:p>
            <a:r>
              <a:rPr lang="en-US" sz="3393" dirty="0">
                <a:solidFill>
                  <a:schemeClr val="accent1"/>
                </a:solidFill>
              </a:rPr>
              <a:t>Queensland Alliance for Agriculture and Food Innovation</a:t>
            </a:r>
            <a:endParaRPr lang="en-AU" sz="3393" dirty="0">
              <a:solidFill>
                <a:schemeClr val="accent1"/>
              </a:solidFill>
            </a:endParaRPr>
          </a:p>
        </p:txBody>
      </p:sp>
    </p:spTree>
    <p:extLst>
      <p:ext uri="{BB962C8B-B14F-4D97-AF65-F5344CB8AC3E}">
        <p14:creationId xmlns:p14="http://schemas.microsoft.com/office/powerpoint/2010/main" val="3591425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1 Poster Purple Header Footer">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21DF2155-5108-45DA-BEE8-D2E8E9E3F7E4}"/>
              </a:ext>
            </a:extLst>
          </p:cNvPr>
          <p:cNvSpPr/>
          <p:nvPr userDrawn="1"/>
        </p:nvSpPr>
        <p:spPr>
          <a:xfrm>
            <a:off x="175575" y="39146105"/>
            <a:ext cx="29920890" cy="3486485"/>
          </a:xfrm>
          <a:prstGeom prst="rect">
            <a:avLst/>
          </a:prstGeom>
          <a:gradFill flip="none" rotWithShape="1">
            <a:gsLst>
              <a:gs pos="0">
                <a:schemeClr val="accent1"/>
              </a:gs>
              <a:gs pos="90000">
                <a:srgbClr val="7A2884"/>
              </a:gs>
              <a:gs pos="100000">
                <a:srgbClr val="962A8B"/>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545"/>
          </a:p>
        </p:txBody>
      </p:sp>
      <p:sp>
        <p:nvSpPr>
          <p:cNvPr id="32" name="Text Placeholder 3">
            <a:extLst>
              <a:ext uri="{FF2B5EF4-FFF2-40B4-BE49-F238E27FC236}">
                <a16:creationId xmlns:a16="http://schemas.microsoft.com/office/drawing/2014/main" id="{301FA84E-7DF2-4E36-ACA2-E9547243170B}"/>
              </a:ext>
            </a:extLst>
          </p:cNvPr>
          <p:cNvSpPr>
            <a:spLocks noGrp="1"/>
          </p:cNvSpPr>
          <p:nvPr>
            <p:ph type="body" sz="quarter" idx="40" hasCustomPrompt="1"/>
          </p:nvPr>
        </p:nvSpPr>
        <p:spPr>
          <a:xfrm>
            <a:off x="10687292" y="36614905"/>
            <a:ext cx="8918489" cy="1934322"/>
          </a:xfrm>
          <a:noFill/>
        </p:spPr>
        <p:txBody>
          <a:bodyPr lIns="0" tIns="0" rIns="0" bIns="0">
            <a:noAutofit/>
          </a:bodyPr>
          <a:lstStyle>
            <a:lvl1pPr>
              <a:defRPr sz="2403" b="0">
                <a:solidFill>
                  <a:schemeClr val="tx1"/>
                </a:solidFill>
              </a:defRPr>
            </a:lvl1pPr>
            <a:lvl2pPr marL="0" indent="0">
              <a:buNone/>
              <a:defRPr/>
            </a:lvl2pPr>
          </a:lstStyle>
          <a:p>
            <a:pPr lvl="0"/>
            <a:r>
              <a:rPr lang="en-US" dirty="0"/>
              <a:t>Figure 3: [Figure caption]</a:t>
            </a:r>
          </a:p>
        </p:txBody>
      </p:sp>
      <p:sp>
        <p:nvSpPr>
          <p:cNvPr id="30" name="Text Placeholder 3">
            <a:extLst>
              <a:ext uri="{FF2B5EF4-FFF2-40B4-BE49-F238E27FC236}">
                <a16:creationId xmlns:a16="http://schemas.microsoft.com/office/drawing/2014/main" id="{CDDF1199-EC6B-41AC-B99E-F83299E4E43C}"/>
              </a:ext>
            </a:extLst>
          </p:cNvPr>
          <p:cNvSpPr>
            <a:spLocks noGrp="1"/>
          </p:cNvSpPr>
          <p:nvPr>
            <p:ph type="body" sz="quarter" idx="38" hasCustomPrompt="1"/>
          </p:nvPr>
        </p:nvSpPr>
        <p:spPr>
          <a:xfrm>
            <a:off x="865328" y="22997839"/>
            <a:ext cx="8918489" cy="2206288"/>
          </a:xfrm>
          <a:noFill/>
        </p:spPr>
        <p:txBody>
          <a:bodyPr lIns="0" tIns="0" rIns="0" bIns="0">
            <a:noAutofit/>
          </a:bodyPr>
          <a:lstStyle>
            <a:lvl1pPr>
              <a:defRPr sz="2403" b="0">
                <a:solidFill>
                  <a:schemeClr val="tx1"/>
                </a:solidFill>
              </a:defRPr>
            </a:lvl1pPr>
            <a:lvl2pPr marL="0" indent="0">
              <a:buNone/>
              <a:defRPr/>
            </a:lvl2pPr>
          </a:lstStyle>
          <a:p>
            <a:pPr lvl="0"/>
            <a:r>
              <a:rPr lang="en-US" dirty="0"/>
              <a:t>Figure 1: [Figure caption]</a:t>
            </a:r>
          </a:p>
        </p:txBody>
      </p:sp>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hasCustomPrompt="1"/>
          </p:nvPr>
        </p:nvSpPr>
        <p:spPr>
          <a:xfrm>
            <a:off x="864625" y="26563202"/>
            <a:ext cx="8919622" cy="11986024"/>
          </a:xfrm>
          <a:prstGeom prst="rect">
            <a:avLst/>
          </a:prstGeom>
          <a:noFill/>
        </p:spPr>
        <p:txBody>
          <a:bodyPr lIns="0" tIns="126000" rIns="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8" name="Text Placeholder 15">
            <a:extLst>
              <a:ext uri="{FF2B5EF4-FFF2-40B4-BE49-F238E27FC236}">
                <a16:creationId xmlns:a16="http://schemas.microsoft.com/office/drawing/2014/main" id="{38D4DD99-3B01-4082-8203-F8BD7D3A2F57}"/>
              </a:ext>
            </a:extLst>
          </p:cNvPr>
          <p:cNvSpPr>
            <a:spLocks noGrp="1"/>
          </p:cNvSpPr>
          <p:nvPr>
            <p:ph type="body" sz="quarter" idx="19" hasCustomPrompt="1"/>
          </p:nvPr>
        </p:nvSpPr>
        <p:spPr>
          <a:xfrm>
            <a:off x="864626" y="3816291"/>
            <a:ext cx="28542789" cy="391627"/>
          </a:xfrm>
        </p:spPr>
        <p:txBody>
          <a:bodyPr>
            <a:spAutoFit/>
          </a:bodyPr>
          <a:lstStyle>
            <a:lvl1pPr algn="l" rtl="0">
              <a:lnSpc>
                <a:spcPct val="100000"/>
              </a:lnSpc>
              <a:spcBef>
                <a:spcPts val="424"/>
              </a:spcBef>
              <a:spcAft>
                <a:spcPts val="424"/>
              </a:spcAft>
              <a:defRPr lang="en-US" sz="2545" b="0" i="0" baseline="0" dirty="0">
                <a:solidFill>
                  <a:schemeClr val="bg1"/>
                </a:solidFill>
              </a:defRPr>
            </a:lvl1pPr>
          </a:lstStyle>
          <a:p>
            <a:pPr rtl="0"/>
            <a:r>
              <a:rPr lang="en-AU" dirty="0"/>
              <a:t>[References]</a:t>
            </a:r>
            <a:endParaRPr lang="en-US" dirty="0"/>
          </a:p>
        </p:txBody>
      </p:sp>
      <p:sp>
        <p:nvSpPr>
          <p:cNvPr id="2" name="Title 1">
            <a:extLst>
              <a:ext uri="{FF2B5EF4-FFF2-40B4-BE49-F238E27FC236}">
                <a16:creationId xmlns:a16="http://schemas.microsoft.com/office/drawing/2014/main" id="{E71B3F32-96A2-4679-84A4-F12397FCFF02}"/>
              </a:ext>
            </a:extLst>
          </p:cNvPr>
          <p:cNvSpPr>
            <a:spLocks noGrp="1"/>
          </p:cNvSpPr>
          <p:nvPr>
            <p:ph type="title"/>
          </p:nvPr>
        </p:nvSpPr>
        <p:spPr>
          <a:xfrm>
            <a:off x="864626" y="762095"/>
            <a:ext cx="28542789" cy="1000825"/>
          </a:xfrm>
        </p:spPr>
        <p:txBody>
          <a:bodyPr/>
          <a:lstStyle>
            <a:lvl1pPr>
              <a:defRPr>
                <a:solidFill>
                  <a:schemeClr val="bg1"/>
                </a:solidFill>
              </a:defRPr>
            </a:lvl1pPr>
          </a:lstStyle>
          <a:p>
            <a:r>
              <a:rPr lang="en-US" dirty="0"/>
              <a:t>Click to edit Master title style</a:t>
            </a:r>
            <a:endParaRPr lang="en-AU" dirty="0"/>
          </a:p>
        </p:txBody>
      </p:sp>
      <p:sp>
        <p:nvSpPr>
          <p:cNvPr id="11" name="Text Placeholder 15">
            <a:extLst>
              <a:ext uri="{FF2B5EF4-FFF2-40B4-BE49-F238E27FC236}">
                <a16:creationId xmlns:a16="http://schemas.microsoft.com/office/drawing/2014/main" id="{A10BA14E-C836-42CB-8468-CD4BE60EA406}"/>
              </a:ext>
            </a:extLst>
          </p:cNvPr>
          <p:cNvSpPr>
            <a:spLocks noGrp="1"/>
          </p:cNvSpPr>
          <p:nvPr>
            <p:ph type="body" sz="quarter" idx="20" hasCustomPrompt="1"/>
          </p:nvPr>
        </p:nvSpPr>
        <p:spPr>
          <a:xfrm>
            <a:off x="864626" y="2974907"/>
            <a:ext cx="28542789" cy="609198"/>
          </a:xfrm>
        </p:spPr>
        <p:txBody>
          <a:bodyPr anchor="t">
            <a:spAutoFit/>
          </a:bodyPr>
          <a:lstStyle>
            <a:lvl1pPr algn="l">
              <a:lnSpc>
                <a:spcPct val="100000"/>
              </a:lnSpc>
              <a:spcBef>
                <a:spcPts val="0"/>
              </a:spcBef>
              <a:spcAft>
                <a:spcPts val="0"/>
              </a:spcAft>
              <a:defRPr sz="3959" b="1">
                <a:solidFill>
                  <a:schemeClr val="bg1"/>
                </a:solidFill>
              </a:defRPr>
            </a:lvl1pPr>
          </a:lstStyle>
          <a:p>
            <a:pPr lvl="0"/>
            <a:r>
              <a:rPr lang="en-AU" dirty="0"/>
              <a:t>[Subtitle]</a:t>
            </a:r>
          </a:p>
        </p:txBody>
      </p:sp>
      <p:sp>
        <p:nvSpPr>
          <p:cNvPr id="4" name="Text Placeholder 3">
            <a:extLst>
              <a:ext uri="{FF2B5EF4-FFF2-40B4-BE49-F238E27FC236}">
                <a16:creationId xmlns:a16="http://schemas.microsoft.com/office/drawing/2014/main" id="{463BEAD4-D512-4292-B52C-BB5F9C1ACBE8}"/>
              </a:ext>
            </a:extLst>
          </p:cNvPr>
          <p:cNvSpPr>
            <a:spLocks noGrp="1"/>
          </p:cNvSpPr>
          <p:nvPr>
            <p:ph type="body" sz="quarter" idx="22" hasCustomPrompt="1"/>
          </p:nvPr>
        </p:nvSpPr>
        <p:spPr>
          <a:xfrm>
            <a:off x="865328" y="25788644"/>
            <a:ext cx="8918489" cy="692332"/>
          </a:xfrm>
          <a:noFill/>
        </p:spPr>
        <p:txBody>
          <a:bodyPr lIns="0" tIns="97200" rIns="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6" name="Picture Placeholder 5">
            <a:extLst>
              <a:ext uri="{FF2B5EF4-FFF2-40B4-BE49-F238E27FC236}">
                <a16:creationId xmlns:a16="http://schemas.microsoft.com/office/drawing/2014/main" id="{9B3572B5-A107-45E1-B8C4-724786A9B934}"/>
              </a:ext>
            </a:extLst>
          </p:cNvPr>
          <p:cNvSpPr>
            <a:spLocks noGrp="1"/>
          </p:cNvSpPr>
          <p:nvPr>
            <p:ph type="pic" sz="quarter" idx="24" hasCustomPrompt="1"/>
          </p:nvPr>
        </p:nvSpPr>
        <p:spPr>
          <a:xfrm>
            <a:off x="10687292" y="5723328"/>
            <a:ext cx="18719420" cy="12056548"/>
          </a:xfrm>
          <a:solidFill>
            <a:srgbClr val="D7D1CC"/>
          </a:solidFill>
        </p:spPr>
        <p:txBody>
          <a:bodyPr anchor="ctr"/>
          <a:lstStyle>
            <a:lvl1pPr algn="ctr">
              <a:lnSpc>
                <a:spcPct val="100000"/>
              </a:lnSpc>
              <a:spcBef>
                <a:spcPts val="0"/>
              </a:spcBef>
              <a:spcAft>
                <a:spcPts val="0"/>
              </a:spcAft>
              <a:defRPr/>
            </a:lvl1pPr>
          </a:lstStyle>
          <a:p>
            <a:r>
              <a:rPr lang="en-AU" dirty="0"/>
              <a:t>Click icon to insert pic</a:t>
            </a:r>
            <a:br>
              <a:rPr lang="en-AU" dirty="0"/>
            </a:br>
            <a:br>
              <a:rPr lang="en-AU" dirty="0"/>
            </a:br>
            <a:br>
              <a:rPr lang="en-AU" dirty="0"/>
            </a:br>
            <a:endParaRPr lang="en-AU" dirty="0"/>
          </a:p>
        </p:txBody>
      </p:sp>
      <p:sp>
        <p:nvSpPr>
          <p:cNvPr id="15" name="Content Placeholder 9">
            <a:extLst>
              <a:ext uri="{FF2B5EF4-FFF2-40B4-BE49-F238E27FC236}">
                <a16:creationId xmlns:a16="http://schemas.microsoft.com/office/drawing/2014/main" id="{917A8D9B-14C2-4EF9-B4A1-2B35C1B458CD}"/>
              </a:ext>
            </a:extLst>
          </p:cNvPr>
          <p:cNvSpPr>
            <a:spLocks noGrp="1"/>
          </p:cNvSpPr>
          <p:nvPr>
            <p:ph sz="quarter" idx="25" hasCustomPrompt="1"/>
          </p:nvPr>
        </p:nvSpPr>
        <p:spPr>
          <a:xfrm>
            <a:off x="864625" y="6548247"/>
            <a:ext cx="8919622" cy="8338018"/>
          </a:xfrm>
          <a:prstGeom prst="rect">
            <a:avLst/>
          </a:prstGeom>
          <a:noFill/>
        </p:spPr>
        <p:txBody>
          <a:bodyPr lIns="0" tIns="126000" rIns="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marL="381726" indent="0">
              <a:lnSpc>
                <a:spcPct val="100000"/>
              </a:lnSpc>
              <a:spcBef>
                <a:spcPts val="848"/>
              </a:spcBef>
              <a:tabLst/>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3">
            <a:extLst>
              <a:ext uri="{FF2B5EF4-FFF2-40B4-BE49-F238E27FC236}">
                <a16:creationId xmlns:a16="http://schemas.microsoft.com/office/drawing/2014/main" id="{12C23EDD-933E-499B-A2BA-6FE387C53BF6}"/>
              </a:ext>
            </a:extLst>
          </p:cNvPr>
          <p:cNvSpPr>
            <a:spLocks noGrp="1"/>
          </p:cNvSpPr>
          <p:nvPr>
            <p:ph type="body" sz="quarter" idx="26" hasCustomPrompt="1"/>
          </p:nvPr>
        </p:nvSpPr>
        <p:spPr>
          <a:xfrm>
            <a:off x="865328" y="5773688"/>
            <a:ext cx="8918489" cy="692332"/>
          </a:xfrm>
          <a:noFill/>
        </p:spPr>
        <p:txBody>
          <a:bodyPr lIns="0" tIns="97200" rIns="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17" name="Content Placeholder 9">
            <a:extLst>
              <a:ext uri="{FF2B5EF4-FFF2-40B4-BE49-F238E27FC236}">
                <a16:creationId xmlns:a16="http://schemas.microsoft.com/office/drawing/2014/main" id="{3F0996FF-D92C-4EA6-938C-E7F162ABD7E9}"/>
              </a:ext>
            </a:extLst>
          </p:cNvPr>
          <p:cNvSpPr>
            <a:spLocks noGrp="1"/>
          </p:cNvSpPr>
          <p:nvPr>
            <p:ph sz="quarter" idx="27" hasCustomPrompt="1"/>
          </p:nvPr>
        </p:nvSpPr>
        <p:spPr>
          <a:xfrm>
            <a:off x="10687292" y="22997839"/>
            <a:ext cx="8919622" cy="3341279"/>
          </a:xfrm>
          <a:prstGeom prst="rect">
            <a:avLst/>
          </a:prstGeom>
          <a:noFill/>
        </p:spPr>
        <p:txBody>
          <a:bodyPr lIns="0" tIns="126000" rIns="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3">
            <a:extLst>
              <a:ext uri="{FF2B5EF4-FFF2-40B4-BE49-F238E27FC236}">
                <a16:creationId xmlns:a16="http://schemas.microsoft.com/office/drawing/2014/main" id="{21BA83C2-8E32-4485-BCE0-1DEBBC6A39DF}"/>
              </a:ext>
            </a:extLst>
          </p:cNvPr>
          <p:cNvSpPr>
            <a:spLocks noGrp="1"/>
          </p:cNvSpPr>
          <p:nvPr>
            <p:ph type="body" sz="quarter" idx="28" hasCustomPrompt="1"/>
          </p:nvPr>
        </p:nvSpPr>
        <p:spPr>
          <a:xfrm>
            <a:off x="10687292" y="20566908"/>
            <a:ext cx="8919622" cy="692332"/>
          </a:xfrm>
          <a:noFill/>
        </p:spPr>
        <p:txBody>
          <a:bodyPr lIns="0" tIns="97200" rIns="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20" name="Text Placeholder 3">
            <a:extLst>
              <a:ext uri="{FF2B5EF4-FFF2-40B4-BE49-F238E27FC236}">
                <a16:creationId xmlns:a16="http://schemas.microsoft.com/office/drawing/2014/main" id="{68307EC0-D6C4-47F3-A40C-ACED0037F85D}"/>
              </a:ext>
            </a:extLst>
          </p:cNvPr>
          <p:cNvSpPr>
            <a:spLocks noGrp="1"/>
          </p:cNvSpPr>
          <p:nvPr>
            <p:ph type="body" sz="quarter" idx="29" hasCustomPrompt="1"/>
          </p:nvPr>
        </p:nvSpPr>
        <p:spPr>
          <a:xfrm>
            <a:off x="10687292" y="21361635"/>
            <a:ext cx="8919622" cy="1623328"/>
          </a:xfrm>
          <a:gradFill flip="none" rotWithShape="1">
            <a:gsLst>
              <a:gs pos="0">
                <a:schemeClr val="accent1"/>
              </a:gs>
              <a:gs pos="90000">
                <a:srgbClr val="7A2884"/>
              </a:gs>
              <a:gs pos="100000">
                <a:srgbClr val="962A8B"/>
              </a:gs>
            </a:gsLst>
            <a:lin ang="0" scaled="1"/>
            <a:tileRect/>
          </a:gradFill>
        </p:spPr>
        <p:txBody>
          <a:bodyPr lIns="180000" tIns="90000" rIns="180000" bIns="90000" anchor="ctr">
            <a:noAutofit/>
          </a:bodyPr>
          <a:lstStyle>
            <a:lvl1pPr>
              <a:defRPr sz="3959" b="1">
                <a:solidFill>
                  <a:schemeClr val="bg1"/>
                </a:solidFill>
              </a:defRPr>
            </a:lvl1pPr>
            <a:lvl2pPr marL="0" indent="0">
              <a:buNone/>
              <a:defRPr/>
            </a:lvl2pPr>
          </a:lstStyle>
          <a:p>
            <a:pPr lvl="0"/>
            <a:r>
              <a:rPr lang="en-US" dirty="0"/>
              <a:t>[Feature text]</a:t>
            </a:r>
          </a:p>
        </p:txBody>
      </p:sp>
      <p:sp>
        <p:nvSpPr>
          <p:cNvPr id="23" name="Picture Placeholder 5">
            <a:extLst>
              <a:ext uri="{FF2B5EF4-FFF2-40B4-BE49-F238E27FC236}">
                <a16:creationId xmlns:a16="http://schemas.microsoft.com/office/drawing/2014/main" id="{84FBFEDF-8755-4CEB-AA17-B049ED246C14}"/>
              </a:ext>
            </a:extLst>
          </p:cNvPr>
          <p:cNvSpPr>
            <a:spLocks noGrp="1"/>
          </p:cNvSpPr>
          <p:nvPr>
            <p:ph type="pic" sz="quarter" idx="32" hasCustomPrompt="1"/>
          </p:nvPr>
        </p:nvSpPr>
        <p:spPr>
          <a:xfrm>
            <a:off x="864625" y="15606984"/>
            <a:ext cx="8919622" cy="7074765"/>
          </a:xfrm>
          <a:solidFill>
            <a:srgbClr val="D7D1CC"/>
          </a:solidFill>
        </p:spPr>
        <p:txBody>
          <a:bodyPr anchor="ctr"/>
          <a:lstStyle>
            <a:lvl1pPr algn="ctr">
              <a:lnSpc>
                <a:spcPct val="100000"/>
              </a:lnSpc>
              <a:spcBef>
                <a:spcPts val="0"/>
              </a:spcBef>
              <a:spcAft>
                <a:spcPts val="0"/>
              </a:spcAft>
              <a:defRPr/>
            </a:lvl1pPr>
          </a:lstStyle>
          <a:p>
            <a:r>
              <a:rPr lang="en-AU" dirty="0"/>
              <a:t>Click icon to insert pic</a:t>
            </a:r>
            <a:br>
              <a:rPr lang="en-AU" dirty="0"/>
            </a:br>
            <a:br>
              <a:rPr lang="en-AU" dirty="0"/>
            </a:br>
            <a:br>
              <a:rPr lang="en-AU" dirty="0"/>
            </a:br>
            <a:endParaRPr lang="en-AU" dirty="0"/>
          </a:p>
        </p:txBody>
      </p:sp>
      <p:sp>
        <p:nvSpPr>
          <p:cNvPr id="25" name="Picture Placeholder 5">
            <a:extLst>
              <a:ext uri="{FF2B5EF4-FFF2-40B4-BE49-F238E27FC236}">
                <a16:creationId xmlns:a16="http://schemas.microsoft.com/office/drawing/2014/main" id="{0693EAD1-462A-4ECC-9C4A-DDBEE428150D}"/>
              </a:ext>
            </a:extLst>
          </p:cNvPr>
          <p:cNvSpPr>
            <a:spLocks noGrp="1"/>
          </p:cNvSpPr>
          <p:nvPr>
            <p:ph type="pic" sz="quarter" idx="34" hasCustomPrompt="1"/>
          </p:nvPr>
        </p:nvSpPr>
        <p:spPr>
          <a:xfrm>
            <a:off x="10687292" y="27134440"/>
            <a:ext cx="8919622" cy="9131189"/>
          </a:xfrm>
          <a:solidFill>
            <a:srgbClr val="D7D1CC"/>
          </a:solidFill>
        </p:spPr>
        <p:txBody>
          <a:bodyPr anchor="ctr"/>
          <a:lstStyle>
            <a:lvl1pPr algn="ctr">
              <a:lnSpc>
                <a:spcPct val="100000"/>
              </a:lnSpc>
              <a:spcBef>
                <a:spcPts val="0"/>
              </a:spcBef>
              <a:spcAft>
                <a:spcPts val="0"/>
              </a:spcAft>
              <a:defRPr/>
            </a:lvl1pPr>
          </a:lstStyle>
          <a:p>
            <a:r>
              <a:rPr lang="en-AU" dirty="0"/>
              <a:t>Click icon to insert pic</a:t>
            </a:r>
            <a:br>
              <a:rPr lang="en-AU" dirty="0"/>
            </a:br>
            <a:br>
              <a:rPr lang="en-AU" dirty="0"/>
            </a:br>
            <a:br>
              <a:rPr lang="en-AU" dirty="0"/>
            </a:br>
            <a:endParaRPr lang="en-AU" dirty="0"/>
          </a:p>
        </p:txBody>
      </p:sp>
      <p:sp>
        <p:nvSpPr>
          <p:cNvPr id="28" name="Content Placeholder 9">
            <a:extLst>
              <a:ext uri="{FF2B5EF4-FFF2-40B4-BE49-F238E27FC236}">
                <a16:creationId xmlns:a16="http://schemas.microsoft.com/office/drawing/2014/main" id="{07222DC4-ED65-41BA-9AE9-3AB068E3D93C}"/>
              </a:ext>
            </a:extLst>
          </p:cNvPr>
          <p:cNvSpPr>
            <a:spLocks noGrp="1"/>
          </p:cNvSpPr>
          <p:nvPr>
            <p:ph sz="quarter" idx="36" hasCustomPrompt="1"/>
          </p:nvPr>
        </p:nvSpPr>
        <p:spPr>
          <a:xfrm>
            <a:off x="20490265" y="30010665"/>
            <a:ext cx="8919622" cy="8538562"/>
          </a:xfrm>
          <a:prstGeom prst="rect">
            <a:avLst/>
          </a:prstGeom>
          <a:noFill/>
        </p:spPr>
        <p:txBody>
          <a:bodyPr lIns="0" tIns="126000" rIns="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29" name="Text Placeholder 3">
            <a:extLst>
              <a:ext uri="{FF2B5EF4-FFF2-40B4-BE49-F238E27FC236}">
                <a16:creationId xmlns:a16="http://schemas.microsoft.com/office/drawing/2014/main" id="{73DB9632-6B58-4B85-BAF1-CD327B3366E1}"/>
              </a:ext>
            </a:extLst>
          </p:cNvPr>
          <p:cNvSpPr>
            <a:spLocks noGrp="1"/>
          </p:cNvSpPr>
          <p:nvPr>
            <p:ph type="body" sz="quarter" idx="37" hasCustomPrompt="1"/>
          </p:nvPr>
        </p:nvSpPr>
        <p:spPr>
          <a:xfrm>
            <a:off x="20490265" y="29236107"/>
            <a:ext cx="8919622" cy="692332"/>
          </a:xfrm>
          <a:noFill/>
        </p:spPr>
        <p:txBody>
          <a:bodyPr lIns="0" tIns="97200" rIns="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31" name="Text Placeholder 3">
            <a:extLst>
              <a:ext uri="{FF2B5EF4-FFF2-40B4-BE49-F238E27FC236}">
                <a16:creationId xmlns:a16="http://schemas.microsoft.com/office/drawing/2014/main" id="{14AE396D-A57C-4020-9B70-0FBF18BDC634}"/>
              </a:ext>
            </a:extLst>
          </p:cNvPr>
          <p:cNvSpPr>
            <a:spLocks noGrp="1"/>
          </p:cNvSpPr>
          <p:nvPr>
            <p:ph type="body" sz="quarter" idx="39" hasCustomPrompt="1"/>
          </p:nvPr>
        </p:nvSpPr>
        <p:spPr>
          <a:xfrm>
            <a:off x="10687292" y="18075722"/>
            <a:ext cx="18719420" cy="2206288"/>
          </a:xfrm>
          <a:noFill/>
        </p:spPr>
        <p:txBody>
          <a:bodyPr lIns="0" tIns="0" rIns="0" bIns="0">
            <a:noAutofit/>
          </a:bodyPr>
          <a:lstStyle>
            <a:lvl1pPr>
              <a:defRPr sz="2403" b="0">
                <a:solidFill>
                  <a:schemeClr val="tx1"/>
                </a:solidFill>
              </a:defRPr>
            </a:lvl1pPr>
            <a:lvl2pPr marL="0" indent="0">
              <a:buNone/>
              <a:defRPr/>
            </a:lvl2pPr>
          </a:lstStyle>
          <a:p>
            <a:pPr lvl="0"/>
            <a:r>
              <a:rPr lang="en-US" dirty="0"/>
              <a:t>Figure 2: [Figure caption]</a:t>
            </a:r>
          </a:p>
        </p:txBody>
      </p:sp>
      <p:sp>
        <p:nvSpPr>
          <p:cNvPr id="42" name="Text Placeholder 3">
            <a:extLst>
              <a:ext uri="{FF2B5EF4-FFF2-40B4-BE49-F238E27FC236}">
                <a16:creationId xmlns:a16="http://schemas.microsoft.com/office/drawing/2014/main" id="{BEC75044-FCFE-49F2-927B-D01CB1326B5D}"/>
              </a:ext>
            </a:extLst>
          </p:cNvPr>
          <p:cNvSpPr>
            <a:spLocks noGrp="1"/>
          </p:cNvSpPr>
          <p:nvPr>
            <p:ph type="body" sz="quarter" idx="43" hasCustomPrompt="1"/>
          </p:nvPr>
        </p:nvSpPr>
        <p:spPr>
          <a:xfrm>
            <a:off x="1473918" y="39833676"/>
            <a:ext cx="4509778" cy="392715"/>
          </a:xfrm>
          <a:noFill/>
        </p:spPr>
        <p:txBody>
          <a:bodyPr wrap="square" lIns="0" tIns="0" rIns="0" bIns="0">
            <a:spAutoFit/>
          </a:bodyPr>
          <a:lstStyle>
            <a:lvl1pPr>
              <a:defRPr sz="2686" b="1">
                <a:solidFill>
                  <a:schemeClr val="bg1"/>
                </a:solidFill>
              </a:defRPr>
            </a:lvl1pPr>
            <a:lvl2pPr marL="0" indent="0">
              <a:buNone/>
              <a:defRPr/>
            </a:lvl2pPr>
          </a:lstStyle>
          <a:p>
            <a:pPr lvl="0"/>
            <a:r>
              <a:rPr lang="en-US" dirty="0"/>
              <a:t>f.surname@uq.edu.au</a:t>
            </a:r>
          </a:p>
        </p:txBody>
      </p:sp>
      <p:sp>
        <p:nvSpPr>
          <p:cNvPr id="43" name="Text Placeholder 3">
            <a:extLst>
              <a:ext uri="{FF2B5EF4-FFF2-40B4-BE49-F238E27FC236}">
                <a16:creationId xmlns:a16="http://schemas.microsoft.com/office/drawing/2014/main" id="{A3195BD1-2EFC-4056-B6F0-AF57BF3742F4}"/>
              </a:ext>
            </a:extLst>
          </p:cNvPr>
          <p:cNvSpPr>
            <a:spLocks noGrp="1"/>
          </p:cNvSpPr>
          <p:nvPr>
            <p:ph type="body" sz="quarter" idx="44" hasCustomPrompt="1"/>
          </p:nvPr>
        </p:nvSpPr>
        <p:spPr>
          <a:xfrm>
            <a:off x="1473918" y="40335203"/>
            <a:ext cx="4509778" cy="392715"/>
          </a:xfrm>
          <a:noFill/>
        </p:spPr>
        <p:txBody>
          <a:bodyPr wrap="square" lIns="0" tIns="0" rIns="0" bIns="0">
            <a:spAutoFit/>
          </a:bodyPr>
          <a:lstStyle>
            <a:lvl1pPr>
              <a:defRPr sz="2686" b="1">
                <a:solidFill>
                  <a:schemeClr val="bg1"/>
                </a:solidFill>
              </a:defRPr>
            </a:lvl1pPr>
            <a:lvl2pPr marL="0" indent="0">
              <a:buNone/>
              <a:defRPr/>
            </a:lvl2pPr>
          </a:lstStyle>
          <a:p>
            <a:pPr lvl="0"/>
            <a:r>
              <a:rPr lang="en-US" dirty="0" err="1"/>
              <a:t>Firstname</a:t>
            </a:r>
            <a:r>
              <a:rPr lang="en-US" dirty="0"/>
              <a:t> Surname</a:t>
            </a:r>
          </a:p>
        </p:txBody>
      </p:sp>
      <p:sp>
        <p:nvSpPr>
          <p:cNvPr id="44" name="Text Placeholder 3">
            <a:extLst>
              <a:ext uri="{FF2B5EF4-FFF2-40B4-BE49-F238E27FC236}">
                <a16:creationId xmlns:a16="http://schemas.microsoft.com/office/drawing/2014/main" id="{FA1686CA-6C92-4EA8-83CB-C754253E940D}"/>
              </a:ext>
            </a:extLst>
          </p:cNvPr>
          <p:cNvSpPr>
            <a:spLocks noGrp="1"/>
          </p:cNvSpPr>
          <p:nvPr>
            <p:ph type="body" sz="quarter" idx="45" hasCustomPrompt="1"/>
          </p:nvPr>
        </p:nvSpPr>
        <p:spPr>
          <a:xfrm>
            <a:off x="6717126" y="39833676"/>
            <a:ext cx="3730786" cy="392715"/>
          </a:xfrm>
          <a:noFill/>
        </p:spPr>
        <p:txBody>
          <a:bodyPr wrap="square" lIns="0" tIns="0" rIns="0" bIns="0">
            <a:spAutoFit/>
          </a:bodyPr>
          <a:lstStyle>
            <a:lvl1pPr>
              <a:defRPr sz="2686" b="1">
                <a:solidFill>
                  <a:schemeClr val="bg1"/>
                </a:solidFill>
              </a:defRPr>
            </a:lvl1pPr>
            <a:lvl2pPr marL="0" indent="0">
              <a:buNone/>
              <a:defRPr/>
            </a:lvl2pPr>
          </a:lstStyle>
          <a:p>
            <a:pPr lvl="0"/>
            <a:r>
              <a:rPr lang="en-US" dirty="0"/>
              <a:t>@researcher</a:t>
            </a:r>
          </a:p>
        </p:txBody>
      </p:sp>
      <p:sp>
        <p:nvSpPr>
          <p:cNvPr id="45" name="Content Placeholder 9">
            <a:extLst>
              <a:ext uri="{FF2B5EF4-FFF2-40B4-BE49-F238E27FC236}">
                <a16:creationId xmlns:a16="http://schemas.microsoft.com/office/drawing/2014/main" id="{D869CBBC-0917-4B87-97EB-5DBF0EA34E62}"/>
              </a:ext>
            </a:extLst>
          </p:cNvPr>
          <p:cNvSpPr>
            <a:spLocks noGrp="1"/>
          </p:cNvSpPr>
          <p:nvPr>
            <p:ph sz="quarter" idx="30" hasCustomPrompt="1"/>
          </p:nvPr>
        </p:nvSpPr>
        <p:spPr>
          <a:xfrm>
            <a:off x="20490265" y="22984963"/>
            <a:ext cx="8919622" cy="5339760"/>
          </a:xfrm>
          <a:prstGeom prst="rect">
            <a:avLst/>
          </a:prstGeom>
          <a:noFill/>
        </p:spPr>
        <p:txBody>
          <a:bodyPr lIns="0" tIns="126000" rIns="0" bIns="126000">
            <a:normAutofit/>
          </a:bodyPr>
          <a:lstStyle>
            <a:lvl1pPr>
              <a:lnSpc>
                <a:spcPct val="100000"/>
              </a:lnSpc>
              <a:spcBef>
                <a:spcPts val="141"/>
              </a:spcBef>
              <a:defRPr lang="en-US" sz="2686" dirty="0"/>
            </a:lvl1pPr>
            <a:lvl2pPr>
              <a:lnSpc>
                <a:spcPct val="100000"/>
              </a:lnSpc>
              <a:spcBef>
                <a:spcPts val="141"/>
              </a:spcBef>
              <a:defRPr lang="en-US" sz="2686" dirty="0"/>
            </a:lvl2pPr>
            <a:lvl3pPr>
              <a:lnSpc>
                <a:spcPct val="100000"/>
              </a:lnSpc>
              <a:spcBef>
                <a:spcPts val="141"/>
              </a:spcBef>
              <a:defRPr lang="en-US" sz="2686" dirty="0"/>
            </a:lvl3pPr>
            <a:lvl4pPr>
              <a:lnSpc>
                <a:spcPct val="100000"/>
              </a:lnSpc>
              <a:spcBef>
                <a:spcPts val="848"/>
              </a:spcBef>
              <a:defRPr lang="en-US" dirty="0"/>
            </a:lvl4pPr>
            <a:lvl5pPr>
              <a:lnSpc>
                <a:spcPct val="100000"/>
              </a:lnSpc>
              <a:spcBef>
                <a:spcPts val="848"/>
              </a:spcBef>
              <a:defRPr lang="en-US" dirty="0"/>
            </a:lvl5pPr>
            <a:lvl6pPr>
              <a:spcBef>
                <a:spcPts val="848"/>
              </a:spcBef>
              <a:spcAft>
                <a:spcPts val="848"/>
              </a:spcAft>
              <a:defRPr lang="en-US" dirty="0"/>
            </a:lvl6pPr>
            <a:lvl7pPr>
              <a:spcBef>
                <a:spcPts val="848"/>
              </a:spcBef>
              <a:spcAft>
                <a:spcPts val="848"/>
              </a:spcAft>
              <a:defRPr lang="en-US" dirty="0"/>
            </a:lvl7pPr>
            <a:lvl8pPr>
              <a:spcBef>
                <a:spcPts val="848"/>
              </a:spcBef>
              <a:spcAft>
                <a:spcPts val="848"/>
              </a:spcAft>
              <a:defRPr lang="en-US" dirty="0"/>
            </a:lvl8pPr>
            <a:lvl9pPr>
              <a:spcBef>
                <a:spcPts val="848"/>
              </a:spcBef>
              <a:spcAft>
                <a:spcPts val="848"/>
              </a:spcAft>
              <a:defRPr lang="en-US" dirty="0"/>
            </a:lvl9pPr>
          </a:lstStyle>
          <a:p>
            <a:pPr lvl="0"/>
            <a:r>
              <a:rPr lang="en-US" dirty="0"/>
              <a:t>[Enter text/content]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ext Placeholder 3">
            <a:extLst>
              <a:ext uri="{FF2B5EF4-FFF2-40B4-BE49-F238E27FC236}">
                <a16:creationId xmlns:a16="http://schemas.microsoft.com/office/drawing/2014/main" id="{E93910CA-4BE7-4096-8149-1CFA5B6815B7}"/>
              </a:ext>
            </a:extLst>
          </p:cNvPr>
          <p:cNvSpPr>
            <a:spLocks noGrp="1"/>
          </p:cNvSpPr>
          <p:nvPr>
            <p:ph type="body" sz="quarter" idx="47" hasCustomPrompt="1"/>
          </p:nvPr>
        </p:nvSpPr>
        <p:spPr>
          <a:xfrm>
            <a:off x="20486841" y="20566908"/>
            <a:ext cx="8919622" cy="692332"/>
          </a:xfrm>
          <a:noFill/>
        </p:spPr>
        <p:txBody>
          <a:bodyPr lIns="0" tIns="97200" rIns="0" bIns="97200">
            <a:spAutoFit/>
          </a:bodyPr>
          <a:lstStyle>
            <a:lvl1pPr>
              <a:defRPr sz="3393" b="1">
                <a:solidFill>
                  <a:schemeClr val="accent1"/>
                </a:solidFill>
              </a:defRPr>
            </a:lvl1pPr>
            <a:lvl2pPr marL="0" indent="0">
              <a:buNone/>
              <a:defRPr/>
            </a:lvl2pPr>
          </a:lstStyle>
          <a:p>
            <a:pPr lvl="0"/>
            <a:r>
              <a:rPr lang="en-US" dirty="0"/>
              <a:t>[Heading text]</a:t>
            </a:r>
          </a:p>
        </p:txBody>
      </p:sp>
      <p:sp>
        <p:nvSpPr>
          <p:cNvPr id="49" name="Text Placeholder 3">
            <a:extLst>
              <a:ext uri="{FF2B5EF4-FFF2-40B4-BE49-F238E27FC236}">
                <a16:creationId xmlns:a16="http://schemas.microsoft.com/office/drawing/2014/main" id="{8C680BC7-8038-4630-AFDD-C5B079ECB2D2}"/>
              </a:ext>
            </a:extLst>
          </p:cNvPr>
          <p:cNvSpPr>
            <a:spLocks noGrp="1"/>
          </p:cNvSpPr>
          <p:nvPr>
            <p:ph type="body" sz="quarter" idx="48" hasCustomPrompt="1"/>
          </p:nvPr>
        </p:nvSpPr>
        <p:spPr>
          <a:xfrm>
            <a:off x="20486841" y="21361635"/>
            <a:ext cx="8919622" cy="1623328"/>
          </a:xfrm>
          <a:gradFill flip="none" rotWithShape="1">
            <a:gsLst>
              <a:gs pos="0">
                <a:schemeClr val="accent1"/>
              </a:gs>
              <a:gs pos="85000">
                <a:srgbClr val="7A2884"/>
              </a:gs>
              <a:gs pos="100000">
                <a:srgbClr val="962A8B"/>
              </a:gs>
            </a:gsLst>
            <a:lin ang="0" scaled="1"/>
            <a:tileRect/>
          </a:gradFill>
        </p:spPr>
        <p:txBody>
          <a:bodyPr lIns="180000" tIns="90000" rIns="180000" bIns="90000" anchor="ctr">
            <a:noAutofit/>
          </a:bodyPr>
          <a:lstStyle>
            <a:lvl1pPr>
              <a:defRPr sz="3959" b="1">
                <a:solidFill>
                  <a:schemeClr val="bg1"/>
                </a:solidFill>
              </a:defRPr>
            </a:lvl1pPr>
            <a:lvl2pPr marL="0" indent="0">
              <a:buNone/>
              <a:defRPr/>
            </a:lvl2pPr>
          </a:lstStyle>
          <a:p>
            <a:pPr lvl="0"/>
            <a:r>
              <a:rPr lang="en-US" dirty="0"/>
              <a:t>[Feature text]</a:t>
            </a:r>
          </a:p>
        </p:txBody>
      </p:sp>
      <p:grpSp>
        <p:nvGrpSpPr>
          <p:cNvPr id="33" name="Group 32">
            <a:extLst>
              <a:ext uri="{FF2B5EF4-FFF2-40B4-BE49-F238E27FC236}">
                <a16:creationId xmlns:a16="http://schemas.microsoft.com/office/drawing/2014/main" id="{8EA1CE04-D0A8-B64A-AC39-5205737D76EF}"/>
              </a:ext>
            </a:extLst>
          </p:cNvPr>
          <p:cNvGrpSpPr/>
          <p:nvPr userDrawn="1"/>
        </p:nvGrpSpPr>
        <p:grpSpPr>
          <a:xfrm>
            <a:off x="13297387" y="40030034"/>
            <a:ext cx="15503909" cy="1653089"/>
            <a:chOff x="18448417" y="19761580"/>
            <a:chExt cx="10950535" cy="1169234"/>
          </a:xfrm>
        </p:grpSpPr>
        <p:pic>
          <p:nvPicPr>
            <p:cNvPr id="34" name="Picture 33">
              <a:extLst>
                <a:ext uri="{FF2B5EF4-FFF2-40B4-BE49-F238E27FC236}">
                  <a16:creationId xmlns:a16="http://schemas.microsoft.com/office/drawing/2014/main" id="{BA391E32-8AE6-134E-9AB9-A08AA6330F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448417" y="19761580"/>
              <a:ext cx="7634405" cy="1169234"/>
            </a:xfrm>
            <a:prstGeom prst="rect">
              <a:avLst/>
            </a:prstGeom>
          </p:spPr>
        </p:pic>
        <p:pic>
          <p:nvPicPr>
            <p:cNvPr id="35" name="Picture 34">
              <a:extLst>
                <a:ext uri="{FF2B5EF4-FFF2-40B4-BE49-F238E27FC236}">
                  <a16:creationId xmlns:a16="http://schemas.microsoft.com/office/drawing/2014/main" id="{AA6F91BB-AB0D-3241-A77E-EA13BBD37FE7}"/>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26511464" y="19862328"/>
              <a:ext cx="2887488" cy="949985"/>
            </a:xfrm>
            <a:prstGeom prst="rect">
              <a:avLst/>
            </a:prstGeom>
          </p:spPr>
        </p:pic>
      </p:grpSp>
      <p:cxnSp>
        <p:nvCxnSpPr>
          <p:cNvPr id="36" name="Straight Connector 35">
            <a:extLst>
              <a:ext uri="{FF2B5EF4-FFF2-40B4-BE49-F238E27FC236}">
                <a16:creationId xmlns:a16="http://schemas.microsoft.com/office/drawing/2014/main" id="{4571555F-13A0-A54D-82CD-EC610766F5F0}"/>
              </a:ext>
            </a:extLst>
          </p:cNvPr>
          <p:cNvCxnSpPr>
            <a:cxnSpLocks/>
          </p:cNvCxnSpPr>
          <p:nvPr userDrawn="1"/>
        </p:nvCxnSpPr>
        <p:spPr>
          <a:xfrm>
            <a:off x="865328" y="41243374"/>
            <a:ext cx="108059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43EBC47-98DE-EC4D-9E32-08B8FF548070}"/>
              </a:ext>
            </a:extLst>
          </p:cNvPr>
          <p:cNvSpPr txBox="1"/>
          <p:nvPr userDrawn="1"/>
        </p:nvSpPr>
        <p:spPr>
          <a:xfrm>
            <a:off x="878971" y="41379142"/>
            <a:ext cx="10792340" cy="522131"/>
          </a:xfrm>
          <a:prstGeom prst="rect">
            <a:avLst/>
          </a:prstGeom>
          <a:noFill/>
        </p:spPr>
        <p:txBody>
          <a:bodyPr wrap="square" lIns="0" tIns="0" rIns="0" bIns="0" rtlCol="0">
            <a:spAutoFit/>
          </a:bodyPr>
          <a:lstStyle/>
          <a:p>
            <a:r>
              <a:rPr lang="en-US" sz="3393" dirty="0">
                <a:solidFill>
                  <a:schemeClr val="bg1"/>
                </a:solidFill>
              </a:rPr>
              <a:t>Queensland Alliance for Agriculture and Food Innovation</a:t>
            </a:r>
            <a:endParaRPr lang="en-AU" sz="3393" dirty="0">
              <a:solidFill>
                <a:schemeClr val="bg1"/>
              </a:solidFill>
            </a:endParaRPr>
          </a:p>
        </p:txBody>
      </p:sp>
    </p:spTree>
    <p:extLst>
      <p:ext uri="{BB962C8B-B14F-4D97-AF65-F5344CB8AC3E}">
        <p14:creationId xmlns:p14="http://schemas.microsoft.com/office/powerpoint/2010/main" val="3675956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64626" y="762095"/>
            <a:ext cx="28444010" cy="1000825"/>
          </a:xfrm>
          <a:prstGeom prst="rect">
            <a:avLst/>
          </a:prstGeom>
        </p:spPr>
        <p:txBody>
          <a:bodyPr vert="horz" lIns="0" tIns="0" rIns="0" bIns="0" rtlCol="0" anchor="t">
            <a:spAutoFit/>
          </a:bodyPr>
          <a:lstStyle/>
          <a:p>
            <a:r>
              <a:rPr lang="en-US" dirty="0"/>
              <a:t>[Title]</a:t>
            </a:r>
            <a:endParaRPr lang="en-AU" dirty="0"/>
          </a:p>
        </p:txBody>
      </p:sp>
      <p:sp>
        <p:nvSpPr>
          <p:cNvPr id="4" name="Text Placeholder 3">
            <a:extLst>
              <a:ext uri="{FF2B5EF4-FFF2-40B4-BE49-F238E27FC236}">
                <a16:creationId xmlns:a16="http://schemas.microsoft.com/office/drawing/2014/main" id="{BDF8D2AE-3583-4708-BD46-43C743300E11}"/>
              </a:ext>
            </a:extLst>
          </p:cNvPr>
          <p:cNvSpPr>
            <a:spLocks noGrp="1"/>
          </p:cNvSpPr>
          <p:nvPr>
            <p:ph type="body" idx="1"/>
          </p:nvPr>
        </p:nvSpPr>
        <p:spPr>
          <a:xfrm>
            <a:off x="864626" y="5723330"/>
            <a:ext cx="28545261" cy="32883326"/>
          </a:xfrm>
          <a:prstGeom prst="rect">
            <a:avLst/>
          </a:prstGeom>
        </p:spPr>
        <p:txBody>
          <a:bodyPr vert="horz" lIns="0" tIns="0" rIns="0" bIns="0" rtlCol="0">
            <a:norm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0" name="Footer Placeholder 9">
            <a:extLst>
              <a:ext uri="{FF2B5EF4-FFF2-40B4-BE49-F238E27FC236}">
                <a16:creationId xmlns:a16="http://schemas.microsoft.com/office/drawing/2014/main" id="{5AFA0A4D-1147-4515-879E-EFB1FC1999C9}"/>
              </a:ext>
            </a:extLst>
          </p:cNvPr>
          <p:cNvSpPr>
            <a:spLocks noGrp="1"/>
          </p:cNvSpPr>
          <p:nvPr>
            <p:ph type="ftr" sz="quarter" idx="3"/>
          </p:nvPr>
        </p:nvSpPr>
        <p:spPr>
          <a:xfrm>
            <a:off x="1067614" y="41769920"/>
            <a:ext cx="10217603" cy="424475"/>
          </a:xfrm>
          <a:prstGeom prst="rect">
            <a:avLst/>
          </a:prstGeom>
        </p:spPr>
        <p:txBody>
          <a:bodyPr vert="horz" lIns="0" tIns="0" rIns="0" bIns="0" rtlCol="0" anchor="ctr"/>
          <a:lstStyle>
            <a:lvl1pPr algn="l">
              <a:defRPr sz="1697">
                <a:solidFill>
                  <a:schemeClr val="bg1"/>
                </a:solidFill>
              </a:defRPr>
            </a:lvl1pPr>
          </a:lstStyle>
          <a:p>
            <a:r>
              <a:rPr lang="en-AU"/>
              <a:t>CRICOS Provider Number 00025B</a:t>
            </a:r>
            <a:endParaRPr lang="en-AU" dirty="0"/>
          </a:p>
        </p:txBody>
      </p:sp>
    </p:spTree>
    <p:extLst>
      <p:ext uri="{BB962C8B-B14F-4D97-AF65-F5344CB8AC3E}">
        <p14:creationId xmlns:p14="http://schemas.microsoft.com/office/powerpoint/2010/main" val="3557102820"/>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1291226" rtl="0" eaLnBrk="1" latinLnBrk="0" hangingPunct="1">
        <a:lnSpc>
          <a:spcPct val="100000"/>
        </a:lnSpc>
        <a:spcBef>
          <a:spcPct val="0"/>
        </a:spcBef>
        <a:buNone/>
        <a:defRPr sz="6503" b="1" kern="1200">
          <a:solidFill>
            <a:schemeClr val="accent1"/>
          </a:solidFill>
          <a:latin typeface="+mj-lt"/>
          <a:ea typeface="+mj-ea"/>
          <a:cs typeface="+mj-cs"/>
        </a:defRPr>
      </a:lvl1pPr>
    </p:titleStyle>
    <p:bodyStyle>
      <a:lvl1pPr marL="0" indent="0" algn="l" defTabSz="1291226" rtl="0" eaLnBrk="1" latinLnBrk="0" hangingPunct="1">
        <a:lnSpc>
          <a:spcPct val="95000"/>
        </a:lnSpc>
        <a:spcBef>
          <a:spcPts val="141"/>
        </a:spcBef>
        <a:spcAft>
          <a:spcPts val="141"/>
        </a:spcAft>
        <a:buClr>
          <a:schemeClr val="tx1"/>
        </a:buClr>
        <a:buFont typeface="+mj-lt"/>
        <a:buNone/>
        <a:defRPr lang="en-US" sz="2686" b="0" kern="1200" dirty="0">
          <a:solidFill>
            <a:schemeClr val="tx1"/>
          </a:solidFill>
          <a:latin typeface="+mn-lt"/>
          <a:ea typeface="+mn-ea"/>
          <a:cs typeface="+mn-cs"/>
        </a:defRPr>
      </a:lvl1pPr>
      <a:lvl2pPr marL="377060" indent="-377060" algn="l" defTabSz="1291226" rtl="0" eaLnBrk="1" latinLnBrk="0" hangingPunct="1">
        <a:lnSpc>
          <a:spcPct val="95000"/>
        </a:lnSpc>
        <a:spcBef>
          <a:spcPts val="141"/>
        </a:spcBef>
        <a:spcAft>
          <a:spcPts val="141"/>
        </a:spcAft>
        <a:buClr>
          <a:schemeClr val="tx1"/>
        </a:buClr>
        <a:buFont typeface="Arial" panose="020B0604020202020204" pitchFamily="34" charset="0"/>
        <a:buChar char="•"/>
        <a:defRPr lang="en-US" sz="2686" b="0" kern="1200" dirty="0">
          <a:solidFill>
            <a:schemeClr val="tx1"/>
          </a:solidFill>
          <a:latin typeface="+mn-lt"/>
          <a:ea typeface="+mn-ea"/>
          <a:cs typeface="+mn-cs"/>
        </a:defRPr>
      </a:lvl2pPr>
      <a:lvl3pPr marL="767587" indent="-390527" algn="l" defTabSz="1291226" rtl="0" eaLnBrk="1" latinLnBrk="0" hangingPunct="1">
        <a:lnSpc>
          <a:spcPct val="95000"/>
        </a:lnSpc>
        <a:spcBef>
          <a:spcPts val="141"/>
        </a:spcBef>
        <a:spcAft>
          <a:spcPts val="141"/>
        </a:spcAft>
        <a:buClrTx/>
        <a:buFont typeface="Tahoma" panose="020B0604030504040204" pitchFamily="34" charset="0"/>
        <a:buChar char="–"/>
        <a:defRPr lang="en-US" sz="2686" kern="1200" baseline="0" dirty="0">
          <a:solidFill>
            <a:schemeClr val="tx1"/>
          </a:solidFill>
          <a:latin typeface="+mn-lt"/>
          <a:ea typeface="+mn-ea"/>
          <a:cs typeface="+mn-cs"/>
        </a:defRPr>
      </a:lvl3pPr>
      <a:lvl4pPr marL="377060" indent="0" algn="l" defTabSz="1291226" rtl="0" eaLnBrk="1" latinLnBrk="0" hangingPunct="1">
        <a:lnSpc>
          <a:spcPct val="100000"/>
        </a:lnSpc>
        <a:spcBef>
          <a:spcPts val="848"/>
        </a:spcBef>
        <a:spcAft>
          <a:spcPts val="848"/>
        </a:spcAft>
        <a:buFont typeface="Wingdings" panose="05000000000000000000" pitchFamily="2" charset="2"/>
        <a:buNone/>
        <a:defRPr lang="en-US" sz="3110" kern="1200" baseline="0" dirty="0">
          <a:solidFill>
            <a:schemeClr val="accent1"/>
          </a:solidFill>
          <a:latin typeface="+mn-lt"/>
          <a:ea typeface="+mn-ea"/>
          <a:cs typeface="+mn-cs"/>
        </a:defRPr>
      </a:lvl4pPr>
      <a:lvl5pPr marL="0" indent="0" algn="l" defTabSz="1291226" rtl="0" eaLnBrk="1" latinLnBrk="0" hangingPunct="1">
        <a:lnSpc>
          <a:spcPct val="100000"/>
        </a:lnSpc>
        <a:spcBef>
          <a:spcPts val="848"/>
        </a:spcBef>
        <a:spcAft>
          <a:spcPts val="848"/>
        </a:spcAft>
        <a:buFont typeface="Arial" panose="020B0604020202020204" pitchFamily="34" charset="0"/>
        <a:buNone/>
        <a:defRPr lang="en-US" sz="3110" b="1" kern="1200" baseline="0" dirty="0">
          <a:solidFill>
            <a:schemeClr val="accent1"/>
          </a:solidFill>
          <a:latin typeface="+mn-lt"/>
          <a:ea typeface="+mn-ea"/>
          <a:cs typeface="+mn-cs"/>
        </a:defRPr>
      </a:lvl5pPr>
      <a:lvl6pPr marL="0" indent="0" algn="l" defTabSz="1291226" rtl="0" eaLnBrk="1" latinLnBrk="0" hangingPunct="1">
        <a:spcBef>
          <a:spcPts val="848"/>
        </a:spcBef>
        <a:spcAft>
          <a:spcPts val="848"/>
        </a:spcAft>
        <a:buFont typeface="Arial" pitchFamily="34" charset="0"/>
        <a:buNone/>
        <a:defRPr lang="en-AU" sz="3959" b="1" kern="1200" baseline="0" dirty="0">
          <a:solidFill>
            <a:schemeClr val="bg1"/>
          </a:solidFill>
          <a:latin typeface="+mn-lt"/>
          <a:ea typeface="+mn-ea"/>
          <a:cs typeface="+mn-cs"/>
        </a:defRPr>
      </a:lvl6pPr>
      <a:lvl7pPr marL="0" indent="0" algn="l" defTabSz="1291226" rtl="0" eaLnBrk="1" latinLnBrk="0" hangingPunct="1">
        <a:spcBef>
          <a:spcPts val="848"/>
        </a:spcBef>
        <a:spcAft>
          <a:spcPts val="848"/>
        </a:spcAft>
        <a:buFont typeface="Arial" pitchFamily="34" charset="0"/>
        <a:buNone/>
        <a:defRPr sz="3954" b="0" kern="1200">
          <a:solidFill>
            <a:schemeClr val="tx1"/>
          </a:solidFill>
          <a:latin typeface="+mn-lt"/>
          <a:ea typeface="+mn-ea"/>
          <a:cs typeface="+mn-cs"/>
        </a:defRPr>
      </a:lvl7pPr>
      <a:lvl8pPr marL="762534" indent="-381268" algn="l" defTabSz="1291226" rtl="0" eaLnBrk="1" latinLnBrk="0" hangingPunct="1">
        <a:spcBef>
          <a:spcPts val="848"/>
        </a:spcBef>
        <a:spcAft>
          <a:spcPts val="848"/>
        </a:spcAft>
        <a:buFont typeface="Arial Rounded MT" panose="02000403040000020004" pitchFamily="2" charset="0"/>
        <a:buChar char="–"/>
        <a:defRPr sz="3954" b="0" kern="1200">
          <a:solidFill>
            <a:schemeClr val="tx1"/>
          </a:solidFill>
          <a:latin typeface="+mn-lt"/>
          <a:ea typeface="+mn-ea"/>
          <a:cs typeface="+mn-cs"/>
        </a:defRPr>
      </a:lvl8pPr>
      <a:lvl9pPr marL="1143802" indent="-381268" algn="l" defTabSz="1291226" rtl="0" eaLnBrk="1" latinLnBrk="0" hangingPunct="1">
        <a:spcBef>
          <a:spcPts val="848"/>
        </a:spcBef>
        <a:spcAft>
          <a:spcPts val="848"/>
        </a:spcAft>
        <a:buFont typeface="Arial" pitchFamily="34" charset="0"/>
        <a:buChar char="•"/>
        <a:defRPr sz="3954" b="0" kern="1200">
          <a:solidFill>
            <a:schemeClr val="tx1"/>
          </a:solidFill>
          <a:latin typeface="+mn-lt"/>
          <a:ea typeface="+mn-ea"/>
          <a:cs typeface="+mn-cs"/>
        </a:defRPr>
      </a:lvl9pPr>
    </p:bodyStyle>
    <p:otherStyle>
      <a:defPPr>
        <a:defRPr lang="en-US"/>
      </a:defPPr>
      <a:lvl1pPr marL="0" algn="l" defTabSz="1291226" rtl="0" eaLnBrk="1" latinLnBrk="0" hangingPunct="1">
        <a:defRPr sz="2542" kern="1200">
          <a:solidFill>
            <a:schemeClr val="tx1"/>
          </a:solidFill>
          <a:latin typeface="+mn-lt"/>
          <a:ea typeface="+mn-ea"/>
          <a:cs typeface="+mn-cs"/>
        </a:defRPr>
      </a:lvl1pPr>
      <a:lvl2pPr marL="645612" algn="l" defTabSz="1291226" rtl="0" eaLnBrk="1" latinLnBrk="0" hangingPunct="1">
        <a:defRPr sz="2542" kern="1200">
          <a:solidFill>
            <a:schemeClr val="tx1"/>
          </a:solidFill>
          <a:latin typeface="+mn-lt"/>
          <a:ea typeface="+mn-ea"/>
          <a:cs typeface="+mn-cs"/>
        </a:defRPr>
      </a:lvl2pPr>
      <a:lvl3pPr marL="1291226" algn="l" defTabSz="1291226" rtl="0" eaLnBrk="1" latinLnBrk="0" hangingPunct="1">
        <a:defRPr sz="2542" kern="1200">
          <a:solidFill>
            <a:schemeClr val="tx1"/>
          </a:solidFill>
          <a:latin typeface="+mn-lt"/>
          <a:ea typeface="+mn-ea"/>
          <a:cs typeface="+mn-cs"/>
        </a:defRPr>
      </a:lvl3pPr>
      <a:lvl4pPr marL="1936838" algn="l" defTabSz="1291226" rtl="0" eaLnBrk="1" latinLnBrk="0" hangingPunct="1">
        <a:defRPr sz="2542" kern="1200">
          <a:solidFill>
            <a:schemeClr val="tx1"/>
          </a:solidFill>
          <a:latin typeface="+mn-lt"/>
          <a:ea typeface="+mn-ea"/>
          <a:cs typeface="+mn-cs"/>
        </a:defRPr>
      </a:lvl4pPr>
      <a:lvl5pPr marL="2582450" algn="l" defTabSz="1291226" rtl="0" eaLnBrk="1" latinLnBrk="0" hangingPunct="1">
        <a:defRPr sz="2542" kern="1200">
          <a:solidFill>
            <a:schemeClr val="tx1"/>
          </a:solidFill>
          <a:latin typeface="+mn-lt"/>
          <a:ea typeface="+mn-ea"/>
          <a:cs typeface="+mn-cs"/>
        </a:defRPr>
      </a:lvl5pPr>
      <a:lvl6pPr marL="3228065" algn="l" defTabSz="1291226" rtl="0" eaLnBrk="1" latinLnBrk="0" hangingPunct="1">
        <a:defRPr sz="2542" kern="1200">
          <a:solidFill>
            <a:schemeClr val="tx1"/>
          </a:solidFill>
          <a:latin typeface="+mn-lt"/>
          <a:ea typeface="+mn-ea"/>
          <a:cs typeface="+mn-cs"/>
        </a:defRPr>
      </a:lvl6pPr>
      <a:lvl7pPr marL="3873676" algn="l" defTabSz="1291226" rtl="0" eaLnBrk="1" latinLnBrk="0" hangingPunct="1">
        <a:defRPr sz="2542" kern="1200">
          <a:solidFill>
            <a:schemeClr val="tx1"/>
          </a:solidFill>
          <a:latin typeface="+mn-lt"/>
          <a:ea typeface="+mn-ea"/>
          <a:cs typeface="+mn-cs"/>
        </a:defRPr>
      </a:lvl7pPr>
      <a:lvl8pPr marL="4519291" algn="l" defTabSz="1291226" rtl="0" eaLnBrk="1" latinLnBrk="0" hangingPunct="1">
        <a:defRPr sz="2542" kern="1200">
          <a:solidFill>
            <a:schemeClr val="tx1"/>
          </a:solidFill>
          <a:latin typeface="+mn-lt"/>
          <a:ea typeface="+mn-ea"/>
          <a:cs typeface="+mn-cs"/>
        </a:defRPr>
      </a:lvl8pPr>
      <a:lvl9pPr marL="5164903" algn="l" defTabSz="1291226" rtl="0" eaLnBrk="1" latinLnBrk="0" hangingPunct="1">
        <a:defRPr sz="254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6">
          <p15:clr>
            <a:srgbClr val="F26B43"/>
          </p15:clr>
        </p15:guide>
        <p15:guide id="2" pos="6735">
          <p15:clr>
            <a:srgbClr val="F26B43"/>
          </p15:clr>
        </p15:guide>
        <p15:guide id="7" orient="horz" pos="2550">
          <p15:clr>
            <a:srgbClr val="F26B43"/>
          </p15:clr>
        </p15:guide>
        <p15:guide id="11" orient="horz" pos="17201">
          <p15:clr>
            <a:srgbClr val="F26B43"/>
          </p15:clr>
        </p15:guide>
        <p15:guide id="20" pos="13085">
          <p15:clr>
            <a:srgbClr val="F26B43"/>
          </p15:clr>
        </p15:guide>
        <p15:guide id="21" pos="385">
          <p15:clr>
            <a:srgbClr val="F26B43"/>
          </p15:clr>
        </p15:guide>
        <p15:guide id="22" orient="horz" pos="1774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Placeholder 40">
            <a:extLst>
              <a:ext uri="{FF2B5EF4-FFF2-40B4-BE49-F238E27FC236}">
                <a16:creationId xmlns:a16="http://schemas.microsoft.com/office/drawing/2014/main" id="{A5C5F571-6AA7-4C8C-9173-0ED6129947BE}"/>
              </a:ext>
            </a:extLst>
          </p:cNvPr>
          <p:cNvSpPr>
            <a:spLocks noGrp="1"/>
          </p:cNvSpPr>
          <p:nvPr>
            <p:ph type="body" sz="quarter" idx="38"/>
          </p:nvPr>
        </p:nvSpPr>
        <p:spPr>
          <a:xfrm>
            <a:off x="11108833" y="25628290"/>
            <a:ext cx="18278516" cy="1937066"/>
          </a:xfrm>
          <a:solidFill>
            <a:schemeClr val="bg1"/>
          </a:solidFill>
        </p:spPr>
        <p:txBody>
          <a:bodyPr anchor="t"/>
          <a:lstStyle/>
          <a:p>
            <a:r>
              <a:rPr lang="en-AU" sz="3110" dirty="0">
                <a:solidFill>
                  <a:schemeClr val="tx1"/>
                </a:solidFill>
                <a:ea typeface="Calibri" panose="020F0502020204030204" pitchFamily="34" charset="0"/>
              </a:rPr>
              <a:t>                                   (a)                                                                                    (b)</a:t>
            </a:r>
          </a:p>
          <a:p>
            <a:r>
              <a:rPr lang="en-AU" sz="3110" dirty="0">
                <a:solidFill>
                  <a:schemeClr val="tx1"/>
                </a:solidFill>
                <a:ea typeface="Calibri" panose="020F0502020204030204" pitchFamily="34" charset="0"/>
              </a:rPr>
              <a:t>Figure 2.  Effect of rootstock propagation types and genotypes on variability in  a) GR of </a:t>
            </a:r>
            <a:r>
              <a:rPr lang="en-AU" sz="3110" dirty="0" err="1">
                <a:solidFill>
                  <a:schemeClr val="tx1"/>
                </a:solidFill>
                <a:ea typeface="Calibri" panose="020F0502020204030204" pitchFamily="34" charset="0"/>
              </a:rPr>
              <a:t>ScHGT</a:t>
            </a:r>
            <a:r>
              <a:rPr lang="en-AU" sz="3110" dirty="0">
                <a:solidFill>
                  <a:schemeClr val="tx1"/>
                </a:solidFill>
                <a:ea typeface="Calibri" panose="020F0502020204030204" pitchFamily="34" charset="0"/>
              </a:rPr>
              <a:t> and b) GR of CA (2017-2021). Error bars show SE of each mean. Mean bars in x-axis shows the average value across the genotypes.</a:t>
            </a:r>
            <a:endParaRPr lang="en-AU" sz="3110" dirty="0">
              <a:solidFill>
                <a:schemeClr val="tx1"/>
              </a:solidFill>
            </a:endParaRPr>
          </a:p>
          <a:p>
            <a:endParaRPr lang="en-AU" dirty="0"/>
          </a:p>
        </p:txBody>
      </p:sp>
      <p:sp>
        <p:nvSpPr>
          <p:cNvPr id="27" name="Content Placeholder 26">
            <a:extLst>
              <a:ext uri="{FF2B5EF4-FFF2-40B4-BE49-F238E27FC236}">
                <a16:creationId xmlns:a16="http://schemas.microsoft.com/office/drawing/2014/main" id="{625D69E9-7A9A-41AD-8ECC-536CE8989067}"/>
              </a:ext>
            </a:extLst>
          </p:cNvPr>
          <p:cNvSpPr>
            <a:spLocks noGrp="1"/>
          </p:cNvSpPr>
          <p:nvPr>
            <p:ph sz="quarter" idx="10"/>
          </p:nvPr>
        </p:nvSpPr>
        <p:spPr>
          <a:xfrm>
            <a:off x="681083" y="25880888"/>
            <a:ext cx="9574881" cy="12733636"/>
          </a:xfrm>
        </p:spPr>
        <p:txBody>
          <a:bodyPr>
            <a:normAutofit lnSpcReduction="10000"/>
          </a:bodyPr>
          <a:lstStyle/>
          <a:p>
            <a:pPr algn="just"/>
            <a:r>
              <a:rPr lang="en-AU" sz="3393" dirty="0"/>
              <a:t>Scions grafted on cutting rootstocks had greater scion  height than seedlings for most genotypes except ‘A4’ in 2021 (Fig 1) while not being significantly different in 2018, 2019 and 2020.</a:t>
            </a:r>
          </a:p>
          <a:p>
            <a:pPr algn="just"/>
            <a:endParaRPr lang="en-AU" sz="1697" dirty="0"/>
          </a:p>
          <a:p>
            <a:pPr algn="just"/>
            <a:r>
              <a:rPr lang="en-AU" sz="3393" dirty="0"/>
              <a:t>No significant variation between rootstock genotypes and types (seedlings and cuttings) was observed for Canopy Area (Table 1).</a:t>
            </a:r>
          </a:p>
          <a:p>
            <a:pPr algn="just"/>
            <a:endParaRPr lang="en-AU" sz="1697" dirty="0"/>
          </a:p>
          <a:p>
            <a:pPr algn="just"/>
            <a:r>
              <a:rPr lang="en-AU" sz="3393" dirty="0"/>
              <a:t>GRs (2017-2021) were significantly higher for cuttings than seedlings for most of the genotypes (Fig 2 and 3). GR in 2018-2019, 2019-2020 and 2020-2021 were not significant.</a:t>
            </a:r>
          </a:p>
          <a:p>
            <a:pPr algn="just"/>
            <a:endParaRPr lang="en-AU" sz="1697" dirty="0"/>
          </a:p>
          <a:p>
            <a:pPr algn="just"/>
            <a:r>
              <a:rPr lang="en-AU" sz="3393" dirty="0"/>
              <a:t>A significant Genotype x Type interaction for GRCA was identified (Table 1). ‘</a:t>
            </a:r>
            <a:r>
              <a:rPr lang="en-AU" sz="3393" dirty="0">
                <a:ea typeface="Calibri" panose="020F0502020204030204" pitchFamily="34" charset="0"/>
              </a:rPr>
              <a:t>A268’, ‘BHI1’, ‘Beau’ and ‘H2’ cuttings had higher GRCA than their respective seedlings. Inversely, seedlings of ‘BHY1’, ‘A4’ and ‘842’ had higher GRCA than cuttings.</a:t>
            </a:r>
          </a:p>
          <a:p>
            <a:pPr algn="just"/>
            <a:endParaRPr lang="en-AU" sz="1697" dirty="0">
              <a:ea typeface="Calibri" panose="020F0502020204030204" pitchFamily="34" charset="0"/>
            </a:endParaRPr>
          </a:p>
          <a:p>
            <a:pPr algn="just"/>
            <a:r>
              <a:rPr lang="en-AU" sz="3393" dirty="0">
                <a:ea typeface="Calibri" panose="020F0502020204030204" pitchFamily="34" charset="0"/>
              </a:rPr>
              <a:t>A strong positive phenotypic correlation (r = 0.8, p&lt;0.001) was identified between grafted and ungrafted rootstock genotypes for CA. Rootstock height of ungrafted genotypes was positively and moderately correlated with scion height of grafted genotypes (r = 0.36, p&lt;0.001).</a:t>
            </a:r>
            <a:endParaRPr lang="en-AU" sz="3393" dirty="0"/>
          </a:p>
          <a:p>
            <a:endParaRPr lang="en-AU" dirty="0"/>
          </a:p>
        </p:txBody>
      </p:sp>
      <p:sp>
        <p:nvSpPr>
          <p:cNvPr id="28" name="Text Placeholder 27">
            <a:extLst>
              <a:ext uri="{FF2B5EF4-FFF2-40B4-BE49-F238E27FC236}">
                <a16:creationId xmlns:a16="http://schemas.microsoft.com/office/drawing/2014/main" id="{A5756C5F-7517-477D-8C21-06813C534EE5}"/>
              </a:ext>
            </a:extLst>
          </p:cNvPr>
          <p:cNvSpPr>
            <a:spLocks noGrp="1"/>
          </p:cNvSpPr>
          <p:nvPr>
            <p:ph type="body" sz="quarter" idx="19"/>
          </p:nvPr>
        </p:nvSpPr>
        <p:spPr>
          <a:xfrm>
            <a:off x="864626" y="3816291"/>
            <a:ext cx="28542789" cy="430887"/>
          </a:xfrm>
        </p:spPr>
        <p:txBody>
          <a:bodyPr/>
          <a:lstStyle/>
          <a:p>
            <a:pPr algn="ctr"/>
            <a:r>
              <a:rPr lang="en-AU" sz="2800" baseline="30000" dirty="0">
                <a:latin typeface="Calibri" panose="020F0502020204030204" pitchFamily="34" charset="0"/>
                <a:ea typeface="Calibri" panose="020F0502020204030204" pitchFamily="34" charset="0"/>
              </a:rPr>
              <a:t>1</a:t>
            </a:r>
            <a:r>
              <a:rPr lang="en-AU" sz="2800" dirty="0">
                <a:latin typeface="Calibri" panose="020F0502020204030204" pitchFamily="34" charset="0"/>
                <a:ea typeface="Calibri" panose="020F0502020204030204" pitchFamily="34" charset="0"/>
              </a:rPr>
              <a:t>Queensland Alliance for Agriculture and Food Innovation, University of Queensland, Maroochy Research Facility, 47 </a:t>
            </a:r>
            <a:r>
              <a:rPr lang="en-AU" sz="2800" dirty="0" err="1">
                <a:latin typeface="Calibri" panose="020F0502020204030204" pitchFamily="34" charset="0"/>
                <a:ea typeface="Calibri" panose="020F0502020204030204" pitchFamily="34" charset="0"/>
              </a:rPr>
              <a:t>Mayers</a:t>
            </a:r>
            <a:r>
              <a:rPr lang="en-AU" sz="2800" dirty="0">
                <a:latin typeface="Calibri" panose="020F0502020204030204" pitchFamily="34" charset="0"/>
                <a:ea typeface="Calibri" panose="020F0502020204030204" pitchFamily="34" charset="0"/>
              </a:rPr>
              <a:t> Rd, Nambour QLD 4560</a:t>
            </a:r>
            <a:endParaRPr lang="en-AU" sz="2800" dirty="0"/>
          </a:p>
        </p:txBody>
      </p:sp>
      <p:sp>
        <p:nvSpPr>
          <p:cNvPr id="26" name="Title 25">
            <a:extLst>
              <a:ext uri="{FF2B5EF4-FFF2-40B4-BE49-F238E27FC236}">
                <a16:creationId xmlns:a16="http://schemas.microsoft.com/office/drawing/2014/main" id="{D08B50BF-6286-46FF-BA00-0EE4470D2861}"/>
              </a:ext>
            </a:extLst>
          </p:cNvPr>
          <p:cNvSpPr>
            <a:spLocks noGrp="1"/>
          </p:cNvSpPr>
          <p:nvPr>
            <p:ph type="title"/>
          </p:nvPr>
        </p:nvSpPr>
        <p:spPr>
          <a:xfrm>
            <a:off x="884697" y="531549"/>
            <a:ext cx="28502652" cy="2001650"/>
          </a:xfrm>
        </p:spPr>
        <p:txBody>
          <a:bodyPr/>
          <a:lstStyle/>
          <a:p>
            <a:pPr algn="ctr"/>
            <a:r>
              <a:rPr lang="en-AU" dirty="0"/>
              <a:t>Evaluating seven macadamia seedling and cutting rootstocks</a:t>
            </a:r>
            <a:br>
              <a:rPr lang="en-AU" dirty="0"/>
            </a:br>
            <a:r>
              <a:rPr lang="en-AU" dirty="0"/>
              <a:t> for their effect on scion growth</a:t>
            </a:r>
          </a:p>
        </p:txBody>
      </p:sp>
      <p:sp>
        <p:nvSpPr>
          <p:cNvPr id="29" name="Text Placeholder 28">
            <a:extLst>
              <a:ext uri="{FF2B5EF4-FFF2-40B4-BE49-F238E27FC236}">
                <a16:creationId xmlns:a16="http://schemas.microsoft.com/office/drawing/2014/main" id="{FEF9C308-7873-491E-959A-5A67FD2B9C44}"/>
              </a:ext>
            </a:extLst>
          </p:cNvPr>
          <p:cNvSpPr>
            <a:spLocks noGrp="1"/>
          </p:cNvSpPr>
          <p:nvPr>
            <p:ph type="body" sz="quarter" idx="20"/>
          </p:nvPr>
        </p:nvSpPr>
        <p:spPr/>
        <p:txBody>
          <a:bodyPr/>
          <a:lstStyle/>
          <a:p>
            <a:pPr algn="ctr"/>
            <a:r>
              <a:rPr lang="en-AU" b="0" dirty="0"/>
              <a:t>P. D. Poudel</a:t>
            </a:r>
            <a:r>
              <a:rPr lang="en-AU" b="0" baseline="30000" dirty="0"/>
              <a:t>1*</a:t>
            </a:r>
            <a:r>
              <a:rPr lang="en-AU" b="0" dirty="0"/>
              <a:t>, M. Cowan</a:t>
            </a:r>
            <a:r>
              <a:rPr lang="en-AU" b="0" baseline="30000" dirty="0"/>
              <a:t>1</a:t>
            </a:r>
            <a:r>
              <a:rPr lang="en-AU" b="0" dirty="0"/>
              <a:t>, B.L. Topp</a:t>
            </a:r>
            <a:r>
              <a:rPr lang="en-AU" b="0" baseline="30000" dirty="0"/>
              <a:t>1</a:t>
            </a:r>
            <a:r>
              <a:rPr lang="en-AU" b="0" dirty="0"/>
              <a:t>, M. Alam</a:t>
            </a:r>
            <a:r>
              <a:rPr lang="en-AU" b="0" baseline="30000" dirty="0"/>
              <a:t>1</a:t>
            </a:r>
            <a:r>
              <a:rPr lang="en-AU" b="0" dirty="0"/>
              <a:t>, </a:t>
            </a:r>
            <a:endParaRPr lang="en-AU" b="0" baseline="30000" dirty="0"/>
          </a:p>
        </p:txBody>
      </p:sp>
      <p:sp>
        <p:nvSpPr>
          <p:cNvPr id="30" name="Text Placeholder 29">
            <a:extLst>
              <a:ext uri="{FF2B5EF4-FFF2-40B4-BE49-F238E27FC236}">
                <a16:creationId xmlns:a16="http://schemas.microsoft.com/office/drawing/2014/main" id="{F54676D1-4B64-4A18-88DA-8C4448E6A17A}"/>
              </a:ext>
            </a:extLst>
          </p:cNvPr>
          <p:cNvSpPr>
            <a:spLocks noGrp="1"/>
          </p:cNvSpPr>
          <p:nvPr>
            <p:ph type="body" sz="quarter" idx="22"/>
          </p:nvPr>
        </p:nvSpPr>
        <p:spPr>
          <a:xfrm>
            <a:off x="699030" y="24965108"/>
            <a:ext cx="9535212" cy="915779"/>
          </a:xfrm>
        </p:spPr>
        <p:txBody>
          <a:bodyPr/>
          <a:lstStyle/>
          <a:p>
            <a:r>
              <a:rPr lang="en-AU" sz="4524" dirty="0"/>
              <a:t>Results</a:t>
            </a:r>
          </a:p>
        </p:txBody>
      </p:sp>
      <p:sp>
        <p:nvSpPr>
          <p:cNvPr id="32" name="Content Placeholder 31">
            <a:extLst>
              <a:ext uri="{FF2B5EF4-FFF2-40B4-BE49-F238E27FC236}">
                <a16:creationId xmlns:a16="http://schemas.microsoft.com/office/drawing/2014/main" id="{4A2C5226-346B-409B-98FA-284D649212B3}"/>
              </a:ext>
            </a:extLst>
          </p:cNvPr>
          <p:cNvSpPr>
            <a:spLocks noGrp="1"/>
          </p:cNvSpPr>
          <p:nvPr>
            <p:ph sz="quarter" idx="25"/>
          </p:nvPr>
        </p:nvSpPr>
        <p:spPr>
          <a:xfrm>
            <a:off x="815998" y="6072788"/>
            <a:ext cx="9595708" cy="8986888"/>
          </a:xfrm>
        </p:spPr>
        <p:txBody>
          <a:bodyPr>
            <a:normAutofit lnSpcReduction="10000"/>
          </a:bodyPr>
          <a:lstStyle/>
          <a:p>
            <a:pPr algn="just"/>
            <a:r>
              <a:rPr lang="en-AU" sz="3393" dirty="0">
                <a:solidFill>
                  <a:srgbClr val="000000"/>
                </a:solidFill>
                <a:ea typeface="Calibri" panose="020F0502020204030204" pitchFamily="34" charset="0"/>
              </a:rPr>
              <a:t>Large tree size is one of the key obstacles of building an efficient orchard system in macadamia (</a:t>
            </a:r>
            <a:r>
              <a:rPr lang="en-AU" sz="3393" i="1" dirty="0">
                <a:solidFill>
                  <a:srgbClr val="000000"/>
                </a:solidFill>
                <a:ea typeface="Calibri" panose="020F0502020204030204" pitchFamily="34" charset="0"/>
              </a:rPr>
              <a:t>Macadamia integrifolia, M. tetraphylla</a:t>
            </a:r>
            <a:r>
              <a:rPr lang="en-AU" sz="3393" dirty="0">
                <a:solidFill>
                  <a:srgbClr val="000000"/>
                </a:solidFill>
                <a:ea typeface="Calibri" panose="020F0502020204030204" pitchFamily="34" charset="0"/>
              </a:rPr>
              <a:t>, and hybrids). </a:t>
            </a:r>
            <a:r>
              <a:rPr lang="en-AU" sz="3393" dirty="0"/>
              <a:t>Rootstocks in tree crops are known to control vigour and play an important role in scion growth. </a:t>
            </a:r>
          </a:p>
          <a:p>
            <a:pPr algn="just"/>
            <a:endParaRPr lang="en-AU" sz="1697" dirty="0">
              <a:ea typeface="Calibri" panose="020F0502020204030204" pitchFamily="34" charset="0"/>
            </a:endParaRPr>
          </a:p>
          <a:p>
            <a:pPr algn="just"/>
            <a:r>
              <a:rPr lang="en-AU" sz="3393" dirty="0">
                <a:solidFill>
                  <a:srgbClr val="000000"/>
                </a:solidFill>
                <a:ea typeface="Calibri" panose="020F0502020204030204" pitchFamily="34" charset="0"/>
              </a:rPr>
              <a:t>Commercial macadamias in Australia are mostly propagated through grafted seedlings while cutting (clonal) rootstocks are rarely used. </a:t>
            </a:r>
            <a:r>
              <a:rPr lang="en-AU" sz="3393" dirty="0">
                <a:ea typeface="Calibri" panose="020F0502020204030204" pitchFamily="34" charset="0"/>
              </a:rPr>
              <a:t>Study on rootstock propagation methods and its effect on scion growth in macadamia is limited.</a:t>
            </a:r>
          </a:p>
          <a:p>
            <a:pPr algn="just"/>
            <a:endParaRPr lang="en-AU" sz="1697" dirty="0"/>
          </a:p>
          <a:p>
            <a:pPr algn="just"/>
            <a:r>
              <a:rPr lang="en-AU" sz="3393" dirty="0"/>
              <a:t>This preliminary study therefore aimed to identify the variation in seedlings and cutting rootstocks for scion growth traits and growth rates.</a:t>
            </a:r>
          </a:p>
          <a:p>
            <a:endParaRPr lang="en-AU" sz="4524" dirty="0"/>
          </a:p>
        </p:txBody>
      </p:sp>
      <p:sp>
        <p:nvSpPr>
          <p:cNvPr id="33" name="Text Placeholder 32">
            <a:extLst>
              <a:ext uri="{FF2B5EF4-FFF2-40B4-BE49-F238E27FC236}">
                <a16:creationId xmlns:a16="http://schemas.microsoft.com/office/drawing/2014/main" id="{4489C2D1-A33C-47BE-86C1-D3B8676FF401}"/>
              </a:ext>
            </a:extLst>
          </p:cNvPr>
          <p:cNvSpPr>
            <a:spLocks noGrp="1"/>
          </p:cNvSpPr>
          <p:nvPr>
            <p:ph type="body" sz="quarter" idx="26"/>
          </p:nvPr>
        </p:nvSpPr>
        <p:spPr>
          <a:xfrm>
            <a:off x="804748" y="5076377"/>
            <a:ext cx="9595706" cy="996409"/>
          </a:xfrm>
        </p:spPr>
        <p:txBody>
          <a:bodyPr/>
          <a:lstStyle/>
          <a:p>
            <a:r>
              <a:rPr lang="en-AU" sz="4524" dirty="0"/>
              <a:t>Introduction</a:t>
            </a:r>
          </a:p>
        </p:txBody>
      </p:sp>
      <p:sp>
        <p:nvSpPr>
          <p:cNvPr id="35" name="Text Placeholder 34">
            <a:extLst>
              <a:ext uri="{FF2B5EF4-FFF2-40B4-BE49-F238E27FC236}">
                <a16:creationId xmlns:a16="http://schemas.microsoft.com/office/drawing/2014/main" id="{1909FFCD-9340-4B19-99C0-3D30C5BA5F02}"/>
              </a:ext>
            </a:extLst>
          </p:cNvPr>
          <p:cNvSpPr>
            <a:spLocks noGrp="1"/>
          </p:cNvSpPr>
          <p:nvPr>
            <p:ph type="body" sz="quarter" idx="28"/>
          </p:nvPr>
        </p:nvSpPr>
        <p:spPr>
          <a:xfrm>
            <a:off x="21030078" y="28148776"/>
            <a:ext cx="8357272" cy="1379379"/>
          </a:xfrm>
        </p:spPr>
        <p:txBody>
          <a:bodyPr/>
          <a:lstStyle/>
          <a:p>
            <a:r>
              <a:rPr lang="en-AU" sz="4524" dirty="0"/>
              <a:t>Conclusions</a:t>
            </a:r>
          </a:p>
          <a:p>
            <a:endParaRPr lang="en-AU" dirty="0"/>
          </a:p>
        </p:txBody>
      </p:sp>
      <p:sp>
        <p:nvSpPr>
          <p:cNvPr id="39" name="Content Placeholder 38">
            <a:extLst>
              <a:ext uri="{FF2B5EF4-FFF2-40B4-BE49-F238E27FC236}">
                <a16:creationId xmlns:a16="http://schemas.microsoft.com/office/drawing/2014/main" id="{A05F37A4-4F51-4C74-8427-CE27493F99D1}"/>
              </a:ext>
            </a:extLst>
          </p:cNvPr>
          <p:cNvSpPr>
            <a:spLocks noGrp="1"/>
          </p:cNvSpPr>
          <p:nvPr>
            <p:ph sz="quarter" idx="36"/>
          </p:nvPr>
        </p:nvSpPr>
        <p:spPr>
          <a:xfrm>
            <a:off x="21035358" y="29236628"/>
            <a:ext cx="8357273" cy="9309749"/>
          </a:xfrm>
        </p:spPr>
        <p:txBody>
          <a:bodyPr>
            <a:normAutofit/>
          </a:bodyPr>
          <a:lstStyle/>
          <a:p>
            <a:pPr marL="484792" indent="-484792" algn="just">
              <a:buFont typeface="Arial" panose="020B0604020202020204" pitchFamily="34" charset="0"/>
              <a:buChar char="•"/>
            </a:pPr>
            <a:r>
              <a:rPr lang="en-AU" sz="3393" dirty="0"/>
              <a:t>Cutting rootstocks of most of the genotypes in this study produced trees with higher scion height and canopy area than the seedlings. This result contrasts with several other studies in macadamia and other tree crops.</a:t>
            </a:r>
          </a:p>
          <a:p>
            <a:pPr algn="just"/>
            <a:endParaRPr lang="en-AU" sz="1700" dirty="0"/>
          </a:p>
          <a:p>
            <a:pPr marL="484792" indent="-484792" algn="just">
              <a:buFont typeface="Arial" panose="020B0604020202020204" pitchFamily="34" charset="0"/>
              <a:buChar char="•"/>
            </a:pPr>
            <a:r>
              <a:rPr lang="en-AU" sz="3393" dirty="0"/>
              <a:t>Rootstock effect on scion growth may not become apparent until later stages of maturity.</a:t>
            </a:r>
          </a:p>
          <a:p>
            <a:pPr algn="just"/>
            <a:endParaRPr lang="en-AU" sz="1700" dirty="0"/>
          </a:p>
          <a:p>
            <a:pPr marL="484792" indent="-484792" algn="just">
              <a:buFont typeface="Arial" panose="020B0604020202020204" pitchFamily="34" charset="0"/>
              <a:buChar char="•"/>
            </a:pPr>
            <a:r>
              <a:rPr lang="en-AU" sz="3393" dirty="0"/>
              <a:t>Rootstock vigour is closely related with scion vigour and selection of rootstock can be made accordingly, however investigating a more diverse range of germplasm is required in future studies.</a:t>
            </a:r>
          </a:p>
          <a:p>
            <a:endParaRPr lang="en-AU" dirty="0"/>
          </a:p>
        </p:txBody>
      </p:sp>
      <p:sp>
        <p:nvSpPr>
          <p:cNvPr id="40" name="Text Placeholder 39">
            <a:extLst>
              <a:ext uri="{FF2B5EF4-FFF2-40B4-BE49-F238E27FC236}">
                <a16:creationId xmlns:a16="http://schemas.microsoft.com/office/drawing/2014/main" id="{86F3DE5A-CAE2-42FA-A0DE-E0B45C52EBFF}"/>
              </a:ext>
            </a:extLst>
          </p:cNvPr>
          <p:cNvSpPr>
            <a:spLocks noGrp="1"/>
          </p:cNvSpPr>
          <p:nvPr>
            <p:ph type="body" sz="quarter" idx="37"/>
          </p:nvPr>
        </p:nvSpPr>
        <p:spPr>
          <a:xfrm>
            <a:off x="11149260" y="35598015"/>
            <a:ext cx="9598969" cy="692332"/>
          </a:xfrm>
        </p:spPr>
        <p:txBody>
          <a:bodyPr/>
          <a:lstStyle/>
          <a:p>
            <a:r>
              <a:rPr lang="en-AU" dirty="0"/>
              <a:t>Acknowledgements</a:t>
            </a:r>
          </a:p>
        </p:txBody>
      </p:sp>
      <p:sp>
        <p:nvSpPr>
          <p:cNvPr id="42" name="Text Placeholder 41">
            <a:extLst>
              <a:ext uri="{FF2B5EF4-FFF2-40B4-BE49-F238E27FC236}">
                <a16:creationId xmlns:a16="http://schemas.microsoft.com/office/drawing/2014/main" id="{A3A5B262-792B-494E-8916-8A36276F4BF3}"/>
              </a:ext>
            </a:extLst>
          </p:cNvPr>
          <p:cNvSpPr>
            <a:spLocks noGrp="1"/>
          </p:cNvSpPr>
          <p:nvPr>
            <p:ph type="body" sz="quarter" idx="39"/>
          </p:nvPr>
        </p:nvSpPr>
        <p:spPr>
          <a:xfrm>
            <a:off x="11149260" y="16172080"/>
            <a:ext cx="18201329" cy="1695639"/>
          </a:xfrm>
          <a:solidFill>
            <a:schemeClr val="bg1"/>
          </a:solidFill>
        </p:spPr>
        <p:txBody>
          <a:bodyPr anchor="ctr"/>
          <a:lstStyle/>
          <a:p>
            <a:r>
              <a:rPr lang="en-AU" sz="3110" dirty="0">
                <a:solidFill>
                  <a:schemeClr val="tx1"/>
                </a:solidFill>
              </a:rPr>
              <a:t>Figure 1.</a:t>
            </a:r>
            <a:r>
              <a:rPr lang="en-AU" sz="3110" dirty="0">
                <a:solidFill>
                  <a:schemeClr val="tx1"/>
                </a:solidFill>
                <a:ea typeface="Calibri" panose="020F0502020204030204" pitchFamily="34" charset="0"/>
              </a:rPr>
              <a:t>Effect of rootstock propagation types and genotypes on variability in </a:t>
            </a:r>
            <a:r>
              <a:rPr lang="en-AU" sz="3110" dirty="0" err="1">
                <a:solidFill>
                  <a:schemeClr val="tx1"/>
                </a:solidFill>
                <a:ea typeface="Calibri" panose="020F0502020204030204" pitchFamily="34" charset="0"/>
              </a:rPr>
              <a:t>ScHGT</a:t>
            </a:r>
            <a:r>
              <a:rPr lang="en-AU" sz="3110" dirty="0">
                <a:solidFill>
                  <a:schemeClr val="tx1"/>
                </a:solidFill>
                <a:ea typeface="Calibri" panose="020F0502020204030204" pitchFamily="34" charset="0"/>
              </a:rPr>
              <a:t> (2021). Error bars show the standard errors (SE) of each mean. Mean bars in x-axis shows the average value across the genotypes.</a:t>
            </a:r>
            <a:endParaRPr lang="en-AU" sz="3110" dirty="0">
              <a:solidFill>
                <a:schemeClr val="tx1"/>
              </a:solidFill>
            </a:endParaRPr>
          </a:p>
        </p:txBody>
      </p:sp>
      <p:sp>
        <p:nvSpPr>
          <p:cNvPr id="45" name="Text Placeholder 44">
            <a:extLst>
              <a:ext uri="{FF2B5EF4-FFF2-40B4-BE49-F238E27FC236}">
                <a16:creationId xmlns:a16="http://schemas.microsoft.com/office/drawing/2014/main" id="{2B54A34C-EF42-42F7-ACFB-967361373D47}"/>
              </a:ext>
            </a:extLst>
          </p:cNvPr>
          <p:cNvSpPr>
            <a:spLocks noGrp="1"/>
          </p:cNvSpPr>
          <p:nvPr>
            <p:ph type="body" sz="quarter" idx="43"/>
          </p:nvPr>
        </p:nvSpPr>
        <p:spPr>
          <a:xfrm>
            <a:off x="3202345" y="40406592"/>
            <a:ext cx="7031897" cy="887481"/>
          </a:xfrm>
        </p:spPr>
        <p:txBody>
          <a:bodyPr/>
          <a:lstStyle/>
          <a:p>
            <a:r>
              <a:rPr lang="en-AU" dirty="0"/>
              <a:t>p.dhakalpoudel@uq.edu.au</a:t>
            </a:r>
          </a:p>
        </p:txBody>
      </p:sp>
      <p:pic>
        <p:nvPicPr>
          <p:cNvPr id="57" name="Graphic 56">
            <a:extLst>
              <a:ext uri="{FF2B5EF4-FFF2-40B4-BE49-F238E27FC236}">
                <a16:creationId xmlns:a16="http://schemas.microsoft.com/office/drawing/2014/main" id="{CC240F0D-74C0-43BF-982C-8F010FA1F23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62775" y="40473266"/>
            <a:ext cx="377066" cy="377066"/>
          </a:xfrm>
          <a:prstGeom prst="rect">
            <a:avLst/>
          </a:prstGeom>
        </p:spPr>
      </p:pic>
      <p:sp>
        <p:nvSpPr>
          <p:cNvPr id="61" name="Content Placeholder 31">
            <a:extLst>
              <a:ext uri="{FF2B5EF4-FFF2-40B4-BE49-F238E27FC236}">
                <a16:creationId xmlns:a16="http://schemas.microsoft.com/office/drawing/2014/main" id="{BFBD04BA-A396-4BC8-8DA9-8AAF20B17CC0}"/>
              </a:ext>
            </a:extLst>
          </p:cNvPr>
          <p:cNvSpPr txBox="1">
            <a:spLocks/>
          </p:cNvSpPr>
          <p:nvPr/>
        </p:nvSpPr>
        <p:spPr>
          <a:xfrm>
            <a:off x="782890" y="16270695"/>
            <a:ext cx="9595708" cy="8264500"/>
          </a:xfrm>
          <a:prstGeom prst="rect">
            <a:avLst/>
          </a:prstGeom>
          <a:solidFill>
            <a:schemeClr val="bg1"/>
          </a:solidFill>
        </p:spPr>
        <p:txBody>
          <a:bodyPr vert="horz" lIns="381732" tIns="178142" rIns="381732" bIns="178142" rtlCol="0">
            <a:normAutofit/>
          </a:bodyPr>
          <a:lstStyle>
            <a:lvl1pPr marL="0" indent="0" algn="l" defTabSz="913302" rtl="0" eaLnBrk="1" latinLnBrk="0" hangingPunct="1">
              <a:lnSpc>
                <a:spcPct val="100000"/>
              </a:lnSpc>
              <a:spcBef>
                <a:spcPts val="100"/>
              </a:spcBef>
              <a:spcAft>
                <a:spcPts val="100"/>
              </a:spcAft>
              <a:buClr>
                <a:schemeClr val="tx1"/>
              </a:buClr>
              <a:buFont typeface="+mj-lt"/>
              <a:buNone/>
              <a:defRPr lang="en-US" sz="1900" b="0" kern="1200" dirty="0">
                <a:solidFill>
                  <a:schemeClr val="tx1"/>
                </a:solidFill>
                <a:latin typeface="+mn-lt"/>
                <a:ea typeface="+mn-ea"/>
                <a:cs typeface="+mn-cs"/>
              </a:defRPr>
            </a:lvl1pPr>
            <a:lvl2pPr marL="266700" indent="-266700" algn="l" defTabSz="913302" rtl="0" eaLnBrk="1" latinLnBrk="0" hangingPunct="1">
              <a:lnSpc>
                <a:spcPct val="100000"/>
              </a:lnSpc>
              <a:spcBef>
                <a:spcPts val="100"/>
              </a:spcBef>
              <a:spcAft>
                <a:spcPts val="100"/>
              </a:spcAft>
              <a:buClr>
                <a:schemeClr val="tx1"/>
              </a:buClr>
              <a:buFont typeface="Arial" panose="020B0604020202020204" pitchFamily="34" charset="0"/>
              <a:buChar char="•"/>
              <a:defRPr lang="en-US" sz="1900" b="0" kern="1200" dirty="0">
                <a:solidFill>
                  <a:schemeClr val="tx1"/>
                </a:solidFill>
                <a:latin typeface="+mn-lt"/>
                <a:ea typeface="+mn-ea"/>
                <a:cs typeface="+mn-cs"/>
              </a:defRPr>
            </a:lvl2pPr>
            <a:lvl3pPr marL="542925" indent="-276225" algn="l" defTabSz="913302" rtl="0" eaLnBrk="1" latinLnBrk="0" hangingPunct="1">
              <a:lnSpc>
                <a:spcPct val="100000"/>
              </a:lnSpc>
              <a:spcBef>
                <a:spcPts val="100"/>
              </a:spcBef>
              <a:spcAft>
                <a:spcPts val="100"/>
              </a:spcAft>
              <a:buClrTx/>
              <a:buFont typeface="Tahoma" panose="020B0604030504040204" pitchFamily="34" charset="0"/>
              <a:buChar char="–"/>
              <a:defRPr lang="en-US" sz="1900" kern="1200" baseline="0" dirty="0">
                <a:solidFill>
                  <a:schemeClr val="tx1"/>
                </a:solidFill>
                <a:latin typeface="+mn-lt"/>
                <a:ea typeface="+mn-ea"/>
                <a:cs typeface="+mn-cs"/>
              </a:defRPr>
            </a:lvl3pPr>
            <a:lvl4pPr marL="270000" indent="0" algn="l" defTabSz="913302" rtl="0" eaLnBrk="1" latinLnBrk="0" hangingPunct="1">
              <a:lnSpc>
                <a:spcPct val="100000"/>
              </a:lnSpc>
              <a:spcBef>
                <a:spcPts val="600"/>
              </a:spcBef>
              <a:spcAft>
                <a:spcPts val="600"/>
              </a:spcAft>
              <a:buFont typeface="Wingdings" panose="05000000000000000000" pitchFamily="2" charset="2"/>
              <a:buNone/>
              <a:tabLst/>
              <a:defRPr lang="en-US" sz="2200" kern="1200" baseline="0" dirty="0">
                <a:solidFill>
                  <a:srgbClr val="962A8B"/>
                </a:solidFill>
                <a:latin typeface="+mn-lt"/>
                <a:ea typeface="+mn-ea"/>
                <a:cs typeface="+mn-cs"/>
              </a:defRPr>
            </a:lvl4pPr>
            <a:lvl5pPr marL="0" indent="0" algn="l" defTabSz="913302" rtl="0" eaLnBrk="1" latinLnBrk="0" hangingPunct="1">
              <a:lnSpc>
                <a:spcPct val="100000"/>
              </a:lnSpc>
              <a:spcBef>
                <a:spcPts val="600"/>
              </a:spcBef>
              <a:spcAft>
                <a:spcPts val="600"/>
              </a:spcAft>
              <a:buFont typeface="Arial" panose="020B0604020202020204" pitchFamily="34" charset="0"/>
              <a:buNone/>
              <a:defRPr lang="en-US" sz="2200" b="1" kern="1200" baseline="0" dirty="0">
                <a:solidFill>
                  <a:schemeClr val="accent1"/>
                </a:solidFill>
                <a:latin typeface="+mn-lt"/>
                <a:ea typeface="+mn-ea"/>
                <a:cs typeface="+mn-cs"/>
              </a:defRPr>
            </a:lvl5pPr>
            <a:lvl6pPr marL="0" indent="0" algn="l" defTabSz="913302" rtl="0" eaLnBrk="1" latinLnBrk="0" hangingPunct="1">
              <a:spcBef>
                <a:spcPts val="600"/>
              </a:spcBef>
              <a:spcAft>
                <a:spcPts val="600"/>
              </a:spcAft>
              <a:buFont typeface="Arial" pitchFamily="34" charset="0"/>
              <a:buNone/>
              <a:defRPr lang="en-US" sz="2800" b="1" kern="1200" baseline="0" dirty="0">
                <a:solidFill>
                  <a:schemeClr val="bg1"/>
                </a:solidFill>
                <a:latin typeface="+mn-lt"/>
                <a:ea typeface="+mn-ea"/>
                <a:cs typeface="+mn-cs"/>
              </a:defRPr>
            </a:lvl6pPr>
            <a:lvl7pPr marL="0" indent="0" algn="l" defTabSz="913302" rtl="0" eaLnBrk="1" latinLnBrk="0" hangingPunct="1">
              <a:spcBef>
                <a:spcPts val="600"/>
              </a:spcBef>
              <a:spcAft>
                <a:spcPts val="600"/>
              </a:spcAft>
              <a:buFont typeface="Arial" pitchFamily="34" charset="0"/>
              <a:buNone/>
              <a:defRPr lang="en-US" sz="2797" b="0" kern="1200" dirty="0">
                <a:solidFill>
                  <a:schemeClr val="tx1"/>
                </a:solidFill>
                <a:latin typeface="+mn-lt"/>
                <a:ea typeface="+mn-ea"/>
                <a:cs typeface="+mn-cs"/>
              </a:defRPr>
            </a:lvl7pPr>
            <a:lvl8pPr marL="539351" indent="-269676" algn="l" defTabSz="913302" rtl="0" eaLnBrk="1" latinLnBrk="0" hangingPunct="1">
              <a:spcBef>
                <a:spcPts val="600"/>
              </a:spcBef>
              <a:spcAft>
                <a:spcPts val="600"/>
              </a:spcAft>
              <a:buFont typeface="Arial Rounded MT" panose="02000403040000020004" pitchFamily="2" charset="0"/>
              <a:buChar char="–"/>
              <a:defRPr lang="en-US" sz="2797" b="0" kern="1200" dirty="0">
                <a:solidFill>
                  <a:schemeClr val="tx1"/>
                </a:solidFill>
                <a:latin typeface="+mn-lt"/>
                <a:ea typeface="+mn-ea"/>
                <a:cs typeface="+mn-cs"/>
              </a:defRPr>
            </a:lvl8pPr>
            <a:lvl9pPr marL="809027" indent="-269676" algn="l" defTabSz="913302" rtl="0" eaLnBrk="1" latinLnBrk="0" hangingPunct="1">
              <a:spcBef>
                <a:spcPts val="600"/>
              </a:spcBef>
              <a:spcAft>
                <a:spcPts val="600"/>
              </a:spcAft>
              <a:buFont typeface="Arial" pitchFamily="34" charset="0"/>
              <a:buChar char="•"/>
              <a:defRPr lang="en-US" sz="2797" b="0" kern="1200" dirty="0">
                <a:solidFill>
                  <a:schemeClr val="tx1"/>
                </a:solidFill>
                <a:latin typeface="+mn-lt"/>
                <a:ea typeface="+mn-ea"/>
                <a:cs typeface="+mn-cs"/>
              </a:defRPr>
            </a:lvl9pPr>
          </a:lstStyle>
          <a:p>
            <a:pPr algn="just" defTabSz="1291226">
              <a:spcBef>
                <a:spcPts val="141"/>
              </a:spcBef>
              <a:spcAft>
                <a:spcPts val="141"/>
              </a:spcAft>
              <a:buClr>
                <a:prstClr val="black"/>
              </a:buClr>
            </a:pPr>
            <a:r>
              <a:rPr lang="en-AU" sz="3393" dirty="0">
                <a:solidFill>
                  <a:prstClr val="black"/>
                </a:solidFill>
              </a:rPr>
              <a:t>7 rootstock genotypes propagated as seedlings and cuttings were selected from an existing trial planted in 2017 at Maroochy Research Facility, Nambour. A common scion ‘HAES 741’ was grafted onto all rootstocks. </a:t>
            </a:r>
          </a:p>
          <a:p>
            <a:pPr algn="just" defTabSz="1291226">
              <a:spcBef>
                <a:spcPts val="141"/>
              </a:spcBef>
              <a:spcAft>
                <a:spcPts val="141"/>
              </a:spcAft>
              <a:buClr>
                <a:prstClr val="black"/>
              </a:buClr>
            </a:pPr>
            <a:endParaRPr lang="en-AU" sz="1697" dirty="0">
              <a:solidFill>
                <a:prstClr val="black"/>
              </a:solidFill>
            </a:endParaRPr>
          </a:p>
          <a:p>
            <a:pPr algn="just" defTabSz="1291226">
              <a:spcBef>
                <a:spcPts val="141"/>
              </a:spcBef>
              <a:spcAft>
                <a:spcPts val="141"/>
              </a:spcAft>
              <a:buClr>
                <a:prstClr val="black"/>
              </a:buClr>
            </a:pPr>
            <a:r>
              <a:rPr lang="en-AU" sz="3393" dirty="0">
                <a:solidFill>
                  <a:prstClr val="black"/>
                </a:solidFill>
              </a:rPr>
              <a:t>Phenotyping from 2017-2021 was done each year for: Scion height (</a:t>
            </a:r>
            <a:r>
              <a:rPr lang="en-AU" sz="3393" dirty="0" err="1">
                <a:solidFill>
                  <a:prstClr val="black"/>
                </a:solidFill>
              </a:rPr>
              <a:t>ScHGT</a:t>
            </a:r>
            <a:r>
              <a:rPr lang="en-AU" sz="3393" dirty="0">
                <a:solidFill>
                  <a:prstClr val="black"/>
                </a:solidFill>
              </a:rPr>
              <a:t>) and Canopy Area (CA). Growth rates (GR) were calculated for both parameters.</a:t>
            </a:r>
          </a:p>
          <a:p>
            <a:pPr algn="just" defTabSz="1291226">
              <a:spcBef>
                <a:spcPts val="141"/>
              </a:spcBef>
              <a:spcAft>
                <a:spcPts val="141"/>
              </a:spcAft>
              <a:buClr>
                <a:prstClr val="black"/>
              </a:buClr>
            </a:pPr>
            <a:endParaRPr lang="en-AU" sz="1697" dirty="0">
              <a:solidFill>
                <a:prstClr val="black"/>
              </a:solidFill>
            </a:endParaRPr>
          </a:p>
          <a:p>
            <a:pPr algn="just" defTabSz="1291226">
              <a:spcBef>
                <a:spcPts val="141"/>
              </a:spcBef>
              <a:spcAft>
                <a:spcPts val="141"/>
              </a:spcAft>
              <a:buClr>
                <a:prstClr val="black"/>
              </a:buClr>
            </a:pPr>
            <a:r>
              <a:rPr lang="en-AU" sz="3393" dirty="0">
                <a:solidFill>
                  <a:prstClr val="black"/>
                </a:solidFill>
                <a:ea typeface="Calibri" panose="020F0502020204030204" pitchFamily="34" charset="0"/>
              </a:rPr>
              <a:t>Growth parameters were analysed using a REML mixed model in Genstat-21. Phenotypic correlations between grafted scion and ungrafted rootstock traits were estimated</a:t>
            </a:r>
            <a:endParaRPr lang="en-AU" sz="3393" dirty="0">
              <a:solidFill>
                <a:prstClr val="black"/>
              </a:solidFill>
              <a:latin typeface="Arial"/>
            </a:endParaRPr>
          </a:p>
        </p:txBody>
      </p:sp>
      <p:graphicFrame>
        <p:nvGraphicFramePr>
          <p:cNvPr id="8" name="Table 8">
            <a:extLst>
              <a:ext uri="{FF2B5EF4-FFF2-40B4-BE49-F238E27FC236}">
                <a16:creationId xmlns:a16="http://schemas.microsoft.com/office/drawing/2014/main" id="{913151FB-4838-49B5-969D-1B543C5E705E}"/>
              </a:ext>
            </a:extLst>
          </p:cNvPr>
          <p:cNvGraphicFramePr>
            <a:graphicFrameLocks noGrp="1"/>
          </p:cNvGraphicFramePr>
          <p:nvPr>
            <p:extLst>
              <p:ext uri="{D42A27DB-BD31-4B8C-83A1-F6EECF244321}">
                <p14:modId xmlns:p14="http://schemas.microsoft.com/office/powerpoint/2010/main" val="2563211478"/>
              </p:ext>
            </p:extLst>
          </p:nvPr>
        </p:nvGraphicFramePr>
        <p:xfrm>
          <a:off x="11138241" y="29717270"/>
          <a:ext cx="9555584" cy="5458602"/>
        </p:xfrm>
        <a:graphic>
          <a:graphicData uri="http://schemas.openxmlformats.org/drawingml/2006/table">
            <a:tbl>
              <a:tblPr firstRow="1" bandRow="1">
                <a:tableStyleId>{5C22544A-7EE6-4342-B048-85BDC9FD1C3A}</a:tableStyleId>
              </a:tblPr>
              <a:tblGrid>
                <a:gridCol w="2577759">
                  <a:extLst>
                    <a:ext uri="{9D8B030D-6E8A-4147-A177-3AD203B41FA5}">
                      <a16:colId xmlns:a16="http://schemas.microsoft.com/office/drawing/2014/main" val="2729829312"/>
                    </a:ext>
                  </a:extLst>
                </a:gridCol>
                <a:gridCol w="1462853">
                  <a:extLst>
                    <a:ext uri="{9D8B030D-6E8A-4147-A177-3AD203B41FA5}">
                      <a16:colId xmlns:a16="http://schemas.microsoft.com/office/drawing/2014/main" val="2347482196"/>
                    </a:ext>
                  </a:extLst>
                </a:gridCol>
                <a:gridCol w="1838324">
                  <a:extLst>
                    <a:ext uri="{9D8B030D-6E8A-4147-A177-3AD203B41FA5}">
                      <a16:colId xmlns:a16="http://schemas.microsoft.com/office/drawing/2014/main" val="3710456647"/>
                    </a:ext>
                  </a:extLst>
                </a:gridCol>
                <a:gridCol w="1838324">
                  <a:extLst>
                    <a:ext uri="{9D8B030D-6E8A-4147-A177-3AD203B41FA5}">
                      <a16:colId xmlns:a16="http://schemas.microsoft.com/office/drawing/2014/main" val="2984686149"/>
                    </a:ext>
                  </a:extLst>
                </a:gridCol>
                <a:gridCol w="1838324">
                  <a:extLst>
                    <a:ext uri="{9D8B030D-6E8A-4147-A177-3AD203B41FA5}">
                      <a16:colId xmlns:a16="http://schemas.microsoft.com/office/drawing/2014/main" val="3735160706"/>
                    </a:ext>
                  </a:extLst>
                </a:gridCol>
              </a:tblGrid>
              <a:tr h="1023334">
                <a:tc rowSpan="2">
                  <a:txBody>
                    <a:bodyPr/>
                    <a:lstStyle/>
                    <a:p>
                      <a:r>
                        <a:rPr lang="en-AU" sz="2800" dirty="0"/>
                        <a:t>Components</a:t>
                      </a:r>
                    </a:p>
                  </a:txBody>
                  <a:tcPr marL="129280" marR="129280" marT="64640" marB="64640"/>
                </a:tc>
                <a:tc gridSpan="2">
                  <a:txBody>
                    <a:bodyPr/>
                    <a:lstStyle/>
                    <a:p>
                      <a:r>
                        <a:rPr lang="en-AU" sz="2800" dirty="0"/>
                        <a:t>Growth Traits (2021)</a:t>
                      </a:r>
                    </a:p>
                  </a:txBody>
                  <a:tcPr marL="129280" marR="129280" marT="64640" marB="64640"/>
                </a:tc>
                <a:tc hMerge="1">
                  <a:txBody>
                    <a:bodyPr/>
                    <a:lstStyle/>
                    <a:p>
                      <a:endParaRPr lang="en-AU" dirty="0"/>
                    </a:p>
                  </a:txBody>
                  <a:tcPr/>
                </a:tc>
                <a:tc gridSpan="2">
                  <a:txBody>
                    <a:bodyPr/>
                    <a:lstStyle/>
                    <a:p>
                      <a:r>
                        <a:rPr lang="en-AU" sz="2800" dirty="0"/>
                        <a:t>Growth Rates (2017-2021)</a:t>
                      </a:r>
                    </a:p>
                  </a:txBody>
                  <a:tcPr marL="129280" marR="129280" marT="64640" marB="64640"/>
                </a:tc>
                <a:tc hMerge="1">
                  <a:txBody>
                    <a:bodyPr/>
                    <a:lstStyle/>
                    <a:p>
                      <a:endParaRPr lang="en-AU" dirty="0"/>
                    </a:p>
                  </a:txBody>
                  <a:tcPr/>
                </a:tc>
                <a:extLst>
                  <a:ext uri="{0D108BD9-81ED-4DB2-BD59-A6C34878D82A}">
                    <a16:rowId xmlns:a16="http://schemas.microsoft.com/office/drawing/2014/main" val="2535196042"/>
                  </a:ext>
                </a:extLst>
              </a:tr>
              <a:tr h="578406">
                <a:tc vMerge="1">
                  <a:txBody>
                    <a:bodyPr/>
                    <a:lstStyle/>
                    <a:p>
                      <a:r>
                        <a:rPr lang="en-AU" dirty="0"/>
                        <a:t>Components</a:t>
                      </a:r>
                    </a:p>
                  </a:txBody>
                  <a:tcPr/>
                </a:tc>
                <a:tc>
                  <a:txBody>
                    <a:bodyPr/>
                    <a:lstStyle/>
                    <a:p>
                      <a:r>
                        <a:rPr lang="en-AU" sz="2800" dirty="0" err="1"/>
                        <a:t>ScHGT</a:t>
                      </a:r>
                      <a:endParaRPr lang="en-AU" sz="2800" dirty="0"/>
                    </a:p>
                  </a:txBody>
                  <a:tcPr marL="129280" marR="129280" marT="64640" marB="64640"/>
                </a:tc>
                <a:tc>
                  <a:txBody>
                    <a:bodyPr/>
                    <a:lstStyle/>
                    <a:p>
                      <a:r>
                        <a:rPr lang="en-AU" sz="2800" dirty="0"/>
                        <a:t>CA</a:t>
                      </a:r>
                    </a:p>
                  </a:txBody>
                  <a:tcPr marL="129280" marR="129280" marT="64640" marB="64640"/>
                </a:tc>
                <a:tc>
                  <a:txBody>
                    <a:bodyPr/>
                    <a:lstStyle/>
                    <a:p>
                      <a:r>
                        <a:rPr lang="en-AU" sz="2800" dirty="0" err="1"/>
                        <a:t>ScHGT</a:t>
                      </a:r>
                      <a:endParaRPr lang="en-AU" sz="2800" dirty="0"/>
                    </a:p>
                  </a:txBody>
                  <a:tcPr marL="129280" marR="129280" marT="64640" marB="64640"/>
                </a:tc>
                <a:tc>
                  <a:txBody>
                    <a:bodyPr/>
                    <a:lstStyle/>
                    <a:p>
                      <a:r>
                        <a:rPr lang="en-AU" sz="2800" dirty="0"/>
                        <a:t>CA</a:t>
                      </a:r>
                    </a:p>
                  </a:txBody>
                  <a:tcPr marL="129280" marR="129280" marT="64640" marB="64640"/>
                </a:tc>
                <a:extLst>
                  <a:ext uri="{0D108BD9-81ED-4DB2-BD59-A6C34878D82A}">
                    <a16:rowId xmlns:a16="http://schemas.microsoft.com/office/drawing/2014/main" val="2060166178"/>
                  </a:ext>
                </a:extLst>
              </a:tr>
              <a:tr h="1171725">
                <a:tc>
                  <a:txBody>
                    <a:bodyPr/>
                    <a:lstStyle/>
                    <a:p>
                      <a:r>
                        <a:rPr lang="en-AU" sz="2800" dirty="0"/>
                        <a:t>Genotype</a:t>
                      </a:r>
                    </a:p>
                  </a:txBody>
                  <a:tcPr marL="129280" marR="129280" marT="64640" marB="64640"/>
                </a:tc>
                <a:tc>
                  <a:txBody>
                    <a:bodyPr/>
                    <a:lstStyle/>
                    <a:p>
                      <a:pPr algn="just">
                        <a:lnSpc>
                          <a:spcPct val="107000"/>
                        </a:lnSpc>
                        <a:spcAft>
                          <a:spcPts val="800"/>
                        </a:spcAft>
                      </a:pPr>
                      <a:r>
                        <a:rPr lang="en-AU" sz="2800" b="0" dirty="0">
                          <a:effectLst/>
                        </a:rPr>
                        <a:t>0.365</a:t>
                      </a:r>
                      <a:endParaRPr lang="en-AU"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96960" marR="96960" marT="0" marB="0" anchor="ctr"/>
                </a:tc>
                <a:tc>
                  <a:txBody>
                    <a:bodyPr/>
                    <a:lstStyle/>
                    <a:p>
                      <a:pPr algn="just">
                        <a:lnSpc>
                          <a:spcPct val="107000"/>
                        </a:lnSpc>
                        <a:spcAft>
                          <a:spcPts val="800"/>
                        </a:spcAft>
                      </a:pPr>
                      <a:r>
                        <a:rPr lang="en-AU" sz="2800" b="0" dirty="0">
                          <a:effectLst/>
                        </a:rPr>
                        <a:t>0.353</a:t>
                      </a:r>
                      <a:endParaRPr lang="en-AU"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96960" marR="96960" marT="0" marB="0" anchor="ctr"/>
                </a:tc>
                <a:tc>
                  <a:txBody>
                    <a:bodyPr/>
                    <a:lstStyle/>
                    <a:p>
                      <a:pPr algn="just">
                        <a:lnSpc>
                          <a:spcPct val="107000"/>
                        </a:lnSpc>
                        <a:spcAft>
                          <a:spcPts val="800"/>
                        </a:spcAft>
                      </a:pPr>
                      <a:r>
                        <a:rPr lang="en-AU" sz="2800" b="0">
                          <a:solidFill>
                            <a:srgbClr val="000000"/>
                          </a:solidFill>
                          <a:effectLst/>
                          <a:latin typeface="+mn-lt"/>
                          <a:ea typeface="Calibri" panose="020F0502020204030204" pitchFamily="34" charset="0"/>
                          <a:cs typeface="Calibri" panose="020F0502020204030204" pitchFamily="34" charset="0"/>
                        </a:rPr>
                        <a:t>0.337</a:t>
                      </a:r>
                      <a:endParaRPr lang="en-AU" sz="2800" b="0">
                        <a:effectLst/>
                        <a:latin typeface="+mn-lt"/>
                        <a:ea typeface="Calibri" panose="020F0502020204030204" pitchFamily="34" charset="0"/>
                        <a:cs typeface="Times New Roman" panose="02020603050405020304" pitchFamily="18" charset="0"/>
                      </a:endParaRPr>
                    </a:p>
                  </a:txBody>
                  <a:tcPr marL="96960" marR="96960" marT="0" marB="0" anchor="ctr"/>
                </a:tc>
                <a:tc>
                  <a:txBody>
                    <a:bodyPr/>
                    <a:lstStyle/>
                    <a:p>
                      <a:pPr algn="just">
                        <a:lnSpc>
                          <a:spcPct val="107000"/>
                        </a:lnSpc>
                        <a:spcAft>
                          <a:spcPts val="800"/>
                        </a:spcAft>
                      </a:pPr>
                      <a:r>
                        <a:rPr lang="en-AU" sz="2800" b="0" dirty="0">
                          <a:solidFill>
                            <a:srgbClr val="000000"/>
                          </a:solidFill>
                          <a:effectLst/>
                          <a:latin typeface="+mn-lt"/>
                          <a:ea typeface="Calibri" panose="020F0502020204030204" pitchFamily="34" charset="0"/>
                          <a:cs typeface="Calibri" panose="020F0502020204030204" pitchFamily="34" charset="0"/>
                        </a:rPr>
                        <a:t>0.957</a:t>
                      </a:r>
                      <a:endParaRPr lang="en-AU" sz="2800" b="0" dirty="0">
                        <a:effectLst/>
                        <a:latin typeface="+mn-lt"/>
                        <a:ea typeface="Calibri" panose="020F0502020204030204" pitchFamily="34" charset="0"/>
                        <a:cs typeface="Times New Roman" panose="02020603050405020304" pitchFamily="18" charset="0"/>
                      </a:endParaRPr>
                    </a:p>
                  </a:txBody>
                  <a:tcPr marL="96960" marR="96960" marT="0" marB="0" anchor="ctr"/>
                </a:tc>
                <a:extLst>
                  <a:ext uri="{0D108BD9-81ED-4DB2-BD59-A6C34878D82A}">
                    <a16:rowId xmlns:a16="http://schemas.microsoft.com/office/drawing/2014/main" val="3257960869"/>
                  </a:ext>
                </a:extLst>
              </a:tr>
              <a:tr h="1513412">
                <a:tc>
                  <a:txBody>
                    <a:bodyPr/>
                    <a:lstStyle/>
                    <a:p>
                      <a:r>
                        <a:rPr lang="en-AU" sz="2800" dirty="0"/>
                        <a:t>Type (Seedling Vs Cutting)</a:t>
                      </a:r>
                    </a:p>
                  </a:txBody>
                  <a:tcPr marL="129280" marR="129280" marT="64640" marB="64640"/>
                </a:tc>
                <a:tc>
                  <a:txBody>
                    <a:bodyPr/>
                    <a:lstStyle/>
                    <a:p>
                      <a:pPr algn="just">
                        <a:lnSpc>
                          <a:spcPct val="107000"/>
                        </a:lnSpc>
                        <a:spcAft>
                          <a:spcPts val="800"/>
                        </a:spcAft>
                      </a:pPr>
                      <a:r>
                        <a:rPr lang="en-AU" sz="2800" b="1" dirty="0">
                          <a:solidFill>
                            <a:schemeClr val="accent6"/>
                          </a:solidFill>
                          <a:effectLst/>
                        </a:rPr>
                        <a:t>0.025</a:t>
                      </a:r>
                      <a:endParaRPr lang="en-AU" sz="2800" b="1"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96960" marR="96960" marT="0" marB="0" anchor="ctr"/>
                </a:tc>
                <a:tc>
                  <a:txBody>
                    <a:bodyPr/>
                    <a:lstStyle/>
                    <a:p>
                      <a:pPr algn="just">
                        <a:lnSpc>
                          <a:spcPct val="107000"/>
                        </a:lnSpc>
                        <a:spcAft>
                          <a:spcPts val="800"/>
                        </a:spcAft>
                      </a:pPr>
                      <a:r>
                        <a:rPr lang="en-AU" sz="2800" b="0" dirty="0">
                          <a:effectLst/>
                        </a:rPr>
                        <a:t>0.196</a:t>
                      </a:r>
                      <a:endParaRPr lang="en-AU"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96960" marR="96960" marT="0" marB="0" anchor="ctr"/>
                </a:tc>
                <a:tc>
                  <a:txBody>
                    <a:bodyPr/>
                    <a:lstStyle/>
                    <a:p>
                      <a:pPr algn="just">
                        <a:lnSpc>
                          <a:spcPct val="250000"/>
                        </a:lnSpc>
                        <a:spcAft>
                          <a:spcPts val="800"/>
                        </a:spcAft>
                      </a:pPr>
                      <a:r>
                        <a:rPr lang="en-AU" sz="2800" b="1" dirty="0">
                          <a:solidFill>
                            <a:srgbClr val="70AD47"/>
                          </a:solidFill>
                          <a:effectLst/>
                          <a:latin typeface="+mn-lt"/>
                          <a:ea typeface="Calibri" panose="020F0502020204030204" pitchFamily="34" charset="0"/>
                          <a:cs typeface="Calibri" panose="020F0502020204030204" pitchFamily="34" charset="0"/>
                        </a:rPr>
                        <a:t>&lt;0.001</a:t>
                      </a:r>
                      <a:endParaRPr lang="en-AU" sz="2800" b="1" dirty="0">
                        <a:effectLst/>
                        <a:latin typeface="+mn-lt"/>
                        <a:ea typeface="Calibri" panose="020F0502020204030204" pitchFamily="34" charset="0"/>
                        <a:cs typeface="Times New Roman" panose="02020603050405020304" pitchFamily="18" charset="0"/>
                      </a:endParaRPr>
                    </a:p>
                  </a:txBody>
                  <a:tcPr marL="96960" marR="96960" marT="0" marB="0" anchor="ctr"/>
                </a:tc>
                <a:tc>
                  <a:txBody>
                    <a:bodyPr/>
                    <a:lstStyle/>
                    <a:p>
                      <a:pPr algn="just">
                        <a:lnSpc>
                          <a:spcPct val="250000"/>
                        </a:lnSpc>
                        <a:spcAft>
                          <a:spcPts val="800"/>
                        </a:spcAft>
                      </a:pPr>
                      <a:r>
                        <a:rPr lang="en-AU" sz="2800" b="1" dirty="0">
                          <a:solidFill>
                            <a:srgbClr val="70AD47"/>
                          </a:solidFill>
                          <a:effectLst/>
                          <a:latin typeface="+mn-lt"/>
                          <a:ea typeface="Calibri" panose="020F0502020204030204" pitchFamily="34" charset="0"/>
                          <a:cs typeface="Calibri" panose="020F0502020204030204" pitchFamily="34" charset="0"/>
                        </a:rPr>
                        <a:t>0.036</a:t>
                      </a:r>
                      <a:endParaRPr lang="en-AU" sz="2800" b="1" dirty="0">
                        <a:effectLst/>
                        <a:latin typeface="+mn-lt"/>
                        <a:ea typeface="Calibri" panose="020F0502020204030204" pitchFamily="34" charset="0"/>
                        <a:cs typeface="Times New Roman" panose="02020603050405020304" pitchFamily="18" charset="0"/>
                      </a:endParaRPr>
                    </a:p>
                  </a:txBody>
                  <a:tcPr marL="96960" marR="96960" marT="0" marB="0" anchor="ctr"/>
                </a:tc>
                <a:extLst>
                  <a:ext uri="{0D108BD9-81ED-4DB2-BD59-A6C34878D82A}">
                    <a16:rowId xmlns:a16="http://schemas.microsoft.com/office/drawing/2014/main" val="788154262"/>
                  </a:ext>
                </a:extLst>
              </a:tr>
              <a:tr h="1171725">
                <a:tc>
                  <a:txBody>
                    <a:bodyPr/>
                    <a:lstStyle/>
                    <a:p>
                      <a:r>
                        <a:rPr lang="en-AU" sz="2800" dirty="0"/>
                        <a:t>Genotype X Type</a:t>
                      </a:r>
                    </a:p>
                  </a:txBody>
                  <a:tcPr marL="129280" marR="129280" marT="64640" marB="64640"/>
                </a:tc>
                <a:tc>
                  <a:txBody>
                    <a:bodyPr/>
                    <a:lstStyle/>
                    <a:p>
                      <a:pPr algn="just">
                        <a:lnSpc>
                          <a:spcPct val="107000"/>
                        </a:lnSpc>
                        <a:spcAft>
                          <a:spcPts val="800"/>
                        </a:spcAft>
                      </a:pPr>
                      <a:r>
                        <a:rPr lang="en-AU" sz="2800" b="0" dirty="0">
                          <a:effectLst/>
                        </a:rPr>
                        <a:t>0.15</a:t>
                      </a:r>
                      <a:endParaRPr lang="en-AU"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96960" marR="96960" marT="0" marB="0" anchor="ctr"/>
                </a:tc>
                <a:tc>
                  <a:txBody>
                    <a:bodyPr/>
                    <a:lstStyle/>
                    <a:p>
                      <a:pPr algn="just">
                        <a:lnSpc>
                          <a:spcPct val="107000"/>
                        </a:lnSpc>
                        <a:spcAft>
                          <a:spcPts val="800"/>
                        </a:spcAft>
                      </a:pPr>
                      <a:r>
                        <a:rPr lang="en-AU" sz="2800" b="0" dirty="0">
                          <a:effectLst/>
                        </a:rPr>
                        <a:t>0.342</a:t>
                      </a:r>
                      <a:endParaRPr lang="en-AU"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96960" marR="96960" marT="0" marB="0" anchor="ctr"/>
                </a:tc>
                <a:tc>
                  <a:txBody>
                    <a:bodyPr/>
                    <a:lstStyle/>
                    <a:p>
                      <a:pPr algn="just">
                        <a:lnSpc>
                          <a:spcPct val="107000"/>
                        </a:lnSpc>
                        <a:spcAft>
                          <a:spcPts val="800"/>
                        </a:spcAft>
                      </a:pPr>
                      <a:r>
                        <a:rPr lang="en-AU" sz="2800" b="0" dirty="0">
                          <a:solidFill>
                            <a:srgbClr val="000000"/>
                          </a:solidFill>
                          <a:effectLst/>
                          <a:latin typeface="+mn-lt"/>
                          <a:ea typeface="Calibri" panose="020F0502020204030204" pitchFamily="34" charset="0"/>
                          <a:cs typeface="Calibri" panose="020F0502020204030204" pitchFamily="34" charset="0"/>
                        </a:rPr>
                        <a:t>0.214</a:t>
                      </a:r>
                      <a:endParaRPr lang="en-AU" sz="2800" b="0" dirty="0">
                        <a:effectLst/>
                        <a:latin typeface="+mn-lt"/>
                        <a:ea typeface="Calibri" panose="020F0502020204030204" pitchFamily="34" charset="0"/>
                        <a:cs typeface="Times New Roman" panose="02020603050405020304" pitchFamily="18" charset="0"/>
                      </a:endParaRPr>
                    </a:p>
                  </a:txBody>
                  <a:tcPr marL="96960" marR="96960" marT="0" marB="0" anchor="ctr"/>
                </a:tc>
                <a:tc>
                  <a:txBody>
                    <a:bodyPr/>
                    <a:lstStyle/>
                    <a:p>
                      <a:pPr algn="just">
                        <a:lnSpc>
                          <a:spcPct val="107000"/>
                        </a:lnSpc>
                        <a:spcAft>
                          <a:spcPts val="800"/>
                        </a:spcAft>
                      </a:pPr>
                      <a:r>
                        <a:rPr lang="en-AU" sz="2800" b="1" dirty="0">
                          <a:solidFill>
                            <a:srgbClr val="70AD47"/>
                          </a:solidFill>
                          <a:effectLst/>
                          <a:latin typeface="+mn-lt"/>
                          <a:ea typeface="Calibri" panose="020F0502020204030204" pitchFamily="34" charset="0"/>
                          <a:cs typeface="Calibri" panose="020F0502020204030204" pitchFamily="34" charset="0"/>
                        </a:rPr>
                        <a:t>0.015</a:t>
                      </a:r>
                      <a:endParaRPr lang="en-AU" sz="2800" b="1" dirty="0">
                        <a:effectLst/>
                        <a:latin typeface="+mn-lt"/>
                        <a:ea typeface="Calibri" panose="020F0502020204030204" pitchFamily="34" charset="0"/>
                        <a:cs typeface="Times New Roman" panose="02020603050405020304" pitchFamily="18" charset="0"/>
                      </a:endParaRPr>
                    </a:p>
                  </a:txBody>
                  <a:tcPr marL="96960" marR="96960" marT="0" marB="0" anchor="ctr"/>
                </a:tc>
                <a:extLst>
                  <a:ext uri="{0D108BD9-81ED-4DB2-BD59-A6C34878D82A}">
                    <a16:rowId xmlns:a16="http://schemas.microsoft.com/office/drawing/2014/main" val="39128422"/>
                  </a:ext>
                </a:extLst>
              </a:tr>
            </a:tbl>
          </a:graphicData>
        </a:graphic>
      </p:graphicFrame>
      <p:sp>
        <p:nvSpPr>
          <p:cNvPr id="11" name="TextBox 10">
            <a:extLst>
              <a:ext uri="{FF2B5EF4-FFF2-40B4-BE49-F238E27FC236}">
                <a16:creationId xmlns:a16="http://schemas.microsoft.com/office/drawing/2014/main" id="{5ED7BA76-D30A-4D5E-93B4-C38745DBD501}"/>
              </a:ext>
            </a:extLst>
          </p:cNvPr>
          <p:cNvSpPr txBox="1"/>
          <p:nvPr/>
        </p:nvSpPr>
        <p:spPr>
          <a:xfrm>
            <a:off x="11121328" y="28189159"/>
            <a:ext cx="9574881" cy="1528111"/>
          </a:xfrm>
          <a:prstGeom prst="rect">
            <a:avLst/>
          </a:prstGeom>
          <a:solidFill>
            <a:schemeClr val="bg1"/>
          </a:solidFill>
        </p:spPr>
        <p:txBody>
          <a:bodyPr wrap="square" rtlCol="0">
            <a:spAutoFit/>
          </a:bodyPr>
          <a:lstStyle/>
          <a:p>
            <a:pPr defTabSz="3505627"/>
            <a:r>
              <a:rPr lang="en-AU" sz="3110" dirty="0">
                <a:solidFill>
                  <a:prstClr val="black"/>
                </a:solidFill>
                <a:latin typeface="Arial"/>
              </a:rPr>
              <a:t>Table 1. </a:t>
            </a:r>
            <a:r>
              <a:rPr lang="en-AU" sz="3110" dirty="0">
                <a:solidFill>
                  <a:prstClr val="black"/>
                </a:solidFill>
                <a:latin typeface="Arial"/>
                <a:ea typeface="Calibri" panose="020F0502020204030204" pitchFamily="34" charset="0"/>
              </a:rPr>
              <a:t>F probabilities from REML mixed model analysis of growth traits and growth rates of seedlings and cutting rootstock effects.</a:t>
            </a:r>
            <a:endParaRPr lang="en-AU" sz="3110" dirty="0">
              <a:solidFill>
                <a:prstClr val="black"/>
              </a:solidFill>
              <a:latin typeface="Arial"/>
            </a:endParaRPr>
          </a:p>
        </p:txBody>
      </p:sp>
      <p:sp>
        <p:nvSpPr>
          <p:cNvPr id="66" name="Content Placeholder 38">
            <a:extLst>
              <a:ext uri="{FF2B5EF4-FFF2-40B4-BE49-F238E27FC236}">
                <a16:creationId xmlns:a16="http://schemas.microsoft.com/office/drawing/2014/main" id="{7D1D16F1-8E41-45C9-AE09-EC8F3604CFD9}"/>
              </a:ext>
            </a:extLst>
          </p:cNvPr>
          <p:cNvSpPr txBox="1">
            <a:spLocks/>
          </p:cNvSpPr>
          <p:nvPr/>
        </p:nvSpPr>
        <p:spPr>
          <a:xfrm>
            <a:off x="11149260" y="36290347"/>
            <a:ext cx="9644565" cy="2256030"/>
          </a:xfrm>
          <a:prstGeom prst="rect">
            <a:avLst/>
          </a:prstGeom>
          <a:solidFill>
            <a:schemeClr val="bg1"/>
          </a:solidFill>
        </p:spPr>
        <p:txBody>
          <a:bodyPr vert="horz" lIns="381732" tIns="178142" rIns="381732" bIns="178142" rtlCol="0">
            <a:normAutofit/>
          </a:bodyPr>
          <a:lstStyle>
            <a:lvl1pPr marL="0" indent="0" algn="l" defTabSz="913302" rtl="0" eaLnBrk="1" latinLnBrk="0" hangingPunct="1">
              <a:lnSpc>
                <a:spcPct val="100000"/>
              </a:lnSpc>
              <a:spcBef>
                <a:spcPts val="100"/>
              </a:spcBef>
              <a:spcAft>
                <a:spcPts val="100"/>
              </a:spcAft>
              <a:buClr>
                <a:schemeClr val="tx1"/>
              </a:buClr>
              <a:buFont typeface="+mj-lt"/>
              <a:buNone/>
              <a:defRPr lang="en-US" sz="1900" b="0" kern="1200" dirty="0">
                <a:solidFill>
                  <a:schemeClr val="tx1"/>
                </a:solidFill>
                <a:latin typeface="+mn-lt"/>
                <a:ea typeface="+mn-ea"/>
                <a:cs typeface="+mn-cs"/>
              </a:defRPr>
            </a:lvl1pPr>
            <a:lvl2pPr marL="266700" indent="-266700" algn="l" defTabSz="913302" rtl="0" eaLnBrk="1" latinLnBrk="0" hangingPunct="1">
              <a:lnSpc>
                <a:spcPct val="100000"/>
              </a:lnSpc>
              <a:spcBef>
                <a:spcPts val="100"/>
              </a:spcBef>
              <a:spcAft>
                <a:spcPts val="100"/>
              </a:spcAft>
              <a:buClr>
                <a:schemeClr val="tx1"/>
              </a:buClr>
              <a:buFont typeface="Arial" panose="020B0604020202020204" pitchFamily="34" charset="0"/>
              <a:buChar char="•"/>
              <a:defRPr lang="en-US" sz="1900" b="0" kern="1200" dirty="0">
                <a:solidFill>
                  <a:schemeClr val="tx1"/>
                </a:solidFill>
                <a:latin typeface="+mn-lt"/>
                <a:ea typeface="+mn-ea"/>
                <a:cs typeface="+mn-cs"/>
              </a:defRPr>
            </a:lvl2pPr>
            <a:lvl3pPr marL="542925" indent="-276225" algn="l" defTabSz="913302" rtl="0" eaLnBrk="1" latinLnBrk="0" hangingPunct="1">
              <a:lnSpc>
                <a:spcPct val="100000"/>
              </a:lnSpc>
              <a:spcBef>
                <a:spcPts val="100"/>
              </a:spcBef>
              <a:spcAft>
                <a:spcPts val="100"/>
              </a:spcAft>
              <a:buClrTx/>
              <a:buFont typeface="Tahoma" panose="020B0604030504040204" pitchFamily="34" charset="0"/>
              <a:buChar char="–"/>
              <a:defRPr lang="en-US" sz="1900" kern="1200" baseline="0" dirty="0">
                <a:solidFill>
                  <a:schemeClr val="tx1"/>
                </a:solidFill>
                <a:latin typeface="+mn-lt"/>
                <a:ea typeface="+mn-ea"/>
                <a:cs typeface="+mn-cs"/>
              </a:defRPr>
            </a:lvl3pPr>
            <a:lvl4pPr marL="266700" indent="0" algn="l" defTabSz="913302" rtl="0" eaLnBrk="1" latinLnBrk="0" hangingPunct="1">
              <a:lnSpc>
                <a:spcPct val="100000"/>
              </a:lnSpc>
              <a:spcBef>
                <a:spcPts val="600"/>
              </a:spcBef>
              <a:spcAft>
                <a:spcPts val="600"/>
              </a:spcAft>
              <a:buFont typeface="Wingdings" panose="05000000000000000000" pitchFamily="2" charset="2"/>
              <a:buNone/>
              <a:defRPr lang="en-US" sz="2200" kern="1200" baseline="0" dirty="0">
                <a:solidFill>
                  <a:srgbClr val="962A8B"/>
                </a:solidFill>
                <a:latin typeface="+mn-lt"/>
                <a:ea typeface="+mn-ea"/>
                <a:cs typeface="+mn-cs"/>
              </a:defRPr>
            </a:lvl4pPr>
            <a:lvl5pPr marL="0" indent="0" algn="l" defTabSz="913302" rtl="0" eaLnBrk="1" latinLnBrk="0" hangingPunct="1">
              <a:lnSpc>
                <a:spcPct val="100000"/>
              </a:lnSpc>
              <a:spcBef>
                <a:spcPts val="600"/>
              </a:spcBef>
              <a:spcAft>
                <a:spcPts val="600"/>
              </a:spcAft>
              <a:buFont typeface="Arial" panose="020B0604020202020204" pitchFamily="34" charset="0"/>
              <a:buNone/>
              <a:defRPr lang="en-US" sz="2200" b="1" kern="1200" baseline="0" dirty="0">
                <a:solidFill>
                  <a:schemeClr val="accent1"/>
                </a:solidFill>
                <a:latin typeface="+mn-lt"/>
                <a:ea typeface="+mn-ea"/>
                <a:cs typeface="+mn-cs"/>
              </a:defRPr>
            </a:lvl5pPr>
            <a:lvl6pPr marL="0" indent="0" algn="l" defTabSz="913302" rtl="0" eaLnBrk="1" latinLnBrk="0" hangingPunct="1">
              <a:spcBef>
                <a:spcPts val="600"/>
              </a:spcBef>
              <a:spcAft>
                <a:spcPts val="600"/>
              </a:spcAft>
              <a:buFont typeface="Arial" pitchFamily="34" charset="0"/>
              <a:buNone/>
              <a:defRPr lang="en-US" sz="2800" b="1" kern="1200" baseline="0" dirty="0">
                <a:solidFill>
                  <a:schemeClr val="bg1"/>
                </a:solidFill>
                <a:latin typeface="+mn-lt"/>
                <a:ea typeface="+mn-ea"/>
                <a:cs typeface="+mn-cs"/>
              </a:defRPr>
            </a:lvl6pPr>
            <a:lvl7pPr marL="0" indent="0" algn="l" defTabSz="913302" rtl="0" eaLnBrk="1" latinLnBrk="0" hangingPunct="1">
              <a:spcBef>
                <a:spcPts val="600"/>
              </a:spcBef>
              <a:spcAft>
                <a:spcPts val="600"/>
              </a:spcAft>
              <a:buFont typeface="Arial" pitchFamily="34" charset="0"/>
              <a:buNone/>
              <a:defRPr lang="en-US" sz="2797" b="0" kern="1200" dirty="0">
                <a:solidFill>
                  <a:schemeClr val="tx1"/>
                </a:solidFill>
                <a:latin typeface="+mn-lt"/>
                <a:ea typeface="+mn-ea"/>
                <a:cs typeface="+mn-cs"/>
              </a:defRPr>
            </a:lvl7pPr>
            <a:lvl8pPr marL="539351" indent="-269676" algn="l" defTabSz="913302" rtl="0" eaLnBrk="1" latinLnBrk="0" hangingPunct="1">
              <a:spcBef>
                <a:spcPts val="600"/>
              </a:spcBef>
              <a:spcAft>
                <a:spcPts val="600"/>
              </a:spcAft>
              <a:buFont typeface="Arial Rounded MT" panose="02000403040000020004" pitchFamily="2" charset="0"/>
              <a:buChar char="–"/>
              <a:defRPr lang="en-US" sz="2797" b="0" kern="1200" dirty="0">
                <a:solidFill>
                  <a:schemeClr val="tx1"/>
                </a:solidFill>
                <a:latin typeface="+mn-lt"/>
                <a:ea typeface="+mn-ea"/>
                <a:cs typeface="+mn-cs"/>
              </a:defRPr>
            </a:lvl8pPr>
            <a:lvl9pPr marL="809027" indent="-269676" algn="l" defTabSz="913302" rtl="0" eaLnBrk="1" latinLnBrk="0" hangingPunct="1">
              <a:spcBef>
                <a:spcPts val="600"/>
              </a:spcBef>
              <a:spcAft>
                <a:spcPts val="600"/>
              </a:spcAft>
              <a:buFont typeface="Arial" pitchFamily="34" charset="0"/>
              <a:buChar char="•"/>
              <a:defRPr lang="en-US" sz="2797" b="0" kern="1200" dirty="0">
                <a:solidFill>
                  <a:schemeClr val="tx1"/>
                </a:solidFill>
                <a:latin typeface="+mn-lt"/>
                <a:ea typeface="+mn-ea"/>
                <a:cs typeface="+mn-cs"/>
              </a:defRPr>
            </a:lvl9pPr>
          </a:lstStyle>
          <a:p>
            <a:pPr algn="just" defTabSz="1291226">
              <a:spcBef>
                <a:spcPts val="141"/>
              </a:spcBef>
              <a:spcAft>
                <a:spcPts val="141"/>
              </a:spcAft>
              <a:buClr>
                <a:prstClr val="black"/>
              </a:buClr>
            </a:pPr>
            <a:r>
              <a:rPr lang="en-AU" sz="3390" dirty="0">
                <a:solidFill>
                  <a:prstClr val="black"/>
                </a:solidFill>
              </a:rPr>
              <a:t>This research has been funded by the University of Queensland (UQ) and </a:t>
            </a:r>
            <a:r>
              <a:rPr lang="en-AU" sz="3390" dirty="0" err="1">
                <a:solidFill>
                  <a:prstClr val="black"/>
                </a:solidFill>
              </a:rPr>
              <a:t>Hort</a:t>
            </a:r>
            <a:r>
              <a:rPr lang="en-AU" sz="3390" dirty="0">
                <a:solidFill>
                  <a:prstClr val="black"/>
                </a:solidFill>
              </a:rPr>
              <a:t> Innovation (HI) Australia.</a:t>
            </a:r>
          </a:p>
        </p:txBody>
      </p:sp>
      <p:sp>
        <p:nvSpPr>
          <p:cNvPr id="55" name="Text Placeholder 29">
            <a:extLst>
              <a:ext uri="{FF2B5EF4-FFF2-40B4-BE49-F238E27FC236}">
                <a16:creationId xmlns:a16="http://schemas.microsoft.com/office/drawing/2014/main" id="{D1623859-5920-42CB-9068-63B7E314C09F}"/>
              </a:ext>
            </a:extLst>
          </p:cNvPr>
          <p:cNvSpPr txBox="1">
            <a:spLocks/>
          </p:cNvSpPr>
          <p:nvPr/>
        </p:nvSpPr>
        <p:spPr>
          <a:xfrm>
            <a:off x="784021" y="15497104"/>
            <a:ext cx="9627684" cy="938932"/>
          </a:xfrm>
          <a:prstGeom prst="rect">
            <a:avLst/>
          </a:prstGeom>
          <a:solidFill>
            <a:srgbClr val="E6E3E0"/>
          </a:solidFill>
        </p:spPr>
        <p:txBody>
          <a:bodyPr vert="horz" wrap="square" lIns="381732" tIns="137424" rIns="381732" bIns="137424" rtlCol="0">
            <a:spAutoFit/>
          </a:bodyPr>
          <a:lstStyle>
            <a:lvl1pPr marL="0" indent="0" algn="l" defTabSz="913302" rtl="0" eaLnBrk="1" latinLnBrk="0" hangingPunct="1">
              <a:lnSpc>
                <a:spcPct val="95000"/>
              </a:lnSpc>
              <a:spcBef>
                <a:spcPts val="100"/>
              </a:spcBef>
              <a:spcAft>
                <a:spcPts val="100"/>
              </a:spcAft>
              <a:buClr>
                <a:schemeClr val="tx1"/>
              </a:buClr>
              <a:buFont typeface="+mj-lt"/>
              <a:buNone/>
              <a:defRPr lang="en-US" sz="2400" b="1" kern="1200">
                <a:solidFill>
                  <a:schemeClr val="accent1"/>
                </a:solidFill>
                <a:latin typeface="+mn-lt"/>
                <a:ea typeface="+mn-ea"/>
                <a:cs typeface="+mn-cs"/>
              </a:defRPr>
            </a:lvl1pPr>
            <a:lvl2pPr marL="0" indent="0" algn="l" defTabSz="913302" rtl="0" eaLnBrk="1" latinLnBrk="0" hangingPunct="1">
              <a:lnSpc>
                <a:spcPct val="95000"/>
              </a:lnSpc>
              <a:spcBef>
                <a:spcPts val="100"/>
              </a:spcBef>
              <a:spcAft>
                <a:spcPts val="100"/>
              </a:spcAft>
              <a:buClr>
                <a:schemeClr val="tx1"/>
              </a:buClr>
              <a:buFont typeface="Arial" panose="020B0604020202020204" pitchFamily="34" charset="0"/>
              <a:buNone/>
              <a:defRPr lang="en-US" sz="1900" b="0" kern="1200">
                <a:solidFill>
                  <a:schemeClr val="tx1"/>
                </a:solidFill>
                <a:latin typeface="+mn-lt"/>
                <a:ea typeface="+mn-ea"/>
                <a:cs typeface="+mn-cs"/>
              </a:defRPr>
            </a:lvl2pPr>
            <a:lvl3pPr marL="542925" indent="-276225" algn="l" defTabSz="913302" rtl="0" eaLnBrk="1" latinLnBrk="0" hangingPunct="1">
              <a:lnSpc>
                <a:spcPct val="95000"/>
              </a:lnSpc>
              <a:spcBef>
                <a:spcPts val="100"/>
              </a:spcBef>
              <a:spcAft>
                <a:spcPts val="100"/>
              </a:spcAft>
              <a:buClrTx/>
              <a:buFont typeface="Tahoma" panose="020B0604030504040204" pitchFamily="34" charset="0"/>
              <a:buChar char="–"/>
              <a:defRPr lang="en-US" sz="1900" kern="1200" baseline="0" dirty="0">
                <a:solidFill>
                  <a:schemeClr val="tx1"/>
                </a:solidFill>
                <a:latin typeface="+mn-lt"/>
                <a:ea typeface="+mn-ea"/>
                <a:cs typeface="+mn-cs"/>
              </a:defRPr>
            </a:lvl3pPr>
            <a:lvl4pPr marL="266700" indent="0" algn="l" defTabSz="913302" rtl="0" eaLnBrk="1" latinLnBrk="0" hangingPunct="1">
              <a:lnSpc>
                <a:spcPct val="100000"/>
              </a:lnSpc>
              <a:spcBef>
                <a:spcPts val="600"/>
              </a:spcBef>
              <a:spcAft>
                <a:spcPts val="600"/>
              </a:spcAft>
              <a:buFont typeface="Wingdings" panose="05000000000000000000" pitchFamily="2" charset="2"/>
              <a:buNone/>
              <a:defRPr lang="en-US" sz="2200" kern="1200" baseline="0" dirty="0">
                <a:solidFill>
                  <a:schemeClr val="accent1"/>
                </a:solidFill>
                <a:latin typeface="+mn-lt"/>
                <a:ea typeface="+mn-ea"/>
                <a:cs typeface="+mn-cs"/>
              </a:defRPr>
            </a:lvl4pPr>
            <a:lvl5pPr marL="0" indent="0" algn="l" defTabSz="913302" rtl="0" eaLnBrk="1" latinLnBrk="0" hangingPunct="1">
              <a:lnSpc>
                <a:spcPct val="100000"/>
              </a:lnSpc>
              <a:spcBef>
                <a:spcPts val="600"/>
              </a:spcBef>
              <a:spcAft>
                <a:spcPts val="600"/>
              </a:spcAft>
              <a:buFont typeface="Arial" panose="020B0604020202020204" pitchFamily="34" charset="0"/>
              <a:buNone/>
              <a:defRPr lang="en-US" sz="2200" b="1" kern="1200" baseline="0" dirty="0">
                <a:solidFill>
                  <a:schemeClr val="accent1"/>
                </a:solidFill>
                <a:latin typeface="+mn-lt"/>
                <a:ea typeface="+mn-ea"/>
                <a:cs typeface="+mn-cs"/>
              </a:defRPr>
            </a:lvl5pPr>
            <a:lvl6pPr marL="0" indent="0" algn="l" defTabSz="913302" rtl="0" eaLnBrk="1" latinLnBrk="0" hangingPunct="1">
              <a:spcBef>
                <a:spcPts val="600"/>
              </a:spcBef>
              <a:spcAft>
                <a:spcPts val="600"/>
              </a:spcAft>
              <a:buFont typeface="Arial" pitchFamily="34" charset="0"/>
              <a:buNone/>
              <a:defRPr lang="en-AU" sz="2800" b="1" kern="1200" baseline="0" dirty="0">
                <a:solidFill>
                  <a:schemeClr val="bg1"/>
                </a:solidFill>
                <a:latin typeface="+mn-lt"/>
                <a:ea typeface="+mn-ea"/>
                <a:cs typeface="+mn-cs"/>
              </a:defRPr>
            </a:lvl6pPr>
            <a:lvl7pPr marL="0" indent="0" algn="l" defTabSz="913302" rtl="0" eaLnBrk="1" latinLnBrk="0" hangingPunct="1">
              <a:spcBef>
                <a:spcPts val="600"/>
              </a:spcBef>
              <a:spcAft>
                <a:spcPts val="600"/>
              </a:spcAft>
              <a:buFont typeface="Arial" pitchFamily="34" charset="0"/>
              <a:buNone/>
              <a:defRPr sz="2797" b="0" kern="1200">
                <a:solidFill>
                  <a:schemeClr val="tx1"/>
                </a:solidFill>
                <a:latin typeface="+mn-lt"/>
                <a:ea typeface="+mn-ea"/>
                <a:cs typeface="+mn-cs"/>
              </a:defRPr>
            </a:lvl7pPr>
            <a:lvl8pPr marL="539351" indent="-269676" algn="l" defTabSz="913302" rtl="0" eaLnBrk="1" latinLnBrk="0" hangingPunct="1">
              <a:spcBef>
                <a:spcPts val="600"/>
              </a:spcBef>
              <a:spcAft>
                <a:spcPts val="600"/>
              </a:spcAft>
              <a:buFont typeface="Arial Rounded MT" panose="02000403040000020004" pitchFamily="2" charset="0"/>
              <a:buChar char="–"/>
              <a:defRPr sz="2797" b="0" kern="1200">
                <a:solidFill>
                  <a:schemeClr val="tx1"/>
                </a:solidFill>
                <a:latin typeface="+mn-lt"/>
                <a:ea typeface="+mn-ea"/>
                <a:cs typeface="+mn-cs"/>
              </a:defRPr>
            </a:lvl8pPr>
            <a:lvl9pPr marL="809027" indent="-269676" algn="l" defTabSz="913302" rtl="0" eaLnBrk="1" latinLnBrk="0" hangingPunct="1">
              <a:spcBef>
                <a:spcPts val="600"/>
              </a:spcBef>
              <a:spcAft>
                <a:spcPts val="600"/>
              </a:spcAft>
              <a:buFont typeface="Arial" pitchFamily="34" charset="0"/>
              <a:buChar char="•"/>
              <a:defRPr sz="2797" b="0" kern="1200">
                <a:solidFill>
                  <a:schemeClr val="tx1"/>
                </a:solidFill>
                <a:latin typeface="+mn-lt"/>
                <a:ea typeface="+mn-ea"/>
                <a:cs typeface="+mn-cs"/>
              </a:defRPr>
            </a:lvl9pPr>
          </a:lstStyle>
          <a:p>
            <a:pPr defTabSz="1291226">
              <a:spcBef>
                <a:spcPts val="141"/>
              </a:spcBef>
              <a:spcAft>
                <a:spcPts val="141"/>
              </a:spcAft>
              <a:buClr>
                <a:prstClr val="black"/>
              </a:buClr>
            </a:pPr>
            <a:r>
              <a:rPr lang="en-AU" sz="4524" dirty="0">
                <a:solidFill>
                  <a:srgbClr val="51247A"/>
                </a:solidFill>
                <a:latin typeface="Arial"/>
              </a:rPr>
              <a:t>Methodology</a:t>
            </a:r>
          </a:p>
        </p:txBody>
      </p:sp>
      <p:pic>
        <p:nvPicPr>
          <p:cNvPr id="4" name="Picture 3">
            <a:extLst>
              <a:ext uri="{FF2B5EF4-FFF2-40B4-BE49-F238E27FC236}">
                <a16:creationId xmlns:a16="http://schemas.microsoft.com/office/drawing/2014/main" id="{267F95AC-1AAC-4853-BF00-5604E71E5171}"/>
              </a:ext>
            </a:extLst>
          </p:cNvPr>
          <p:cNvPicPr>
            <a:picLocks noChangeAspect="1"/>
          </p:cNvPicPr>
          <p:nvPr/>
        </p:nvPicPr>
        <p:blipFill>
          <a:blip r:embed="rId4"/>
          <a:stretch>
            <a:fillRect/>
          </a:stretch>
        </p:blipFill>
        <p:spPr>
          <a:xfrm>
            <a:off x="11108832" y="5017962"/>
            <a:ext cx="18201329" cy="11154117"/>
          </a:xfrm>
          <a:prstGeom prst="rect">
            <a:avLst/>
          </a:prstGeom>
          <a:solidFill>
            <a:schemeClr val="bg1"/>
          </a:solidFill>
        </p:spPr>
      </p:pic>
      <p:pic>
        <p:nvPicPr>
          <p:cNvPr id="5" name="Picture 4">
            <a:extLst>
              <a:ext uri="{FF2B5EF4-FFF2-40B4-BE49-F238E27FC236}">
                <a16:creationId xmlns:a16="http://schemas.microsoft.com/office/drawing/2014/main" id="{B088A54D-9C17-4DBE-8056-E3B2DC35C747}"/>
              </a:ext>
            </a:extLst>
          </p:cNvPr>
          <p:cNvPicPr>
            <a:picLocks noChangeAspect="1"/>
          </p:cNvPicPr>
          <p:nvPr/>
        </p:nvPicPr>
        <p:blipFill>
          <a:blip r:embed="rId5"/>
          <a:stretch>
            <a:fillRect/>
          </a:stretch>
        </p:blipFill>
        <p:spPr>
          <a:xfrm>
            <a:off x="11108832" y="18677095"/>
            <a:ext cx="9076331" cy="7023845"/>
          </a:xfrm>
          <a:prstGeom prst="rect">
            <a:avLst/>
          </a:prstGeom>
        </p:spPr>
      </p:pic>
      <p:pic>
        <p:nvPicPr>
          <p:cNvPr id="9" name="Picture 8">
            <a:extLst>
              <a:ext uri="{FF2B5EF4-FFF2-40B4-BE49-F238E27FC236}">
                <a16:creationId xmlns:a16="http://schemas.microsoft.com/office/drawing/2014/main" id="{5FE544BB-F5FD-4981-8FCD-C61F813537AE}"/>
              </a:ext>
            </a:extLst>
          </p:cNvPr>
          <p:cNvPicPr>
            <a:picLocks noChangeAspect="1"/>
          </p:cNvPicPr>
          <p:nvPr/>
        </p:nvPicPr>
        <p:blipFill>
          <a:blip r:embed="rId6"/>
          <a:stretch>
            <a:fillRect/>
          </a:stretch>
        </p:blipFill>
        <p:spPr>
          <a:xfrm>
            <a:off x="20635158" y="18604445"/>
            <a:ext cx="8772257" cy="7023845"/>
          </a:xfrm>
          <a:prstGeom prst="rect">
            <a:avLst/>
          </a:prstGeom>
        </p:spPr>
      </p:pic>
      <p:pic>
        <p:nvPicPr>
          <p:cNvPr id="1026" name="Picture 2" descr="Member Services – vegetablesWA">
            <a:extLst>
              <a:ext uri="{FF2B5EF4-FFF2-40B4-BE49-F238E27FC236}">
                <a16:creationId xmlns:a16="http://schemas.microsoft.com/office/drawing/2014/main" id="{B9AF8719-07A3-419A-B4EE-786DE661C9B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60178" y="40142635"/>
            <a:ext cx="4162425" cy="21621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4942796-59C9-4212-9ADC-1832CF4750EB}"/>
              </a:ext>
            </a:extLst>
          </p:cNvPr>
          <p:cNvSpPr txBox="1"/>
          <p:nvPr/>
        </p:nvSpPr>
        <p:spPr>
          <a:xfrm>
            <a:off x="378210" y="40985747"/>
            <a:ext cx="9181968" cy="1319063"/>
          </a:xfrm>
          <a:prstGeom prst="rect">
            <a:avLst/>
          </a:prstGeom>
          <a:solidFill>
            <a:schemeClr val="bg1"/>
          </a:solidFill>
        </p:spPr>
        <p:txBody>
          <a:bodyPr wrap="square" rtlCol="0">
            <a:spAutoFit/>
          </a:bodyPr>
          <a:lstStyle/>
          <a:p>
            <a:endParaRPr lang="en-AU" dirty="0"/>
          </a:p>
        </p:txBody>
      </p:sp>
    </p:spTree>
    <p:extLst>
      <p:ext uri="{BB962C8B-B14F-4D97-AF65-F5344CB8AC3E}">
        <p14:creationId xmlns:p14="http://schemas.microsoft.com/office/powerpoint/2010/main" val="464106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University of Queensland">
  <a:themeElements>
    <a:clrScheme name="UQ">
      <a:dk1>
        <a:sysClr val="windowText" lastClr="000000"/>
      </a:dk1>
      <a:lt1>
        <a:sysClr val="window" lastClr="FFFFFF"/>
      </a:lt1>
      <a:dk2>
        <a:srgbClr val="44546A"/>
      </a:dk2>
      <a:lt2>
        <a:srgbClr val="E7E6E6"/>
      </a:lt2>
      <a:accent1>
        <a:srgbClr val="51247A"/>
      </a:accent1>
      <a:accent2>
        <a:srgbClr val="E62645"/>
      </a:accent2>
      <a:accent3>
        <a:srgbClr val="00A2C7"/>
      </a:accent3>
      <a:accent4>
        <a:srgbClr val="EB602B"/>
      </a:accent4>
      <a:accent5>
        <a:srgbClr val="4085C6"/>
      </a:accent5>
      <a:accent6>
        <a:srgbClr val="2EA836"/>
      </a:accent6>
      <a:hlink>
        <a:srgbClr val="51247A"/>
      </a:hlink>
      <a:folHlink>
        <a:srgbClr val="51247A"/>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Q PowerPoint Template v4.potx" id="{EB40B91F-2F7C-4628-893D-3539496D6C6A}" vid="{691CE4A2-4C6F-4895-A94C-37E246F52C87}"/>
    </a:ext>
  </a:extLst>
</a:theme>
</file>

<file path=docProps/app.xml><?xml version="1.0" encoding="utf-8"?>
<Properties xmlns="http://schemas.openxmlformats.org/officeDocument/2006/extended-properties" xmlns:vt="http://schemas.openxmlformats.org/officeDocument/2006/docPropsVTypes">
  <Template/>
  <TotalTime>405</TotalTime>
  <Words>725</Words>
  <Application>Microsoft Office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Rounded MT</vt:lpstr>
      <vt:lpstr>Calibri</vt:lpstr>
      <vt:lpstr>Tahoma</vt:lpstr>
      <vt:lpstr>Wingdings</vt:lpstr>
      <vt:lpstr>University of Queensland</vt:lpstr>
      <vt:lpstr>Evaluating seven macadamia seedling and cutting rootstocks  for their effect on scion growth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macadamia seedling and cutting rootstocks for their effect on scion growth P. Dhakal Poudel*, B. Topp, M. Alam, M. Cowan</dc:title>
  <dc:creator>Pragya Dhakal Poudel</dc:creator>
  <cp:lastModifiedBy>Pragya Dhakal Poudel</cp:lastModifiedBy>
  <cp:revision>6</cp:revision>
  <dcterms:created xsi:type="dcterms:W3CDTF">2021-11-11T02:53:30Z</dcterms:created>
  <dcterms:modified xsi:type="dcterms:W3CDTF">2021-11-19T00:31:23Z</dcterms:modified>
</cp:coreProperties>
</file>