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7.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8.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9.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0.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1.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2.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3.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Lst>
  <p:sldSz cx="31680150" cy="37439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793" userDrawn="1">
          <p15:clr>
            <a:srgbClr val="A4A3A4"/>
          </p15:clr>
        </p15:guide>
        <p15:guide id="2" pos="1063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rnando Torralbo Cerro" initials="FTC" lastIdx="1" clrIdx="0">
    <p:extLst>
      <p:ext uri="{19B8F6BF-5375-455C-9EA6-DF929625EA0E}">
        <p15:presenceInfo xmlns:p15="http://schemas.microsoft.com/office/powerpoint/2012/main" userId="01b99bf8139cdac1" providerId="Windows Live"/>
      </p:ext>
    </p:extLst>
  </p:cmAuthor>
  <p:cmAuthor id="2" name="Fritschi, Felix B." initials="FFB" lastIdx="1" clrIdx="1">
    <p:extLst>
      <p:ext uri="{19B8F6BF-5375-455C-9EA6-DF929625EA0E}">
        <p15:presenceInfo xmlns:p15="http://schemas.microsoft.com/office/powerpoint/2012/main" userId="S-1-5-21-2000478354-261478967-682003330-626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FCF1"/>
    <a:srgbClr val="E0F0FA"/>
    <a:srgbClr val="0096FF"/>
    <a:srgbClr val="E97D72"/>
    <a:srgbClr val="FF40FF"/>
    <a:srgbClr val="F0B82E"/>
    <a:srgbClr val="53BDC2"/>
    <a:srgbClr val="FAE3B3"/>
    <a:srgbClr val="FEF9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 autoAdjust="0"/>
    <p:restoredTop sz="94674"/>
  </p:normalViewPr>
  <p:slideViewPr>
    <p:cSldViewPr snapToObjects="1">
      <p:cViewPr>
        <p:scale>
          <a:sx n="85" d="100"/>
          <a:sy n="85" d="100"/>
        </p:scale>
        <p:origin x="-80" y="144"/>
      </p:cViewPr>
      <p:guideLst>
        <p:guide orient="horz" pos="11793"/>
        <p:guide pos="1063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7.xml"/></Relationships>
</file>

<file path=ppt/charts/_rels/chart11.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8.xml"/></Relationships>
</file>

<file path=ppt/charts/_rels/chart12.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9.xml"/></Relationships>
</file>

<file path=ppt/charts/_rels/chart13.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0.xml"/></Relationships>
</file>

<file path=ppt/charts/_rels/chart14.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1.xml"/></Relationships>
</file>

<file path=ppt/charts/_rels/chart15.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2.xml"/></Relationships>
</file>

<file path=ppt/charts/_rels/chart16.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3.xml"/></Relationships>
</file>

<file path=ppt/charts/_rels/chart17.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Users/macbookpro/Dropbox/%23%20Manuscripts/4.Wheat_Phenology/Data_Sheet.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oleObject" Target="file:////Users\macbookpro\Dropbox\%23%23%20Articulos\7.Wheat_Phenology\Data_Sheet.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442123951205625"/>
          <c:y val="0.15817298427533483"/>
          <c:w val="0.66694931712708261"/>
          <c:h val="0.702150588426108"/>
        </c:manualLayout>
      </c:layout>
      <c:barChart>
        <c:barDir val="col"/>
        <c:grouping val="clustered"/>
        <c:varyColors val="0"/>
        <c:ser>
          <c:idx val="0"/>
          <c:order val="0"/>
          <c:tx>
            <c:strRef>
              <c:f>'Gene expression'!$B$21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'Gene expression'!$O$42:$O$43</c:f>
                <c:numCache>
                  <c:formatCode>General</c:formatCode>
                  <c:ptCount val="2"/>
                  <c:pt idx="0">
                    <c:v>5.5600591203564642</c:v>
                  </c:pt>
                  <c:pt idx="1">
                    <c:v>7.077347048806697</c:v>
                  </c:pt>
                </c:numCache>
              </c:numRef>
            </c:plus>
            <c:minus>
              <c:numRef>
                <c:f>'Gene expression'!$O$42:$O$43</c:f>
                <c:numCache>
                  <c:formatCode>General</c:formatCode>
                  <c:ptCount val="2"/>
                  <c:pt idx="0">
                    <c:v>5.5600591203564642</c:v>
                  </c:pt>
                  <c:pt idx="1">
                    <c:v>7.077347048806697</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expression'!$O$22:$O$23</c:f>
              <c:numCache>
                <c:formatCode>General</c:formatCode>
                <c:ptCount val="2"/>
                <c:pt idx="0">
                  <c:v>27.28069301</c:v>
                </c:pt>
                <c:pt idx="1">
                  <c:v>58.49703358</c:v>
                </c:pt>
              </c:numCache>
            </c:numRef>
          </c:val>
          <c:extLst>
            <c:ext xmlns:c16="http://schemas.microsoft.com/office/drawing/2014/chart" uri="{C3380CC4-5D6E-409C-BE32-E72D297353CC}">
              <c16:uniqueId val="{00000000-26D5-6C4A-9BE2-2E6AE91FA28A}"/>
            </c:ext>
          </c:extLst>
        </c:ser>
        <c:ser>
          <c:idx val="1"/>
          <c:order val="1"/>
          <c:tx>
            <c:strRef>
              <c:f>'Gene expression'!$B$24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'Gene expression'!$O$45:$O$46</c:f>
                <c:numCache>
                  <c:formatCode>General</c:formatCode>
                  <c:ptCount val="2"/>
                  <c:pt idx="0">
                    <c:v>0.52674616110017691</c:v>
                  </c:pt>
                  <c:pt idx="1">
                    <c:v>4.2822757890254284</c:v>
                  </c:pt>
                </c:numCache>
              </c:numRef>
            </c:plus>
            <c:minus>
              <c:numRef>
                <c:f>'Gene expression'!$O$45:$O$46</c:f>
                <c:numCache>
                  <c:formatCode>General</c:formatCode>
                  <c:ptCount val="2"/>
                  <c:pt idx="0">
                    <c:v>0.52674616110017691</c:v>
                  </c:pt>
                  <c:pt idx="1">
                    <c:v>4.2822757890254284</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expression'!$O$25:$O$26</c:f>
              <c:numCache>
                <c:formatCode>General</c:formatCode>
                <c:ptCount val="2"/>
                <c:pt idx="0">
                  <c:v>33.793281847499998</c:v>
                </c:pt>
                <c:pt idx="1">
                  <c:v>56.747522593750006</c:v>
                </c:pt>
              </c:numCache>
            </c:numRef>
          </c:val>
          <c:extLst>
            <c:ext xmlns:c16="http://schemas.microsoft.com/office/drawing/2014/chart" uri="{C3380CC4-5D6E-409C-BE32-E72D297353CC}">
              <c16:uniqueId val="{00000001-26D5-6C4A-9BE2-2E6AE91FA28A}"/>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80"/>
          <c:min val="0"/>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i="1" dirty="0"/>
                  <a:t>Ferredoxin-NADP(H) oxidoreductase</a:t>
                </a:r>
                <a:r>
                  <a:rPr lang="en-US" dirty="0"/>
                  <a:t> (Relative Expression)</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sz="12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6097119272137"/>
          <c:y val="6.7671058206138571E-2"/>
          <c:w val="0.57418470561855472"/>
          <c:h val="0.78199103246760038"/>
        </c:manualLayout>
      </c:layout>
      <c:barChart>
        <c:barDir val="col"/>
        <c:grouping val="clustered"/>
        <c:varyColors val="0"/>
        <c:ser>
          <c:idx val="0"/>
          <c:order val="0"/>
          <c:tx>
            <c:strRef>
              <c:f>'Metabolites and Cmetabolism'!$B$21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'Metabolites and Cmetabolism'!$S$45:$S$46</c:f>
                <c:numCache>
                  <c:formatCode>General</c:formatCode>
                  <c:ptCount val="2"/>
                  <c:pt idx="0">
                    <c:v>7.6501111313535297</c:v>
                  </c:pt>
                  <c:pt idx="1">
                    <c:v>2.4192090385069509</c:v>
                  </c:pt>
                </c:numCache>
              </c:numRef>
            </c:plus>
            <c:minus>
              <c:numRef>
                <c:f>'Metabolites and Cmetabolism'!$S$45:$S$46</c:f>
                <c:numCache>
                  <c:formatCode>General</c:formatCode>
                  <c:ptCount val="2"/>
                  <c:pt idx="0">
                    <c:v>7.6501111313535297</c:v>
                  </c:pt>
                  <c:pt idx="1">
                    <c:v>2.4192090385069509</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'Metabolites and Cmetabolism'!$S$22:$S$23</c:f>
              <c:numCache>
                <c:formatCode>General</c:formatCode>
                <c:ptCount val="2"/>
                <c:pt idx="0">
                  <c:v>141.23806049041337</c:v>
                </c:pt>
                <c:pt idx="1">
                  <c:v>88.121777692997654</c:v>
                </c:pt>
              </c:numCache>
            </c:numRef>
          </c:val>
          <c:extLst>
            <c:ext xmlns:c16="http://schemas.microsoft.com/office/drawing/2014/chart" uri="{C3380CC4-5D6E-409C-BE32-E72D297353CC}">
              <c16:uniqueId val="{00000000-6516-AF4B-8AE5-80468FB0F6AD}"/>
            </c:ext>
          </c:extLst>
        </c:ser>
        <c:ser>
          <c:idx val="1"/>
          <c:order val="1"/>
          <c:tx>
            <c:strRef>
              <c:f>'Metabolites and Cmetabolism'!$B$24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'Metabolites and Cmetabolism'!$S$48:$S$49</c:f>
                <c:numCache>
                  <c:formatCode>General</c:formatCode>
                  <c:ptCount val="2"/>
                  <c:pt idx="0">
                    <c:v>4.843442960182367</c:v>
                  </c:pt>
                  <c:pt idx="1">
                    <c:v>7.6191294376194989</c:v>
                  </c:pt>
                </c:numCache>
              </c:numRef>
            </c:plus>
            <c:minus>
              <c:numRef>
                <c:f>'Metabolites and Cmetabolism'!$S$48:$S$49</c:f>
                <c:numCache>
                  <c:formatCode>General</c:formatCode>
                  <c:ptCount val="2"/>
                  <c:pt idx="0">
                    <c:v>4.843442960182367</c:v>
                  </c:pt>
                  <c:pt idx="1">
                    <c:v>7.6191294376194989</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'Metabolites and Cmetabolism'!$S$25:$S$26</c:f>
              <c:numCache>
                <c:formatCode>General</c:formatCode>
                <c:ptCount val="2"/>
                <c:pt idx="0">
                  <c:v>141.55750767324605</c:v>
                </c:pt>
                <c:pt idx="1">
                  <c:v>118.09538806988159</c:v>
                </c:pt>
              </c:numCache>
            </c:numRef>
          </c:val>
          <c:extLst>
            <c:ext xmlns:c16="http://schemas.microsoft.com/office/drawing/2014/chart" uri="{C3380CC4-5D6E-409C-BE32-E72D297353CC}">
              <c16:uniqueId val="{00000001-6516-AF4B-8AE5-80468FB0F6AD}"/>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200"/>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0" baseline="0">
                    <a:effectLst/>
                  </a:rPr>
                  <a:t>Starch (nmol Gluc g</a:t>
                </a:r>
                <a:r>
                  <a:rPr lang="en-US" sz="1200" b="0" i="0" baseline="30000">
                    <a:effectLst/>
                  </a:rPr>
                  <a:t>-1</a:t>
                </a:r>
                <a:r>
                  <a:rPr lang="en-US" sz="1200" b="0" i="0" baseline="0">
                    <a:effectLst/>
                  </a:rPr>
                  <a:t> DW)</a:t>
                </a:r>
                <a:endParaRPr lang="en-US" sz="120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884900617977623"/>
          <c:y val="3.9231794793015244E-2"/>
          <c:w val="0.57864090996023088"/>
          <c:h val="0.82520463220748974"/>
        </c:manualLayout>
      </c:layout>
      <c:barChart>
        <c:barDir val="col"/>
        <c:grouping val="clustered"/>
        <c:varyColors val="0"/>
        <c:ser>
          <c:idx val="0"/>
          <c:order val="0"/>
          <c:tx>
            <c:strRef>
              <c:f>'Metabolites and Cmetabolism'!$B$21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'Metabolites and Cmetabolism'!$T$45:$T$46</c:f>
                <c:numCache>
                  <c:formatCode>General</c:formatCode>
                  <c:ptCount val="2"/>
                  <c:pt idx="0">
                    <c:v>3.815027180665254</c:v>
                  </c:pt>
                  <c:pt idx="1">
                    <c:v>1.9013328919287447</c:v>
                  </c:pt>
                </c:numCache>
              </c:numRef>
            </c:plus>
            <c:minus>
              <c:numRef>
                <c:f>'Metabolites and Cmetabolism'!$T$45:$T$46</c:f>
                <c:numCache>
                  <c:formatCode>General</c:formatCode>
                  <c:ptCount val="2"/>
                  <c:pt idx="0">
                    <c:v>3.815027180665254</c:v>
                  </c:pt>
                  <c:pt idx="1">
                    <c:v>1.9013328919287447</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'Metabolites and Cmetabolism'!$T$22:$T$23</c:f>
              <c:numCache>
                <c:formatCode>General</c:formatCode>
                <c:ptCount val="2"/>
                <c:pt idx="0">
                  <c:v>61.084528978742199</c:v>
                </c:pt>
                <c:pt idx="1">
                  <c:v>39.880232133818858</c:v>
                </c:pt>
              </c:numCache>
            </c:numRef>
          </c:val>
          <c:extLst>
            <c:ext xmlns:c16="http://schemas.microsoft.com/office/drawing/2014/chart" uri="{C3380CC4-5D6E-409C-BE32-E72D297353CC}">
              <c16:uniqueId val="{00000000-F06B-1C49-9C14-2757DF3E9C1F}"/>
            </c:ext>
          </c:extLst>
        </c:ser>
        <c:ser>
          <c:idx val="1"/>
          <c:order val="1"/>
          <c:tx>
            <c:strRef>
              <c:f>'Metabolites and Cmetabolism'!$B$24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'Metabolites and Cmetabolism'!$T$48:$T$49</c:f>
                <c:numCache>
                  <c:formatCode>General</c:formatCode>
                  <c:ptCount val="2"/>
                  <c:pt idx="0">
                    <c:v>7.1586377146409417</c:v>
                  </c:pt>
                  <c:pt idx="1">
                    <c:v>3.4295597651710126</c:v>
                  </c:pt>
                </c:numCache>
              </c:numRef>
            </c:plus>
            <c:minus>
              <c:numRef>
                <c:f>'Metabolites and Cmetabolism'!$T$48:$T$49</c:f>
                <c:numCache>
                  <c:formatCode>General</c:formatCode>
                  <c:ptCount val="2"/>
                  <c:pt idx="0">
                    <c:v>7.1586377146409417</c:v>
                  </c:pt>
                  <c:pt idx="1">
                    <c:v>3.4295597651710126</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'Metabolites and Cmetabolism'!$T$25:$T$26</c:f>
              <c:numCache>
                <c:formatCode>General</c:formatCode>
                <c:ptCount val="2"/>
                <c:pt idx="0">
                  <c:v>66.734607648912359</c:v>
                </c:pt>
                <c:pt idx="1">
                  <c:v>48.892317134812068</c:v>
                </c:pt>
              </c:numCache>
            </c:numRef>
          </c:val>
          <c:extLst>
            <c:ext xmlns:c16="http://schemas.microsoft.com/office/drawing/2014/chart" uri="{C3380CC4-5D6E-409C-BE32-E72D297353CC}">
              <c16:uniqueId val="{00000001-F06B-1C49-9C14-2757DF3E9C1F}"/>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100"/>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0" baseline="0">
                    <a:effectLst/>
                  </a:rPr>
                  <a:t>Glucose (nmol Gluc g</a:t>
                </a:r>
                <a:r>
                  <a:rPr lang="en-US" sz="1200" b="0" i="0" baseline="30000">
                    <a:effectLst/>
                  </a:rPr>
                  <a:t>-1</a:t>
                </a:r>
                <a:r>
                  <a:rPr lang="en-US" sz="1200" b="0" i="0" baseline="0">
                    <a:effectLst/>
                  </a:rPr>
                  <a:t> DW)</a:t>
                </a:r>
                <a:endParaRPr lang="en-US" sz="120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84961448085629"/>
          <c:y val="3.9231794793015244E-2"/>
          <c:w val="0.57823833075919928"/>
          <c:h val="0.82520463220748974"/>
        </c:manualLayout>
      </c:layout>
      <c:barChart>
        <c:barDir val="col"/>
        <c:grouping val="clustered"/>
        <c:varyColors val="0"/>
        <c:ser>
          <c:idx val="0"/>
          <c:order val="0"/>
          <c:tx>
            <c:strRef>
              <c:f>'Metabolites and Cmetabolism'!$B$21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'Metabolites and Cmetabolism'!$U$45:$U$46</c:f>
                <c:numCache>
                  <c:formatCode>General</c:formatCode>
                  <c:ptCount val="2"/>
                  <c:pt idx="0">
                    <c:v>1.0268581888902495</c:v>
                  </c:pt>
                  <c:pt idx="1">
                    <c:v>1.9649425503659121</c:v>
                  </c:pt>
                </c:numCache>
              </c:numRef>
            </c:plus>
            <c:minus>
              <c:numRef>
                <c:f>'Metabolites and Cmetabolism'!$U$45:$U$46</c:f>
                <c:numCache>
                  <c:formatCode>General</c:formatCode>
                  <c:ptCount val="2"/>
                  <c:pt idx="0">
                    <c:v>1.0268581888902495</c:v>
                  </c:pt>
                  <c:pt idx="1">
                    <c:v>1.9649425503659121</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'Metabolites and Cmetabolism'!$U$22:$U$23</c:f>
              <c:numCache>
                <c:formatCode>General</c:formatCode>
                <c:ptCount val="2"/>
                <c:pt idx="0">
                  <c:v>6.6727989391045179</c:v>
                </c:pt>
                <c:pt idx="1">
                  <c:v>12.832276358077259</c:v>
                </c:pt>
              </c:numCache>
            </c:numRef>
          </c:val>
          <c:extLst>
            <c:ext xmlns:c16="http://schemas.microsoft.com/office/drawing/2014/chart" uri="{C3380CC4-5D6E-409C-BE32-E72D297353CC}">
              <c16:uniqueId val="{00000000-0ABC-5B4E-A8E2-49AED5D162C8}"/>
            </c:ext>
          </c:extLst>
        </c:ser>
        <c:ser>
          <c:idx val="1"/>
          <c:order val="1"/>
          <c:tx>
            <c:strRef>
              <c:f>'Metabolites and Cmetabolism'!$B$24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'Metabolites and Cmetabolism'!$U$48:$U$49</c:f>
                <c:numCache>
                  <c:formatCode>General</c:formatCode>
                  <c:ptCount val="2"/>
                  <c:pt idx="0">
                    <c:v>2.2553923297496179</c:v>
                  </c:pt>
                  <c:pt idx="1">
                    <c:v>0.76856375922179054</c:v>
                  </c:pt>
                </c:numCache>
              </c:numRef>
            </c:plus>
            <c:minus>
              <c:numRef>
                <c:f>'Metabolites and Cmetabolism'!$U$48:$U$49</c:f>
                <c:numCache>
                  <c:formatCode>General</c:formatCode>
                  <c:ptCount val="2"/>
                  <c:pt idx="0">
                    <c:v>2.2553923297496179</c:v>
                  </c:pt>
                  <c:pt idx="1">
                    <c:v>0.76856375922179054</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'Metabolites and Cmetabolism'!$U$25:$U$26</c:f>
              <c:numCache>
                <c:formatCode>General</c:formatCode>
                <c:ptCount val="2"/>
                <c:pt idx="0">
                  <c:v>44.169330084254007</c:v>
                </c:pt>
                <c:pt idx="1">
                  <c:v>7.1381071515971666</c:v>
                </c:pt>
              </c:numCache>
            </c:numRef>
          </c:val>
          <c:extLst>
            <c:ext xmlns:c16="http://schemas.microsoft.com/office/drawing/2014/chart" uri="{C3380CC4-5D6E-409C-BE32-E72D297353CC}">
              <c16:uniqueId val="{00000001-0ABC-5B4E-A8E2-49AED5D162C8}"/>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60"/>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0" baseline="0">
                    <a:effectLst/>
                  </a:rPr>
                  <a:t>Sucrose (nmol Gluc g</a:t>
                </a:r>
                <a:r>
                  <a:rPr lang="en-US" sz="1200" b="0" i="0" baseline="30000">
                    <a:effectLst/>
                  </a:rPr>
                  <a:t>-1</a:t>
                </a:r>
                <a:r>
                  <a:rPr lang="en-US" sz="1200" b="0" i="0" baseline="0">
                    <a:effectLst/>
                  </a:rPr>
                  <a:t> DW)</a:t>
                </a:r>
                <a:endParaRPr lang="en-US" sz="120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50830054383579"/>
          <c:y val="3.9231794793015244E-2"/>
          <c:w val="0.64807301264319439"/>
          <c:h val="0.82520463220748974"/>
        </c:manualLayout>
      </c:layout>
      <c:barChart>
        <c:barDir val="col"/>
        <c:grouping val="clustered"/>
        <c:varyColors val="0"/>
        <c:ser>
          <c:idx val="0"/>
          <c:order val="0"/>
          <c:tx>
            <c:strRef>
              <c:f>'Redox Status'!$B$23</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'Redox Status'!$M$44:$M$45</c:f>
                <c:numCache>
                  <c:formatCode>General</c:formatCode>
                  <c:ptCount val="2"/>
                  <c:pt idx="0">
                    <c:v>9.2372698892280649</c:v>
                  </c:pt>
                  <c:pt idx="1">
                    <c:v>14.542598486495505</c:v>
                  </c:pt>
                </c:numCache>
              </c:numRef>
            </c:plus>
            <c:minus>
              <c:numRef>
                <c:f>'Redox Status'!$M$44:$M$45</c:f>
                <c:numCache>
                  <c:formatCode>General</c:formatCode>
                  <c:ptCount val="2"/>
                  <c:pt idx="0">
                    <c:v>9.2372698892280649</c:v>
                  </c:pt>
                  <c:pt idx="1">
                    <c:v>14.542598486495505</c:v>
                  </c:pt>
                </c:numCache>
              </c:numRef>
            </c:minus>
            <c:spPr>
              <a:noFill/>
              <a:ln w="9525" cap="flat" cmpd="sng" algn="ctr">
                <a:solidFill>
                  <a:sysClr val="windowText" lastClr="000000"/>
                </a:solidFill>
                <a:round/>
              </a:ln>
              <a:effectLst/>
            </c:spPr>
          </c:errBars>
          <c:cat>
            <c:strRef>
              <c:f>'Redox Status'!$B$24:$B$25</c:f>
              <c:strCache>
                <c:ptCount val="2"/>
                <c:pt idx="0">
                  <c:v>T0</c:v>
                </c:pt>
                <c:pt idx="1">
                  <c:v>T1</c:v>
                </c:pt>
              </c:strCache>
            </c:strRef>
          </c:cat>
          <c:val>
            <c:numRef>
              <c:f>'Redox Status'!$M$24:$M$25</c:f>
              <c:numCache>
                <c:formatCode>General</c:formatCode>
                <c:ptCount val="2"/>
                <c:pt idx="0">
                  <c:v>70.350240878870224</c:v>
                </c:pt>
                <c:pt idx="1">
                  <c:v>111.53474386726299</c:v>
                </c:pt>
              </c:numCache>
            </c:numRef>
          </c:val>
          <c:extLst>
            <c:ext xmlns:c16="http://schemas.microsoft.com/office/drawing/2014/chart" uri="{C3380CC4-5D6E-409C-BE32-E72D297353CC}">
              <c16:uniqueId val="{00000000-0998-CA4F-9CFA-E97119F6846E}"/>
            </c:ext>
          </c:extLst>
        </c:ser>
        <c:ser>
          <c:idx val="1"/>
          <c:order val="1"/>
          <c:tx>
            <c:strRef>
              <c:f>'Redox Status'!$B$26</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'Redox Status'!$M$47:$M$48</c:f>
                <c:numCache>
                  <c:formatCode>General</c:formatCode>
                  <c:ptCount val="2"/>
                  <c:pt idx="0">
                    <c:v>23.997439138496208</c:v>
                  </c:pt>
                  <c:pt idx="1">
                    <c:v>15.969507168752637</c:v>
                  </c:pt>
                </c:numCache>
              </c:numRef>
            </c:plus>
            <c:minus>
              <c:numRef>
                <c:f>'Redox Status'!$M$47:$M$48</c:f>
                <c:numCache>
                  <c:formatCode>General</c:formatCode>
                  <c:ptCount val="2"/>
                  <c:pt idx="0">
                    <c:v>23.997439138496208</c:v>
                  </c:pt>
                  <c:pt idx="1">
                    <c:v>15.969507168752637</c:v>
                  </c:pt>
                </c:numCache>
              </c:numRef>
            </c:minus>
            <c:spPr>
              <a:noFill/>
              <a:ln w="9525" cap="flat" cmpd="sng" algn="ctr">
                <a:solidFill>
                  <a:sysClr val="windowText" lastClr="000000"/>
                </a:solidFill>
                <a:round/>
              </a:ln>
              <a:effectLst/>
            </c:spPr>
          </c:errBars>
          <c:cat>
            <c:strRef>
              <c:f>'Redox Status'!$B$24:$B$25</c:f>
              <c:strCache>
                <c:ptCount val="2"/>
                <c:pt idx="0">
                  <c:v>T0</c:v>
                </c:pt>
                <c:pt idx="1">
                  <c:v>T1</c:v>
                </c:pt>
              </c:strCache>
            </c:strRef>
          </c:cat>
          <c:val>
            <c:numRef>
              <c:f>'Redox Status'!$M$27:$M$28</c:f>
              <c:numCache>
                <c:formatCode>General</c:formatCode>
                <c:ptCount val="2"/>
                <c:pt idx="0">
                  <c:v>168.59264330225506</c:v>
                </c:pt>
                <c:pt idx="1">
                  <c:v>176.8225061641719</c:v>
                </c:pt>
              </c:numCache>
            </c:numRef>
          </c:val>
          <c:extLst>
            <c:ext xmlns:c16="http://schemas.microsoft.com/office/drawing/2014/chart" uri="{C3380CC4-5D6E-409C-BE32-E72D297353CC}">
              <c16:uniqueId val="{00000001-0998-CA4F-9CFA-E97119F6846E}"/>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0" baseline="0" dirty="0">
                    <a:effectLst/>
                  </a:rPr>
                  <a:t>2-IP (</a:t>
                </a:r>
                <a:r>
                  <a:rPr lang="es-ES" sz="1200" b="0" i="0" baseline="0" dirty="0">
                    <a:effectLst/>
                  </a:rPr>
                  <a:t>n</a:t>
                </a:r>
                <a:r>
                  <a:rPr lang="en-US" sz="1200" b="0" i="0" baseline="0" dirty="0">
                    <a:effectLst/>
                  </a:rPr>
                  <a:t>g g</a:t>
                </a:r>
                <a:r>
                  <a:rPr lang="en-US" sz="1200" b="0" i="0" baseline="30000" dirty="0">
                    <a:effectLst/>
                  </a:rPr>
                  <a:t>-1</a:t>
                </a:r>
                <a:r>
                  <a:rPr lang="en-US" sz="1200" b="0" i="0" baseline="0" dirty="0">
                    <a:effectLst/>
                  </a:rPr>
                  <a:t> DW)</a:t>
                </a:r>
                <a:endParaRPr lang="en-US" sz="1200" dirty="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169769277260003"/>
          <c:y val="4.5319688109161795E-2"/>
          <c:w val="0.69612599093692318"/>
          <c:h val="0.80757017543859644"/>
        </c:manualLayout>
      </c:layout>
      <c:barChart>
        <c:barDir val="col"/>
        <c:grouping val="clustered"/>
        <c:varyColors val="0"/>
        <c:ser>
          <c:idx val="0"/>
          <c:order val="0"/>
          <c:tx>
            <c:strRef>
              <c:f>'Redox Status'!$B$23</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'Redox Status'!$N$44:$N$45</c:f>
                <c:numCache>
                  <c:formatCode>General</c:formatCode>
                  <c:ptCount val="2"/>
                  <c:pt idx="0">
                    <c:v>7.2131661387027943</c:v>
                  </c:pt>
                  <c:pt idx="1">
                    <c:v>1.7019174926576963</c:v>
                  </c:pt>
                </c:numCache>
              </c:numRef>
            </c:plus>
            <c:minus>
              <c:numRef>
                <c:f>'Redox Status'!$N$44:$N$45</c:f>
                <c:numCache>
                  <c:formatCode>General</c:formatCode>
                  <c:ptCount val="2"/>
                  <c:pt idx="0">
                    <c:v>7.2131661387027943</c:v>
                  </c:pt>
                  <c:pt idx="1">
                    <c:v>1.7019174926576963</c:v>
                  </c:pt>
                </c:numCache>
              </c:numRef>
            </c:minus>
            <c:spPr>
              <a:noFill/>
              <a:ln w="9525" cap="flat" cmpd="sng" algn="ctr">
                <a:solidFill>
                  <a:sysClr val="windowText" lastClr="000000"/>
                </a:solidFill>
                <a:round/>
              </a:ln>
              <a:effectLst/>
            </c:spPr>
          </c:errBars>
          <c:cat>
            <c:strRef>
              <c:f>'Redox Status'!$B$24:$B$25</c:f>
              <c:strCache>
                <c:ptCount val="2"/>
                <c:pt idx="0">
                  <c:v>T0</c:v>
                </c:pt>
                <c:pt idx="1">
                  <c:v>T1</c:v>
                </c:pt>
              </c:strCache>
            </c:strRef>
          </c:cat>
          <c:val>
            <c:numRef>
              <c:f>'Redox Status'!$N$24:$N$25</c:f>
              <c:numCache>
                <c:formatCode>General</c:formatCode>
                <c:ptCount val="2"/>
                <c:pt idx="0">
                  <c:v>27.88383367719922</c:v>
                </c:pt>
                <c:pt idx="1">
                  <c:v>34.087330720947314</c:v>
                </c:pt>
              </c:numCache>
            </c:numRef>
          </c:val>
          <c:extLst>
            <c:ext xmlns:c16="http://schemas.microsoft.com/office/drawing/2014/chart" uri="{C3380CC4-5D6E-409C-BE32-E72D297353CC}">
              <c16:uniqueId val="{00000000-3E3E-6747-910B-9CDD5659F9C5}"/>
            </c:ext>
          </c:extLst>
        </c:ser>
        <c:ser>
          <c:idx val="1"/>
          <c:order val="1"/>
          <c:tx>
            <c:strRef>
              <c:f>'Redox Status'!$B$26</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'Redox Status'!$N$47:$N$48</c:f>
                <c:numCache>
                  <c:formatCode>General</c:formatCode>
                  <c:ptCount val="2"/>
                  <c:pt idx="0">
                    <c:v>10.519346257547003</c:v>
                  </c:pt>
                  <c:pt idx="1">
                    <c:v>9.5060424897495146</c:v>
                  </c:pt>
                </c:numCache>
              </c:numRef>
            </c:plus>
            <c:minus>
              <c:numRef>
                <c:f>'Redox Status'!$N$47:$N$48</c:f>
                <c:numCache>
                  <c:formatCode>General</c:formatCode>
                  <c:ptCount val="2"/>
                  <c:pt idx="0">
                    <c:v>10.519346257547003</c:v>
                  </c:pt>
                  <c:pt idx="1">
                    <c:v>9.5060424897495146</c:v>
                  </c:pt>
                </c:numCache>
              </c:numRef>
            </c:minus>
            <c:spPr>
              <a:noFill/>
              <a:ln w="9525" cap="flat" cmpd="sng" algn="ctr">
                <a:solidFill>
                  <a:sysClr val="windowText" lastClr="000000"/>
                </a:solidFill>
                <a:round/>
              </a:ln>
              <a:effectLst/>
            </c:spPr>
          </c:errBars>
          <c:cat>
            <c:strRef>
              <c:f>'Redox Status'!$B$24:$B$25</c:f>
              <c:strCache>
                <c:ptCount val="2"/>
                <c:pt idx="0">
                  <c:v>T0</c:v>
                </c:pt>
                <c:pt idx="1">
                  <c:v>T1</c:v>
                </c:pt>
              </c:strCache>
            </c:strRef>
          </c:cat>
          <c:val>
            <c:numRef>
              <c:f>'Redox Status'!$N$27:$N$28</c:f>
              <c:numCache>
                <c:formatCode>General</c:formatCode>
                <c:ptCount val="2"/>
                <c:pt idx="0">
                  <c:v>38.397078126317233</c:v>
                </c:pt>
                <c:pt idx="1">
                  <c:v>58.188448092775523</c:v>
                </c:pt>
              </c:numCache>
            </c:numRef>
          </c:val>
          <c:extLst>
            <c:ext xmlns:c16="http://schemas.microsoft.com/office/drawing/2014/chart" uri="{C3380CC4-5D6E-409C-BE32-E72D297353CC}">
              <c16:uniqueId val="{00000001-3E3E-6747-910B-9CDD5659F9C5}"/>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0" baseline="0" dirty="0">
                    <a:effectLst/>
                  </a:rPr>
                  <a:t>IPA (</a:t>
                </a:r>
                <a:r>
                  <a:rPr lang="es-ES" sz="1200" b="0" i="0" baseline="0" dirty="0">
                    <a:effectLst/>
                  </a:rPr>
                  <a:t>n</a:t>
                </a:r>
                <a:r>
                  <a:rPr lang="en-US" sz="1200" b="0" i="0" baseline="0" dirty="0">
                    <a:effectLst/>
                  </a:rPr>
                  <a:t>g g</a:t>
                </a:r>
                <a:r>
                  <a:rPr lang="en-US" sz="1200" b="0" i="0" baseline="30000" dirty="0">
                    <a:effectLst/>
                  </a:rPr>
                  <a:t>-1</a:t>
                </a:r>
                <a:r>
                  <a:rPr lang="en-US" sz="1200" b="0" i="0" baseline="0" dirty="0">
                    <a:effectLst/>
                  </a:rPr>
                  <a:t> DW)</a:t>
                </a:r>
                <a:endParaRPr lang="en-US" sz="1200" dirty="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841240256782834"/>
          <c:y val="3.9231794793015244E-2"/>
          <c:w val="0.62697344578291725"/>
          <c:h val="0.82520463220748974"/>
        </c:manualLayout>
      </c:layout>
      <c:barChart>
        <c:barDir val="col"/>
        <c:grouping val="clustered"/>
        <c:varyColors val="0"/>
        <c:ser>
          <c:idx val="0"/>
          <c:order val="0"/>
          <c:tx>
            <c:strRef>
              <c:f>'Redox Status'!$B$23</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'Redox Status'!$O$44:$O$45</c:f>
                <c:numCache>
                  <c:formatCode>General</c:formatCode>
                  <c:ptCount val="2"/>
                  <c:pt idx="0">
                    <c:v>12.776665911270955</c:v>
                  </c:pt>
                  <c:pt idx="1">
                    <c:v>26.436601506190357</c:v>
                  </c:pt>
                </c:numCache>
              </c:numRef>
            </c:plus>
            <c:minus>
              <c:numRef>
                <c:f>'Redox Status'!$O$44:$O$45</c:f>
                <c:numCache>
                  <c:formatCode>General</c:formatCode>
                  <c:ptCount val="2"/>
                  <c:pt idx="0">
                    <c:v>12.776665911270955</c:v>
                  </c:pt>
                  <c:pt idx="1">
                    <c:v>26.436601506190357</c:v>
                  </c:pt>
                </c:numCache>
              </c:numRef>
            </c:minus>
            <c:spPr>
              <a:noFill/>
              <a:ln w="9525" cap="flat" cmpd="sng" algn="ctr">
                <a:solidFill>
                  <a:sysClr val="windowText" lastClr="000000"/>
                </a:solidFill>
                <a:round/>
              </a:ln>
              <a:effectLst/>
            </c:spPr>
          </c:errBars>
          <c:cat>
            <c:strRef>
              <c:f>'Redox Status'!$B$24:$B$25</c:f>
              <c:strCache>
                <c:ptCount val="2"/>
                <c:pt idx="0">
                  <c:v>T0</c:v>
                </c:pt>
                <c:pt idx="1">
                  <c:v>T1</c:v>
                </c:pt>
              </c:strCache>
            </c:strRef>
          </c:cat>
          <c:val>
            <c:numRef>
              <c:f>'Redox Status'!$O$24:$O$25</c:f>
              <c:numCache>
                <c:formatCode>General</c:formatCode>
                <c:ptCount val="2"/>
                <c:pt idx="0">
                  <c:v>81.36060793120032</c:v>
                </c:pt>
                <c:pt idx="1">
                  <c:v>123.52725885764241</c:v>
                </c:pt>
              </c:numCache>
            </c:numRef>
          </c:val>
          <c:extLst>
            <c:ext xmlns:c16="http://schemas.microsoft.com/office/drawing/2014/chart" uri="{C3380CC4-5D6E-409C-BE32-E72D297353CC}">
              <c16:uniqueId val="{00000000-8351-1842-AE1F-85A7967CFE8A}"/>
            </c:ext>
          </c:extLst>
        </c:ser>
        <c:ser>
          <c:idx val="1"/>
          <c:order val="1"/>
          <c:tx>
            <c:strRef>
              <c:f>'Redox Status'!$B$26</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'Redox Status'!$O$47:$O$48</c:f>
                <c:numCache>
                  <c:formatCode>General</c:formatCode>
                  <c:ptCount val="2"/>
                  <c:pt idx="0">
                    <c:v>43.280643110065483</c:v>
                  </c:pt>
                  <c:pt idx="1">
                    <c:v>71.456885666488475</c:v>
                  </c:pt>
                </c:numCache>
              </c:numRef>
            </c:plus>
            <c:minus>
              <c:numRef>
                <c:f>'Redox Status'!$O$47:$O$48</c:f>
                <c:numCache>
                  <c:formatCode>General</c:formatCode>
                  <c:ptCount val="2"/>
                  <c:pt idx="0">
                    <c:v>43.280643110065483</c:v>
                  </c:pt>
                  <c:pt idx="1">
                    <c:v>71.456885666488475</c:v>
                  </c:pt>
                </c:numCache>
              </c:numRef>
            </c:minus>
            <c:spPr>
              <a:noFill/>
              <a:ln w="9525" cap="flat" cmpd="sng" algn="ctr">
                <a:solidFill>
                  <a:sysClr val="windowText" lastClr="000000"/>
                </a:solidFill>
                <a:round/>
              </a:ln>
              <a:effectLst/>
            </c:spPr>
          </c:errBars>
          <c:cat>
            <c:strRef>
              <c:f>'Redox Status'!$B$24:$B$25</c:f>
              <c:strCache>
                <c:ptCount val="2"/>
                <c:pt idx="0">
                  <c:v>T0</c:v>
                </c:pt>
                <c:pt idx="1">
                  <c:v>T1</c:v>
                </c:pt>
              </c:strCache>
            </c:strRef>
          </c:cat>
          <c:val>
            <c:numRef>
              <c:f>'Redox Status'!$O$27:$O$28</c:f>
              <c:numCache>
                <c:formatCode>General</c:formatCode>
                <c:ptCount val="2"/>
                <c:pt idx="0">
                  <c:v>266.26884041423307</c:v>
                </c:pt>
                <c:pt idx="1">
                  <c:v>351.39554113048951</c:v>
                </c:pt>
              </c:numCache>
            </c:numRef>
          </c:val>
          <c:extLst>
            <c:ext xmlns:c16="http://schemas.microsoft.com/office/drawing/2014/chart" uri="{C3380CC4-5D6E-409C-BE32-E72D297353CC}">
              <c16:uniqueId val="{00000001-8351-1842-AE1F-85A7967CFE8A}"/>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0" baseline="0" dirty="0">
                    <a:effectLst/>
                  </a:rPr>
                  <a:t>Z (</a:t>
                </a:r>
                <a:r>
                  <a:rPr lang="es-ES" sz="1200" b="0" i="0" baseline="0" dirty="0">
                    <a:effectLst/>
                  </a:rPr>
                  <a:t>n</a:t>
                </a:r>
                <a:r>
                  <a:rPr lang="en-US" sz="1200" b="0" i="0" baseline="0" dirty="0">
                    <a:effectLst/>
                  </a:rPr>
                  <a:t>g g</a:t>
                </a:r>
                <a:r>
                  <a:rPr lang="en-US" sz="1200" b="0" i="0" baseline="30000" dirty="0">
                    <a:effectLst/>
                  </a:rPr>
                  <a:t>-1</a:t>
                </a:r>
                <a:r>
                  <a:rPr lang="en-US" sz="1200" b="0" i="0" baseline="0" dirty="0">
                    <a:effectLst/>
                  </a:rPr>
                  <a:t> DW)</a:t>
                </a:r>
                <a:endParaRPr lang="en-US" sz="1200" dirty="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842532475638507"/>
          <c:y val="3.9231794793015244E-2"/>
          <c:w val="0.63031108651243617"/>
          <c:h val="0.82520463220748974"/>
        </c:manualLayout>
      </c:layout>
      <c:barChart>
        <c:barDir val="col"/>
        <c:grouping val="clustered"/>
        <c:varyColors val="0"/>
        <c:ser>
          <c:idx val="0"/>
          <c:order val="0"/>
          <c:tx>
            <c:strRef>
              <c:f>'Redox Status'!$B$23</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'Redox Status'!$P$44:$P$45</c:f>
                <c:numCache>
                  <c:formatCode>General</c:formatCode>
                  <c:ptCount val="2"/>
                  <c:pt idx="0">
                    <c:v>9.8844972812122016</c:v>
                  </c:pt>
                  <c:pt idx="1">
                    <c:v>3.0111758047009243</c:v>
                  </c:pt>
                </c:numCache>
              </c:numRef>
            </c:plus>
            <c:minus>
              <c:numRef>
                <c:f>'Redox Status'!$P$44:$P$45</c:f>
                <c:numCache>
                  <c:formatCode>General</c:formatCode>
                  <c:ptCount val="2"/>
                  <c:pt idx="0">
                    <c:v>9.8844972812122016</c:v>
                  </c:pt>
                  <c:pt idx="1">
                    <c:v>3.0111758047009243</c:v>
                  </c:pt>
                </c:numCache>
              </c:numRef>
            </c:minus>
            <c:spPr>
              <a:noFill/>
              <a:ln w="9525" cap="flat" cmpd="sng" algn="ctr">
                <a:solidFill>
                  <a:sysClr val="windowText" lastClr="000000"/>
                </a:solidFill>
                <a:round/>
              </a:ln>
              <a:effectLst/>
            </c:spPr>
          </c:errBars>
          <c:cat>
            <c:strRef>
              <c:f>'Redox Status'!$B$24:$B$25</c:f>
              <c:strCache>
                <c:ptCount val="2"/>
                <c:pt idx="0">
                  <c:v>T0</c:v>
                </c:pt>
                <c:pt idx="1">
                  <c:v>T1</c:v>
                </c:pt>
              </c:strCache>
            </c:strRef>
          </c:cat>
          <c:val>
            <c:numRef>
              <c:f>'Redox Status'!$P$24:$P$25</c:f>
              <c:numCache>
                <c:formatCode>General</c:formatCode>
                <c:ptCount val="2"/>
                <c:pt idx="0">
                  <c:v>35.130187714747933</c:v>
                </c:pt>
                <c:pt idx="1">
                  <c:v>27.387361630719351</c:v>
                </c:pt>
              </c:numCache>
            </c:numRef>
          </c:val>
          <c:extLst>
            <c:ext xmlns:c16="http://schemas.microsoft.com/office/drawing/2014/chart" uri="{C3380CC4-5D6E-409C-BE32-E72D297353CC}">
              <c16:uniqueId val="{00000000-2CE1-0B4C-B4FB-949F7CE90A1C}"/>
            </c:ext>
          </c:extLst>
        </c:ser>
        <c:ser>
          <c:idx val="1"/>
          <c:order val="1"/>
          <c:tx>
            <c:strRef>
              <c:f>'Redox Status'!$B$26</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'Redox Status'!$P$47:$P$48</c:f>
                <c:numCache>
                  <c:formatCode>General</c:formatCode>
                  <c:ptCount val="2"/>
                  <c:pt idx="0">
                    <c:v>13.18510101594892</c:v>
                  </c:pt>
                  <c:pt idx="1">
                    <c:v>6.1734940464944215</c:v>
                  </c:pt>
                </c:numCache>
              </c:numRef>
            </c:plus>
            <c:minus>
              <c:numRef>
                <c:f>'Redox Status'!$P$47:$P$48</c:f>
                <c:numCache>
                  <c:formatCode>General</c:formatCode>
                  <c:ptCount val="2"/>
                  <c:pt idx="0">
                    <c:v>13.18510101594892</c:v>
                  </c:pt>
                  <c:pt idx="1">
                    <c:v>6.1734940464944215</c:v>
                  </c:pt>
                </c:numCache>
              </c:numRef>
            </c:minus>
            <c:spPr>
              <a:noFill/>
              <a:ln w="9525" cap="flat" cmpd="sng" algn="ctr">
                <a:solidFill>
                  <a:sysClr val="windowText" lastClr="000000"/>
                </a:solidFill>
                <a:round/>
              </a:ln>
              <a:effectLst/>
            </c:spPr>
          </c:errBars>
          <c:cat>
            <c:strRef>
              <c:f>'Redox Status'!$B$24:$B$25</c:f>
              <c:strCache>
                <c:ptCount val="2"/>
                <c:pt idx="0">
                  <c:v>T0</c:v>
                </c:pt>
                <c:pt idx="1">
                  <c:v>T1</c:v>
                </c:pt>
              </c:strCache>
            </c:strRef>
          </c:cat>
          <c:val>
            <c:numRef>
              <c:f>'Redox Status'!$P$27:$P$28</c:f>
              <c:numCache>
                <c:formatCode>General</c:formatCode>
                <c:ptCount val="2"/>
                <c:pt idx="0">
                  <c:v>59.646251574708849</c:v>
                </c:pt>
                <c:pt idx="1">
                  <c:v>54.944681356222247</c:v>
                </c:pt>
              </c:numCache>
            </c:numRef>
          </c:val>
          <c:extLst>
            <c:ext xmlns:c16="http://schemas.microsoft.com/office/drawing/2014/chart" uri="{C3380CC4-5D6E-409C-BE32-E72D297353CC}">
              <c16:uniqueId val="{00000001-2CE1-0B4C-B4FB-949F7CE90A1C}"/>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100"/>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0" baseline="0" dirty="0">
                    <a:effectLst/>
                  </a:rPr>
                  <a:t>ZR (</a:t>
                </a:r>
                <a:r>
                  <a:rPr lang="es-ES" sz="1200" b="0" i="0" baseline="0" dirty="0">
                    <a:effectLst/>
                  </a:rPr>
                  <a:t>n</a:t>
                </a:r>
                <a:r>
                  <a:rPr lang="en-US" sz="1200" b="0" i="0" baseline="0" dirty="0">
                    <a:effectLst/>
                  </a:rPr>
                  <a:t>g g</a:t>
                </a:r>
                <a:r>
                  <a:rPr lang="en-US" sz="1200" b="0" i="0" baseline="30000" dirty="0">
                    <a:effectLst/>
                  </a:rPr>
                  <a:t>-1</a:t>
                </a:r>
                <a:r>
                  <a:rPr lang="en-US" sz="1200" b="0" i="0" baseline="0" dirty="0">
                    <a:effectLst/>
                  </a:rPr>
                  <a:t> DW)</a:t>
                </a:r>
                <a:endParaRPr lang="en-US" sz="1200" dirty="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319191281346016"/>
          <c:y val="0.19533924997254873"/>
          <c:w val="0.59114609589748812"/>
          <c:h val="0.65394711241165016"/>
        </c:manualLayout>
      </c:layout>
      <c:barChart>
        <c:barDir val="col"/>
        <c:grouping val="clustered"/>
        <c:varyColors val="0"/>
        <c:ser>
          <c:idx val="0"/>
          <c:order val="0"/>
          <c:tx>
            <c:strRef>
              <c:f>Photoshynthesis!$B$17</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Photoshynthesis!$C$38:$C$39</c:f>
                <c:numCache>
                  <c:formatCode>General</c:formatCode>
                  <c:ptCount val="2"/>
                  <c:pt idx="0">
                    <c:v>1.0768472500777586</c:v>
                  </c:pt>
                  <c:pt idx="1">
                    <c:v>0.2194184232112209</c:v>
                  </c:pt>
                </c:numCache>
              </c:numRef>
            </c:plus>
            <c:minus>
              <c:numRef>
                <c:f>Photoshynthesis!$C$38:$C$39</c:f>
                <c:numCache>
                  <c:formatCode>General</c:formatCode>
                  <c:ptCount val="2"/>
                  <c:pt idx="0">
                    <c:v>1.0768472500777586</c:v>
                  </c:pt>
                  <c:pt idx="1">
                    <c:v>0.2194184232112209</c:v>
                  </c:pt>
                </c:numCache>
              </c:numRef>
            </c:minus>
            <c:spPr>
              <a:noFill/>
              <a:ln w="9525" cap="flat" cmpd="sng" algn="ctr">
                <a:solidFill>
                  <a:sysClr val="windowText" lastClr="000000"/>
                </a:solidFill>
                <a:round/>
              </a:ln>
              <a:effectLst/>
            </c:spPr>
          </c:errBars>
          <c:cat>
            <c:strRef>
              <c:f>Photoshynthesis!$B$18:$B$19</c:f>
              <c:strCache>
                <c:ptCount val="2"/>
                <c:pt idx="0">
                  <c:v>T0</c:v>
                </c:pt>
                <c:pt idx="1">
                  <c:v>T1</c:v>
                </c:pt>
              </c:strCache>
            </c:strRef>
          </c:cat>
          <c:val>
            <c:numRef>
              <c:f>Photoshynthesis!$C$18:$C$19</c:f>
              <c:numCache>
                <c:formatCode>General</c:formatCode>
                <c:ptCount val="2"/>
                <c:pt idx="0">
                  <c:v>26.679999999999996</c:v>
                </c:pt>
                <c:pt idx="1">
                  <c:v>19.143333333333331</c:v>
                </c:pt>
              </c:numCache>
            </c:numRef>
          </c:val>
          <c:extLst>
            <c:ext xmlns:c16="http://schemas.microsoft.com/office/drawing/2014/chart" uri="{C3380CC4-5D6E-409C-BE32-E72D297353CC}">
              <c16:uniqueId val="{00000000-98C7-F94D-8CCC-897D1B29F56E}"/>
            </c:ext>
          </c:extLst>
        </c:ser>
        <c:ser>
          <c:idx val="1"/>
          <c:order val="1"/>
          <c:tx>
            <c:strRef>
              <c:f>Photoshynthesis!$B$20</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Photoshynthesis!$C$41:$C$42</c:f>
                <c:numCache>
                  <c:formatCode>General</c:formatCode>
                  <c:ptCount val="2"/>
                  <c:pt idx="0">
                    <c:v>2.4627649321669107</c:v>
                  </c:pt>
                  <c:pt idx="1">
                    <c:v>2.1554349909008961</c:v>
                  </c:pt>
                </c:numCache>
              </c:numRef>
            </c:plus>
            <c:minus>
              <c:numRef>
                <c:f>Photoshynthesis!$C$41:$C$42</c:f>
                <c:numCache>
                  <c:formatCode>General</c:formatCode>
                  <c:ptCount val="2"/>
                  <c:pt idx="0">
                    <c:v>2.4627649321669107</c:v>
                  </c:pt>
                  <c:pt idx="1">
                    <c:v>2.1554349909008961</c:v>
                  </c:pt>
                </c:numCache>
              </c:numRef>
            </c:minus>
            <c:spPr>
              <a:noFill/>
              <a:ln w="9525" cap="flat" cmpd="sng" algn="ctr">
                <a:solidFill>
                  <a:sysClr val="windowText" lastClr="000000"/>
                </a:solidFill>
                <a:round/>
              </a:ln>
              <a:effectLst/>
            </c:spPr>
          </c:errBars>
          <c:cat>
            <c:strRef>
              <c:f>Photoshynthesis!$B$18:$B$19</c:f>
              <c:strCache>
                <c:ptCount val="2"/>
                <c:pt idx="0">
                  <c:v>T0</c:v>
                </c:pt>
                <c:pt idx="1">
                  <c:v>T1</c:v>
                </c:pt>
              </c:strCache>
            </c:strRef>
          </c:cat>
          <c:val>
            <c:numRef>
              <c:f>Photoshynthesis!$C$21:$C$22</c:f>
              <c:numCache>
                <c:formatCode>General</c:formatCode>
                <c:ptCount val="2"/>
                <c:pt idx="0">
                  <c:v>29.536666666666665</c:v>
                </c:pt>
                <c:pt idx="1">
                  <c:v>23.700000000000003</c:v>
                </c:pt>
              </c:numCache>
            </c:numRef>
          </c:val>
          <c:extLst>
            <c:ext xmlns:c16="http://schemas.microsoft.com/office/drawing/2014/chart" uri="{C3380CC4-5D6E-409C-BE32-E72D297353CC}">
              <c16:uniqueId val="{00000001-98C7-F94D-8CCC-897D1B29F56E}"/>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40"/>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dirty="0">
                    <a:solidFill>
                      <a:sysClr val="windowText" lastClr="000000"/>
                    </a:solidFill>
                  </a:rPr>
                  <a:t>Net</a:t>
                </a:r>
                <a:r>
                  <a:rPr lang="en-US" sz="1200" baseline="0" dirty="0">
                    <a:solidFill>
                      <a:sysClr val="windowText" lastClr="000000"/>
                    </a:solidFill>
                  </a:rPr>
                  <a:t> p</a:t>
                </a:r>
                <a:r>
                  <a:rPr lang="en-US" sz="1200" dirty="0">
                    <a:solidFill>
                      <a:sysClr val="windowText" lastClr="000000"/>
                    </a:solidFill>
                  </a:rPr>
                  <a:t>hotosynthesis</a:t>
                </a:r>
                <a:endParaRPr lang="en-US" sz="1200" baseline="0" dirty="0">
                  <a:solidFill>
                    <a:sysClr val="windowText" lastClr="000000"/>
                  </a:solidFill>
                </a:endParaRPr>
              </a:p>
              <a:p>
                <a:pPr>
                  <a:defRPr sz="1200">
                    <a:solidFill>
                      <a:sysClr val="windowText" lastClr="000000"/>
                    </a:solidFill>
                  </a:defRPr>
                </a:pPr>
                <a:r>
                  <a:rPr lang="en-US" sz="1200" baseline="0" dirty="0">
                    <a:solidFill>
                      <a:sysClr val="windowText" lastClr="000000"/>
                    </a:solidFill>
                  </a:rPr>
                  <a:t> </a:t>
                </a:r>
                <a:r>
                  <a:rPr lang="en-US" sz="1200" dirty="0">
                    <a:solidFill>
                      <a:sysClr val="windowText" lastClr="000000"/>
                    </a:solidFill>
                  </a:rPr>
                  <a:t>(</a:t>
                </a:r>
                <a:r>
                  <a:rPr lang="el-GR" sz="1200" dirty="0">
                    <a:solidFill>
                      <a:sysClr val="windowText" lastClr="000000"/>
                    </a:solidFill>
                    <a:latin typeface="Times New Roman" panose="02020603050405020304" pitchFamily="18" charset="0"/>
                    <a:cs typeface="Times New Roman" panose="02020603050405020304" pitchFamily="18" charset="0"/>
                  </a:rPr>
                  <a:t>μ</a:t>
                </a:r>
                <a:r>
                  <a:rPr lang="en-US" sz="1200" dirty="0">
                    <a:solidFill>
                      <a:sysClr val="windowText" lastClr="000000"/>
                    </a:solidFill>
                  </a:rPr>
                  <a:t>mol CO</a:t>
                </a:r>
                <a:r>
                  <a:rPr lang="en-US" sz="1200" b="0" i="0" u="none" strike="noStrike" baseline="-25000" dirty="0">
                    <a:effectLst/>
                  </a:rPr>
                  <a:t>2</a:t>
                </a:r>
                <a:r>
                  <a:rPr lang="en-US" sz="1200" b="0" i="0" u="none" strike="noStrike" baseline="0" dirty="0">
                    <a:effectLst/>
                  </a:rPr>
                  <a:t> </a:t>
                </a:r>
                <a:r>
                  <a:rPr lang="en-US" sz="1200" b="0" i="0" u="none" strike="noStrike" baseline="0" dirty="0">
                    <a:solidFill>
                      <a:sysClr val="windowText" lastClr="000000"/>
                    </a:solidFill>
                    <a:effectLst/>
                  </a:rPr>
                  <a:t>m</a:t>
                </a:r>
                <a:r>
                  <a:rPr lang="en-US" sz="1200" baseline="30000" dirty="0">
                    <a:solidFill>
                      <a:sysClr val="windowText" lastClr="000000"/>
                    </a:solidFill>
                  </a:rPr>
                  <a:t>-2</a:t>
                </a:r>
                <a:r>
                  <a:rPr lang="en-US" sz="1200" dirty="0">
                    <a:solidFill>
                      <a:sysClr val="windowText" lastClr="000000"/>
                    </a:solidFill>
                  </a:rPr>
                  <a:t> </a:t>
                </a:r>
                <a:r>
                  <a:rPr lang="en-US" sz="1200" b="0" i="0" u="none" strike="noStrike" baseline="0" dirty="0">
                    <a:solidFill>
                      <a:sysClr val="windowText" lastClr="000000"/>
                    </a:solidFill>
                    <a:effectLst/>
                  </a:rPr>
                  <a:t>s</a:t>
                </a:r>
                <a:r>
                  <a:rPr lang="en-US" sz="1200" b="0" i="0" u="none" strike="noStrike" baseline="30000" dirty="0">
                    <a:effectLst/>
                  </a:rPr>
                  <a:t>-1</a:t>
                </a:r>
                <a:r>
                  <a:rPr lang="en-US" sz="1200" dirty="0">
                    <a:solidFill>
                      <a:sysClr val="windowText" lastClr="000000"/>
                    </a:solidFill>
                  </a:rPr>
                  <a:t>)</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majorUnit val="10"/>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590132095283535"/>
          <c:y val="0.10287002513175911"/>
          <c:w val="0.59432344793233194"/>
          <c:h val="0.65742630270947411"/>
        </c:manualLayout>
      </c:layout>
      <c:barChart>
        <c:barDir val="col"/>
        <c:grouping val="clustered"/>
        <c:varyColors val="0"/>
        <c:ser>
          <c:idx val="0"/>
          <c:order val="0"/>
          <c:tx>
            <c:strRef>
              <c:f>Photoshynthesis!$B$17</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Photoshynthesis!$D$38:$D$39</c:f>
                <c:numCache>
                  <c:formatCode>General</c:formatCode>
                  <c:ptCount val="2"/>
                  <c:pt idx="0">
                    <c:v>4.1108690619435659</c:v>
                  </c:pt>
                  <c:pt idx="1">
                    <c:v>1.6469196836654714</c:v>
                  </c:pt>
                </c:numCache>
              </c:numRef>
            </c:plus>
            <c:minus>
              <c:numRef>
                <c:f>Photoshynthesis!$D$38:$D$39</c:f>
                <c:numCache>
                  <c:formatCode>General</c:formatCode>
                  <c:ptCount val="2"/>
                  <c:pt idx="0">
                    <c:v>4.1108690619435659</c:v>
                  </c:pt>
                  <c:pt idx="1">
                    <c:v>1.6469196836654714</c:v>
                  </c:pt>
                </c:numCache>
              </c:numRef>
            </c:minus>
            <c:spPr>
              <a:noFill/>
              <a:ln w="9525" cap="flat" cmpd="sng" algn="ctr">
                <a:solidFill>
                  <a:sysClr val="windowText" lastClr="000000"/>
                </a:solidFill>
                <a:round/>
              </a:ln>
              <a:effectLst/>
            </c:spPr>
          </c:errBars>
          <c:cat>
            <c:strRef>
              <c:f>Photoshynthesis!$B$18:$B$19</c:f>
              <c:strCache>
                <c:ptCount val="2"/>
                <c:pt idx="0">
                  <c:v>T0</c:v>
                </c:pt>
                <c:pt idx="1">
                  <c:v>T1</c:v>
                </c:pt>
              </c:strCache>
            </c:strRef>
          </c:cat>
          <c:val>
            <c:numRef>
              <c:f>Photoshynthesis!$D$18:$D$19</c:f>
              <c:numCache>
                <c:formatCode>General</c:formatCode>
                <c:ptCount val="2"/>
                <c:pt idx="0">
                  <c:v>88.373333333333335</c:v>
                </c:pt>
                <c:pt idx="1">
                  <c:v>77.61666666666666</c:v>
                </c:pt>
              </c:numCache>
            </c:numRef>
          </c:val>
          <c:extLst>
            <c:ext xmlns:c16="http://schemas.microsoft.com/office/drawing/2014/chart" uri="{C3380CC4-5D6E-409C-BE32-E72D297353CC}">
              <c16:uniqueId val="{00000000-E21F-D147-84B8-E511850F4312}"/>
            </c:ext>
          </c:extLst>
        </c:ser>
        <c:ser>
          <c:idx val="1"/>
          <c:order val="1"/>
          <c:tx>
            <c:strRef>
              <c:f>Photoshynthesis!$B$20</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Photoshynthesis!$D$41:$D$42</c:f>
                <c:numCache>
                  <c:formatCode>General</c:formatCode>
                  <c:ptCount val="2"/>
                  <c:pt idx="0">
                    <c:v>1.1225170129866855</c:v>
                  </c:pt>
                  <c:pt idx="1">
                    <c:v>3.7383429930029015</c:v>
                  </c:pt>
                </c:numCache>
              </c:numRef>
            </c:plus>
            <c:minus>
              <c:numRef>
                <c:f>Photoshynthesis!$D$41:$D$42</c:f>
                <c:numCache>
                  <c:formatCode>General</c:formatCode>
                  <c:ptCount val="2"/>
                  <c:pt idx="0">
                    <c:v>1.1225170129866855</c:v>
                  </c:pt>
                  <c:pt idx="1">
                    <c:v>3.7383429930029015</c:v>
                  </c:pt>
                </c:numCache>
              </c:numRef>
            </c:minus>
            <c:spPr>
              <a:noFill/>
              <a:ln w="9525" cap="flat" cmpd="sng" algn="ctr">
                <a:solidFill>
                  <a:sysClr val="windowText" lastClr="000000"/>
                </a:solidFill>
                <a:round/>
              </a:ln>
              <a:effectLst/>
            </c:spPr>
          </c:errBars>
          <c:cat>
            <c:strRef>
              <c:f>Photoshynthesis!$B$18:$B$19</c:f>
              <c:strCache>
                <c:ptCount val="2"/>
                <c:pt idx="0">
                  <c:v>T0</c:v>
                </c:pt>
                <c:pt idx="1">
                  <c:v>T1</c:v>
                </c:pt>
              </c:strCache>
            </c:strRef>
          </c:cat>
          <c:val>
            <c:numRef>
              <c:f>Photoshynthesis!$D$21:$D$22</c:f>
              <c:numCache>
                <c:formatCode>General</c:formatCode>
                <c:ptCount val="2"/>
                <c:pt idx="0">
                  <c:v>73.026666666666671</c:v>
                </c:pt>
                <c:pt idx="1">
                  <c:v>55.044999999999995</c:v>
                </c:pt>
              </c:numCache>
            </c:numRef>
          </c:val>
          <c:extLst>
            <c:ext xmlns:c16="http://schemas.microsoft.com/office/drawing/2014/chart" uri="{C3380CC4-5D6E-409C-BE32-E72D297353CC}">
              <c16:uniqueId val="{00000001-E21F-D147-84B8-E511850F4312}"/>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120"/>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dirty="0" err="1">
                    <a:solidFill>
                      <a:sysClr val="windowText" lastClr="000000"/>
                    </a:solidFill>
                  </a:rPr>
                  <a:t>Vc</a:t>
                </a:r>
                <a:r>
                  <a:rPr lang="en-US" sz="1200" baseline="-25000" dirty="0" err="1">
                    <a:solidFill>
                      <a:sysClr val="windowText" lastClr="000000"/>
                    </a:solidFill>
                  </a:rPr>
                  <a:t>max</a:t>
                </a:r>
                <a:endParaRPr lang="en-US" sz="1200" baseline="-25000" dirty="0">
                  <a:solidFill>
                    <a:sysClr val="windowText" lastClr="000000"/>
                  </a:solidFill>
                </a:endParaRPr>
              </a:p>
              <a:p>
                <a:pPr>
                  <a:defRPr sz="1200">
                    <a:solidFill>
                      <a:sysClr val="windowText" lastClr="000000"/>
                    </a:solidFill>
                  </a:defRPr>
                </a:pPr>
                <a:r>
                  <a:rPr lang="en-US" sz="1200" baseline="0" dirty="0">
                    <a:solidFill>
                      <a:sysClr val="windowText" lastClr="000000"/>
                    </a:solidFill>
                  </a:rPr>
                  <a:t> </a:t>
                </a:r>
                <a:r>
                  <a:rPr lang="en-US" sz="1200" dirty="0">
                    <a:solidFill>
                      <a:sysClr val="windowText" lastClr="000000"/>
                    </a:solidFill>
                  </a:rPr>
                  <a:t>(</a:t>
                </a:r>
                <a:r>
                  <a:rPr lang="el-GR" sz="1200" b="0" i="0" u="none" strike="noStrike" baseline="0" dirty="0">
                    <a:effectLst/>
                  </a:rPr>
                  <a:t>μ</a:t>
                </a:r>
                <a:r>
                  <a:rPr lang="en-US" sz="1200" dirty="0">
                    <a:solidFill>
                      <a:sysClr val="windowText" lastClr="000000"/>
                    </a:solidFill>
                  </a:rPr>
                  <a:t>mol </a:t>
                </a:r>
                <a:r>
                  <a:rPr lang="en-US" sz="1200" b="0" i="0" u="none" strike="noStrike" baseline="0" dirty="0">
                    <a:solidFill>
                      <a:sysClr val="windowText" lastClr="000000"/>
                    </a:solidFill>
                    <a:effectLst/>
                  </a:rPr>
                  <a:t>m</a:t>
                </a:r>
                <a:r>
                  <a:rPr lang="en-US" sz="1200" baseline="30000" dirty="0">
                    <a:solidFill>
                      <a:sysClr val="windowText" lastClr="000000"/>
                    </a:solidFill>
                  </a:rPr>
                  <a:t>-2</a:t>
                </a:r>
                <a:r>
                  <a:rPr lang="en-US" sz="1200" dirty="0">
                    <a:solidFill>
                      <a:sysClr val="windowText" lastClr="000000"/>
                    </a:solidFill>
                  </a:rPr>
                  <a:t> </a:t>
                </a:r>
                <a:r>
                  <a:rPr lang="en-US" sz="1200" b="0" i="0" u="none" strike="noStrike" baseline="0" dirty="0">
                    <a:solidFill>
                      <a:sysClr val="windowText" lastClr="000000"/>
                    </a:solidFill>
                    <a:effectLst/>
                  </a:rPr>
                  <a:t>s</a:t>
                </a:r>
                <a:r>
                  <a:rPr lang="en-US" sz="1200" b="0" i="0" u="none" strike="noStrike" baseline="30000" dirty="0">
                    <a:effectLst/>
                  </a:rPr>
                  <a:t>-1</a:t>
                </a:r>
                <a:r>
                  <a:rPr lang="en-US" sz="1200" dirty="0">
                    <a:solidFill>
                      <a:sysClr val="windowText" lastClr="000000"/>
                    </a:solidFill>
                  </a:rPr>
                  <a:t>)</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86107290922105"/>
          <c:y val="0.21491154900491427"/>
          <c:w val="0.60703285607170709"/>
          <c:h val="0.65394711241165016"/>
        </c:manualLayout>
      </c:layout>
      <c:barChart>
        <c:barDir val="col"/>
        <c:grouping val="clustered"/>
        <c:varyColors val="0"/>
        <c:ser>
          <c:idx val="0"/>
          <c:order val="0"/>
          <c:tx>
            <c:strRef>
              <c:f>Photoshynthesis!$B$17</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Photoshynthesis!$E$38:$E$39</c:f>
                <c:numCache>
                  <c:formatCode>General</c:formatCode>
                  <c:ptCount val="2"/>
                  <c:pt idx="0">
                    <c:v>8.7622929520632706E-2</c:v>
                  </c:pt>
                  <c:pt idx="1">
                    <c:v>8.5699734214549739E-2</c:v>
                  </c:pt>
                </c:numCache>
              </c:numRef>
            </c:plus>
            <c:minus>
              <c:numRef>
                <c:f>Photoshynthesis!$E$38:$E$39</c:f>
                <c:numCache>
                  <c:formatCode>General</c:formatCode>
                  <c:ptCount val="2"/>
                  <c:pt idx="0">
                    <c:v>8.7622929520632706E-2</c:v>
                  </c:pt>
                  <c:pt idx="1">
                    <c:v>8.5699734214549739E-2</c:v>
                  </c:pt>
                </c:numCache>
              </c:numRef>
            </c:minus>
            <c:spPr>
              <a:noFill/>
              <a:ln w="9525" cap="flat" cmpd="sng" algn="ctr">
                <a:solidFill>
                  <a:sysClr val="windowText" lastClr="000000"/>
                </a:solidFill>
                <a:round/>
              </a:ln>
              <a:effectLst/>
            </c:spPr>
          </c:errBars>
          <c:cat>
            <c:strRef>
              <c:f>Photoshynthesis!$B$18:$B$19</c:f>
              <c:strCache>
                <c:ptCount val="2"/>
                <c:pt idx="0">
                  <c:v>T0</c:v>
                </c:pt>
                <c:pt idx="1">
                  <c:v>T1</c:v>
                </c:pt>
              </c:strCache>
            </c:strRef>
          </c:cat>
          <c:val>
            <c:numRef>
              <c:f>Photoshynthesis!$E$18:$E$19</c:f>
              <c:numCache>
                <c:formatCode>General</c:formatCode>
                <c:ptCount val="2"/>
                <c:pt idx="0">
                  <c:v>0.41666666666666669</c:v>
                </c:pt>
                <c:pt idx="1">
                  <c:v>0.57333333333333336</c:v>
                </c:pt>
              </c:numCache>
            </c:numRef>
          </c:val>
          <c:extLst>
            <c:ext xmlns:c16="http://schemas.microsoft.com/office/drawing/2014/chart" uri="{C3380CC4-5D6E-409C-BE32-E72D297353CC}">
              <c16:uniqueId val="{00000000-9283-7140-8509-199E680AA2CF}"/>
            </c:ext>
          </c:extLst>
        </c:ser>
        <c:ser>
          <c:idx val="1"/>
          <c:order val="1"/>
          <c:tx>
            <c:strRef>
              <c:f>Photoshynthesis!$B$20</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Photoshynthesis!$E$41:$E$42</c:f>
                <c:numCache>
                  <c:formatCode>General</c:formatCode>
                  <c:ptCount val="2"/>
                  <c:pt idx="0">
                    <c:v>3.756475889861563E-2</c:v>
                  </c:pt>
                  <c:pt idx="1">
                    <c:v>5.2387445485005742E-2</c:v>
                  </c:pt>
                </c:numCache>
              </c:numRef>
            </c:plus>
            <c:minus>
              <c:numRef>
                <c:f>Photoshynthesis!$E$41:$E$42</c:f>
                <c:numCache>
                  <c:formatCode>General</c:formatCode>
                  <c:ptCount val="2"/>
                  <c:pt idx="0">
                    <c:v>3.756475889861563E-2</c:v>
                  </c:pt>
                  <c:pt idx="1">
                    <c:v>5.2387445485005742E-2</c:v>
                  </c:pt>
                </c:numCache>
              </c:numRef>
            </c:minus>
            <c:spPr>
              <a:noFill/>
              <a:ln w="9525" cap="flat" cmpd="sng" algn="ctr">
                <a:solidFill>
                  <a:sysClr val="windowText" lastClr="000000"/>
                </a:solidFill>
                <a:round/>
              </a:ln>
              <a:effectLst/>
            </c:spPr>
          </c:errBars>
          <c:cat>
            <c:strRef>
              <c:f>Photoshynthesis!$B$18:$B$19</c:f>
              <c:strCache>
                <c:ptCount val="2"/>
                <c:pt idx="0">
                  <c:v>T0</c:v>
                </c:pt>
                <c:pt idx="1">
                  <c:v>T1</c:v>
                </c:pt>
              </c:strCache>
            </c:strRef>
          </c:cat>
          <c:val>
            <c:numRef>
              <c:f>Photoshynthesis!$E$21:$E$22</c:f>
              <c:numCache>
                <c:formatCode>General</c:formatCode>
                <c:ptCount val="2"/>
                <c:pt idx="0">
                  <c:v>0.47666666666666663</c:v>
                </c:pt>
                <c:pt idx="1">
                  <c:v>0.31666666666666671</c:v>
                </c:pt>
              </c:numCache>
            </c:numRef>
          </c:val>
          <c:extLst>
            <c:ext xmlns:c16="http://schemas.microsoft.com/office/drawing/2014/chart" uri="{C3380CC4-5D6E-409C-BE32-E72D297353CC}">
              <c16:uniqueId val="{00000001-9283-7140-8509-199E680AA2CF}"/>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0.8"/>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dirty="0" err="1">
                    <a:solidFill>
                      <a:sysClr val="windowText" lastClr="000000"/>
                    </a:solidFill>
                  </a:rPr>
                  <a:t>gs</a:t>
                </a:r>
                <a:endParaRPr lang="en-US" sz="1200" baseline="0" dirty="0">
                  <a:solidFill>
                    <a:sysClr val="windowText" lastClr="000000"/>
                  </a:solidFill>
                </a:endParaRPr>
              </a:p>
              <a:p>
                <a:pPr>
                  <a:defRPr sz="1200">
                    <a:solidFill>
                      <a:sysClr val="windowText" lastClr="000000"/>
                    </a:solidFill>
                  </a:defRPr>
                </a:pPr>
                <a:r>
                  <a:rPr lang="en-US" sz="1200" baseline="0" dirty="0">
                    <a:solidFill>
                      <a:sysClr val="windowText" lastClr="000000"/>
                    </a:solidFill>
                  </a:rPr>
                  <a:t> </a:t>
                </a:r>
                <a:r>
                  <a:rPr lang="en-US" sz="1200" dirty="0">
                    <a:solidFill>
                      <a:sysClr val="windowText" lastClr="000000"/>
                    </a:solidFill>
                  </a:rPr>
                  <a:t>(mol CO</a:t>
                </a:r>
                <a:r>
                  <a:rPr lang="en-US" sz="1200" b="0" i="0" u="none" strike="noStrike" baseline="-25000" dirty="0">
                    <a:effectLst/>
                  </a:rPr>
                  <a:t>2</a:t>
                </a:r>
                <a:r>
                  <a:rPr lang="en-US" sz="1200" b="0" i="0" u="none" strike="noStrike" baseline="0" dirty="0">
                    <a:effectLst/>
                  </a:rPr>
                  <a:t> </a:t>
                </a:r>
                <a:r>
                  <a:rPr lang="en-US" sz="1200" b="0" i="0" u="none" strike="noStrike" baseline="0" dirty="0">
                    <a:solidFill>
                      <a:sysClr val="windowText" lastClr="000000"/>
                    </a:solidFill>
                    <a:effectLst/>
                  </a:rPr>
                  <a:t>m</a:t>
                </a:r>
                <a:r>
                  <a:rPr lang="en-US" sz="1200" baseline="30000" dirty="0">
                    <a:solidFill>
                      <a:sysClr val="windowText" lastClr="000000"/>
                    </a:solidFill>
                  </a:rPr>
                  <a:t>-2</a:t>
                </a:r>
                <a:r>
                  <a:rPr lang="en-US" sz="1200" dirty="0">
                    <a:solidFill>
                      <a:sysClr val="windowText" lastClr="000000"/>
                    </a:solidFill>
                  </a:rPr>
                  <a:t> </a:t>
                </a:r>
                <a:r>
                  <a:rPr lang="en-US" sz="1200" b="0" i="0" u="none" strike="noStrike" baseline="0" dirty="0">
                    <a:solidFill>
                      <a:sysClr val="windowText" lastClr="000000"/>
                    </a:solidFill>
                    <a:effectLst/>
                  </a:rPr>
                  <a:t>s</a:t>
                </a:r>
                <a:r>
                  <a:rPr lang="en-US" sz="1200" b="0" i="0" u="none" strike="noStrike" baseline="30000" dirty="0">
                    <a:effectLst/>
                  </a:rPr>
                  <a:t>-1</a:t>
                </a:r>
                <a:r>
                  <a:rPr lang="en-US" sz="1200" dirty="0">
                    <a:solidFill>
                      <a:sysClr val="windowText" lastClr="000000"/>
                    </a:solidFill>
                  </a:rPr>
                  <a:t>)</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5286869117304"/>
          <c:y val="4.6984358587922881E-2"/>
          <c:w val="0.6635284205127735"/>
          <c:h val="0.82520463220748974"/>
        </c:manualLayout>
      </c:layout>
      <c:barChart>
        <c:barDir val="col"/>
        <c:grouping val="clustered"/>
        <c:varyColors val="0"/>
        <c:ser>
          <c:idx val="0"/>
          <c:order val="0"/>
          <c:tx>
            <c:strRef>
              <c:f>'Gene expression'!$B$21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'Gene expression'!$P$42:$P$43</c:f>
                <c:numCache>
                  <c:formatCode>General</c:formatCode>
                  <c:ptCount val="2"/>
                  <c:pt idx="0">
                    <c:v>9.0859965802415914</c:v>
                  </c:pt>
                  <c:pt idx="1">
                    <c:v>17.190944222688554</c:v>
                  </c:pt>
                </c:numCache>
              </c:numRef>
            </c:plus>
            <c:minus>
              <c:numRef>
                <c:f>'Gene expression'!$P$42:$P$43</c:f>
                <c:numCache>
                  <c:formatCode>General</c:formatCode>
                  <c:ptCount val="2"/>
                  <c:pt idx="0">
                    <c:v>9.0859965802415914</c:v>
                  </c:pt>
                  <c:pt idx="1">
                    <c:v>17.190944222688554</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expression'!$P$22:$P$23</c:f>
              <c:numCache>
                <c:formatCode>General</c:formatCode>
                <c:ptCount val="2"/>
                <c:pt idx="0">
                  <c:v>49.786283117500005</c:v>
                </c:pt>
                <c:pt idx="1">
                  <c:v>132.250823475</c:v>
                </c:pt>
              </c:numCache>
            </c:numRef>
          </c:val>
          <c:extLst>
            <c:ext xmlns:c16="http://schemas.microsoft.com/office/drawing/2014/chart" uri="{C3380CC4-5D6E-409C-BE32-E72D297353CC}">
              <c16:uniqueId val="{00000000-CA7C-104E-98A9-353451F3B914}"/>
            </c:ext>
          </c:extLst>
        </c:ser>
        <c:ser>
          <c:idx val="1"/>
          <c:order val="1"/>
          <c:tx>
            <c:strRef>
              <c:f>'Gene expression'!$B$24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'Gene expression'!$P$45:$P$46</c:f>
                <c:numCache>
                  <c:formatCode>General</c:formatCode>
                  <c:ptCount val="2"/>
                  <c:pt idx="0">
                    <c:v>9.2663006658363098</c:v>
                  </c:pt>
                  <c:pt idx="1">
                    <c:v>37.26108355768649</c:v>
                  </c:pt>
                </c:numCache>
              </c:numRef>
            </c:plus>
            <c:minus>
              <c:numRef>
                <c:f>'Gene expression'!$P$45:$P$46</c:f>
                <c:numCache>
                  <c:formatCode>General</c:formatCode>
                  <c:ptCount val="2"/>
                  <c:pt idx="0">
                    <c:v>9.2663006658363098</c:v>
                  </c:pt>
                  <c:pt idx="1">
                    <c:v>37.26108355768649</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expression'!$P$25:$P$26</c:f>
              <c:numCache>
                <c:formatCode>General</c:formatCode>
                <c:ptCount val="2"/>
                <c:pt idx="0">
                  <c:v>62.277885687499996</c:v>
                </c:pt>
                <c:pt idx="1">
                  <c:v>128.52116039250001</c:v>
                </c:pt>
              </c:numCache>
            </c:numRef>
          </c:val>
          <c:extLst>
            <c:ext xmlns:c16="http://schemas.microsoft.com/office/drawing/2014/chart" uri="{C3380CC4-5D6E-409C-BE32-E72D297353CC}">
              <c16:uniqueId val="{00000001-CA7C-104E-98A9-353451F3B914}"/>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i="1" dirty="0"/>
                  <a:t>Ferredoxin</a:t>
                </a:r>
                <a:r>
                  <a:rPr lang="en-US" dirty="0"/>
                  <a:t> (Relative Expression)</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sz="1200">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37346185581135"/>
          <c:y val="0.13544530591297335"/>
          <c:w val="0.70884833175956841"/>
          <c:h val="0.72627341544778035"/>
        </c:manualLayout>
      </c:layout>
      <c:barChart>
        <c:barDir val="col"/>
        <c:grouping val="clustered"/>
        <c:varyColors val="0"/>
        <c:ser>
          <c:idx val="0"/>
          <c:order val="0"/>
          <c:tx>
            <c:strRef>
              <c:f>Biomass!$B$20</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Biomass!$E$41:$E$42</c:f>
                <c:numCache>
                  <c:formatCode>General</c:formatCode>
                  <c:ptCount val="2"/>
                  <c:pt idx="0">
                    <c:v>0.11192445368788075</c:v>
                  </c:pt>
                  <c:pt idx="1">
                    <c:v>2.7283950563166957</c:v>
                  </c:pt>
                </c:numCache>
              </c:numRef>
            </c:plus>
            <c:minus>
              <c:numRef>
                <c:f>Biomass!$E$41:$E$42</c:f>
                <c:numCache>
                  <c:formatCode>General</c:formatCode>
                  <c:ptCount val="2"/>
                  <c:pt idx="0">
                    <c:v>0.11192445368788075</c:v>
                  </c:pt>
                  <c:pt idx="1">
                    <c:v>2.7283950563166957</c:v>
                  </c:pt>
                </c:numCache>
              </c:numRef>
            </c:minus>
            <c:spPr>
              <a:noFill/>
              <a:ln w="9525" cap="flat" cmpd="sng" algn="ctr">
                <a:solidFill>
                  <a:sysClr val="windowText" lastClr="000000"/>
                </a:solidFill>
                <a:round/>
              </a:ln>
              <a:effectLst/>
            </c:spPr>
          </c:errBars>
          <c:cat>
            <c:strRef>
              <c:f>Biomass!$B$21:$B$22</c:f>
              <c:strCache>
                <c:ptCount val="2"/>
                <c:pt idx="0">
                  <c:v>T0</c:v>
                </c:pt>
                <c:pt idx="1">
                  <c:v>T1</c:v>
                </c:pt>
              </c:strCache>
            </c:strRef>
          </c:cat>
          <c:val>
            <c:numRef>
              <c:f>Biomass!$E$21:$E$22</c:f>
              <c:numCache>
                <c:formatCode>General</c:formatCode>
                <c:ptCount val="2"/>
                <c:pt idx="0">
                  <c:v>5.2825000000000006</c:v>
                </c:pt>
                <c:pt idx="1">
                  <c:v>21.767499999999998</c:v>
                </c:pt>
              </c:numCache>
            </c:numRef>
          </c:val>
          <c:extLst>
            <c:ext xmlns:c16="http://schemas.microsoft.com/office/drawing/2014/chart" uri="{C3380CC4-5D6E-409C-BE32-E72D297353CC}">
              <c16:uniqueId val="{00000000-079C-054C-A43E-9AFA02AB26B4}"/>
            </c:ext>
          </c:extLst>
        </c:ser>
        <c:ser>
          <c:idx val="1"/>
          <c:order val="1"/>
          <c:tx>
            <c:strRef>
              <c:f>Biomass!$B$23</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Biomass!$E$44:$E$45</c:f>
                <c:numCache>
                  <c:formatCode>General</c:formatCode>
                  <c:ptCount val="2"/>
                  <c:pt idx="0">
                    <c:v>0.5058491211155105</c:v>
                  </c:pt>
                  <c:pt idx="1">
                    <c:v>1.0950266359012943</c:v>
                  </c:pt>
                </c:numCache>
              </c:numRef>
            </c:plus>
            <c:minus>
              <c:numRef>
                <c:f>Biomass!$E$44:$E$45</c:f>
                <c:numCache>
                  <c:formatCode>General</c:formatCode>
                  <c:ptCount val="2"/>
                  <c:pt idx="0">
                    <c:v>0.5058491211155105</c:v>
                  </c:pt>
                  <c:pt idx="1">
                    <c:v>1.0950266359012943</c:v>
                  </c:pt>
                </c:numCache>
              </c:numRef>
            </c:minus>
            <c:spPr>
              <a:noFill/>
              <a:ln w="9525" cap="flat" cmpd="sng" algn="ctr">
                <a:solidFill>
                  <a:sysClr val="windowText" lastClr="000000"/>
                </a:solidFill>
                <a:round/>
              </a:ln>
              <a:effectLst/>
            </c:spPr>
          </c:errBars>
          <c:cat>
            <c:strRef>
              <c:f>Biomass!$B$21:$B$22</c:f>
              <c:strCache>
                <c:ptCount val="2"/>
                <c:pt idx="0">
                  <c:v>T0</c:v>
                </c:pt>
                <c:pt idx="1">
                  <c:v>T1</c:v>
                </c:pt>
              </c:strCache>
            </c:strRef>
          </c:cat>
          <c:val>
            <c:numRef>
              <c:f>Biomass!$E$24:$E$25</c:f>
              <c:numCache>
                <c:formatCode>General</c:formatCode>
                <c:ptCount val="2"/>
                <c:pt idx="0">
                  <c:v>7.669999999999999</c:v>
                </c:pt>
                <c:pt idx="1">
                  <c:v>26.259999999999998</c:v>
                </c:pt>
              </c:numCache>
            </c:numRef>
          </c:val>
          <c:extLst>
            <c:ext xmlns:c16="http://schemas.microsoft.com/office/drawing/2014/chart" uri="{C3380CC4-5D6E-409C-BE32-E72D297353CC}">
              <c16:uniqueId val="{00000001-079C-054C-A43E-9AFA02AB26B4}"/>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a:solidFill>
                      <a:sysClr val="windowText" lastClr="000000"/>
                    </a:solidFill>
                  </a:rPr>
                  <a:t>Shoot</a:t>
                </a:r>
                <a:r>
                  <a:rPr lang="en-US" sz="1200" baseline="0">
                    <a:solidFill>
                      <a:sysClr val="windowText" lastClr="000000"/>
                    </a:solidFill>
                  </a:rPr>
                  <a:t> </a:t>
                </a:r>
                <a:r>
                  <a:rPr lang="en-US" sz="1200">
                    <a:solidFill>
                      <a:sysClr val="windowText" lastClr="000000"/>
                    </a:solidFill>
                  </a:rPr>
                  <a:t>(g DW)</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24096602020833"/>
          <c:y val="0.26384229658582814"/>
          <c:w val="0.59750079996717576"/>
          <c:h val="0.60501636483073618"/>
        </c:manualLayout>
      </c:layout>
      <c:barChart>
        <c:barDir val="col"/>
        <c:grouping val="clustered"/>
        <c:varyColors val="0"/>
        <c:ser>
          <c:idx val="0"/>
          <c:order val="0"/>
          <c:tx>
            <c:strRef>
              <c:f>Photoshynthesis!$B$17</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Photoshynthesis!$G$38:$G$39</c:f>
                <c:numCache>
                  <c:formatCode>General</c:formatCode>
                  <c:ptCount val="2"/>
                  <c:pt idx="0">
                    <c:v>2.2866569484729369</c:v>
                  </c:pt>
                  <c:pt idx="1">
                    <c:v>2.8122134421917342</c:v>
                  </c:pt>
                </c:numCache>
              </c:numRef>
            </c:plus>
            <c:minus>
              <c:numRef>
                <c:f>Photoshynthesis!$G$38:$G$39</c:f>
                <c:numCache>
                  <c:formatCode>General</c:formatCode>
                  <c:ptCount val="2"/>
                  <c:pt idx="0">
                    <c:v>2.2866569484729369</c:v>
                  </c:pt>
                  <c:pt idx="1">
                    <c:v>2.8122134421917342</c:v>
                  </c:pt>
                </c:numCache>
              </c:numRef>
            </c:minus>
            <c:spPr>
              <a:noFill/>
              <a:ln w="9525" cap="flat" cmpd="sng" algn="ctr">
                <a:solidFill>
                  <a:sysClr val="windowText" lastClr="000000"/>
                </a:solidFill>
                <a:round/>
              </a:ln>
              <a:effectLst/>
            </c:spPr>
          </c:errBars>
          <c:cat>
            <c:strRef>
              <c:f>Photoshynthesis!$B$18:$B$19</c:f>
              <c:strCache>
                <c:ptCount val="2"/>
                <c:pt idx="0">
                  <c:v>T0</c:v>
                </c:pt>
                <c:pt idx="1">
                  <c:v>T1</c:v>
                </c:pt>
              </c:strCache>
            </c:strRef>
          </c:cat>
          <c:val>
            <c:numRef>
              <c:f>Photoshynthesis!$G$18:$G$19</c:f>
              <c:numCache>
                <c:formatCode>General</c:formatCode>
                <c:ptCount val="2"/>
                <c:pt idx="0">
                  <c:v>148.55000000000001</c:v>
                </c:pt>
                <c:pt idx="1">
                  <c:v>105.34666666666668</c:v>
                </c:pt>
              </c:numCache>
            </c:numRef>
          </c:val>
          <c:extLst>
            <c:ext xmlns:c16="http://schemas.microsoft.com/office/drawing/2014/chart" uri="{C3380CC4-5D6E-409C-BE32-E72D297353CC}">
              <c16:uniqueId val="{00000000-7A5E-8242-B957-9D0E49DD1437}"/>
            </c:ext>
          </c:extLst>
        </c:ser>
        <c:ser>
          <c:idx val="1"/>
          <c:order val="1"/>
          <c:tx>
            <c:strRef>
              <c:f>Photoshynthesis!$B$20</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Photoshynthesis!$G$41:$G$42</c:f>
                <c:numCache>
                  <c:formatCode>General</c:formatCode>
                  <c:ptCount val="2"/>
                  <c:pt idx="0">
                    <c:v>2.4000717581864608</c:v>
                  </c:pt>
                  <c:pt idx="1">
                    <c:v>9.5900648821810996</c:v>
                  </c:pt>
                </c:numCache>
              </c:numRef>
            </c:plus>
            <c:minus>
              <c:numRef>
                <c:f>Photoshynthesis!$G$41:$G$42</c:f>
                <c:numCache>
                  <c:formatCode>General</c:formatCode>
                  <c:ptCount val="2"/>
                  <c:pt idx="0">
                    <c:v>2.4000717581864608</c:v>
                  </c:pt>
                  <c:pt idx="1">
                    <c:v>9.5900648821810996</c:v>
                  </c:pt>
                </c:numCache>
              </c:numRef>
            </c:minus>
            <c:spPr>
              <a:noFill/>
              <a:ln w="9525" cap="flat" cmpd="sng" algn="ctr">
                <a:solidFill>
                  <a:sysClr val="windowText" lastClr="000000"/>
                </a:solidFill>
                <a:round/>
              </a:ln>
              <a:effectLst/>
            </c:spPr>
          </c:errBars>
          <c:cat>
            <c:strRef>
              <c:f>Photoshynthesis!$B$18:$B$19</c:f>
              <c:strCache>
                <c:ptCount val="2"/>
                <c:pt idx="0">
                  <c:v>T0</c:v>
                </c:pt>
                <c:pt idx="1">
                  <c:v>T1</c:v>
                </c:pt>
              </c:strCache>
            </c:strRef>
          </c:cat>
          <c:val>
            <c:numRef>
              <c:f>Photoshynthesis!$G$21:$G$22</c:f>
              <c:numCache>
                <c:formatCode>General</c:formatCode>
                <c:ptCount val="2"/>
                <c:pt idx="0">
                  <c:v>151.66333333333333</c:v>
                </c:pt>
                <c:pt idx="1">
                  <c:v>117.51333333333334</c:v>
                </c:pt>
              </c:numCache>
            </c:numRef>
          </c:val>
          <c:extLst>
            <c:ext xmlns:c16="http://schemas.microsoft.com/office/drawing/2014/chart" uri="{C3380CC4-5D6E-409C-BE32-E72D297353CC}">
              <c16:uniqueId val="{00000001-7A5E-8242-B957-9D0E49DD1437}"/>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dirty="0">
                    <a:solidFill>
                      <a:sysClr val="windowText" lastClr="000000"/>
                    </a:solidFill>
                  </a:rPr>
                  <a:t>ETR </a:t>
                </a:r>
                <a:r>
                  <a:rPr lang="es-ES" sz="1200" b="0" i="0" u="none" strike="noStrike" baseline="0" dirty="0">
                    <a:solidFill>
                      <a:sysClr val="windowText" lastClr="000000"/>
                    </a:solidFill>
                    <a:effectLst/>
                  </a:rPr>
                  <a:t>(e-</a:t>
                </a:r>
                <a:r>
                  <a:rPr lang="en-US" sz="1200" b="0" i="0" u="none" strike="noStrike" baseline="0" dirty="0">
                    <a:effectLst/>
                  </a:rPr>
                  <a:t> m</a:t>
                </a:r>
                <a:r>
                  <a:rPr lang="en-US" sz="1200" b="0" i="0" u="none" strike="noStrike" baseline="30000" dirty="0">
                    <a:effectLst/>
                  </a:rPr>
                  <a:t>-2</a:t>
                </a:r>
                <a:r>
                  <a:rPr lang="en-US" sz="1200" b="0" i="0" u="none" strike="noStrike" baseline="0" dirty="0">
                    <a:effectLst/>
                  </a:rPr>
                  <a:t> s</a:t>
                </a:r>
                <a:r>
                  <a:rPr lang="en-US" sz="1200" b="0" i="0" u="none" strike="noStrike" baseline="30000" dirty="0">
                    <a:effectLst/>
                  </a:rPr>
                  <a:t>-1</a:t>
                </a:r>
                <a:r>
                  <a:rPr lang="en-US" sz="1200" b="0" i="0" u="none" strike="noStrike" baseline="0" dirty="0">
                    <a:effectLst/>
                  </a:rPr>
                  <a:t>)</a:t>
                </a:r>
                <a:r>
                  <a:rPr lang="en-US" sz="1200" b="0" i="0" u="none" strike="noStrike" baseline="0" dirty="0"/>
                  <a:t> </a:t>
                </a:r>
                <a:endParaRPr lang="en-US" sz="1200" dirty="0">
                  <a:solidFill>
                    <a:sysClr val="windowText" lastClr="000000"/>
                  </a:solidFill>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majorUnit val="40"/>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37356163790635"/>
          <c:y val="3.9231794793015244E-2"/>
          <c:w val="0.68881004896355569"/>
          <c:h val="0.82520463220748974"/>
        </c:manualLayout>
      </c:layout>
      <c:barChart>
        <c:barDir val="col"/>
        <c:grouping val="clustered"/>
        <c:varyColors val="0"/>
        <c:ser>
          <c:idx val="0"/>
          <c:order val="0"/>
          <c:tx>
            <c:strRef>
              <c:f>'Gene expression'!$B$21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'Gene expression'!$C$42:$C$43</c:f>
                <c:numCache>
                  <c:formatCode>General</c:formatCode>
                  <c:ptCount val="2"/>
                  <c:pt idx="0">
                    <c:v>0.25517771798733352</c:v>
                  </c:pt>
                  <c:pt idx="1">
                    <c:v>0.88803379472103461</c:v>
                  </c:pt>
                </c:numCache>
              </c:numRef>
            </c:plus>
            <c:minus>
              <c:numRef>
                <c:f>'Gene expression'!$C$42:$C$43</c:f>
                <c:numCache>
                  <c:formatCode>General</c:formatCode>
                  <c:ptCount val="2"/>
                  <c:pt idx="0">
                    <c:v>0.25517771798733352</c:v>
                  </c:pt>
                  <c:pt idx="1">
                    <c:v>0.88803379472103461</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expression'!$C$22:$C$23</c:f>
              <c:numCache>
                <c:formatCode>General</c:formatCode>
                <c:ptCount val="2"/>
                <c:pt idx="0">
                  <c:v>1.3653259660000001</c:v>
                </c:pt>
                <c:pt idx="1">
                  <c:v>3.8535130163333333</c:v>
                </c:pt>
              </c:numCache>
            </c:numRef>
          </c:val>
          <c:extLst>
            <c:ext xmlns:c16="http://schemas.microsoft.com/office/drawing/2014/chart" uri="{C3380CC4-5D6E-409C-BE32-E72D297353CC}">
              <c16:uniqueId val="{00000000-133F-484C-9A74-7E692DC6DB2E}"/>
            </c:ext>
          </c:extLst>
        </c:ser>
        <c:ser>
          <c:idx val="1"/>
          <c:order val="1"/>
          <c:tx>
            <c:strRef>
              <c:f>'Gene expression'!$B$24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'Gene expression'!$C$45:$C$46</c:f>
                <c:numCache>
                  <c:formatCode>General</c:formatCode>
                  <c:ptCount val="2"/>
                  <c:pt idx="0">
                    <c:v>0.92222697329929226</c:v>
                  </c:pt>
                  <c:pt idx="1">
                    <c:v>2.7405744503320126</c:v>
                  </c:pt>
                </c:numCache>
              </c:numRef>
            </c:plus>
            <c:minus>
              <c:numRef>
                <c:f>'Gene expression'!$C$45:$C$46</c:f>
                <c:numCache>
                  <c:formatCode>General</c:formatCode>
                  <c:ptCount val="2"/>
                  <c:pt idx="0">
                    <c:v>0.92222697329929226</c:v>
                  </c:pt>
                  <c:pt idx="1">
                    <c:v>2.7405744503320126</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expression'!$C$25:$C$26</c:f>
              <c:numCache>
                <c:formatCode>General</c:formatCode>
                <c:ptCount val="2"/>
                <c:pt idx="0">
                  <c:v>5.5203798773333332</c:v>
                </c:pt>
                <c:pt idx="1">
                  <c:v>13.147159457000001</c:v>
                </c:pt>
              </c:numCache>
            </c:numRef>
          </c:val>
          <c:extLst>
            <c:ext xmlns:c16="http://schemas.microsoft.com/office/drawing/2014/chart" uri="{C3380CC4-5D6E-409C-BE32-E72D297353CC}">
              <c16:uniqueId val="{00000001-133F-484C-9A74-7E692DC6DB2E}"/>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1" baseline="0">
                    <a:effectLst/>
                  </a:rPr>
                  <a:t>CA1</a:t>
                </a:r>
                <a:r>
                  <a:rPr lang="en-US" sz="1200" b="0" i="0" baseline="0">
                    <a:effectLst/>
                  </a:rPr>
                  <a:t> (Relative Expression)</a:t>
                </a:r>
                <a:endParaRPr lang="en-US" sz="120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37356163790635"/>
          <c:y val="3.9231794793015244E-2"/>
          <c:w val="0.68881024963350879"/>
          <c:h val="0.77443965517241375"/>
        </c:manualLayout>
      </c:layout>
      <c:barChart>
        <c:barDir val="col"/>
        <c:grouping val="clustered"/>
        <c:varyColors val="0"/>
        <c:ser>
          <c:idx val="0"/>
          <c:order val="0"/>
          <c:tx>
            <c:strRef>
              <c:f>'Gene expression'!$B$21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'Gene expression'!$D$42:$D$43</c:f>
                <c:numCache>
                  <c:formatCode>General</c:formatCode>
                  <c:ptCount val="2"/>
                  <c:pt idx="0">
                    <c:v>7.8199703962845035E-2</c:v>
                  </c:pt>
                  <c:pt idx="1">
                    <c:v>2.7557864455744565</c:v>
                  </c:pt>
                </c:numCache>
              </c:numRef>
            </c:plus>
            <c:minus>
              <c:numRef>
                <c:f>'Gene expression'!$D$42:$D$43</c:f>
                <c:numCache>
                  <c:formatCode>General</c:formatCode>
                  <c:ptCount val="2"/>
                  <c:pt idx="0">
                    <c:v>7.8199703962845035E-2</c:v>
                  </c:pt>
                  <c:pt idx="1">
                    <c:v>2.7557864455744565</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expression'!$D$22:$D$23</c:f>
              <c:numCache>
                <c:formatCode>General</c:formatCode>
                <c:ptCount val="2"/>
                <c:pt idx="0">
                  <c:v>2.0049227615000005</c:v>
                </c:pt>
                <c:pt idx="1">
                  <c:v>13.062773983666666</c:v>
                </c:pt>
              </c:numCache>
            </c:numRef>
          </c:val>
          <c:extLst>
            <c:ext xmlns:c16="http://schemas.microsoft.com/office/drawing/2014/chart" uri="{C3380CC4-5D6E-409C-BE32-E72D297353CC}">
              <c16:uniqueId val="{00000000-5A76-7A47-90A0-7901C6E44ECE}"/>
            </c:ext>
          </c:extLst>
        </c:ser>
        <c:ser>
          <c:idx val="1"/>
          <c:order val="1"/>
          <c:tx>
            <c:strRef>
              <c:f>'Gene expression'!$B$24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'Gene expression'!$D$45:$D$46</c:f>
                <c:numCache>
                  <c:formatCode>General</c:formatCode>
                  <c:ptCount val="2"/>
                  <c:pt idx="0">
                    <c:v>0.42915339263100027</c:v>
                  </c:pt>
                  <c:pt idx="1">
                    <c:v>7.9707531982162276</c:v>
                  </c:pt>
                </c:numCache>
              </c:numRef>
            </c:plus>
            <c:minus>
              <c:numRef>
                <c:f>'Gene expression'!$D$45:$D$46</c:f>
                <c:numCache>
                  <c:formatCode>General</c:formatCode>
                  <c:ptCount val="2"/>
                  <c:pt idx="0">
                    <c:v>0.42915339263100027</c:v>
                  </c:pt>
                  <c:pt idx="1">
                    <c:v>7.9707531982162276</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expression'!$D$25:$D$26</c:f>
              <c:numCache>
                <c:formatCode>General</c:formatCode>
                <c:ptCount val="2"/>
                <c:pt idx="0">
                  <c:v>2.3259781733333336</c:v>
                </c:pt>
                <c:pt idx="1">
                  <c:v>24.117022588249998</c:v>
                </c:pt>
              </c:numCache>
            </c:numRef>
          </c:val>
          <c:extLst>
            <c:ext xmlns:c16="http://schemas.microsoft.com/office/drawing/2014/chart" uri="{C3380CC4-5D6E-409C-BE32-E72D297353CC}">
              <c16:uniqueId val="{00000001-5A76-7A47-90A0-7901C6E44ECE}"/>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1" baseline="0">
                    <a:effectLst/>
                  </a:rPr>
                  <a:t>CA2</a:t>
                </a:r>
                <a:r>
                  <a:rPr lang="en-US" sz="1200" b="0" i="0" baseline="0">
                    <a:effectLst/>
                  </a:rPr>
                  <a:t> (Relative Expression)</a:t>
                </a:r>
                <a:endParaRPr lang="en-US" sz="120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37356163790635"/>
          <c:y val="3.9231794793015244E-2"/>
          <c:w val="0.6985707522612673"/>
          <c:h val="0.76835727969348655"/>
        </c:manualLayout>
      </c:layout>
      <c:barChart>
        <c:barDir val="col"/>
        <c:grouping val="clustered"/>
        <c:varyColors val="0"/>
        <c:ser>
          <c:idx val="0"/>
          <c:order val="0"/>
          <c:tx>
            <c:strRef>
              <c:f>'Gene expression'!$B$21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'Gene expression'!$E$42:$E$43</c:f>
                <c:numCache>
                  <c:formatCode>General</c:formatCode>
                  <c:ptCount val="2"/>
                  <c:pt idx="0">
                    <c:v>0.45961949587637835</c:v>
                  </c:pt>
                  <c:pt idx="1">
                    <c:v>4.8018837648971395</c:v>
                  </c:pt>
                </c:numCache>
              </c:numRef>
            </c:plus>
            <c:minus>
              <c:numRef>
                <c:f>'Gene expression'!$E$42:$E$43</c:f>
                <c:numCache>
                  <c:formatCode>General</c:formatCode>
                  <c:ptCount val="2"/>
                  <c:pt idx="0">
                    <c:v>0.45961949587637835</c:v>
                  </c:pt>
                  <c:pt idx="1">
                    <c:v>4.8018837648971395</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expression'!$E$22:$E$23</c:f>
              <c:numCache>
                <c:formatCode>General</c:formatCode>
                <c:ptCount val="2"/>
                <c:pt idx="0">
                  <c:v>4.3728513974999998</c:v>
                </c:pt>
                <c:pt idx="1">
                  <c:v>29.232410253333335</c:v>
                </c:pt>
              </c:numCache>
            </c:numRef>
          </c:val>
          <c:extLst>
            <c:ext xmlns:c16="http://schemas.microsoft.com/office/drawing/2014/chart" uri="{C3380CC4-5D6E-409C-BE32-E72D297353CC}">
              <c16:uniqueId val="{00000000-DD5A-0E41-9508-CCCA52BAE3DF}"/>
            </c:ext>
          </c:extLst>
        </c:ser>
        <c:ser>
          <c:idx val="1"/>
          <c:order val="1"/>
          <c:tx>
            <c:strRef>
              <c:f>'Gene expression'!$B$24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'Gene expression'!$E$45:$E$46</c:f>
                <c:numCache>
                  <c:formatCode>General</c:formatCode>
                  <c:ptCount val="2"/>
                  <c:pt idx="0">
                    <c:v>0.98808530265617978</c:v>
                  </c:pt>
                  <c:pt idx="1">
                    <c:v>12.323106866657895</c:v>
                  </c:pt>
                </c:numCache>
              </c:numRef>
            </c:plus>
            <c:minus>
              <c:numRef>
                <c:f>'Gene expression'!$E$45:$E$46</c:f>
                <c:numCache>
                  <c:formatCode>General</c:formatCode>
                  <c:ptCount val="2"/>
                  <c:pt idx="0">
                    <c:v>0.98808530265617978</c:v>
                  </c:pt>
                  <c:pt idx="1">
                    <c:v>12.323106866657895</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expression'!$E$25:$E$26</c:f>
              <c:numCache>
                <c:formatCode>General</c:formatCode>
                <c:ptCount val="2"/>
                <c:pt idx="0">
                  <c:v>4.8062787883333336</c:v>
                </c:pt>
                <c:pt idx="1">
                  <c:v>43.355022294999998</c:v>
                </c:pt>
              </c:numCache>
            </c:numRef>
          </c:val>
          <c:extLst>
            <c:ext xmlns:c16="http://schemas.microsoft.com/office/drawing/2014/chart" uri="{C3380CC4-5D6E-409C-BE32-E72D297353CC}">
              <c16:uniqueId val="{00000001-DD5A-0E41-9508-CCCA52BAE3DF}"/>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1" baseline="0">
                    <a:effectLst/>
                  </a:rPr>
                  <a:t>CA3</a:t>
                </a:r>
                <a:r>
                  <a:rPr lang="en-US" sz="1200" b="0" i="0" baseline="0">
                    <a:effectLst/>
                  </a:rPr>
                  <a:t> (Relative Expression)</a:t>
                </a:r>
                <a:endParaRPr lang="en-US" sz="120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829348406968601"/>
          <c:y val="0.10036393691421765"/>
          <c:w val="0.61947819142106775"/>
          <c:h val="0.68383044025199802"/>
        </c:manualLayout>
      </c:layout>
      <c:barChart>
        <c:barDir val="col"/>
        <c:grouping val="clustered"/>
        <c:varyColors val="0"/>
        <c:ser>
          <c:idx val="0"/>
          <c:order val="0"/>
          <c:tx>
            <c:strRef>
              <c:f>'Gene expression'!$B$21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'Gene expression'!$H$42:$H$43</c:f>
                <c:numCache>
                  <c:formatCode>General</c:formatCode>
                  <c:ptCount val="2"/>
                  <c:pt idx="0">
                    <c:v>6.5374622513243469E-2</c:v>
                  </c:pt>
                  <c:pt idx="1">
                    <c:v>9.2927439515231205E-2</c:v>
                  </c:pt>
                </c:numCache>
              </c:numRef>
            </c:plus>
            <c:minus>
              <c:numRef>
                <c:f>'Gene expression'!$H$42:$H$43</c:f>
                <c:numCache>
                  <c:formatCode>General</c:formatCode>
                  <c:ptCount val="2"/>
                  <c:pt idx="0">
                    <c:v>6.5374622513243469E-2</c:v>
                  </c:pt>
                  <c:pt idx="1">
                    <c:v>9.2927439515231205E-2</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expression'!$H$22:$H$23</c:f>
              <c:numCache>
                <c:formatCode>General</c:formatCode>
                <c:ptCount val="2"/>
                <c:pt idx="0">
                  <c:v>0.53262617192500006</c:v>
                </c:pt>
                <c:pt idx="1">
                  <c:v>0.67338208752500006</c:v>
                </c:pt>
              </c:numCache>
            </c:numRef>
          </c:val>
          <c:extLst>
            <c:ext xmlns:c16="http://schemas.microsoft.com/office/drawing/2014/chart" uri="{C3380CC4-5D6E-409C-BE32-E72D297353CC}">
              <c16:uniqueId val="{00000000-5D5F-674B-9495-ED21CA069668}"/>
            </c:ext>
          </c:extLst>
        </c:ser>
        <c:ser>
          <c:idx val="1"/>
          <c:order val="1"/>
          <c:tx>
            <c:strRef>
              <c:f>'Gene expression'!$B$24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'Gene expression'!$H$45:$H$46</c:f>
                <c:numCache>
                  <c:formatCode>General</c:formatCode>
                  <c:ptCount val="2"/>
                  <c:pt idx="0">
                    <c:v>0.11417485747310908</c:v>
                  </c:pt>
                  <c:pt idx="1">
                    <c:v>8.0578392139077235E-2</c:v>
                  </c:pt>
                </c:numCache>
              </c:numRef>
            </c:plus>
            <c:minus>
              <c:numRef>
                <c:f>'Gene expression'!$H$45:$H$46</c:f>
                <c:numCache>
                  <c:formatCode>General</c:formatCode>
                  <c:ptCount val="2"/>
                  <c:pt idx="0">
                    <c:v>0.11417485747310908</c:v>
                  </c:pt>
                  <c:pt idx="1">
                    <c:v>8.0578392139077235E-2</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expression'!$H$25:$H$26</c:f>
              <c:numCache>
                <c:formatCode>General</c:formatCode>
                <c:ptCount val="2"/>
                <c:pt idx="0">
                  <c:v>0.73706083877499995</c:v>
                </c:pt>
                <c:pt idx="1">
                  <c:v>0.30281621207499998</c:v>
                </c:pt>
              </c:numCache>
            </c:numRef>
          </c:val>
          <c:extLst>
            <c:ext xmlns:c16="http://schemas.microsoft.com/office/drawing/2014/chart" uri="{C3380CC4-5D6E-409C-BE32-E72D297353CC}">
              <c16:uniqueId val="{00000001-5D5F-674B-9495-ED21CA069668}"/>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1"/>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1" baseline="0">
                    <a:effectLst/>
                  </a:rPr>
                  <a:t>NRT1.1</a:t>
                </a:r>
                <a:r>
                  <a:rPr lang="en-US" sz="1200" b="0" i="0" baseline="0">
                    <a:effectLst/>
                  </a:rPr>
                  <a:t> (Relative Expression)</a:t>
                </a:r>
                <a:endParaRPr lang="en-US" sz="120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656929392841416"/>
          <c:y val="0.13595310949492967"/>
          <c:w val="0.68805080755299397"/>
          <c:h val="0.70558078900372478"/>
        </c:manualLayout>
      </c:layout>
      <c:barChart>
        <c:barDir val="col"/>
        <c:grouping val="clustered"/>
        <c:varyColors val="0"/>
        <c:ser>
          <c:idx val="0"/>
          <c:order val="0"/>
          <c:tx>
            <c:strRef>
              <c:f>'Gene expression'!$B$21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'Gene expression'!$G$42:$G$43</c:f>
                <c:numCache>
                  <c:formatCode>General</c:formatCode>
                  <c:ptCount val="2"/>
                  <c:pt idx="0">
                    <c:v>1.0529497939754343E-2</c:v>
                  </c:pt>
                  <c:pt idx="1">
                    <c:v>3.3485066261633822E-3</c:v>
                  </c:pt>
                </c:numCache>
              </c:numRef>
            </c:plus>
            <c:minus>
              <c:numRef>
                <c:f>'Gene expression'!$G$42:$G$43</c:f>
                <c:numCache>
                  <c:formatCode>General</c:formatCode>
                  <c:ptCount val="2"/>
                  <c:pt idx="0">
                    <c:v>1.0529497939754343E-2</c:v>
                  </c:pt>
                  <c:pt idx="1">
                    <c:v>3.3485066261633822E-3</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expression'!$G$22:$G$23</c:f>
              <c:numCache>
                <c:formatCode>General</c:formatCode>
                <c:ptCount val="2"/>
                <c:pt idx="0">
                  <c:v>6.2946536233333336E-2</c:v>
                </c:pt>
                <c:pt idx="1">
                  <c:v>2.0572011373333334E-2</c:v>
                </c:pt>
              </c:numCache>
            </c:numRef>
          </c:val>
          <c:extLst>
            <c:ext xmlns:c16="http://schemas.microsoft.com/office/drawing/2014/chart" uri="{C3380CC4-5D6E-409C-BE32-E72D297353CC}">
              <c16:uniqueId val="{00000000-A1CD-D54A-BFFA-6B17D3717DFA}"/>
            </c:ext>
          </c:extLst>
        </c:ser>
        <c:ser>
          <c:idx val="1"/>
          <c:order val="1"/>
          <c:tx>
            <c:strRef>
              <c:f>'Gene expression'!$B$24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'Gene expression'!$G$45:$G$46</c:f>
                <c:numCache>
                  <c:formatCode>General</c:formatCode>
                  <c:ptCount val="2"/>
                  <c:pt idx="0">
                    <c:v>4.6654094086167698E-2</c:v>
                  </c:pt>
                  <c:pt idx="1">
                    <c:v>3.1423803944805213E-2</c:v>
                  </c:pt>
                </c:numCache>
              </c:numRef>
            </c:plus>
            <c:minus>
              <c:numRef>
                <c:f>'Gene expression'!$G$45:$G$46</c:f>
                <c:numCache>
                  <c:formatCode>General</c:formatCode>
                  <c:ptCount val="2"/>
                  <c:pt idx="0">
                    <c:v>4.6654094086167698E-2</c:v>
                  </c:pt>
                  <c:pt idx="1">
                    <c:v>3.1423803944805213E-2</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expression'!$G$25:$G$26</c:f>
              <c:numCache>
                <c:formatCode>General</c:formatCode>
                <c:ptCount val="2"/>
                <c:pt idx="0">
                  <c:v>0.27123885857500002</c:v>
                </c:pt>
                <c:pt idx="1">
                  <c:v>0.24895855049999999</c:v>
                </c:pt>
              </c:numCache>
            </c:numRef>
          </c:val>
          <c:extLst>
            <c:ext xmlns:c16="http://schemas.microsoft.com/office/drawing/2014/chart" uri="{C3380CC4-5D6E-409C-BE32-E72D297353CC}">
              <c16:uniqueId val="{00000001-A1CD-D54A-BFFA-6B17D3717DFA}"/>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0.5"/>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dirty="0">
                    <a:effectLst/>
                  </a:rPr>
                  <a:t>AMT2.1</a:t>
                </a:r>
                <a:r>
                  <a:rPr lang="en-US" sz="1200" baseline="0" dirty="0">
                    <a:effectLst/>
                  </a:rPr>
                  <a:t> (Relative expression</a:t>
                </a:r>
                <a:endParaRPr lang="en-US" sz="1200" dirty="0">
                  <a:effectLst/>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158496294311988"/>
          <c:y val="0.18712980854687131"/>
          <c:w val="0.60744073699074219"/>
          <c:h val="0.65875914650878387"/>
        </c:manualLayout>
      </c:layout>
      <c:barChart>
        <c:barDir val="col"/>
        <c:grouping val="clustered"/>
        <c:varyColors val="0"/>
        <c:ser>
          <c:idx val="0"/>
          <c:order val="0"/>
          <c:tx>
            <c:strRef>
              <c:f>'Gene expression'!$B$21</c:f>
              <c:strCache>
                <c:ptCount val="1"/>
                <c:pt idx="0">
                  <c:v>400</c:v>
                </c:pt>
              </c:strCache>
            </c:strRef>
          </c:tx>
          <c:spPr>
            <a:solidFill>
              <a:schemeClr val="accent1">
                <a:lumMod val="75000"/>
              </a:schemeClr>
            </a:solidFill>
            <a:ln>
              <a:solidFill>
                <a:sysClr val="windowText" lastClr="000000"/>
              </a:solidFill>
            </a:ln>
            <a:effectLst/>
          </c:spPr>
          <c:invertIfNegative val="0"/>
          <c:errBars>
            <c:errBarType val="both"/>
            <c:errValType val="cust"/>
            <c:noEndCap val="0"/>
            <c:plus>
              <c:numRef>
                <c:f>'Gene expression'!$J$42:$J$43</c:f>
                <c:numCache>
                  <c:formatCode>General</c:formatCode>
                  <c:ptCount val="2"/>
                  <c:pt idx="0">
                    <c:v>1.2821743356881751E-4</c:v>
                  </c:pt>
                  <c:pt idx="1">
                    <c:v>1.5933289062257204E-4</c:v>
                  </c:pt>
                </c:numCache>
              </c:numRef>
            </c:plus>
            <c:minus>
              <c:numRef>
                <c:f>'Gene expression'!$J$42:$J$43</c:f>
                <c:numCache>
                  <c:formatCode>General</c:formatCode>
                  <c:ptCount val="2"/>
                  <c:pt idx="0">
                    <c:v>1.2821743356881751E-4</c:v>
                  </c:pt>
                  <c:pt idx="1">
                    <c:v>1.5933289062257204E-4</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expression'!$J$22:$J$23</c:f>
              <c:numCache>
                <c:formatCode>General</c:formatCode>
                <c:ptCount val="2"/>
                <c:pt idx="0">
                  <c:v>4.7530601367500004E-4</c:v>
                </c:pt>
                <c:pt idx="1">
                  <c:v>2.73634833515E-4</c:v>
                </c:pt>
              </c:numCache>
            </c:numRef>
          </c:val>
          <c:extLst>
            <c:ext xmlns:c16="http://schemas.microsoft.com/office/drawing/2014/chart" uri="{C3380CC4-5D6E-409C-BE32-E72D297353CC}">
              <c16:uniqueId val="{00000000-4E80-BB47-8C06-F59903D3074C}"/>
            </c:ext>
          </c:extLst>
        </c:ser>
        <c:ser>
          <c:idx val="1"/>
          <c:order val="1"/>
          <c:tx>
            <c:strRef>
              <c:f>'Gene expression'!$B$24</c:f>
              <c:strCache>
                <c:ptCount val="1"/>
                <c:pt idx="0">
                  <c:v>700</c:v>
                </c:pt>
              </c:strCache>
            </c:strRef>
          </c:tx>
          <c:spPr>
            <a:solidFill>
              <a:schemeClr val="accent1">
                <a:lumMod val="40000"/>
                <a:lumOff val="60000"/>
              </a:schemeClr>
            </a:solidFill>
            <a:ln>
              <a:solidFill>
                <a:sysClr val="windowText" lastClr="000000"/>
              </a:solidFill>
            </a:ln>
            <a:effectLst/>
          </c:spPr>
          <c:invertIfNegative val="0"/>
          <c:errBars>
            <c:errBarType val="both"/>
            <c:errValType val="cust"/>
            <c:noEndCap val="0"/>
            <c:plus>
              <c:numRef>
                <c:f>'Gene expression'!$J$45:$J$46</c:f>
                <c:numCache>
                  <c:formatCode>General</c:formatCode>
                  <c:ptCount val="2"/>
                  <c:pt idx="0">
                    <c:v>9.8369146006801111E-5</c:v>
                  </c:pt>
                  <c:pt idx="1">
                    <c:v>1.3418353743123635E-4</c:v>
                  </c:pt>
                </c:numCache>
              </c:numRef>
            </c:plus>
            <c:minus>
              <c:numRef>
                <c:f>'Gene expression'!$J$45:$J$46</c:f>
                <c:numCache>
                  <c:formatCode>General</c:formatCode>
                  <c:ptCount val="2"/>
                  <c:pt idx="0">
                    <c:v>9.8369146006801111E-5</c:v>
                  </c:pt>
                  <c:pt idx="1">
                    <c:v>1.3418353743123635E-4</c:v>
                  </c:pt>
                </c:numCache>
              </c:numRef>
            </c:minus>
            <c:spPr>
              <a:noFill/>
              <a:ln w="9525" cap="flat" cmpd="sng" algn="ctr">
                <a:solidFill>
                  <a:sysClr val="windowText" lastClr="000000"/>
                </a:solidFill>
                <a:round/>
              </a:ln>
              <a:effectLst/>
            </c:spPr>
          </c:errBars>
          <c:cat>
            <c:strRef>
              <c:f>'Metabolites and Cmetabolism'!$B$22:$B$23</c:f>
              <c:strCache>
                <c:ptCount val="2"/>
                <c:pt idx="0">
                  <c:v>T0</c:v>
                </c:pt>
                <c:pt idx="1">
                  <c:v>T1</c:v>
                </c:pt>
              </c:strCache>
            </c:strRef>
          </c:cat>
          <c:val>
            <c:numRef>
              <c:f>'Gene expression'!$J$25:$J$26</c:f>
              <c:numCache>
                <c:formatCode>General</c:formatCode>
                <c:ptCount val="2"/>
                <c:pt idx="0">
                  <c:v>5.3618952363333327E-4</c:v>
                </c:pt>
                <c:pt idx="1">
                  <c:v>2.5869533891666668E-4</c:v>
                </c:pt>
              </c:numCache>
            </c:numRef>
          </c:val>
          <c:extLst>
            <c:ext xmlns:c16="http://schemas.microsoft.com/office/drawing/2014/chart" uri="{C3380CC4-5D6E-409C-BE32-E72D297353CC}">
              <c16:uniqueId val="{00000001-4E80-BB47-8C06-F59903D3074C}"/>
            </c:ext>
          </c:extLst>
        </c:ser>
        <c:dLbls>
          <c:showLegendKey val="0"/>
          <c:showVal val="0"/>
          <c:showCatName val="0"/>
          <c:showSerName val="0"/>
          <c:showPercent val="0"/>
          <c:showBubbleSize val="0"/>
        </c:dLbls>
        <c:gapWidth val="219"/>
        <c:overlap val="-27"/>
        <c:axId val="1336284256"/>
        <c:axId val="1336278848"/>
      </c:barChart>
      <c:catAx>
        <c:axId val="1336284256"/>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78848"/>
        <c:crosses val="autoZero"/>
        <c:auto val="1"/>
        <c:lblAlgn val="ctr"/>
        <c:lblOffset val="100"/>
        <c:noMultiLvlLbl val="0"/>
      </c:catAx>
      <c:valAx>
        <c:axId val="1336278848"/>
        <c:scaling>
          <c:orientation val="minMax"/>
          <c:max val="1.0000000000000002E-3"/>
          <c:min val="0"/>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b="0" i="1" baseline="0">
                    <a:effectLst/>
                  </a:rPr>
                  <a:t>NRT 2.1</a:t>
                </a:r>
                <a:r>
                  <a:rPr lang="en-US" sz="1200" b="0" i="0" baseline="0">
                    <a:effectLst/>
                  </a:rPr>
                  <a:t> (Relative Expression)</a:t>
                </a:r>
                <a:endParaRPr lang="en-US" sz="1200">
                  <a:effectLst/>
                </a:endParaRPr>
              </a:p>
            </c:rich>
          </c:tx>
          <c:layout>
            <c:manualLayout>
              <c:xMode val="edge"/>
              <c:yMode val="edge"/>
              <c:x val="4.4277308859800336E-2"/>
              <c:y val="9.3504289326608897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3628425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0.26493</cdr:x>
      <cdr:y>0.88144</cdr:y>
    </cdr:from>
    <cdr:to>
      <cdr:x>0.38243</cdr:x>
      <cdr:y>0.9933</cdr:y>
    </cdr:to>
    <cdr:sp macro="" textlink="">
      <cdr:nvSpPr>
        <cdr:cNvPr id="4" name="TextBox 1">
          <a:extLst xmlns:a="http://schemas.openxmlformats.org/drawingml/2006/main">
            <a:ext uri="{FF2B5EF4-FFF2-40B4-BE49-F238E27FC236}">
              <a16:creationId xmlns:a16="http://schemas.microsoft.com/office/drawing/2014/main" id="{4B359574-AFDD-8B44-B96F-C23051F7A5CA}"/>
            </a:ext>
          </a:extLst>
        </cdr:cNvPr>
        <cdr:cNvSpPr txBox="1"/>
      </cdr:nvSpPr>
      <cdr:spPr>
        <a:xfrm xmlns:a="http://schemas.openxmlformats.org/drawingml/2006/main">
          <a:off x="909373" y="1840439"/>
          <a:ext cx="403325" cy="233564"/>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0.60519</cdr:x>
      <cdr:y>0.88201</cdr:y>
    </cdr:from>
    <cdr:to>
      <cdr:x>0.7227</cdr:x>
      <cdr:y>0.99387</cdr:y>
    </cdr:to>
    <cdr:sp macro="" textlink="">
      <cdr:nvSpPr>
        <cdr:cNvPr id="5" name="TextBox 1">
          <a:extLst xmlns:a="http://schemas.openxmlformats.org/drawingml/2006/main">
            <a:ext uri="{FF2B5EF4-FFF2-40B4-BE49-F238E27FC236}">
              <a16:creationId xmlns:a16="http://schemas.microsoft.com/office/drawing/2014/main" id="{D8438626-DADC-1D49-8D5E-CA5626F9ADF4}"/>
            </a:ext>
          </a:extLst>
        </cdr:cNvPr>
        <cdr:cNvSpPr txBox="1"/>
      </cdr:nvSpPr>
      <cdr:spPr>
        <a:xfrm xmlns:a="http://schemas.openxmlformats.org/drawingml/2006/main">
          <a:off x="2077347" y="1841630"/>
          <a:ext cx="403359" cy="233563"/>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10.xml><?xml version="1.0" encoding="utf-8"?>
<c:userShapes xmlns:c="http://schemas.openxmlformats.org/drawingml/2006/chart">
  <cdr:relSizeAnchor xmlns:cdr="http://schemas.openxmlformats.org/drawingml/2006/chartDrawing">
    <cdr:from>
      <cdr:x>0.30294</cdr:x>
      <cdr:y>0.88814</cdr:y>
    </cdr:from>
    <cdr:to>
      <cdr:x>0.41281</cdr:x>
      <cdr:y>1</cdr:y>
    </cdr:to>
    <cdr:sp macro="" textlink="">
      <cdr:nvSpPr>
        <cdr:cNvPr id="2" name="TextBox 1">
          <a:extLst xmlns:a="http://schemas.openxmlformats.org/drawingml/2006/main">
            <a:ext uri="{FF2B5EF4-FFF2-40B4-BE49-F238E27FC236}">
              <a16:creationId xmlns:a16="http://schemas.microsoft.com/office/drawing/2014/main" id="{68EB653A-E3AA-D743-8CB9-55395539D7F8}"/>
            </a:ext>
          </a:extLst>
        </cdr:cNvPr>
        <cdr:cNvSpPr txBox="1"/>
      </cdr:nvSpPr>
      <cdr:spPr>
        <a:xfrm xmlns:a="http://schemas.openxmlformats.org/drawingml/2006/main">
          <a:off x="1112124" y="1897215"/>
          <a:ext cx="403359" cy="233564"/>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0.59157</cdr:x>
      <cdr:y>0.88814</cdr:y>
    </cdr:from>
    <cdr:to>
      <cdr:x>0.70144</cdr:x>
      <cdr:y>1</cdr:y>
    </cdr:to>
    <cdr:sp macro="" textlink="">
      <cdr:nvSpPr>
        <cdr:cNvPr id="3" name="TextBox 1">
          <a:extLst xmlns:a="http://schemas.openxmlformats.org/drawingml/2006/main">
            <a:ext uri="{FF2B5EF4-FFF2-40B4-BE49-F238E27FC236}">
              <a16:creationId xmlns:a16="http://schemas.microsoft.com/office/drawing/2014/main" id="{68EB653A-E3AA-D743-8CB9-55395539D7F8}"/>
            </a:ext>
          </a:extLst>
        </cdr:cNvPr>
        <cdr:cNvSpPr txBox="1"/>
      </cdr:nvSpPr>
      <cdr:spPr>
        <a:xfrm xmlns:a="http://schemas.openxmlformats.org/drawingml/2006/main">
          <a:off x="2171725" y="1854436"/>
          <a:ext cx="403359" cy="233564"/>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11.xml><?xml version="1.0" encoding="utf-8"?>
<c:userShapes xmlns:c="http://schemas.openxmlformats.org/drawingml/2006/chart">
  <cdr:relSizeAnchor xmlns:cdr="http://schemas.openxmlformats.org/drawingml/2006/chartDrawing">
    <cdr:from>
      <cdr:x>0.32424</cdr:x>
      <cdr:y>0.88858</cdr:y>
    </cdr:from>
    <cdr:to>
      <cdr:x>0.44184</cdr:x>
      <cdr:y>1</cdr:y>
    </cdr:to>
    <cdr:sp macro="" textlink="">
      <cdr:nvSpPr>
        <cdr:cNvPr id="2" name="TextBox 1">
          <a:extLst xmlns:a="http://schemas.openxmlformats.org/drawingml/2006/main">
            <a:ext uri="{FF2B5EF4-FFF2-40B4-BE49-F238E27FC236}">
              <a16:creationId xmlns:a16="http://schemas.microsoft.com/office/drawing/2014/main" id="{68EB653A-E3AA-D743-8CB9-55395539D7F8}"/>
            </a:ext>
          </a:extLst>
        </cdr:cNvPr>
        <cdr:cNvSpPr txBox="1"/>
      </cdr:nvSpPr>
      <cdr:spPr>
        <a:xfrm xmlns:a="http://schemas.openxmlformats.org/drawingml/2006/main">
          <a:off x="1112124" y="1897215"/>
          <a:ext cx="403359" cy="233564"/>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0.63578</cdr:x>
      <cdr:y>0.88858</cdr:y>
    </cdr:from>
    <cdr:to>
      <cdr:x>0.75338</cdr:x>
      <cdr:y>1</cdr:y>
    </cdr:to>
    <cdr:sp macro="" textlink="">
      <cdr:nvSpPr>
        <cdr:cNvPr id="3" name="TextBox 1">
          <a:extLst xmlns:a="http://schemas.openxmlformats.org/drawingml/2006/main">
            <a:ext uri="{FF2B5EF4-FFF2-40B4-BE49-F238E27FC236}">
              <a16:creationId xmlns:a16="http://schemas.microsoft.com/office/drawing/2014/main" id="{68EB653A-E3AA-D743-8CB9-55395539D7F8}"/>
            </a:ext>
          </a:extLst>
        </cdr:cNvPr>
        <cdr:cNvSpPr txBox="1"/>
      </cdr:nvSpPr>
      <cdr:spPr>
        <a:xfrm xmlns:a="http://schemas.openxmlformats.org/drawingml/2006/main">
          <a:off x="2180706" y="1862679"/>
          <a:ext cx="403359" cy="233564"/>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12.xml><?xml version="1.0" encoding="utf-8"?>
<c:userShapes xmlns:c="http://schemas.openxmlformats.org/drawingml/2006/chart">
  <cdr:relSizeAnchor xmlns:cdr="http://schemas.openxmlformats.org/drawingml/2006/chartDrawing">
    <cdr:from>
      <cdr:x>0.27892</cdr:x>
      <cdr:y>0.8843</cdr:y>
    </cdr:from>
    <cdr:to>
      <cdr:x>0.38493</cdr:x>
      <cdr:y>0.99616</cdr:y>
    </cdr:to>
    <cdr:sp macro="" textlink="">
      <cdr:nvSpPr>
        <cdr:cNvPr id="5" name="TextBox 1">
          <a:extLst xmlns:a="http://schemas.openxmlformats.org/drawingml/2006/main">
            <a:ext uri="{FF2B5EF4-FFF2-40B4-BE49-F238E27FC236}">
              <a16:creationId xmlns:a16="http://schemas.microsoft.com/office/drawing/2014/main" id="{46403A7E-25E4-BB44-A906-3C4FB2D01CC0}"/>
            </a:ext>
          </a:extLst>
        </cdr:cNvPr>
        <cdr:cNvSpPr txBox="1"/>
      </cdr:nvSpPr>
      <cdr:spPr>
        <a:xfrm xmlns:a="http://schemas.openxmlformats.org/drawingml/2006/main">
          <a:off x="1061324" y="1846415"/>
          <a:ext cx="403359" cy="233564"/>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0.59124</cdr:x>
      <cdr:y>0.879</cdr:y>
    </cdr:from>
    <cdr:to>
      <cdr:x>0.69724</cdr:x>
      <cdr:y>0.99086</cdr:y>
    </cdr:to>
    <cdr:sp macro="" textlink="">
      <cdr:nvSpPr>
        <cdr:cNvPr id="6" name="TextBox 1">
          <a:extLst xmlns:a="http://schemas.openxmlformats.org/drawingml/2006/main">
            <a:ext uri="{FF2B5EF4-FFF2-40B4-BE49-F238E27FC236}">
              <a16:creationId xmlns:a16="http://schemas.microsoft.com/office/drawing/2014/main" id="{68EB653A-E3AA-D743-8CB9-55395539D7F8}"/>
            </a:ext>
          </a:extLst>
        </cdr:cNvPr>
        <cdr:cNvSpPr txBox="1"/>
      </cdr:nvSpPr>
      <cdr:spPr>
        <a:xfrm xmlns:a="http://schemas.openxmlformats.org/drawingml/2006/main">
          <a:off x="2249715" y="1835359"/>
          <a:ext cx="403359" cy="233564"/>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13.xml><?xml version="1.0" encoding="utf-8"?>
<c:userShapes xmlns:c="http://schemas.openxmlformats.org/drawingml/2006/chart">
  <cdr:relSizeAnchor xmlns:cdr="http://schemas.openxmlformats.org/drawingml/2006/chartDrawing">
    <cdr:from>
      <cdr:x>0.28698</cdr:x>
      <cdr:y>0.8646</cdr:y>
    </cdr:from>
    <cdr:to>
      <cdr:x>0.39298</cdr:x>
      <cdr:y>0.97646</cdr:y>
    </cdr:to>
    <cdr:sp macro="" textlink="">
      <cdr:nvSpPr>
        <cdr:cNvPr id="2" name="TextBox 1">
          <a:extLst xmlns:a="http://schemas.openxmlformats.org/drawingml/2006/main">
            <a:ext uri="{FF2B5EF4-FFF2-40B4-BE49-F238E27FC236}">
              <a16:creationId xmlns:a16="http://schemas.microsoft.com/office/drawing/2014/main" id="{68EB653A-E3AA-D743-8CB9-55395539D7F8}"/>
            </a:ext>
          </a:extLst>
        </cdr:cNvPr>
        <cdr:cNvSpPr txBox="1"/>
      </cdr:nvSpPr>
      <cdr:spPr>
        <a:xfrm xmlns:a="http://schemas.openxmlformats.org/drawingml/2006/main">
          <a:off x="1091973" y="1805288"/>
          <a:ext cx="403359" cy="233564"/>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0.60747</cdr:x>
      <cdr:y>0.8646</cdr:y>
    </cdr:from>
    <cdr:to>
      <cdr:x>0.71348</cdr:x>
      <cdr:y>0.97646</cdr:y>
    </cdr:to>
    <cdr:sp macro="" textlink="">
      <cdr:nvSpPr>
        <cdr:cNvPr id="3" name="TextBox 1">
          <a:extLst xmlns:a="http://schemas.openxmlformats.org/drawingml/2006/main">
            <a:ext uri="{FF2B5EF4-FFF2-40B4-BE49-F238E27FC236}">
              <a16:creationId xmlns:a16="http://schemas.microsoft.com/office/drawing/2014/main" id="{68EB653A-E3AA-D743-8CB9-55395539D7F8}"/>
            </a:ext>
          </a:extLst>
        </cdr:cNvPr>
        <cdr:cNvSpPr txBox="1"/>
      </cdr:nvSpPr>
      <cdr:spPr>
        <a:xfrm xmlns:a="http://schemas.openxmlformats.org/drawingml/2006/main">
          <a:off x="2311489" y="1805288"/>
          <a:ext cx="403359" cy="233564"/>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2.xml><?xml version="1.0" encoding="utf-8"?>
<c:userShapes xmlns:c="http://schemas.openxmlformats.org/drawingml/2006/chart">
  <cdr:relSizeAnchor xmlns:cdr="http://schemas.openxmlformats.org/drawingml/2006/chartDrawing">
    <cdr:from>
      <cdr:x>0.26922</cdr:x>
      <cdr:y>0.84255</cdr:y>
    </cdr:from>
    <cdr:to>
      <cdr:x>0.38673</cdr:x>
      <cdr:y>0.95441</cdr:y>
    </cdr:to>
    <cdr:sp macro="" textlink="">
      <cdr:nvSpPr>
        <cdr:cNvPr id="2" name="TextBox 1">
          <a:extLst xmlns:a="http://schemas.openxmlformats.org/drawingml/2006/main">
            <a:ext uri="{FF2B5EF4-FFF2-40B4-BE49-F238E27FC236}">
              <a16:creationId xmlns:a16="http://schemas.microsoft.com/office/drawing/2014/main" id="{10630280-E573-364A-A143-644F8D280F9C}"/>
            </a:ext>
          </a:extLst>
        </cdr:cNvPr>
        <cdr:cNvSpPr txBox="1"/>
      </cdr:nvSpPr>
      <cdr:spPr>
        <a:xfrm xmlns:a="http://schemas.openxmlformats.org/drawingml/2006/main">
          <a:off x="924124" y="1759248"/>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0.60337</cdr:x>
      <cdr:y>0.84255</cdr:y>
    </cdr:from>
    <cdr:to>
      <cdr:x>0.72087</cdr:x>
      <cdr:y>0.95441</cdr:y>
    </cdr:to>
    <cdr:sp macro="" textlink="">
      <cdr:nvSpPr>
        <cdr:cNvPr id="3" name="TextBox 1">
          <a:extLst xmlns:a="http://schemas.openxmlformats.org/drawingml/2006/main">
            <a:ext uri="{FF2B5EF4-FFF2-40B4-BE49-F238E27FC236}">
              <a16:creationId xmlns:a16="http://schemas.microsoft.com/office/drawing/2014/main" id="{8A307A4F-C32E-194B-8F5E-D5CEEC53EB45}"/>
            </a:ext>
          </a:extLst>
        </cdr:cNvPr>
        <cdr:cNvSpPr txBox="1"/>
      </cdr:nvSpPr>
      <cdr:spPr>
        <a:xfrm xmlns:a="http://schemas.openxmlformats.org/drawingml/2006/main">
          <a:off x="2071089" y="1759248"/>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3.xml><?xml version="1.0" encoding="utf-8"?>
<c:userShapes xmlns:c="http://schemas.openxmlformats.org/drawingml/2006/chart">
  <cdr:relSizeAnchor xmlns:cdr="http://schemas.openxmlformats.org/drawingml/2006/chartDrawing">
    <cdr:from>
      <cdr:x>0.27764</cdr:x>
      <cdr:y>0.84156</cdr:y>
    </cdr:from>
    <cdr:to>
      <cdr:x>0.39661</cdr:x>
      <cdr:y>0.95342</cdr:y>
    </cdr:to>
    <cdr:sp macro="" textlink="">
      <cdr:nvSpPr>
        <cdr:cNvPr id="2" name="TextBox 1">
          <a:extLst xmlns:a="http://schemas.openxmlformats.org/drawingml/2006/main">
            <a:ext uri="{FF2B5EF4-FFF2-40B4-BE49-F238E27FC236}">
              <a16:creationId xmlns:a16="http://schemas.microsoft.com/office/drawing/2014/main" id="{10630280-E573-364A-A143-644F8D280F9C}"/>
            </a:ext>
          </a:extLst>
        </cdr:cNvPr>
        <cdr:cNvSpPr txBox="1"/>
      </cdr:nvSpPr>
      <cdr:spPr>
        <a:xfrm xmlns:a="http://schemas.openxmlformats.org/drawingml/2006/main">
          <a:off x="941280" y="1757174"/>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0.61596</cdr:x>
      <cdr:y>0.84156</cdr:y>
    </cdr:from>
    <cdr:to>
      <cdr:x>0.73493</cdr:x>
      <cdr:y>0.95342</cdr:y>
    </cdr:to>
    <cdr:sp macro="" textlink="">
      <cdr:nvSpPr>
        <cdr:cNvPr id="3" name="TextBox 1">
          <a:extLst xmlns:a="http://schemas.openxmlformats.org/drawingml/2006/main">
            <a:ext uri="{FF2B5EF4-FFF2-40B4-BE49-F238E27FC236}">
              <a16:creationId xmlns:a16="http://schemas.microsoft.com/office/drawing/2014/main" id="{8A307A4F-C32E-194B-8F5E-D5CEEC53EB45}"/>
            </a:ext>
          </a:extLst>
        </cdr:cNvPr>
        <cdr:cNvSpPr txBox="1"/>
      </cdr:nvSpPr>
      <cdr:spPr>
        <a:xfrm xmlns:a="http://schemas.openxmlformats.org/drawingml/2006/main">
          <a:off x="2088245" y="1757174"/>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4.xml><?xml version="1.0" encoding="utf-8"?>
<c:userShapes xmlns:c="http://schemas.openxmlformats.org/drawingml/2006/chart">
  <cdr:relSizeAnchor xmlns:cdr="http://schemas.openxmlformats.org/drawingml/2006/chartDrawing">
    <cdr:from>
      <cdr:x>0.32214</cdr:x>
      <cdr:y>0.7987</cdr:y>
    </cdr:from>
    <cdr:to>
      <cdr:x>0.42592</cdr:x>
      <cdr:y>0.8975</cdr:y>
    </cdr:to>
    <cdr:sp macro="" textlink="">
      <cdr:nvSpPr>
        <cdr:cNvPr id="2" name="TextBox 1">
          <a:extLst xmlns:a="http://schemas.openxmlformats.org/drawingml/2006/main">
            <a:ext uri="{FF2B5EF4-FFF2-40B4-BE49-F238E27FC236}">
              <a16:creationId xmlns:a16="http://schemas.microsoft.com/office/drawing/2014/main" id="{10630280-E573-364A-A143-644F8D280F9C}"/>
            </a:ext>
          </a:extLst>
        </cdr:cNvPr>
        <cdr:cNvSpPr txBox="1"/>
      </cdr:nvSpPr>
      <cdr:spPr>
        <a:xfrm xmlns:a="http://schemas.openxmlformats.org/drawingml/2006/main">
          <a:off x="1252022" y="1888255"/>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0.61726</cdr:x>
      <cdr:y>0.7992</cdr:y>
    </cdr:from>
    <cdr:to>
      <cdr:x>0.72104</cdr:x>
      <cdr:y>0.898</cdr:y>
    </cdr:to>
    <cdr:sp macro="" textlink="">
      <cdr:nvSpPr>
        <cdr:cNvPr id="3" name="TextBox 1">
          <a:extLst xmlns:a="http://schemas.openxmlformats.org/drawingml/2006/main">
            <a:ext uri="{FF2B5EF4-FFF2-40B4-BE49-F238E27FC236}">
              <a16:creationId xmlns:a16="http://schemas.microsoft.com/office/drawing/2014/main" id="{8A307A4F-C32E-194B-8F5E-D5CEEC53EB45}"/>
            </a:ext>
          </a:extLst>
        </cdr:cNvPr>
        <cdr:cNvSpPr txBox="1"/>
      </cdr:nvSpPr>
      <cdr:spPr>
        <a:xfrm xmlns:a="http://schemas.openxmlformats.org/drawingml/2006/main">
          <a:off x="2398987" y="1889434"/>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dr:relSizeAnchor xmlns:cdr="http://schemas.openxmlformats.org/drawingml/2006/chartDrawing">
    <cdr:from>
      <cdr:x>0.68943</cdr:x>
      <cdr:y>0.38283</cdr:y>
    </cdr:from>
    <cdr:to>
      <cdr:x>0.75757</cdr:x>
      <cdr:y>0.5</cdr:y>
    </cdr:to>
    <cdr:sp macro="" textlink="">
      <cdr:nvSpPr>
        <cdr:cNvPr id="4" name="TextBox 8">
          <a:extLst xmlns:a="http://schemas.openxmlformats.org/drawingml/2006/main">
            <a:ext uri="{FF2B5EF4-FFF2-40B4-BE49-F238E27FC236}">
              <a16:creationId xmlns:a16="http://schemas.microsoft.com/office/drawing/2014/main" id="{362228E6-02A5-4ABE-BA78-A000BD23B980}"/>
            </a:ext>
          </a:extLst>
        </cdr:cNvPr>
        <cdr:cNvSpPr txBox="1"/>
      </cdr:nvSpPr>
      <cdr:spPr>
        <a:xfrm xmlns:a="http://schemas.openxmlformats.org/drawingml/2006/main">
          <a:off x="2679500" y="905074"/>
          <a:ext cx="26481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a</a:t>
          </a:r>
        </a:p>
      </cdr:txBody>
    </cdr:sp>
  </cdr:relSizeAnchor>
  <cdr:relSizeAnchor xmlns:cdr="http://schemas.openxmlformats.org/drawingml/2006/chartDrawing">
    <cdr:from>
      <cdr:x>0.5844</cdr:x>
      <cdr:y>0.09905</cdr:y>
    </cdr:from>
    <cdr:to>
      <cdr:x>0.66945</cdr:x>
      <cdr:y>0.21622</cdr:y>
    </cdr:to>
    <cdr:sp macro="" textlink="">
      <cdr:nvSpPr>
        <cdr:cNvPr id="5" name="TextBox 8">
          <a:extLst xmlns:a="http://schemas.openxmlformats.org/drawingml/2006/main">
            <a:ext uri="{FF2B5EF4-FFF2-40B4-BE49-F238E27FC236}">
              <a16:creationId xmlns:a16="http://schemas.microsoft.com/office/drawing/2014/main" id="{362228E6-02A5-4ABE-BA78-A000BD23B980}"/>
            </a:ext>
          </a:extLst>
        </cdr:cNvPr>
        <cdr:cNvSpPr txBox="1"/>
      </cdr:nvSpPr>
      <cdr:spPr>
        <a:xfrm xmlns:a="http://schemas.openxmlformats.org/drawingml/2006/main">
          <a:off x="2271278" y="234167"/>
          <a:ext cx="330540"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err="1"/>
            <a:t>bc</a:t>
          </a:r>
          <a:endParaRPr lang="en-US" sz="1200" dirty="0"/>
        </a:p>
      </cdr:txBody>
    </cdr:sp>
  </cdr:relSizeAnchor>
  <cdr:relSizeAnchor xmlns:cdr="http://schemas.openxmlformats.org/drawingml/2006/chartDrawing">
    <cdr:from>
      <cdr:x>0.37319</cdr:x>
      <cdr:y>0.06039</cdr:y>
    </cdr:from>
    <cdr:to>
      <cdr:x>0.44132</cdr:x>
      <cdr:y>0.17756</cdr:y>
    </cdr:to>
    <cdr:sp macro="" textlink="">
      <cdr:nvSpPr>
        <cdr:cNvPr id="6" name="TextBox 8">
          <a:extLst xmlns:a="http://schemas.openxmlformats.org/drawingml/2006/main">
            <a:ext uri="{FF2B5EF4-FFF2-40B4-BE49-F238E27FC236}">
              <a16:creationId xmlns:a16="http://schemas.microsoft.com/office/drawing/2014/main" id="{362228E6-02A5-4ABE-BA78-A000BD23B980}"/>
            </a:ext>
          </a:extLst>
        </cdr:cNvPr>
        <cdr:cNvSpPr txBox="1"/>
      </cdr:nvSpPr>
      <cdr:spPr>
        <a:xfrm xmlns:a="http://schemas.openxmlformats.org/drawingml/2006/main">
          <a:off x="1450395" y="142779"/>
          <a:ext cx="26481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b</a:t>
          </a:r>
        </a:p>
      </cdr:txBody>
    </cdr:sp>
  </cdr:relSizeAnchor>
  <cdr:relSizeAnchor xmlns:cdr="http://schemas.openxmlformats.org/drawingml/2006/chartDrawing">
    <cdr:from>
      <cdr:x>0.28599</cdr:x>
      <cdr:y>0.23623</cdr:y>
    </cdr:from>
    <cdr:to>
      <cdr:x>0.3731</cdr:x>
      <cdr:y>0.3534</cdr:y>
    </cdr:to>
    <cdr:sp macro="" textlink="">
      <cdr:nvSpPr>
        <cdr:cNvPr id="7" name="TextBox 8">
          <a:extLst xmlns:a="http://schemas.openxmlformats.org/drawingml/2006/main">
            <a:ext uri="{FF2B5EF4-FFF2-40B4-BE49-F238E27FC236}">
              <a16:creationId xmlns:a16="http://schemas.microsoft.com/office/drawing/2014/main" id="{F4F10A73-C45C-844A-BCB3-3ADF398AC38E}"/>
            </a:ext>
          </a:extLst>
        </cdr:cNvPr>
        <cdr:cNvSpPr txBox="1"/>
      </cdr:nvSpPr>
      <cdr:spPr>
        <a:xfrm xmlns:a="http://schemas.openxmlformats.org/drawingml/2006/main">
          <a:off x="1111523" y="558482"/>
          <a:ext cx="338554"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ab</a:t>
          </a:r>
        </a:p>
      </cdr:txBody>
    </cdr:sp>
  </cdr:relSizeAnchor>
</c:userShapes>
</file>

<file path=ppt/drawings/drawing5.xml><?xml version="1.0" encoding="utf-8"?>
<c:userShapes xmlns:c="http://schemas.openxmlformats.org/drawingml/2006/chart">
  <cdr:relSizeAnchor xmlns:cdr="http://schemas.openxmlformats.org/drawingml/2006/chartDrawing">
    <cdr:from>
      <cdr:x>0.34095</cdr:x>
      <cdr:y>0.86389</cdr:y>
    </cdr:from>
    <cdr:to>
      <cdr:x>0.4592</cdr:x>
      <cdr:y>0.97594</cdr:y>
    </cdr:to>
    <cdr:sp macro="" textlink="">
      <cdr:nvSpPr>
        <cdr:cNvPr id="2" name="TextBox 1">
          <a:extLst xmlns:a="http://schemas.openxmlformats.org/drawingml/2006/main">
            <a:ext uri="{FF2B5EF4-FFF2-40B4-BE49-F238E27FC236}">
              <a16:creationId xmlns:a16="http://schemas.microsoft.com/office/drawing/2014/main" id="{10630280-E573-364A-A143-644F8D280F9C}"/>
            </a:ext>
          </a:extLst>
        </cdr:cNvPr>
        <cdr:cNvSpPr txBox="1"/>
      </cdr:nvSpPr>
      <cdr:spPr>
        <a:xfrm xmlns:a="http://schemas.openxmlformats.org/drawingml/2006/main">
          <a:off x="1162864" y="2042370"/>
          <a:ext cx="403312" cy="26490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0.68793</cdr:x>
      <cdr:y>0.86617</cdr:y>
    </cdr:from>
    <cdr:to>
      <cdr:x>0.80619</cdr:x>
      <cdr:y>0.97822</cdr:y>
    </cdr:to>
    <cdr:sp macro="" textlink="">
      <cdr:nvSpPr>
        <cdr:cNvPr id="3" name="TextBox 1">
          <a:extLst xmlns:a="http://schemas.openxmlformats.org/drawingml/2006/main">
            <a:ext uri="{FF2B5EF4-FFF2-40B4-BE49-F238E27FC236}">
              <a16:creationId xmlns:a16="http://schemas.microsoft.com/office/drawing/2014/main" id="{8A307A4F-C32E-194B-8F5E-D5CEEC53EB45}"/>
            </a:ext>
          </a:extLst>
        </cdr:cNvPr>
        <cdr:cNvSpPr txBox="1"/>
      </cdr:nvSpPr>
      <cdr:spPr>
        <a:xfrm xmlns:a="http://schemas.openxmlformats.org/drawingml/2006/main">
          <a:off x="2346318" y="2047757"/>
          <a:ext cx="403346" cy="26490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dr:relSizeAnchor xmlns:cdr="http://schemas.openxmlformats.org/drawingml/2006/chartDrawing">
    <cdr:from>
      <cdr:x>0.31384</cdr:x>
      <cdr:y>0.64154</cdr:y>
    </cdr:from>
    <cdr:to>
      <cdr:x>0.3896</cdr:x>
      <cdr:y>0.75871</cdr:y>
    </cdr:to>
    <cdr:sp macro="" textlink="">
      <cdr:nvSpPr>
        <cdr:cNvPr id="4" name="TextBox 10">
          <a:extLst xmlns:a="http://schemas.openxmlformats.org/drawingml/2006/main">
            <a:ext uri="{FF2B5EF4-FFF2-40B4-BE49-F238E27FC236}">
              <a16:creationId xmlns:a16="http://schemas.microsoft.com/office/drawing/2014/main" id="{0A978241-94F4-41DD-A60B-8C9FE28B6C0C}"/>
            </a:ext>
          </a:extLst>
        </cdr:cNvPr>
        <cdr:cNvSpPr txBox="1"/>
      </cdr:nvSpPr>
      <cdr:spPr>
        <a:xfrm xmlns:a="http://schemas.openxmlformats.org/drawingml/2006/main">
          <a:off x="1070393" y="1516701"/>
          <a:ext cx="258404"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a</a:t>
          </a:r>
        </a:p>
      </cdr:txBody>
    </cdr:sp>
  </cdr:relSizeAnchor>
  <cdr:relSizeAnchor xmlns:cdr="http://schemas.openxmlformats.org/drawingml/2006/chartDrawing">
    <cdr:from>
      <cdr:x>0.65786</cdr:x>
      <cdr:y>0.69875</cdr:y>
    </cdr:from>
    <cdr:to>
      <cdr:x>0.73363</cdr:x>
      <cdr:y>0.81592</cdr:y>
    </cdr:to>
    <cdr:sp macro="" textlink="">
      <cdr:nvSpPr>
        <cdr:cNvPr id="5" name="TextBox 10">
          <a:extLst xmlns:a="http://schemas.openxmlformats.org/drawingml/2006/main">
            <a:ext uri="{FF2B5EF4-FFF2-40B4-BE49-F238E27FC236}">
              <a16:creationId xmlns:a16="http://schemas.microsoft.com/office/drawing/2014/main" id="{0A978241-94F4-41DD-A60B-8C9FE28B6C0C}"/>
            </a:ext>
          </a:extLst>
        </cdr:cNvPr>
        <cdr:cNvSpPr txBox="1"/>
      </cdr:nvSpPr>
      <cdr:spPr>
        <a:xfrm xmlns:a="http://schemas.openxmlformats.org/drawingml/2006/main">
          <a:off x="2243756" y="1651953"/>
          <a:ext cx="258404"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a</a:t>
          </a:r>
        </a:p>
      </cdr:txBody>
    </cdr:sp>
  </cdr:relSizeAnchor>
  <cdr:relSizeAnchor xmlns:cdr="http://schemas.openxmlformats.org/drawingml/2006/chartDrawing">
    <cdr:from>
      <cdr:x>0.40833</cdr:x>
      <cdr:y>0.30474</cdr:y>
    </cdr:from>
    <cdr:to>
      <cdr:x>0.48598</cdr:x>
      <cdr:y>0.42191</cdr:y>
    </cdr:to>
    <cdr:sp macro="" textlink="">
      <cdr:nvSpPr>
        <cdr:cNvPr id="6" name="TextBox 8">
          <a:extLst xmlns:a="http://schemas.openxmlformats.org/drawingml/2006/main">
            <a:ext uri="{FF2B5EF4-FFF2-40B4-BE49-F238E27FC236}">
              <a16:creationId xmlns:a16="http://schemas.microsoft.com/office/drawing/2014/main" id="{362228E6-02A5-4ABE-BA78-A000BD23B980}"/>
            </a:ext>
          </a:extLst>
        </cdr:cNvPr>
        <cdr:cNvSpPr txBox="1"/>
      </cdr:nvSpPr>
      <cdr:spPr>
        <a:xfrm xmlns:a="http://schemas.openxmlformats.org/drawingml/2006/main">
          <a:off x="1392692" y="720456"/>
          <a:ext cx="26481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b</a:t>
          </a:r>
        </a:p>
      </cdr:txBody>
    </cdr:sp>
  </cdr:relSizeAnchor>
  <cdr:relSizeAnchor xmlns:cdr="http://schemas.openxmlformats.org/drawingml/2006/chartDrawing">
    <cdr:from>
      <cdr:x>0.75557</cdr:x>
      <cdr:y>0.34421</cdr:y>
    </cdr:from>
    <cdr:to>
      <cdr:x>0.83322</cdr:x>
      <cdr:y>0.46137</cdr:y>
    </cdr:to>
    <cdr:sp macro="" textlink="">
      <cdr:nvSpPr>
        <cdr:cNvPr id="7" name="TextBox 8">
          <a:extLst xmlns:a="http://schemas.openxmlformats.org/drawingml/2006/main">
            <a:ext uri="{FF2B5EF4-FFF2-40B4-BE49-F238E27FC236}">
              <a16:creationId xmlns:a16="http://schemas.microsoft.com/office/drawing/2014/main" id="{362228E6-02A5-4ABE-BA78-A000BD23B980}"/>
            </a:ext>
          </a:extLst>
        </cdr:cNvPr>
        <cdr:cNvSpPr txBox="1"/>
      </cdr:nvSpPr>
      <cdr:spPr>
        <a:xfrm xmlns:a="http://schemas.openxmlformats.org/drawingml/2006/main">
          <a:off x="2577011" y="813752"/>
          <a:ext cx="26481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b</a:t>
          </a:r>
        </a:p>
      </cdr:txBody>
    </cdr:sp>
  </cdr:relSizeAnchor>
</c:userShapes>
</file>

<file path=ppt/drawings/drawing6.xml><?xml version="1.0" encoding="utf-8"?>
<c:userShapes xmlns:c="http://schemas.openxmlformats.org/drawingml/2006/chart">
  <cdr:relSizeAnchor xmlns:cdr="http://schemas.openxmlformats.org/drawingml/2006/chartDrawing">
    <cdr:from>
      <cdr:x>0.37051</cdr:x>
      <cdr:y>0.8726</cdr:y>
    </cdr:from>
    <cdr:to>
      <cdr:x>0.47225</cdr:x>
      <cdr:y>0.96826</cdr:y>
    </cdr:to>
    <cdr:sp macro="" textlink="">
      <cdr:nvSpPr>
        <cdr:cNvPr id="2" name="TextBox 1">
          <a:extLst xmlns:a="http://schemas.openxmlformats.org/drawingml/2006/main">
            <a:ext uri="{FF2B5EF4-FFF2-40B4-BE49-F238E27FC236}">
              <a16:creationId xmlns:a16="http://schemas.microsoft.com/office/drawing/2014/main" id="{10630280-E573-364A-A143-644F8D280F9C}"/>
            </a:ext>
          </a:extLst>
        </cdr:cNvPr>
        <cdr:cNvSpPr txBox="1"/>
      </cdr:nvSpPr>
      <cdr:spPr>
        <a:xfrm xmlns:a="http://schemas.openxmlformats.org/drawingml/2006/main">
          <a:off x="1468873" y="2130584"/>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0.65982</cdr:x>
      <cdr:y>0.87309</cdr:y>
    </cdr:from>
    <cdr:to>
      <cdr:x>0.76156</cdr:x>
      <cdr:y>0.96874</cdr:y>
    </cdr:to>
    <cdr:sp macro="" textlink="">
      <cdr:nvSpPr>
        <cdr:cNvPr id="3" name="TextBox 1">
          <a:extLst xmlns:a="http://schemas.openxmlformats.org/drawingml/2006/main">
            <a:ext uri="{FF2B5EF4-FFF2-40B4-BE49-F238E27FC236}">
              <a16:creationId xmlns:a16="http://schemas.microsoft.com/office/drawing/2014/main" id="{8A307A4F-C32E-194B-8F5E-D5CEEC53EB45}"/>
            </a:ext>
          </a:extLst>
        </cdr:cNvPr>
        <cdr:cNvSpPr txBox="1"/>
      </cdr:nvSpPr>
      <cdr:spPr>
        <a:xfrm xmlns:a="http://schemas.openxmlformats.org/drawingml/2006/main">
          <a:off x="2615838" y="2131763"/>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dr:relSizeAnchor xmlns:cdr="http://schemas.openxmlformats.org/drawingml/2006/chartDrawing">
    <cdr:from>
      <cdr:x>0.71945</cdr:x>
      <cdr:y>0.44328</cdr:y>
    </cdr:from>
    <cdr:to>
      <cdr:x>0.78625</cdr:x>
      <cdr:y>0.55672</cdr:y>
    </cdr:to>
    <cdr:sp macro="" textlink="">
      <cdr:nvSpPr>
        <cdr:cNvPr id="4" name="TextBox 8">
          <a:extLst xmlns:a="http://schemas.openxmlformats.org/drawingml/2006/main">
            <a:ext uri="{FF2B5EF4-FFF2-40B4-BE49-F238E27FC236}">
              <a16:creationId xmlns:a16="http://schemas.microsoft.com/office/drawing/2014/main" id="{504384F6-6EF2-F54B-BA0A-0E3F891EC29B}"/>
            </a:ext>
          </a:extLst>
        </cdr:cNvPr>
        <cdr:cNvSpPr txBox="1"/>
      </cdr:nvSpPr>
      <cdr:spPr>
        <a:xfrm xmlns:a="http://schemas.openxmlformats.org/drawingml/2006/main">
          <a:off x="2852220" y="1082321"/>
          <a:ext cx="26481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a</a:t>
          </a:r>
        </a:p>
      </cdr:txBody>
    </cdr:sp>
  </cdr:relSizeAnchor>
  <cdr:relSizeAnchor xmlns:cdr="http://schemas.openxmlformats.org/drawingml/2006/chartDrawing">
    <cdr:from>
      <cdr:x>0.63646</cdr:x>
      <cdr:y>0.43273</cdr:y>
    </cdr:from>
    <cdr:to>
      <cdr:x>0.70325</cdr:x>
      <cdr:y>0.54618</cdr:y>
    </cdr:to>
    <cdr:sp macro="" textlink="">
      <cdr:nvSpPr>
        <cdr:cNvPr id="5" name="TextBox 8">
          <a:extLst xmlns:a="http://schemas.openxmlformats.org/drawingml/2006/main">
            <a:ext uri="{FF2B5EF4-FFF2-40B4-BE49-F238E27FC236}">
              <a16:creationId xmlns:a16="http://schemas.microsoft.com/office/drawing/2014/main" id="{504384F6-6EF2-F54B-BA0A-0E3F891EC29B}"/>
            </a:ext>
          </a:extLst>
        </cdr:cNvPr>
        <cdr:cNvSpPr txBox="1"/>
      </cdr:nvSpPr>
      <cdr:spPr>
        <a:xfrm xmlns:a="http://schemas.openxmlformats.org/drawingml/2006/main">
          <a:off x="2523198" y="1056573"/>
          <a:ext cx="26481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a</a:t>
          </a:r>
        </a:p>
      </cdr:txBody>
    </cdr:sp>
  </cdr:relSizeAnchor>
  <cdr:relSizeAnchor xmlns:cdr="http://schemas.openxmlformats.org/drawingml/2006/chartDrawing">
    <cdr:from>
      <cdr:x>0.415</cdr:x>
      <cdr:y>0.27783</cdr:y>
    </cdr:from>
    <cdr:to>
      <cdr:x>0.4818</cdr:x>
      <cdr:y>0.39128</cdr:y>
    </cdr:to>
    <cdr:sp macro="" textlink="">
      <cdr:nvSpPr>
        <cdr:cNvPr id="6" name="TextBox 8">
          <a:extLst xmlns:a="http://schemas.openxmlformats.org/drawingml/2006/main">
            <a:ext uri="{FF2B5EF4-FFF2-40B4-BE49-F238E27FC236}">
              <a16:creationId xmlns:a16="http://schemas.microsoft.com/office/drawing/2014/main" id="{504384F6-6EF2-F54B-BA0A-0E3F891EC29B}"/>
            </a:ext>
          </a:extLst>
        </cdr:cNvPr>
        <cdr:cNvSpPr txBox="1"/>
      </cdr:nvSpPr>
      <cdr:spPr>
        <a:xfrm xmlns:a="http://schemas.openxmlformats.org/drawingml/2006/main">
          <a:off x="1645254" y="678360"/>
          <a:ext cx="26481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a</a:t>
          </a:r>
        </a:p>
      </cdr:txBody>
    </cdr:sp>
  </cdr:relSizeAnchor>
  <cdr:relSizeAnchor xmlns:cdr="http://schemas.openxmlformats.org/drawingml/2006/chartDrawing">
    <cdr:from>
      <cdr:x>0.33392</cdr:x>
      <cdr:y>0.2951</cdr:y>
    </cdr:from>
    <cdr:to>
      <cdr:x>0.40072</cdr:x>
      <cdr:y>0.40855</cdr:y>
    </cdr:to>
    <cdr:sp macro="" textlink="">
      <cdr:nvSpPr>
        <cdr:cNvPr id="7" name="TextBox 8">
          <a:extLst xmlns:a="http://schemas.openxmlformats.org/drawingml/2006/main">
            <a:ext uri="{FF2B5EF4-FFF2-40B4-BE49-F238E27FC236}">
              <a16:creationId xmlns:a16="http://schemas.microsoft.com/office/drawing/2014/main" id="{504384F6-6EF2-F54B-BA0A-0E3F891EC29B}"/>
            </a:ext>
          </a:extLst>
        </cdr:cNvPr>
        <cdr:cNvSpPr txBox="1"/>
      </cdr:nvSpPr>
      <cdr:spPr>
        <a:xfrm xmlns:a="http://schemas.openxmlformats.org/drawingml/2006/main">
          <a:off x="1323814" y="720537"/>
          <a:ext cx="26481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a</a:t>
          </a:r>
        </a:p>
      </cdr:txBody>
    </cdr:sp>
  </cdr:relSizeAnchor>
</c:userShapes>
</file>

<file path=ppt/drawings/drawing7.xml><?xml version="1.0" encoding="utf-8"?>
<c:userShapes xmlns:c="http://schemas.openxmlformats.org/drawingml/2006/chart">
  <cdr:relSizeAnchor xmlns:cdr="http://schemas.openxmlformats.org/drawingml/2006/chartDrawing">
    <cdr:from>
      <cdr:x>0.28735</cdr:x>
      <cdr:y>0.86216</cdr:y>
    </cdr:from>
    <cdr:to>
      <cdr:x>0.38346</cdr:x>
      <cdr:y>0.97402</cdr:y>
    </cdr:to>
    <cdr:sp macro="" textlink="">
      <cdr:nvSpPr>
        <cdr:cNvPr id="2" name="TextBox 1">
          <a:extLst xmlns:a="http://schemas.openxmlformats.org/drawingml/2006/main">
            <a:ext uri="{FF2B5EF4-FFF2-40B4-BE49-F238E27FC236}">
              <a16:creationId xmlns:a16="http://schemas.microsoft.com/office/drawing/2014/main" id="{10630280-E573-364A-A143-644F8D280F9C}"/>
            </a:ext>
          </a:extLst>
        </cdr:cNvPr>
        <cdr:cNvSpPr txBox="1"/>
      </cdr:nvSpPr>
      <cdr:spPr>
        <a:xfrm xmlns:a="http://schemas.openxmlformats.org/drawingml/2006/main">
          <a:off x="1205897" y="1894574"/>
          <a:ext cx="403336" cy="245811"/>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0.56065</cdr:x>
      <cdr:y>0.86216</cdr:y>
    </cdr:from>
    <cdr:to>
      <cdr:x>0.65676</cdr:x>
      <cdr:y>0.97402</cdr:y>
    </cdr:to>
    <cdr:sp macro="" textlink="">
      <cdr:nvSpPr>
        <cdr:cNvPr id="3" name="TextBox 1">
          <a:extLst xmlns:a="http://schemas.openxmlformats.org/drawingml/2006/main">
            <a:ext uri="{FF2B5EF4-FFF2-40B4-BE49-F238E27FC236}">
              <a16:creationId xmlns:a16="http://schemas.microsoft.com/office/drawing/2014/main" id="{8A307A4F-C32E-194B-8F5E-D5CEEC53EB45}"/>
            </a:ext>
          </a:extLst>
        </cdr:cNvPr>
        <cdr:cNvSpPr txBox="1"/>
      </cdr:nvSpPr>
      <cdr:spPr>
        <a:xfrm xmlns:a="http://schemas.openxmlformats.org/drawingml/2006/main">
          <a:off x="2352831" y="1894574"/>
          <a:ext cx="403337" cy="245811"/>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8.xml><?xml version="1.0" encoding="utf-8"?>
<c:userShapes xmlns:c="http://schemas.openxmlformats.org/drawingml/2006/chart">
  <cdr:relSizeAnchor xmlns:cdr="http://schemas.openxmlformats.org/drawingml/2006/chartDrawing">
    <cdr:from>
      <cdr:x>0.28057</cdr:x>
      <cdr:y>0.88814</cdr:y>
    </cdr:from>
    <cdr:to>
      <cdr:x>0.37735</cdr:x>
      <cdr:y>1</cdr:y>
    </cdr:to>
    <cdr:sp macro="" textlink="">
      <cdr:nvSpPr>
        <cdr:cNvPr id="2" name="TextBox 1">
          <a:extLst xmlns:a="http://schemas.openxmlformats.org/drawingml/2006/main">
            <a:ext uri="{FF2B5EF4-FFF2-40B4-BE49-F238E27FC236}">
              <a16:creationId xmlns:a16="http://schemas.microsoft.com/office/drawing/2014/main" id="{10630280-E573-364A-A143-644F8D280F9C}"/>
            </a:ext>
          </a:extLst>
        </cdr:cNvPr>
        <cdr:cNvSpPr txBox="1"/>
      </cdr:nvSpPr>
      <cdr:spPr>
        <a:xfrm xmlns:a="http://schemas.openxmlformats.org/drawingml/2006/main">
          <a:off x="1169217" y="1854438"/>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0.5558</cdr:x>
      <cdr:y>0.88814</cdr:y>
    </cdr:from>
    <cdr:to>
      <cdr:x>0.65258</cdr:x>
      <cdr:y>1</cdr:y>
    </cdr:to>
    <cdr:sp macro="" textlink="">
      <cdr:nvSpPr>
        <cdr:cNvPr id="3" name="TextBox 1">
          <a:extLst xmlns:a="http://schemas.openxmlformats.org/drawingml/2006/main">
            <a:ext uri="{FF2B5EF4-FFF2-40B4-BE49-F238E27FC236}">
              <a16:creationId xmlns:a16="http://schemas.microsoft.com/office/drawing/2014/main" id="{8A307A4F-C32E-194B-8F5E-D5CEEC53EB45}"/>
            </a:ext>
          </a:extLst>
        </cdr:cNvPr>
        <cdr:cNvSpPr txBox="1"/>
      </cdr:nvSpPr>
      <cdr:spPr>
        <a:xfrm xmlns:a="http://schemas.openxmlformats.org/drawingml/2006/main">
          <a:off x="2316182" y="1854438"/>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drawings/drawing9.xml><?xml version="1.0" encoding="utf-8"?>
<c:userShapes xmlns:c="http://schemas.openxmlformats.org/drawingml/2006/chart">
  <cdr:relSizeAnchor xmlns:cdr="http://schemas.openxmlformats.org/drawingml/2006/chartDrawing">
    <cdr:from>
      <cdr:x>0.27722</cdr:x>
      <cdr:y>0.88103</cdr:y>
    </cdr:from>
    <cdr:to>
      <cdr:x>0.37417</cdr:x>
      <cdr:y>0.99288</cdr:y>
    </cdr:to>
    <cdr:sp macro="" textlink="">
      <cdr:nvSpPr>
        <cdr:cNvPr id="2" name="TextBox 1">
          <a:extLst xmlns:a="http://schemas.openxmlformats.org/drawingml/2006/main">
            <a:ext uri="{FF2B5EF4-FFF2-40B4-BE49-F238E27FC236}">
              <a16:creationId xmlns:a16="http://schemas.microsoft.com/office/drawing/2014/main" id="{10630280-E573-364A-A143-644F8D280F9C}"/>
            </a:ext>
          </a:extLst>
        </cdr:cNvPr>
        <cdr:cNvSpPr txBox="1"/>
      </cdr:nvSpPr>
      <cdr:spPr>
        <a:xfrm xmlns:a="http://schemas.openxmlformats.org/drawingml/2006/main">
          <a:off x="1153218" y="1839581"/>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Z39</a:t>
          </a:r>
          <a:endParaRPr lang="en-US" sz="1100" baseline="-25000" dirty="0"/>
        </a:p>
      </cdr:txBody>
    </cdr:sp>
  </cdr:relSizeAnchor>
  <cdr:relSizeAnchor xmlns:cdr="http://schemas.openxmlformats.org/drawingml/2006/chartDrawing">
    <cdr:from>
      <cdr:x>0.55293</cdr:x>
      <cdr:y>0.88103</cdr:y>
    </cdr:from>
    <cdr:to>
      <cdr:x>0.64989</cdr:x>
      <cdr:y>0.99288</cdr:y>
    </cdr:to>
    <cdr:sp macro="" textlink="">
      <cdr:nvSpPr>
        <cdr:cNvPr id="3" name="TextBox 1">
          <a:extLst xmlns:a="http://schemas.openxmlformats.org/drawingml/2006/main">
            <a:ext uri="{FF2B5EF4-FFF2-40B4-BE49-F238E27FC236}">
              <a16:creationId xmlns:a16="http://schemas.microsoft.com/office/drawing/2014/main" id="{8A307A4F-C32E-194B-8F5E-D5CEEC53EB45}"/>
            </a:ext>
          </a:extLst>
        </cdr:cNvPr>
        <cdr:cNvSpPr txBox="1"/>
      </cdr:nvSpPr>
      <cdr:spPr>
        <a:xfrm xmlns:a="http://schemas.openxmlformats.org/drawingml/2006/main">
          <a:off x="2300183" y="1839581"/>
          <a:ext cx="403333" cy="233562"/>
        </a:xfrm>
        <a:prstGeom xmlns:a="http://schemas.openxmlformats.org/drawingml/2006/main" prst="rect">
          <a:avLst/>
        </a:prstGeom>
        <a:solidFill xmlns:a="http://schemas.openxmlformats.org/drawingml/2006/main">
          <a:srgbClr val="FEFCF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Z51</a:t>
          </a:r>
          <a:endParaRPr lang="en-US" sz="1100" baseline="-250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76011" y="6127271"/>
            <a:ext cx="26928128" cy="13034527"/>
          </a:xfrm>
        </p:spPr>
        <p:txBody>
          <a:bodyPr anchor="b"/>
          <a:lstStyle>
            <a:lvl1pPr algn="ctr">
              <a:defRPr sz="20788"/>
            </a:lvl1pPr>
          </a:lstStyle>
          <a:p>
            <a:r>
              <a:rPr lang="en-US"/>
              <a:t>Click to edit Master title style</a:t>
            </a:r>
            <a:endParaRPr lang="en-US" dirty="0"/>
          </a:p>
        </p:txBody>
      </p:sp>
      <p:sp>
        <p:nvSpPr>
          <p:cNvPr id="3" name="Subtitle 2"/>
          <p:cNvSpPr>
            <a:spLocks noGrp="1"/>
          </p:cNvSpPr>
          <p:nvPr>
            <p:ph type="subTitle" idx="1"/>
          </p:nvPr>
        </p:nvSpPr>
        <p:spPr>
          <a:xfrm>
            <a:off x="3960021" y="19664460"/>
            <a:ext cx="23760113" cy="9039234"/>
          </a:xfrm>
        </p:spPr>
        <p:txBody>
          <a:bodyPr/>
          <a:lstStyle>
            <a:lvl1pPr marL="0" indent="0" algn="ctr">
              <a:buNone/>
              <a:defRPr sz="8315"/>
            </a:lvl1pPr>
            <a:lvl2pPr marL="1583951" indent="0" algn="ctr">
              <a:buNone/>
              <a:defRPr sz="6928"/>
            </a:lvl2pPr>
            <a:lvl3pPr marL="3167903" indent="0" algn="ctr">
              <a:buNone/>
              <a:defRPr sz="6236"/>
            </a:lvl3pPr>
            <a:lvl4pPr marL="4751855" indent="0" algn="ctr">
              <a:buNone/>
              <a:defRPr sz="5543"/>
            </a:lvl4pPr>
            <a:lvl5pPr marL="6335807" indent="0" algn="ctr">
              <a:buNone/>
              <a:defRPr sz="5543"/>
            </a:lvl5pPr>
            <a:lvl6pPr marL="7919759" indent="0" algn="ctr">
              <a:buNone/>
              <a:defRPr sz="5543"/>
            </a:lvl6pPr>
            <a:lvl7pPr marL="9503710" indent="0" algn="ctr">
              <a:buNone/>
              <a:defRPr sz="5543"/>
            </a:lvl7pPr>
            <a:lvl8pPr marL="11087663" indent="0" algn="ctr">
              <a:buNone/>
              <a:defRPr sz="5543"/>
            </a:lvl8pPr>
            <a:lvl9pPr marL="12671614" indent="0" algn="ctr">
              <a:buNone/>
              <a:defRPr sz="554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B97C69-F450-FE46-983D-41DEF3DC540F}" type="datetimeFigureOut">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54091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B97C69-F450-FE46-983D-41DEF3DC540F}" type="datetimeFigureOut">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222305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671109" y="1993312"/>
            <a:ext cx="6831032" cy="3172833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78014" y="1993312"/>
            <a:ext cx="20097095" cy="317283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B97C69-F450-FE46-983D-41DEF3DC540F}" type="datetimeFigureOut">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86638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B97C69-F450-FE46-983D-41DEF3DC540F}" type="datetimeFigureOut">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261603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1514" y="9333911"/>
            <a:ext cx="27324129" cy="15573832"/>
          </a:xfrm>
        </p:spPr>
        <p:txBody>
          <a:bodyPr anchor="b"/>
          <a:lstStyle>
            <a:lvl1pPr>
              <a:defRPr sz="20788"/>
            </a:lvl1pPr>
          </a:lstStyle>
          <a:p>
            <a:r>
              <a:rPr lang="en-US"/>
              <a:t>Click to edit Master title style</a:t>
            </a:r>
            <a:endParaRPr lang="en-US" dirty="0"/>
          </a:p>
        </p:txBody>
      </p:sp>
      <p:sp>
        <p:nvSpPr>
          <p:cNvPr id="3" name="Text Placeholder 2"/>
          <p:cNvSpPr>
            <a:spLocks noGrp="1"/>
          </p:cNvSpPr>
          <p:nvPr>
            <p:ph type="body" idx="1"/>
          </p:nvPr>
        </p:nvSpPr>
        <p:spPr>
          <a:xfrm>
            <a:off x="2161514" y="25055076"/>
            <a:ext cx="27324129" cy="8189910"/>
          </a:xfrm>
        </p:spPr>
        <p:txBody>
          <a:bodyPr/>
          <a:lstStyle>
            <a:lvl1pPr marL="0" indent="0">
              <a:buNone/>
              <a:defRPr sz="8315">
                <a:solidFill>
                  <a:schemeClr val="tx1"/>
                </a:solidFill>
              </a:defRPr>
            </a:lvl1pPr>
            <a:lvl2pPr marL="1583951" indent="0">
              <a:buNone/>
              <a:defRPr sz="6928">
                <a:solidFill>
                  <a:schemeClr val="tx1">
                    <a:tint val="75000"/>
                  </a:schemeClr>
                </a:solidFill>
              </a:defRPr>
            </a:lvl2pPr>
            <a:lvl3pPr marL="3167903" indent="0">
              <a:buNone/>
              <a:defRPr sz="6236">
                <a:solidFill>
                  <a:schemeClr val="tx1">
                    <a:tint val="75000"/>
                  </a:schemeClr>
                </a:solidFill>
              </a:defRPr>
            </a:lvl3pPr>
            <a:lvl4pPr marL="4751855" indent="0">
              <a:buNone/>
              <a:defRPr sz="5543">
                <a:solidFill>
                  <a:schemeClr val="tx1">
                    <a:tint val="75000"/>
                  </a:schemeClr>
                </a:solidFill>
              </a:defRPr>
            </a:lvl4pPr>
            <a:lvl5pPr marL="6335807" indent="0">
              <a:buNone/>
              <a:defRPr sz="5543">
                <a:solidFill>
                  <a:schemeClr val="tx1">
                    <a:tint val="75000"/>
                  </a:schemeClr>
                </a:solidFill>
              </a:defRPr>
            </a:lvl5pPr>
            <a:lvl6pPr marL="7919759" indent="0">
              <a:buNone/>
              <a:defRPr sz="5543">
                <a:solidFill>
                  <a:schemeClr val="tx1">
                    <a:tint val="75000"/>
                  </a:schemeClr>
                </a:solidFill>
              </a:defRPr>
            </a:lvl6pPr>
            <a:lvl7pPr marL="9503710" indent="0">
              <a:buNone/>
              <a:defRPr sz="5543">
                <a:solidFill>
                  <a:schemeClr val="tx1">
                    <a:tint val="75000"/>
                  </a:schemeClr>
                </a:solidFill>
              </a:defRPr>
            </a:lvl7pPr>
            <a:lvl8pPr marL="11087663" indent="0">
              <a:buNone/>
              <a:defRPr sz="5543">
                <a:solidFill>
                  <a:schemeClr val="tx1">
                    <a:tint val="75000"/>
                  </a:schemeClr>
                </a:solidFill>
              </a:defRPr>
            </a:lvl8pPr>
            <a:lvl9pPr marL="12671614" indent="0">
              <a:buNone/>
              <a:defRPr sz="55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B97C69-F450-FE46-983D-41DEF3DC540F}" type="datetimeFigureOut">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277384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178010" y="9966560"/>
            <a:ext cx="13464064" cy="23755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038076" y="9966560"/>
            <a:ext cx="13464064" cy="23755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B97C69-F450-FE46-983D-41DEF3DC540F}" type="datetimeFigureOut">
              <a:rPr lang="en-US" smtClean="0"/>
              <a:t>11/23/21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407046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82139" y="1993320"/>
            <a:ext cx="27324129" cy="723659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182140" y="9177905"/>
            <a:ext cx="13402186" cy="4497949"/>
          </a:xfrm>
        </p:spPr>
        <p:txBody>
          <a:bodyPr anchor="b"/>
          <a:lstStyle>
            <a:lvl1pPr marL="0" indent="0">
              <a:buNone/>
              <a:defRPr sz="8315" b="1"/>
            </a:lvl1pPr>
            <a:lvl2pPr marL="1583951" indent="0">
              <a:buNone/>
              <a:defRPr sz="6928" b="1"/>
            </a:lvl2pPr>
            <a:lvl3pPr marL="3167903" indent="0">
              <a:buNone/>
              <a:defRPr sz="6236" b="1"/>
            </a:lvl3pPr>
            <a:lvl4pPr marL="4751855" indent="0">
              <a:buNone/>
              <a:defRPr sz="5543" b="1"/>
            </a:lvl4pPr>
            <a:lvl5pPr marL="6335807" indent="0">
              <a:buNone/>
              <a:defRPr sz="5543" b="1"/>
            </a:lvl5pPr>
            <a:lvl6pPr marL="7919759" indent="0">
              <a:buNone/>
              <a:defRPr sz="5543" b="1"/>
            </a:lvl6pPr>
            <a:lvl7pPr marL="9503710" indent="0">
              <a:buNone/>
              <a:defRPr sz="5543" b="1"/>
            </a:lvl7pPr>
            <a:lvl8pPr marL="11087663" indent="0">
              <a:buNone/>
              <a:defRPr sz="5543" b="1"/>
            </a:lvl8pPr>
            <a:lvl9pPr marL="12671614" indent="0">
              <a:buNone/>
              <a:defRPr sz="5543" b="1"/>
            </a:lvl9pPr>
          </a:lstStyle>
          <a:p>
            <a:pPr lvl="0"/>
            <a:r>
              <a:rPr lang="en-US"/>
              <a:t>Click to edit Master text styles</a:t>
            </a:r>
          </a:p>
        </p:txBody>
      </p:sp>
      <p:sp>
        <p:nvSpPr>
          <p:cNvPr id="4" name="Content Placeholder 3"/>
          <p:cNvSpPr>
            <a:spLocks noGrp="1"/>
          </p:cNvSpPr>
          <p:nvPr>
            <p:ph sz="half" idx="2"/>
          </p:nvPr>
        </p:nvSpPr>
        <p:spPr>
          <a:xfrm>
            <a:off x="2182140" y="13675854"/>
            <a:ext cx="13402186" cy="201151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038078" y="9177905"/>
            <a:ext cx="13468190" cy="4497949"/>
          </a:xfrm>
        </p:spPr>
        <p:txBody>
          <a:bodyPr anchor="b"/>
          <a:lstStyle>
            <a:lvl1pPr marL="0" indent="0">
              <a:buNone/>
              <a:defRPr sz="8315" b="1"/>
            </a:lvl1pPr>
            <a:lvl2pPr marL="1583951" indent="0">
              <a:buNone/>
              <a:defRPr sz="6928" b="1"/>
            </a:lvl2pPr>
            <a:lvl3pPr marL="3167903" indent="0">
              <a:buNone/>
              <a:defRPr sz="6236" b="1"/>
            </a:lvl3pPr>
            <a:lvl4pPr marL="4751855" indent="0">
              <a:buNone/>
              <a:defRPr sz="5543" b="1"/>
            </a:lvl4pPr>
            <a:lvl5pPr marL="6335807" indent="0">
              <a:buNone/>
              <a:defRPr sz="5543" b="1"/>
            </a:lvl5pPr>
            <a:lvl6pPr marL="7919759" indent="0">
              <a:buNone/>
              <a:defRPr sz="5543" b="1"/>
            </a:lvl6pPr>
            <a:lvl7pPr marL="9503710" indent="0">
              <a:buNone/>
              <a:defRPr sz="5543" b="1"/>
            </a:lvl7pPr>
            <a:lvl8pPr marL="11087663" indent="0">
              <a:buNone/>
              <a:defRPr sz="5543" b="1"/>
            </a:lvl8pPr>
            <a:lvl9pPr marL="12671614" indent="0">
              <a:buNone/>
              <a:defRPr sz="5543" b="1"/>
            </a:lvl9pPr>
          </a:lstStyle>
          <a:p>
            <a:pPr lvl="0"/>
            <a:r>
              <a:rPr lang="en-US"/>
              <a:t>Click to edit Master text styles</a:t>
            </a:r>
          </a:p>
        </p:txBody>
      </p:sp>
      <p:sp>
        <p:nvSpPr>
          <p:cNvPr id="6" name="Content Placeholder 5"/>
          <p:cNvSpPr>
            <a:spLocks noGrp="1"/>
          </p:cNvSpPr>
          <p:nvPr>
            <p:ph sz="quarter" idx="4"/>
          </p:nvPr>
        </p:nvSpPr>
        <p:spPr>
          <a:xfrm>
            <a:off x="16038078" y="13675854"/>
            <a:ext cx="13468190" cy="201151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B97C69-F450-FE46-983D-41DEF3DC540F}" type="datetimeFigureOut">
              <a:rPr lang="en-US" smtClean="0"/>
              <a:t>11/23/21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160561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B97C69-F450-FE46-983D-41DEF3DC540F}" type="datetimeFigureOut">
              <a:rPr lang="en-US" smtClean="0"/>
              <a:t>11/23/21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2179498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97C69-F450-FE46-983D-41DEF3DC540F}" type="datetimeFigureOut">
              <a:rPr lang="en-US" smtClean="0"/>
              <a:t>11/23/21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259497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2139" y="2495974"/>
            <a:ext cx="10217673" cy="8735907"/>
          </a:xfrm>
        </p:spPr>
        <p:txBody>
          <a:bodyPr anchor="b"/>
          <a:lstStyle>
            <a:lvl1pPr>
              <a:defRPr sz="11086"/>
            </a:lvl1pPr>
          </a:lstStyle>
          <a:p>
            <a:r>
              <a:rPr lang="en-US"/>
              <a:t>Click to edit Master title style</a:t>
            </a:r>
            <a:endParaRPr lang="en-US" dirty="0"/>
          </a:p>
        </p:txBody>
      </p:sp>
      <p:sp>
        <p:nvSpPr>
          <p:cNvPr id="3" name="Content Placeholder 2"/>
          <p:cNvSpPr>
            <a:spLocks noGrp="1"/>
          </p:cNvSpPr>
          <p:nvPr>
            <p:ph idx="1"/>
          </p:nvPr>
        </p:nvSpPr>
        <p:spPr>
          <a:xfrm>
            <a:off x="13468190" y="5390617"/>
            <a:ext cx="16038076" cy="26606382"/>
          </a:xfrm>
        </p:spPr>
        <p:txBody>
          <a:bodyPr/>
          <a:lstStyle>
            <a:lvl1pPr>
              <a:defRPr sz="11086"/>
            </a:lvl1pPr>
            <a:lvl2pPr>
              <a:defRPr sz="9701"/>
            </a:lvl2pPr>
            <a:lvl3pPr>
              <a:defRPr sz="8315"/>
            </a:lvl3pPr>
            <a:lvl4pPr>
              <a:defRPr sz="6928"/>
            </a:lvl4pPr>
            <a:lvl5pPr>
              <a:defRPr sz="6928"/>
            </a:lvl5pPr>
            <a:lvl6pPr>
              <a:defRPr sz="6928"/>
            </a:lvl6pPr>
            <a:lvl7pPr>
              <a:defRPr sz="6928"/>
            </a:lvl7pPr>
            <a:lvl8pPr>
              <a:defRPr sz="6928"/>
            </a:lvl8pPr>
            <a:lvl9pPr>
              <a:defRPr sz="692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82139" y="11231880"/>
            <a:ext cx="10217673" cy="20808447"/>
          </a:xfrm>
        </p:spPr>
        <p:txBody>
          <a:bodyPr/>
          <a:lstStyle>
            <a:lvl1pPr marL="0" indent="0">
              <a:buNone/>
              <a:defRPr sz="5543"/>
            </a:lvl1pPr>
            <a:lvl2pPr marL="1583951" indent="0">
              <a:buNone/>
              <a:defRPr sz="4850"/>
            </a:lvl2pPr>
            <a:lvl3pPr marL="3167903" indent="0">
              <a:buNone/>
              <a:defRPr sz="4158"/>
            </a:lvl3pPr>
            <a:lvl4pPr marL="4751855" indent="0">
              <a:buNone/>
              <a:defRPr sz="3465"/>
            </a:lvl4pPr>
            <a:lvl5pPr marL="6335807" indent="0">
              <a:buNone/>
              <a:defRPr sz="3465"/>
            </a:lvl5pPr>
            <a:lvl6pPr marL="7919759" indent="0">
              <a:buNone/>
              <a:defRPr sz="3465"/>
            </a:lvl6pPr>
            <a:lvl7pPr marL="9503710" indent="0">
              <a:buNone/>
              <a:defRPr sz="3465"/>
            </a:lvl7pPr>
            <a:lvl8pPr marL="11087663" indent="0">
              <a:buNone/>
              <a:defRPr sz="3465"/>
            </a:lvl8pPr>
            <a:lvl9pPr marL="12671614" indent="0">
              <a:buNone/>
              <a:defRPr sz="3465"/>
            </a:lvl9pPr>
          </a:lstStyle>
          <a:p>
            <a:pPr lvl="0"/>
            <a:r>
              <a:rPr lang="en-US"/>
              <a:t>Click to edit Master text styles</a:t>
            </a:r>
          </a:p>
        </p:txBody>
      </p:sp>
      <p:sp>
        <p:nvSpPr>
          <p:cNvPr id="5" name="Date Placeholder 4"/>
          <p:cNvSpPr>
            <a:spLocks noGrp="1"/>
          </p:cNvSpPr>
          <p:nvPr>
            <p:ph type="dt" sz="half" idx="10"/>
          </p:nvPr>
        </p:nvSpPr>
        <p:spPr/>
        <p:txBody>
          <a:bodyPr/>
          <a:lstStyle/>
          <a:p>
            <a:fld id="{22B97C69-F450-FE46-983D-41DEF3DC540F}" type="datetimeFigureOut">
              <a:rPr lang="en-US" smtClean="0"/>
              <a:t>11/23/21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253988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2139" y="2495974"/>
            <a:ext cx="10217673" cy="8735907"/>
          </a:xfrm>
        </p:spPr>
        <p:txBody>
          <a:bodyPr anchor="b"/>
          <a:lstStyle>
            <a:lvl1pPr>
              <a:defRPr sz="11086"/>
            </a:lvl1pPr>
          </a:lstStyle>
          <a:p>
            <a:r>
              <a:rPr lang="en-US"/>
              <a:t>Click to edit Master title style</a:t>
            </a:r>
            <a:endParaRPr lang="en-US" dirty="0"/>
          </a:p>
        </p:txBody>
      </p:sp>
      <p:sp>
        <p:nvSpPr>
          <p:cNvPr id="3" name="Picture Placeholder 2"/>
          <p:cNvSpPr>
            <a:spLocks noGrp="1" noChangeAspect="1"/>
          </p:cNvSpPr>
          <p:nvPr>
            <p:ph type="pic" idx="1"/>
          </p:nvPr>
        </p:nvSpPr>
        <p:spPr>
          <a:xfrm>
            <a:off x="13468190" y="5390617"/>
            <a:ext cx="16038076" cy="26606382"/>
          </a:xfrm>
        </p:spPr>
        <p:txBody>
          <a:bodyPr anchor="t"/>
          <a:lstStyle>
            <a:lvl1pPr marL="0" indent="0">
              <a:buNone/>
              <a:defRPr sz="11086"/>
            </a:lvl1pPr>
            <a:lvl2pPr marL="1583951" indent="0">
              <a:buNone/>
              <a:defRPr sz="9701"/>
            </a:lvl2pPr>
            <a:lvl3pPr marL="3167903" indent="0">
              <a:buNone/>
              <a:defRPr sz="8315"/>
            </a:lvl3pPr>
            <a:lvl4pPr marL="4751855" indent="0">
              <a:buNone/>
              <a:defRPr sz="6928"/>
            </a:lvl4pPr>
            <a:lvl5pPr marL="6335807" indent="0">
              <a:buNone/>
              <a:defRPr sz="6928"/>
            </a:lvl5pPr>
            <a:lvl6pPr marL="7919759" indent="0">
              <a:buNone/>
              <a:defRPr sz="6928"/>
            </a:lvl6pPr>
            <a:lvl7pPr marL="9503710" indent="0">
              <a:buNone/>
              <a:defRPr sz="6928"/>
            </a:lvl7pPr>
            <a:lvl8pPr marL="11087663" indent="0">
              <a:buNone/>
              <a:defRPr sz="6928"/>
            </a:lvl8pPr>
            <a:lvl9pPr marL="12671614" indent="0">
              <a:buNone/>
              <a:defRPr sz="6928"/>
            </a:lvl9pPr>
          </a:lstStyle>
          <a:p>
            <a:r>
              <a:rPr lang="en-US"/>
              <a:t>Click icon to add picture</a:t>
            </a:r>
            <a:endParaRPr lang="en-US" dirty="0"/>
          </a:p>
        </p:txBody>
      </p:sp>
      <p:sp>
        <p:nvSpPr>
          <p:cNvPr id="4" name="Text Placeholder 3"/>
          <p:cNvSpPr>
            <a:spLocks noGrp="1"/>
          </p:cNvSpPr>
          <p:nvPr>
            <p:ph type="body" sz="half" idx="2"/>
          </p:nvPr>
        </p:nvSpPr>
        <p:spPr>
          <a:xfrm>
            <a:off x="2182139" y="11231880"/>
            <a:ext cx="10217673" cy="20808447"/>
          </a:xfrm>
        </p:spPr>
        <p:txBody>
          <a:bodyPr/>
          <a:lstStyle>
            <a:lvl1pPr marL="0" indent="0">
              <a:buNone/>
              <a:defRPr sz="5543"/>
            </a:lvl1pPr>
            <a:lvl2pPr marL="1583951" indent="0">
              <a:buNone/>
              <a:defRPr sz="4850"/>
            </a:lvl2pPr>
            <a:lvl3pPr marL="3167903" indent="0">
              <a:buNone/>
              <a:defRPr sz="4158"/>
            </a:lvl3pPr>
            <a:lvl4pPr marL="4751855" indent="0">
              <a:buNone/>
              <a:defRPr sz="3465"/>
            </a:lvl4pPr>
            <a:lvl5pPr marL="6335807" indent="0">
              <a:buNone/>
              <a:defRPr sz="3465"/>
            </a:lvl5pPr>
            <a:lvl6pPr marL="7919759" indent="0">
              <a:buNone/>
              <a:defRPr sz="3465"/>
            </a:lvl6pPr>
            <a:lvl7pPr marL="9503710" indent="0">
              <a:buNone/>
              <a:defRPr sz="3465"/>
            </a:lvl7pPr>
            <a:lvl8pPr marL="11087663" indent="0">
              <a:buNone/>
              <a:defRPr sz="3465"/>
            </a:lvl8pPr>
            <a:lvl9pPr marL="12671614" indent="0">
              <a:buNone/>
              <a:defRPr sz="3465"/>
            </a:lvl9pPr>
          </a:lstStyle>
          <a:p>
            <a:pPr lvl="0"/>
            <a:r>
              <a:rPr lang="en-US"/>
              <a:t>Click to edit Master text styles</a:t>
            </a:r>
          </a:p>
        </p:txBody>
      </p:sp>
      <p:sp>
        <p:nvSpPr>
          <p:cNvPr id="5" name="Date Placeholder 4"/>
          <p:cNvSpPr>
            <a:spLocks noGrp="1"/>
          </p:cNvSpPr>
          <p:nvPr>
            <p:ph type="dt" sz="half" idx="10"/>
          </p:nvPr>
        </p:nvSpPr>
        <p:spPr/>
        <p:txBody>
          <a:bodyPr/>
          <a:lstStyle/>
          <a:p>
            <a:fld id="{22B97C69-F450-FE46-983D-41DEF3DC540F}" type="datetimeFigureOut">
              <a:rPr lang="en-US" smtClean="0"/>
              <a:t>11/23/21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6C99-ED6D-B047-83EE-447E402669BE}" type="slidenum">
              <a:rPr lang="en-US" smtClean="0"/>
              <a:t>‹#›</a:t>
            </a:fld>
            <a:endParaRPr lang="en-US"/>
          </a:p>
        </p:txBody>
      </p:sp>
    </p:spTree>
    <p:extLst>
      <p:ext uri="{BB962C8B-B14F-4D97-AF65-F5344CB8AC3E}">
        <p14:creationId xmlns:p14="http://schemas.microsoft.com/office/powerpoint/2010/main" val="72253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78013" y="1993320"/>
            <a:ext cx="27324129" cy="723659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78013" y="9966560"/>
            <a:ext cx="27324129" cy="237550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178010" y="34700972"/>
            <a:ext cx="7128034" cy="1993312"/>
          </a:xfrm>
          <a:prstGeom prst="rect">
            <a:avLst/>
          </a:prstGeom>
        </p:spPr>
        <p:txBody>
          <a:bodyPr vert="horz" lIns="91440" tIns="45720" rIns="91440" bIns="45720" rtlCol="0" anchor="ctr"/>
          <a:lstStyle>
            <a:lvl1pPr algn="l">
              <a:defRPr sz="4158">
                <a:solidFill>
                  <a:schemeClr val="tx1">
                    <a:tint val="75000"/>
                  </a:schemeClr>
                </a:solidFill>
              </a:defRPr>
            </a:lvl1pPr>
          </a:lstStyle>
          <a:p>
            <a:fld id="{22B97C69-F450-FE46-983D-41DEF3DC540F}" type="datetimeFigureOut">
              <a:rPr lang="en-US" smtClean="0"/>
              <a:t>11/23/21</a:t>
            </a:fld>
            <a:endParaRPr lang="en-US"/>
          </a:p>
        </p:txBody>
      </p:sp>
      <p:sp>
        <p:nvSpPr>
          <p:cNvPr id="5" name="Footer Placeholder 4"/>
          <p:cNvSpPr>
            <a:spLocks noGrp="1"/>
          </p:cNvSpPr>
          <p:nvPr>
            <p:ph type="ftr" sz="quarter" idx="3"/>
          </p:nvPr>
        </p:nvSpPr>
        <p:spPr>
          <a:xfrm>
            <a:off x="10494052" y="34700972"/>
            <a:ext cx="10692051" cy="1993312"/>
          </a:xfrm>
          <a:prstGeom prst="rect">
            <a:avLst/>
          </a:prstGeom>
        </p:spPr>
        <p:txBody>
          <a:bodyPr vert="horz" lIns="91440" tIns="45720" rIns="91440" bIns="45720" rtlCol="0" anchor="ctr"/>
          <a:lstStyle>
            <a:lvl1pPr algn="ctr">
              <a:defRPr sz="415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374106" y="34700972"/>
            <a:ext cx="7128034" cy="1993312"/>
          </a:xfrm>
          <a:prstGeom prst="rect">
            <a:avLst/>
          </a:prstGeom>
        </p:spPr>
        <p:txBody>
          <a:bodyPr vert="horz" lIns="91440" tIns="45720" rIns="91440" bIns="45720" rtlCol="0" anchor="ctr"/>
          <a:lstStyle>
            <a:lvl1pPr algn="r">
              <a:defRPr sz="4158">
                <a:solidFill>
                  <a:schemeClr val="tx1">
                    <a:tint val="75000"/>
                  </a:schemeClr>
                </a:solidFill>
              </a:defRPr>
            </a:lvl1pPr>
          </a:lstStyle>
          <a:p>
            <a:fld id="{7B2C6C99-ED6D-B047-83EE-447E402669BE}" type="slidenum">
              <a:rPr lang="en-US" smtClean="0"/>
              <a:t>‹#›</a:t>
            </a:fld>
            <a:endParaRPr lang="en-US"/>
          </a:p>
        </p:txBody>
      </p:sp>
    </p:spTree>
    <p:extLst>
      <p:ext uri="{BB962C8B-B14F-4D97-AF65-F5344CB8AC3E}">
        <p14:creationId xmlns:p14="http://schemas.microsoft.com/office/powerpoint/2010/main" val="29528166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167903" rtl="0" eaLnBrk="1" latinLnBrk="0" hangingPunct="1">
        <a:lnSpc>
          <a:spcPct val="90000"/>
        </a:lnSpc>
        <a:spcBef>
          <a:spcPct val="0"/>
        </a:spcBef>
        <a:buNone/>
        <a:defRPr sz="15243" kern="1200">
          <a:solidFill>
            <a:schemeClr val="tx1"/>
          </a:solidFill>
          <a:latin typeface="+mj-lt"/>
          <a:ea typeface="+mj-ea"/>
          <a:cs typeface="+mj-cs"/>
        </a:defRPr>
      </a:lvl1pPr>
    </p:titleStyle>
    <p:bodyStyle>
      <a:lvl1pPr marL="791977" indent="-791977" algn="l" defTabSz="3167903" rtl="0" eaLnBrk="1" latinLnBrk="0" hangingPunct="1">
        <a:lnSpc>
          <a:spcPct val="90000"/>
        </a:lnSpc>
        <a:spcBef>
          <a:spcPts val="3465"/>
        </a:spcBef>
        <a:buFont typeface="Arial" panose="020B0604020202020204" pitchFamily="34" charset="0"/>
        <a:buChar char="•"/>
        <a:defRPr sz="9701" kern="1200">
          <a:solidFill>
            <a:schemeClr val="tx1"/>
          </a:solidFill>
          <a:latin typeface="+mn-lt"/>
          <a:ea typeface="+mn-ea"/>
          <a:cs typeface="+mn-cs"/>
        </a:defRPr>
      </a:lvl1pPr>
      <a:lvl2pPr marL="2375928" indent="-791977" algn="l" defTabSz="3167903" rtl="0" eaLnBrk="1" latinLnBrk="0" hangingPunct="1">
        <a:lnSpc>
          <a:spcPct val="90000"/>
        </a:lnSpc>
        <a:spcBef>
          <a:spcPts val="1732"/>
        </a:spcBef>
        <a:buFont typeface="Arial" panose="020B0604020202020204" pitchFamily="34" charset="0"/>
        <a:buChar char="•"/>
        <a:defRPr sz="8315" kern="1200">
          <a:solidFill>
            <a:schemeClr val="tx1"/>
          </a:solidFill>
          <a:latin typeface="+mn-lt"/>
          <a:ea typeface="+mn-ea"/>
          <a:cs typeface="+mn-cs"/>
        </a:defRPr>
      </a:lvl2pPr>
      <a:lvl3pPr marL="3959880" indent="-791977" algn="l" defTabSz="3167903" rtl="0" eaLnBrk="1" latinLnBrk="0" hangingPunct="1">
        <a:lnSpc>
          <a:spcPct val="90000"/>
        </a:lnSpc>
        <a:spcBef>
          <a:spcPts val="1732"/>
        </a:spcBef>
        <a:buFont typeface="Arial" panose="020B0604020202020204" pitchFamily="34" charset="0"/>
        <a:buChar char="•"/>
        <a:defRPr sz="6928" kern="1200">
          <a:solidFill>
            <a:schemeClr val="tx1"/>
          </a:solidFill>
          <a:latin typeface="+mn-lt"/>
          <a:ea typeface="+mn-ea"/>
          <a:cs typeface="+mn-cs"/>
        </a:defRPr>
      </a:lvl3pPr>
      <a:lvl4pPr marL="5543831" indent="-791977" algn="l" defTabSz="3167903"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4pPr>
      <a:lvl5pPr marL="7127782" indent="-791977" algn="l" defTabSz="3167903"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5pPr>
      <a:lvl6pPr marL="8711735" indent="-791977" algn="l" defTabSz="3167903"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6pPr>
      <a:lvl7pPr marL="10295686" indent="-791977" algn="l" defTabSz="3167903"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7pPr>
      <a:lvl8pPr marL="11879638" indent="-791977" algn="l" defTabSz="3167903"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8pPr>
      <a:lvl9pPr marL="13463590" indent="-791977" algn="l" defTabSz="3167903"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9pPr>
    </p:bodyStyle>
    <p:otherStyle>
      <a:defPPr>
        <a:defRPr lang="en-US"/>
      </a:defPPr>
      <a:lvl1pPr marL="0" algn="l" defTabSz="3167903" rtl="0" eaLnBrk="1" latinLnBrk="0" hangingPunct="1">
        <a:defRPr sz="6236" kern="1200">
          <a:solidFill>
            <a:schemeClr val="tx1"/>
          </a:solidFill>
          <a:latin typeface="+mn-lt"/>
          <a:ea typeface="+mn-ea"/>
          <a:cs typeface="+mn-cs"/>
        </a:defRPr>
      </a:lvl1pPr>
      <a:lvl2pPr marL="1583951" algn="l" defTabSz="3167903" rtl="0" eaLnBrk="1" latinLnBrk="0" hangingPunct="1">
        <a:defRPr sz="6236" kern="1200">
          <a:solidFill>
            <a:schemeClr val="tx1"/>
          </a:solidFill>
          <a:latin typeface="+mn-lt"/>
          <a:ea typeface="+mn-ea"/>
          <a:cs typeface="+mn-cs"/>
        </a:defRPr>
      </a:lvl2pPr>
      <a:lvl3pPr marL="3167903" algn="l" defTabSz="3167903" rtl="0" eaLnBrk="1" latinLnBrk="0" hangingPunct="1">
        <a:defRPr sz="6236" kern="1200">
          <a:solidFill>
            <a:schemeClr val="tx1"/>
          </a:solidFill>
          <a:latin typeface="+mn-lt"/>
          <a:ea typeface="+mn-ea"/>
          <a:cs typeface="+mn-cs"/>
        </a:defRPr>
      </a:lvl3pPr>
      <a:lvl4pPr marL="4751855" algn="l" defTabSz="3167903" rtl="0" eaLnBrk="1" latinLnBrk="0" hangingPunct="1">
        <a:defRPr sz="6236" kern="1200">
          <a:solidFill>
            <a:schemeClr val="tx1"/>
          </a:solidFill>
          <a:latin typeface="+mn-lt"/>
          <a:ea typeface="+mn-ea"/>
          <a:cs typeface="+mn-cs"/>
        </a:defRPr>
      </a:lvl4pPr>
      <a:lvl5pPr marL="6335807" algn="l" defTabSz="3167903" rtl="0" eaLnBrk="1" latinLnBrk="0" hangingPunct="1">
        <a:defRPr sz="6236" kern="1200">
          <a:solidFill>
            <a:schemeClr val="tx1"/>
          </a:solidFill>
          <a:latin typeface="+mn-lt"/>
          <a:ea typeface="+mn-ea"/>
          <a:cs typeface="+mn-cs"/>
        </a:defRPr>
      </a:lvl5pPr>
      <a:lvl6pPr marL="7919759" algn="l" defTabSz="3167903" rtl="0" eaLnBrk="1" latinLnBrk="0" hangingPunct="1">
        <a:defRPr sz="6236" kern="1200">
          <a:solidFill>
            <a:schemeClr val="tx1"/>
          </a:solidFill>
          <a:latin typeface="+mn-lt"/>
          <a:ea typeface="+mn-ea"/>
          <a:cs typeface="+mn-cs"/>
        </a:defRPr>
      </a:lvl6pPr>
      <a:lvl7pPr marL="9503710" algn="l" defTabSz="3167903" rtl="0" eaLnBrk="1" latinLnBrk="0" hangingPunct="1">
        <a:defRPr sz="6236" kern="1200">
          <a:solidFill>
            <a:schemeClr val="tx1"/>
          </a:solidFill>
          <a:latin typeface="+mn-lt"/>
          <a:ea typeface="+mn-ea"/>
          <a:cs typeface="+mn-cs"/>
        </a:defRPr>
      </a:lvl7pPr>
      <a:lvl8pPr marL="11087663" algn="l" defTabSz="3167903" rtl="0" eaLnBrk="1" latinLnBrk="0" hangingPunct="1">
        <a:defRPr sz="6236" kern="1200">
          <a:solidFill>
            <a:schemeClr val="tx1"/>
          </a:solidFill>
          <a:latin typeface="+mn-lt"/>
          <a:ea typeface="+mn-ea"/>
          <a:cs typeface="+mn-cs"/>
        </a:defRPr>
      </a:lvl8pPr>
      <a:lvl9pPr marL="12671614" algn="l" defTabSz="3167903" rtl="0" eaLnBrk="1" latinLnBrk="0" hangingPunct="1">
        <a:defRPr sz="62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chart" Target="../charts/chart7.xml"/><Relationship Id="rId18" Type="http://schemas.openxmlformats.org/officeDocument/2006/relationships/chart" Target="../charts/chart12.xml"/><Relationship Id="rId26" Type="http://schemas.openxmlformats.org/officeDocument/2006/relationships/chart" Target="../charts/chart20.xml"/><Relationship Id="rId3" Type="http://schemas.openxmlformats.org/officeDocument/2006/relationships/image" Target="../media/image2.gif"/><Relationship Id="rId21" Type="http://schemas.openxmlformats.org/officeDocument/2006/relationships/chart" Target="../charts/chart15.xml"/><Relationship Id="rId7" Type="http://schemas.openxmlformats.org/officeDocument/2006/relationships/chart" Target="../charts/chart1.xml"/><Relationship Id="rId12" Type="http://schemas.openxmlformats.org/officeDocument/2006/relationships/chart" Target="../charts/chart6.xml"/><Relationship Id="rId17" Type="http://schemas.openxmlformats.org/officeDocument/2006/relationships/chart" Target="../charts/chart11.xml"/><Relationship Id="rId25" Type="http://schemas.openxmlformats.org/officeDocument/2006/relationships/chart" Target="../charts/chart19.xml"/><Relationship Id="rId2" Type="http://schemas.openxmlformats.org/officeDocument/2006/relationships/image" Target="../media/image1.jpeg"/><Relationship Id="rId16" Type="http://schemas.openxmlformats.org/officeDocument/2006/relationships/chart" Target="../charts/chart10.xml"/><Relationship Id="rId20" Type="http://schemas.openxmlformats.org/officeDocument/2006/relationships/chart" Target="../charts/chart14.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chart" Target="../charts/chart5.xml"/><Relationship Id="rId24" Type="http://schemas.openxmlformats.org/officeDocument/2006/relationships/chart" Target="../charts/chart18.xml"/><Relationship Id="rId5" Type="http://schemas.openxmlformats.org/officeDocument/2006/relationships/image" Target="../media/image4.png"/><Relationship Id="rId15" Type="http://schemas.openxmlformats.org/officeDocument/2006/relationships/chart" Target="../charts/chart9.xml"/><Relationship Id="rId23" Type="http://schemas.openxmlformats.org/officeDocument/2006/relationships/chart" Target="../charts/chart17.xml"/><Relationship Id="rId10" Type="http://schemas.openxmlformats.org/officeDocument/2006/relationships/chart" Target="../charts/chart4.xml"/><Relationship Id="rId19" Type="http://schemas.openxmlformats.org/officeDocument/2006/relationships/chart" Target="../charts/chart13.xml"/><Relationship Id="rId4" Type="http://schemas.openxmlformats.org/officeDocument/2006/relationships/image" Target="../media/image3.png"/><Relationship Id="rId9" Type="http://schemas.openxmlformats.org/officeDocument/2006/relationships/chart" Target="../charts/chart3.xml"/><Relationship Id="rId14" Type="http://schemas.openxmlformats.org/officeDocument/2006/relationships/chart" Target="../charts/chart8.xml"/><Relationship Id="rId22" Type="http://schemas.openxmlformats.org/officeDocument/2006/relationships/chart" Target="../charts/char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25000"/>
          </a:schemeClr>
        </a:solidFill>
        <a:effectLst/>
      </p:bgPr>
    </p:bg>
    <p:spTree>
      <p:nvGrpSpPr>
        <p:cNvPr id="1" name=""/>
        <p:cNvGrpSpPr/>
        <p:nvPr/>
      </p:nvGrpSpPr>
      <p:grpSpPr>
        <a:xfrm>
          <a:off x="0" y="0"/>
          <a:ext cx="0" cy="0"/>
          <a:chOff x="0" y="0"/>
          <a:chExt cx="0" cy="0"/>
        </a:xfrm>
      </p:grpSpPr>
      <p:sp>
        <p:nvSpPr>
          <p:cNvPr id="180" name="Rectangle 179">
            <a:extLst>
              <a:ext uri="{FF2B5EF4-FFF2-40B4-BE49-F238E27FC236}">
                <a16:creationId xmlns:a16="http://schemas.microsoft.com/office/drawing/2014/main" id="{085F7646-5EC6-9444-B513-C71629AF4C25}"/>
              </a:ext>
            </a:extLst>
          </p:cNvPr>
          <p:cNvSpPr/>
          <p:nvPr/>
        </p:nvSpPr>
        <p:spPr>
          <a:xfrm>
            <a:off x="12461" y="38910"/>
            <a:ext cx="31680149" cy="479543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3" dirty="0">
              <a:solidFill>
                <a:schemeClr val="tx1">
                  <a:lumMod val="75000"/>
                  <a:lumOff val="25000"/>
                </a:schemeClr>
              </a:solidFill>
            </a:endParaRPr>
          </a:p>
        </p:txBody>
      </p:sp>
      <p:sp>
        <p:nvSpPr>
          <p:cNvPr id="181" name="Rectangle 180">
            <a:extLst>
              <a:ext uri="{FF2B5EF4-FFF2-40B4-BE49-F238E27FC236}">
                <a16:creationId xmlns:a16="http://schemas.microsoft.com/office/drawing/2014/main" id="{2C4B66AF-114C-FB48-B511-46443C2FBD4A}"/>
              </a:ext>
            </a:extLst>
          </p:cNvPr>
          <p:cNvSpPr/>
          <p:nvPr/>
        </p:nvSpPr>
        <p:spPr>
          <a:xfrm>
            <a:off x="0" y="599838"/>
            <a:ext cx="31680150" cy="2999026"/>
          </a:xfrm>
          <a:prstGeom prst="rect">
            <a:avLst/>
          </a:prstGeom>
        </p:spPr>
        <p:txBody>
          <a:bodyPr wrap="square">
            <a:spAutoFit/>
          </a:bodyPr>
          <a:lstStyle/>
          <a:p>
            <a:pPr algn="ctr">
              <a:lnSpc>
                <a:spcPct val="150000"/>
              </a:lnSpc>
            </a:pPr>
            <a:r>
              <a:rPr lang="en-US" sz="4400" b="1" dirty="0">
                <a:solidFill>
                  <a:sysClr val="windowText" lastClr="000000"/>
                </a:solidFill>
                <a:latin typeface="Arial" panose="020B0604020202020204" pitchFamily="34" charset="0"/>
                <a:ea typeface="Times New Roman" panose="02020603050405020304" pitchFamily="18" charset="0"/>
                <a:cs typeface="Arial" panose="020B0604020202020204" pitchFamily="34" charset="0"/>
              </a:rPr>
              <a:t>Wheat developmental stage conditions different photosynthetic strategies under elevated CO2 conditions</a:t>
            </a:r>
          </a:p>
          <a:p>
            <a:pPr algn="ctr">
              <a:lnSpc>
                <a:spcPct val="150000"/>
              </a:lnSpc>
            </a:pPr>
            <a:r>
              <a:rPr lang="es-ES" sz="3723" u="sng" dirty="0">
                <a:solidFill>
                  <a:sysClr val="windowText" lastClr="000000"/>
                </a:solidFill>
                <a:latin typeface="Arial" panose="020B0604020202020204" pitchFamily="34" charset="0"/>
                <a:ea typeface="Times New Roman" panose="02020603050405020304" pitchFamily="18" charset="0"/>
                <a:cs typeface="Times New Roman" panose="02020603050405020304" pitchFamily="18" charset="0"/>
              </a:rPr>
              <a:t>Fernando Torralbo</a:t>
            </a:r>
            <a:r>
              <a:rPr lang="es-ES" sz="3723" u="sng" baseline="30000" dirty="0">
                <a:solidFill>
                  <a:sysClr val="windowText" lastClr="000000"/>
                </a:solidFill>
                <a:latin typeface="Arial" panose="020B0604020202020204" pitchFamily="34" charset="0"/>
                <a:ea typeface="Times New Roman" panose="02020603050405020304" pitchFamily="18" charset="0"/>
                <a:cs typeface="Times New Roman" panose="02020603050405020304" pitchFamily="18" charset="0"/>
              </a:rPr>
              <a:t>1,2</a:t>
            </a:r>
            <a:r>
              <a:rPr lang="es-ES" sz="3723" u="sng" dirty="0">
                <a:solidFill>
                  <a:sysClr val="windowText" lastClr="000000"/>
                </a:solidFill>
                <a:latin typeface="Arial" panose="020B0604020202020204" pitchFamily="34" charset="0"/>
                <a:ea typeface="Times New Roman" panose="02020603050405020304" pitchFamily="18" charset="0"/>
                <a:cs typeface="Times New Roman" panose="02020603050405020304" pitchFamily="18" charset="0"/>
              </a:rPr>
              <a:t>, Sergi Munné‑Bosch</a:t>
            </a:r>
            <a:r>
              <a:rPr lang="es-ES" sz="3723" u="sng" baseline="30000" dirty="0">
                <a:solidFill>
                  <a:sysClr val="windowText" lastClr="000000"/>
                </a:solidFill>
                <a:latin typeface="Arial" panose="020B0604020202020204" pitchFamily="34" charset="0"/>
                <a:ea typeface="Times New Roman" panose="02020603050405020304" pitchFamily="18" charset="0"/>
                <a:cs typeface="Times New Roman" panose="02020603050405020304" pitchFamily="18" charset="0"/>
              </a:rPr>
              <a:t>3</a:t>
            </a:r>
            <a:r>
              <a:rPr lang="es-ES" sz="3723" u="sng" dirty="0">
                <a:solidFill>
                  <a:sysClr val="windowText" lastClr="000000"/>
                </a:solidFill>
                <a:latin typeface="Arial" panose="020B0604020202020204" pitchFamily="34" charset="0"/>
                <a:ea typeface="Times New Roman" panose="02020603050405020304" pitchFamily="18" charset="0"/>
                <a:cs typeface="Times New Roman" panose="02020603050405020304" pitchFamily="18" charset="0"/>
              </a:rPr>
              <a:t>, Carmen Gonzalez-Murua</a:t>
            </a:r>
            <a:r>
              <a:rPr lang="es-ES" sz="3723" u="sng" baseline="30000" dirty="0">
                <a:solidFill>
                  <a:sysClr val="windowText" lastClr="000000"/>
                </a:solidFill>
                <a:latin typeface="Arial" panose="020B0604020202020204" pitchFamily="34" charset="0"/>
                <a:ea typeface="Times New Roman" panose="02020603050405020304" pitchFamily="18" charset="0"/>
                <a:cs typeface="Times New Roman" panose="02020603050405020304" pitchFamily="18" charset="0"/>
              </a:rPr>
              <a:t>1</a:t>
            </a:r>
            <a:r>
              <a:rPr lang="es-ES" sz="3723" u="sng" dirty="0">
                <a:solidFill>
                  <a:sysClr val="windowText" lastClr="000000"/>
                </a:solidFill>
                <a:latin typeface="Arial" panose="020B0604020202020204" pitchFamily="34" charset="0"/>
                <a:ea typeface="Times New Roman" panose="02020603050405020304" pitchFamily="18" charset="0"/>
                <a:cs typeface="Times New Roman" panose="02020603050405020304" pitchFamily="18" charset="0"/>
              </a:rPr>
              <a:t>, Iker Aranjuelo</a:t>
            </a:r>
            <a:r>
              <a:rPr lang="es-ES" sz="3723" u="sng" baseline="30000" dirty="0">
                <a:solidFill>
                  <a:sysClr val="windowText" lastClr="000000"/>
                </a:solidFill>
                <a:latin typeface="Arial" panose="020B0604020202020204" pitchFamily="34" charset="0"/>
                <a:ea typeface="Times New Roman" panose="02020603050405020304" pitchFamily="18" charset="0"/>
                <a:cs typeface="Times New Roman" panose="02020603050405020304" pitchFamily="18" charset="0"/>
              </a:rPr>
              <a:t>4</a:t>
            </a:r>
          </a:p>
          <a:p>
            <a:pPr algn="ctr">
              <a:lnSpc>
                <a:spcPct val="150000"/>
              </a:lnSpc>
            </a:pPr>
            <a:endParaRPr lang="en-US" sz="5077" dirty="0">
              <a:solidFill>
                <a:sysClr val="windowText" lastClr="000000"/>
              </a:solidFill>
              <a:latin typeface="Times New Roman" panose="02020603050405020304" pitchFamily="18" charset="0"/>
              <a:ea typeface="Times New Roman" panose="02020603050405020304" pitchFamily="18" charset="0"/>
            </a:endParaRPr>
          </a:p>
        </p:txBody>
      </p:sp>
      <p:sp>
        <p:nvSpPr>
          <p:cNvPr id="274" name="TextBox 273">
            <a:extLst>
              <a:ext uri="{FF2B5EF4-FFF2-40B4-BE49-F238E27FC236}">
                <a16:creationId xmlns:a16="http://schemas.microsoft.com/office/drawing/2014/main" id="{55A23027-4D23-B44D-BD28-87C23B57DA6F}"/>
              </a:ext>
            </a:extLst>
          </p:cNvPr>
          <p:cNvSpPr txBox="1"/>
          <p:nvPr/>
        </p:nvSpPr>
        <p:spPr>
          <a:xfrm>
            <a:off x="754626" y="5120961"/>
            <a:ext cx="29642754" cy="1938992"/>
          </a:xfrm>
          <a:prstGeom prst="rect">
            <a:avLst/>
          </a:prstGeom>
          <a:noFill/>
        </p:spPr>
        <p:txBody>
          <a:bodyPr wrap="square" rtlCol="0">
            <a:spAutoFit/>
          </a:bodyPr>
          <a:lstStyle/>
          <a:p>
            <a:pPr algn="just"/>
            <a:r>
              <a:rPr lang="en-US" sz="3000" b="1" dirty="0">
                <a:latin typeface="Arial" panose="020B0604020202020204" pitchFamily="34" charset="0"/>
                <a:cs typeface="Arial" panose="020B0604020202020204" pitchFamily="34" charset="0"/>
              </a:rPr>
              <a:t>Introduction</a:t>
            </a:r>
          </a:p>
          <a:p>
            <a:pPr marL="171450" indent="-171450" algn="just">
              <a:buFont typeface="Arial" panose="020B0604020202020204" pitchFamily="34" charset="0"/>
              <a:buChar char="•"/>
            </a:pPr>
            <a:r>
              <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rPr>
              <a:t> Climate scenarios have predicted an increase in CO</a:t>
            </a:r>
            <a:r>
              <a:rPr lang="en-US" sz="3000" baseline="-2500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rPr>
              <a:t> concentration that may favor C assimilation. </a:t>
            </a:r>
          </a:p>
          <a:p>
            <a:pPr marL="171450" indent="-171450" algn="just">
              <a:buFont typeface="Arial" panose="020B0604020202020204" pitchFamily="34" charset="0"/>
              <a:buChar char="•"/>
            </a:pPr>
            <a:r>
              <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rPr>
              <a:t> Biochemical and/or stomatic processes might reduce photosynthetic efficiency under elevated [CO</a:t>
            </a:r>
            <a:r>
              <a:rPr lang="en-US" sz="3000" baseline="-2500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171450" indent="-171450" algn="just">
              <a:buFont typeface="Arial" panose="020B0604020202020204" pitchFamily="34" charset="0"/>
              <a:buChar char="•"/>
            </a:pPr>
            <a:r>
              <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rPr>
              <a:t> The increase of [CO</a:t>
            </a:r>
            <a:r>
              <a:rPr lang="en-US" sz="3000" baseline="-2500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rPr>
              <a:t>] impacts on crop phenology, nutrient assimilation and translocation factors, conditioning photosynthetic performance. </a:t>
            </a:r>
            <a:endParaRPr lang="en-US" sz="3000" b="1" dirty="0">
              <a:latin typeface="Arial" panose="020B0604020202020204" pitchFamily="34" charset="0"/>
              <a:cs typeface="Arial" panose="020B0604020202020204" pitchFamily="34" charset="0"/>
            </a:endParaRPr>
          </a:p>
        </p:txBody>
      </p:sp>
      <p:sp>
        <p:nvSpPr>
          <p:cNvPr id="275" name="TextBox 274">
            <a:extLst>
              <a:ext uri="{FF2B5EF4-FFF2-40B4-BE49-F238E27FC236}">
                <a16:creationId xmlns:a16="http://schemas.microsoft.com/office/drawing/2014/main" id="{4D28762B-BDB7-BB4A-A4BF-CB4A0A7D28F1}"/>
              </a:ext>
            </a:extLst>
          </p:cNvPr>
          <p:cNvSpPr txBox="1"/>
          <p:nvPr/>
        </p:nvSpPr>
        <p:spPr>
          <a:xfrm>
            <a:off x="754626" y="8838623"/>
            <a:ext cx="25557085" cy="3785652"/>
          </a:xfrm>
          <a:prstGeom prst="rect">
            <a:avLst/>
          </a:prstGeom>
          <a:noFill/>
        </p:spPr>
        <p:txBody>
          <a:bodyPr wrap="square" rtlCol="0">
            <a:spAutoFit/>
          </a:bodyPr>
          <a:lstStyle/>
          <a:p>
            <a:pPr algn="just"/>
            <a:r>
              <a:rPr lang="en-US" sz="3000" b="1" dirty="0">
                <a:latin typeface="Arial" panose="020B0604020202020204" pitchFamily="34" charset="0"/>
                <a:cs typeface="Arial" panose="020B0604020202020204" pitchFamily="34" charset="0"/>
              </a:rPr>
              <a:t>Materials and methods</a:t>
            </a:r>
            <a:endPar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71450" indent="-171450" algn="just">
              <a:buFont typeface="Arial" panose="020B0604020202020204" pitchFamily="34" charset="0"/>
              <a:buChar char="•"/>
            </a:pPr>
            <a:r>
              <a:rPr lang="en-US" sz="3000" dirty="0">
                <a:latin typeface="Arial" panose="020B0604020202020204" pitchFamily="34" charset="0"/>
                <a:cs typeface="Arial" panose="020B0604020202020204" pitchFamily="34" charset="0"/>
              </a:rPr>
              <a:t> </a:t>
            </a:r>
            <a:r>
              <a:rPr lang="en-US" sz="3000" b="1" dirty="0">
                <a:latin typeface="Arial" panose="020B0604020202020204" pitchFamily="34" charset="0"/>
                <a:cs typeface="Arial" panose="020B0604020202020204" pitchFamily="34" charset="0"/>
              </a:rPr>
              <a:t>Durum wheat</a:t>
            </a:r>
            <a:r>
              <a:rPr lang="en-US" sz="3000" i="1" dirty="0">
                <a:latin typeface="Arial" panose="020B0604020202020204" pitchFamily="34" charset="0"/>
                <a:cs typeface="Arial" panose="020B0604020202020204" pitchFamily="34" charset="0"/>
              </a:rPr>
              <a:t> (Triticum durum cv. Amilcar)</a:t>
            </a:r>
            <a:r>
              <a:rPr lang="en-US" sz="3000" dirty="0">
                <a:latin typeface="Arial" panose="020B0604020202020204" pitchFamily="34" charset="0"/>
                <a:cs typeface="Arial" panose="020B0604020202020204" pitchFamily="34" charset="0"/>
              </a:rPr>
              <a:t> plants were grown in 5 L hydroponic pots in two independently controlled environmental chambers (Phytotron Service, </a:t>
            </a:r>
            <a:r>
              <a:rPr lang="en-US" sz="3000" dirty="0" err="1">
                <a:latin typeface="Arial" panose="020B0604020202020204" pitchFamily="34" charset="0"/>
                <a:cs typeface="Arial" panose="020B0604020202020204" pitchFamily="34" charset="0"/>
              </a:rPr>
              <a:t>SGIker</a:t>
            </a:r>
            <a:r>
              <a:rPr lang="en-US" sz="3000" dirty="0">
                <a:latin typeface="Arial" panose="020B0604020202020204" pitchFamily="34" charset="0"/>
                <a:cs typeface="Arial" panose="020B0604020202020204" pitchFamily="34" charset="0"/>
              </a:rPr>
              <a:t>, UPV/EHU) under two different controlled atmospheres of 400 ppm and 700 ppm CO2 levels.</a:t>
            </a:r>
          </a:p>
          <a:p>
            <a:pPr marL="171450" indent="-171450" algn="just">
              <a:buFont typeface="Arial" panose="020B0604020202020204" pitchFamily="34" charset="0"/>
              <a:buChar char="•"/>
            </a:pPr>
            <a:r>
              <a:rPr lang="en-US" sz="3000" dirty="0">
                <a:latin typeface="Arial" panose="020B0604020202020204" pitchFamily="34" charset="0"/>
                <a:cs typeface="Arial" panose="020B0604020202020204" pitchFamily="34" charset="0"/>
              </a:rPr>
              <a:t> Environmental conditions were 550 µmol m-2 s-1 light intensity, 25/17 °C temperature, and 50/60% relative humidity during the 14/10 h of the day/night-photoperiod  to ambient (</a:t>
            </a:r>
            <a:r>
              <a:rPr lang="en-US" sz="3000" b="1" dirty="0">
                <a:latin typeface="Arial" panose="020B0604020202020204" pitchFamily="34" charset="0"/>
                <a:cs typeface="Arial" panose="020B0604020202020204" pitchFamily="34" charset="0"/>
              </a:rPr>
              <a:t>400 ppm</a:t>
            </a:r>
            <a:r>
              <a:rPr lang="en-US" sz="3000" dirty="0">
                <a:latin typeface="Arial" panose="020B0604020202020204" pitchFamily="34" charset="0"/>
                <a:cs typeface="Arial" panose="020B0604020202020204" pitchFamily="34" charset="0"/>
              </a:rPr>
              <a:t>) and elevated (</a:t>
            </a:r>
            <a:r>
              <a:rPr lang="en-US" sz="3000" b="1" dirty="0">
                <a:latin typeface="Arial" panose="020B0604020202020204" pitchFamily="34" charset="0"/>
                <a:cs typeface="Arial" panose="020B0604020202020204" pitchFamily="34" charset="0"/>
              </a:rPr>
              <a:t>700 ppm</a:t>
            </a:r>
            <a:r>
              <a:rPr lang="en-US" sz="3000" dirty="0">
                <a:latin typeface="Arial" panose="020B0604020202020204" pitchFamily="34" charset="0"/>
                <a:cs typeface="Arial" panose="020B0604020202020204" pitchFamily="34" charset="0"/>
              </a:rPr>
              <a:t>) [CO</a:t>
            </a:r>
            <a:r>
              <a:rPr lang="en-US" sz="3000" baseline="-25000" dirty="0">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 </a:t>
            </a:r>
          </a:p>
          <a:p>
            <a:pPr marL="171450" indent="-171450" algn="just">
              <a:buFont typeface="Arial" panose="020B0604020202020204" pitchFamily="34" charset="0"/>
              <a:buChar char="•"/>
            </a:pPr>
            <a:r>
              <a:rPr lang="en-US" sz="3000" dirty="0">
                <a:latin typeface="Arial" panose="020B0604020202020204" pitchFamily="34" charset="0"/>
                <a:cs typeface="Arial" panose="020B0604020202020204" pitchFamily="34" charset="0"/>
              </a:rPr>
              <a:t> Hoagland solution based on calcium nitrate at a rate of 10 mM N was replaced three times per week. </a:t>
            </a:r>
            <a:endPar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71450" indent="-171450" algn="just">
              <a:buFont typeface="Arial" panose="020B0604020202020204" pitchFamily="34" charset="0"/>
              <a:buChar char="•"/>
            </a:pPr>
            <a:r>
              <a:rPr lang="en-US" sz="3000" dirty="0">
                <a:solidFill>
                  <a:srgbClr val="000000"/>
                </a:solidFill>
                <a:latin typeface="Arial" panose="020B0604020202020204" pitchFamily="34" charset="0"/>
                <a:ea typeface="Times New Roman" panose="02020603050405020304" pitchFamily="18" charset="0"/>
                <a:cs typeface="Arial" panose="020B0604020202020204" pitchFamily="34" charset="0"/>
              </a:rPr>
              <a:t> Leaf gas exchange, chlorophyll fluorescence analyses combined with the determination of genes involved in light, carbohydrates and cytokinins contents were analyzed in wheat plants in at the end of the elongation stage Z39 and at the beginning of ear emergence Z51 </a:t>
            </a:r>
            <a:endParaRPr lang="en-US" sz="3000" dirty="0">
              <a:latin typeface="Arial" panose="020B0604020202020204" pitchFamily="34" charset="0"/>
              <a:cs typeface="Arial" panose="020B0604020202020204" pitchFamily="34" charset="0"/>
            </a:endParaRPr>
          </a:p>
        </p:txBody>
      </p:sp>
      <p:sp>
        <p:nvSpPr>
          <p:cNvPr id="276" name="TextBox 275">
            <a:extLst>
              <a:ext uri="{FF2B5EF4-FFF2-40B4-BE49-F238E27FC236}">
                <a16:creationId xmlns:a16="http://schemas.microsoft.com/office/drawing/2014/main" id="{A05AA9E9-8B54-CD4A-9490-29F7892D5E4E}"/>
              </a:ext>
            </a:extLst>
          </p:cNvPr>
          <p:cNvSpPr txBox="1"/>
          <p:nvPr/>
        </p:nvSpPr>
        <p:spPr>
          <a:xfrm>
            <a:off x="754626" y="7270528"/>
            <a:ext cx="29572871" cy="1477328"/>
          </a:xfrm>
          <a:prstGeom prst="rect">
            <a:avLst/>
          </a:prstGeom>
          <a:solidFill>
            <a:schemeClr val="bg2">
              <a:lumMod val="75000"/>
            </a:schemeClr>
          </a:solidFill>
          <a:ln>
            <a:solidFill>
              <a:schemeClr val="accent1">
                <a:lumMod val="75000"/>
              </a:schemeClr>
            </a:solidFill>
          </a:ln>
        </p:spPr>
        <p:txBody>
          <a:bodyPr wrap="square" rtlCol="0">
            <a:spAutoFit/>
          </a:bodyPr>
          <a:lstStyle/>
          <a:p>
            <a:pPr algn="just"/>
            <a:r>
              <a:rPr lang="en-US" sz="3000" b="1" dirty="0">
                <a:solidFill>
                  <a:srgbClr val="000000"/>
                </a:solidFill>
                <a:latin typeface="Arial" panose="020B0604020202020204" pitchFamily="34" charset="0"/>
                <a:ea typeface="Times New Roman" panose="02020603050405020304" pitchFamily="18" charset="0"/>
              </a:rPr>
              <a:t>Objective</a:t>
            </a:r>
          </a:p>
          <a:p>
            <a:pPr algn="just"/>
            <a:r>
              <a:rPr lang="en-US" sz="3000" dirty="0">
                <a:solidFill>
                  <a:srgbClr val="000000"/>
                </a:solidFill>
                <a:latin typeface="Arial" panose="020B0604020202020204" pitchFamily="34" charset="0"/>
                <a:ea typeface="Times New Roman" panose="02020603050405020304" pitchFamily="18" charset="0"/>
              </a:rPr>
              <a:t>Evaluate the effect of elevated [CO</a:t>
            </a:r>
            <a:r>
              <a:rPr lang="en-US" sz="3000" baseline="-25000" dirty="0">
                <a:solidFill>
                  <a:srgbClr val="000000"/>
                </a:solidFill>
                <a:latin typeface="Arial" panose="020B0604020202020204" pitchFamily="34" charset="0"/>
                <a:ea typeface="Times New Roman" panose="02020603050405020304" pitchFamily="18" charset="0"/>
              </a:rPr>
              <a:t>2</a:t>
            </a:r>
            <a:r>
              <a:rPr lang="en-US" sz="3000" dirty="0">
                <a:solidFill>
                  <a:srgbClr val="000000"/>
                </a:solidFill>
                <a:latin typeface="Arial" panose="020B0604020202020204" pitchFamily="34" charset="0"/>
                <a:ea typeface="Times New Roman" panose="02020603050405020304" pitchFamily="18" charset="0"/>
              </a:rPr>
              <a:t>] (400 versus 700 ppm) on photosynthetic apparatus in durum wheat (Triticum durum, var. Amilcar) plants at two different developmental stages. </a:t>
            </a:r>
            <a:endParaRPr lang="en-US" sz="3000" b="1" dirty="0"/>
          </a:p>
        </p:txBody>
      </p:sp>
      <p:sp>
        <p:nvSpPr>
          <p:cNvPr id="278" name="TextBox 277">
            <a:extLst>
              <a:ext uri="{FF2B5EF4-FFF2-40B4-BE49-F238E27FC236}">
                <a16:creationId xmlns:a16="http://schemas.microsoft.com/office/drawing/2014/main" id="{AD848241-2007-8D4E-8B48-FE04D2F2BC1C}"/>
              </a:ext>
            </a:extLst>
          </p:cNvPr>
          <p:cNvSpPr txBox="1"/>
          <p:nvPr/>
        </p:nvSpPr>
        <p:spPr>
          <a:xfrm>
            <a:off x="1913010" y="30984962"/>
            <a:ext cx="28292049" cy="5016758"/>
          </a:xfrm>
          <a:prstGeom prst="rect">
            <a:avLst/>
          </a:prstGeom>
          <a:solidFill>
            <a:srgbClr val="F3CD60"/>
          </a:solidFill>
          <a:ln>
            <a:solidFill>
              <a:schemeClr val="accent1">
                <a:lumMod val="75000"/>
              </a:schemeClr>
            </a:solidFill>
          </a:ln>
        </p:spPr>
        <p:txBody>
          <a:bodyPr wrap="square">
            <a:spAutoFit/>
          </a:bodyPr>
          <a:lstStyle/>
          <a:p>
            <a:pPr algn="just"/>
            <a:r>
              <a:rPr lang="en-US" sz="3200" b="1" dirty="0">
                <a:solidFill>
                  <a:srgbClr val="000000"/>
                </a:solidFill>
                <a:latin typeface="Arial" panose="020B0604020202020204" pitchFamily="34" charset="0"/>
                <a:ea typeface="Times New Roman" panose="02020603050405020304" pitchFamily="18" charset="0"/>
              </a:rPr>
              <a:t>Conclusion</a:t>
            </a:r>
            <a:endParaRPr lang="en-US" sz="3600" b="1" dirty="0">
              <a:solidFill>
                <a:srgbClr val="000000"/>
              </a:solidFill>
              <a:latin typeface="Arial" panose="020B0604020202020204" pitchFamily="34" charset="0"/>
              <a:ea typeface="Times New Roman" panose="02020603050405020304" pitchFamily="18" charset="0"/>
            </a:endParaRPr>
          </a:p>
          <a:p>
            <a:pPr marL="171450" indent="-171450" algn="just">
              <a:buFont typeface="Arial" panose="020B0604020202020204" pitchFamily="34" charset="0"/>
              <a:buChar char="•"/>
            </a:pPr>
            <a:r>
              <a:rPr lang="en-US" sz="3600" dirty="0">
                <a:solidFill>
                  <a:srgbClr val="000000"/>
                </a:solidFill>
                <a:latin typeface="Arial" panose="020B0604020202020204" pitchFamily="34" charset="0"/>
                <a:ea typeface="Times New Roman" panose="02020603050405020304" pitchFamily="18" charset="0"/>
              </a:rPr>
              <a:t> Photosynthetic machinery was affected differently in plants at the end of elongation stage (Z39) and at the beginning of ear emergence (Z51).</a:t>
            </a:r>
          </a:p>
          <a:p>
            <a:pPr marL="171450" indent="-171450" algn="just">
              <a:buFont typeface="Arial" panose="020B0604020202020204" pitchFamily="34" charset="0"/>
              <a:buChar char="•"/>
            </a:pPr>
            <a:r>
              <a:rPr lang="en-US" sz="3600" dirty="0">
                <a:solidFill>
                  <a:srgbClr val="000000"/>
                </a:solidFill>
                <a:latin typeface="Arial" panose="020B0604020202020204" pitchFamily="34" charset="0"/>
                <a:ea typeface="Times New Roman" panose="02020603050405020304" pitchFamily="18" charset="0"/>
              </a:rPr>
              <a:t>Leaf photosynthesis was maintained (Z39) or increased (Z51) in wheat plants exposed to elevated CO2, which explained the increase trend in plant biomass under elevated CO</a:t>
            </a:r>
            <a:r>
              <a:rPr lang="en-US" sz="3600" baseline="-25000" dirty="0">
                <a:solidFill>
                  <a:srgbClr val="000000"/>
                </a:solidFill>
                <a:latin typeface="Arial" panose="020B0604020202020204" pitchFamily="34" charset="0"/>
                <a:ea typeface="Times New Roman" panose="02020603050405020304" pitchFamily="18" charset="0"/>
              </a:rPr>
              <a:t>2</a:t>
            </a:r>
            <a:r>
              <a:rPr lang="en-US" sz="3600" dirty="0">
                <a:solidFill>
                  <a:srgbClr val="000000"/>
                </a:solidFill>
                <a:latin typeface="Arial" panose="020B0604020202020204" pitchFamily="34" charset="0"/>
                <a:ea typeface="Times New Roman" panose="02020603050405020304" pitchFamily="18" charset="0"/>
              </a:rPr>
              <a:t>. </a:t>
            </a:r>
          </a:p>
          <a:p>
            <a:pPr marL="171450" indent="-171450" algn="just">
              <a:buFont typeface="Arial" panose="020B0604020202020204" pitchFamily="34" charset="0"/>
              <a:buChar char="•"/>
            </a:pPr>
            <a:r>
              <a:rPr lang="en-US" sz="3600" dirty="0">
                <a:solidFill>
                  <a:srgbClr val="000000"/>
                </a:solidFill>
                <a:latin typeface="Arial" panose="020B0604020202020204" pitchFamily="34" charset="0"/>
                <a:ea typeface="Times New Roman" panose="02020603050405020304" pitchFamily="18" charset="0"/>
              </a:rPr>
              <a:t> Wheat plants exposed to elevated CO2 decreased </a:t>
            </a:r>
            <a:r>
              <a:rPr lang="en-US" sz="3600" dirty="0" err="1">
                <a:solidFill>
                  <a:srgbClr val="000000"/>
                </a:solidFill>
                <a:latin typeface="Arial" panose="020B0604020202020204" pitchFamily="34" charset="0"/>
                <a:ea typeface="Times New Roman" panose="02020603050405020304" pitchFamily="18" charset="0"/>
              </a:rPr>
              <a:t>Vcmax</a:t>
            </a:r>
            <a:r>
              <a:rPr lang="en-US" sz="3600" dirty="0">
                <a:solidFill>
                  <a:srgbClr val="000000"/>
                </a:solidFill>
                <a:latin typeface="Arial" panose="020B0604020202020204" pitchFamily="34" charset="0"/>
                <a:ea typeface="Times New Roman" panose="02020603050405020304" pitchFamily="18" charset="0"/>
              </a:rPr>
              <a:t> regardless the developmental stage. The reduction of </a:t>
            </a:r>
            <a:r>
              <a:rPr lang="en-US" sz="3600" dirty="0" err="1">
                <a:solidFill>
                  <a:srgbClr val="000000"/>
                </a:solidFill>
                <a:latin typeface="Arial" panose="020B0604020202020204" pitchFamily="34" charset="0"/>
                <a:ea typeface="Times New Roman" panose="02020603050405020304" pitchFamily="18" charset="0"/>
              </a:rPr>
              <a:t>Vcmax</a:t>
            </a:r>
            <a:r>
              <a:rPr lang="en-US" sz="3600" dirty="0">
                <a:solidFill>
                  <a:srgbClr val="000000"/>
                </a:solidFill>
                <a:latin typeface="Arial" panose="020B0604020202020204" pitchFamily="34" charset="0"/>
                <a:ea typeface="Times New Roman" panose="02020603050405020304" pitchFamily="18" charset="0"/>
              </a:rPr>
              <a:t> suggested that photosynthetic acclimation to elevated CO2 was driven by a build-up of carbohydrates </a:t>
            </a:r>
          </a:p>
          <a:p>
            <a:pPr marL="171450" indent="-171450" algn="just">
              <a:buFont typeface="Arial" panose="020B0604020202020204" pitchFamily="34" charset="0"/>
              <a:buChar char="•"/>
            </a:pPr>
            <a:r>
              <a:rPr lang="en-US" sz="3600" dirty="0">
                <a:solidFill>
                  <a:srgbClr val="000000"/>
                </a:solidFill>
                <a:latin typeface="Arial" panose="020B0604020202020204" pitchFamily="34" charset="0"/>
                <a:ea typeface="Times New Roman" panose="02020603050405020304" pitchFamily="18" charset="0"/>
              </a:rPr>
              <a:t>  The expression of carbonic anhydrases and cytokinins profiles were adjusted in plants exposed to elevated CO2 to ensure an adequate C assimilation while delayed senescence </a:t>
            </a:r>
          </a:p>
        </p:txBody>
      </p:sp>
      <p:sp>
        <p:nvSpPr>
          <p:cNvPr id="271" name="Rectangle 270">
            <a:extLst>
              <a:ext uri="{FF2B5EF4-FFF2-40B4-BE49-F238E27FC236}">
                <a16:creationId xmlns:a16="http://schemas.microsoft.com/office/drawing/2014/main" id="{FC7B203B-B0F5-B844-8798-C71AC15348E8}"/>
              </a:ext>
            </a:extLst>
          </p:cNvPr>
          <p:cNvSpPr/>
          <p:nvPr/>
        </p:nvSpPr>
        <p:spPr>
          <a:xfrm>
            <a:off x="12239094" y="36426217"/>
            <a:ext cx="19370733" cy="1015663"/>
          </a:xfrm>
          <a:prstGeom prst="rect">
            <a:avLst/>
          </a:prstGeom>
        </p:spPr>
        <p:txBody>
          <a:bodyPr wrap="square">
            <a:spAutoFit/>
          </a:bodyPr>
          <a:lstStyle/>
          <a:p>
            <a:pPr algn="just"/>
            <a:r>
              <a:rPr lang="en-US" sz="2000" b="1" dirty="0">
                <a:latin typeface="Arial" charset="0"/>
                <a:ea typeface="Arial" charset="0"/>
                <a:cs typeface="Arial" charset="0"/>
              </a:rPr>
              <a:t>ACKNOWLEDGEMENTS</a:t>
            </a:r>
            <a:endParaRPr lang="en-US" sz="2000" dirty="0">
              <a:latin typeface="Arial" charset="0"/>
              <a:cs typeface="Arial" charset="0"/>
            </a:endParaRPr>
          </a:p>
          <a:p>
            <a:pPr algn="just"/>
            <a:r>
              <a:rPr lang="en-US" sz="2000" dirty="0"/>
              <a:t>This work was funded by Spanish Government MINECO/FEDER-UE (AGL2011-30386-C02-02, AGL2013-41363-R and AGL2015-64582-C3-2R) and by the Basque Country Government (IT-932-16). F. T. held a grant from Ministry of Economy and Competitiveness of the Spanish Government (BES 2013-065418).</a:t>
            </a:r>
            <a:endParaRPr lang="en-US" sz="2000" u="sng" dirty="0"/>
          </a:p>
        </p:txBody>
      </p:sp>
      <p:sp>
        <p:nvSpPr>
          <p:cNvPr id="279" name="TextBox 278">
            <a:extLst>
              <a:ext uri="{FF2B5EF4-FFF2-40B4-BE49-F238E27FC236}">
                <a16:creationId xmlns:a16="http://schemas.microsoft.com/office/drawing/2014/main" id="{A33B1109-3523-2540-8662-69D597FD5621}"/>
              </a:ext>
            </a:extLst>
          </p:cNvPr>
          <p:cNvSpPr txBox="1"/>
          <p:nvPr/>
        </p:nvSpPr>
        <p:spPr>
          <a:xfrm>
            <a:off x="5023904" y="2829498"/>
            <a:ext cx="21632342" cy="1685846"/>
          </a:xfrm>
          <a:prstGeom prst="rect">
            <a:avLst/>
          </a:prstGeom>
          <a:noFill/>
        </p:spPr>
        <p:txBody>
          <a:bodyPr wrap="square">
            <a:spAutoFit/>
          </a:bodyPr>
          <a:lstStyle/>
          <a:p>
            <a:pPr algn="ctr">
              <a:lnSpc>
                <a:spcPct val="150000"/>
              </a:lnSpc>
            </a:pPr>
            <a:r>
              <a:rPr lang="en-US" sz="2400" dirty="0">
                <a:solidFill>
                  <a:sysClr val="windowText" lastClr="000000"/>
                </a:solidFill>
                <a:latin typeface="Arial" panose="020B0604020202020204" pitchFamily="34" charset="0"/>
                <a:ea typeface="Times New Roman" panose="02020603050405020304" pitchFamily="18" charset="0"/>
              </a:rPr>
              <a:t>1 Department of Plant Biology and Ecology, University of the Basque Country (UPV/EHU), Bilbao, Spain; 2 Division of Plant Sciences, University of Missouri, Columbia, MO, United States; 3 Department of Evolutionary Biology, Ecology and Environmental Sciences, Faculty of Biology, University of Barcelona, 08028 Barcelona, Spain; 4 Instituto de </a:t>
            </a:r>
            <a:r>
              <a:rPr lang="en-US" sz="2400" dirty="0" err="1">
                <a:solidFill>
                  <a:sysClr val="windowText" lastClr="000000"/>
                </a:solidFill>
                <a:latin typeface="Arial" panose="020B0604020202020204" pitchFamily="34" charset="0"/>
                <a:ea typeface="Times New Roman" panose="02020603050405020304" pitchFamily="18" charset="0"/>
              </a:rPr>
              <a:t>Agrobiotecnología</a:t>
            </a:r>
            <a:r>
              <a:rPr lang="en-US" sz="2400" dirty="0">
                <a:solidFill>
                  <a:sysClr val="windowText" lastClr="000000"/>
                </a:solidFill>
                <a:latin typeface="Arial" panose="020B0604020202020204" pitchFamily="34" charset="0"/>
                <a:ea typeface="Times New Roman" panose="02020603050405020304" pitchFamily="18" charset="0"/>
              </a:rPr>
              <a:t> (</a:t>
            </a:r>
            <a:r>
              <a:rPr lang="en-US" sz="2400" dirty="0" err="1">
                <a:solidFill>
                  <a:sysClr val="windowText" lastClr="000000"/>
                </a:solidFill>
                <a:latin typeface="Arial" panose="020B0604020202020204" pitchFamily="34" charset="0"/>
                <a:ea typeface="Times New Roman" panose="02020603050405020304" pitchFamily="18" charset="0"/>
              </a:rPr>
              <a:t>IdAB</a:t>
            </a:r>
            <a:r>
              <a:rPr lang="en-US" sz="2400" dirty="0">
                <a:solidFill>
                  <a:sysClr val="windowText" lastClr="000000"/>
                </a:solidFill>
                <a:latin typeface="Arial" panose="020B0604020202020204" pitchFamily="34" charset="0"/>
                <a:ea typeface="Times New Roman" panose="02020603050405020304" pitchFamily="18" charset="0"/>
              </a:rPr>
              <a:t>), </a:t>
            </a:r>
            <a:r>
              <a:rPr lang="en-US" sz="2400" dirty="0" err="1">
                <a:solidFill>
                  <a:sysClr val="windowText" lastClr="000000"/>
                </a:solidFill>
                <a:latin typeface="Arial" panose="020B0604020202020204" pitchFamily="34" charset="0"/>
                <a:ea typeface="Times New Roman" panose="02020603050405020304" pitchFamily="18" charset="0"/>
              </a:rPr>
              <a:t>Consejo</a:t>
            </a:r>
            <a:r>
              <a:rPr lang="en-US" sz="2400" dirty="0">
                <a:solidFill>
                  <a:sysClr val="windowText" lastClr="000000"/>
                </a:solidFill>
                <a:latin typeface="Arial" panose="020B0604020202020204" pitchFamily="34" charset="0"/>
                <a:ea typeface="Times New Roman" panose="02020603050405020304" pitchFamily="18" charset="0"/>
              </a:rPr>
              <a:t> Superior de </a:t>
            </a:r>
            <a:r>
              <a:rPr lang="en-US" sz="2400" dirty="0" err="1">
                <a:solidFill>
                  <a:sysClr val="windowText" lastClr="000000"/>
                </a:solidFill>
                <a:latin typeface="Arial" panose="020B0604020202020204" pitchFamily="34" charset="0"/>
                <a:ea typeface="Times New Roman" panose="02020603050405020304" pitchFamily="18" charset="0"/>
              </a:rPr>
              <a:t>Investigaciones</a:t>
            </a:r>
            <a:r>
              <a:rPr lang="en-US" sz="2400" dirty="0">
                <a:solidFill>
                  <a:sysClr val="windowText" lastClr="000000"/>
                </a:solidFill>
                <a:latin typeface="Arial" panose="020B0604020202020204" pitchFamily="34" charset="0"/>
                <a:ea typeface="Times New Roman" panose="02020603050405020304" pitchFamily="18" charset="0"/>
              </a:rPr>
              <a:t> </a:t>
            </a:r>
            <a:r>
              <a:rPr lang="en-US" sz="2400" dirty="0" err="1">
                <a:solidFill>
                  <a:sysClr val="windowText" lastClr="000000"/>
                </a:solidFill>
                <a:latin typeface="Arial" panose="020B0604020202020204" pitchFamily="34" charset="0"/>
                <a:ea typeface="Times New Roman" panose="02020603050405020304" pitchFamily="18" charset="0"/>
              </a:rPr>
              <a:t>Científicas-Gobierno</a:t>
            </a:r>
            <a:r>
              <a:rPr lang="en-US" sz="2400" dirty="0">
                <a:solidFill>
                  <a:sysClr val="windowText" lastClr="000000"/>
                </a:solidFill>
                <a:latin typeface="Arial" panose="020B0604020202020204" pitchFamily="34" charset="0"/>
                <a:ea typeface="Times New Roman" panose="02020603050405020304" pitchFamily="18" charset="0"/>
              </a:rPr>
              <a:t> de Navarra, 31006 </a:t>
            </a:r>
            <a:r>
              <a:rPr lang="en-US" sz="2400" dirty="0" err="1">
                <a:solidFill>
                  <a:sysClr val="windowText" lastClr="000000"/>
                </a:solidFill>
                <a:latin typeface="Arial" panose="020B0604020202020204" pitchFamily="34" charset="0"/>
                <a:ea typeface="Times New Roman" panose="02020603050405020304" pitchFamily="18" charset="0"/>
              </a:rPr>
              <a:t>Mutilva</a:t>
            </a:r>
            <a:r>
              <a:rPr lang="en-US" sz="2400" dirty="0">
                <a:solidFill>
                  <a:sysClr val="windowText" lastClr="000000"/>
                </a:solidFill>
                <a:latin typeface="Arial" panose="020B0604020202020204" pitchFamily="34" charset="0"/>
                <a:ea typeface="Times New Roman" panose="02020603050405020304" pitchFamily="18" charset="0"/>
              </a:rPr>
              <a:t>, Spain</a:t>
            </a:r>
          </a:p>
        </p:txBody>
      </p:sp>
      <p:pic>
        <p:nvPicPr>
          <p:cNvPr id="286" name="Picture 4" descr="https://www.ehu.eus/documents/2947353/2967241/blanco_grande.jpg">
            <a:extLst>
              <a:ext uri="{FF2B5EF4-FFF2-40B4-BE49-F238E27FC236}">
                <a16:creationId xmlns:a16="http://schemas.microsoft.com/office/drawing/2014/main" id="{CE6B0918-8250-1644-912E-D3EDB0622D92}"/>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24949" y="2624472"/>
            <a:ext cx="2939929" cy="1348316"/>
          </a:xfrm>
          <a:prstGeom prst="rect">
            <a:avLst/>
          </a:prstGeom>
          <a:noFill/>
        </p:spPr>
      </p:pic>
      <p:pic>
        <p:nvPicPr>
          <p:cNvPr id="289" name="Picture 6" descr="http://www.ehu.eus/GSA/images/Log_Horz2_color_alta.gif">
            <a:extLst>
              <a:ext uri="{FF2B5EF4-FFF2-40B4-BE49-F238E27FC236}">
                <a16:creationId xmlns:a16="http://schemas.microsoft.com/office/drawing/2014/main" id="{ED266776-D29A-5A4F-AA61-A55883C11C01}"/>
              </a:ext>
            </a:extLst>
          </p:cNvPr>
          <p:cNvPicPr>
            <a:picLocks noChangeAspect="1" noChangeArrowheads="1"/>
          </p:cNvPicPr>
          <p:nvPr/>
        </p:nvPicPr>
        <p:blipFill>
          <a:blip r:embed="rId3" cstate="print">
            <a:lum bright="-40000"/>
          </a:blip>
          <a:srcRect/>
          <a:stretch>
            <a:fillRect/>
          </a:stretch>
        </p:blipFill>
        <p:spPr bwMode="auto">
          <a:xfrm>
            <a:off x="358355" y="36200361"/>
            <a:ext cx="2057061" cy="1170359"/>
          </a:xfrm>
          <a:prstGeom prst="rect">
            <a:avLst/>
          </a:prstGeom>
          <a:noFill/>
        </p:spPr>
      </p:pic>
      <p:grpSp>
        <p:nvGrpSpPr>
          <p:cNvPr id="33" name="Group 32">
            <a:extLst>
              <a:ext uri="{FF2B5EF4-FFF2-40B4-BE49-F238E27FC236}">
                <a16:creationId xmlns:a16="http://schemas.microsoft.com/office/drawing/2014/main" id="{D483878E-1FFF-6D48-8465-8DDA9B149111}"/>
              </a:ext>
            </a:extLst>
          </p:cNvPr>
          <p:cNvGrpSpPr>
            <a:grpSpLocks noChangeAspect="1"/>
          </p:cNvGrpSpPr>
          <p:nvPr/>
        </p:nvGrpSpPr>
        <p:grpSpPr>
          <a:xfrm>
            <a:off x="26944822" y="8998720"/>
            <a:ext cx="3061721" cy="3719188"/>
            <a:chOff x="1982853" y="16224748"/>
            <a:chExt cx="5489662" cy="6668500"/>
          </a:xfrm>
        </p:grpSpPr>
        <p:sp>
          <p:nvSpPr>
            <p:cNvPr id="31" name="Rectangle 30">
              <a:extLst>
                <a:ext uri="{FF2B5EF4-FFF2-40B4-BE49-F238E27FC236}">
                  <a16:creationId xmlns:a16="http://schemas.microsoft.com/office/drawing/2014/main" id="{158D9425-52DA-D943-9AB5-DC61BB2EF384}"/>
                </a:ext>
              </a:extLst>
            </p:cNvPr>
            <p:cNvSpPr/>
            <p:nvPr/>
          </p:nvSpPr>
          <p:spPr>
            <a:xfrm>
              <a:off x="1982853" y="16257511"/>
              <a:ext cx="5457976" cy="4717088"/>
            </a:xfrm>
            <a:prstGeom prst="rect">
              <a:avLst/>
            </a:prstGeom>
            <a:solidFill>
              <a:srgbClr val="E0F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FCC90921-D983-E342-BE8D-E91AC986E8E7}"/>
                </a:ext>
              </a:extLst>
            </p:cNvPr>
            <p:cNvPicPr>
              <a:picLocks noChangeAspect="1"/>
            </p:cNvPicPr>
            <p:nvPr/>
          </p:nvPicPr>
          <p:blipFill>
            <a:blip r:embed="rId4"/>
            <a:stretch>
              <a:fillRect/>
            </a:stretch>
          </p:blipFill>
          <p:spPr>
            <a:xfrm>
              <a:off x="2014539" y="17875748"/>
              <a:ext cx="2654300" cy="3073400"/>
            </a:xfrm>
            <a:prstGeom prst="rect">
              <a:avLst/>
            </a:prstGeom>
          </p:spPr>
        </p:pic>
        <p:pic>
          <p:nvPicPr>
            <p:cNvPr id="18" name="Picture 17">
              <a:extLst>
                <a:ext uri="{FF2B5EF4-FFF2-40B4-BE49-F238E27FC236}">
                  <a16:creationId xmlns:a16="http://schemas.microsoft.com/office/drawing/2014/main" id="{1A8B38F8-5070-8141-9C9C-C15BC46E51F9}"/>
                </a:ext>
              </a:extLst>
            </p:cNvPr>
            <p:cNvPicPr>
              <a:picLocks noChangeAspect="1"/>
            </p:cNvPicPr>
            <p:nvPr/>
          </p:nvPicPr>
          <p:blipFill>
            <a:blip r:embed="rId5"/>
            <a:stretch>
              <a:fillRect/>
            </a:stretch>
          </p:blipFill>
          <p:spPr>
            <a:xfrm>
              <a:off x="4500715" y="16224748"/>
              <a:ext cx="2971800" cy="4724400"/>
            </a:xfrm>
            <a:prstGeom prst="rect">
              <a:avLst/>
            </a:prstGeom>
          </p:spPr>
        </p:pic>
        <p:sp>
          <p:nvSpPr>
            <p:cNvPr id="19" name="Trapezoid 18">
              <a:extLst>
                <a:ext uri="{FF2B5EF4-FFF2-40B4-BE49-F238E27FC236}">
                  <a16:creationId xmlns:a16="http://schemas.microsoft.com/office/drawing/2014/main" id="{B71AFC0B-767D-5640-A188-FDA4704F0AA5}"/>
                </a:ext>
              </a:extLst>
            </p:cNvPr>
            <p:cNvSpPr/>
            <p:nvPr/>
          </p:nvSpPr>
          <p:spPr>
            <a:xfrm rot="10800000">
              <a:off x="2189561" y="20949147"/>
              <a:ext cx="2304256" cy="1944101"/>
            </a:xfrm>
            <a:prstGeom prst="trapezoi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16D5538F-6949-7B45-9332-937705790931}"/>
                </a:ext>
              </a:extLst>
            </p:cNvPr>
            <p:cNvSpPr/>
            <p:nvPr/>
          </p:nvSpPr>
          <p:spPr>
            <a:xfrm rot="10800000">
              <a:off x="4834487" y="20941836"/>
              <a:ext cx="2304256" cy="1944101"/>
            </a:xfrm>
            <a:prstGeom prst="trapezoi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0B283E9-D370-F645-9B03-699A156BBC18}"/>
                </a:ext>
              </a:extLst>
            </p:cNvPr>
            <p:cNvSpPr txBox="1"/>
            <p:nvPr/>
          </p:nvSpPr>
          <p:spPr>
            <a:xfrm>
              <a:off x="2556107" y="21343925"/>
              <a:ext cx="1558383" cy="1158871"/>
            </a:xfrm>
            <a:prstGeom prst="rect">
              <a:avLst/>
            </a:prstGeom>
            <a:noFill/>
          </p:spPr>
          <p:txBody>
            <a:bodyPr wrap="none" rtlCol="0">
              <a:spAutoFit/>
            </a:bodyPr>
            <a:lstStyle/>
            <a:p>
              <a:r>
                <a:rPr lang="en-US" sz="3600" dirty="0"/>
                <a:t>Z39</a:t>
              </a:r>
            </a:p>
          </p:txBody>
        </p:sp>
        <p:sp>
          <p:nvSpPr>
            <p:cNvPr id="293" name="TextBox 292">
              <a:extLst>
                <a:ext uri="{FF2B5EF4-FFF2-40B4-BE49-F238E27FC236}">
                  <a16:creationId xmlns:a16="http://schemas.microsoft.com/office/drawing/2014/main" id="{98E5F46A-B096-0041-BF41-5D21CF7DCCAD}"/>
                </a:ext>
              </a:extLst>
            </p:cNvPr>
            <p:cNvSpPr txBox="1"/>
            <p:nvPr/>
          </p:nvSpPr>
          <p:spPr>
            <a:xfrm>
              <a:off x="5246785" y="21449821"/>
              <a:ext cx="1558383" cy="1158871"/>
            </a:xfrm>
            <a:prstGeom prst="rect">
              <a:avLst/>
            </a:prstGeom>
            <a:noFill/>
          </p:spPr>
          <p:txBody>
            <a:bodyPr wrap="none" rtlCol="0">
              <a:spAutoFit/>
            </a:bodyPr>
            <a:lstStyle/>
            <a:p>
              <a:r>
                <a:rPr lang="en-US" sz="3600" dirty="0"/>
                <a:t>Z51</a:t>
              </a:r>
            </a:p>
          </p:txBody>
        </p:sp>
      </p:grpSp>
      <p:pic>
        <p:nvPicPr>
          <p:cNvPr id="294" name="Imagen 1">
            <a:extLst>
              <a:ext uri="{FF2B5EF4-FFF2-40B4-BE49-F238E27FC236}">
                <a16:creationId xmlns:a16="http://schemas.microsoft.com/office/drawing/2014/main" id="{821D95E3-AB53-2F47-9C42-98269AB02541}"/>
              </a:ext>
            </a:extLst>
          </p:cNvPr>
          <p:cNvPicPr>
            <a:picLocks noChangeAspect="1"/>
          </p:cNvPicPr>
          <p:nvPr/>
        </p:nvPicPr>
        <p:blipFill>
          <a:blip r:embed="rId6" cstate="print"/>
          <a:stretch>
            <a:fillRect/>
          </a:stretch>
        </p:blipFill>
        <p:spPr>
          <a:xfrm>
            <a:off x="28009427" y="2841974"/>
            <a:ext cx="2485658" cy="1513780"/>
          </a:xfrm>
          <a:prstGeom prst="rect">
            <a:avLst/>
          </a:prstGeom>
        </p:spPr>
      </p:pic>
      <p:grpSp>
        <p:nvGrpSpPr>
          <p:cNvPr id="4" name="Group 3">
            <a:extLst>
              <a:ext uri="{FF2B5EF4-FFF2-40B4-BE49-F238E27FC236}">
                <a16:creationId xmlns:a16="http://schemas.microsoft.com/office/drawing/2014/main" id="{A7AAF5EB-E9C9-F146-9497-AD523EAD4726}"/>
              </a:ext>
            </a:extLst>
          </p:cNvPr>
          <p:cNvGrpSpPr/>
          <p:nvPr/>
        </p:nvGrpSpPr>
        <p:grpSpPr>
          <a:xfrm>
            <a:off x="19552847" y="20294454"/>
            <a:ext cx="10634187" cy="6435862"/>
            <a:chOff x="1261518" y="24882633"/>
            <a:chExt cx="10634187" cy="6435862"/>
          </a:xfrm>
        </p:grpSpPr>
        <p:grpSp>
          <p:nvGrpSpPr>
            <p:cNvPr id="338" name="Group 337">
              <a:extLst>
                <a:ext uri="{FF2B5EF4-FFF2-40B4-BE49-F238E27FC236}">
                  <a16:creationId xmlns:a16="http://schemas.microsoft.com/office/drawing/2014/main" id="{2797144C-D7E0-AE49-A586-BBB89A23AAFF}"/>
                </a:ext>
              </a:extLst>
            </p:cNvPr>
            <p:cNvGrpSpPr/>
            <p:nvPr/>
          </p:nvGrpSpPr>
          <p:grpSpPr>
            <a:xfrm>
              <a:off x="1261518" y="24882633"/>
              <a:ext cx="4269189" cy="6326830"/>
              <a:chOff x="296695" y="-106496"/>
              <a:chExt cx="4269189" cy="6326830"/>
            </a:xfrm>
          </p:grpSpPr>
          <p:grpSp>
            <p:nvGrpSpPr>
              <p:cNvPr id="339" name="Group 338">
                <a:extLst>
                  <a:ext uri="{FF2B5EF4-FFF2-40B4-BE49-F238E27FC236}">
                    <a16:creationId xmlns:a16="http://schemas.microsoft.com/office/drawing/2014/main" id="{171D40FC-D479-F940-82A2-3176936E15B9}"/>
                  </a:ext>
                </a:extLst>
              </p:cNvPr>
              <p:cNvGrpSpPr/>
              <p:nvPr/>
            </p:nvGrpSpPr>
            <p:grpSpPr>
              <a:xfrm>
                <a:off x="296695" y="-106496"/>
                <a:ext cx="4269189" cy="6326830"/>
                <a:chOff x="296695" y="-106496"/>
                <a:chExt cx="4269189" cy="6326830"/>
              </a:xfrm>
            </p:grpSpPr>
            <p:graphicFrame>
              <p:nvGraphicFramePr>
                <p:cNvPr id="393" name="Chart 392">
                  <a:extLst>
                    <a:ext uri="{FF2B5EF4-FFF2-40B4-BE49-F238E27FC236}">
                      <a16:creationId xmlns:a16="http://schemas.microsoft.com/office/drawing/2014/main" id="{4E51B17E-1D57-8143-A31C-B243E138F46F}"/>
                    </a:ext>
                  </a:extLst>
                </p:cNvPr>
                <p:cNvGraphicFramePr>
                  <a:graphicFrameLocks/>
                </p:cNvGraphicFramePr>
                <p:nvPr>
                  <p:extLst>
                    <p:ext uri="{D42A27DB-BD31-4B8C-83A1-F6EECF244321}">
                      <p14:modId xmlns:p14="http://schemas.microsoft.com/office/powerpoint/2010/main" val="3392836628"/>
                    </p:ext>
                  </p:extLst>
                </p:nvPr>
              </p:nvGraphicFramePr>
              <p:xfrm>
                <a:off x="296695" y="-106496"/>
                <a:ext cx="3712477" cy="239222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94" name="Chart 393">
                  <a:extLst>
                    <a:ext uri="{FF2B5EF4-FFF2-40B4-BE49-F238E27FC236}">
                      <a16:creationId xmlns:a16="http://schemas.microsoft.com/office/drawing/2014/main" id="{C833D9F1-2813-FC4E-BB22-B836167D195A}"/>
                    </a:ext>
                  </a:extLst>
                </p:cNvPr>
                <p:cNvGraphicFramePr>
                  <a:graphicFrameLocks/>
                </p:cNvGraphicFramePr>
                <p:nvPr>
                  <p:extLst>
                    <p:ext uri="{D42A27DB-BD31-4B8C-83A1-F6EECF244321}">
                      <p14:modId xmlns:p14="http://schemas.microsoft.com/office/powerpoint/2010/main" val="3449052445"/>
                    </p:ext>
                  </p:extLst>
                </p:nvPr>
              </p:nvGraphicFramePr>
              <p:xfrm>
                <a:off x="473046" y="2242499"/>
                <a:ext cx="3712477" cy="197929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95" name="Chart 394">
                  <a:extLst>
                    <a:ext uri="{FF2B5EF4-FFF2-40B4-BE49-F238E27FC236}">
                      <a16:creationId xmlns:a16="http://schemas.microsoft.com/office/drawing/2014/main" id="{EA4306AF-C0D1-0148-9172-EF45653FAAF6}"/>
                    </a:ext>
                  </a:extLst>
                </p:cNvPr>
                <p:cNvGraphicFramePr>
                  <a:graphicFrameLocks/>
                </p:cNvGraphicFramePr>
                <p:nvPr>
                  <p:extLst>
                    <p:ext uri="{D42A27DB-BD31-4B8C-83A1-F6EECF244321}">
                      <p14:modId xmlns:p14="http://schemas.microsoft.com/office/powerpoint/2010/main" val="1177616790"/>
                    </p:ext>
                  </p:extLst>
                </p:nvPr>
              </p:nvGraphicFramePr>
              <p:xfrm>
                <a:off x="568845" y="3624829"/>
                <a:ext cx="3997039" cy="2595505"/>
              </p:xfrm>
              <a:graphic>
                <a:graphicData uri="http://schemas.openxmlformats.org/drawingml/2006/chart">
                  <c:chart xmlns:c="http://schemas.openxmlformats.org/drawingml/2006/chart" xmlns:r="http://schemas.openxmlformats.org/officeDocument/2006/relationships" r:id="rId9"/>
                </a:graphicData>
              </a:graphic>
            </p:graphicFrame>
            <p:sp>
              <p:nvSpPr>
                <p:cNvPr id="396" name="TextBox 395">
                  <a:extLst>
                    <a:ext uri="{FF2B5EF4-FFF2-40B4-BE49-F238E27FC236}">
                      <a16:creationId xmlns:a16="http://schemas.microsoft.com/office/drawing/2014/main" id="{E2ECD489-4F15-564E-8D12-A968F2BC95B7}"/>
                    </a:ext>
                  </a:extLst>
                </p:cNvPr>
                <p:cNvSpPr txBox="1"/>
                <p:nvPr/>
              </p:nvSpPr>
              <p:spPr>
                <a:xfrm>
                  <a:off x="2708841" y="4806756"/>
                  <a:ext cx="264816" cy="276999"/>
                </a:xfrm>
                <a:prstGeom prst="rect">
                  <a:avLst/>
                </a:prstGeom>
                <a:noFill/>
              </p:spPr>
              <p:txBody>
                <a:bodyPr wrap="none" rtlCol="0">
                  <a:spAutoFit/>
                </a:bodyPr>
                <a:lstStyle/>
                <a:p>
                  <a:r>
                    <a:rPr lang="en-US" sz="1200" dirty="0"/>
                    <a:t>b</a:t>
                  </a:r>
                </a:p>
              </p:txBody>
            </p:sp>
            <p:sp>
              <p:nvSpPr>
                <p:cNvPr id="397" name="TextBox 396">
                  <a:extLst>
                    <a:ext uri="{FF2B5EF4-FFF2-40B4-BE49-F238E27FC236}">
                      <a16:creationId xmlns:a16="http://schemas.microsoft.com/office/drawing/2014/main" id="{0DB82270-95D2-F946-84EB-3F3C06BA8CE8}"/>
                    </a:ext>
                  </a:extLst>
                </p:cNvPr>
                <p:cNvSpPr txBox="1"/>
                <p:nvPr/>
              </p:nvSpPr>
              <p:spPr>
                <a:xfrm>
                  <a:off x="3052853" y="4645583"/>
                  <a:ext cx="264816" cy="276999"/>
                </a:xfrm>
                <a:prstGeom prst="rect">
                  <a:avLst/>
                </a:prstGeom>
                <a:noFill/>
              </p:spPr>
              <p:txBody>
                <a:bodyPr wrap="none" rtlCol="0">
                  <a:spAutoFit/>
                </a:bodyPr>
                <a:lstStyle/>
                <a:p>
                  <a:r>
                    <a:rPr lang="en-US" sz="1200" dirty="0"/>
                    <a:t>b</a:t>
                  </a:r>
                </a:p>
              </p:txBody>
            </p:sp>
            <p:sp>
              <p:nvSpPr>
                <p:cNvPr id="398" name="TextBox 397">
                  <a:extLst>
                    <a:ext uri="{FF2B5EF4-FFF2-40B4-BE49-F238E27FC236}">
                      <a16:creationId xmlns:a16="http://schemas.microsoft.com/office/drawing/2014/main" id="{8B31D2C9-A7F7-4141-8609-3FBE4CD5B776}"/>
                    </a:ext>
                  </a:extLst>
                </p:cNvPr>
                <p:cNvSpPr txBox="1"/>
                <p:nvPr/>
              </p:nvSpPr>
              <p:spPr>
                <a:xfrm>
                  <a:off x="1520963" y="4433644"/>
                  <a:ext cx="258404" cy="276999"/>
                </a:xfrm>
                <a:prstGeom prst="rect">
                  <a:avLst/>
                </a:prstGeom>
                <a:noFill/>
              </p:spPr>
              <p:txBody>
                <a:bodyPr wrap="none" rtlCol="0">
                  <a:spAutoFit/>
                </a:bodyPr>
                <a:lstStyle/>
                <a:p>
                  <a:r>
                    <a:rPr lang="en-US" sz="1200" dirty="0"/>
                    <a:t>a</a:t>
                  </a:r>
                </a:p>
              </p:txBody>
            </p:sp>
            <p:sp>
              <p:nvSpPr>
                <p:cNvPr id="399" name="TextBox 398">
                  <a:extLst>
                    <a:ext uri="{FF2B5EF4-FFF2-40B4-BE49-F238E27FC236}">
                      <a16:creationId xmlns:a16="http://schemas.microsoft.com/office/drawing/2014/main" id="{2F6DB917-4D9F-F043-A48C-1E59590CE712}"/>
                    </a:ext>
                  </a:extLst>
                </p:cNvPr>
                <p:cNvSpPr txBox="1"/>
                <p:nvPr/>
              </p:nvSpPr>
              <p:spPr>
                <a:xfrm>
                  <a:off x="1852339" y="4409088"/>
                  <a:ext cx="264816" cy="276999"/>
                </a:xfrm>
                <a:prstGeom prst="rect">
                  <a:avLst/>
                </a:prstGeom>
                <a:noFill/>
              </p:spPr>
              <p:txBody>
                <a:bodyPr wrap="none" rtlCol="0">
                  <a:spAutoFit/>
                </a:bodyPr>
                <a:lstStyle/>
                <a:p>
                  <a:r>
                    <a:rPr lang="en-US" sz="1200" dirty="0"/>
                    <a:t>a</a:t>
                  </a:r>
                </a:p>
              </p:txBody>
            </p:sp>
            <p:sp>
              <p:nvSpPr>
                <p:cNvPr id="400" name="TextBox 399">
                  <a:extLst>
                    <a:ext uri="{FF2B5EF4-FFF2-40B4-BE49-F238E27FC236}">
                      <a16:creationId xmlns:a16="http://schemas.microsoft.com/office/drawing/2014/main" id="{3B317708-2D3E-2E40-BC07-E542C7911459}"/>
                    </a:ext>
                  </a:extLst>
                </p:cNvPr>
                <p:cNvSpPr txBox="1"/>
                <p:nvPr/>
              </p:nvSpPr>
              <p:spPr>
                <a:xfrm>
                  <a:off x="2782267" y="271690"/>
                  <a:ext cx="264816" cy="276999"/>
                </a:xfrm>
                <a:prstGeom prst="rect">
                  <a:avLst/>
                </a:prstGeom>
                <a:noFill/>
              </p:spPr>
              <p:txBody>
                <a:bodyPr wrap="none" rtlCol="0">
                  <a:spAutoFit/>
                </a:bodyPr>
                <a:lstStyle/>
                <a:p>
                  <a:r>
                    <a:rPr lang="en-US" sz="1200" dirty="0"/>
                    <a:t>a</a:t>
                  </a:r>
                </a:p>
              </p:txBody>
            </p:sp>
            <p:sp>
              <p:nvSpPr>
                <p:cNvPr id="401" name="TextBox 400">
                  <a:extLst>
                    <a:ext uri="{FF2B5EF4-FFF2-40B4-BE49-F238E27FC236}">
                      <a16:creationId xmlns:a16="http://schemas.microsoft.com/office/drawing/2014/main" id="{EBFB384B-D82D-0E44-8039-6AECFA93B041}"/>
                    </a:ext>
                  </a:extLst>
                </p:cNvPr>
                <p:cNvSpPr txBox="1"/>
                <p:nvPr/>
              </p:nvSpPr>
              <p:spPr>
                <a:xfrm>
                  <a:off x="3133234" y="378418"/>
                  <a:ext cx="264816" cy="276999"/>
                </a:xfrm>
                <a:prstGeom prst="rect">
                  <a:avLst/>
                </a:prstGeom>
                <a:noFill/>
              </p:spPr>
              <p:txBody>
                <a:bodyPr wrap="none" rtlCol="0">
                  <a:spAutoFit/>
                </a:bodyPr>
                <a:lstStyle/>
                <a:p>
                  <a:r>
                    <a:rPr lang="en-US" sz="1200" dirty="0"/>
                    <a:t>a</a:t>
                  </a:r>
                </a:p>
              </p:txBody>
            </p:sp>
            <p:sp>
              <p:nvSpPr>
                <p:cNvPr id="402" name="TextBox 401">
                  <a:extLst>
                    <a:ext uri="{FF2B5EF4-FFF2-40B4-BE49-F238E27FC236}">
                      <a16:creationId xmlns:a16="http://schemas.microsoft.com/office/drawing/2014/main" id="{4E3553F9-0969-2D4F-8683-BFA5381353EB}"/>
                    </a:ext>
                  </a:extLst>
                </p:cNvPr>
                <p:cNvSpPr txBox="1"/>
                <p:nvPr/>
              </p:nvSpPr>
              <p:spPr>
                <a:xfrm>
                  <a:off x="1541459" y="978900"/>
                  <a:ext cx="264816" cy="276999"/>
                </a:xfrm>
                <a:prstGeom prst="rect">
                  <a:avLst/>
                </a:prstGeom>
                <a:noFill/>
              </p:spPr>
              <p:txBody>
                <a:bodyPr wrap="none" rtlCol="0">
                  <a:spAutoFit/>
                </a:bodyPr>
                <a:lstStyle/>
                <a:p>
                  <a:r>
                    <a:rPr lang="en-US" sz="1200" dirty="0"/>
                    <a:t>b</a:t>
                  </a:r>
                </a:p>
              </p:txBody>
            </p:sp>
            <p:sp>
              <p:nvSpPr>
                <p:cNvPr id="403" name="TextBox 402">
                  <a:extLst>
                    <a:ext uri="{FF2B5EF4-FFF2-40B4-BE49-F238E27FC236}">
                      <a16:creationId xmlns:a16="http://schemas.microsoft.com/office/drawing/2014/main" id="{2C98AE8E-A3C1-6546-A4A7-1DD5781F9DD8}"/>
                    </a:ext>
                  </a:extLst>
                </p:cNvPr>
                <p:cNvSpPr txBox="1"/>
                <p:nvPr/>
              </p:nvSpPr>
              <p:spPr>
                <a:xfrm>
                  <a:off x="1888118" y="912444"/>
                  <a:ext cx="264816" cy="276999"/>
                </a:xfrm>
                <a:prstGeom prst="rect">
                  <a:avLst/>
                </a:prstGeom>
                <a:noFill/>
              </p:spPr>
              <p:txBody>
                <a:bodyPr wrap="none" rtlCol="0">
                  <a:spAutoFit/>
                </a:bodyPr>
                <a:lstStyle/>
                <a:p>
                  <a:r>
                    <a:rPr lang="en-US" sz="1200" dirty="0"/>
                    <a:t>b</a:t>
                  </a:r>
                </a:p>
              </p:txBody>
            </p:sp>
            <p:sp>
              <p:nvSpPr>
                <p:cNvPr id="404" name="TextBox 403">
                  <a:extLst>
                    <a:ext uri="{FF2B5EF4-FFF2-40B4-BE49-F238E27FC236}">
                      <a16:creationId xmlns:a16="http://schemas.microsoft.com/office/drawing/2014/main" id="{6C93F0B4-4399-CE49-83C4-BEF61EC6C182}"/>
                    </a:ext>
                  </a:extLst>
                </p:cNvPr>
                <p:cNvSpPr txBox="1"/>
                <p:nvPr/>
              </p:nvSpPr>
              <p:spPr>
                <a:xfrm>
                  <a:off x="2778169" y="2443281"/>
                  <a:ext cx="264816" cy="276999"/>
                </a:xfrm>
                <a:prstGeom prst="rect">
                  <a:avLst/>
                </a:prstGeom>
                <a:noFill/>
              </p:spPr>
              <p:txBody>
                <a:bodyPr wrap="none" rtlCol="0">
                  <a:spAutoFit/>
                </a:bodyPr>
                <a:lstStyle/>
                <a:p>
                  <a:r>
                    <a:rPr lang="en-US" sz="1200" dirty="0"/>
                    <a:t>a</a:t>
                  </a:r>
                </a:p>
              </p:txBody>
            </p:sp>
            <p:sp>
              <p:nvSpPr>
                <p:cNvPr id="405" name="TextBox 404">
                  <a:extLst>
                    <a:ext uri="{FF2B5EF4-FFF2-40B4-BE49-F238E27FC236}">
                      <a16:creationId xmlns:a16="http://schemas.microsoft.com/office/drawing/2014/main" id="{68AD4E18-07D6-FA40-BAB6-C066C4F6682A}"/>
                    </a:ext>
                  </a:extLst>
                </p:cNvPr>
                <p:cNvSpPr txBox="1"/>
                <p:nvPr/>
              </p:nvSpPr>
              <p:spPr>
                <a:xfrm>
                  <a:off x="3119611" y="2321409"/>
                  <a:ext cx="264816" cy="276999"/>
                </a:xfrm>
                <a:prstGeom prst="rect">
                  <a:avLst/>
                </a:prstGeom>
                <a:noFill/>
              </p:spPr>
              <p:txBody>
                <a:bodyPr wrap="none" rtlCol="0">
                  <a:spAutoFit/>
                </a:bodyPr>
                <a:lstStyle/>
                <a:p>
                  <a:r>
                    <a:rPr lang="en-US" sz="1200" dirty="0"/>
                    <a:t>a</a:t>
                  </a:r>
                </a:p>
              </p:txBody>
            </p:sp>
            <p:sp>
              <p:nvSpPr>
                <p:cNvPr id="406" name="TextBox 405">
                  <a:extLst>
                    <a:ext uri="{FF2B5EF4-FFF2-40B4-BE49-F238E27FC236}">
                      <a16:creationId xmlns:a16="http://schemas.microsoft.com/office/drawing/2014/main" id="{BF3528D8-7933-3E40-A599-75AB1706411C}"/>
                    </a:ext>
                  </a:extLst>
                </p:cNvPr>
                <p:cNvSpPr txBox="1"/>
                <p:nvPr/>
              </p:nvSpPr>
              <p:spPr>
                <a:xfrm>
                  <a:off x="1565936" y="3170088"/>
                  <a:ext cx="264816" cy="276999"/>
                </a:xfrm>
                <a:prstGeom prst="rect">
                  <a:avLst/>
                </a:prstGeom>
                <a:noFill/>
              </p:spPr>
              <p:txBody>
                <a:bodyPr wrap="none" rtlCol="0">
                  <a:spAutoFit/>
                </a:bodyPr>
                <a:lstStyle/>
                <a:p>
                  <a:r>
                    <a:rPr lang="en-US" sz="1200" dirty="0"/>
                    <a:t>b</a:t>
                  </a:r>
                </a:p>
              </p:txBody>
            </p:sp>
            <p:sp>
              <p:nvSpPr>
                <p:cNvPr id="407" name="TextBox 406">
                  <a:extLst>
                    <a:ext uri="{FF2B5EF4-FFF2-40B4-BE49-F238E27FC236}">
                      <a16:creationId xmlns:a16="http://schemas.microsoft.com/office/drawing/2014/main" id="{E9F31EB8-6FEC-D74C-BC09-E1776002271F}"/>
                    </a:ext>
                  </a:extLst>
                </p:cNvPr>
                <p:cNvSpPr txBox="1"/>
                <p:nvPr/>
              </p:nvSpPr>
              <p:spPr>
                <a:xfrm>
                  <a:off x="1912595" y="3065532"/>
                  <a:ext cx="264816" cy="276999"/>
                </a:xfrm>
                <a:prstGeom prst="rect">
                  <a:avLst/>
                </a:prstGeom>
                <a:noFill/>
              </p:spPr>
              <p:txBody>
                <a:bodyPr wrap="none" rtlCol="0">
                  <a:spAutoFit/>
                </a:bodyPr>
                <a:lstStyle/>
                <a:p>
                  <a:r>
                    <a:rPr lang="en-US" sz="1200" dirty="0"/>
                    <a:t>b</a:t>
                  </a:r>
                </a:p>
              </p:txBody>
            </p:sp>
          </p:grpSp>
          <p:sp>
            <p:nvSpPr>
              <p:cNvPr id="340" name="TextBox 1">
                <a:extLst>
                  <a:ext uri="{FF2B5EF4-FFF2-40B4-BE49-F238E27FC236}">
                    <a16:creationId xmlns:a16="http://schemas.microsoft.com/office/drawing/2014/main" id="{8842D128-6149-F745-854E-8D88D2C65421}"/>
                  </a:ext>
                </a:extLst>
              </p:cNvPr>
              <p:cNvSpPr txBox="1"/>
              <p:nvPr/>
            </p:nvSpPr>
            <p:spPr>
              <a:xfrm>
                <a:off x="1649641" y="1985537"/>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Z39</a:t>
                </a:r>
                <a:endParaRPr lang="en-US" sz="1100" baseline="-25000" dirty="0"/>
              </a:p>
            </p:txBody>
          </p:sp>
          <p:sp>
            <p:nvSpPr>
              <p:cNvPr id="341" name="TextBox 1">
                <a:extLst>
                  <a:ext uri="{FF2B5EF4-FFF2-40B4-BE49-F238E27FC236}">
                    <a16:creationId xmlns:a16="http://schemas.microsoft.com/office/drawing/2014/main" id="{36A4BA17-046C-C746-A781-B3683440456B}"/>
                  </a:ext>
                </a:extLst>
              </p:cNvPr>
              <p:cNvSpPr txBox="1"/>
              <p:nvPr/>
            </p:nvSpPr>
            <p:spPr>
              <a:xfrm>
                <a:off x="1655357" y="4010275"/>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Z39</a:t>
                </a:r>
                <a:endParaRPr lang="en-US" sz="1100" baseline="-25000" dirty="0"/>
              </a:p>
            </p:txBody>
          </p:sp>
          <p:sp>
            <p:nvSpPr>
              <p:cNvPr id="381" name="TextBox 1">
                <a:extLst>
                  <a:ext uri="{FF2B5EF4-FFF2-40B4-BE49-F238E27FC236}">
                    <a16:creationId xmlns:a16="http://schemas.microsoft.com/office/drawing/2014/main" id="{F1463825-B3D2-DC4B-8328-78DC815918D7}"/>
                  </a:ext>
                </a:extLst>
              </p:cNvPr>
              <p:cNvSpPr txBox="1"/>
              <p:nvPr/>
            </p:nvSpPr>
            <p:spPr>
              <a:xfrm>
                <a:off x="2901891" y="1989771"/>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Z51</a:t>
                </a:r>
                <a:endParaRPr lang="en-US" sz="1100" baseline="-25000" dirty="0"/>
              </a:p>
            </p:txBody>
          </p:sp>
          <p:sp>
            <p:nvSpPr>
              <p:cNvPr id="382" name="TextBox 1">
                <a:extLst>
                  <a:ext uri="{FF2B5EF4-FFF2-40B4-BE49-F238E27FC236}">
                    <a16:creationId xmlns:a16="http://schemas.microsoft.com/office/drawing/2014/main" id="{D9298379-AE32-A149-92A7-2910F3A15D9F}"/>
                  </a:ext>
                </a:extLst>
              </p:cNvPr>
              <p:cNvSpPr txBox="1"/>
              <p:nvPr/>
            </p:nvSpPr>
            <p:spPr>
              <a:xfrm>
                <a:off x="2893290" y="4010275"/>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Z51</a:t>
                </a:r>
                <a:endParaRPr lang="en-US" sz="1100" baseline="-25000" dirty="0"/>
              </a:p>
            </p:txBody>
          </p:sp>
          <p:sp>
            <p:nvSpPr>
              <p:cNvPr id="383" name="TextBox 1">
                <a:extLst>
                  <a:ext uri="{FF2B5EF4-FFF2-40B4-BE49-F238E27FC236}">
                    <a16:creationId xmlns:a16="http://schemas.microsoft.com/office/drawing/2014/main" id="{38F7EA43-DA6D-7E45-B515-DE3FAD2B0D05}"/>
                  </a:ext>
                </a:extLst>
              </p:cNvPr>
              <p:cNvSpPr txBox="1"/>
              <p:nvPr/>
            </p:nvSpPr>
            <p:spPr>
              <a:xfrm>
                <a:off x="1619129" y="5938916"/>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Z39</a:t>
                </a:r>
                <a:endParaRPr lang="en-US" sz="1100" baseline="-25000" dirty="0"/>
              </a:p>
            </p:txBody>
          </p:sp>
          <p:sp>
            <p:nvSpPr>
              <p:cNvPr id="384" name="TextBox 1">
                <a:extLst>
                  <a:ext uri="{FF2B5EF4-FFF2-40B4-BE49-F238E27FC236}">
                    <a16:creationId xmlns:a16="http://schemas.microsoft.com/office/drawing/2014/main" id="{2EE84238-21ED-6941-A950-8309466864A1}"/>
                  </a:ext>
                </a:extLst>
              </p:cNvPr>
              <p:cNvSpPr txBox="1"/>
              <p:nvPr/>
            </p:nvSpPr>
            <p:spPr>
              <a:xfrm>
                <a:off x="2836042" y="5933749"/>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Z51</a:t>
                </a:r>
                <a:endParaRPr lang="en-US" sz="1100" baseline="-25000" dirty="0"/>
              </a:p>
            </p:txBody>
          </p:sp>
        </p:grpSp>
        <p:grpSp>
          <p:nvGrpSpPr>
            <p:cNvPr id="409" name="Group 408">
              <a:extLst>
                <a:ext uri="{FF2B5EF4-FFF2-40B4-BE49-F238E27FC236}">
                  <a16:creationId xmlns:a16="http://schemas.microsoft.com/office/drawing/2014/main" id="{57FF7BE9-CB18-EE40-9F7F-783A457CEE6D}"/>
                </a:ext>
              </a:extLst>
            </p:cNvPr>
            <p:cNvGrpSpPr/>
            <p:nvPr/>
          </p:nvGrpSpPr>
          <p:grpSpPr>
            <a:xfrm>
              <a:off x="5038875" y="24961914"/>
              <a:ext cx="6856830" cy="6356581"/>
              <a:chOff x="330187" y="46620"/>
              <a:chExt cx="6856830" cy="6356581"/>
            </a:xfrm>
          </p:grpSpPr>
          <p:graphicFrame>
            <p:nvGraphicFramePr>
              <p:cNvPr id="499" name="Chart 498">
                <a:extLst>
                  <a:ext uri="{FF2B5EF4-FFF2-40B4-BE49-F238E27FC236}">
                    <a16:creationId xmlns:a16="http://schemas.microsoft.com/office/drawing/2014/main" id="{81097039-AC4C-D748-A5C6-287337006D35}"/>
                  </a:ext>
                </a:extLst>
              </p:cNvPr>
              <p:cNvGraphicFramePr>
                <a:graphicFrameLocks noChangeAspect="1"/>
              </p:cNvGraphicFramePr>
              <p:nvPr>
                <p:extLst>
                  <p:ext uri="{D42A27DB-BD31-4B8C-83A1-F6EECF244321}">
                    <p14:modId xmlns:p14="http://schemas.microsoft.com/office/powerpoint/2010/main" val="1237932045"/>
                  </p:ext>
                </p:extLst>
              </p:nvPr>
            </p:nvGraphicFramePr>
            <p:xfrm>
              <a:off x="331634" y="241997"/>
              <a:ext cx="3432553" cy="20880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500" name="Chart 499">
                <a:extLst>
                  <a:ext uri="{FF2B5EF4-FFF2-40B4-BE49-F238E27FC236}">
                    <a16:creationId xmlns:a16="http://schemas.microsoft.com/office/drawing/2014/main" id="{98FED780-E2CA-0F4E-922E-AA1B5E92F987}"/>
                  </a:ext>
                </a:extLst>
              </p:cNvPr>
              <p:cNvGraphicFramePr>
                <a:graphicFrameLocks noChangeAspect="1"/>
              </p:cNvGraphicFramePr>
              <p:nvPr>
                <p:extLst>
                  <p:ext uri="{D42A27DB-BD31-4B8C-83A1-F6EECF244321}">
                    <p14:modId xmlns:p14="http://schemas.microsoft.com/office/powerpoint/2010/main" val="540377885"/>
                  </p:ext>
                </p:extLst>
              </p:nvPr>
            </p:nvGraphicFramePr>
            <p:xfrm>
              <a:off x="331634" y="2326118"/>
              <a:ext cx="3432552" cy="20880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501" name="Chart 500">
                <a:extLst>
                  <a:ext uri="{FF2B5EF4-FFF2-40B4-BE49-F238E27FC236}">
                    <a16:creationId xmlns:a16="http://schemas.microsoft.com/office/drawing/2014/main" id="{EFC9F182-B4BC-674B-A9BB-395C95CCE984}"/>
                  </a:ext>
                </a:extLst>
              </p:cNvPr>
              <p:cNvGraphicFramePr>
                <a:graphicFrameLocks noChangeAspect="1"/>
              </p:cNvGraphicFramePr>
              <p:nvPr>
                <p:extLst>
                  <p:ext uri="{D42A27DB-BD31-4B8C-83A1-F6EECF244321}">
                    <p14:modId xmlns:p14="http://schemas.microsoft.com/office/powerpoint/2010/main" val="3496974896"/>
                  </p:ext>
                </p:extLst>
              </p:nvPr>
            </p:nvGraphicFramePr>
            <p:xfrm>
              <a:off x="330187" y="4315201"/>
              <a:ext cx="3390245" cy="2088000"/>
            </p:xfrm>
            <a:graphic>
              <a:graphicData uri="http://schemas.openxmlformats.org/drawingml/2006/chart">
                <c:chart xmlns:c="http://schemas.openxmlformats.org/drawingml/2006/chart" xmlns:r="http://schemas.openxmlformats.org/officeDocument/2006/relationships" r:id="rId12"/>
              </a:graphicData>
            </a:graphic>
          </p:graphicFrame>
          <p:sp>
            <p:nvSpPr>
              <p:cNvPr id="504" name="TextBox 503">
                <a:extLst>
                  <a:ext uri="{FF2B5EF4-FFF2-40B4-BE49-F238E27FC236}">
                    <a16:creationId xmlns:a16="http://schemas.microsoft.com/office/drawing/2014/main" id="{B5AB8ED0-3DF8-7D41-A018-813817A17463}"/>
                  </a:ext>
                </a:extLst>
              </p:cNvPr>
              <p:cNvSpPr txBox="1"/>
              <p:nvPr/>
            </p:nvSpPr>
            <p:spPr>
              <a:xfrm>
                <a:off x="2326008" y="1338065"/>
                <a:ext cx="264816" cy="276999"/>
              </a:xfrm>
              <a:prstGeom prst="rect">
                <a:avLst/>
              </a:prstGeom>
              <a:noFill/>
            </p:spPr>
            <p:txBody>
              <a:bodyPr wrap="none" rtlCol="0">
                <a:spAutoFit/>
              </a:bodyPr>
              <a:lstStyle/>
              <a:p>
                <a:r>
                  <a:rPr lang="en-US" sz="1200" dirty="0"/>
                  <a:t>b</a:t>
                </a:r>
              </a:p>
            </p:txBody>
          </p:sp>
          <p:sp>
            <p:nvSpPr>
              <p:cNvPr id="505" name="TextBox 504">
                <a:extLst>
                  <a:ext uri="{FF2B5EF4-FFF2-40B4-BE49-F238E27FC236}">
                    <a16:creationId xmlns:a16="http://schemas.microsoft.com/office/drawing/2014/main" id="{FD526C43-0983-6349-91F1-E85F126C5409}"/>
                  </a:ext>
                </a:extLst>
              </p:cNvPr>
              <p:cNvSpPr txBox="1"/>
              <p:nvPr/>
            </p:nvSpPr>
            <p:spPr>
              <a:xfrm>
                <a:off x="2657925" y="406568"/>
                <a:ext cx="258404" cy="276999"/>
              </a:xfrm>
              <a:prstGeom prst="rect">
                <a:avLst/>
              </a:prstGeom>
              <a:noFill/>
            </p:spPr>
            <p:txBody>
              <a:bodyPr wrap="none" rtlCol="0">
                <a:spAutoFit/>
              </a:bodyPr>
              <a:lstStyle/>
              <a:p>
                <a:r>
                  <a:rPr lang="en-US" sz="1200" dirty="0"/>
                  <a:t>a</a:t>
                </a:r>
              </a:p>
            </p:txBody>
          </p:sp>
          <p:sp>
            <p:nvSpPr>
              <p:cNvPr id="519" name="TextBox 518">
                <a:extLst>
                  <a:ext uri="{FF2B5EF4-FFF2-40B4-BE49-F238E27FC236}">
                    <a16:creationId xmlns:a16="http://schemas.microsoft.com/office/drawing/2014/main" id="{83677C8B-4D51-E74E-AC52-06518B58F43A}"/>
                  </a:ext>
                </a:extLst>
              </p:cNvPr>
              <p:cNvSpPr txBox="1"/>
              <p:nvPr/>
            </p:nvSpPr>
            <p:spPr>
              <a:xfrm>
                <a:off x="1132825" y="1598147"/>
                <a:ext cx="250390" cy="276999"/>
              </a:xfrm>
              <a:prstGeom prst="rect">
                <a:avLst/>
              </a:prstGeom>
              <a:noFill/>
            </p:spPr>
            <p:txBody>
              <a:bodyPr wrap="none" rtlCol="0">
                <a:spAutoFit/>
              </a:bodyPr>
              <a:lstStyle/>
              <a:p>
                <a:r>
                  <a:rPr lang="en-US" sz="1200" dirty="0"/>
                  <a:t>c</a:t>
                </a:r>
              </a:p>
            </p:txBody>
          </p:sp>
          <p:sp>
            <p:nvSpPr>
              <p:cNvPr id="534" name="TextBox 533">
                <a:extLst>
                  <a:ext uri="{FF2B5EF4-FFF2-40B4-BE49-F238E27FC236}">
                    <a16:creationId xmlns:a16="http://schemas.microsoft.com/office/drawing/2014/main" id="{AD771AB2-235D-8B47-B2E1-AA68D50F977F}"/>
                  </a:ext>
                </a:extLst>
              </p:cNvPr>
              <p:cNvSpPr txBox="1"/>
              <p:nvPr/>
            </p:nvSpPr>
            <p:spPr>
              <a:xfrm>
                <a:off x="1460434" y="1179266"/>
                <a:ext cx="264816" cy="276999"/>
              </a:xfrm>
              <a:prstGeom prst="rect">
                <a:avLst/>
              </a:prstGeom>
              <a:noFill/>
            </p:spPr>
            <p:txBody>
              <a:bodyPr wrap="none" rtlCol="0">
                <a:spAutoFit/>
              </a:bodyPr>
              <a:lstStyle/>
              <a:p>
                <a:r>
                  <a:rPr lang="en-US" sz="1200" dirty="0"/>
                  <a:t>b</a:t>
                </a:r>
              </a:p>
            </p:txBody>
          </p:sp>
          <p:sp>
            <p:nvSpPr>
              <p:cNvPr id="535" name="TextBox 534">
                <a:extLst>
                  <a:ext uri="{FF2B5EF4-FFF2-40B4-BE49-F238E27FC236}">
                    <a16:creationId xmlns:a16="http://schemas.microsoft.com/office/drawing/2014/main" id="{D7C01529-F886-3043-8990-9B32ABA4157D}"/>
                  </a:ext>
                </a:extLst>
              </p:cNvPr>
              <p:cNvSpPr txBox="1"/>
              <p:nvPr/>
            </p:nvSpPr>
            <p:spPr>
              <a:xfrm>
                <a:off x="2297212" y="3018820"/>
                <a:ext cx="264816" cy="276999"/>
              </a:xfrm>
              <a:prstGeom prst="rect">
                <a:avLst/>
              </a:prstGeom>
              <a:noFill/>
            </p:spPr>
            <p:txBody>
              <a:bodyPr wrap="none" rtlCol="0">
                <a:spAutoFit/>
              </a:bodyPr>
              <a:lstStyle/>
              <a:p>
                <a:r>
                  <a:rPr lang="en-US" sz="1200" dirty="0"/>
                  <a:t>b</a:t>
                </a:r>
              </a:p>
            </p:txBody>
          </p:sp>
          <p:sp>
            <p:nvSpPr>
              <p:cNvPr id="536" name="TextBox 535">
                <a:extLst>
                  <a:ext uri="{FF2B5EF4-FFF2-40B4-BE49-F238E27FC236}">
                    <a16:creationId xmlns:a16="http://schemas.microsoft.com/office/drawing/2014/main" id="{C341D860-A073-3D42-84A6-0D62BBD048FF}"/>
                  </a:ext>
                </a:extLst>
              </p:cNvPr>
              <p:cNvSpPr txBox="1"/>
              <p:nvPr/>
            </p:nvSpPr>
            <p:spPr>
              <a:xfrm>
                <a:off x="2629129" y="2249248"/>
                <a:ext cx="264816" cy="276999"/>
              </a:xfrm>
              <a:prstGeom prst="rect">
                <a:avLst/>
              </a:prstGeom>
              <a:noFill/>
            </p:spPr>
            <p:txBody>
              <a:bodyPr wrap="none" rtlCol="0">
                <a:spAutoFit/>
              </a:bodyPr>
              <a:lstStyle/>
              <a:p>
                <a:r>
                  <a:rPr lang="en-US" sz="1200" dirty="0"/>
                  <a:t>b</a:t>
                </a:r>
              </a:p>
            </p:txBody>
          </p:sp>
          <p:sp>
            <p:nvSpPr>
              <p:cNvPr id="537" name="TextBox 536">
                <a:extLst>
                  <a:ext uri="{FF2B5EF4-FFF2-40B4-BE49-F238E27FC236}">
                    <a16:creationId xmlns:a16="http://schemas.microsoft.com/office/drawing/2014/main" id="{E64CB2FE-CFFD-B84F-A3F3-DD9AE6185CA1}"/>
                  </a:ext>
                </a:extLst>
              </p:cNvPr>
              <p:cNvSpPr txBox="1"/>
              <p:nvPr/>
            </p:nvSpPr>
            <p:spPr>
              <a:xfrm>
                <a:off x="1104029" y="3650377"/>
                <a:ext cx="258404" cy="276999"/>
              </a:xfrm>
              <a:prstGeom prst="rect">
                <a:avLst/>
              </a:prstGeom>
              <a:noFill/>
            </p:spPr>
            <p:txBody>
              <a:bodyPr wrap="none" rtlCol="0">
                <a:spAutoFit/>
              </a:bodyPr>
              <a:lstStyle/>
              <a:p>
                <a:r>
                  <a:rPr lang="en-US" sz="1200" dirty="0"/>
                  <a:t>a</a:t>
                </a:r>
              </a:p>
            </p:txBody>
          </p:sp>
          <p:sp>
            <p:nvSpPr>
              <p:cNvPr id="538" name="TextBox 537">
                <a:extLst>
                  <a:ext uri="{FF2B5EF4-FFF2-40B4-BE49-F238E27FC236}">
                    <a16:creationId xmlns:a16="http://schemas.microsoft.com/office/drawing/2014/main" id="{390D2973-78A7-5744-917B-BBA21B515E27}"/>
                  </a:ext>
                </a:extLst>
              </p:cNvPr>
              <p:cNvSpPr txBox="1"/>
              <p:nvPr/>
            </p:nvSpPr>
            <p:spPr>
              <a:xfrm>
                <a:off x="1460213" y="3612496"/>
                <a:ext cx="264816" cy="276999"/>
              </a:xfrm>
              <a:prstGeom prst="rect">
                <a:avLst/>
              </a:prstGeom>
              <a:noFill/>
            </p:spPr>
            <p:txBody>
              <a:bodyPr wrap="none" rtlCol="0">
                <a:spAutoFit/>
              </a:bodyPr>
              <a:lstStyle/>
              <a:p>
                <a:r>
                  <a:rPr lang="en-US" sz="1200" dirty="0"/>
                  <a:t>a</a:t>
                </a:r>
              </a:p>
            </p:txBody>
          </p:sp>
          <p:sp>
            <p:nvSpPr>
              <p:cNvPr id="539" name="TextBox 538">
                <a:extLst>
                  <a:ext uri="{FF2B5EF4-FFF2-40B4-BE49-F238E27FC236}">
                    <a16:creationId xmlns:a16="http://schemas.microsoft.com/office/drawing/2014/main" id="{78FE7533-7BA8-784F-B107-782C412080C0}"/>
                  </a:ext>
                </a:extLst>
              </p:cNvPr>
              <p:cNvSpPr txBox="1"/>
              <p:nvPr/>
            </p:nvSpPr>
            <p:spPr>
              <a:xfrm>
                <a:off x="2319486" y="4794269"/>
                <a:ext cx="264816" cy="276999"/>
              </a:xfrm>
              <a:prstGeom prst="rect">
                <a:avLst/>
              </a:prstGeom>
              <a:noFill/>
            </p:spPr>
            <p:txBody>
              <a:bodyPr wrap="none" rtlCol="0">
                <a:spAutoFit/>
              </a:bodyPr>
              <a:lstStyle/>
              <a:p>
                <a:r>
                  <a:rPr lang="en-US" sz="1200" dirty="0"/>
                  <a:t>b</a:t>
                </a:r>
              </a:p>
            </p:txBody>
          </p:sp>
          <p:sp>
            <p:nvSpPr>
              <p:cNvPr id="540" name="TextBox 539">
                <a:extLst>
                  <a:ext uri="{FF2B5EF4-FFF2-40B4-BE49-F238E27FC236}">
                    <a16:creationId xmlns:a16="http://schemas.microsoft.com/office/drawing/2014/main" id="{EFCE8F36-FF12-4D4C-8FF5-9A0BE5ACE349}"/>
                  </a:ext>
                </a:extLst>
              </p:cNvPr>
              <p:cNvSpPr txBox="1"/>
              <p:nvPr/>
            </p:nvSpPr>
            <p:spPr>
              <a:xfrm>
                <a:off x="2651403" y="4234247"/>
                <a:ext cx="264816" cy="276999"/>
              </a:xfrm>
              <a:prstGeom prst="rect">
                <a:avLst/>
              </a:prstGeom>
              <a:noFill/>
            </p:spPr>
            <p:txBody>
              <a:bodyPr wrap="none" rtlCol="0">
                <a:spAutoFit/>
              </a:bodyPr>
              <a:lstStyle/>
              <a:p>
                <a:r>
                  <a:rPr lang="en-US" sz="1200" dirty="0"/>
                  <a:t>b</a:t>
                </a:r>
              </a:p>
            </p:txBody>
          </p:sp>
          <p:sp>
            <p:nvSpPr>
              <p:cNvPr id="541" name="TextBox 540">
                <a:extLst>
                  <a:ext uri="{FF2B5EF4-FFF2-40B4-BE49-F238E27FC236}">
                    <a16:creationId xmlns:a16="http://schemas.microsoft.com/office/drawing/2014/main" id="{769D2DF2-5A53-C64A-9706-2C35C5348F14}"/>
                  </a:ext>
                </a:extLst>
              </p:cNvPr>
              <p:cNvSpPr txBox="1"/>
              <p:nvPr/>
            </p:nvSpPr>
            <p:spPr>
              <a:xfrm>
                <a:off x="1154878" y="5587751"/>
                <a:ext cx="258404" cy="276999"/>
              </a:xfrm>
              <a:prstGeom prst="rect">
                <a:avLst/>
              </a:prstGeom>
              <a:noFill/>
            </p:spPr>
            <p:txBody>
              <a:bodyPr wrap="none" rtlCol="0">
                <a:spAutoFit/>
              </a:bodyPr>
              <a:lstStyle/>
              <a:p>
                <a:r>
                  <a:rPr lang="en-US" sz="1200" dirty="0"/>
                  <a:t>a</a:t>
                </a:r>
              </a:p>
            </p:txBody>
          </p:sp>
          <p:graphicFrame>
            <p:nvGraphicFramePr>
              <p:cNvPr id="542" name="Chart 541">
                <a:extLst>
                  <a:ext uri="{FF2B5EF4-FFF2-40B4-BE49-F238E27FC236}">
                    <a16:creationId xmlns:a16="http://schemas.microsoft.com/office/drawing/2014/main" id="{595A9056-0110-174E-AAD3-C77F9EAE75C1}"/>
                  </a:ext>
                </a:extLst>
              </p:cNvPr>
              <p:cNvGraphicFramePr>
                <a:graphicFrameLocks noChangeAspect="1"/>
              </p:cNvGraphicFramePr>
              <p:nvPr>
                <p:extLst>
                  <p:ext uri="{D42A27DB-BD31-4B8C-83A1-F6EECF244321}">
                    <p14:modId xmlns:p14="http://schemas.microsoft.com/office/powerpoint/2010/main" val="2539935700"/>
                  </p:ext>
                </p:extLst>
              </p:nvPr>
            </p:nvGraphicFramePr>
            <p:xfrm>
              <a:off x="3300496" y="2176154"/>
              <a:ext cx="3886521" cy="2364146"/>
            </p:xfrm>
            <a:graphic>
              <a:graphicData uri="http://schemas.openxmlformats.org/drawingml/2006/chart">
                <c:chart xmlns:c="http://schemas.openxmlformats.org/drawingml/2006/chart" xmlns:r="http://schemas.openxmlformats.org/officeDocument/2006/relationships" r:id="rId13"/>
              </a:graphicData>
            </a:graphic>
          </p:graphicFrame>
          <p:sp>
            <p:nvSpPr>
              <p:cNvPr id="543" name="TextBox 542">
                <a:extLst>
                  <a:ext uri="{FF2B5EF4-FFF2-40B4-BE49-F238E27FC236}">
                    <a16:creationId xmlns:a16="http://schemas.microsoft.com/office/drawing/2014/main" id="{43E169C1-3602-E34A-B82F-85AD6905728D}"/>
                  </a:ext>
                </a:extLst>
              </p:cNvPr>
              <p:cNvSpPr txBox="1"/>
              <p:nvPr/>
            </p:nvSpPr>
            <p:spPr>
              <a:xfrm>
                <a:off x="1482487" y="5549870"/>
                <a:ext cx="264816" cy="276999"/>
              </a:xfrm>
              <a:prstGeom prst="rect">
                <a:avLst/>
              </a:prstGeom>
              <a:noFill/>
            </p:spPr>
            <p:txBody>
              <a:bodyPr wrap="none" rtlCol="0">
                <a:spAutoFit/>
              </a:bodyPr>
              <a:lstStyle/>
              <a:p>
                <a:r>
                  <a:rPr lang="en-US" sz="1200" dirty="0"/>
                  <a:t>a</a:t>
                </a:r>
              </a:p>
            </p:txBody>
          </p:sp>
          <p:graphicFrame>
            <p:nvGraphicFramePr>
              <p:cNvPr id="544" name="Chart 543">
                <a:extLst>
                  <a:ext uri="{FF2B5EF4-FFF2-40B4-BE49-F238E27FC236}">
                    <a16:creationId xmlns:a16="http://schemas.microsoft.com/office/drawing/2014/main" id="{CCE653DD-6A41-5D47-8D1A-D497CFFB4188}"/>
                  </a:ext>
                </a:extLst>
              </p:cNvPr>
              <p:cNvGraphicFramePr>
                <a:graphicFrameLocks/>
              </p:cNvGraphicFramePr>
              <p:nvPr>
                <p:extLst>
                  <p:ext uri="{D42A27DB-BD31-4B8C-83A1-F6EECF244321}">
                    <p14:modId xmlns:p14="http://schemas.microsoft.com/office/powerpoint/2010/main" val="2422179167"/>
                  </p:ext>
                </p:extLst>
              </p:nvPr>
            </p:nvGraphicFramePr>
            <p:xfrm>
              <a:off x="3346336" y="46620"/>
              <a:ext cx="3410674" cy="2364146"/>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545" name="Chart 544">
                <a:extLst>
                  <a:ext uri="{FF2B5EF4-FFF2-40B4-BE49-F238E27FC236}">
                    <a16:creationId xmlns:a16="http://schemas.microsoft.com/office/drawing/2014/main" id="{23DFEB08-AAAC-8D41-8604-B9BF5F873C53}"/>
                  </a:ext>
                </a:extLst>
              </p:cNvPr>
              <p:cNvGraphicFramePr>
                <a:graphicFrameLocks noChangeAspect="1"/>
              </p:cNvGraphicFramePr>
              <p:nvPr>
                <p:extLst>
                  <p:ext uri="{D42A27DB-BD31-4B8C-83A1-F6EECF244321}">
                    <p14:modId xmlns:p14="http://schemas.microsoft.com/office/powerpoint/2010/main" val="1986846773"/>
                  </p:ext>
                </p:extLst>
              </p:nvPr>
            </p:nvGraphicFramePr>
            <p:xfrm>
              <a:off x="3121906" y="3949805"/>
              <a:ext cx="3964446" cy="2441642"/>
            </p:xfrm>
            <a:graphic>
              <a:graphicData uri="http://schemas.openxmlformats.org/drawingml/2006/chart">
                <c:chart xmlns:c="http://schemas.openxmlformats.org/drawingml/2006/chart" xmlns:r="http://schemas.openxmlformats.org/officeDocument/2006/relationships" r:id="rId15"/>
              </a:graphicData>
            </a:graphic>
          </p:graphicFrame>
        </p:grpSp>
      </p:grpSp>
      <p:grpSp>
        <p:nvGrpSpPr>
          <p:cNvPr id="547" name="Group 546">
            <a:extLst>
              <a:ext uri="{FF2B5EF4-FFF2-40B4-BE49-F238E27FC236}">
                <a16:creationId xmlns:a16="http://schemas.microsoft.com/office/drawing/2014/main" id="{56A56A3B-F6C7-B941-98B6-91D41BC7B83C}"/>
              </a:ext>
            </a:extLst>
          </p:cNvPr>
          <p:cNvGrpSpPr/>
          <p:nvPr/>
        </p:nvGrpSpPr>
        <p:grpSpPr>
          <a:xfrm>
            <a:off x="1291213" y="17468026"/>
            <a:ext cx="10803537" cy="2197483"/>
            <a:chOff x="-2922876" y="276210"/>
            <a:chExt cx="10803537" cy="2197483"/>
          </a:xfrm>
        </p:grpSpPr>
        <p:graphicFrame>
          <p:nvGraphicFramePr>
            <p:cNvPr id="557" name="Chart 556">
              <a:extLst>
                <a:ext uri="{FF2B5EF4-FFF2-40B4-BE49-F238E27FC236}">
                  <a16:creationId xmlns:a16="http://schemas.microsoft.com/office/drawing/2014/main" id="{C4D9B78B-692C-9C46-8077-6FA9D51DF9B7}"/>
                </a:ext>
              </a:extLst>
            </p:cNvPr>
            <p:cNvGraphicFramePr>
              <a:graphicFrameLocks noChangeAspect="1"/>
            </p:cNvGraphicFramePr>
            <p:nvPr>
              <p:extLst>
                <p:ext uri="{D42A27DB-BD31-4B8C-83A1-F6EECF244321}">
                  <p14:modId xmlns:p14="http://schemas.microsoft.com/office/powerpoint/2010/main" val="183919353"/>
                </p:ext>
              </p:extLst>
            </p:nvPr>
          </p:nvGraphicFramePr>
          <p:xfrm>
            <a:off x="3684048" y="276210"/>
            <a:ext cx="4196613" cy="2197483"/>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558" name="Chart 557">
              <a:extLst>
                <a:ext uri="{FF2B5EF4-FFF2-40B4-BE49-F238E27FC236}">
                  <a16:creationId xmlns:a16="http://schemas.microsoft.com/office/drawing/2014/main" id="{C82404F7-BB00-2649-AB48-99272F7CC6CC}"/>
                </a:ext>
              </a:extLst>
            </p:cNvPr>
            <p:cNvGraphicFramePr>
              <a:graphicFrameLocks noChangeAspect="1"/>
            </p:cNvGraphicFramePr>
            <p:nvPr>
              <p:extLst>
                <p:ext uri="{D42A27DB-BD31-4B8C-83A1-F6EECF244321}">
                  <p14:modId xmlns:p14="http://schemas.microsoft.com/office/powerpoint/2010/main" val="3652018602"/>
                </p:ext>
              </p:extLst>
            </p:nvPr>
          </p:nvGraphicFramePr>
          <p:xfrm>
            <a:off x="-2922876" y="336719"/>
            <a:ext cx="4167303" cy="20880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559" name="Chart 558">
              <a:extLst>
                <a:ext uri="{FF2B5EF4-FFF2-40B4-BE49-F238E27FC236}">
                  <a16:creationId xmlns:a16="http://schemas.microsoft.com/office/drawing/2014/main" id="{A81E6C17-683F-4B4A-924B-D0FBB0F39806}"/>
                </a:ext>
              </a:extLst>
            </p:cNvPr>
            <p:cNvGraphicFramePr>
              <a:graphicFrameLocks noChangeAspect="1"/>
            </p:cNvGraphicFramePr>
            <p:nvPr>
              <p:extLst>
                <p:ext uri="{D42A27DB-BD31-4B8C-83A1-F6EECF244321}">
                  <p14:modId xmlns:p14="http://schemas.microsoft.com/office/powerpoint/2010/main" val="3559111665"/>
                </p:ext>
              </p:extLst>
            </p:nvPr>
          </p:nvGraphicFramePr>
          <p:xfrm>
            <a:off x="405743" y="336719"/>
            <a:ext cx="4159975" cy="2088000"/>
          </p:xfrm>
          <a:graphic>
            <a:graphicData uri="http://schemas.openxmlformats.org/drawingml/2006/chart">
              <c:chart xmlns:c="http://schemas.openxmlformats.org/drawingml/2006/chart" xmlns:r="http://schemas.openxmlformats.org/officeDocument/2006/relationships" r:id="rId18"/>
            </a:graphicData>
          </a:graphic>
        </p:graphicFrame>
        <p:sp>
          <p:nvSpPr>
            <p:cNvPr id="560" name="TextBox 559">
              <a:extLst>
                <a:ext uri="{FF2B5EF4-FFF2-40B4-BE49-F238E27FC236}">
                  <a16:creationId xmlns:a16="http://schemas.microsoft.com/office/drawing/2014/main" id="{9A14A3C2-ACDB-234F-8552-94DC5D59F2A0}"/>
                </a:ext>
              </a:extLst>
            </p:cNvPr>
            <p:cNvSpPr txBox="1"/>
            <p:nvPr/>
          </p:nvSpPr>
          <p:spPr>
            <a:xfrm>
              <a:off x="2625408" y="1399666"/>
              <a:ext cx="264816" cy="276999"/>
            </a:xfrm>
            <a:prstGeom prst="rect">
              <a:avLst/>
            </a:prstGeom>
            <a:noFill/>
          </p:spPr>
          <p:txBody>
            <a:bodyPr wrap="none" rtlCol="0">
              <a:spAutoFit/>
            </a:bodyPr>
            <a:lstStyle/>
            <a:p>
              <a:r>
                <a:rPr lang="en-US" sz="1200" dirty="0"/>
                <a:t>b</a:t>
              </a:r>
            </a:p>
          </p:txBody>
        </p:sp>
        <p:sp>
          <p:nvSpPr>
            <p:cNvPr id="561" name="TextBox 560">
              <a:extLst>
                <a:ext uri="{FF2B5EF4-FFF2-40B4-BE49-F238E27FC236}">
                  <a16:creationId xmlns:a16="http://schemas.microsoft.com/office/drawing/2014/main" id="{85A8B098-85E3-C648-A1CB-3DEBA38590CD}"/>
                </a:ext>
              </a:extLst>
            </p:cNvPr>
            <p:cNvSpPr txBox="1"/>
            <p:nvPr/>
          </p:nvSpPr>
          <p:spPr>
            <a:xfrm>
              <a:off x="2982225" y="1588727"/>
              <a:ext cx="258404" cy="276999"/>
            </a:xfrm>
            <a:prstGeom prst="rect">
              <a:avLst/>
            </a:prstGeom>
            <a:noFill/>
          </p:spPr>
          <p:txBody>
            <a:bodyPr wrap="none" rtlCol="0">
              <a:spAutoFit/>
            </a:bodyPr>
            <a:lstStyle/>
            <a:p>
              <a:r>
                <a:rPr lang="en-US" sz="1200" dirty="0"/>
                <a:t>c</a:t>
              </a:r>
            </a:p>
          </p:txBody>
        </p:sp>
        <p:sp>
          <p:nvSpPr>
            <p:cNvPr id="562" name="TextBox 561">
              <a:extLst>
                <a:ext uri="{FF2B5EF4-FFF2-40B4-BE49-F238E27FC236}">
                  <a16:creationId xmlns:a16="http://schemas.microsoft.com/office/drawing/2014/main" id="{D85F8459-A60A-C04A-B73D-979796811135}"/>
                </a:ext>
              </a:extLst>
            </p:cNvPr>
            <p:cNvSpPr txBox="1"/>
            <p:nvPr/>
          </p:nvSpPr>
          <p:spPr>
            <a:xfrm>
              <a:off x="1422199" y="1607771"/>
              <a:ext cx="258404" cy="276999"/>
            </a:xfrm>
            <a:prstGeom prst="rect">
              <a:avLst/>
            </a:prstGeom>
            <a:noFill/>
          </p:spPr>
          <p:txBody>
            <a:bodyPr wrap="none" rtlCol="0">
              <a:spAutoFit/>
            </a:bodyPr>
            <a:lstStyle/>
            <a:p>
              <a:r>
                <a:rPr lang="en-US" sz="1200" dirty="0"/>
                <a:t>c</a:t>
              </a:r>
            </a:p>
          </p:txBody>
        </p:sp>
        <p:sp>
          <p:nvSpPr>
            <p:cNvPr id="563" name="TextBox 562">
              <a:extLst>
                <a:ext uri="{FF2B5EF4-FFF2-40B4-BE49-F238E27FC236}">
                  <a16:creationId xmlns:a16="http://schemas.microsoft.com/office/drawing/2014/main" id="{09808CEF-5F7B-BF4F-97A6-6BB82E4ADE8C}"/>
                </a:ext>
              </a:extLst>
            </p:cNvPr>
            <p:cNvSpPr txBox="1"/>
            <p:nvPr/>
          </p:nvSpPr>
          <p:spPr>
            <a:xfrm>
              <a:off x="1771580" y="502736"/>
              <a:ext cx="258404" cy="276999"/>
            </a:xfrm>
            <a:prstGeom prst="rect">
              <a:avLst/>
            </a:prstGeom>
            <a:noFill/>
          </p:spPr>
          <p:txBody>
            <a:bodyPr wrap="none" rtlCol="0">
              <a:spAutoFit/>
            </a:bodyPr>
            <a:lstStyle/>
            <a:p>
              <a:r>
                <a:rPr lang="en-US" sz="1200" dirty="0"/>
                <a:t>a</a:t>
              </a:r>
            </a:p>
          </p:txBody>
        </p:sp>
        <p:sp>
          <p:nvSpPr>
            <p:cNvPr id="564" name="TextBox 563">
              <a:extLst>
                <a:ext uri="{FF2B5EF4-FFF2-40B4-BE49-F238E27FC236}">
                  <a16:creationId xmlns:a16="http://schemas.microsoft.com/office/drawing/2014/main" id="{6062F8B0-7D9A-5A42-88DF-5C4C7E834C56}"/>
                </a:ext>
              </a:extLst>
            </p:cNvPr>
            <p:cNvSpPr txBox="1"/>
            <p:nvPr/>
          </p:nvSpPr>
          <p:spPr>
            <a:xfrm>
              <a:off x="5929889" y="1068035"/>
              <a:ext cx="250390" cy="276999"/>
            </a:xfrm>
            <a:prstGeom prst="rect">
              <a:avLst/>
            </a:prstGeom>
            <a:noFill/>
          </p:spPr>
          <p:txBody>
            <a:bodyPr wrap="none" rtlCol="0">
              <a:spAutoFit/>
            </a:bodyPr>
            <a:lstStyle/>
            <a:p>
              <a:r>
                <a:rPr lang="en-US" sz="1200" dirty="0"/>
                <a:t>c</a:t>
              </a:r>
            </a:p>
          </p:txBody>
        </p:sp>
        <p:sp>
          <p:nvSpPr>
            <p:cNvPr id="565" name="TextBox 564">
              <a:extLst>
                <a:ext uri="{FF2B5EF4-FFF2-40B4-BE49-F238E27FC236}">
                  <a16:creationId xmlns:a16="http://schemas.microsoft.com/office/drawing/2014/main" id="{F9FE120A-B58D-5C44-A362-3B56A5DB8342}"/>
                </a:ext>
              </a:extLst>
            </p:cNvPr>
            <p:cNvSpPr txBox="1"/>
            <p:nvPr/>
          </p:nvSpPr>
          <p:spPr>
            <a:xfrm>
              <a:off x="6286706" y="786003"/>
              <a:ext cx="264816" cy="276999"/>
            </a:xfrm>
            <a:prstGeom prst="rect">
              <a:avLst/>
            </a:prstGeom>
            <a:noFill/>
          </p:spPr>
          <p:txBody>
            <a:bodyPr wrap="none" rtlCol="0">
              <a:spAutoFit/>
            </a:bodyPr>
            <a:lstStyle/>
            <a:p>
              <a:r>
                <a:rPr lang="en-US" sz="1200" dirty="0"/>
                <a:t>b</a:t>
              </a:r>
            </a:p>
          </p:txBody>
        </p:sp>
        <p:sp>
          <p:nvSpPr>
            <p:cNvPr id="566" name="TextBox 565">
              <a:extLst>
                <a:ext uri="{FF2B5EF4-FFF2-40B4-BE49-F238E27FC236}">
                  <a16:creationId xmlns:a16="http://schemas.microsoft.com/office/drawing/2014/main" id="{AED4E4D6-F721-924F-9CFF-F20CAA4B2A38}"/>
                </a:ext>
              </a:extLst>
            </p:cNvPr>
            <p:cNvSpPr txBox="1"/>
            <p:nvPr/>
          </p:nvSpPr>
          <p:spPr>
            <a:xfrm>
              <a:off x="4726680" y="569869"/>
              <a:ext cx="258404" cy="276999"/>
            </a:xfrm>
            <a:prstGeom prst="rect">
              <a:avLst/>
            </a:prstGeom>
            <a:noFill/>
          </p:spPr>
          <p:txBody>
            <a:bodyPr wrap="none" rtlCol="0">
              <a:spAutoFit/>
            </a:bodyPr>
            <a:lstStyle/>
            <a:p>
              <a:r>
                <a:rPr lang="en-US" sz="1200" dirty="0"/>
                <a:t>a</a:t>
              </a:r>
            </a:p>
          </p:txBody>
        </p:sp>
        <p:sp>
          <p:nvSpPr>
            <p:cNvPr id="567" name="TextBox 566">
              <a:extLst>
                <a:ext uri="{FF2B5EF4-FFF2-40B4-BE49-F238E27FC236}">
                  <a16:creationId xmlns:a16="http://schemas.microsoft.com/office/drawing/2014/main" id="{E88F39F2-10DB-4E41-8E21-92DDF64DCA4A}"/>
                </a:ext>
              </a:extLst>
            </p:cNvPr>
            <p:cNvSpPr txBox="1"/>
            <p:nvPr/>
          </p:nvSpPr>
          <p:spPr>
            <a:xfrm>
              <a:off x="5061773" y="590422"/>
              <a:ext cx="258404" cy="276999"/>
            </a:xfrm>
            <a:prstGeom prst="rect">
              <a:avLst/>
            </a:prstGeom>
            <a:noFill/>
          </p:spPr>
          <p:txBody>
            <a:bodyPr wrap="none" rtlCol="0">
              <a:spAutoFit/>
            </a:bodyPr>
            <a:lstStyle/>
            <a:p>
              <a:r>
                <a:rPr lang="en-US" sz="1200" dirty="0"/>
                <a:t>a</a:t>
              </a:r>
            </a:p>
          </p:txBody>
        </p:sp>
        <p:sp>
          <p:nvSpPr>
            <p:cNvPr id="568" name="TextBox 567">
              <a:extLst>
                <a:ext uri="{FF2B5EF4-FFF2-40B4-BE49-F238E27FC236}">
                  <a16:creationId xmlns:a16="http://schemas.microsoft.com/office/drawing/2014/main" id="{39280785-6876-2447-BC83-A743D7DC3447}"/>
                </a:ext>
              </a:extLst>
            </p:cNvPr>
            <p:cNvSpPr txBox="1"/>
            <p:nvPr/>
          </p:nvSpPr>
          <p:spPr>
            <a:xfrm>
              <a:off x="-684285" y="1115087"/>
              <a:ext cx="338554" cy="276999"/>
            </a:xfrm>
            <a:prstGeom prst="rect">
              <a:avLst/>
            </a:prstGeom>
            <a:noFill/>
          </p:spPr>
          <p:txBody>
            <a:bodyPr wrap="none" rtlCol="0">
              <a:spAutoFit/>
            </a:bodyPr>
            <a:lstStyle/>
            <a:p>
              <a:r>
                <a:rPr lang="en-US" sz="1200" dirty="0"/>
                <a:t>ab</a:t>
              </a:r>
            </a:p>
          </p:txBody>
        </p:sp>
        <p:sp>
          <p:nvSpPr>
            <p:cNvPr id="569" name="TextBox 568">
              <a:extLst>
                <a:ext uri="{FF2B5EF4-FFF2-40B4-BE49-F238E27FC236}">
                  <a16:creationId xmlns:a16="http://schemas.microsoft.com/office/drawing/2014/main" id="{2500D7F1-ED7F-C94E-B6AC-81A72C802438}"/>
                </a:ext>
              </a:extLst>
            </p:cNvPr>
            <p:cNvSpPr txBox="1"/>
            <p:nvPr/>
          </p:nvSpPr>
          <p:spPr>
            <a:xfrm>
              <a:off x="-356044" y="962818"/>
              <a:ext cx="330540" cy="276999"/>
            </a:xfrm>
            <a:prstGeom prst="rect">
              <a:avLst/>
            </a:prstGeom>
            <a:noFill/>
          </p:spPr>
          <p:txBody>
            <a:bodyPr wrap="none" rtlCol="0">
              <a:spAutoFit/>
            </a:bodyPr>
            <a:lstStyle/>
            <a:p>
              <a:r>
                <a:rPr lang="en-US" sz="1200" dirty="0" err="1"/>
                <a:t>bc</a:t>
              </a:r>
              <a:endParaRPr lang="en-US" sz="1200" dirty="0"/>
            </a:p>
          </p:txBody>
        </p:sp>
        <p:sp>
          <p:nvSpPr>
            <p:cNvPr id="570" name="TextBox 569">
              <a:extLst>
                <a:ext uri="{FF2B5EF4-FFF2-40B4-BE49-F238E27FC236}">
                  <a16:creationId xmlns:a16="http://schemas.microsoft.com/office/drawing/2014/main" id="{EA5C4EC7-AFF6-3641-8707-E858BA81995A}"/>
                </a:ext>
              </a:extLst>
            </p:cNvPr>
            <p:cNvSpPr txBox="1"/>
            <p:nvPr/>
          </p:nvSpPr>
          <p:spPr>
            <a:xfrm>
              <a:off x="-1901782" y="724904"/>
              <a:ext cx="338554" cy="276999"/>
            </a:xfrm>
            <a:prstGeom prst="rect">
              <a:avLst/>
            </a:prstGeom>
            <a:noFill/>
          </p:spPr>
          <p:txBody>
            <a:bodyPr wrap="none" rtlCol="0">
              <a:spAutoFit/>
            </a:bodyPr>
            <a:lstStyle/>
            <a:p>
              <a:r>
                <a:rPr lang="en-US" sz="1200" dirty="0"/>
                <a:t>ab</a:t>
              </a:r>
            </a:p>
          </p:txBody>
        </p:sp>
        <p:sp>
          <p:nvSpPr>
            <p:cNvPr id="571" name="TextBox 570">
              <a:extLst>
                <a:ext uri="{FF2B5EF4-FFF2-40B4-BE49-F238E27FC236}">
                  <a16:creationId xmlns:a16="http://schemas.microsoft.com/office/drawing/2014/main" id="{D1CE6B0A-E000-AA46-9843-C1F292AC3B23}"/>
                </a:ext>
              </a:extLst>
            </p:cNvPr>
            <p:cNvSpPr txBox="1"/>
            <p:nvPr/>
          </p:nvSpPr>
          <p:spPr>
            <a:xfrm>
              <a:off x="-1552401" y="574679"/>
              <a:ext cx="258404" cy="276999"/>
            </a:xfrm>
            <a:prstGeom prst="rect">
              <a:avLst/>
            </a:prstGeom>
            <a:noFill/>
          </p:spPr>
          <p:txBody>
            <a:bodyPr wrap="none" rtlCol="0">
              <a:spAutoFit/>
            </a:bodyPr>
            <a:lstStyle/>
            <a:p>
              <a:r>
                <a:rPr lang="en-US" sz="1200" dirty="0"/>
                <a:t>a</a:t>
              </a:r>
            </a:p>
          </p:txBody>
        </p:sp>
      </p:grpSp>
      <p:grpSp>
        <p:nvGrpSpPr>
          <p:cNvPr id="577" name="Group 576">
            <a:extLst>
              <a:ext uri="{FF2B5EF4-FFF2-40B4-BE49-F238E27FC236}">
                <a16:creationId xmlns:a16="http://schemas.microsoft.com/office/drawing/2014/main" id="{843DE13C-A613-AA46-B239-460941D71636}"/>
              </a:ext>
            </a:extLst>
          </p:cNvPr>
          <p:cNvGrpSpPr/>
          <p:nvPr/>
        </p:nvGrpSpPr>
        <p:grpSpPr>
          <a:xfrm>
            <a:off x="1322545" y="26675672"/>
            <a:ext cx="7036100" cy="4185395"/>
            <a:chOff x="559969" y="157978"/>
            <a:chExt cx="7036100" cy="4185395"/>
          </a:xfrm>
        </p:grpSpPr>
        <p:grpSp>
          <p:nvGrpSpPr>
            <p:cNvPr id="578" name="Group 577">
              <a:extLst>
                <a:ext uri="{FF2B5EF4-FFF2-40B4-BE49-F238E27FC236}">
                  <a16:creationId xmlns:a16="http://schemas.microsoft.com/office/drawing/2014/main" id="{0D456C3A-F251-3E44-B545-9E2CBB99147C}"/>
                </a:ext>
              </a:extLst>
            </p:cNvPr>
            <p:cNvGrpSpPr/>
            <p:nvPr/>
          </p:nvGrpSpPr>
          <p:grpSpPr>
            <a:xfrm>
              <a:off x="587121" y="2246665"/>
              <a:ext cx="3671145" cy="2088000"/>
              <a:chOff x="3752856" y="2291487"/>
              <a:chExt cx="3671145" cy="2088000"/>
            </a:xfrm>
          </p:grpSpPr>
          <p:graphicFrame>
            <p:nvGraphicFramePr>
              <p:cNvPr id="597" name="Chart 596">
                <a:extLst>
                  <a:ext uri="{FF2B5EF4-FFF2-40B4-BE49-F238E27FC236}">
                    <a16:creationId xmlns:a16="http://schemas.microsoft.com/office/drawing/2014/main" id="{1933B43C-4DDD-BF42-98ED-5B1263286EB5}"/>
                  </a:ext>
                </a:extLst>
              </p:cNvPr>
              <p:cNvGraphicFramePr>
                <a:graphicFrameLocks noChangeAspect="1"/>
              </p:cNvGraphicFramePr>
              <p:nvPr>
                <p:extLst>
                  <p:ext uri="{D42A27DB-BD31-4B8C-83A1-F6EECF244321}">
                    <p14:modId xmlns:p14="http://schemas.microsoft.com/office/powerpoint/2010/main" val="2131298377"/>
                  </p:ext>
                </p:extLst>
              </p:nvPr>
            </p:nvGraphicFramePr>
            <p:xfrm>
              <a:off x="3752856" y="2291487"/>
              <a:ext cx="3671145" cy="2088000"/>
            </p:xfrm>
            <a:graphic>
              <a:graphicData uri="http://schemas.openxmlformats.org/drawingml/2006/chart">
                <c:chart xmlns:c="http://schemas.openxmlformats.org/drawingml/2006/chart" xmlns:r="http://schemas.openxmlformats.org/officeDocument/2006/relationships" r:id="rId19"/>
              </a:graphicData>
            </a:graphic>
          </p:graphicFrame>
          <p:sp>
            <p:nvSpPr>
              <p:cNvPr id="598" name="TextBox 597">
                <a:extLst>
                  <a:ext uri="{FF2B5EF4-FFF2-40B4-BE49-F238E27FC236}">
                    <a16:creationId xmlns:a16="http://schemas.microsoft.com/office/drawing/2014/main" id="{248F8075-88C6-6F45-B0F1-B98667C3001C}"/>
                  </a:ext>
                </a:extLst>
              </p:cNvPr>
              <p:cNvSpPr txBox="1"/>
              <p:nvPr/>
            </p:nvSpPr>
            <p:spPr>
              <a:xfrm>
                <a:off x="5894111" y="2941432"/>
                <a:ext cx="264816" cy="276999"/>
              </a:xfrm>
              <a:prstGeom prst="rect">
                <a:avLst/>
              </a:prstGeom>
              <a:noFill/>
            </p:spPr>
            <p:txBody>
              <a:bodyPr wrap="none" rtlCol="0">
                <a:spAutoFit/>
              </a:bodyPr>
              <a:lstStyle/>
              <a:p>
                <a:r>
                  <a:rPr lang="en-US" sz="1200" dirty="0"/>
                  <a:t>b</a:t>
                </a:r>
              </a:p>
            </p:txBody>
          </p:sp>
          <p:sp>
            <p:nvSpPr>
              <p:cNvPr id="599" name="TextBox 598">
                <a:extLst>
                  <a:ext uri="{FF2B5EF4-FFF2-40B4-BE49-F238E27FC236}">
                    <a16:creationId xmlns:a16="http://schemas.microsoft.com/office/drawing/2014/main" id="{0E63E15C-B267-4246-8093-76A26AD1BFC3}"/>
                  </a:ext>
                </a:extLst>
              </p:cNvPr>
              <p:cNvSpPr txBox="1"/>
              <p:nvPr/>
            </p:nvSpPr>
            <p:spPr>
              <a:xfrm>
                <a:off x="6240392" y="2474753"/>
                <a:ext cx="264816" cy="276999"/>
              </a:xfrm>
              <a:prstGeom prst="rect">
                <a:avLst/>
              </a:prstGeom>
              <a:noFill/>
            </p:spPr>
            <p:txBody>
              <a:bodyPr wrap="none" rtlCol="0">
                <a:spAutoFit/>
              </a:bodyPr>
              <a:lstStyle/>
              <a:p>
                <a:r>
                  <a:rPr lang="en-US" sz="1200" dirty="0"/>
                  <a:t>a</a:t>
                </a:r>
              </a:p>
            </p:txBody>
          </p:sp>
          <p:sp>
            <p:nvSpPr>
              <p:cNvPr id="600" name="TextBox 599">
                <a:extLst>
                  <a:ext uri="{FF2B5EF4-FFF2-40B4-BE49-F238E27FC236}">
                    <a16:creationId xmlns:a16="http://schemas.microsoft.com/office/drawing/2014/main" id="{0214FC7A-F892-FB4A-83BB-7B9A82312DC1}"/>
                  </a:ext>
                </a:extLst>
              </p:cNvPr>
              <p:cNvSpPr txBox="1"/>
              <p:nvPr/>
            </p:nvSpPr>
            <p:spPr>
              <a:xfrm>
                <a:off x="4726328" y="3255997"/>
                <a:ext cx="264816" cy="276999"/>
              </a:xfrm>
              <a:prstGeom prst="rect">
                <a:avLst/>
              </a:prstGeom>
              <a:noFill/>
            </p:spPr>
            <p:txBody>
              <a:bodyPr wrap="none" rtlCol="0">
                <a:spAutoFit/>
              </a:bodyPr>
              <a:lstStyle/>
              <a:p>
                <a:r>
                  <a:rPr lang="en-US" sz="1200" dirty="0"/>
                  <a:t>b</a:t>
                </a:r>
              </a:p>
            </p:txBody>
          </p:sp>
          <p:sp>
            <p:nvSpPr>
              <p:cNvPr id="601" name="TextBox 600">
                <a:extLst>
                  <a:ext uri="{FF2B5EF4-FFF2-40B4-BE49-F238E27FC236}">
                    <a16:creationId xmlns:a16="http://schemas.microsoft.com/office/drawing/2014/main" id="{055FC31F-1E27-154F-A6B5-D5939FC26B4C}"/>
                  </a:ext>
                </a:extLst>
              </p:cNvPr>
              <p:cNvSpPr txBox="1"/>
              <p:nvPr/>
            </p:nvSpPr>
            <p:spPr>
              <a:xfrm>
                <a:off x="5032923" y="2482718"/>
                <a:ext cx="264816" cy="276999"/>
              </a:xfrm>
              <a:prstGeom prst="rect">
                <a:avLst/>
              </a:prstGeom>
              <a:noFill/>
            </p:spPr>
            <p:txBody>
              <a:bodyPr wrap="none" rtlCol="0">
                <a:spAutoFit/>
              </a:bodyPr>
              <a:lstStyle/>
              <a:p>
                <a:r>
                  <a:rPr lang="en-US" sz="1200" dirty="0"/>
                  <a:t>a</a:t>
                </a:r>
              </a:p>
            </p:txBody>
          </p:sp>
        </p:grpSp>
        <p:grpSp>
          <p:nvGrpSpPr>
            <p:cNvPr id="579" name="Group 578">
              <a:extLst>
                <a:ext uri="{FF2B5EF4-FFF2-40B4-BE49-F238E27FC236}">
                  <a16:creationId xmlns:a16="http://schemas.microsoft.com/office/drawing/2014/main" id="{73705CD1-42A5-2645-9F97-9889630114BA}"/>
                </a:ext>
              </a:extLst>
            </p:cNvPr>
            <p:cNvGrpSpPr/>
            <p:nvPr/>
          </p:nvGrpSpPr>
          <p:grpSpPr>
            <a:xfrm>
              <a:off x="3894147" y="2247130"/>
              <a:ext cx="3429961" cy="2096243"/>
              <a:chOff x="3882358" y="265158"/>
              <a:chExt cx="3429961" cy="2096243"/>
            </a:xfrm>
          </p:grpSpPr>
          <p:graphicFrame>
            <p:nvGraphicFramePr>
              <p:cNvPr id="592" name="Chart 591">
                <a:extLst>
                  <a:ext uri="{FF2B5EF4-FFF2-40B4-BE49-F238E27FC236}">
                    <a16:creationId xmlns:a16="http://schemas.microsoft.com/office/drawing/2014/main" id="{46831C22-F5A8-2845-B2E0-5E0ABC3453E1}"/>
                  </a:ext>
                </a:extLst>
              </p:cNvPr>
              <p:cNvGraphicFramePr>
                <a:graphicFrameLocks noChangeAspect="1"/>
              </p:cNvGraphicFramePr>
              <p:nvPr>
                <p:extLst>
                  <p:ext uri="{D42A27DB-BD31-4B8C-83A1-F6EECF244321}">
                    <p14:modId xmlns:p14="http://schemas.microsoft.com/office/powerpoint/2010/main" val="1168640222"/>
                  </p:ext>
                </p:extLst>
              </p:nvPr>
            </p:nvGraphicFramePr>
            <p:xfrm>
              <a:off x="3882358" y="265158"/>
              <a:ext cx="3429961" cy="2096243"/>
            </p:xfrm>
            <a:graphic>
              <a:graphicData uri="http://schemas.openxmlformats.org/drawingml/2006/chart">
                <c:chart xmlns:c="http://schemas.openxmlformats.org/drawingml/2006/chart" xmlns:r="http://schemas.openxmlformats.org/officeDocument/2006/relationships" r:id="rId20"/>
              </a:graphicData>
            </a:graphic>
          </p:graphicFrame>
          <p:sp>
            <p:nvSpPr>
              <p:cNvPr id="593" name="TextBox 592">
                <a:extLst>
                  <a:ext uri="{FF2B5EF4-FFF2-40B4-BE49-F238E27FC236}">
                    <a16:creationId xmlns:a16="http://schemas.microsoft.com/office/drawing/2014/main" id="{CBA1F0A3-5EC6-584B-BF41-592B84A09D5D}"/>
                  </a:ext>
                </a:extLst>
              </p:cNvPr>
              <p:cNvSpPr txBox="1"/>
              <p:nvPr/>
            </p:nvSpPr>
            <p:spPr>
              <a:xfrm>
                <a:off x="5982408" y="953068"/>
                <a:ext cx="258404" cy="276999"/>
              </a:xfrm>
              <a:prstGeom prst="rect">
                <a:avLst/>
              </a:prstGeom>
              <a:noFill/>
            </p:spPr>
            <p:txBody>
              <a:bodyPr wrap="none" rtlCol="0">
                <a:spAutoFit/>
              </a:bodyPr>
              <a:lstStyle/>
              <a:p>
                <a:r>
                  <a:rPr lang="en-US" sz="1200" dirty="0"/>
                  <a:t>a</a:t>
                </a:r>
              </a:p>
            </p:txBody>
          </p:sp>
          <p:sp>
            <p:nvSpPr>
              <p:cNvPr id="594" name="TextBox 593">
                <a:extLst>
                  <a:ext uri="{FF2B5EF4-FFF2-40B4-BE49-F238E27FC236}">
                    <a16:creationId xmlns:a16="http://schemas.microsoft.com/office/drawing/2014/main" id="{842350A0-EB42-5A46-A0C9-EC74BFB2DA24}"/>
                  </a:ext>
                </a:extLst>
              </p:cNvPr>
              <p:cNvSpPr txBox="1"/>
              <p:nvPr/>
            </p:nvSpPr>
            <p:spPr>
              <a:xfrm>
                <a:off x="6335832" y="324101"/>
                <a:ext cx="258404" cy="276999"/>
              </a:xfrm>
              <a:prstGeom prst="rect">
                <a:avLst/>
              </a:prstGeom>
              <a:noFill/>
            </p:spPr>
            <p:txBody>
              <a:bodyPr wrap="none" rtlCol="0">
                <a:spAutoFit/>
              </a:bodyPr>
              <a:lstStyle/>
              <a:p>
                <a:r>
                  <a:rPr lang="en-US" sz="1200" dirty="0"/>
                  <a:t>a</a:t>
                </a:r>
              </a:p>
            </p:txBody>
          </p:sp>
          <p:sp>
            <p:nvSpPr>
              <p:cNvPr id="595" name="TextBox 594">
                <a:extLst>
                  <a:ext uri="{FF2B5EF4-FFF2-40B4-BE49-F238E27FC236}">
                    <a16:creationId xmlns:a16="http://schemas.microsoft.com/office/drawing/2014/main" id="{1CA2CAD1-2175-4646-82D9-C258CEC983B8}"/>
                  </a:ext>
                </a:extLst>
              </p:cNvPr>
              <p:cNvSpPr txBox="1"/>
              <p:nvPr/>
            </p:nvSpPr>
            <p:spPr>
              <a:xfrm>
                <a:off x="4793872" y="970578"/>
                <a:ext cx="258404" cy="276999"/>
              </a:xfrm>
              <a:prstGeom prst="rect">
                <a:avLst/>
              </a:prstGeom>
              <a:noFill/>
            </p:spPr>
            <p:txBody>
              <a:bodyPr wrap="none" rtlCol="0">
                <a:spAutoFit/>
              </a:bodyPr>
              <a:lstStyle/>
              <a:p>
                <a:r>
                  <a:rPr lang="en-US" sz="1200" dirty="0"/>
                  <a:t>a</a:t>
                </a:r>
              </a:p>
            </p:txBody>
          </p:sp>
          <p:sp>
            <p:nvSpPr>
              <p:cNvPr id="596" name="TextBox 595">
                <a:extLst>
                  <a:ext uri="{FF2B5EF4-FFF2-40B4-BE49-F238E27FC236}">
                    <a16:creationId xmlns:a16="http://schemas.microsoft.com/office/drawing/2014/main" id="{86952883-58BD-684A-90D8-02D84D3EF2C0}"/>
                  </a:ext>
                </a:extLst>
              </p:cNvPr>
              <p:cNvSpPr txBox="1"/>
              <p:nvPr/>
            </p:nvSpPr>
            <p:spPr>
              <a:xfrm>
                <a:off x="5128580" y="667620"/>
                <a:ext cx="258404" cy="276999"/>
              </a:xfrm>
              <a:prstGeom prst="rect">
                <a:avLst/>
              </a:prstGeom>
              <a:noFill/>
            </p:spPr>
            <p:txBody>
              <a:bodyPr wrap="none" rtlCol="0">
                <a:spAutoFit/>
              </a:bodyPr>
              <a:lstStyle/>
              <a:p>
                <a:r>
                  <a:rPr lang="en-US" sz="1200" dirty="0"/>
                  <a:t>a</a:t>
                </a:r>
              </a:p>
            </p:txBody>
          </p:sp>
        </p:grpSp>
        <p:grpSp>
          <p:nvGrpSpPr>
            <p:cNvPr id="580" name="Group 579">
              <a:extLst>
                <a:ext uri="{FF2B5EF4-FFF2-40B4-BE49-F238E27FC236}">
                  <a16:creationId xmlns:a16="http://schemas.microsoft.com/office/drawing/2014/main" id="{7F69F1D3-162D-C941-B45C-D6746CB1BCDB}"/>
                </a:ext>
              </a:extLst>
            </p:cNvPr>
            <p:cNvGrpSpPr/>
            <p:nvPr/>
          </p:nvGrpSpPr>
          <p:grpSpPr>
            <a:xfrm>
              <a:off x="559969" y="157978"/>
              <a:ext cx="3805083" cy="2088000"/>
              <a:chOff x="456165" y="345109"/>
              <a:chExt cx="3805083" cy="2088000"/>
            </a:xfrm>
          </p:grpSpPr>
          <p:graphicFrame>
            <p:nvGraphicFramePr>
              <p:cNvPr id="587" name="Chart 586">
                <a:extLst>
                  <a:ext uri="{FF2B5EF4-FFF2-40B4-BE49-F238E27FC236}">
                    <a16:creationId xmlns:a16="http://schemas.microsoft.com/office/drawing/2014/main" id="{9C5ED1BB-93FC-B940-85D5-530FF5D685BA}"/>
                  </a:ext>
                </a:extLst>
              </p:cNvPr>
              <p:cNvGraphicFramePr>
                <a:graphicFrameLocks noChangeAspect="1"/>
              </p:cNvGraphicFramePr>
              <p:nvPr>
                <p:extLst>
                  <p:ext uri="{D42A27DB-BD31-4B8C-83A1-F6EECF244321}">
                    <p14:modId xmlns:p14="http://schemas.microsoft.com/office/powerpoint/2010/main" val="906265181"/>
                  </p:ext>
                </p:extLst>
              </p:nvPr>
            </p:nvGraphicFramePr>
            <p:xfrm>
              <a:off x="456165" y="345109"/>
              <a:ext cx="3805083" cy="2088000"/>
            </p:xfrm>
            <a:graphic>
              <a:graphicData uri="http://schemas.openxmlformats.org/drawingml/2006/chart">
                <c:chart xmlns:c="http://schemas.openxmlformats.org/drawingml/2006/chart" xmlns:r="http://schemas.openxmlformats.org/officeDocument/2006/relationships" r:id="rId21"/>
              </a:graphicData>
            </a:graphic>
          </p:graphicFrame>
          <p:sp>
            <p:nvSpPr>
              <p:cNvPr id="588" name="TextBox 587">
                <a:extLst>
                  <a:ext uri="{FF2B5EF4-FFF2-40B4-BE49-F238E27FC236}">
                    <a16:creationId xmlns:a16="http://schemas.microsoft.com/office/drawing/2014/main" id="{0EAD721B-5921-7246-A13A-88B738557315}"/>
                  </a:ext>
                </a:extLst>
              </p:cNvPr>
              <p:cNvSpPr txBox="1"/>
              <p:nvPr/>
            </p:nvSpPr>
            <p:spPr>
              <a:xfrm>
                <a:off x="2597969" y="1323166"/>
                <a:ext cx="330540" cy="276999"/>
              </a:xfrm>
              <a:prstGeom prst="rect">
                <a:avLst/>
              </a:prstGeom>
              <a:noFill/>
            </p:spPr>
            <p:txBody>
              <a:bodyPr wrap="none" rtlCol="0">
                <a:spAutoFit/>
              </a:bodyPr>
              <a:lstStyle/>
              <a:p>
                <a:r>
                  <a:rPr lang="en-US" sz="1200" dirty="0" err="1"/>
                  <a:t>bc</a:t>
                </a:r>
                <a:endParaRPr lang="en-US" sz="1200" dirty="0"/>
              </a:p>
            </p:txBody>
          </p:sp>
          <p:sp>
            <p:nvSpPr>
              <p:cNvPr id="589" name="TextBox 588">
                <a:extLst>
                  <a:ext uri="{FF2B5EF4-FFF2-40B4-BE49-F238E27FC236}">
                    <a16:creationId xmlns:a16="http://schemas.microsoft.com/office/drawing/2014/main" id="{0D47C366-ACD8-2B4E-BA93-B9379C9C63AF}"/>
                  </a:ext>
                </a:extLst>
              </p:cNvPr>
              <p:cNvSpPr txBox="1"/>
              <p:nvPr/>
            </p:nvSpPr>
            <p:spPr>
              <a:xfrm>
                <a:off x="2961636" y="406173"/>
                <a:ext cx="258404" cy="276999"/>
              </a:xfrm>
              <a:prstGeom prst="rect">
                <a:avLst/>
              </a:prstGeom>
              <a:noFill/>
            </p:spPr>
            <p:txBody>
              <a:bodyPr wrap="none" rtlCol="0">
                <a:spAutoFit/>
              </a:bodyPr>
              <a:lstStyle/>
              <a:p>
                <a:r>
                  <a:rPr lang="en-US" sz="1200" dirty="0"/>
                  <a:t>a</a:t>
                </a:r>
              </a:p>
            </p:txBody>
          </p:sp>
          <p:sp>
            <p:nvSpPr>
              <p:cNvPr id="590" name="TextBox 589">
                <a:extLst>
                  <a:ext uri="{FF2B5EF4-FFF2-40B4-BE49-F238E27FC236}">
                    <a16:creationId xmlns:a16="http://schemas.microsoft.com/office/drawing/2014/main" id="{908A2B3D-D70B-A748-AF29-BA669EF6457B}"/>
                  </a:ext>
                </a:extLst>
              </p:cNvPr>
              <p:cNvSpPr txBox="1"/>
              <p:nvPr/>
            </p:nvSpPr>
            <p:spPr>
              <a:xfrm>
                <a:off x="1430854" y="1527392"/>
                <a:ext cx="258404" cy="276999"/>
              </a:xfrm>
              <a:prstGeom prst="rect">
                <a:avLst/>
              </a:prstGeom>
              <a:noFill/>
            </p:spPr>
            <p:txBody>
              <a:bodyPr wrap="none" rtlCol="0">
                <a:spAutoFit/>
              </a:bodyPr>
              <a:lstStyle/>
              <a:p>
                <a:r>
                  <a:rPr lang="en-US" sz="1200" dirty="0"/>
                  <a:t>c</a:t>
                </a:r>
              </a:p>
            </p:txBody>
          </p:sp>
          <p:sp>
            <p:nvSpPr>
              <p:cNvPr id="591" name="TextBox 590">
                <a:extLst>
                  <a:ext uri="{FF2B5EF4-FFF2-40B4-BE49-F238E27FC236}">
                    <a16:creationId xmlns:a16="http://schemas.microsoft.com/office/drawing/2014/main" id="{7EDD0CAB-48EA-9241-B46B-AE33B06C803E}"/>
                  </a:ext>
                </a:extLst>
              </p:cNvPr>
              <p:cNvSpPr txBox="1"/>
              <p:nvPr/>
            </p:nvSpPr>
            <p:spPr>
              <a:xfrm>
                <a:off x="1740098" y="794611"/>
                <a:ext cx="338554" cy="276999"/>
              </a:xfrm>
              <a:prstGeom prst="rect">
                <a:avLst/>
              </a:prstGeom>
              <a:noFill/>
            </p:spPr>
            <p:txBody>
              <a:bodyPr wrap="none" rtlCol="0">
                <a:spAutoFit/>
              </a:bodyPr>
              <a:lstStyle/>
              <a:p>
                <a:r>
                  <a:rPr lang="en-US" sz="1200" dirty="0"/>
                  <a:t>ab</a:t>
                </a:r>
              </a:p>
            </p:txBody>
          </p:sp>
        </p:grpSp>
        <p:grpSp>
          <p:nvGrpSpPr>
            <p:cNvPr id="581" name="Group 580">
              <a:extLst>
                <a:ext uri="{FF2B5EF4-FFF2-40B4-BE49-F238E27FC236}">
                  <a16:creationId xmlns:a16="http://schemas.microsoft.com/office/drawing/2014/main" id="{1B42F173-831E-3D4B-823E-88835C8399BE}"/>
                </a:ext>
              </a:extLst>
            </p:cNvPr>
            <p:cNvGrpSpPr/>
            <p:nvPr/>
          </p:nvGrpSpPr>
          <p:grpSpPr>
            <a:xfrm>
              <a:off x="3790986" y="160849"/>
              <a:ext cx="3805083" cy="2088000"/>
              <a:chOff x="518401" y="2459647"/>
              <a:chExt cx="3805083" cy="2088000"/>
            </a:xfrm>
          </p:grpSpPr>
          <p:graphicFrame>
            <p:nvGraphicFramePr>
              <p:cNvPr id="582" name="Chart 581">
                <a:extLst>
                  <a:ext uri="{FF2B5EF4-FFF2-40B4-BE49-F238E27FC236}">
                    <a16:creationId xmlns:a16="http://schemas.microsoft.com/office/drawing/2014/main" id="{1B4A0517-4DB8-7B4C-9FFC-C1D9CCE4B41D}"/>
                  </a:ext>
                </a:extLst>
              </p:cNvPr>
              <p:cNvGraphicFramePr>
                <a:graphicFrameLocks noChangeAspect="1"/>
              </p:cNvGraphicFramePr>
              <p:nvPr>
                <p:extLst>
                  <p:ext uri="{D42A27DB-BD31-4B8C-83A1-F6EECF244321}">
                    <p14:modId xmlns:p14="http://schemas.microsoft.com/office/powerpoint/2010/main" val="1271497835"/>
                  </p:ext>
                </p:extLst>
              </p:nvPr>
            </p:nvGraphicFramePr>
            <p:xfrm>
              <a:off x="518401" y="2459647"/>
              <a:ext cx="3805083" cy="2088000"/>
            </p:xfrm>
            <a:graphic>
              <a:graphicData uri="http://schemas.openxmlformats.org/drawingml/2006/chart">
                <c:chart xmlns:c="http://schemas.openxmlformats.org/drawingml/2006/chart" xmlns:r="http://schemas.openxmlformats.org/officeDocument/2006/relationships" r:id="rId22"/>
              </a:graphicData>
            </a:graphic>
          </p:graphicFrame>
          <p:sp>
            <p:nvSpPr>
              <p:cNvPr id="583" name="TextBox 582">
                <a:extLst>
                  <a:ext uri="{FF2B5EF4-FFF2-40B4-BE49-F238E27FC236}">
                    <a16:creationId xmlns:a16="http://schemas.microsoft.com/office/drawing/2014/main" id="{659E081D-86B4-AE41-8EDF-204DDE5D1C5A}"/>
                  </a:ext>
                </a:extLst>
              </p:cNvPr>
              <p:cNvSpPr txBox="1"/>
              <p:nvPr/>
            </p:nvSpPr>
            <p:spPr>
              <a:xfrm>
                <a:off x="2739132" y="3430229"/>
                <a:ext cx="264816" cy="276999"/>
              </a:xfrm>
              <a:prstGeom prst="rect">
                <a:avLst/>
              </a:prstGeom>
              <a:noFill/>
            </p:spPr>
            <p:txBody>
              <a:bodyPr wrap="none" rtlCol="0">
                <a:spAutoFit/>
              </a:bodyPr>
              <a:lstStyle/>
              <a:p>
                <a:r>
                  <a:rPr lang="en-US" sz="1200" dirty="0"/>
                  <a:t>b</a:t>
                </a:r>
              </a:p>
            </p:txBody>
          </p:sp>
          <p:sp>
            <p:nvSpPr>
              <p:cNvPr id="584" name="TextBox 583">
                <a:extLst>
                  <a:ext uri="{FF2B5EF4-FFF2-40B4-BE49-F238E27FC236}">
                    <a16:creationId xmlns:a16="http://schemas.microsoft.com/office/drawing/2014/main" id="{12CCA13E-89BA-CF4F-8E79-63FEC906D150}"/>
                  </a:ext>
                </a:extLst>
              </p:cNvPr>
              <p:cNvSpPr txBox="1"/>
              <p:nvPr/>
            </p:nvSpPr>
            <p:spPr>
              <a:xfrm>
                <a:off x="3067373" y="2915336"/>
                <a:ext cx="264816" cy="276999"/>
              </a:xfrm>
              <a:prstGeom prst="rect">
                <a:avLst/>
              </a:prstGeom>
              <a:noFill/>
            </p:spPr>
            <p:txBody>
              <a:bodyPr wrap="none" rtlCol="0">
                <a:spAutoFit/>
              </a:bodyPr>
              <a:lstStyle/>
              <a:p>
                <a:r>
                  <a:rPr lang="en-US" sz="1200" dirty="0"/>
                  <a:t>a</a:t>
                </a:r>
              </a:p>
            </p:txBody>
          </p:sp>
          <p:sp>
            <p:nvSpPr>
              <p:cNvPr id="585" name="TextBox 584">
                <a:extLst>
                  <a:ext uri="{FF2B5EF4-FFF2-40B4-BE49-F238E27FC236}">
                    <a16:creationId xmlns:a16="http://schemas.microsoft.com/office/drawing/2014/main" id="{7B89C5B5-C5F1-D348-B946-D1965A14D49B}"/>
                  </a:ext>
                </a:extLst>
              </p:cNvPr>
              <p:cNvSpPr txBox="1"/>
              <p:nvPr/>
            </p:nvSpPr>
            <p:spPr>
              <a:xfrm>
                <a:off x="1493883" y="3195174"/>
                <a:ext cx="338554" cy="276999"/>
              </a:xfrm>
              <a:prstGeom prst="rect">
                <a:avLst/>
              </a:prstGeom>
              <a:noFill/>
            </p:spPr>
            <p:txBody>
              <a:bodyPr wrap="none" rtlCol="0">
                <a:spAutoFit/>
              </a:bodyPr>
              <a:lstStyle/>
              <a:p>
                <a:r>
                  <a:rPr lang="en-US" sz="1200" dirty="0"/>
                  <a:t>ab</a:t>
                </a:r>
              </a:p>
            </p:txBody>
          </p:sp>
          <p:sp>
            <p:nvSpPr>
              <p:cNvPr id="586" name="TextBox 585">
                <a:extLst>
                  <a:ext uri="{FF2B5EF4-FFF2-40B4-BE49-F238E27FC236}">
                    <a16:creationId xmlns:a16="http://schemas.microsoft.com/office/drawing/2014/main" id="{3B732081-2E29-6046-A888-7A874B548FD7}"/>
                  </a:ext>
                </a:extLst>
              </p:cNvPr>
              <p:cNvSpPr txBox="1"/>
              <p:nvPr/>
            </p:nvSpPr>
            <p:spPr>
              <a:xfrm>
                <a:off x="1885304" y="2711448"/>
                <a:ext cx="258404" cy="276999"/>
              </a:xfrm>
              <a:prstGeom prst="rect">
                <a:avLst/>
              </a:prstGeom>
              <a:noFill/>
            </p:spPr>
            <p:txBody>
              <a:bodyPr wrap="none" rtlCol="0">
                <a:spAutoFit/>
              </a:bodyPr>
              <a:lstStyle/>
              <a:p>
                <a:r>
                  <a:rPr lang="en-US" sz="1200" dirty="0"/>
                  <a:t>a</a:t>
                </a:r>
              </a:p>
            </p:txBody>
          </p:sp>
        </p:grpSp>
      </p:grpSp>
      <p:grpSp>
        <p:nvGrpSpPr>
          <p:cNvPr id="2" name="Group 1">
            <a:extLst>
              <a:ext uri="{FF2B5EF4-FFF2-40B4-BE49-F238E27FC236}">
                <a16:creationId xmlns:a16="http://schemas.microsoft.com/office/drawing/2014/main" id="{6C906BC2-23C3-9A4A-84E9-71BC931E48BF}"/>
              </a:ext>
            </a:extLst>
          </p:cNvPr>
          <p:cNvGrpSpPr/>
          <p:nvPr/>
        </p:nvGrpSpPr>
        <p:grpSpPr>
          <a:xfrm>
            <a:off x="1539182" y="13235601"/>
            <a:ext cx="13617412" cy="2875570"/>
            <a:chOff x="1634695" y="16719204"/>
            <a:chExt cx="13617412" cy="2875570"/>
          </a:xfrm>
        </p:grpSpPr>
        <p:grpSp>
          <p:nvGrpSpPr>
            <p:cNvPr id="295" name="Group 294">
              <a:extLst>
                <a:ext uri="{FF2B5EF4-FFF2-40B4-BE49-F238E27FC236}">
                  <a16:creationId xmlns:a16="http://schemas.microsoft.com/office/drawing/2014/main" id="{751384D8-5C98-C44C-8C5F-5E507FA6340F}"/>
                </a:ext>
              </a:extLst>
            </p:cNvPr>
            <p:cNvGrpSpPr/>
            <p:nvPr/>
          </p:nvGrpSpPr>
          <p:grpSpPr>
            <a:xfrm>
              <a:off x="4696817" y="16719204"/>
              <a:ext cx="10555290" cy="2875570"/>
              <a:chOff x="320658" y="-147434"/>
              <a:chExt cx="10555290" cy="2875570"/>
            </a:xfrm>
          </p:grpSpPr>
          <p:grpSp>
            <p:nvGrpSpPr>
              <p:cNvPr id="306" name="Group 305">
                <a:extLst>
                  <a:ext uri="{FF2B5EF4-FFF2-40B4-BE49-F238E27FC236}">
                    <a16:creationId xmlns:a16="http://schemas.microsoft.com/office/drawing/2014/main" id="{0F29BC22-D892-A44B-A786-160C18C60B7E}"/>
                  </a:ext>
                </a:extLst>
              </p:cNvPr>
              <p:cNvGrpSpPr/>
              <p:nvPr/>
            </p:nvGrpSpPr>
            <p:grpSpPr>
              <a:xfrm>
                <a:off x="320658" y="-147434"/>
                <a:ext cx="10555290" cy="2875570"/>
                <a:chOff x="320658" y="-147434"/>
                <a:chExt cx="10555290" cy="2875570"/>
              </a:xfrm>
            </p:grpSpPr>
            <p:graphicFrame>
              <p:nvGraphicFramePr>
                <p:cNvPr id="315" name="Chart 314">
                  <a:extLst>
                    <a:ext uri="{FF2B5EF4-FFF2-40B4-BE49-F238E27FC236}">
                      <a16:creationId xmlns:a16="http://schemas.microsoft.com/office/drawing/2014/main" id="{6564FFCD-2A23-7746-AB2C-8E036D33EE83}"/>
                    </a:ext>
                  </a:extLst>
                </p:cNvPr>
                <p:cNvGraphicFramePr>
                  <a:graphicFrameLocks/>
                </p:cNvGraphicFramePr>
                <p:nvPr>
                  <p:extLst>
                    <p:ext uri="{D42A27DB-BD31-4B8C-83A1-F6EECF244321}">
                      <p14:modId xmlns:p14="http://schemas.microsoft.com/office/powerpoint/2010/main" val="29065558"/>
                    </p:ext>
                  </p:extLst>
                </p:nvPr>
              </p:nvGraphicFramePr>
              <p:xfrm>
                <a:off x="320658" y="-96814"/>
                <a:ext cx="3997039" cy="2595505"/>
              </p:xfrm>
              <a:graphic>
                <a:graphicData uri="http://schemas.openxmlformats.org/drawingml/2006/chart">
                  <c:chart xmlns:c="http://schemas.openxmlformats.org/drawingml/2006/chart" xmlns:r="http://schemas.openxmlformats.org/officeDocument/2006/relationships" r:id="rId23"/>
                </a:graphicData>
              </a:graphic>
            </p:graphicFrame>
            <p:graphicFrame>
              <p:nvGraphicFramePr>
                <p:cNvPr id="316" name="Chart 315">
                  <a:extLst>
                    <a:ext uri="{FF2B5EF4-FFF2-40B4-BE49-F238E27FC236}">
                      <a16:creationId xmlns:a16="http://schemas.microsoft.com/office/drawing/2014/main" id="{28BA3EB9-D6AE-6A4A-9A9F-6C8AB8BC64B3}"/>
                    </a:ext>
                  </a:extLst>
                </p:cNvPr>
                <p:cNvGraphicFramePr>
                  <a:graphicFrameLocks/>
                </p:cNvGraphicFramePr>
                <p:nvPr>
                  <p:extLst>
                    <p:ext uri="{D42A27DB-BD31-4B8C-83A1-F6EECF244321}">
                      <p14:modId xmlns:p14="http://schemas.microsoft.com/office/powerpoint/2010/main" val="945354544"/>
                    </p:ext>
                  </p:extLst>
                </p:nvPr>
              </p:nvGraphicFramePr>
              <p:xfrm>
                <a:off x="6878909" y="154500"/>
                <a:ext cx="3997039" cy="2573636"/>
              </p:xfrm>
              <a:graphic>
                <a:graphicData uri="http://schemas.openxmlformats.org/drawingml/2006/chart">
                  <c:chart xmlns:c="http://schemas.openxmlformats.org/drawingml/2006/chart" xmlns:r="http://schemas.openxmlformats.org/officeDocument/2006/relationships" r:id="rId24"/>
                </a:graphicData>
              </a:graphic>
            </p:graphicFrame>
            <p:graphicFrame>
              <p:nvGraphicFramePr>
                <p:cNvPr id="317" name="Chart 316">
                  <a:extLst>
                    <a:ext uri="{FF2B5EF4-FFF2-40B4-BE49-F238E27FC236}">
                      <a16:creationId xmlns:a16="http://schemas.microsoft.com/office/drawing/2014/main" id="{11A5491B-285A-EB4D-B16A-2A3AD66CA99E}"/>
                    </a:ext>
                  </a:extLst>
                </p:cNvPr>
                <p:cNvGraphicFramePr>
                  <a:graphicFrameLocks/>
                </p:cNvGraphicFramePr>
                <p:nvPr>
                  <p:extLst>
                    <p:ext uri="{D42A27DB-BD31-4B8C-83A1-F6EECF244321}">
                      <p14:modId xmlns:p14="http://schemas.microsoft.com/office/powerpoint/2010/main" val="4073885752"/>
                    </p:ext>
                  </p:extLst>
                </p:nvPr>
              </p:nvGraphicFramePr>
              <p:xfrm>
                <a:off x="3488506" y="-147434"/>
                <a:ext cx="3997039" cy="2595505"/>
              </p:xfrm>
              <a:graphic>
                <a:graphicData uri="http://schemas.openxmlformats.org/drawingml/2006/chart">
                  <c:chart xmlns:c="http://schemas.openxmlformats.org/drawingml/2006/chart" xmlns:r="http://schemas.openxmlformats.org/officeDocument/2006/relationships" r:id="rId25"/>
                </a:graphicData>
              </a:graphic>
            </p:graphicFrame>
            <p:sp>
              <p:nvSpPr>
                <p:cNvPr id="318" name="TextBox 317">
                  <a:extLst>
                    <a:ext uri="{FF2B5EF4-FFF2-40B4-BE49-F238E27FC236}">
                      <a16:creationId xmlns:a16="http://schemas.microsoft.com/office/drawing/2014/main" id="{48BA8E9E-6E46-7C40-AB8C-6A95B893722A}"/>
                    </a:ext>
                  </a:extLst>
                </p:cNvPr>
                <p:cNvSpPr txBox="1"/>
                <p:nvPr/>
              </p:nvSpPr>
              <p:spPr>
                <a:xfrm>
                  <a:off x="2615547" y="993620"/>
                  <a:ext cx="258404" cy="276999"/>
                </a:xfrm>
                <a:prstGeom prst="rect">
                  <a:avLst/>
                </a:prstGeom>
                <a:noFill/>
              </p:spPr>
              <p:txBody>
                <a:bodyPr wrap="none" rtlCol="0">
                  <a:spAutoFit/>
                </a:bodyPr>
                <a:lstStyle/>
                <a:p>
                  <a:r>
                    <a:rPr lang="en-US" sz="1200" dirty="0"/>
                    <a:t>c</a:t>
                  </a:r>
                </a:p>
              </p:txBody>
            </p:sp>
            <p:sp>
              <p:nvSpPr>
                <p:cNvPr id="319" name="TextBox 318">
                  <a:extLst>
                    <a:ext uri="{FF2B5EF4-FFF2-40B4-BE49-F238E27FC236}">
                      <a16:creationId xmlns:a16="http://schemas.microsoft.com/office/drawing/2014/main" id="{A59419D8-4F3D-0841-A65A-3B82125F60C8}"/>
                    </a:ext>
                  </a:extLst>
                </p:cNvPr>
                <p:cNvSpPr txBox="1"/>
                <p:nvPr/>
              </p:nvSpPr>
              <p:spPr>
                <a:xfrm>
                  <a:off x="2944924" y="723451"/>
                  <a:ext cx="264816" cy="276999"/>
                </a:xfrm>
                <a:prstGeom prst="rect">
                  <a:avLst/>
                </a:prstGeom>
                <a:noFill/>
              </p:spPr>
              <p:txBody>
                <a:bodyPr wrap="none" rtlCol="0">
                  <a:spAutoFit/>
                </a:bodyPr>
                <a:lstStyle/>
                <a:p>
                  <a:r>
                    <a:rPr lang="en-US" sz="1200" dirty="0"/>
                    <a:t>b</a:t>
                  </a:r>
                </a:p>
              </p:txBody>
            </p:sp>
            <p:sp>
              <p:nvSpPr>
                <p:cNvPr id="320" name="TextBox 319">
                  <a:extLst>
                    <a:ext uri="{FF2B5EF4-FFF2-40B4-BE49-F238E27FC236}">
                      <a16:creationId xmlns:a16="http://schemas.microsoft.com/office/drawing/2014/main" id="{F428AE74-0FA2-094E-AD76-D0C72946539F}"/>
                    </a:ext>
                  </a:extLst>
                </p:cNvPr>
                <p:cNvSpPr txBox="1"/>
                <p:nvPr/>
              </p:nvSpPr>
              <p:spPr>
                <a:xfrm>
                  <a:off x="1395694" y="616507"/>
                  <a:ext cx="338554" cy="276999"/>
                </a:xfrm>
                <a:prstGeom prst="rect">
                  <a:avLst/>
                </a:prstGeom>
                <a:noFill/>
              </p:spPr>
              <p:txBody>
                <a:bodyPr wrap="none" rtlCol="0">
                  <a:spAutoFit/>
                </a:bodyPr>
                <a:lstStyle/>
                <a:p>
                  <a:r>
                    <a:rPr lang="en-US" sz="1200" dirty="0"/>
                    <a:t>ab</a:t>
                  </a:r>
                </a:p>
              </p:txBody>
            </p:sp>
            <p:sp>
              <p:nvSpPr>
                <p:cNvPr id="321" name="TextBox 320">
                  <a:extLst>
                    <a:ext uri="{FF2B5EF4-FFF2-40B4-BE49-F238E27FC236}">
                      <a16:creationId xmlns:a16="http://schemas.microsoft.com/office/drawing/2014/main" id="{4F34D089-2333-C343-B1EB-C722C7526275}"/>
                    </a:ext>
                  </a:extLst>
                </p:cNvPr>
                <p:cNvSpPr txBox="1"/>
                <p:nvPr/>
              </p:nvSpPr>
              <p:spPr>
                <a:xfrm>
                  <a:off x="1770475" y="467498"/>
                  <a:ext cx="258404" cy="276999"/>
                </a:xfrm>
                <a:prstGeom prst="rect">
                  <a:avLst/>
                </a:prstGeom>
                <a:noFill/>
              </p:spPr>
              <p:txBody>
                <a:bodyPr wrap="none" rtlCol="0">
                  <a:spAutoFit/>
                </a:bodyPr>
                <a:lstStyle/>
                <a:p>
                  <a:r>
                    <a:rPr lang="en-US" sz="1200" dirty="0"/>
                    <a:t>a</a:t>
                  </a:r>
                </a:p>
              </p:txBody>
            </p:sp>
            <p:sp>
              <p:nvSpPr>
                <p:cNvPr id="322" name="TextBox 321">
                  <a:extLst>
                    <a:ext uri="{FF2B5EF4-FFF2-40B4-BE49-F238E27FC236}">
                      <a16:creationId xmlns:a16="http://schemas.microsoft.com/office/drawing/2014/main" id="{326E1BEA-6AAD-2A46-AE1D-82938B7B6D3A}"/>
                    </a:ext>
                  </a:extLst>
                </p:cNvPr>
                <p:cNvSpPr txBox="1"/>
                <p:nvPr/>
              </p:nvSpPr>
              <p:spPr>
                <a:xfrm>
                  <a:off x="9237812" y="688298"/>
                  <a:ext cx="264816" cy="276999"/>
                </a:xfrm>
                <a:prstGeom prst="rect">
                  <a:avLst/>
                </a:prstGeom>
                <a:noFill/>
              </p:spPr>
              <p:txBody>
                <a:bodyPr wrap="none" rtlCol="0">
                  <a:spAutoFit/>
                </a:bodyPr>
                <a:lstStyle/>
                <a:p>
                  <a:r>
                    <a:rPr lang="en-US" sz="1200" dirty="0"/>
                    <a:t>b</a:t>
                  </a:r>
                </a:p>
              </p:txBody>
            </p:sp>
            <p:sp>
              <p:nvSpPr>
                <p:cNvPr id="323" name="TextBox 322">
                  <a:extLst>
                    <a:ext uri="{FF2B5EF4-FFF2-40B4-BE49-F238E27FC236}">
                      <a16:creationId xmlns:a16="http://schemas.microsoft.com/office/drawing/2014/main" id="{C87105A0-B632-6D4E-88AD-EE6446DEF773}"/>
                    </a:ext>
                  </a:extLst>
                </p:cNvPr>
                <p:cNvSpPr txBox="1"/>
                <p:nvPr/>
              </p:nvSpPr>
              <p:spPr>
                <a:xfrm>
                  <a:off x="9590049" y="977936"/>
                  <a:ext cx="250390" cy="276999"/>
                </a:xfrm>
                <a:prstGeom prst="rect">
                  <a:avLst/>
                </a:prstGeom>
                <a:noFill/>
              </p:spPr>
              <p:txBody>
                <a:bodyPr wrap="none" rtlCol="0">
                  <a:spAutoFit/>
                </a:bodyPr>
                <a:lstStyle/>
                <a:p>
                  <a:r>
                    <a:rPr lang="en-US" sz="1200" dirty="0"/>
                    <a:t>c</a:t>
                  </a:r>
                </a:p>
              </p:txBody>
            </p:sp>
            <p:sp>
              <p:nvSpPr>
                <p:cNvPr id="324" name="TextBox 323">
                  <a:extLst>
                    <a:ext uri="{FF2B5EF4-FFF2-40B4-BE49-F238E27FC236}">
                      <a16:creationId xmlns:a16="http://schemas.microsoft.com/office/drawing/2014/main" id="{F0D476CE-A345-BF43-9872-ADC7FF99D89F}"/>
                    </a:ext>
                  </a:extLst>
                </p:cNvPr>
                <p:cNvSpPr txBox="1"/>
                <p:nvPr/>
              </p:nvSpPr>
              <p:spPr>
                <a:xfrm>
                  <a:off x="8050409" y="515479"/>
                  <a:ext cx="258404" cy="276999"/>
                </a:xfrm>
                <a:prstGeom prst="rect">
                  <a:avLst/>
                </a:prstGeom>
                <a:noFill/>
              </p:spPr>
              <p:txBody>
                <a:bodyPr wrap="none" rtlCol="0">
                  <a:spAutoFit/>
                </a:bodyPr>
                <a:lstStyle/>
                <a:p>
                  <a:r>
                    <a:rPr lang="en-US" sz="1200" dirty="0"/>
                    <a:t>a</a:t>
                  </a:r>
                </a:p>
              </p:txBody>
            </p:sp>
            <p:sp>
              <p:nvSpPr>
                <p:cNvPr id="325" name="TextBox 324">
                  <a:extLst>
                    <a:ext uri="{FF2B5EF4-FFF2-40B4-BE49-F238E27FC236}">
                      <a16:creationId xmlns:a16="http://schemas.microsoft.com/office/drawing/2014/main" id="{045614F9-A9FF-6A4B-A608-EA8447FA9437}"/>
                    </a:ext>
                  </a:extLst>
                </p:cNvPr>
                <p:cNvSpPr txBox="1"/>
                <p:nvPr/>
              </p:nvSpPr>
              <p:spPr>
                <a:xfrm>
                  <a:off x="8392740" y="759033"/>
                  <a:ext cx="264816" cy="276999"/>
                </a:xfrm>
                <a:prstGeom prst="rect">
                  <a:avLst/>
                </a:prstGeom>
                <a:noFill/>
              </p:spPr>
              <p:txBody>
                <a:bodyPr wrap="none" rtlCol="0">
                  <a:spAutoFit/>
                </a:bodyPr>
                <a:lstStyle/>
                <a:p>
                  <a:r>
                    <a:rPr lang="en-US" sz="1200" dirty="0"/>
                    <a:t>b</a:t>
                  </a:r>
                </a:p>
              </p:txBody>
            </p:sp>
            <p:sp>
              <p:nvSpPr>
                <p:cNvPr id="326" name="TextBox 325">
                  <a:extLst>
                    <a:ext uri="{FF2B5EF4-FFF2-40B4-BE49-F238E27FC236}">
                      <a16:creationId xmlns:a16="http://schemas.microsoft.com/office/drawing/2014/main" id="{687705C0-52B1-BF4A-B3B5-203B993639E0}"/>
                    </a:ext>
                  </a:extLst>
                </p:cNvPr>
                <p:cNvSpPr txBox="1"/>
                <p:nvPr/>
              </p:nvSpPr>
              <p:spPr>
                <a:xfrm>
                  <a:off x="5912462" y="433939"/>
                  <a:ext cx="264816" cy="276999"/>
                </a:xfrm>
                <a:prstGeom prst="rect">
                  <a:avLst/>
                </a:prstGeom>
                <a:noFill/>
              </p:spPr>
              <p:txBody>
                <a:bodyPr wrap="none" rtlCol="0">
                  <a:spAutoFit/>
                </a:bodyPr>
                <a:lstStyle/>
                <a:p>
                  <a:r>
                    <a:rPr lang="en-US" sz="1200" dirty="0"/>
                    <a:t>a</a:t>
                  </a:r>
                </a:p>
              </p:txBody>
            </p:sp>
            <p:sp>
              <p:nvSpPr>
                <p:cNvPr id="327" name="TextBox 326">
                  <a:extLst>
                    <a:ext uri="{FF2B5EF4-FFF2-40B4-BE49-F238E27FC236}">
                      <a16:creationId xmlns:a16="http://schemas.microsoft.com/office/drawing/2014/main" id="{975943D1-3B08-F242-B72D-681844D59342}"/>
                    </a:ext>
                  </a:extLst>
                </p:cNvPr>
                <p:cNvSpPr txBox="1"/>
                <p:nvPr/>
              </p:nvSpPr>
              <p:spPr>
                <a:xfrm>
                  <a:off x="6265619" y="1029458"/>
                  <a:ext cx="264816" cy="276999"/>
                </a:xfrm>
                <a:prstGeom prst="rect">
                  <a:avLst/>
                </a:prstGeom>
                <a:noFill/>
              </p:spPr>
              <p:txBody>
                <a:bodyPr wrap="none" rtlCol="0">
                  <a:spAutoFit/>
                </a:bodyPr>
                <a:lstStyle/>
                <a:p>
                  <a:r>
                    <a:rPr lang="en-US" sz="1200" dirty="0"/>
                    <a:t>b</a:t>
                  </a:r>
                </a:p>
              </p:txBody>
            </p:sp>
            <p:sp>
              <p:nvSpPr>
                <p:cNvPr id="328" name="TextBox 327">
                  <a:extLst>
                    <a:ext uri="{FF2B5EF4-FFF2-40B4-BE49-F238E27FC236}">
                      <a16:creationId xmlns:a16="http://schemas.microsoft.com/office/drawing/2014/main" id="{70394E75-974F-C544-B6DC-9FBB700C0BDD}"/>
                    </a:ext>
                  </a:extLst>
                </p:cNvPr>
                <p:cNvSpPr txBox="1"/>
                <p:nvPr/>
              </p:nvSpPr>
              <p:spPr>
                <a:xfrm>
                  <a:off x="4648729" y="738505"/>
                  <a:ext cx="338554" cy="276999"/>
                </a:xfrm>
                <a:prstGeom prst="rect">
                  <a:avLst/>
                </a:prstGeom>
                <a:noFill/>
              </p:spPr>
              <p:txBody>
                <a:bodyPr wrap="none" rtlCol="0">
                  <a:spAutoFit/>
                </a:bodyPr>
                <a:lstStyle/>
                <a:p>
                  <a:r>
                    <a:rPr lang="en-US" sz="1200" dirty="0"/>
                    <a:t>ab</a:t>
                  </a:r>
                </a:p>
              </p:txBody>
            </p:sp>
            <p:sp>
              <p:nvSpPr>
                <p:cNvPr id="329" name="TextBox 328">
                  <a:extLst>
                    <a:ext uri="{FF2B5EF4-FFF2-40B4-BE49-F238E27FC236}">
                      <a16:creationId xmlns:a16="http://schemas.microsoft.com/office/drawing/2014/main" id="{2BD31C8B-6D2E-854D-8E7F-E96D8E7CE606}"/>
                    </a:ext>
                  </a:extLst>
                </p:cNvPr>
                <p:cNvSpPr txBox="1"/>
                <p:nvPr/>
              </p:nvSpPr>
              <p:spPr>
                <a:xfrm>
                  <a:off x="5034020" y="730851"/>
                  <a:ext cx="338554" cy="276999"/>
                </a:xfrm>
                <a:prstGeom prst="rect">
                  <a:avLst/>
                </a:prstGeom>
                <a:noFill/>
              </p:spPr>
              <p:txBody>
                <a:bodyPr wrap="none" rtlCol="0">
                  <a:spAutoFit/>
                </a:bodyPr>
                <a:lstStyle/>
                <a:p>
                  <a:r>
                    <a:rPr lang="en-US" sz="1200" dirty="0"/>
                    <a:t>ab</a:t>
                  </a:r>
                </a:p>
              </p:txBody>
            </p:sp>
          </p:grpSp>
          <p:grpSp>
            <p:nvGrpSpPr>
              <p:cNvPr id="297" name="Group 296">
                <a:extLst>
                  <a:ext uri="{FF2B5EF4-FFF2-40B4-BE49-F238E27FC236}">
                    <a16:creationId xmlns:a16="http://schemas.microsoft.com/office/drawing/2014/main" id="{EE21E60B-4E86-724B-8425-FF982D914733}"/>
                  </a:ext>
                </a:extLst>
              </p:cNvPr>
              <p:cNvGrpSpPr/>
              <p:nvPr/>
            </p:nvGrpSpPr>
            <p:grpSpPr>
              <a:xfrm>
                <a:off x="1517017" y="2121316"/>
                <a:ext cx="8245919" cy="267404"/>
                <a:chOff x="1517017" y="2121316"/>
                <a:chExt cx="8245919" cy="267404"/>
              </a:xfrm>
            </p:grpSpPr>
            <p:sp>
              <p:nvSpPr>
                <p:cNvPr id="298" name="TextBox 1">
                  <a:extLst>
                    <a:ext uri="{FF2B5EF4-FFF2-40B4-BE49-F238E27FC236}">
                      <a16:creationId xmlns:a16="http://schemas.microsoft.com/office/drawing/2014/main" id="{82BA2D6A-525F-224B-8B24-3A9036A2C792}"/>
                    </a:ext>
                  </a:extLst>
                </p:cNvPr>
                <p:cNvSpPr txBox="1"/>
                <p:nvPr/>
              </p:nvSpPr>
              <p:spPr>
                <a:xfrm>
                  <a:off x="8142664" y="2149813"/>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Z39</a:t>
                  </a:r>
                  <a:endParaRPr lang="en-US" sz="1200" baseline="-25000" dirty="0"/>
                </a:p>
              </p:txBody>
            </p:sp>
            <p:sp>
              <p:nvSpPr>
                <p:cNvPr id="299" name="TextBox 1">
                  <a:extLst>
                    <a:ext uri="{FF2B5EF4-FFF2-40B4-BE49-F238E27FC236}">
                      <a16:creationId xmlns:a16="http://schemas.microsoft.com/office/drawing/2014/main" id="{CF60C2D1-9D3B-494A-9A71-6DC3F6273C5F}"/>
                    </a:ext>
                  </a:extLst>
                </p:cNvPr>
                <p:cNvSpPr txBox="1"/>
                <p:nvPr/>
              </p:nvSpPr>
              <p:spPr>
                <a:xfrm>
                  <a:off x="9359577" y="2155156"/>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Z51</a:t>
                  </a:r>
                  <a:endParaRPr lang="en-US" sz="1200" baseline="-25000" dirty="0"/>
                </a:p>
              </p:txBody>
            </p:sp>
            <p:sp>
              <p:nvSpPr>
                <p:cNvPr id="300" name="TextBox 1">
                  <a:extLst>
                    <a:ext uri="{FF2B5EF4-FFF2-40B4-BE49-F238E27FC236}">
                      <a16:creationId xmlns:a16="http://schemas.microsoft.com/office/drawing/2014/main" id="{A2724536-748D-2D46-AC92-25E1655BEFD7}"/>
                    </a:ext>
                  </a:extLst>
                </p:cNvPr>
                <p:cNvSpPr txBox="1"/>
                <p:nvPr/>
              </p:nvSpPr>
              <p:spPr>
                <a:xfrm>
                  <a:off x="1517017" y="2136258"/>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Z39</a:t>
                  </a:r>
                  <a:endParaRPr lang="en-US" sz="1200" baseline="-25000" dirty="0"/>
                </a:p>
              </p:txBody>
            </p:sp>
            <p:sp>
              <p:nvSpPr>
                <p:cNvPr id="301" name="TextBox 1">
                  <a:extLst>
                    <a:ext uri="{FF2B5EF4-FFF2-40B4-BE49-F238E27FC236}">
                      <a16:creationId xmlns:a16="http://schemas.microsoft.com/office/drawing/2014/main" id="{31C7236C-56DA-0144-9235-2FAF96D0B124}"/>
                    </a:ext>
                  </a:extLst>
                </p:cNvPr>
                <p:cNvSpPr txBox="1"/>
                <p:nvPr/>
              </p:nvSpPr>
              <p:spPr>
                <a:xfrm>
                  <a:off x="2733930" y="2131091"/>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Z51</a:t>
                  </a:r>
                  <a:endParaRPr lang="en-US" sz="1200" baseline="-25000" dirty="0"/>
                </a:p>
              </p:txBody>
            </p:sp>
            <p:sp>
              <p:nvSpPr>
                <p:cNvPr id="304" name="TextBox 1">
                  <a:extLst>
                    <a:ext uri="{FF2B5EF4-FFF2-40B4-BE49-F238E27FC236}">
                      <a16:creationId xmlns:a16="http://schemas.microsoft.com/office/drawing/2014/main" id="{5C1DC54C-7785-EB40-84AD-A80FB0BDFE4A}"/>
                    </a:ext>
                  </a:extLst>
                </p:cNvPr>
                <p:cNvSpPr txBox="1"/>
                <p:nvPr/>
              </p:nvSpPr>
              <p:spPr>
                <a:xfrm>
                  <a:off x="4805581" y="2126483"/>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Z39</a:t>
                  </a:r>
                  <a:endParaRPr lang="en-US" sz="1200" baseline="-25000" dirty="0"/>
                </a:p>
              </p:txBody>
            </p:sp>
            <p:sp>
              <p:nvSpPr>
                <p:cNvPr id="305" name="TextBox 1">
                  <a:extLst>
                    <a:ext uri="{FF2B5EF4-FFF2-40B4-BE49-F238E27FC236}">
                      <a16:creationId xmlns:a16="http://schemas.microsoft.com/office/drawing/2014/main" id="{E4519A4E-0F62-4944-AC92-65D6E4D7EE99}"/>
                    </a:ext>
                  </a:extLst>
                </p:cNvPr>
                <p:cNvSpPr txBox="1"/>
                <p:nvPr/>
              </p:nvSpPr>
              <p:spPr>
                <a:xfrm>
                  <a:off x="6022494" y="2121316"/>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Z51</a:t>
                  </a:r>
                  <a:endParaRPr lang="en-US" sz="1200" baseline="-25000" dirty="0"/>
                </a:p>
              </p:txBody>
            </p:sp>
          </p:grpSp>
        </p:grpSp>
        <p:grpSp>
          <p:nvGrpSpPr>
            <p:cNvPr id="602" name="Group 601">
              <a:extLst>
                <a:ext uri="{FF2B5EF4-FFF2-40B4-BE49-F238E27FC236}">
                  <a16:creationId xmlns:a16="http://schemas.microsoft.com/office/drawing/2014/main" id="{002B7EE0-B949-CD4F-9D84-03E8ED857A50}"/>
                </a:ext>
              </a:extLst>
            </p:cNvPr>
            <p:cNvGrpSpPr/>
            <p:nvPr/>
          </p:nvGrpSpPr>
          <p:grpSpPr>
            <a:xfrm>
              <a:off x="1634695" y="17090910"/>
              <a:ext cx="3357130" cy="2182320"/>
              <a:chOff x="2978595" y="14636"/>
              <a:chExt cx="3357130" cy="2182320"/>
            </a:xfrm>
          </p:grpSpPr>
          <p:graphicFrame>
            <p:nvGraphicFramePr>
              <p:cNvPr id="603" name="Chart 602">
                <a:extLst>
                  <a:ext uri="{FF2B5EF4-FFF2-40B4-BE49-F238E27FC236}">
                    <a16:creationId xmlns:a16="http://schemas.microsoft.com/office/drawing/2014/main" id="{D374C991-6DFB-6741-8A3B-19B1AA6FD93B}"/>
                  </a:ext>
                </a:extLst>
              </p:cNvPr>
              <p:cNvGraphicFramePr>
                <a:graphicFrameLocks/>
              </p:cNvGraphicFramePr>
              <p:nvPr>
                <p:extLst>
                  <p:ext uri="{D42A27DB-BD31-4B8C-83A1-F6EECF244321}">
                    <p14:modId xmlns:p14="http://schemas.microsoft.com/office/powerpoint/2010/main" val="1471835730"/>
                  </p:ext>
                </p:extLst>
              </p:nvPr>
            </p:nvGraphicFramePr>
            <p:xfrm>
              <a:off x="2978595" y="14636"/>
              <a:ext cx="3357130" cy="2182320"/>
            </p:xfrm>
            <a:graphic>
              <a:graphicData uri="http://schemas.openxmlformats.org/drawingml/2006/chart">
                <c:chart xmlns:c="http://schemas.openxmlformats.org/drawingml/2006/chart" xmlns:r="http://schemas.openxmlformats.org/officeDocument/2006/relationships" r:id="rId26"/>
              </a:graphicData>
            </a:graphic>
          </p:graphicFrame>
          <p:sp>
            <p:nvSpPr>
              <p:cNvPr id="604" name="TextBox 603">
                <a:extLst>
                  <a:ext uri="{FF2B5EF4-FFF2-40B4-BE49-F238E27FC236}">
                    <a16:creationId xmlns:a16="http://schemas.microsoft.com/office/drawing/2014/main" id="{CF1EC890-9D6C-8549-BA04-B91DE9DF7827}"/>
                  </a:ext>
                </a:extLst>
              </p:cNvPr>
              <p:cNvSpPr txBox="1"/>
              <p:nvPr/>
            </p:nvSpPr>
            <p:spPr>
              <a:xfrm>
                <a:off x="4973356" y="317989"/>
                <a:ext cx="258404" cy="276999"/>
              </a:xfrm>
              <a:prstGeom prst="rect">
                <a:avLst/>
              </a:prstGeom>
              <a:noFill/>
            </p:spPr>
            <p:txBody>
              <a:bodyPr wrap="none" rtlCol="0">
                <a:spAutoFit/>
              </a:bodyPr>
              <a:lstStyle/>
              <a:p>
                <a:r>
                  <a:rPr lang="en-US" sz="1200" dirty="0"/>
                  <a:t>a</a:t>
                </a:r>
              </a:p>
            </p:txBody>
          </p:sp>
          <p:sp>
            <p:nvSpPr>
              <p:cNvPr id="605" name="TextBox 604">
                <a:extLst>
                  <a:ext uri="{FF2B5EF4-FFF2-40B4-BE49-F238E27FC236}">
                    <a16:creationId xmlns:a16="http://schemas.microsoft.com/office/drawing/2014/main" id="{9F60FB43-99A6-6A41-807A-B21321EA09BF}"/>
                  </a:ext>
                </a:extLst>
              </p:cNvPr>
              <p:cNvSpPr txBox="1"/>
              <p:nvPr/>
            </p:nvSpPr>
            <p:spPr>
              <a:xfrm>
                <a:off x="5308866" y="187538"/>
                <a:ext cx="264816" cy="276999"/>
              </a:xfrm>
              <a:prstGeom prst="rect">
                <a:avLst/>
              </a:prstGeom>
              <a:noFill/>
            </p:spPr>
            <p:txBody>
              <a:bodyPr wrap="none" rtlCol="0">
                <a:spAutoFit/>
              </a:bodyPr>
              <a:lstStyle/>
              <a:p>
                <a:r>
                  <a:rPr lang="en-US" sz="1200" dirty="0"/>
                  <a:t>a</a:t>
                </a:r>
              </a:p>
            </p:txBody>
          </p:sp>
          <p:sp>
            <p:nvSpPr>
              <p:cNvPr id="606" name="TextBox 605">
                <a:extLst>
                  <a:ext uri="{FF2B5EF4-FFF2-40B4-BE49-F238E27FC236}">
                    <a16:creationId xmlns:a16="http://schemas.microsoft.com/office/drawing/2014/main" id="{F345E3CA-74F0-094C-9DBA-A4DD8CC38DA7}"/>
                  </a:ext>
                </a:extLst>
              </p:cNvPr>
              <p:cNvSpPr txBox="1"/>
              <p:nvPr/>
            </p:nvSpPr>
            <p:spPr>
              <a:xfrm>
                <a:off x="3717172" y="1286011"/>
                <a:ext cx="250390" cy="276999"/>
              </a:xfrm>
              <a:prstGeom prst="rect">
                <a:avLst/>
              </a:prstGeom>
              <a:noFill/>
            </p:spPr>
            <p:txBody>
              <a:bodyPr wrap="none" rtlCol="0">
                <a:spAutoFit/>
              </a:bodyPr>
              <a:lstStyle/>
              <a:p>
                <a:r>
                  <a:rPr lang="en-US" sz="1200" dirty="0"/>
                  <a:t>c</a:t>
                </a:r>
              </a:p>
            </p:txBody>
          </p:sp>
          <p:sp>
            <p:nvSpPr>
              <p:cNvPr id="607" name="TextBox 606">
                <a:extLst>
                  <a:ext uri="{FF2B5EF4-FFF2-40B4-BE49-F238E27FC236}">
                    <a16:creationId xmlns:a16="http://schemas.microsoft.com/office/drawing/2014/main" id="{969944C0-09F5-D44E-AEF0-5C26A4531816}"/>
                  </a:ext>
                </a:extLst>
              </p:cNvPr>
              <p:cNvSpPr txBox="1"/>
              <p:nvPr/>
            </p:nvSpPr>
            <p:spPr>
              <a:xfrm>
                <a:off x="4091953" y="1137002"/>
                <a:ext cx="264816" cy="276999"/>
              </a:xfrm>
              <a:prstGeom prst="rect">
                <a:avLst/>
              </a:prstGeom>
              <a:noFill/>
            </p:spPr>
            <p:txBody>
              <a:bodyPr wrap="none" rtlCol="0">
                <a:spAutoFit/>
              </a:bodyPr>
              <a:lstStyle/>
              <a:p>
                <a:r>
                  <a:rPr lang="en-US" sz="1200" dirty="0"/>
                  <a:t>b</a:t>
                </a:r>
              </a:p>
            </p:txBody>
          </p:sp>
          <p:sp>
            <p:nvSpPr>
              <p:cNvPr id="608" name="TextBox 1">
                <a:extLst>
                  <a:ext uri="{FF2B5EF4-FFF2-40B4-BE49-F238E27FC236}">
                    <a16:creationId xmlns:a16="http://schemas.microsoft.com/office/drawing/2014/main" id="{3C63A35E-E851-F24E-BB24-BF159827CB88}"/>
                  </a:ext>
                </a:extLst>
              </p:cNvPr>
              <p:cNvSpPr txBox="1"/>
              <p:nvPr/>
            </p:nvSpPr>
            <p:spPr>
              <a:xfrm>
                <a:off x="3821002" y="1938149"/>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Z39</a:t>
                </a:r>
                <a:endParaRPr lang="en-US" sz="1200" baseline="-25000" dirty="0"/>
              </a:p>
            </p:txBody>
          </p:sp>
          <p:sp>
            <p:nvSpPr>
              <p:cNvPr id="609" name="TextBox 1">
                <a:extLst>
                  <a:ext uri="{FF2B5EF4-FFF2-40B4-BE49-F238E27FC236}">
                    <a16:creationId xmlns:a16="http://schemas.microsoft.com/office/drawing/2014/main" id="{5863BF43-FE7F-2645-8820-2382A54A9704}"/>
                  </a:ext>
                </a:extLst>
              </p:cNvPr>
              <p:cNvSpPr txBox="1"/>
              <p:nvPr/>
            </p:nvSpPr>
            <p:spPr>
              <a:xfrm>
                <a:off x="5037915" y="1932982"/>
                <a:ext cx="403359" cy="233564"/>
              </a:xfrm>
              <a:prstGeom prst="rect">
                <a:avLst/>
              </a:prstGeom>
              <a:solidFill>
                <a:srgbClr val="FEFCF1"/>
              </a:solid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Z51</a:t>
                </a:r>
                <a:endParaRPr lang="en-US" sz="1200" baseline="-25000" dirty="0"/>
              </a:p>
            </p:txBody>
          </p:sp>
        </p:grpSp>
      </p:grpSp>
      <p:sp>
        <p:nvSpPr>
          <p:cNvPr id="178" name="TextBox 177">
            <a:extLst>
              <a:ext uri="{FF2B5EF4-FFF2-40B4-BE49-F238E27FC236}">
                <a16:creationId xmlns:a16="http://schemas.microsoft.com/office/drawing/2014/main" id="{3E960BA4-DFF6-6546-87B6-3BB07BCD34AD}"/>
              </a:ext>
            </a:extLst>
          </p:cNvPr>
          <p:cNvSpPr txBox="1"/>
          <p:nvPr/>
        </p:nvSpPr>
        <p:spPr>
          <a:xfrm>
            <a:off x="15098909" y="12966478"/>
            <a:ext cx="15207231" cy="3785652"/>
          </a:xfrm>
          <a:prstGeom prst="rect">
            <a:avLst/>
          </a:prstGeom>
          <a:noFill/>
        </p:spPr>
        <p:txBody>
          <a:bodyPr wrap="square">
            <a:spAutoFit/>
          </a:bodyPr>
          <a:lstStyle/>
          <a:p>
            <a:pPr marL="457200" indent="-457200" algn="just">
              <a:buFont typeface="Arial" panose="020B0604020202020204" pitchFamily="34" charset="0"/>
              <a:buChar char="•"/>
            </a:pPr>
            <a:r>
              <a:rPr lang="en-GB" sz="3000" dirty="0">
                <a:effectLst/>
                <a:latin typeface="Arial" panose="020B0604020202020204" pitchFamily="34" charset="0"/>
                <a:ea typeface="SimSun" panose="02010600030101010101" pitchFamily="2" charset="-122"/>
                <a:cs typeface="Arial" panose="020B0604020202020204" pitchFamily="34" charset="0"/>
              </a:rPr>
              <a:t>Exposure to elevated CO</a:t>
            </a:r>
            <a:r>
              <a:rPr lang="en-GB" sz="3000" baseline="-25000" dirty="0">
                <a:effectLst/>
                <a:latin typeface="Arial" panose="020B0604020202020204" pitchFamily="34" charset="0"/>
                <a:ea typeface="SimSun" panose="02010600030101010101" pitchFamily="2" charset="-122"/>
                <a:cs typeface="Arial" panose="020B0604020202020204" pitchFamily="34" charset="0"/>
              </a:rPr>
              <a:t>2</a:t>
            </a:r>
            <a:r>
              <a:rPr lang="en-GB" sz="3000" dirty="0">
                <a:effectLst/>
                <a:latin typeface="Arial" panose="020B0604020202020204" pitchFamily="34" charset="0"/>
                <a:ea typeface="SimSun" panose="02010600030101010101" pitchFamily="2" charset="-122"/>
                <a:cs typeface="Arial" panose="020B0604020202020204" pitchFamily="34" charset="0"/>
              </a:rPr>
              <a:t> increased plant biomass at Z39.</a:t>
            </a:r>
          </a:p>
          <a:p>
            <a:pPr marL="457200" indent="-457200" algn="just">
              <a:buFont typeface="Arial" panose="020B0604020202020204" pitchFamily="34" charset="0"/>
              <a:buChar char="•"/>
            </a:pPr>
            <a:r>
              <a:rPr lang="en-US" sz="3000" dirty="0">
                <a:latin typeface="Arial" panose="020B0604020202020204" pitchFamily="34" charset="0"/>
                <a:cs typeface="Arial" panose="020B0604020202020204" pitchFamily="34" charset="0"/>
              </a:rPr>
              <a:t>Wheat plants at the end of elongation stage grown under elevated CO</a:t>
            </a:r>
            <a:r>
              <a:rPr lang="en-US" sz="3000" baseline="-25000" dirty="0">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 did not present differences in leaf photosynthetic rate and stomatal conductance, whereas </a:t>
            </a:r>
            <a:r>
              <a:rPr lang="en-US" sz="3000" dirty="0" err="1">
                <a:latin typeface="Arial" panose="020B0604020202020204" pitchFamily="34" charset="0"/>
                <a:cs typeface="Arial" panose="020B0604020202020204" pitchFamily="34" charset="0"/>
              </a:rPr>
              <a:t>Vcmax</a:t>
            </a:r>
            <a:r>
              <a:rPr lang="en-US" sz="3000" dirty="0">
                <a:latin typeface="Arial" panose="020B0604020202020204" pitchFamily="34" charset="0"/>
                <a:cs typeface="Arial" panose="020B0604020202020204" pitchFamily="34" charset="0"/>
              </a:rPr>
              <a:t> was decreased respect plants grown under ambient CO</a:t>
            </a:r>
            <a:r>
              <a:rPr lang="en-US" sz="3000" baseline="-25000" dirty="0">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 conditions. </a:t>
            </a:r>
          </a:p>
          <a:p>
            <a:pPr marL="457200" indent="-457200" algn="just">
              <a:buFont typeface="Arial" panose="020B0604020202020204" pitchFamily="34" charset="0"/>
              <a:buChar char="•"/>
            </a:pPr>
            <a:r>
              <a:rPr lang="en-US" sz="3000" dirty="0">
                <a:latin typeface="Arial" panose="020B0604020202020204" pitchFamily="34" charset="0"/>
                <a:cs typeface="Arial" panose="020B0604020202020204" pitchFamily="34" charset="0"/>
              </a:rPr>
              <a:t>Wheat plants at the beginning of ear emergence exposed to elevated CO</a:t>
            </a:r>
            <a:r>
              <a:rPr lang="en-US" sz="3000" baseline="-25000" dirty="0">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 showed higher leaf photosynthetic rates than plants under ambient CO</a:t>
            </a:r>
            <a:r>
              <a:rPr lang="en-US" sz="3000" baseline="-25000" dirty="0">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 conditions. However, both stomata conductance and </a:t>
            </a:r>
            <a:r>
              <a:rPr lang="en-US" sz="3000" dirty="0" err="1">
                <a:latin typeface="Arial" panose="020B0604020202020204" pitchFamily="34" charset="0"/>
                <a:cs typeface="Arial" panose="020B0604020202020204" pitchFamily="34" charset="0"/>
              </a:rPr>
              <a:t>Vcmax</a:t>
            </a:r>
            <a:r>
              <a:rPr lang="en-US" sz="3000" dirty="0">
                <a:latin typeface="Arial" panose="020B0604020202020204" pitchFamily="34" charset="0"/>
                <a:cs typeface="Arial" panose="020B0604020202020204" pitchFamily="34" charset="0"/>
              </a:rPr>
              <a:t> rates were decreased respect plants grown under ambient CO</a:t>
            </a:r>
            <a:r>
              <a:rPr lang="en-US" sz="3000" baseline="-25000" dirty="0">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a:t>
            </a:r>
          </a:p>
        </p:txBody>
      </p:sp>
      <p:sp>
        <p:nvSpPr>
          <p:cNvPr id="184" name="TextBox 183">
            <a:extLst>
              <a:ext uri="{FF2B5EF4-FFF2-40B4-BE49-F238E27FC236}">
                <a16:creationId xmlns:a16="http://schemas.microsoft.com/office/drawing/2014/main" id="{98A1BB35-D755-FE45-90EB-53B1B90222D5}"/>
              </a:ext>
            </a:extLst>
          </p:cNvPr>
          <p:cNvSpPr txBox="1"/>
          <p:nvPr/>
        </p:nvSpPr>
        <p:spPr>
          <a:xfrm>
            <a:off x="12513473" y="16854910"/>
            <a:ext cx="17842895" cy="3323987"/>
          </a:xfrm>
          <a:prstGeom prst="rect">
            <a:avLst/>
          </a:prstGeom>
          <a:noFill/>
        </p:spPr>
        <p:txBody>
          <a:bodyPr wrap="square">
            <a:spAutoFit/>
          </a:bodyPr>
          <a:lstStyle/>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Leaf glucose contents were not affected by exposure to elevate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but decreased with wheat development, regardless the environmental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condition.</a:t>
            </a: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Leaf sucrose contents increased in wheat plants at Z39 grown under elevated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whereas decreased at Z51.</a:t>
            </a: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Leaf starch contents were higher at Z39 than at Z51, regardless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concentration. Leaf starch contents in plant grown at ambient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experienced a higher decrease compared to plants exposed to elevated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as the developmental stages advanced from Z39 to Z51.</a:t>
            </a:r>
          </a:p>
        </p:txBody>
      </p:sp>
      <p:sp>
        <p:nvSpPr>
          <p:cNvPr id="185" name="TextBox 184">
            <a:extLst>
              <a:ext uri="{FF2B5EF4-FFF2-40B4-BE49-F238E27FC236}">
                <a16:creationId xmlns:a16="http://schemas.microsoft.com/office/drawing/2014/main" id="{6FA799FC-FFBF-9C44-860B-EAF23CAE2332}"/>
              </a:ext>
            </a:extLst>
          </p:cNvPr>
          <p:cNvSpPr txBox="1"/>
          <p:nvPr/>
        </p:nvSpPr>
        <p:spPr>
          <a:xfrm>
            <a:off x="1165532" y="20491588"/>
            <a:ext cx="17842895" cy="6555641"/>
          </a:xfrm>
          <a:prstGeom prst="rect">
            <a:avLst/>
          </a:prstGeom>
          <a:noFill/>
        </p:spPr>
        <p:txBody>
          <a:bodyPr wrap="square">
            <a:spAutoFit/>
          </a:bodyPr>
          <a:lstStyle/>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Exposure to elevated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did not affect the thylakoid electron transport rate (ETR) and the expression of Ferredoxin and Ferredoxin-NADP(H) oxidoreductase gene expressions.</a:t>
            </a: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Whereas ETR decreased with phenology, the relative expression of </a:t>
            </a:r>
            <a:r>
              <a:rPr lang="en-GB" sz="3000" i="1" dirty="0">
                <a:latin typeface="Arial" panose="020B0604020202020204" pitchFamily="34" charset="0"/>
                <a:ea typeface="SimSun" panose="02010600030101010101" pitchFamily="2" charset="-122"/>
                <a:cs typeface="Arial" panose="020B0604020202020204" pitchFamily="34" charset="0"/>
              </a:rPr>
              <a:t>Ferredoxin</a:t>
            </a:r>
            <a:r>
              <a:rPr lang="en-GB" sz="3000" dirty="0">
                <a:latin typeface="Arial" panose="020B0604020202020204" pitchFamily="34" charset="0"/>
                <a:ea typeface="SimSun" panose="02010600030101010101" pitchFamily="2" charset="-122"/>
                <a:cs typeface="Arial" panose="020B0604020202020204" pitchFamily="34" charset="0"/>
              </a:rPr>
              <a:t> and </a:t>
            </a:r>
            <a:r>
              <a:rPr lang="en-GB" sz="3000" i="1" dirty="0">
                <a:latin typeface="Arial" panose="020B0604020202020204" pitchFamily="34" charset="0"/>
                <a:ea typeface="SimSun" panose="02010600030101010101" pitchFamily="2" charset="-122"/>
                <a:cs typeface="Arial" panose="020B0604020202020204" pitchFamily="34" charset="0"/>
              </a:rPr>
              <a:t>Ferredoxin-NADP(H) oxidoreductase </a:t>
            </a:r>
            <a:r>
              <a:rPr lang="en-GB" sz="3000" dirty="0">
                <a:latin typeface="Arial" panose="020B0604020202020204" pitchFamily="34" charset="0"/>
                <a:ea typeface="SimSun" panose="02010600030101010101" pitchFamily="2" charset="-122"/>
                <a:cs typeface="Arial" panose="020B0604020202020204" pitchFamily="34" charset="0"/>
              </a:rPr>
              <a:t>genes increased.</a:t>
            </a: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Relative expression of carbonic anhydrases genes also denoted a higher expression at the beginning of ear emergence than at the end of the elongation stage. Only </a:t>
            </a:r>
            <a:r>
              <a:rPr lang="en-GB" sz="3000" i="1" dirty="0">
                <a:latin typeface="Arial" panose="020B0604020202020204" pitchFamily="34" charset="0"/>
                <a:ea typeface="SimSun" panose="02010600030101010101" pitchFamily="2" charset="-122"/>
                <a:cs typeface="Arial" panose="020B0604020202020204" pitchFamily="34" charset="0"/>
              </a:rPr>
              <a:t>CA1</a:t>
            </a:r>
            <a:r>
              <a:rPr lang="en-GB" sz="3000" dirty="0">
                <a:latin typeface="Arial" panose="020B0604020202020204" pitchFamily="34" charset="0"/>
                <a:ea typeface="SimSun" panose="02010600030101010101" pitchFamily="2" charset="-122"/>
                <a:cs typeface="Arial" panose="020B0604020202020204" pitchFamily="34" charset="0"/>
              </a:rPr>
              <a:t> relative expression was enhanced by elevated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regardless the phenological stage observed.</a:t>
            </a: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Elevated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increased the expression of the ammonium transporter </a:t>
            </a:r>
            <a:r>
              <a:rPr lang="en-GB" sz="3000" i="1" dirty="0">
                <a:latin typeface="Arial" panose="020B0604020202020204" pitchFamily="34" charset="0"/>
                <a:ea typeface="SimSun" panose="02010600030101010101" pitchFamily="2" charset="-122"/>
                <a:cs typeface="Arial" panose="020B0604020202020204" pitchFamily="34" charset="0"/>
              </a:rPr>
              <a:t>AMT2.1</a:t>
            </a:r>
            <a:r>
              <a:rPr lang="en-GB" sz="3000" dirty="0">
                <a:latin typeface="Arial" panose="020B0604020202020204" pitchFamily="34" charset="0"/>
                <a:ea typeface="SimSun" panose="02010600030101010101" pitchFamily="2" charset="-122"/>
                <a:cs typeface="Arial" panose="020B0604020202020204" pitchFamily="34" charset="0"/>
              </a:rPr>
              <a:t> regardless the developmental stage.</a:t>
            </a: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Relative gene expression of the nitrate transporter </a:t>
            </a:r>
            <a:r>
              <a:rPr lang="en-GB" sz="3000" i="1" dirty="0">
                <a:latin typeface="Arial" panose="020B0604020202020204" pitchFamily="34" charset="0"/>
                <a:ea typeface="SimSun" panose="02010600030101010101" pitchFamily="2" charset="-122"/>
                <a:cs typeface="Arial" panose="020B0604020202020204" pitchFamily="34" charset="0"/>
              </a:rPr>
              <a:t>NRT1.1</a:t>
            </a:r>
            <a:r>
              <a:rPr lang="en-GB" sz="3000" dirty="0">
                <a:latin typeface="Arial" panose="020B0604020202020204" pitchFamily="34" charset="0"/>
                <a:ea typeface="SimSun" panose="02010600030101010101" pitchFamily="2" charset="-122"/>
                <a:cs typeface="Arial" panose="020B0604020202020204" pitchFamily="34" charset="0"/>
              </a:rPr>
              <a:t> in wheat at Z39 did not show significant differences, but </a:t>
            </a:r>
            <a:r>
              <a:rPr lang="en-GB" sz="3000" i="1" dirty="0">
                <a:latin typeface="Arial" panose="020B0604020202020204" pitchFamily="34" charset="0"/>
                <a:ea typeface="SimSun" panose="02010600030101010101" pitchFamily="2" charset="-122"/>
                <a:cs typeface="Arial" panose="020B0604020202020204" pitchFamily="34" charset="0"/>
              </a:rPr>
              <a:t>NRT1.1</a:t>
            </a:r>
            <a:r>
              <a:rPr lang="en-GB" sz="3000" dirty="0">
                <a:latin typeface="Arial" panose="020B0604020202020204" pitchFamily="34" charset="0"/>
                <a:ea typeface="SimSun" panose="02010600030101010101" pitchFamily="2" charset="-122"/>
                <a:cs typeface="Arial" panose="020B0604020202020204" pitchFamily="34" charset="0"/>
              </a:rPr>
              <a:t> gene expression was repressed at Z51 by exposure to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a:t>
            </a:r>
            <a:endParaRPr lang="en-GB" sz="3000" baseline="-25000" dirty="0">
              <a:latin typeface="Arial" panose="020B0604020202020204" pitchFamily="34" charset="0"/>
              <a:ea typeface="SimSun" panose="02010600030101010101" pitchFamily="2" charset="-122"/>
              <a:cs typeface="Arial" panose="020B0604020202020204" pitchFamily="34" charset="0"/>
            </a:endParaRP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Relative expression of </a:t>
            </a:r>
            <a:r>
              <a:rPr lang="en-GB" sz="3000" i="1" dirty="0">
                <a:latin typeface="Arial" panose="020B0604020202020204" pitchFamily="34" charset="0"/>
                <a:ea typeface="SimSun" panose="02010600030101010101" pitchFamily="2" charset="-122"/>
                <a:cs typeface="Arial" panose="020B0604020202020204" pitchFamily="34" charset="0"/>
              </a:rPr>
              <a:t>NRT2.1</a:t>
            </a:r>
            <a:r>
              <a:rPr lang="en-GB" sz="3000" dirty="0">
                <a:latin typeface="Arial" panose="020B0604020202020204" pitchFamily="34" charset="0"/>
                <a:ea typeface="SimSun" panose="02010600030101010101" pitchFamily="2" charset="-122"/>
                <a:cs typeface="Arial" panose="020B0604020202020204" pitchFamily="34" charset="0"/>
              </a:rPr>
              <a:t> gene did not vary with developmental stage or atmospheric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concentration. </a:t>
            </a:r>
          </a:p>
          <a:p>
            <a:pPr marL="457200" indent="-457200" algn="just">
              <a:buFont typeface="Arial" panose="020B0604020202020204" pitchFamily="34" charset="0"/>
              <a:buChar char="•"/>
            </a:pPr>
            <a:endParaRPr lang="en-GB" sz="3000" dirty="0">
              <a:latin typeface="Arial" panose="020B0604020202020204" pitchFamily="34" charset="0"/>
              <a:ea typeface="SimSun" panose="02010600030101010101" pitchFamily="2" charset="-122"/>
              <a:cs typeface="Arial" panose="020B0604020202020204" pitchFamily="34" charset="0"/>
            </a:endParaRPr>
          </a:p>
        </p:txBody>
      </p:sp>
      <p:sp>
        <p:nvSpPr>
          <p:cNvPr id="187" name="TextBox 186">
            <a:extLst>
              <a:ext uri="{FF2B5EF4-FFF2-40B4-BE49-F238E27FC236}">
                <a16:creationId xmlns:a16="http://schemas.microsoft.com/office/drawing/2014/main" id="{F655F5E7-63A1-CC45-A636-4B8B1776A4CC}"/>
              </a:ext>
            </a:extLst>
          </p:cNvPr>
          <p:cNvSpPr txBox="1"/>
          <p:nvPr/>
        </p:nvSpPr>
        <p:spPr>
          <a:xfrm>
            <a:off x="8327868" y="27013442"/>
            <a:ext cx="22388050" cy="2862322"/>
          </a:xfrm>
          <a:prstGeom prst="rect">
            <a:avLst/>
          </a:prstGeom>
          <a:noFill/>
        </p:spPr>
        <p:txBody>
          <a:bodyPr wrap="square">
            <a:spAutoFit/>
          </a:bodyPr>
          <a:lstStyle/>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Leaf contents of the four cytokinin studied, trans-zeatin (Z), trans-zeatin riboside (ZR), the endogenous isopentenyladenosine (IPA) and ﻿Isopentenyl adenine (2iP), did not vary with developmental stage, regardless the CO</a:t>
            </a:r>
            <a:r>
              <a:rPr lang="en-GB" sz="3000" baseline="-25000" dirty="0">
                <a:latin typeface="Arial" panose="020B0604020202020204" pitchFamily="34" charset="0"/>
                <a:ea typeface="SimSun" panose="02010600030101010101" pitchFamily="2" charset="-122"/>
                <a:cs typeface="Arial" panose="020B0604020202020204" pitchFamily="34" charset="0"/>
              </a:rPr>
              <a:t>2 </a:t>
            </a:r>
            <a:r>
              <a:rPr lang="en-GB" sz="3000" dirty="0">
                <a:latin typeface="Arial" panose="020B0604020202020204" pitchFamily="34" charset="0"/>
                <a:ea typeface="SimSun" panose="02010600030101010101" pitchFamily="2" charset="-122"/>
                <a:cs typeface="Arial" panose="020B0604020202020204" pitchFamily="34" charset="0"/>
              </a:rPr>
              <a:t>concentration.</a:t>
            </a: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Leaves of wheat plants exposed to elevated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conditions presented high trans-zeatin (Z) contents at both developmental stages Z39 and Z51.</a:t>
            </a:r>
          </a:p>
          <a:p>
            <a:pPr marL="457200" indent="-457200" algn="just">
              <a:buFont typeface="Arial" panose="020B0604020202020204" pitchFamily="34" charset="0"/>
              <a:buChar char="•"/>
            </a:pPr>
            <a:r>
              <a:rPr lang="en-GB" sz="3000" dirty="0">
                <a:latin typeface="Arial" panose="020B0604020202020204" pitchFamily="34" charset="0"/>
                <a:ea typeface="SimSun" panose="02010600030101010101" pitchFamily="2" charset="-122"/>
                <a:cs typeface="Arial" panose="020B0604020202020204" pitchFamily="34" charset="0"/>
              </a:rPr>
              <a:t>Leaf contents of isopentenyl adenine (2-iP) and ZR were affected by elevated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at both developmental stages whereas ﻿the endogenous isopentenyladenosine (IPA) contents were not affected by CO</a:t>
            </a:r>
            <a:r>
              <a:rPr lang="en-GB" sz="3000" baseline="-25000" dirty="0">
                <a:latin typeface="Arial" panose="020B0604020202020204" pitchFamily="34" charset="0"/>
                <a:ea typeface="SimSun" panose="02010600030101010101" pitchFamily="2" charset="-122"/>
                <a:cs typeface="Arial" panose="020B0604020202020204" pitchFamily="34" charset="0"/>
              </a:rPr>
              <a:t>2</a:t>
            </a:r>
            <a:r>
              <a:rPr lang="en-GB" sz="3000" dirty="0">
                <a:latin typeface="Arial" panose="020B0604020202020204" pitchFamily="34" charset="0"/>
                <a:ea typeface="SimSun" panose="02010600030101010101" pitchFamily="2" charset="-122"/>
                <a:cs typeface="Arial" panose="020B0604020202020204" pitchFamily="34" charset="0"/>
              </a:rPr>
              <a:t> concentration or developmental stage.</a:t>
            </a:r>
          </a:p>
        </p:txBody>
      </p:sp>
    </p:spTree>
    <p:extLst>
      <p:ext uri="{BB962C8B-B14F-4D97-AF65-F5344CB8AC3E}">
        <p14:creationId xmlns:p14="http://schemas.microsoft.com/office/powerpoint/2010/main" val="3184602820"/>
      </p:ext>
    </p:extLst>
  </p:cSld>
  <p:clrMapOvr>
    <a:masterClrMapping/>
  </p:clrMapOvr>
</p:sld>
</file>

<file path=ppt/theme/theme1.xml><?xml version="1.0" encoding="utf-8"?>
<a:theme xmlns:a="http://schemas.openxmlformats.org/drawingml/2006/main" name="Office Theme">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6869</TotalTime>
  <Words>1206</Words>
  <Application>Microsoft Macintosh PowerPoint</Application>
  <PresentationFormat>Custom</PresentationFormat>
  <Paragraphs>181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Fernando Torralbo Cerro</dc:creator>
  <cp:lastModifiedBy>Fernando Torralbo Cerro</cp:lastModifiedBy>
  <cp:revision>69</cp:revision>
  <dcterms:created xsi:type="dcterms:W3CDTF">2019-11-05T11:24:22Z</dcterms:created>
  <dcterms:modified xsi:type="dcterms:W3CDTF">2021-11-23T14:41:30Z</dcterms:modified>
</cp:coreProperties>
</file>