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67" r:id="rId3"/>
  </p:sldIdLst>
  <p:sldSz cx="30275213" cy="42811700"/>
  <p:notesSz cx="6858000" cy="9144000"/>
  <p:defaultTextStyle>
    <a:defPPr>
      <a:defRPr lang="fr-FR"/>
    </a:defPPr>
    <a:lvl1pPr marL="0" algn="l" defTabSz="2925623" rtl="0" eaLnBrk="1" latinLnBrk="0" hangingPunct="1">
      <a:defRPr sz="5759" kern="1200">
        <a:solidFill>
          <a:schemeClr val="tx1"/>
        </a:solidFill>
        <a:latin typeface="+mn-lt"/>
        <a:ea typeface="+mn-ea"/>
        <a:cs typeface="+mn-cs"/>
      </a:defRPr>
    </a:lvl1pPr>
    <a:lvl2pPr marL="1462811" algn="l" defTabSz="2925623" rtl="0" eaLnBrk="1" latinLnBrk="0" hangingPunct="1">
      <a:defRPr sz="5759" kern="1200">
        <a:solidFill>
          <a:schemeClr val="tx1"/>
        </a:solidFill>
        <a:latin typeface="+mn-lt"/>
        <a:ea typeface="+mn-ea"/>
        <a:cs typeface="+mn-cs"/>
      </a:defRPr>
    </a:lvl2pPr>
    <a:lvl3pPr marL="2925623" algn="l" defTabSz="2925623" rtl="0" eaLnBrk="1" latinLnBrk="0" hangingPunct="1">
      <a:defRPr sz="5759" kern="1200">
        <a:solidFill>
          <a:schemeClr val="tx1"/>
        </a:solidFill>
        <a:latin typeface="+mn-lt"/>
        <a:ea typeface="+mn-ea"/>
        <a:cs typeface="+mn-cs"/>
      </a:defRPr>
    </a:lvl3pPr>
    <a:lvl4pPr marL="4388434" algn="l" defTabSz="2925623" rtl="0" eaLnBrk="1" latinLnBrk="0" hangingPunct="1">
      <a:defRPr sz="5759" kern="1200">
        <a:solidFill>
          <a:schemeClr val="tx1"/>
        </a:solidFill>
        <a:latin typeface="+mn-lt"/>
        <a:ea typeface="+mn-ea"/>
        <a:cs typeface="+mn-cs"/>
      </a:defRPr>
    </a:lvl4pPr>
    <a:lvl5pPr marL="5851246" algn="l" defTabSz="2925623" rtl="0" eaLnBrk="1" latinLnBrk="0" hangingPunct="1">
      <a:defRPr sz="5759" kern="1200">
        <a:solidFill>
          <a:schemeClr val="tx1"/>
        </a:solidFill>
        <a:latin typeface="+mn-lt"/>
        <a:ea typeface="+mn-ea"/>
        <a:cs typeface="+mn-cs"/>
      </a:defRPr>
    </a:lvl5pPr>
    <a:lvl6pPr marL="7314057" algn="l" defTabSz="2925623" rtl="0" eaLnBrk="1" latinLnBrk="0" hangingPunct="1">
      <a:defRPr sz="5759" kern="1200">
        <a:solidFill>
          <a:schemeClr val="tx1"/>
        </a:solidFill>
        <a:latin typeface="+mn-lt"/>
        <a:ea typeface="+mn-ea"/>
        <a:cs typeface="+mn-cs"/>
      </a:defRPr>
    </a:lvl6pPr>
    <a:lvl7pPr marL="8776868" algn="l" defTabSz="2925623" rtl="0" eaLnBrk="1" latinLnBrk="0" hangingPunct="1">
      <a:defRPr sz="5759" kern="1200">
        <a:solidFill>
          <a:schemeClr val="tx1"/>
        </a:solidFill>
        <a:latin typeface="+mn-lt"/>
        <a:ea typeface="+mn-ea"/>
        <a:cs typeface="+mn-cs"/>
      </a:defRPr>
    </a:lvl7pPr>
    <a:lvl8pPr marL="10239680" algn="l" defTabSz="2925623" rtl="0" eaLnBrk="1" latinLnBrk="0" hangingPunct="1">
      <a:defRPr sz="5759" kern="1200">
        <a:solidFill>
          <a:schemeClr val="tx1"/>
        </a:solidFill>
        <a:latin typeface="+mn-lt"/>
        <a:ea typeface="+mn-ea"/>
        <a:cs typeface="+mn-cs"/>
      </a:defRPr>
    </a:lvl8pPr>
    <a:lvl9pPr marL="11702491" algn="l" defTabSz="2925623" rtl="0" eaLnBrk="1" latinLnBrk="0" hangingPunct="1">
      <a:defRPr sz="575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6" userDrawn="1">
          <p15:clr>
            <a:srgbClr val="A4A3A4"/>
          </p15:clr>
        </p15:guide>
        <p15:guide id="2" pos="953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 Schalnich" initials="MS" lastIdx="3" clrIdx="0"/>
  <p:cmAuthor id="1" name="Samanta" initials="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9301"/>
    <a:srgbClr val="43692B"/>
    <a:srgbClr val="AAB124"/>
    <a:srgbClr val="FDB9DE"/>
    <a:srgbClr val="CF95BD"/>
    <a:srgbClr val="CC94BB"/>
    <a:srgbClr val="FDBDE0"/>
    <a:srgbClr val="FF0066"/>
    <a:srgbClr val="3333FF"/>
    <a:srgbClr val="A8C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00" autoAdjust="0"/>
    <p:restoredTop sz="94660"/>
  </p:normalViewPr>
  <p:slideViewPr>
    <p:cSldViewPr>
      <p:cViewPr>
        <p:scale>
          <a:sx n="33" d="100"/>
          <a:sy n="33" d="100"/>
        </p:scale>
        <p:origin x="462" y="-5934"/>
      </p:cViewPr>
      <p:guideLst>
        <p:guide orient="horz" pos="13486"/>
        <p:guide pos="9536"/>
      </p:guideLst>
    </p:cSldViewPr>
  </p:slideViewPr>
  <p:notesTextViewPr>
    <p:cViewPr>
      <p:scale>
        <a:sx n="100" d="100"/>
        <a:sy n="100" d="100"/>
      </p:scale>
      <p:origin x="0" y="0"/>
    </p:cViewPr>
  </p:notesTextViewPr>
  <p:notesViewPr>
    <p:cSldViewPr>
      <p:cViewPr varScale="1">
        <p:scale>
          <a:sx n="88" d="100"/>
          <a:sy n="88" d="100"/>
        </p:scale>
        <p:origin x="320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CFBF3B-F983-4F41-9E6C-02008BB91DD1}" type="datetimeFigureOut">
              <a:rPr lang="fr-FR" smtClean="0"/>
              <a:pPr/>
              <a:t>03/01/2022</a:t>
            </a:fld>
            <a:endParaRPr lang="fr-FR"/>
          </a:p>
        </p:txBody>
      </p:sp>
      <p:sp>
        <p:nvSpPr>
          <p:cNvPr id="4" name="Slide Image Placehold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8" name="Slide Number Placeholder 7"/>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69082-9D5D-43A3-B675-27AB9B8E552E}" type="slidenum">
              <a:rPr lang="en-US" smtClean="0"/>
              <a:t>‹#›</a:t>
            </a:fld>
            <a:endParaRPr lang="en-US" dirty="0"/>
          </a:p>
        </p:txBody>
      </p:sp>
    </p:spTree>
    <p:extLst>
      <p:ext uri="{BB962C8B-B14F-4D97-AF65-F5344CB8AC3E}">
        <p14:creationId xmlns:p14="http://schemas.microsoft.com/office/powerpoint/2010/main" val="1626096734"/>
      </p:ext>
    </p:extLst>
  </p:cSld>
  <p:clrMap bg1="lt1" tx1="dk1" bg2="lt2" tx2="dk2" accent1="accent1" accent2="accent2" accent3="accent3" accent4="accent4" accent5="accent5" accent6="accent6" hlink="hlink" folHlink="folHlink"/>
  <p:notesStyle>
    <a:lvl1pPr marL="0" algn="l" defTabSz="2925623" rtl="0" eaLnBrk="1" latinLnBrk="0" hangingPunct="1">
      <a:defRPr sz="3839" kern="1200">
        <a:solidFill>
          <a:schemeClr val="tx1"/>
        </a:solidFill>
        <a:latin typeface="+mn-lt"/>
        <a:ea typeface="+mn-ea"/>
        <a:cs typeface="+mn-cs"/>
      </a:defRPr>
    </a:lvl1pPr>
    <a:lvl2pPr marL="1462811" algn="l" defTabSz="2925623" rtl="0" eaLnBrk="1" latinLnBrk="0" hangingPunct="1">
      <a:defRPr sz="3839" kern="1200">
        <a:solidFill>
          <a:schemeClr val="tx1"/>
        </a:solidFill>
        <a:latin typeface="+mn-lt"/>
        <a:ea typeface="+mn-ea"/>
        <a:cs typeface="+mn-cs"/>
      </a:defRPr>
    </a:lvl2pPr>
    <a:lvl3pPr marL="2925623" algn="l" defTabSz="2925623" rtl="0" eaLnBrk="1" latinLnBrk="0" hangingPunct="1">
      <a:defRPr sz="3839" kern="1200">
        <a:solidFill>
          <a:schemeClr val="tx1"/>
        </a:solidFill>
        <a:latin typeface="+mn-lt"/>
        <a:ea typeface="+mn-ea"/>
        <a:cs typeface="+mn-cs"/>
      </a:defRPr>
    </a:lvl3pPr>
    <a:lvl4pPr marL="4388434" algn="l" defTabSz="2925623" rtl="0" eaLnBrk="1" latinLnBrk="0" hangingPunct="1">
      <a:defRPr sz="3839" kern="1200">
        <a:solidFill>
          <a:schemeClr val="tx1"/>
        </a:solidFill>
        <a:latin typeface="+mn-lt"/>
        <a:ea typeface="+mn-ea"/>
        <a:cs typeface="+mn-cs"/>
      </a:defRPr>
    </a:lvl4pPr>
    <a:lvl5pPr marL="5851246" algn="l" defTabSz="2925623" rtl="0" eaLnBrk="1" latinLnBrk="0" hangingPunct="1">
      <a:defRPr sz="3839" kern="1200">
        <a:solidFill>
          <a:schemeClr val="tx1"/>
        </a:solidFill>
        <a:latin typeface="+mn-lt"/>
        <a:ea typeface="+mn-ea"/>
        <a:cs typeface="+mn-cs"/>
      </a:defRPr>
    </a:lvl5pPr>
    <a:lvl6pPr marL="7314057" algn="l" defTabSz="2925623" rtl="0" eaLnBrk="1" latinLnBrk="0" hangingPunct="1">
      <a:defRPr sz="3839" kern="1200">
        <a:solidFill>
          <a:schemeClr val="tx1"/>
        </a:solidFill>
        <a:latin typeface="+mn-lt"/>
        <a:ea typeface="+mn-ea"/>
        <a:cs typeface="+mn-cs"/>
      </a:defRPr>
    </a:lvl6pPr>
    <a:lvl7pPr marL="8776868" algn="l" defTabSz="2925623" rtl="0" eaLnBrk="1" latinLnBrk="0" hangingPunct="1">
      <a:defRPr sz="3839" kern="1200">
        <a:solidFill>
          <a:schemeClr val="tx1"/>
        </a:solidFill>
        <a:latin typeface="+mn-lt"/>
        <a:ea typeface="+mn-ea"/>
        <a:cs typeface="+mn-cs"/>
      </a:defRPr>
    </a:lvl7pPr>
    <a:lvl8pPr marL="10239680" algn="l" defTabSz="2925623" rtl="0" eaLnBrk="1" latinLnBrk="0" hangingPunct="1">
      <a:defRPr sz="3839" kern="1200">
        <a:solidFill>
          <a:schemeClr val="tx1"/>
        </a:solidFill>
        <a:latin typeface="+mn-lt"/>
        <a:ea typeface="+mn-ea"/>
        <a:cs typeface="+mn-cs"/>
      </a:defRPr>
    </a:lvl8pPr>
    <a:lvl9pPr marL="11702491" algn="l" defTabSz="2925623" rtl="0" eaLnBrk="1" latinLnBrk="0" hangingPunct="1">
      <a:defRPr sz="383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13299391"/>
            <a:ext cx="25733931" cy="9176767"/>
          </a:xfrm>
        </p:spPr>
        <p:txBody>
          <a:bodyPr/>
          <a:lstStyle/>
          <a:p>
            <a:r>
              <a:rPr lang="en-US"/>
              <a:t>Click to edit Master title style</a:t>
            </a:r>
            <a:endParaRPr lang="fr-FR"/>
          </a:p>
        </p:txBody>
      </p:sp>
      <p:sp>
        <p:nvSpPr>
          <p:cNvPr id="3" name="Subtitle 2"/>
          <p:cNvSpPr>
            <a:spLocks noGrp="1"/>
          </p:cNvSpPr>
          <p:nvPr>
            <p:ph type="subTitle" idx="1"/>
          </p:nvPr>
        </p:nvSpPr>
        <p:spPr>
          <a:xfrm>
            <a:off x="4541282" y="24259965"/>
            <a:ext cx="21192649" cy="1094076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2F621E2D-A50B-495F-9AA4-3F10866B781B}" type="datetime1">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1AD6B278-45EA-45CC-9642-20CC60EAB0D1}" type="datetime1">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49529" y="1714471"/>
            <a:ext cx="6811923" cy="3652868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1513761" y="1714471"/>
            <a:ext cx="19931182" cy="365286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1AE16925-72EC-42D4-94D3-A1003B939FCE}" type="datetime1">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it-IT" dirty="0"/>
              <a:t>Click to </a:t>
            </a:r>
            <a:r>
              <a:rPr lang="it-IT" dirty="0" err="1"/>
              <a:t>edit</a:t>
            </a:r>
            <a:r>
              <a:rPr lang="it-IT" dirty="0"/>
              <a:t> </a:t>
            </a:r>
            <a:r>
              <a:rPr lang="it-IT" dirty="0" err="1"/>
              <a:t>Paper</a:t>
            </a:r>
            <a:r>
              <a:rPr lang="it-IT" dirty="0"/>
              <a:t> Title</a:t>
            </a:r>
          </a:p>
        </p:txBody>
      </p:sp>
      <p:sp>
        <p:nvSpPr>
          <p:cNvPr id="3" name="Content Placeholder 2"/>
          <p:cNvSpPr>
            <a:spLocks noGrp="1"/>
          </p:cNvSpPr>
          <p:nvPr>
            <p:ph idx="1"/>
          </p:nvPr>
        </p:nvSpPr>
        <p:spPr/>
        <p:txBody>
          <a:bodyPr/>
          <a:lstStyle/>
          <a:p>
            <a:pPr lvl="0"/>
            <a:r>
              <a:rPr lang="it-IT" dirty="0"/>
              <a:t>Click to </a:t>
            </a:r>
            <a:r>
              <a:rPr lang="it-IT" dirty="0" err="1"/>
              <a:t>edit</a:t>
            </a:r>
            <a:r>
              <a:rPr lang="it-IT" dirty="0"/>
              <a:t> Master text </a:t>
            </a:r>
            <a:r>
              <a:rPr lang="it-IT" dirty="0" err="1"/>
              <a:t>styles</a:t>
            </a:r>
            <a:endParaRPr lang="it-IT" dirty="0"/>
          </a:p>
          <a:p>
            <a:pPr lvl="1"/>
            <a:r>
              <a:rPr lang="it-IT" dirty="0"/>
              <a:t>Second </a:t>
            </a:r>
            <a:r>
              <a:rPr lang="it-IT" dirty="0" err="1"/>
              <a:t>level</a:t>
            </a:r>
            <a:endParaRPr lang="it-IT" dirty="0"/>
          </a:p>
          <a:p>
            <a:pPr lvl="2"/>
            <a:r>
              <a:rPr lang="it-IT" dirty="0"/>
              <a:t>Third </a:t>
            </a:r>
            <a:r>
              <a:rPr lang="it-IT" dirty="0" err="1"/>
              <a:t>level</a:t>
            </a:r>
            <a:endParaRPr lang="it-IT" dirty="0"/>
          </a:p>
          <a:p>
            <a:pPr lvl="3"/>
            <a:r>
              <a:rPr lang="it-IT" dirty="0" err="1"/>
              <a:t>Fourth</a:t>
            </a:r>
            <a:r>
              <a:rPr lang="it-IT" dirty="0"/>
              <a:t> </a:t>
            </a:r>
            <a:r>
              <a:rPr lang="it-IT" dirty="0" err="1"/>
              <a:t>level</a:t>
            </a:r>
            <a:endParaRPr lang="it-IT" dirty="0"/>
          </a:p>
          <a:p>
            <a:pPr lvl="4"/>
            <a:r>
              <a:rPr lang="it-IT" dirty="0" err="1"/>
              <a:t>Fifth</a:t>
            </a:r>
            <a:r>
              <a:rPr lang="it-IT" dirty="0"/>
              <a:t> </a:t>
            </a:r>
            <a:r>
              <a:rPr lang="it-IT" dirty="0" err="1"/>
              <a:t>level</a:t>
            </a:r>
            <a:endParaRPr lang="it-IT" dirty="0"/>
          </a:p>
        </p:txBody>
      </p:sp>
      <p:sp>
        <p:nvSpPr>
          <p:cNvPr id="8" name="Text Placeholder 7"/>
          <p:cNvSpPr>
            <a:spLocks noGrp="1"/>
          </p:cNvSpPr>
          <p:nvPr>
            <p:ph type="body" sz="quarter" idx="10" hasCustomPrompt="1"/>
          </p:nvPr>
        </p:nvSpPr>
        <p:spPr>
          <a:xfrm>
            <a:off x="12774612" y="5479523"/>
            <a:ext cx="16453907" cy="1318062"/>
          </a:xfrm>
        </p:spPr>
        <p:txBody>
          <a:bodyPr>
            <a:normAutofit/>
          </a:bodyPr>
          <a:lstStyle>
            <a:lvl1pPr marL="0" indent="0" algn="r">
              <a:buNone/>
              <a:defRPr sz="5400">
                <a:solidFill>
                  <a:srgbClr val="FFFFFF"/>
                </a:solidFill>
              </a:defRPr>
            </a:lvl1pPr>
          </a:lstStyle>
          <a:p>
            <a:pPr lvl="0"/>
            <a:r>
              <a:rPr lang="it-IT" dirty="0"/>
              <a:t>Click to </a:t>
            </a:r>
            <a:r>
              <a:rPr lang="it-IT" dirty="0" err="1"/>
              <a:t>edit</a:t>
            </a:r>
            <a:r>
              <a:rPr lang="it-IT" dirty="0"/>
              <a:t> </a:t>
            </a:r>
            <a:r>
              <a:rPr lang="it-IT" dirty="0" err="1"/>
              <a:t>author’s</a:t>
            </a:r>
            <a:r>
              <a:rPr lang="it-IT" dirty="0"/>
              <a:t> </a:t>
            </a:r>
            <a:r>
              <a:rPr lang="it-IT" dirty="0" err="1"/>
              <a:t>name</a:t>
            </a:r>
            <a:r>
              <a:rPr lang="it-IT" dirty="0"/>
              <a:t> and </a:t>
            </a:r>
            <a:r>
              <a:rPr lang="it-IT" dirty="0" err="1"/>
              <a:t>affiliation</a:t>
            </a:r>
            <a:endParaRPr lang="it-IT" dirty="0"/>
          </a:p>
        </p:txBody>
      </p:sp>
    </p:spTree>
    <p:extLst>
      <p:ext uri="{BB962C8B-B14F-4D97-AF65-F5344CB8AC3E}">
        <p14:creationId xmlns:p14="http://schemas.microsoft.com/office/powerpoint/2010/main" val="33459452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84402" y="7006456"/>
            <a:ext cx="22706410" cy="14904815"/>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3784402" y="22486055"/>
            <a:ext cx="22706410" cy="1033624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FA24ED9-1BAC-43CE-92AB-135E2507265C}"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2073892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24ED9-1BAC-43CE-92AB-135E2507265C}"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1369589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3215"/>
            <a:ext cx="26112371" cy="17808474"/>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065654" y="28650163"/>
            <a:ext cx="26112371" cy="936505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A24ED9-1BAC-43CE-92AB-135E2507265C}"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21209364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81421" y="11396633"/>
            <a:ext cx="12803892" cy="2716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5389900" y="11396633"/>
            <a:ext cx="12803892" cy="2716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A24ED9-1BAC-43CE-92AB-135E2507265C}"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663014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6679" y="2279343"/>
            <a:ext cx="26112371" cy="8274950"/>
          </a:xfrm>
        </p:spPr>
        <p:txBody>
          <a:bodyPr/>
          <a:lstStyle/>
          <a:p>
            <a:r>
              <a:rPr lang="en-US"/>
              <a:t>Click to edit Master title style</a:t>
            </a:r>
          </a:p>
        </p:txBody>
      </p:sp>
      <p:sp>
        <p:nvSpPr>
          <p:cNvPr id="3" name="Text Placeholder 2"/>
          <p:cNvSpPr>
            <a:spLocks noGrp="1"/>
          </p:cNvSpPr>
          <p:nvPr>
            <p:ph type="body" idx="1"/>
          </p:nvPr>
        </p:nvSpPr>
        <p:spPr>
          <a:xfrm>
            <a:off x="2086687" y="10494814"/>
            <a:ext cx="12809147" cy="51433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086687" y="15638164"/>
            <a:ext cx="12809147" cy="230013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5326827" y="10494814"/>
            <a:ext cx="12872223" cy="51433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5326827" y="15638164"/>
            <a:ext cx="12872223" cy="230013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A24ED9-1BAC-43CE-92AB-135E2507265C}" type="datetimeFigureOut">
              <a:rPr lang="en-US" smtClean="0"/>
              <a:t>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3782751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A24ED9-1BAC-43CE-92AB-135E2507265C}" type="datetimeFigureOut">
              <a:rPr lang="en-US" smtClean="0"/>
              <a:t>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15838737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24ED9-1BAC-43CE-92AB-135E2507265C}" type="datetimeFigureOut">
              <a:rPr lang="en-US" smtClean="0"/>
              <a:t>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2343812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83760309-1331-4F8F-AC1F-972AC9046391}" type="datetime1">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6687" y="2854114"/>
            <a:ext cx="9765859" cy="9989398"/>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2872223" y="6164110"/>
            <a:ext cx="15326827" cy="304240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086687" y="12843511"/>
            <a:ext cx="9765859" cy="237941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A24ED9-1BAC-43CE-92AB-135E2507265C}"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686869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6687" y="2854114"/>
            <a:ext cx="9765859" cy="9989398"/>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12872223" y="6164110"/>
            <a:ext cx="15326827" cy="3042405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086687" y="12843511"/>
            <a:ext cx="9765859" cy="237941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A24ED9-1BAC-43CE-92AB-135E2507265C}" type="datetimeFigureOut">
              <a:rPr lang="en-US" smtClean="0"/>
              <a:t>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811340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24ED9-1BAC-43CE-92AB-135E2507265C}"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22804872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4" y="2279325"/>
            <a:ext cx="6528093" cy="362809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81429" y="2279325"/>
            <a:ext cx="19079692" cy="362809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A24ED9-1BAC-43CE-92AB-135E2507265C}" type="datetimeFigureOut">
              <a:rPr lang="en-US" smtClean="0"/>
              <a:t>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F29872-1DA2-4001-977B-942AFF1DF91F}" type="slidenum">
              <a:rPr lang="en-US" smtClean="0"/>
              <a:t>‹#›</a:t>
            </a:fld>
            <a:endParaRPr lang="en-US"/>
          </a:p>
        </p:txBody>
      </p:sp>
    </p:spTree>
    <p:extLst>
      <p:ext uri="{BB962C8B-B14F-4D97-AF65-F5344CB8AC3E}">
        <p14:creationId xmlns:p14="http://schemas.microsoft.com/office/powerpoint/2010/main" val="2277337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533" y="27510497"/>
            <a:ext cx="25733931" cy="8502880"/>
          </a:xfrm>
        </p:spPr>
        <p:txBody>
          <a:bodyPr anchor="t"/>
          <a:lstStyle>
            <a:lvl1pPr algn="l">
              <a:defRPr sz="4000" b="1" cap="all"/>
            </a:lvl1pPr>
          </a:lstStyle>
          <a:p>
            <a:r>
              <a:rPr lang="en-US"/>
              <a:t>Click to edit Master title style</a:t>
            </a:r>
            <a:endParaRPr lang="fr-FR"/>
          </a:p>
        </p:txBody>
      </p:sp>
      <p:sp>
        <p:nvSpPr>
          <p:cNvPr id="3" name="Text Placeholder 2"/>
          <p:cNvSpPr>
            <a:spLocks noGrp="1"/>
          </p:cNvSpPr>
          <p:nvPr>
            <p:ph type="body" idx="1"/>
          </p:nvPr>
        </p:nvSpPr>
        <p:spPr>
          <a:xfrm>
            <a:off x="2391533" y="18145428"/>
            <a:ext cx="25733931" cy="93650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B96765-7664-41F5-8267-06B87A0274DD}" type="datetime1">
              <a:rPr lang="fr-FR" smtClean="0"/>
              <a:t>03/01/2022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1513761" y="9989411"/>
            <a:ext cx="13371552" cy="282537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15389900" y="9989411"/>
            <a:ext cx="13371552" cy="282537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21FF9947-2A44-4499-8893-791A730D1CEB}" type="datetime1">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fr-FR"/>
          </a:p>
        </p:txBody>
      </p:sp>
      <p:sp>
        <p:nvSpPr>
          <p:cNvPr id="3" name="Text Placeholder 2"/>
          <p:cNvSpPr>
            <a:spLocks noGrp="1"/>
          </p:cNvSpPr>
          <p:nvPr>
            <p:ph type="body" idx="1"/>
          </p:nvPr>
        </p:nvSpPr>
        <p:spPr>
          <a:xfrm>
            <a:off x="1513761" y="9583086"/>
            <a:ext cx="13376810" cy="39937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13761" y="13576859"/>
            <a:ext cx="13376810" cy="246662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15379396" y="9583086"/>
            <a:ext cx="13382065" cy="39937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5379396" y="13576859"/>
            <a:ext cx="13382065" cy="2466628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A2CD4740-CB78-4DA2-9449-5BA6BAB8E8B9}" type="datetime1">
              <a:rPr lang="fr-FR" smtClean="0"/>
              <a:t>03/01/2022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774D13E3-8353-4C2E-BE7C-26AE1B623ED5}" type="datetime1">
              <a:rPr lang="fr-FR" smtClean="0"/>
              <a:t>03/01/2022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13025-920A-462C-B19C-06B25E7A86DA}" type="datetime1">
              <a:rPr lang="fr-FR" smtClean="0"/>
              <a:t>03/01/2022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a:xfrm>
            <a:off x="22958703" y="39680118"/>
            <a:ext cx="7064216" cy="2279326"/>
          </a:xfrm>
        </p:spPr>
        <p:txBody>
          <a:bodyPr/>
          <a:lstStyle/>
          <a:p>
            <a:fld id="{FCAEAE96-855E-42B1-8DE9-9C9E68DE18C5}"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769" y="1704542"/>
            <a:ext cx="9960336" cy="7254204"/>
          </a:xfrm>
        </p:spPr>
        <p:txBody>
          <a:bodyPr anchor="b"/>
          <a:lstStyle>
            <a:lvl1pPr algn="l">
              <a:defRPr sz="2000" b="1"/>
            </a:lvl1pPr>
          </a:lstStyle>
          <a:p>
            <a:r>
              <a:rPr lang="en-US"/>
              <a:t>Click to edit Master title style</a:t>
            </a:r>
            <a:endParaRPr lang="fr-FR"/>
          </a:p>
        </p:txBody>
      </p:sp>
      <p:sp>
        <p:nvSpPr>
          <p:cNvPr id="3" name="Content Placeholder 2"/>
          <p:cNvSpPr>
            <a:spLocks noGrp="1"/>
          </p:cNvSpPr>
          <p:nvPr>
            <p:ph idx="1"/>
          </p:nvPr>
        </p:nvSpPr>
        <p:spPr>
          <a:xfrm>
            <a:off x="11836767" y="1704558"/>
            <a:ext cx="16924685" cy="365386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1513769" y="8958760"/>
            <a:ext cx="9960336" cy="292843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4D6D2-AC3E-41CF-B9A3-5BCCE2F511AB}" type="datetime1">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4154" y="29968193"/>
            <a:ext cx="18165128" cy="3537915"/>
          </a:xfrm>
        </p:spPr>
        <p:txBody>
          <a:bodyPr anchor="b"/>
          <a:lstStyle>
            <a:lvl1pPr algn="l">
              <a:defRPr sz="2000" b="1"/>
            </a:lvl1pPr>
          </a:lstStyle>
          <a:p>
            <a:r>
              <a:rPr lang="en-US"/>
              <a:t>Click to edit Master title style</a:t>
            </a:r>
            <a:endParaRPr lang="fr-FR"/>
          </a:p>
        </p:txBody>
      </p:sp>
      <p:sp>
        <p:nvSpPr>
          <p:cNvPr id="3" name="Picture Placeholder 2"/>
          <p:cNvSpPr>
            <a:spLocks noGrp="1"/>
          </p:cNvSpPr>
          <p:nvPr>
            <p:ph type="pic" idx="1"/>
          </p:nvPr>
        </p:nvSpPr>
        <p:spPr>
          <a:xfrm>
            <a:off x="5934154" y="3825307"/>
            <a:ext cx="18165128" cy="2568702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5934154" y="33506104"/>
            <a:ext cx="18165128" cy="502442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128312-C233-4B5A-993A-6F581BBA2EDC}" type="datetime1">
              <a:rPr lang="fr-FR" smtClean="0"/>
              <a:t>03/01/2022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AEAE96-855E-42B1-8DE9-9C9E68DE18C5}"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761" y="1714454"/>
            <a:ext cx="27247692" cy="7135284"/>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1513761" y="9989411"/>
            <a:ext cx="27247692" cy="282537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1513761" y="39680118"/>
            <a:ext cx="7064216" cy="2279326"/>
          </a:xfrm>
          <a:prstGeom prst="rect">
            <a:avLst/>
          </a:prstGeom>
        </p:spPr>
        <p:txBody>
          <a:bodyPr vert="horz" lIns="91440" tIns="45720" rIns="91440" bIns="45720" rtlCol="0" anchor="ctr"/>
          <a:lstStyle>
            <a:lvl1pPr algn="l">
              <a:defRPr sz="1200">
                <a:solidFill>
                  <a:schemeClr val="tx1">
                    <a:tint val="75000"/>
                  </a:schemeClr>
                </a:solidFill>
              </a:defRPr>
            </a:lvl1pPr>
          </a:lstStyle>
          <a:p>
            <a:fld id="{1CCFA5E1-D094-4A0B-B20B-B561C85E6A82}" type="datetime1">
              <a:rPr lang="fr-FR" smtClean="0"/>
              <a:t>03/01/2022</a:t>
            </a:fld>
            <a:endParaRPr lang="fr-FR"/>
          </a:p>
        </p:txBody>
      </p:sp>
      <p:sp>
        <p:nvSpPr>
          <p:cNvPr id="5" name="Footer Placeholder 4"/>
          <p:cNvSpPr>
            <a:spLocks noGrp="1"/>
          </p:cNvSpPr>
          <p:nvPr>
            <p:ph type="ftr" sz="quarter" idx="3"/>
          </p:nvPr>
        </p:nvSpPr>
        <p:spPr>
          <a:xfrm>
            <a:off x="10344031" y="39680118"/>
            <a:ext cx="9587151" cy="227932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21697236" y="39680118"/>
            <a:ext cx="7064216" cy="2279326"/>
          </a:xfrm>
          <a:prstGeom prst="rect">
            <a:avLst/>
          </a:prstGeom>
        </p:spPr>
        <p:txBody>
          <a:bodyPr vert="horz" lIns="91440" tIns="45720" rIns="91440" bIns="45720" rtlCol="0" anchor="ctr"/>
          <a:lstStyle>
            <a:lvl1pPr algn="r">
              <a:defRPr sz="1200">
                <a:solidFill>
                  <a:schemeClr val="tx1">
                    <a:tint val="75000"/>
                  </a:schemeClr>
                </a:solidFill>
              </a:defRPr>
            </a:lvl1pPr>
          </a:lstStyle>
          <a:p>
            <a:fld id="{FCAEAE96-855E-42B1-8DE9-9C9E68DE18C5}"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9343"/>
            <a:ext cx="26112371" cy="82749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081421" y="11396633"/>
            <a:ext cx="26112371" cy="271636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081421" y="39680118"/>
            <a:ext cx="6811923" cy="2279326"/>
          </a:xfrm>
          <a:prstGeom prst="rect">
            <a:avLst/>
          </a:prstGeom>
        </p:spPr>
        <p:txBody>
          <a:bodyPr vert="horz" lIns="91440" tIns="45720" rIns="91440" bIns="45720" rtlCol="0" anchor="ctr"/>
          <a:lstStyle>
            <a:lvl1pPr algn="l">
              <a:defRPr sz="1200">
                <a:solidFill>
                  <a:schemeClr val="tx1">
                    <a:tint val="75000"/>
                  </a:schemeClr>
                </a:solidFill>
              </a:defRPr>
            </a:lvl1pPr>
          </a:lstStyle>
          <a:p>
            <a:fld id="{4FA24ED9-1BAC-43CE-92AB-135E2507265C}" type="datetimeFigureOut">
              <a:rPr lang="en-US" smtClean="0"/>
              <a:t>1/3/2022</a:t>
            </a:fld>
            <a:endParaRPr lang="en-US"/>
          </a:p>
        </p:txBody>
      </p:sp>
      <p:sp>
        <p:nvSpPr>
          <p:cNvPr id="5" name="Footer Placeholder 4"/>
          <p:cNvSpPr>
            <a:spLocks noGrp="1"/>
          </p:cNvSpPr>
          <p:nvPr>
            <p:ph type="ftr" sz="quarter" idx="3"/>
          </p:nvPr>
        </p:nvSpPr>
        <p:spPr>
          <a:xfrm>
            <a:off x="10028665" y="39680118"/>
            <a:ext cx="10217884" cy="2279326"/>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1381869" y="39680118"/>
            <a:ext cx="6811923" cy="2279326"/>
          </a:xfrm>
          <a:prstGeom prst="rect">
            <a:avLst/>
          </a:prstGeom>
        </p:spPr>
        <p:txBody>
          <a:bodyPr vert="horz" lIns="91440" tIns="45720" rIns="91440" bIns="45720" rtlCol="0" anchor="ctr"/>
          <a:lstStyle>
            <a:lvl1pPr algn="r">
              <a:defRPr sz="1200">
                <a:solidFill>
                  <a:schemeClr val="tx1">
                    <a:tint val="75000"/>
                  </a:schemeClr>
                </a:solidFill>
              </a:defRPr>
            </a:lvl1pPr>
          </a:lstStyle>
          <a:p>
            <a:fld id="{24F29872-1DA2-4001-977B-942AFF1DF91F}" type="slidenum">
              <a:rPr lang="en-US" smtClean="0"/>
              <a:t>‹#›</a:t>
            </a:fld>
            <a:endParaRPr lang="en-US"/>
          </a:p>
        </p:txBody>
      </p:sp>
    </p:spTree>
    <p:extLst>
      <p:ext uri="{BB962C8B-B14F-4D97-AF65-F5344CB8AC3E}">
        <p14:creationId xmlns:p14="http://schemas.microsoft.com/office/powerpoint/2010/main" val="1664086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7DA14AF8-5AB1-4C3F-A6D3-8005B3200072}"/>
              </a:ext>
            </a:extLst>
          </p:cNvPr>
          <p:cNvSpPr txBox="1"/>
          <p:nvPr/>
        </p:nvSpPr>
        <p:spPr>
          <a:xfrm>
            <a:off x="341606" y="33046575"/>
            <a:ext cx="29592000" cy="6589387"/>
          </a:xfrm>
          <a:prstGeom prst="rect">
            <a:avLst/>
          </a:prstGeom>
          <a:gradFill>
            <a:gsLst>
              <a:gs pos="0">
                <a:srgbClr val="43692B"/>
              </a:gs>
              <a:gs pos="35000">
                <a:srgbClr val="AAB124"/>
              </a:gs>
              <a:gs pos="100000">
                <a:schemeClr val="bg1"/>
              </a:gs>
            </a:gsLst>
          </a:gradFill>
          <a:ln>
            <a:noFill/>
          </a:ln>
        </p:spPr>
        <p:style>
          <a:lnRef idx="1">
            <a:schemeClr val="accent1"/>
          </a:lnRef>
          <a:fillRef idx="2">
            <a:schemeClr val="accent1"/>
          </a:fillRef>
          <a:effectRef idx="1">
            <a:schemeClr val="accent1"/>
          </a:effectRef>
          <a:fontRef idx="minor">
            <a:schemeClr val="dk1"/>
          </a:fontRef>
        </p:style>
        <p:txBody>
          <a:bodyPr wrap="square" lIns="540000" tIns="180000" rIns="540000" bIns="180000">
            <a:spAutoFit/>
          </a:bodyPr>
          <a:lstStyle/>
          <a:p>
            <a:pPr>
              <a:lnSpc>
                <a:spcPct val="115000"/>
              </a:lnSpc>
              <a:spcAft>
                <a:spcPts val="600"/>
              </a:spcAft>
            </a:pPr>
            <a:r>
              <a:rPr lang="en-CA" sz="4000" b="1" u="sng" dirty="0">
                <a:solidFill>
                  <a:srgbClr val="CD9301"/>
                </a:solidFill>
                <a:effectLst>
                  <a:outerShdw blurRad="38100" dist="38100" dir="2700000" algn="tl">
                    <a:srgbClr val="000000">
                      <a:alpha val="43137"/>
                    </a:srgbClr>
                  </a:outerShdw>
                </a:effectLst>
                <a:latin typeface="Bookman Old Style" panose="02050604050505020204" pitchFamily="18" charset="0"/>
                <a:ea typeface="+mj-ea"/>
                <a:cs typeface="+mj-cs"/>
              </a:rPr>
              <a:t>REFERENCES</a:t>
            </a:r>
            <a:endParaRPr lang="en-US" sz="4000" b="1" u="sng" dirty="0">
              <a:solidFill>
                <a:srgbClr val="CD9301"/>
              </a:solidFill>
              <a:effectLst>
                <a:outerShdw blurRad="38100" dist="38100" dir="2700000" algn="tl">
                  <a:srgbClr val="000000">
                    <a:alpha val="43137"/>
                  </a:srgbClr>
                </a:outerShdw>
              </a:effectLst>
              <a:latin typeface="Bookman Old Style" panose="02050604050505020204" pitchFamily="18" charset="0"/>
              <a:ea typeface="+mj-ea"/>
              <a:cs typeface="+mj-cs"/>
            </a:endParaRPr>
          </a:p>
          <a:p>
            <a:pPr marL="514350" indent="-514350">
              <a:lnSpc>
                <a:spcPct val="115000"/>
              </a:lnSpc>
              <a:spcAft>
                <a:spcPts val="600"/>
              </a:spcAft>
              <a:buClr>
                <a:srgbClr val="3333FF"/>
              </a:buClr>
              <a:buFont typeface="+mj-lt"/>
              <a:buAutoNum type="arabicPeriod"/>
            </a:pPr>
            <a:r>
              <a:rPr lang="en-US" sz="3200" dirty="0">
                <a:solidFill>
                  <a:schemeClr val="tx1"/>
                </a:solidFill>
                <a:latin typeface="Bookman Old Style" panose="02050604050505020204" pitchFamily="18" charset="0"/>
                <a:ea typeface="Cambria" panose="02040503050406030204" pitchFamily="18" charset="0"/>
              </a:rPr>
              <a:t>Fatimi A. “Seaweed-based biofertilizers: Patent analysis”. </a:t>
            </a:r>
            <a:r>
              <a:rPr lang="en-US" sz="3200" b="1" dirty="0">
                <a:solidFill>
                  <a:schemeClr val="tx1"/>
                </a:solidFill>
                <a:latin typeface="Bookman Old Style" panose="02050604050505020204" pitchFamily="18" charset="0"/>
                <a:ea typeface="Cambria" panose="02040503050406030204" pitchFamily="18" charset="0"/>
              </a:rPr>
              <a:t>Recent Patents on Biotechnology</a:t>
            </a:r>
            <a:r>
              <a:rPr lang="en-US" sz="3200" dirty="0">
                <a:solidFill>
                  <a:schemeClr val="tx1"/>
                </a:solidFill>
                <a:latin typeface="Bookman Old Style" panose="02050604050505020204" pitchFamily="18" charset="0"/>
                <a:ea typeface="Cambria" panose="02040503050406030204" pitchFamily="18" charset="0"/>
              </a:rPr>
              <a:t>. 2021 (Accepted)</a:t>
            </a:r>
          </a:p>
          <a:p>
            <a:pPr marL="514350" indent="-514350">
              <a:lnSpc>
                <a:spcPct val="115000"/>
              </a:lnSpc>
              <a:spcAft>
                <a:spcPts val="600"/>
              </a:spcAft>
              <a:buClr>
                <a:srgbClr val="3333FF"/>
              </a:buClr>
              <a:buFont typeface="+mj-lt"/>
              <a:buAutoNum type="arabicPeriod"/>
            </a:pPr>
            <a:r>
              <a:rPr lang="en-US" sz="3200" dirty="0">
                <a:solidFill>
                  <a:schemeClr val="tx1"/>
                </a:solidFill>
                <a:latin typeface="Bookman Old Style" panose="02050604050505020204" pitchFamily="18" charset="0"/>
                <a:ea typeface="Cambria" panose="02040503050406030204" pitchFamily="18" charset="0"/>
              </a:rPr>
              <a:t>Salehi B. </a:t>
            </a:r>
            <a:r>
              <a:rPr lang="en-US" sz="3200" i="1" dirty="0">
                <a:solidFill>
                  <a:schemeClr val="tx1"/>
                </a:solidFill>
                <a:latin typeface="Bookman Old Style" panose="02050604050505020204" pitchFamily="18" charset="0"/>
                <a:ea typeface="Cambria" panose="02040503050406030204" pitchFamily="18" charset="0"/>
              </a:rPr>
              <a:t>et al.</a:t>
            </a:r>
            <a:r>
              <a:rPr lang="en-US" sz="3200" dirty="0">
                <a:solidFill>
                  <a:schemeClr val="tx1"/>
                </a:solidFill>
                <a:latin typeface="Bookman Old Style" panose="02050604050505020204" pitchFamily="18" charset="0"/>
                <a:ea typeface="Cambria" panose="02040503050406030204" pitchFamily="18" charset="0"/>
              </a:rPr>
              <a:t> “Current Trends on Seaweeds: Looking at Chemical Composition, Phytopharmacology, and Cosmetic Applications”. </a:t>
            </a:r>
            <a:r>
              <a:rPr lang="en-US" sz="3200" b="1" dirty="0">
                <a:solidFill>
                  <a:schemeClr val="tx1"/>
                </a:solidFill>
                <a:latin typeface="Bookman Old Style" panose="02050604050505020204" pitchFamily="18" charset="0"/>
                <a:ea typeface="Cambria" panose="02040503050406030204" pitchFamily="18" charset="0"/>
              </a:rPr>
              <a:t>Molecules</a:t>
            </a:r>
            <a:r>
              <a:rPr lang="en-US" sz="3200" dirty="0">
                <a:solidFill>
                  <a:schemeClr val="tx1"/>
                </a:solidFill>
                <a:latin typeface="Bookman Old Style" panose="02050604050505020204" pitchFamily="18" charset="0"/>
                <a:ea typeface="Cambria" panose="02040503050406030204" pitchFamily="18" charset="0"/>
              </a:rPr>
              <a:t>. 2019;24:4182</a:t>
            </a:r>
          </a:p>
          <a:p>
            <a:pPr marL="514350" indent="-514350">
              <a:lnSpc>
                <a:spcPct val="115000"/>
              </a:lnSpc>
              <a:spcAft>
                <a:spcPts val="600"/>
              </a:spcAft>
              <a:buClr>
                <a:srgbClr val="3333FF"/>
              </a:buClr>
              <a:buFont typeface="+mj-lt"/>
              <a:buAutoNum type="arabicPeriod"/>
            </a:pPr>
            <a:r>
              <a:rPr lang="en-US" sz="3200" dirty="0">
                <a:solidFill>
                  <a:schemeClr val="tx1"/>
                </a:solidFill>
                <a:latin typeface="Bookman Old Style" panose="02050604050505020204" pitchFamily="18" charset="0"/>
                <a:ea typeface="Cambria" panose="02040503050406030204" pitchFamily="18" charset="0"/>
              </a:rPr>
              <a:t>Blunden G. “Agricultural uses of seaweeds and seaweed extracts”. </a:t>
            </a:r>
            <a:r>
              <a:rPr lang="en-US" sz="3200" b="1" dirty="0">
                <a:solidFill>
                  <a:schemeClr val="tx1"/>
                </a:solidFill>
                <a:latin typeface="Bookman Old Style" panose="02050604050505020204" pitchFamily="18" charset="0"/>
                <a:ea typeface="Cambria" panose="02040503050406030204" pitchFamily="18" charset="0"/>
              </a:rPr>
              <a:t>Seaweed resources in Europe: uses and potential</a:t>
            </a:r>
            <a:r>
              <a:rPr lang="en-US" sz="3200" dirty="0">
                <a:solidFill>
                  <a:schemeClr val="tx1"/>
                </a:solidFill>
                <a:latin typeface="Bookman Old Style" panose="02050604050505020204" pitchFamily="18" charset="0"/>
                <a:ea typeface="Cambria" panose="02040503050406030204" pitchFamily="18" charset="0"/>
              </a:rPr>
              <a:t>. </a:t>
            </a:r>
            <a:r>
              <a:rPr lang="en-US" sz="3200" dirty="0" err="1">
                <a:solidFill>
                  <a:schemeClr val="tx1"/>
                </a:solidFill>
                <a:latin typeface="Bookman Old Style" panose="02050604050505020204" pitchFamily="18" charset="0"/>
                <a:ea typeface="Cambria" panose="02040503050406030204" pitchFamily="18" charset="0"/>
              </a:rPr>
              <a:t>Chicester</a:t>
            </a:r>
            <a:r>
              <a:rPr lang="en-US" sz="3200" dirty="0">
                <a:solidFill>
                  <a:schemeClr val="tx1"/>
                </a:solidFill>
                <a:latin typeface="Bookman Old Style" panose="02050604050505020204" pitchFamily="18" charset="0"/>
                <a:ea typeface="Cambria" panose="02040503050406030204" pitchFamily="18" charset="0"/>
              </a:rPr>
              <a:t>: Wiley; 1991. p. 65-81</a:t>
            </a:r>
          </a:p>
          <a:p>
            <a:pPr marL="514350" indent="-514350">
              <a:lnSpc>
                <a:spcPct val="115000"/>
              </a:lnSpc>
              <a:spcAft>
                <a:spcPts val="600"/>
              </a:spcAft>
              <a:buClr>
                <a:srgbClr val="3333FF"/>
              </a:buClr>
              <a:buFont typeface="+mj-lt"/>
              <a:buAutoNum type="arabicPeriod"/>
            </a:pPr>
            <a:r>
              <a:rPr lang="en-US" sz="3200" dirty="0">
                <a:solidFill>
                  <a:schemeClr val="tx1"/>
                </a:solidFill>
                <a:latin typeface="Bookman Old Style" panose="02050604050505020204" pitchFamily="18" charset="0"/>
                <a:ea typeface="Cambria" panose="02040503050406030204" pitchFamily="18" charset="0"/>
              </a:rPr>
              <a:t>World Intellectual Property Organization. Patentscope. Available online: https://patentscope.wipo.int (accessed on September 21</a:t>
            </a:r>
            <a:r>
              <a:rPr lang="en-US" sz="3200" baseline="30000" dirty="0">
                <a:solidFill>
                  <a:schemeClr val="tx1"/>
                </a:solidFill>
                <a:latin typeface="Bookman Old Style" panose="02050604050505020204" pitchFamily="18" charset="0"/>
                <a:ea typeface="Cambria" panose="02040503050406030204" pitchFamily="18" charset="0"/>
              </a:rPr>
              <a:t>st</a:t>
            </a:r>
            <a:r>
              <a:rPr lang="en-US" sz="3200" dirty="0">
                <a:solidFill>
                  <a:schemeClr val="tx1"/>
                </a:solidFill>
                <a:latin typeface="Bookman Old Style" panose="02050604050505020204" pitchFamily="18" charset="0"/>
                <a:ea typeface="Cambria" panose="02040503050406030204" pitchFamily="18" charset="0"/>
              </a:rPr>
              <a:t>, 2021) </a:t>
            </a:r>
          </a:p>
          <a:p>
            <a:pPr marL="514350" indent="-514350">
              <a:lnSpc>
                <a:spcPct val="115000"/>
              </a:lnSpc>
              <a:spcAft>
                <a:spcPts val="600"/>
              </a:spcAft>
              <a:buClr>
                <a:srgbClr val="3333FF"/>
              </a:buClr>
              <a:buFont typeface="+mj-lt"/>
              <a:buAutoNum type="arabicPeriod"/>
            </a:pPr>
            <a:r>
              <a:rPr lang="en-US" sz="3200" dirty="0">
                <a:solidFill>
                  <a:schemeClr val="tx1"/>
                </a:solidFill>
                <a:latin typeface="Bookman Old Style" panose="02050604050505020204" pitchFamily="18" charset="0"/>
                <a:ea typeface="Cambria" panose="02040503050406030204" pitchFamily="18" charset="0"/>
              </a:rPr>
              <a:t>Cambia Institute. The Lens Patent Data Set. Available online: https://www.lens.org, Version 8.0.14 (accessed on September 21</a:t>
            </a:r>
            <a:r>
              <a:rPr lang="en-US" sz="3200" baseline="30000" dirty="0">
                <a:solidFill>
                  <a:schemeClr val="tx1"/>
                </a:solidFill>
                <a:latin typeface="Bookman Old Style" panose="02050604050505020204" pitchFamily="18" charset="0"/>
                <a:ea typeface="Cambria" panose="02040503050406030204" pitchFamily="18" charset="0"/>
              </a:rPr>
              <a:t>st</a:t>
            </a:r>
            <a:r>
              <a:rPr lang="en-US" sz="3200" dirty="0">
                <a:solidFill>
                  <a:schemeClr val="tx1"/>
                </a:solidFill>
                <a:latin typeface="Bookman Old Style" panose="02050604050505020204" pitchFamily="18" charset="0"/>
                <a:ea typeface="Cambria" panose="02040503050406030204" pitchFamily="18" charset="0"/>
              </a:rPr>
              <a:t>, 2021)</a:t>
            </a:r>
          </a:p>
          <a:p>
            <a:pPr marL="514350" indent="-514350">
              <a:lnSpc>
                <a:spcPct val="115000"/>
              </a:lnSpc>
              <a:spcAft>
                <a:spcPts val="600"/>
              </a:spcAft>
              <a:buClr>
                <a:srgbClr val="3333FF"/>
              </a:buClr>
              <a:buFont typeface="+mj-lt"/>
              <a:buAutoNum type="arabicPeriod"/>
            </a:pPr>
            <a:r>
              <a:rPr lang="en-US" sz="3200" dirty="0">
                <a:solidFill>
                  <a:schemeClr val="tx1"/>
                </a:solidFill>
                <a:latin typeface="Bookman Old Style" panose="02050604050505020204" pitchFamily="18" charset="0"/>
                <a:ea typeface="Cambria" panose="02040503050406030204" pitchFamily="18" charset="0"/>
              </a:rPr>
              <a:t>World Intellectual Property Organization. IPC Publication. Available online: https://www.wipo.int/classifications/ipc/ipcpub, IPCPUB v8.5 (accessed on September 2st, 2021)</a:t>
            </a:r>
          </a:p>
        </p:txBody>
      </p:sp>
      <p:sp>
        <p:nvSpPr>
          <p:cNvPr id="2" name="Title 1"/>
          <p:cNvSpPr>
            <a:spLocks noGrp="1"/>
          </p:cNvSpPr>
          <p:nvPr>
            <p:ph type="title"/>
          </p:nvPr>
        </p:nvSpPr>
        <p:spPr>
          <a:xfrm>
            <a:off x="341606" y="3009854"/>
            <a:ext cx="29592000" cy="2089196"/>
          </a:xfrm>
        </p:spPr>
        <p:txBody>
          <a:bodyPr>
            <a:normAutofit/>
          </a:bodyPr>
          <a:lstStyle/>
          <a:p>
            <a:r>
              <a:rPr lang="en-US" sz="4800" b="1" dirty="0">
                <a:solidFill>
                  <a:srgbClr val="43692B"/>
                </a:solidFill>
                <a:latin typeface="Bookman Old Style" panose="02050604050505020204" pitchFamily="18" charset="0"/>
              </a:rPr>
              <a:t>Patent landscape analysis of seaweed-based biofertilizers</a:t>
            </a:r>
          </a:p>
        </p:txBody>
      </p:sp>
      <p:sp>
        <p:nvSpPr>
          <p:cNvPr id="18" name="TextBox 17">
            <a:extLst>
              <a:ext uri="{FF2B5EF4-FFF2-40B4-BE49-F238E27FC236}">
                <a16:creationId xmlns:a16="http://schemas.microsoft.com/office/drawing/2014/main" id="{2A275390-085A-4BD8-BDC5-4F44BEC61AFD}"/>
              </a:ext>
            </a:extLst>
          </p:cNvPr>
          <p:cNvSpPr txBox="1"/>
          <p:nvPr/>
        </p:nvSpPr>
        <p:spPr>
          <a:xfrm>
            <a:off x="341606" y="8030600"/>
            <a:ext cx="29592000" cy="5148993"/>
          </a:xfrm>
          <a:prstGeom prst="rect">
            <a:avLst/>
          </a:prstGeom>
          <a:gradFill>
            <a:gsLst>
              <a:gs pos="0">
                <a:srgbClr val="43692B"/>
              </a:gs>
              <a:gs pos="35000">
                <a:srgbClr val="AAB124"/>
              </a:gs>
              <a:gs pos="100000">
                <a:schemeClr val="bg1"/>
              </a:gs>
            </a:gsLst>
          </a:gradFill>
          <a:ln>
            <a:noFill/>
          </a:ln>
        </p:spPr>
        <p:style>
          <a:lnRef idx="1">
            <a:schemeClr val="accent1"/>
          </a:lnRef>
          <a:fillRef idx="2">
            <a:schemeClr val="accent1"/>
          </a:fillRef>
          <a:effectRef idx="1">
            <a:schemeClr val="accent1"/>
          </a:effectRef>
          <a:fontRef idx="minor">
            <a:schemeClr val="dk1"/>
          </a:fontRef>
        </p:style>
        <p:txBody>
          <a:bodyPr wrap="square" lIns="540000" tIns="180000" rIns="540000" bIns="180000">
            <a:spAutoFit/>
          </a:bodyPr>
          <a:lstStyle/>
          <a:p>
            <a:pPr>
              <a:lnSpc>
                <a:spcPct val="115000"/>
              </a:lnSpc>
              <a:spcAft>
                <a:spcPts val="600"/>
              </a:spcAft>
            </a:pPr>
            <a:r>
              <a:rPr lang="en-CA" sz="4000" b="1" u="sng" dirty="0">
                <a:solidFill>
                  <a:srgbClr val="CD9301"/>
                </a:solidFill>
                <a:effectLst>
                  <a:outerShdw blurRad="38100" dist="38100" dir="2700000" algn="tl">
                    <a:srgbClr val="000000">
                      <a:alpha val="43137"/>
                    </a:srgbClr>
                  </a:outerShdw>
                </a:effectLst>
                <a:latin typeface="Bookman Old Style" panose="02050604050505020204" pitchFamily="18" charset="0"/>
                <a:ea typeface="+mj-ea"/>
                <a:cs typeface="+mj-cs"/>
              </a:rPr>
              <a:t>INTRODUCTION</a:t>
            </a:r>
          </a:p>
          <a:p>
            <a:pPr algn="just">
              <a:lnSpc>
                <a:spcPct val="115000"/>
              </a:lnSpc>
              <a:spcAft>
                <a:spcPts val="600"/>
              </a:spcAft>
            </a:pPr>
            <a:r>
              <a:rPr lang="en-US" sz="3200" dirty="0">
                <a:solidFill>
                  <a:schemeClr val="tx1"/>
                </a:solidFill>
                <a:latin typeface="Bookman Old Style" panose="02050604050505020204" pitchFamily="18" charset="0"/>
                <a:ea typeface="Cambria" panose="02040503050406030204" pitchFamily="18" charset="0"/>
              </a:rPr>
              <a:t>Seaweed-based biofertilizers for agriculture are developing rapidly through the innovation and improvement of used raw materials, formulations, methods, and processes. This is also evident from the increase in the number of patent applications filed each year in this area of seaweed-based biofertilizer research and development. Therefore, this work in the form of patent analysis encapsulates information which could be used as a reference by researchers in the fields of agriculture and plants, as well as those interested especially in biofertilizers. The state has been reviewed by introducing what has been patented concerning seaweed-based biofertilizers.</a:t>
            </a:r>
          </a:p>
          <a:p>
            <a:pPr algn="just">
              <a:lnSpc>
                <a:spcPct val="115000"/>
              </a:lnSpc>
              <a:spcAft>
                <a:spcPts val="600"/>
              </a:spcAft>
            </a:pPr>
            <a:r>
              <a:rPr lang="en-US" sz="3200" dirty="0">
                <a:solidFill>
                  <a:schemeClr val="tx1"/>
                </a:solidFill>
                <a:latin typeface="Bookman Old Style" panose="02050604050505020204" pitchFamily="18" charset="0"/>
                <a:ea typeface="Cambria" panose="02040503050406030204" pitchFamily="18" charset="0"/>
              </a:rPr>
              <a:t>Furthermore, an analysis of the patentability of seaweed-based biofertilizers, their preparation methods, and their formulations, will be provided by determining patent classifications and jurisdictions.</a:t>
            </a:r>
          </a:p>
        </p:txBody>
      </p:sp>
      <p:sp>
        <p:nvSpPr>
          <p:cNvPr id="8" name="TextBox 7"/>
          <p:cNvSpPr txBox="1"/>
          <p:nvPr/>
        </p:nvSpPr>
        <p:spPr>
          <a:xfrm>
            <a:off x="341606" y="4858106"/>
            <a:ext cx="29592000" cy="3060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540000" tIns="180000" rIns="540000" bIns="180000" rtlCol="0">
            <a:spAutoFit/>
          </a:bodyPr>
          <a:lstStyle/>
          <a:p>
            <a:pPr algn="ctr">
              <a:lnSpc>
                <a:spcPct val="150000"/>
              </a:lnSpc>
            </a:pPr>
            <a:r>
              <a:rPr lang="en-US" sz="3600" b="1" dirty="0">
                <a:solidFill>
                  <a:schemeClr val="tx2"/>
                </a:solidFill>
                <a:latin typeface="Bookman Old Style" panose="02050604050505020204" pitchFamily="18" charset="0"/>
              </a:rPr>
              <a:t>Ahmed Fatimi </a:t>
            </a:r>
            <a:r>
              <a:rPr lang="en-US" sz="3600" b="1" baseline="30000" dirty="0">
                <a:solidFill>
                  <a:schemeClr val="tx2"/>
                </a:solidFill>
                <a:latin typeface="Bookman Old Style" panose="02050604050505020204" pitchFamily="18" charset="0"/>
              </a:rPr>
              <a:t>1,2 *</a:t>
            </a:r>
          </a:p>
          <a:p>
            <a:pPr algn="ctr">
              <a:lnSpc>
                <a:spcPct val="150000"/>
              </a:lnSpc>
            </a:pPr>
            <a:r>
              <a:rPr lang="en-US" sz="2800" baseline="30000" dirty="0">
                <a:solidFill>
                  <a:schemeClr val="tx2"/>
                </a:solidFill>
                <a:latin typeface="Bookman Old Style" panose="02050604050505020204" pitchFamily="18" charset="0"/>
              </a:rPr>
              <a:t>1</a:t>
            </a:r>
            <a:r>
              <a:rPr lang="en-US" sz="2800" dirty="0">
                <a:solidFill>
                  <a:schemeClr val="tx2"/>
                </a:solidFill>
                <a:latin typeface="Bookman Old Style" panose="02050604050505020204" pitchFamily="18" charset="0"/>
              </a:rPr>
              <a:t> ERSIC, </a:t>
            </a:r>
            <a:r>
              <a:rPr lang="en-US" sz="2800" dirty="0" err="1">
                <a:solidFill>
                  <a:schemeClr val="tx2"/>
                </a:solidFill>
                <a:latin typeface="Bookman Old Style" panose="02050604050505020204" pitchFamily="18" charset="0"/>
              </a:rPr>
              <a:t>Polydisciplinary</a:t>
            </a:r>
            <a:r>
              <a:rPr lang="en-US" sz="2800" dirty="0">
                <a:solidFill>
                  <a:schemeClr val="tx2"/>
                </a:solidFill>
                <a:latin typeface="Bookman Old Style" panose="02050604050505020204" pitchFamily="18" charset="0"/>
              </a:rPr>
              <a:t> Faculty, Sultan Moulay Slimane University, P.O.BOX 592 </a:t>
            </a:r>
            <a:r>
              <a:rPr lang="en-US" sz="2800" dirty="0" err="1">
                <a:solidFill>
                  <a:schemeClr val="tx2"/>
                </a:solidFill>
                <a:latin typeface="Bookman Old Style" panose="02050604050505020204" pitchFamily="18" charset="0"/>
              </a:rPr>
              <a:t>Mghila</a:t>
            </a:r>
            <a:r>
              <a:rPr lang="en-US" sz="2800" dirty="0">
                <a:solidFill>
                  <a:schemeClr val="tx2"/>
                </a:solidFill>
                <a:latin typeface="Bookman Old Style" panose="02050604050505020204" pitchFamily="18" charset="0"/>
              </a:rPr>
              <a:t>, Beni-</a:t>
            </a:r>
            <a:r>
              <a:rPr lang="en-US" sz="2800" dirty="0" err="1">
                <a:solidFill>
                  <a:schemeClr val="tx2"/>
                </a:solidFill>
                <a:latin typeface="Bookman Old Style" panose="02050604050505020204" pitchFamily="18" charset="0"/>
              </a:rPr>
              <a:t>Mellal</a:t>
            </a:r>
            <a:r>
              <a:rPr lang="en-US" sz="2800" dirty="0">
                <a:solidFill>
                  <a:schemeClr val="tx2"/>
                </a:solidFill>
                <a:latin typeface="Bookman Old Style" panose="02050604050505020204" pitchFamily="18" charset="0"/>
              </a:rPr>
              <a:t> 23000, Morocco</a:t>
            </a:r>
          </a:p>
          <a:p>
            <a:pPr algn="ctr">
              <a:lnSpc>
                <a:spcPct val="150000"/>
              </a:lnSpc>
            </a:pPr>
            <a:r>
              <a:rPr lang="en-US" sz="2800" baseline="30000" dirty="0">
                <a:solidFill>
                  <a:schemeClr val="tx2"/>
                </a:solidFill>
                <a:latin typeface="Bookman Old Style" panose="02050604050505020204" pitchFamily="18" charset="0"/>
              </a:rPr>
              <a:t>2</a:t>
            </a:r>
            <a:r>
              <a:rPr lang="en-US" sz="2800" dirty="0">
                <a:solidFill>
                  <a:schemeClr val="tx2"/>
                </a:solidFill>
                <a:latin typeface="Bookman Old Style" panose="02050604050505020204" pitchFamily="18" charset="0"/>
              </a:rPr>
              <a:t> Department of Chemistry, </a:t>
            </a:r>
            <a:r>
              <a:rPr lang="en-US" sz="2800" dirty="0" err="1">
                <a:solidFill>
                  <a:schemeClr val="tx2"/>
                </a:solidFill>
                <a:latin typeface="Bookman Old Style" panose="02050604050505020204" pitchFamily="18" charset="0"/>
              </a:rPr>
              <a:t>Polydisciplinary</a:t>
            </a:r>
            <a:r>
              <a:rPr lang="en-US" sz="2800" dirty="0">
                <a:solidFill>
                  <a:schemeClr val="tx2"/>
                </a:solidFill>
                <a:latin typeface="Bookman Old Style" panose="02050604050505020204" pitchFamily="18" charset="0"/>
              </a:rPr>
              <a:t> Faculty, Sultan Moulay Slimane University, P.O.BOX 592 </a:t>
            </a:r>
            <a:r>
              <a:rPr lang="en-US" sz="2800" dirty="0" err="1">
                <a:solidFill>
                  <a:schemeClr val="tx2"/>
                </a:solidFill>
                <a:latin typeface="Bookman Old Style" panose="02050604050505020204" pitchFamily="18" charset="0"/>
              </a:rPr>
              <a:t>Mghila</a:t>
            </a:r>
            <a:r>
              <a:rPr lang="en-US" sz="2800" dirty="0">
                <a:solidFill>
                  <a:schemeClr val="tx2"/>
                </a:solidFill>
                <a:latin typeface="Bookman Old Style" panose="02050604050505020204" pitchFamily="18" charset="0"/>
              </a:rPr>
              <a:t>, Beni-</a:t>
            </a:r>
            <a:r>
              <a:rPr lang="en-US" sz="2800" dirty="0" err="1">
                <a:solidFill>
                  <a:schemeClr val="tx2"/>
                </a:solidFill>
                <a:latin typeface="Bookman Old Style" panose="02050604050505020204" pitchFamily="18" charset="0"/>
              </a:rPr>
              <a:t>Mellal</a:t>
            </a:r>
            <a:r>
              <a:rPr lang="en-US" sz="2800" dirty="0">
                <a:solidFill>
                  <a:schemeClr val="tx2"/>
                </a:solidFill>
                <a:latin typeface="Bookman Old Style" panose="02050604050505020204" pitchFamily="18" charset="0"/>
              </a:rPr>
              <a:t> 23000, Morocco</a:t>
            </a:r>
          </a:p>
          <a:p>
            <a:pPr algn="ctr">
              <a:lnSpc>
                <a:spcPct val="150000"/>
              </a:lnSpc>
            </a:pPr>
            <a:r>
              <a:rPr lang="en-US" sz="2800" dirty="0">
                <a:solidFill>
                  <a:schemeClr val="tx2"/>
                </a:solidFill>
                <a:latin typeface="Bookman Old Style" panose="02050604050505020204" pitchFamily="18" charset="0"/>
              </a:rPr>
              <a:t>(*) a.fatimi@usms.ma</a:t>
            </a:r>
          </a:p>
        </p:txBody>
      </p:sp>
      <p:sp>
        <p:nvSpPr>
          <p:cNvPr id="19" name="TextBox 18">
            <a:extLst>
              <a:ext uri="{FF2B5EF4-FFF2-40B4-BE49-F238E27FC236}">
                <a16:creationId xmlns:a16="http://schemas.microsoft.com/office/drawing/2014/main" id="{B1A6E30B-2A1C-4326-AC90-DC6975D60868}"/>
              </a:ext>
            </a:extLst>
          </p:cNvPr>
          <p:cNvSpPr txBox="1"/>
          <p:nvPr/>
        </p:nvSpPr>
        <p:spPr>
          <a:xfrm>
            <a:off x="341606" y="13615757"/>
            <a:ext cx="29592000" cy="3527010"/>
          </a:xfrm>
          <a:prstGeom prst="rect">
            <a:avLst/>
          </a:prstGeom>
          <a:gradFill>
            <a:gsLst>
              <a:gs pos="0">
                <a:srgbClr val="43692B"/>
              </a:gs>
              <a:gs pos="35000">
                <a:srgbClr val="AAB124"/>
              </a:gs>
              <a:gs pos="100000">
                <a:schemeClr val="bg1"/>
              </a:gs>
            </a:gsLst>
          </a:gradFill>
          <a:ln>
            <a:noFill/>
          </a:ln>
        </p:spPr>
        <p:style>
          <a:lnRef idx="1">
            <a:schemeClr val="accent1"/>
          </a:lnRef>
          <a:fillRef idx="2">
            <a:schemeClr val="accent1"/>
          </a:fillRef>
          <a:effectRef idx="1">
            <a:schemeClr val="accent1"/>
          </a:effectRef>
          <a:fontRef idx="minor">
            <a:schemeClr val="dk1"/>
          </a:fontRef>
        </p:style>
        <p:txBody>
          <a:bodyPr wrap="square" lIns="540000" tIns="180000" rIns="540000" bIns="180000">
            <a:spAutoFit/>
          </a:bodyPr>
          <a:lstStyle/>
          <a:p>
            <a:pPr>
              <a:lnSpc>
                <a:spcPct val="115000"/>
              </a:lnSpc>
              <a:spcAft>
                <a:spcPts val="600"/>
              </a:spcAft>
            </a:pPr>
            <a:r>
              <a:rPr lang="en-US" sz="4000" b="1" u="sng" dirty="0">
                <a:solidFill>
                  <a:srgbClr val="CD9301"/>
                </a:solidFill>
                <a:effectLst>
                  <a:outerShdw blurRad="38100" dist="38100" dir="2700000" algn="tl">
                    <a:srgbClr val="000000">
                      <a:alpha val="43137"/>
                    </a:srgbClr>
                  </a:outerShdw>
                </a:effectLst>
                <a:latin typeface="Bookman Old Style" panose="02050604050505020204" pitchFamily="18" charset="0"/>
                <a:ea typeface="+mj-ea"/>
                <a:cs typeface="+mj-cs"/>
              </a:rPr>
              <a:t>RESOURCES AND METHODS</a:t>
            </a:r>
          </a:p>
          <a:p>
            <a:pPr marL="571500" indent="-571500">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The supported field codes used in this study were based on the Patentscope search service of the World Intellectual Property Organization, the Lens Patent Data Set, and the </a:t>
            </a:r>
            <a:r>
              <a:rPr lang="en-US" sz="3200" dirty="0" err="1">
                <a:solidFill>
                  <a:schemeClr val="tx1"/>
                </a:solidFill>
                <a:latin typeface="Bookman Old Style" panose="02050604050505020204" pitchFamily="18" charset="0"/>
                <a:ea typeface="Cambria" panose="02040503050406030204" pitchFamily="18" charset="0"/>
              </a:rPr>
              <a:t>Espacenet</a:t>
            </a:r>
            <a:r>
              <a:rPr lang="en-US" sz="3200" dirty="0">
                <a:solidFill>
                  <a:schemeClr val="tx1"/>
                </a:solidFill>
                <a:latin typeface="Bookman Old Style" panose="02050604050505020204" pitchFamily="18" charset="0"/>
                <a:ea typeface="Cambria" panose="02040503050406030204" pitchFamily="18" charset="0"/>
              </a:rPr>
              <a:t> of the European Patent Office. </a:t>
            </a:r>
          </a:p>
          <a:p>
            <a:pPr marL="571500" indent="-571500">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Different keywords and related terms were used, and patents were searched according to </a:t>
            </a:r>
            <a:r>
              <a:rPr lang="en-US" sz="3200" b="1" dirty="0">
                <a:solidFill>
                  <a:schemeClr val="tx1"/>
                </a:solidFill>
                <a:latin typeface="Bookman Old Style" panose="02050604050505020204" pitchFamily="18" charset="0"/>
                <a:ea typeface="Cambria" panose="02040503050406030204" pitchFamily="18" charset="0"/>
              </a:rPr>
              <a:t>title</a:t>
            </a:r>
            <a:r>
              <a:rPr lang="en-US" sz="3200" dirty="0">
                <a:solidFill>
                  <a:schemeClr val="tx1"/>
                </a:solidFill>
                <a:latin typeface="Bookman Old Style" panose="02050604050505020204" pitchFamily="18" charset="0"/>
                <a:ea typeface="Cambria" panose="02040503050406030204" pitchFamily="18" charset="0"/>
              </a:rPr>
              <a:t>, </a:t>
            </a:r>
            <a:r>
              <a:rPr lang="en-US" sz="3200" b="1" dirty="0">
                <a:solidFill>
                  <a:schemeClr val="tx1"/>
                </a:solidFill>
                <a:latin typeface="Bookman Old Style" panose="02050604050505020204" pitchFamily="18" charset="0"/>
                <a:ea typeface="Cambria" panose="02040503050406030204" pitchFamily="18" charset="0"/>
              </a:rPr>
              <a:t>abstract</a:t>
            </a:r>
            <a:r>
              <a:rPr lang="en-US" sz="3200" dirty="0">
                <a:solidFill>
                  <a:schemeClr val="tx1"/>
                </a:solidFill>
                <a:latin typeface="Bookman Old Style" panose="02050604050505020204" pitchFamily="18" charset="0"/>
                <a:ea typeface="Cambria" panose="02040503050406030204" pitchFamily="18" charset="0"/>
              </a:rPr>
              <a:t>, and </a:t>
            </a:r>
            <a:r>
              <a:rPr lang="en-US" sz="3200" b="1" dirty="0">
                <a:solidFill>
                  <a:schemeClr val="tx1"/>
                </a:solidFill>
                <a:latin typeface="Bookman Old Style" panose="02050604050505020204" pitchFamily="18" charset="0"/>
                <a:ea typeface="Cambria" panose="02040503050406030204" pitchFamily="18" charset="0"/>
              </a:rPr>
              <a:t>claims</a:t>
            </a:r>
            <a:r>
              <a:rPr lang="en-US" sz="3200" dirty="0">
                <a:solidFill>
                  <a:schemeClr val="tx1"/>
                </a:solidFill>
                <a:latin typeface="Bookman Old Style" panose="02050604050505020204" pitchFamily="18" charset="0"/>
                <a:ea typeface="Cambria" panose="02040503050406030204" pitchFamily="18" charset="0"/>
              </a:rPr>
              <a:t>.</a:t>
            </a:r>
          </a:p>
          <a:p>
            <a:pPr marL="571500" indent="-571500">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The search was then filtered to include only documents with an application date until 2020.</a:t>
            </a:r>
          </a:p>
        </p:txBody>
      </p:sp>
      <p:sp>
        <p:nvSpPr>
          <p:cNvPr id="20" name="TextBox 19">
            <a:extLst>
              <a:ext uri="{FF2B5EF4-FFF2-40B4-BE49-F238E27FC236}">
                <a16:creationId xmlns:a16="http://schemas.microsoft.com/office/drawing/2014/main" id="{5603C18D-DFB6-4344-AFDC-F5AFBD386E2B}"/>
              </a:ext>
            </a:extLst>
          </p:cNvPr>
          <p:cNvSpPr txBox="1"/>
          <p:nvPr/>
        </p:nvSpPr>
        <p:spPr>
          <a:xfrm>
            <a:off x="341606" y="17578931"/>
            <a:ext cx="29592000" cy="7463473"/>
          </a:xfrm>
          <a:prstGeom prst="rect">
            <a:avLst/>
          </a:prstGeom>
          <a:gradFill>
            <a:gsLst>
              <a:gs pos="0">
                <a:srgbClr val="43692B"/>
              </a:gs>
              <a:gs pos="35000">
                <a:srgbClr val="AAB124"/>
              </a:gs>
              <a:gs pos="100000">
                <a:schemeClr val="bg1"/>
              </a:gs>
            </a:gsLst>
          </a:gradFill>
          <a:ln>
            <a:noFill/>
          </a:ln>
        </p:spPr>
        <p:style>
          <a:lnRef idx="1">
            <a:schemeClr val="accent1"/>
          </a:lnRef>
          <a:fillRef idx="2">
            <a:schemeClr val="accent1"/>
          </a:fillRef>
          <a:effectRef idx="1">
            <a:schemeClr val="accent1"/>
          </a:effectRef>
          <a:fontRef idx="minor">
            <a:schemeClr val="dk1"/>
          </a:fontRef>
        </p:style>
        <p:txBody>
          <a:bodyPr wrap="square" lIns="540000" tIns="180000" rIns="540000" bIns="180000">
            <a:spAutoFit/>
          </a:bodyPr>
          <a:lstStyle/>
          <a:p>
            <a:pPr>
              <a:lnSpc>
                <a:spcPct val="115000"/>
              </a:lnSpc>
              <a:spcAft>
                <a:spcPts val="600"/>
              </a:spcAft>
            </a:pPr>
            <a:r>
              <a:rPr lang="en-US" sz="4000" b="1" u="sng" dirty="0">
                <a:solidFill>
                  <a:srgbClr val="CD9301"/>
                </a:solidFill>
                <a:effectLst>
                  <a:outerShdw blurRad="38100" dist="38100" dir="2700000" algn="tl">
                    <a:srgbClr val="000000">
                      <a:alpha val="43137"/>
                    </a:srgbClr>
                  </a:outerShdw>
                </a:effectLst>
                <a:latin typeface="Bookman Old Style" panose="02050604050505020204" pitchFamily="18" charset="0"/>
                <a:ea typeface="+mj-ea"/>
                <a:cs typeface="+mj-cs"/>
              </a:rPr>
              <a:t>RESULTS</a:t>
            </a: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a:p>
            <a:pPr lvl="0">
              <a:lnSpc>
                <a:spcPct val="115000"/>
              </a:lnSpc>
              <a:spcAft>
                <a:spcPts val="600"/>
              </a:spcAft>
              <a:buClr>
                <a:srgbClr val="3333FF"/>
              </a:buClr>
            </a:pPr>
            <a:endParaRPr lang="en-US" sz="3200" dirty="0">
              <a:solidFill>
                <a:schemeClr val="tx1"/>
              </a:solidFill>
              <a:latin typeface="Bookman Old Style" panose="02050604050505020204" pitchFamily="18" charset="0"/>
              <a:ea typeface="Cambria" panose="02040503050406030204" pitchFamily="18" charset="0"/>
            </a:endParaRPr>
          </a:p>
        </p:txBody>
      </p:sp>
      <p:sp>
        <p:nvSpPr>
          <p:cNvPr id="24" name="TextBox 23">
            <a:extLst>
              <a:ext uri="{FF2B5EF4-FFF2-40B4-BE49-F238E27FC236}">
                <a16:creationId xmlns:a16="http://schemas.microsoft.com/office/drawing/2014/main" id="{80A212AA-76CE-4F02-91B0-08F2829F9E9D}"/>
              </a:ext>
            </a:extLst>
          </p:cNvPr>
          <p:cNvSpPr txBox="1"/>
          <p:nvPr/>
        </p:nvSpPr>
        <p:spPr>
          <a:xfrm>
            <a:off x="341606" y="25478568"/>
            <a:ext cx="29592000" cy="7131843"/>
          </a:xfrm>
          <a:prstGeom prst="rect">
            <a:avLst/>
          </a:prstGeom>
          <a:gradFill>
            <a:gsLst>
              <a:gs pos="0">
                <a:srgbClr val="43692B"/>
              </a:gs>
              <a:gs pos="35000">
                <a:srgbClr val="AAB124"/>
              </a:gs>
              <a:gs pos="100000">
                <a:schemeClr val="bg1"/>
              </a:gs>
            </a:gsLst>
          </a:gradFill>
          <a:ln>
            <a:noFill/>
          </a:ln>
        </p:spPr>
        <p:style>
          <a:lnRef idx="1">
            <a:schemeClr val="accent1"/>
          </a:lnRef>
          <a:fillRef idx="2">
            <a:schemeClr val="accent1"/>
          </a:fillRef>
          <a:effectRef idx="1">
            <a:schemeClr val="accent1"/>
          </a:effectRef>
          <a:fontRef idx="minor">
            <a:schemeClr val="dk1"/>
          </a:fontRef>
        </p:style>
        <p:txBody>
          <a:bodyPr wrap="square" lIns="540000" tIns="180000" rIns="540000" bIns="180000">
            <a:spAutoFit/>
          </a:bodyPr>
          <a:lstStyle/>
          <a:p>
            <a:pPr>
              <a:lnSpc>
                <a:spcPct val="115000"/>
              </a:lnSpc>
              <a:spcAft>
                <a:spcPts val="600"/>
              </a:spcAft>
            </a:pPr>
            <a:r>
              <a:rPr lang="en-CA" sz="4000" b="1" u="sng" dirty="0">
                <a:solidFill>
                  <a:srgbClr val="CD9301"/>
                </a:solidFill>
                <a:effectLst>
                  <a:outerShdw blurRad="38100" dist="38100" dir="2700000" algn="tl">
                    <a:srgbClr val="000000">
                      <a:alpha val="43137"/>
                    </a:srgbClr>
                  </a:outerShdw>
                </a:effectLst>
                <a:latin typeface="Bookman Old Style" panose="02050604050505020204" pitchFamily="18" charset="0"/>
                <a:ea typeface="+mj-ea"/>
                <a:cs typeface="+mj-cs"/>
              </a:rPr>
              <a:t>CONCLUSIONS</a:t>
            </a:r>
            <a:endParaRPr lang="en-US" sz="4000" b="1" u="sng" dirty="0">
              <a:solidFill>
                <a:srgbClr val="CD9301"/>
              </a:solidFill>
              <a:effectLst>
                <a:outerShdw blurRad="38100" dist="38100" dir="2700000" algn="tl">
                  <a:srgbClr val="000000">
                    <a:alpha val="43137"/>
                  </a:srgbClr>
                </a:outerShdw>
              </a:effectLst>
              <a:latin typeface="Bookman Old Style" panose="02050604050505020204" pitchFamily="18" charset="0"/>
              <a:ea typeface="+mj-ea"/>
              <a:cs typeface="+mj-cs"/>
            </a:endParaRPr>
          </a:p>
          <a:p>
            <a:pPr marL="571500" indent="-571500" algn="just">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This analysis concerned the period until 2020. </a:t>
            </a:r>
          </a:p>
          <a:p>
            <a:pPr marL="571500" indent="-571500" algn="just">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China was ranked first with 1271 patent documents. </a:t>
            </a:r>
          </a:p>
          <a:p>
            <a:pPr marL="571500" indent="-571500" algn="just">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Based on the patent classifications, all filled patents concerned soil conditioners and preparation of fertilizers characterized by biological or biochemical treatment steps, as well as organic fertilizers containing added bacterial cultures. </a:t>
            </a:r>
          </a:p>
          <a:p>
            <a:pPr marL="571500" indent="-571500" algn="just">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In addition, this study demonstrated that the inventions included in the patents concern formulation, methods for production, and the process for preparing, as well as devices and apparatus for manufacturing biofertilizers based on the three major classes of seaweed (</a:t>
            </a:r>
            <a:r>
              <a:rPr lang="en-US" sz="3200" i="1" dirty="0">
                <a:solidFill>
                  <a:schemeClr val="tx1"/>
                </a:solidFill>
                <a:latin typeface="Bookman Old Style" panose="02050604050505020204" pitchFamily="18" charset="0"/>
                <a:ea typeface="Cambria" panose="02040503050406030204" pitchFamily="18" charset="0"/>
              </a:rPr>
              <a:t>Chlorophyta</a:t>
            </a:r>
            <a:r>
              <a:rPr lang="en-US" sz="3200" dirty="0">
                <a:solidFill>
                  <a:schemeClr val="tx1"/>
                </a:solidFill>
                <a:latin typeface="Bookman Old Style" panose="02050604050505020204" pitchFamily="18" charset="0"/>
                <a:ea typeface="Cambria" panose="02040503050406030204" pitchFamily="18" charset="0"/>
              </a:rPr>
              <a:t>, </a:t>
            </a:r>
            <a:r>
              <a:rPr lang="en-US" sz="3200" i="1" dirty="0">
                <a:solidFill>
                  <a:schemeClr val="tx1"/>
                </a:solidFill>
                <a:latin typeface="Bookman Old Style" panose="02050604050505020204" pitchFamily="18" charset="0"/>
                <a:ea typeface="Cambria" panose="02040503050406030204" pitchFamily="18" charset="0"/>
              </a:rPr>
              <a:t>Rhodophyceae</a:t>
            </a:r>
            <a:r>
              <a:rPr lang="en-US" sz="3200" dirty="0">
                <a:solidFill>
                  <a:schemeClr val="tx1"/>
                </a:solidFill>
                <a:latin typeface="Bookman Old Style" panose="02050604050505020204" pitchFamily="18" charset="0"/>
                <a:ea typeface="Cambria" panose="02040503050406030204" pitchFamily="18" charset="0"/>
              </a:rPr>
              <a:t>, and </a:t>
            </a:r>
            <a:r>
              <a:rPr lang="en-US" sz="3200" i="1" dirty="0" err="1">
                <a:solidFill>
                  <a:schemeClr val="tx1"/>
                </a:solidFill>
                <a:latin typeface="Bookman Old Style" panose="02050604050505020204" pitchFamily="18" charset="0"/>
                <a:ea typeface="Cambria" panose="02040503050406030204" pitchFamily="18" charset="0"/>
              </a:rPr>
              <a:t>Phaeophyceae</a:t>
            </a:r>
            <a:r>
              <a:rPr lang="en-US" sz="3200" dirty="0">
                <a:solidFill>
                  <a:schemeClr val="tx1"/>
                </a:solidFill>
                <a:latin typeface="Bookman Old Style" panose="02050604050505020204" pitchFamily="18" charset="0"/>
                <a:ea typeface="Cambria" panose="02040503050406030204" pitchFamily="18" charset="0"/>
              </a:rPr>
              <a:t>). </a:t>
            </a:r>
          </a:p>
          <a:p>
            <a:pPr marL="571500" indent="-571500" algn="just">
              <a:lnSpc>
                <a:spcPct val="115000"/>
              </a:lnSpc>
              <a:spcAft>
                <a:spcPts val="600"/>
              </a:spcAft>
              <a:buClr>
                <a:srgbClr val="3333FF"/>
              </a:buClr>
              <a:buFont typeface="Wingdings" panose="05000000000000000000" pitchFamily="2" charset="2"/>
              <a:buChar char="q"/>
            </a:pPr>
            <a:r>
              <a:rPr lang="en-US" sz="3200" dirty="0">
                <a:solidFill>
                  <a:schemeClr val="tx1"/>
                </a:solidFill>
                <a:latin typeface="Bookman Old Style" panose="02050604050505020204" pitchFamily="18" charset="0"/>
                <a:ea typeface="Cambria" panose="02040503050406030204" pitchFamily="18" charset="0"/>
              </a:rPr>
              <a:t>The knowledge clusters and expert driving factors of this patent analysis indicate that the research and development are based on the preparation of fertilizers characterized by biological or biochemical treatment steps, as well as mixtures of one or more fertilizers that are concentrated in most patents..</a:t>
            </a:r>
          </a:p>
        </p:txBody>
      </p:sp>
      <p:graphicFrame>
        <p:nvGraphicFramePr>
          <p:cNvPr id="21" name="Table 20">
            <a:extLst>
              <a:ext uri="{FF2B5EF4-FFF2-40B4-BE49-F238E27FC236}">
                <a16:creationId xmlns:a16="http://schemas.microsoft.com/office/drawing/2014/main" id="{26A1B4CC-23F3-4064-A2FB-11323FD47E42}"/>
              </a:ext>
            </a:extLst>
          </p:cNvPr>
          <p:cNvGraphicFramePr>
            <a:graphicFrameLocks noGrp="1"/>
          </p:cNvGraphicFramePr>
          <p:nvPr>
            <p:extLst>
              <p:ext uri="{D42A27DB-BD31-4B8C-83A1-F6EECF244321}">
                <p14:modId xmlns:p14="http://schemas.microsoft.com/office/powerpoint/2010/main" val="592667527"/>
              </p:ext>
            </p:extLst>
          </p:nvPr>
        </p:nvGraphicFramePr>
        <p:xfrm>
          <a:off x="903505" y="18644513"/>
          <a:ext cx="17590293" cy="6114137"/>
        </p:xfrm>
        <a:graphic>
          <a:graphicData uri="http://schemas.openxmlformats.org/drawingml/2006/table">
            <a:tbl>
              <a:tblPr firstRow="1" firstCol="1" bandRow="1">
                <a:tableStyleId>{1FECB4D8-DB02-4DC6-A0A2-4F2EBAE1DC90}</a:tableStyleId>
              </a:tblPr>
              <a:tblGrid>
                <a:gridCol w="2065894">
                  <a:extLst>
                    <a:ext uri="{9D8B030D-6E8A-4147-A177-3AD203B41FA5}">
                      <a16:colId xmlns:a16="http://schemas.microsoft.com/office/drawing/2014/main" val="3775739179"/>
                    </a:ext>
                  </a:extLst>
                </a:gridCol>
                <a:gridCol w="12706065">
                  <a:extLst>
                    <a:ext uri="{9D8B030D-6E8A-4147-A177-3AD203B41FA5}">
                      <a16:colId xmlns:a16="http://schemas.microsoft.com/office/drawing/2014/main" val="4216995638"/>
                    </a:ext>
                  </a:extLst>
                </a:gridCol>
                <a:gridCol w="2818334">
                  <a:extLst>
                    <a:ext uri="{9D8B030D-6E8A-4147-A177-3AD203B41FA5}">
                      <a16:colId xmlns:a16="http://schemas.microsoft.com/office/drawing/2014/main" val="393204078"/>
                    </a:ext>
                  </a:extLst>
                </a:gridCol>
              </a:tblGrid>
              <a:tr h="353225">
                <a:tc>
                  <a:txBody>
                    <a:bodyPr/>
                    <a:lstStyle/>
                    <a:p>
                      <a:pPr algn="ctr">
                        <a:lnSpc>
                          <a:spcPct val="115000"/>
                        </a:lnSpc>
                        <a:spcAft>
                          <a:spcPts val="800"/>
                        </a:spcAft>
                      </a:pPr>
                      <a:r>
                        <a:rPr lang="fr-CA" sz="2000" b="1" kern="1200" dirty="0">
                          <a:solidFill>
                            <a:schemeClr val="tx1"/>
                          </a:solidFill>
                          <a:effectLst>
                            <a:outerShdw blurRad="38100" dist="38100" dir="2700000" algn="tl">
                              <a:srgbClr val="000000">
                                <a:alpha val="43137"/>
                              </a:srgbClr>
                            </a:outerShdw>
                          </a:effectLst>
                          <a:latin typeface="Bookman Old Style" panose="02050604050505020204" pitchFamily="18" charset="0"/>
                        </a:rPr>
                        <a:t>IPC Code</a:t>
                      </a:r>
                      <a:endParaRPr lang="fr-CA" sz="2000" b="1" kern="1200" dirty="0">
                        <a:solidFill>
                          <a:schemeClr val="tx1"/>
                        </a:solidFill>
                        <a:effectLst>
                          <a:outerShdw blurRad="38100" dist="38100" dir="2700000" algn="tl">
                            <a:srgbClr val="000000">
                              <a:alpha val="43137"/>
                            </a:srgbClr>
                          </a:outerShdw>
                        </a:effectLst>
                        <a:latin typeface="Bookman Old Style" panose="02050604050505020204" pitchFamily="18" charset="0"/>
                        <a:ea typeface="+mn-ea"/>
                        <a:cs typeface="+mn-cs"/>
                      </a:endParaRPr>
                    </a:p>
                  </a:txBody>
                  <a:tcPr marL="68580" marR="68580" marT="0" marB="0" anchor="ctr"/>
                </a:tc>
                <a:tc>
                  <a:txBody>
                    <a:bodyPr/>
                    <a:lstStyle/>
                    <a:p>
                      <a:pPr algn="ctr">
                        <a:lnSpc>
                          <a:spcPct val="115000"/>
                        </a:lnSpc>
                        <a:spcAft>
                          <a:spcPts val="800"/>
                        </a:spcAft>
                      </a:pPr>
                      <a:r>
                        <a:rPr lang="en-US" sz="2000" b="1" kern="1200" dirty="0">
                          <a:solidFill>
                            <a:schemeClr val="tx1"/>
                          </a:solidFill>
                          <a:effectLst>
                            <a:outerShdw blurRad="38100" dist="38100" dir="2700000" algn="tl">
                              <a:srgbClr val="000000">
                                <a:alpha val="43137"/>
                              </a:srgbClr>
                            </a:outerShdw>
                          </a:effectLst>
                          <a:latin typeface="Bookman Old Style" panose="02050604050505020204" pitchFamily="18" charset="0"/>
                        </a:rPr>
                        <a:t>Classification</a:t>
                      </a:r>
                      <a:endParaRPr lang="fr-CA" sz="2000" b="1" kern="1200" dirty="0">
                        <a:solidFill>
                          <a:schemeClr val="tx1"/>
                        </a:solidFill>
                        <a:effectLst>
                          <a:outerShdw blurRad="38100" dist="38100" dir="2700000" algn="tl">
                            <a:srgbClr val="000000">
                              <a:alpha val="43137"/>
                            </a:srgbClr>
                          </a:outerShdw>
                        </a:effectLst>
                        <a:latin typeface="Bookman Old Style" panose="02050604050505020204" pitchFamily="18" charset="0"/>
                        <a:ea typeface="+mn-ea"/>
                        <a:cs typeface="+mn-cs"/>
                      </a:endParaRPr>
                    </a:p>
                  </a:txBody>
                  <a:tcPr marL="68580" marR="68580" marT="0" marB="0" anchor="ctr"/>
                </a:tc>
                <a:tc>
                  <a:txBody>
                    <a:bodyPr/>
                    <a:lstStyle/>
                    <a:p>
                      <a:pPr algn="ctr">
                        <a:lnSpc>
                          <a:spcPct val="115000"/>
                        </a:lnSpc>
                        <a:spcAft>
                          <a:spcPts val="800"/>
                        </a:spcAft>
                      </a:pPr>
                      <a:r>
                        <a:rPr lang="en-US" sz="2000" b="1" kern="1200" dirty="0">
                          <a:solidFill>
                            <a:schemeClr val="tx1"/>
                          </a:solidFill>
                          <a:effectLst>
                            <a:outerShdw blurRad="38100" dist="38100" dir="2700000" algn="tl">
                              <a:srgbClr val="000000">
                                <a:alpha val="43137"/>
                              </a:srgbClr>
                            </a:outerShdw>
                          </a:effectLst>
                          <a:latin typeface="Bookman Old Style" panose="02050604050505020204" pitchFamily="18" charset="0"/>
                        </a:rPr>
                        <a:t>Patents documents</a:t>
                      </a:r>
                      <a:endParaRPr lang="fr-CA" sz="2000" b="1" kern="1200" dirty="0">
                        <a:solidFill>
                          <a:schemeClr val="tx1"/>
                        </a:solidFill>
                        <a:effectLst>
                          <a:outerShdw blurRad="38100" dist="38100" dir="2700000" algn="tl">
                            <a:srgbClr val="000000">
                              <a:alpha val="43137"/>
                            </a:srgbClr>
                          </a:outerShdw>
                        </a:effectLst>
                        <a:latin typeface="Bookman Old Style" panose="02050604050505020204" pitchFamily="18" charset="0"/>
                        <a:ea typeface="+mn-ea"/>
                        <a:cs typeface="+mn-cs"/>
                      </a:endParaRPr>
                    </a:p>
                  </a:txBody>
                  <a:tcPr marL="68580" marR="68580" marT="0" marB="0" anchor="ctr"/>
                </a:tc>
                <a:extLst>
                  <a:ext uri="{0D108BD9-81ED-4DB2-BD59-A6C34878D82A}">
                    <a16:rowId xmlns:a16="http://schemas.microsoft.com/office/drawing/2014/main" val="4080770007"/>
                  </a:ext>
                </a:extLst>
              </a:tr>
              <a:tr h="393784">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C05G3/00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Mixtures of one or more fertilizers with additives not having a specifically fertilizing activity.</a:t>
                      </a:r>
                      <a:endParaRPr lang="en-US" sz="2000" kern="1200" dirty="0">
                        <a:solidFill>
                          <a:schemeClr val="tx1"/>
                        </a:solidFill>
                        <a:latin typeface="Bookman Old Style" panose="02050604050505020204" pitchFamily="18" charset="0"/>
                        <a:ea typeface="+mn-ea"/>
                        <a:cs typeface="+mn-cs"/>
                      </a:endParaRPr>
                    </a:p>
                  </a:txBody>
                  <a:tcPr marL="9525" marR="9525" marT="9525"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842</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1129248465"/>
                  </a:ext>
                </a:extLst>
              </a:tr>
              <a:tr h="383366">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C05G3/80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Soil conditioners.</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474</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3422347929"/>
                  </a:ext>
                </a:extLst>
              </a:tr>
              <a:tr h="766733">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C05F17/00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Preparation of fertilizers characterized by biological or biochemical treatment steps (e.g., composting or fermentation).</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248</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2603538213"/>
                  </a:ext>
                </a:extLst>
              </a:tr>
              <a:tr h="766733">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C05G3/60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Biocides or preservatives (e.g., disinfectants, pesticides or herbicides Pest repellants or attractants).</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172</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3371251536"/>
                  </a:ext>
                </a:extLst>
              </a:tr>
              <a:tr h="383366">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C05G1/00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Mixtures of fertilizers covered individually by different subclasses of class.</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164</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2806011917"/>
                  </a:ext>
                </a:extLst>
              </a:tr>
              <a:tr h="383366">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C05F11/00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Other organic fertilizers.</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120</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3647132750"/>
                  </a:ext>
                </a:extLst>
              </a:tr>
              <a:tr h="383366">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A01C21/00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Methods of fertilizing fertilizers soil-conditioning or soil-stabilizing materials.</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110</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352771309"/>
                  </a:ext>
                </a:extLst>
              </a:tr>
              <a:tr h="766733">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C05G3/90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Mixtures of one or more fertilizers with additives not having a specifically fertilizing activity for affecting the nitrification of ammonium compounds or urea in the soil.</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65</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2619228223"/>
                  </a:ext>
                </a:extLst>
              </a:tr>
              <a:tr h="383366">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C05F11/08</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Organic fertilizers containing added bacterial cultures, mycelia or the like.</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58</a:t>
                      </a:r>
                      <a:endParaRPr lang="fr-CA" sz="2000" kern="1200" dirty="0">
                        <a:solidFill>
                          <a:schemeClr val="tx1"/>
                        </a:solidFill>
                        <a:latin typeface="Bookman Old Style" panose="02050604050505020204" pitchFamily="18" charset="0"/>
                        <a:ea typeface="+mn-ea"/>
                        <a:cs typeface="+mn-cs"/>
                      </a:endParaRPr>
                    </a:p>
                  </a:txBody>
                  <a:tcPr marL="0" marR="0" marT="0" marB="0" anchor="ctr"/>
                </a:tc>
                <a:extLst>
                  <a:ext uri="{0D108BD9-81ED-4DB2-BD59-A6C34878D82A}">
                    <a16:rowId xmlns:a16="http://schemas.microsoft.com/office/drawing/2014/main" val="2905247648"/>
                  </a:ext>
                </a:extLst>
              </a:tr>
              <a:tr h="1150099">
                <a:tc>
                  <a:txBody>
                    <a:bodyPr/>
                    <a:lstStyle/>
                    <a:p>
                      <a:pPr marL="0" lvl="0" indent="0" algn="ctr" defTabSz="2925623" rtl="0" eaLnBrk="1" fontAlgn="t" latinLnBrk="0" hangingPunct="1">
                        <a:lnSpc>
                          <a:spcPct val="115000"/>
                        </a:lnSpc>
                        <a:spcAft>
                          <a:spcPts val="600"/>
                        </a:spcAft>
                        <a:buClr>
                          <a:srgbClr val="3333FF"/>
                        </a:buClr>
                        <a:buFont typeface="Wingdings" panose="05000000000000000000" pitchFamily="2" charset="2"/>
                        <a:buNone/>
                      </a:pPr>
                      <a:r>
                        <a:rPr lang="en-US" sz="2000" kern="1200" dirty="0">
                          <a:solidFill>
                            <a:schemeClr val="tx1"/>
                          </a:solidFill>
                          <a:latin typeface="Bookman Old Style" panose="02050604050505020204" pitchFamily="18" charset="0"/>
                        </a:rPr>
                        <a:t>C05F15/00</a:t>
                      </a:r>
                      <a:endParaRPr lang="fr-CA" sz="2000" kern="1200" dirty="0">
                        <a:solidFill>
                          <a:schemeClr val="tx1"/>
                        </a:solidFill>
                        <a:latin typeface="Bookman Old Style" panose="02050604050505020204" pitchFamily="18" charset="0"/>
                        <a:ea typeface="+mn-ea"/>
                        <a:cs typeface="+mn-cs"/>
                      </a:endParaRPr>
                    </a:p>
                  </a:txBody>
                  <a:tcPr marL="0" marR="0" marT="0" marB="0" anchor="ctr"/>
                </a:tc>
                <a:tc>
                  <a:txBody>
                    <a:bodyPr/>
                    <a:lstStyle/>
                    <a:p>
                      <a:pPr marL="548412" lvl="0" indent="-571500" algn="l" defTabSz="2925623" rtl="0" eaLnBrk="1" fontAlgn="t" latinLnBrk="0" hangingPunct="1">
                        <a:lnSpc>
                          <a:spcPct val="115000"/>
                        </a:lnSpc>
                        <a:spcAft>
                          <a:spcPts val="600"/>
                        </a:spcAft>
                        <a:buClr>
                          <a:srgbClr val="3333FF"/>
                        </a:buClr>
                        <a:buFont typeface="Wingdings" panose="05000000000000000000" pitchFamily="2" charset="2"/>
                        <a:buChar char="§"/>
                      </a:pPr>
                      <a:r>
                        <a:rPr lang="en-US" sz="2000" kern="1200" dirty="0">
                          <a:solidFill>
                            <a:schemeClr val="tx1"/>
                          </a:solidFill>
                          <a:latin typeface="Bookman Old Style" panose="02050604050505020204" pitchFamily="18" charset="0"/>
                        </a:rPr>
                        <a:t>Mixtures of fertilizers covered by more than one of main groups fertilizers from mixtures of starting materials, all the starting materials being covered by this subclass but not by the same main group.</a:t>
                      </a:r>
                      <a:endParaRPr lang="fr-CA" sz="2000" kern="1200" dirty="0">
                        <a:solidFill>
                          <a:schemeClr val="tx1"/>
                        </a:solidFill>
                        <a:latin typeface="Bookman Old Style" panose="02050604050505020204" pitchFamily="18" charset="0"/>
                        <a:ea typeface="+mn-ea"/>
                        <a:cs typeface="+mn-cs"/>
                      </a:endParaRPr>
                    </a:p>
                  </a:txBody>
                  <a:tcPr marL="0" marR="0" marT="0" marB="0"/>
                </a:tc>
                <a:tc>
                  <a:txBody>
                    <a:bodyPr/>
                    <a:lstStyle/>
                    <a:p>
                      <a:pPr algn="ctr" fontAlgn="b"/>
                      <a:r>
                        <a:rPr lang="fr-CA" sz="2000" kern="1200" dirty="0">
                          <a:solidFill>
                            <a:schemeClr val="tx1"/>
                          </a:solidFill>
                          <a:effectLst/>
                          <a:latin typeface="Bookman Old Style" panose="02050604050505020204" pitchFamily="18" charset="0"/>
                        </a:rPr>
                        <a:t>53</a:t>
                      </a:r>
                      <a:endParaRPr lang="fr-CA" sz="2000" kern="1200" dirty="0">
                        <a:solidFill>
                          <a:schemeClr val="tx1"/>
                        </a:solidFill>
                        <a:effectLst/>
                        <a:latin typeface="Bookman Old Style" panose="02050604050505020204" pitchFamily="18" charset="0"/>
                        <a:ea typeface="+mn-ea"/>
                        <a:cs typeface="Arial" panose="020B0604020202020204" pitchFamily="34" charset="0"/>
                      </a:endParaRPr>
                    </a:p>
                  </a:txBody>
                  <a:tcPr marL="9525" marR="9525" marT="9525" marB="0" anchor="ctr"/>
                </a:tc>
                <a:extLst>
                  <a:ext uri="{0D108BD9-81ED-4DB2-BD59-A6C34878D82A}">
                    <a16:rowId xmlns:a16="http://schemas.microsoft.com/office/drawing/2014/main" val="956926966"/>
                  </a:ext>
                </a:extLst>
              </a:tr>
            </a:tbl>
          </a:graphicData>
        </a:graphic>
      </p:graphicFrame>
      <p:pic>
        <p:nvPicPr>
          <p:cNvPr id="4" name="Picture 3">
            <a:extLst>
              <a:ext uri="{FF2B5EF4-FFF2-40B4-BE49-F238E27FC236}">
                <a16:creationId xmlns:a16="http://schemas.microsoft.com/office/drawing/2014/main" id="{F333885B-9AD9-4E7A-B621-BD21F6B5E36D}"/>
              </a:ext>
            </a:extLst>
          </p:cNvPr>
          <p:cNvPicPr>
            <a:picLocks noChangeAspect="1"/>
          </p:cNvPicPr>
          <p:nvPr/>
        </p:nvPicPr>
        <p:blipFill rotWithShape="1">
          <a:blip r:embed="rId2">
            <a:extLst>
              <a:ext uri="{28A0092B-C50C-407E-A947-70E740481C1C}">
                <a14:useLocalDpi xmlns:a14="http://schemas.microsoft.com/office/drawing/2010/main" val="0"/>
              </a:ext>
            </a:extLst>
          </a:blip>
          <a:srcRect t="588" b="60081"/>
          <a:stretch/>
        </p:blipFill>
        <p:spPr>
          <a:xfrm>
            <a:off x="341606" y="361231"/>
            <a:ext cx="29592000" cy="3050150"/>
          </a:xfrm>
          <a:prstGeom prst="rect">
            <a:avLst/>
          </a:prstGeom>
        </p:spPr>
      </p:pic>
      <p:pic>
        <p:nvPicPr>
          <p:cNvPr id="29" name="Picture 28">
            <a:extLst>
              <a:ext uri="{FF2B5EF4-FFF2-40B4-BE49-F238E27FC236}">
                <a16:creationId xmlns:a16="http://schemas.microsoft.com/office/drawing/2014/main" id="{D7B4A928-0760-4E9C-86BB-7EF420D8619F}"/>
              </a:ext>
            </a:extLst>
          </p:cNvPr>
          <p:cNvPicPr>
            <a:picLocks noChangeAspect="1"/>
          </p:cNvPicPr>
          <p:nvPr/>
        </p:nvPicPr>
        <p:blipFill rotWithShape="1">
          <a:blip r:embed="rId2">
            <a:extLst>
              <a:ext uri="{28A0092B-C50C-407E-A947-70E740481C1C}">
                <a14:useLocalDpi xmlns:a14="http://schemas.microsoft.com/office/drawing/2010/main" val="0"/>
              </a:ext>
            </a:extLst>
          </a:blip>
          <a:srcRect t="69366" b="-1"/>
          <a:stretch/>
        </p:blipFill>
        <p:spPr>
          <a:xfrm>
            <a:off x="341606" y="40072126"/>
            <a:ext cx="29592000" cy="2378343"/>
          </a:xfrm>
          <a:prstGeom prst="rect">
            <a:avLst/>
          </a:prstGeom>
        </p:spPr>
      </p:pic>
      <p:pic>
        <p:nvPicPr>
          <p:cNvPr id="30" name="Picture 29">
            <a:extLst>
              <a:ext uri="{FF2B5EF4-FFF2-40B4-BE49-F238E27FC236}">
                <a16:creationId xmlns:a16="http://schemas.microsoft.com/office/drawing/2014/main" id="{8358F210-4ED9-4152-A2EA-63751EDC3ED1}"/>
              </a:ext>
            </a:extLst>
          </p:cNvPr>
          <p:cNvPicPr>
            <a:picLocks noChangeAspect="1"/>
          </p:cNvPicPr>
          <p:nvPr/>
        </p:nvPicPr>
        <p:blipFill rotWithShape="1">
          <a:blip r:embed="rId3">
            <a:clrChange>
              <a:clrFrom>
                <a:srgbClr val="FFFFFF"/>
              </a:clrFrom>
              <a:clrTo>
                <a:srgbClr val="FFFFFF">
                  <a:alpha val="0"/>
                </a:srgbClr>
              </a:clrTo>
            </a:clrChange>
          </a:blip>
          <a:srcRect r="13258"/>
          <a:stretch/>
        </p:blipFill>
        <p:spPr>
          <a:xfrm>
            <a:off x="18493797" y="18069631"/>
            <a:ext cx="11160000" cy="5974965"/>
          </a:xfrm>
          <a:prstGeom prst="rect">
            <a:avLst/>
          </a:prstGeom>
        </p:spPr>
      </p:pic>
      <p:pic>
        <p:nvPicPr>
          <p:cNvPr id="31" name="Picture 30">
            <a:extLst>
              <a:ext uri="{FF2B5EF4-FFF2-40B4-BE49-F238E27FC236}">
                <a16:creationId xmlns:a16="http://schemas.microsoft.com/office/drawing/2014/main" id="{2F4E0521-AB5C-4085-9073-D1928109E4AE}"/>
              </a:ext>
            </a:extLst>
          </p:cNvPr>
          <p:cNvPicPr>
            <a:picLocks noChangeAspect="1"/>
          </p:cNvPicPr>
          <p:nvPr/>
        </p:nvPicPr>
        <p:blipFill rotWithShape="1">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p:blipFill>
        <p:spPr>
          <a:xfrm>
            <a:off x="2656221" y="4149378"/>
            <a:ext cx="3337385" cy="1800000"/>
          </a:xfrm>
          <a:prstGeom prst="rect">
            <a:avLst/>
          </a:prstGeom>
        </p:spPr>
      </p:pic>
      <p:pic>
        <p:nvPicPr>
          <p:cNvPr id="32" name="Picture 31">
            <a:extLst>
              <a:ext uri="{FF2B5EF4-FFF2-40B4-BE49-F238E27FC236}">
                <a16:creationId xmlns:a16="http://schemas.microsoft.com/office/drawing/2014/main" id="{FD9F0C0A-134E-4B7F-B6EB-3349AD53018D}"/>
              </a:ext>
            </a:extLst>
          </p:cNvPr>
          <p:cNvPicPr>
            <a:picLocks noChangeAspect="1"/>
          </p:cNvPicPr>
          <p:nvPr/>
        </p:nvPicPr>
        <p:blipFill rotWithShape="1">
          <a:blip r:embed="rId5" cstate="print">
            <a:clrChange>
              <a:clrFrom>
                <a:srgbClr val="FFFEFD"/>
              </a:clrFrom>
              <a:clrTo>
                <a:srgbClr val="FFFEFD">
                  <a:alpha val="0"/>
                </a:srgbClr>
              </a:clrTo>
            </a:clrChange>
            <a:extLst>
              <a:ext uri="{28A0092B-C50C-407E-A947-70E740481C1C}">
                <a14:useLocalDpi xmlns:a14="http://schemas.microsoft.com/office/drawing/2010/main" val="0"/>
              </a:ext>
            </a:extLst>
          </a:blip>
          <a:srcRect l="18182" t="5574" r="6343" b="35434"/>
          <a:stretch/>
        </p:blipFill>
        <p:spPr>
          <a:xfrm>
            <a:off x="26968690" y="4054452"/>
            <a:ext cx="1800000" cy="1989852"/>
          </a:xfrm>
          <a:prstGeom prst="rect">
            <a:avLst/>
          </a:prstGeom>
        </p:spPr>
      </p:pic>
      <p:pic>
        <p:nvPicPr>
          <p:cNvPr id="33" name="Picture 32">
            <a:extLst>
              <a:ext uri="{FF2B5EF4-FFF2-40B4-BE49-F238E27FC236}">
                <a16:creationId xmlns:a16="http://schemas.microsoft.com/office/drawing/2014/main" id="{B99FCBC3-4665-40C8-9BEA-DEE275A88C53}"/>
              </a:ext>
            </a:extLst>
          </p:cNvPr>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56221" y="4149378"/>
            <a:ext cx="1800000" cy="1800000"/>
          </a:xfrm>
          <a:prstGeom prst="rect">
            <a:avLst/>
          </a:prstGeom>
        </p:spPr>
      </p:pic>
      <p:sp>
        <p:nvSpPr>
          <p:cNvPr id="34" name="TextBox 33">
            <a:extLst>
              <a:ext uri="{FF2B5EF4-FFF2-40B4-BE49-F238E27FC236}">
                <a16:creationId xmlns:a16="http://schemas.microsoft.com/office/drawing/2014/main" id="{72B650B1-DBF1-4B53-A390-1AB7EA96603F}"/>
              </a:ext>
            </a:extLst>
          </p:cNvPr>
          <p:cNvSpPr txBox="1"/>
          <p:nvPr/>
        </p:nvSpPr>
        <p:spPr>
          <a:xfrm>
            <a:off x="18913511" y="23629097"/>
            <a:ext cx="11160000" cy="830997"/>
          </a:xfrm>
          <a:prstGeom prst="rect">
            <a:avLst/>
          </a:prstGeom>
          <a:noFill/>
        </p:spPr>
        <p:txBody>
          <a:bodyPr wrap="square">
            <a:spAutoFit/>
          </a:bodyPr>
          <a:lstStyle/>
          <a:p>
            <a:pPr algn="ctr"/>
            <a:r>
              <a:rPr lang="en-US" sz="2400" dirty="0">
                <a:solidFill>
                  <a:srgbClr val="000000"/>
                </a:solidFill>
                <a:effectLst>
                  <a:outerShdw blurRad="38100" dist="38100" dir="2700000" algn="tl">
                    <a:srgbClr val="000000">
                      <a:alpha val="43137"/>
                    </a:srgbClr>
                  </a:outerShdw>
                </a:effectLst>
                <a:latin typeface="Bookman Old Style" panose="02050604050505020204" pitchFamily="18" charset="0"/>
                <a:ea typeface="SimSun" panose="02010600030101010101" pitchFamily="2" charset="-122"/>
                <a:cs typeface="Times New Roman" panose="02020603050405020304" pitchFamily="18" charset="0"/>
              </a:rPr>
              <a:t>*International patents administered by </a:t>
            </a:r>
            <a:r>
              <a:rPr lang="en-US" sz="2400" dirty="0">
                <a:solidFill>
                  <a:schemeClr val="tx1"/>
                </a:solidFill>
                <a:effectLst>
                  <a:outerShdw blurRad="38100" dist="38100" dir="2700000" algn="tl">
                    <a:srgbClr val="000000">
                      <a:alpha val="43137"/>
                    </a:srgbClr>
                  </a:outerShdw>
                </a:effectLst>
                <a:latin typeface="Bookman Old Style" panose="02050604050505020204" pitchFamily="18" charset="0"/>
                <a:ea typeface="Cambria" panose="02040503050406030204" pitchFamily="18" charset="0"/>
              </a:rPr>
              <a:t>the World Intellectual Property Organization</a:t>
            </a:r>
            <a:r>
              <a:rPr lang="en-US" sz="2400" dirty="0">
                <a:solidFill>
                  <a:srgbClr val="000000"/>
                </a:solidFill>
                <a:effectLst>
                  <a:outerShdw blurRad="38100" dist="38100" dir="2700000" algn="tl">
                    <a:srgbClr val="000000">
                      <a:alpha val="43137"/>
                    </a:srgbClr>
                  </a:outerShdw>
                </a:effectLst>
                <a:latin typeface="Bookman Old Style" panose="02050604050505020204" pitchFamily="18" charset="0"/>
                <a:ea typeface="SimSun" panose="02010600030101010101" pitchFamily="2" charset="-122"/>
                <a:cs typeface="Times New Roman" panose="02020603050405020304" pitchFamily="18" charset="0"/>
              </a:rPr>
              <a:t> through the Patent Cooperation Treaty (PCT)</a:t>
            </a:r>
            <a:endParaRPr lang="fr-CA" sz="2400" dirty="0">
              <a:effectLst>
                <a:outerShdw blurRad="38100" dist="38100" dir="2700000" algn="tl">
                  <a:srgbClr val="000000">
                    <a:alpha val="43137"/>
                  </a:srgbClr>
                </a:outerShdw>
              </a:effectLst>
              <a:latin typeface="Bookman Old Style" panose="02050604050505020204" pitchFamily="18" charset="0"/>
            </a:endParaRPr>
          </a:p>
        </p:txBody>
      </p:sp>
    </p:spTree>
    <p:extLst>
      <p:ext uri="{BB962C8B-B14F-4D97-AF65-F5344CB8AC3E}">
        <p14:creationId xmlns:p14="http://schemas.microsoft.com/office/powerpoint/2010/main" val="27995221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902</TotalTime>
  <Words>790</Words>
  <Application>Microsoft Office PowerPoint</Application>
  <PresentationFormat>Custom</PresentationFormat>
  <Paragraphs>68</Paragraphs>
  <Slides>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Bookman Old Style</vt:lpstr>
      <vt:lpstr>Calibri</vt:lpstr>
      <vt:lpstr>Calibri Light</vt:lpstr>
      <vt:lpstr>Wingdings</vt:lpstr>
      <vt:lpstr>Office Theme</vt:lpstr>
      <vt:lpstr>Custom Design</vt:lpstr>
      <vt:lpstr>Patent landscape analysis of seaweed-based biofertilizers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afatimi</cp:lastModifiedBy>
  <cp:revision>110</cp:revision>
  <dcterms:created xsi:type="dcterms:W3CDTF">2015-04-04T09:45:50Z</dcterms:created>
  <dcterms:modified xsi:type="dcterms:W3CDTF">2022-01-03T21:47:14Z</dcterms:modified>
</cp:coreProperties>
</file>