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  <p:sldMasterId id="214748367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82" r:id="rId11"/>
    <p:sldId id="265" r:id="rId12"/>
    <p:sldId id="275" r:id="rId13"/>
    <p:sldId id="276" r:id="rId14"/>
    <p:sldId id="277" r:id="rId15"/>
    <p:sldId id="266" r:id="rId16"/>
    <p:sldId id="284" r:id="rId17"/>
    <p:sldId id="267" r:id="rId18"/>
    <p:sldId id="280" r:id="rId19"/>
    <p:sldId id="273" r:id="rId20"/>
    <p:sldId id="268" r:id="rId21"/>
    <p:sldId id="272" r:id="rId22"/>
    <p:sldId id="270" r:id="rId23"/>
    <p:sldId id="271" r:id="rId24"/>
    <p:sldId id="283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0DBB0-AF8C-4DB1-A8D6-D6F12ACA14DF}" v="155" dt="2022-01-14T13:19:22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oi Lin" userId="1c27052e85ae2020" providerId="LiveId" clId="{12D0DBB0-AF8C-4DB1-A8D6-D6F12ACA14DF}"/>
    <pc:docChg chg="undo redo custSel addSld delSld modSld sldOrd addMainMaster delMainMaster modMainMaster">
      <pc:chgData name="Chooi Lin" userId="1c27052e85ae2020" providerId="LiveId" clId="{12D0DBB0-AF8C-4DB1-A8D6-D6F12ACA14DF}" dt="2022-01-14T15:02:55.735" v="1587" actId="1076"/>
      <pc:docMkLst>
        <pc:docMk/>
      </pc:docMkLst>
      <pc:sldChg chg="addSp delSp modSp mod setBg addAnim delAnim setClrOvrMap">
        <pc:chgData name="Chooi Lin" userId="1c27052e85ae2020" providerId="LiveId" clId="{12D0DBB0-AF8C-4DB1-A8D6-D6F12ACA14DF}" dt="2022-01-14T15:01:48.856" v="1575" actId="1076"/>
        <pc:sldMkLst>
          <pc:docMk/>
          <pc:sldMk cId="1216578790" sldId="256"/>
        </pc:sldMkLst>
        <pc:spChg chg="mod">
          <ac:chgData name="Chooi Lin" userId="1c27052e85ae2020" providerId="LiveId" clId="{12D0DBB0-AF8C-4DB1-A8D6-D6F12ACA14DF}" dt="2022-01-12T00:43:45.410" v="1182" actId="27636"/>
          <ac:spMkLst>
            <pc:docMk/>
            <pc:sldMk cId="1216578790" sldId="256"/>
            <ac:spMk id="2" creationId="{89D1DE4D-3172-44CA-8968-68F537BD72BA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3" creationId="{4E8DCF66-A041-402A-9CE3-F357C6B05FA3}"/>
          </ac:spMkLst>
        </pc:spChg>
        <pc:spChg chg="add del">
          <ac:chgData name="Chooi Lin" userId="1c27052e85ae2020" providerId="LiveId" clId="{12D0DBB0-AF8C-4DB1-A8D6-D6F12ACA14DF}" dt="2022-01-11T13:29:02.812" v="1" actId="26606"/>
          <ac:spMkLst>
            <pc:docMk/>
            <pc:sldMk cId="1216578790" sldId="256"/>
            <ac:spMk id="8" creationId="{43C48B49-6135-48B6-AC0F-97E5D8D1F03F}"/>
          </ac:spMkLst>
        </pc:spChg>
        <pc:spChg chg="add del">
          <ac:chgData name="Chooi Lin" userId="1c27052e85ae2020" providerId="LiveId" clId="{12D0DBB0-AF8C-4DB1-A8D6-D6F12ACA14DF}" dt="2022-01-11T13:29:02.812" v="1" actId="26606"/>
          <ac:spMkLst>
            <pc:docMk/>
            <pc:sldMk cId="1216578790" sldId="256"/>
            <ac:spMk id="10" creationId="{9715DAF0-AE1B-46C9-8A6B-DB2AA05AB91D}"/>
          </ac:spMkLst>
        </pc:spChg>
        <pc:spChg chg="add del">
          <ac:chgData name="Chooi Lin" userId="1c27052e85ae2020" providerId="LiveId" clId="{12D0DBB0-AF8C-4DB1-A8D6-D6F12ACA14DF}" dt="2022-01-11T13:29:02.812" v="1" actId="26606"/>
          <ac:spMkLst>
            <pc:docMk/>
            <pc:sldMk cId="1216578790" sldId="256"/>
            <ac:spMk id="12" creationId="{DC631C0B-6DA6-4E57-8231-CE32B3434A7E}"/>
          </ac:spMkLst>
        </pc:spChg>
        <pc:spChg chg="add del">
          <ac:chgData name="Chooi Lin" userId="1c27052e85ae2020" providerId="LiveId" clId="{12D0DBB0-AF8C-4DB1-A8D6-D6F12ACA14DF}" dt="2022-01-11T13:29:02.812" v="1" actId="26606"/>
          <ac:spMkLst>
            <pc:docMk/>
            <pc:sldMk cId="1216578790" sldId="256"/>
            <ac:spMk id="14" creationId="{F256AC18-FB41-4977-8B0C-F5082335AB7D}"/>
          </ac:spMkLst>
        </pc:spChg>
        <pc:spChg chg="add del">
          <ac:chgData name="Chooi Lin" userId="1c27052e85ae2020" providerId="LiveId" clId="{12D0DBB0-AF8C-4DB1-A8D6-D6F12ACA14DF}" dt="2022-01-11T13:29:02.812" v="1" actId="26606"/>
          <ac:spMkLst>
            <pc:docMk/>
            <pc:sldMk cId="1216578790" sldId="256"/>
            <ac:spMk id="16" creationId="{AFF4A713-7B75-4B21-90D7-5AB19547C728}"/>
          </ac:spMkLst>
        </pc:spChg>
        <pc:spChg chg="add del">
          <ac:chgData name="Chooi Lin" userId="1c27052e85ae2020" providerId="LiveId" clId="{12D0DBB0-AF8C-4DB1-A8D6-D6F12ACA14DF}" dt="2022-01-11T13:57:37.690" v="448" actId="26606"/>
          <ac:spMkLst>
            <pc:docMk/>
            <pc:sldMk cId="1216578790" sldId="256"/>
            <ac:spMk id="18" creationId="{2A8AA5BC-4F7A-4226-8F99-6D824B226A97}"/>
          </ac:spMkLst>
        </pc:spChg>
        <pc:spChg chg="add del">
          <ac:chgData name="Chooi Lin" userId="1c27052e85ae2020" providerId="LiveId" clId="{12D0DBB0-AF8C-4DB1-A8D6-D6F12ACA14DF}" dt="2022-01-11T13:57:37.690" v="448" actId="26606"/>
          <ac:spMkLst>
            <pc:docMk/>
            <pc:sldMk cId="1216578790" sldId="256"/>
            <ac:spMk id="20" creationId="{5BC87C3E-1040-4EE4-9BDB-9537F7A1B335}"/>
          </ac:spMkLst>
        </pc:spChg>
        <pc:spChg chg="add del">
          <ac:chgData name="Chooi Lin" userId="1c27052e85ae2020" providerId="LiveId" clId="{12D0DBB0-AF8C-4DB1-A8D6-D6F12ACA14DF}" dt="2022-01-11T13:57:37.690" v="448" actId="26606"/>
          <ac:spMkLst>
            <pc:docMk/>
            <pc:sldMk cId="1216578790" sldId="256"/>
            <ac:spMk id="22" creationId="{054EEF01-190A-468F-A13C-CD98AC1C7D64}"/>
          </ac:spMkLst>
        </pc:spChg>
        <pc:spChg chg="add del">
          <ac:chgData name="Chooi Lin" userId="1c27052e85ae2020" providerId="LiveId" clId="{12D0DBB0-AF8C-4DB1-A8D6-D6F12ACA14DF}" dt="2022-01-12T00:42:42.360" v="1124" actId="26606"/>
          <ac:spMkLst>
            <pc:docMk/>
            <pc:sldMk cId="1216578790" sldId="256"/>
            <ac:spMk id="27" creationId="{0786EB66-C867-4091-BE41-0977C3162303}"/>
          </ac:spMkLst>
        </pc:spChg>
        <pc:spChg chg="add del">
          <ac:chgData name="Chooi Lin" userId="1c27052e85ae2020" providerId="LiveId" clId="{12D0DBB0-AF8C-4DB1-A8D6-D6F12ACA14DF}" dt="2022-01-11T13:57:37.641" v="447" actId="26606"/>
          <ac:spMkLst>
            <pc:docMk/>
            <pc:sldMk cId="1216578790" sldId="256"/>
            <ac:spMk id="28" creationId="{71B2258F-86CA-4D4D-8270-BC05FCDEBFB3}"/>
          </ac:spMkLst>
        </pc:spChg>
        <pc:spChg chg="add del">
          <ac:chgData name="Chooi Lin" userId="1c27052e85ae2020" providerId="LiveId" clId="{12D0DBB0-AF8C-4DB1-A8D6-D6F12ACA14DF}" dt="2022-01-12T00:42:42.360" v="1124" actId="26606"/>
          <ac:spMkLst>
            <pc:docMk/>
            <pc:sldMk cId="1216578790" sldId="256"/>
            <ac:spMk id="29" creationId="{49AC298A-B9B9-4BAB-BCF5-45A44E5BA7DC}"/>
          </ac:spMkLst>
        </pc:spChg>
        <pc:spChg chg="add del">
          <ac:chgData name="Chooi Lin" userId="1c27052e85ae2020" providerId="LiveId" clId="{12D0DBB0-AF8C-4DB1-A8D6-D6F12ACA14DF}" dt="2022-01-12T00:42:42.360" v="1124" actId="26606"/>
          <ac:spMkLst>
            <pc:docMk/>
            <pc:sldMk cId="1216578790" sldId="256"/>
            <ac:spMk id="31" creationId="{81BF8F48-5FE7-4A46-8BEB-AF2AE44CD2E8}"/>
          </ac:spMkLst>
        </pc:spChg>
        <pc:spChg chg="add">
          <ac:chgData name="Chooi Lin" userId="1c27052e85ae2020" providerId="LiveId" clId="{12D0DBB0-AF8C-4DB1-A8D6-D6F12ACA14DF}" dt="2022-01-12T00:42:42.360" v="1124" actId="26606"/>
          <ac:spMkLst>
            <pc:docMk/>
            <pc:sldMk cId="1216578790" sldId="256"/>
            <ac:spMk id="77" creationId="{4A70F4F6-8761-4016-931A-4535464E4C26}"/>
          </ac:spMkLst>
        </pc:spChg>
        <pc:spChg chg="add">
          <ac:chgData name="Chooi Lin" userId="1c27052e85ae2020" providerId="LiveId" clId="{12D0DBB0-AF8C-4DB1-A8D6-D6F12ACA14DF}" dt="2022-01-12T00:42:42.360" v="1124" actId="26606"/>
          <ac:spMkLst>
            <pc:docMk/>
            <pc:sldMk cId="1216578790" sldId="256"/>
            <ac:spMk id="79" creationId="{A5271697-90F1-4A23-8EF2-0179F2EAFACB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2" creationId="{194125EE-68A0-44AF-9565-81EF0F31186F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3" creationId="{47D98E13-5DFC-4FC3-B217-18D7503F2DC3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4" creationId="{1208B249-52C1-45B2-94CA-7FCF767BD530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5" creationId="{8E8EC538-BB99-4192-A555-FD23D92C5C33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6" creationId="{C818F7CD-D8C3-4B0E-8332-5F5D23675C77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7" creationId="{BA3A1026-C945-44C7-95BC-3BF4551EF3F8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8" creationId="{E7A2271E-1BF0-4DBF-BDC5-8205DFE2B780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89" creationId="{FC359C9B-D7DB-4D67-BC20-0ED526C67E42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0" creationId="{5DA7CDCF-326D-40F3-9FA1-F6B696E8FF7A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1" creationId="{42EAB6A2-C79F-4E11-BA2B-823945037EF7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2" creationId="{0409AE1C-32E7-42F0-8174-D8EC28D1DD1C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3" creationId="{6D094018-4CC4-4507-BD21-223B12217DF7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4" creationId="{4971B5B3-87D2-49C1-9AD0-984AF7579CC0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5" creationId="{7F8CC77F-5D16-46D1-9E76-844D3D54B168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6" creationId="{3136B198-9314-404B-9B2A-B12F1C81E846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7" creationId="{3AD2B785-CD5F-4846-8278-FD202F836F0A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8" creationId="{3C6BD3BE-D8A5-4561-9641-5F579267C5D0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99" creationId="{883722C6-0687-4FBC-924C-022C334B3555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100" creationId="{50E3342E-EFDF-4EE7-A275-A46FE15FD9F8}"/>
          </ac:spMkLst>
        </pc:spChg>
        <pc:spChg chg="mod">
          <ac:chgData name="Chooi Lin" userId="1c27052e85ae2020" providerId="LiveId" clId="{12D0DBB0-AF8C-4DB1-A8D6-D6F12ACA14DF}" dt="2022-01-12T00:43:45.397" v="1181" actId="2711"/>
          <ac:spMkLst>
            <pc:docMk/>
            <pc:sldMk cId="1216578790" sldId="256"/>
            <ac:spMk id="101" creationId="{02A591D3-77C5-427A-84E7-5040F9C17B32}"/>
          </ac:spMkLst>
        </pc:spChg>
        <pc:spChg chg="add">
          <ac:chgData name="Chooi Lin" userId="1c27052e85ae2020" providerId="LiveId" clId="{12D0DBB0-AF8C-4DB1-A8D6-D6F12ACA14DF}" dt="2022-01-12T00:42:42.360" v="1124" actId="26606"/>
          <ac:spMkLst>
            <pc:docMk/>
            <pc:sldMk cId="1216578790" sldId="256"/>
            <ac:spMk id="103" creationId="{D9F5512A-48E1-4C07-B75E-3CCC517B6804}"/>
          </ac:spMkLst>
        </pc:spChg>
        <pc:grpChg chg="add del">
          <ac:chgData name="Chooi Lin" userId="1c27052e85ae2020" providerId="LiveId" clId="{12D0DBB0-AF8C-4DB1-A8D6-D6F12ACA14DF}" dt="2022-01-12T00:42:42.360" v="1124" actId="26606"/>
          <ac:grpSpMkLst>
            <pc:docMk/>
            <pc:sldMk cId="1216578790" sldId="256"/>
            <ac:grpSpMk id="33" creationId="{117AB195-E690-4959-B435-3BC469C2CA48}"/>
          </ac:grpSpMkLst>
        </pc:grpChg>
        <pc:grpChg chg="add del">
          <ac:chgData name="Chooi Lin" userId="1c27052e85ae2020" providerId="LiveId" clId="{12D0DBB0-AF8C-4DB1-A8D6-D6F12ACA14DF}" dt="2022-01-12T00:42:42.360" v="1124" actId="26606"/>
          <ac:grpSpMkLst>
            <pc:docMk/>
            <pc:sldMk cId="1216578790" sldId="256"/>
            <ac:grpSpMk id="47" creationId="{9D9672DB-F953-4898-9C52-03A164FADEDC}"/>
          </ac:grpSpMkLst>
        </pc:grpChg>
        <pc:grpChg chg="add">
          <ac:chgData name="Chooi Lin" userId="1c27052e85ae2020" providerId="LiveId" clId="{12D0DBB0-AF8C-4DB1-A8D6-D6F12ACA14DF}" dt="2022-01-12T00:42:42.360" v="1124" actId="26606"/>
          <ac:grpSpMkLst>
            <pc:docMk/>
            <pc:sldMk cId="1216578790" sldId="256"/>
            <ac:grpSpMk id="81" creationId="{B4C49FD3-CD95-4BA4-8BD3-B4A4C6844FCC}"/>
          </ac:grpSpMkLst>
        </pc:grpChg>
        <pc:picChg chg="add del mod">
          <ac:chgData name="Chooi Lin" userId="1c27052e85ae2020" providerId="LiveId" clId="{12D0DBB0-AF8C-4DB1-A8D6-D6F12ACA14DF}" dt="2022-01-14T12:26:07.951" v="1347"/>
          <ac:picMkLst>
            <pc:docMk/>
            <pc:sldMk cId="1216578790" sldId="256"/>
            <ac:picMk id="4" creationId="{7A8CDECB-E8C6-49EF-9F21-ACD6382C795A}"/>
          </ac:picMkLst>
        </pc:picChg>
        <pc:picChg chg="add mod">
          <ac:chgData name="Chooi Lin" userId="1c27052e85ae2020" providerId="LiveId" clId="{12D0DBB0-AF8C-4DB1-A8D6-D6F12ACA14DF}" dt="2022-01-14T11:31:24.497" v="1346"/>
          <ac:picMkLst>
            <pc:docMk/>
            <pc:sldMk cId="1216578790" sldId="256"/>
            <ac:picMk id="5" creationId="{E9E21234-DD06-43F6-B2AC-3A4E7C5D9CCF}"/>
          </ac:picMkLst>
        </pc:picChg>
        <pc:picChg chg="add del mod">
          <ac:chgData name="Chooi Lin" userId="1c27052e85ae2020" providerId="LiveId" clId="{12D0DBB0-AF8C-4DB1-A8D6-D6F12ACA14DF}" dt="2022-01-14T12:51:38.470" v="1384"/>
          <ac:picMkLst>
            <pc:docMk/>
            <pc:sldMk cId="1216578790" sldId="256"/>
            <ac:picMk id="5" creationId="{E9FD84F1-B43F-4C7C-8020-6653635C37C3}"/>
          </ac:picMkLst>
        </pc:picChg>
        <pc:picChg chg="add mod">
          <ac:chgData name="Chooi Lin" userId="1c27052e85ae2020" providerId="LiveId" clId="{12D0DBB0-AF8C-4DB1-A8D6-D6F12ACA14DF}" dt="2022-01-14T15:01:48.856" v="1575" actId="1076"/>
          <ac:picMkLst>
            <pc:docMk/>
            <pc:sldMk cId="1216578790" sldId="256"/>
            <ac:picMk id="6" creationId="{CBBBCA5A-B19B-4242-850A-2A17ADC44ED7}"/>
          </ac:picMkLst>
        </pc:picChg>
        <pc:picChg chg="add del">
          <ac:chgData name="Chooi Lin" userId="1c27052e85ae2020" providerId="LiveId" clId="{12D0DBB0-AF8C-4DB1-A8D6-D6F12ACA14DF}" dt="2022-01-11T13:57:37.641" v="447" actId="26606"/>
          <ac:picMkLst>
            <pc:docMk/>
            <pc:sldMk cId="1216578790" sldId="256"/>
            <ac:picMk id="24" creationId="{E8DE83D9-5476-4B1F-BB02-3367DF194A3E}"/>
          </ac:picMkLst>
        </pc:picChg>
        <pc:cxnChg chg="add del">
          <ac:chgData name="Chooi Lin" userId="1c27052e85ae2020" providerId="LiveId" clId="{12D0DBB0-AF8C-4DB1-A8D6-D6F12ACA14DF}" dt="2022-01-11T13:57:37.690" v="448" actId="26606"/>
          <ac:cxnSpMkLst>
            <pc:docMk/>
            <pc:sldMk cId="1216578790" sldId="256"/>
            <ac:cxnSpMk id="19" creationId="{911DBBF1-3229-4BD9-B3D1-B4CA571E7431}"/>
          </ac:cxnSpMkLst>
        </pc:cxnChg>
        <pc:cxnChg chg="add del">
          <ac:chgData name="Chooi Lin" userId="1c27052e85ae2020" providerId="LiveId" clId="{12D0DBB0-AF8C-4DB1-A8D6-D6F12ACA14DF}" dt="2022-01-11T13:57:37.690" v="448" actId="26606"/>
          <ac:cxnSpMkLst>
            <pc:docMk/>
            <pc:sldMk cId="1216578790" sldId="256"/>
            <ac:cxnSpMk id="21" creationId="{F5CD5A0B-CDD7-427C-AA42-2EECFDFA1811}"/>
          </ac:cxnSpMkLst>
        </pc:cxnChg>
      </pc:sldChg>
      <pc:sldChg chg="addSp delSp modSp mod setBg">
        <pc:chgData name="Chooi Lin" userId="1c27052e85ae2020" providerId="LiveId" clId="{12D0DBB0-AF8C-4DB1-A8D6-D6F12ACA14DF}" dt="2022-01-14T15:02:06.345" v="1577" actId="1036"/>
        <pc:sldMkLst>
          <pc:docMk/>
          <pc:sldMk cId="345516218" sldId="257"/>
        </pc:sldMkLst>
        <pc:spChg chg="mod">
          <ac:chgData name="Chooi Lin" userId="1c27052e85ae2020" providerId="LiveId" clId="{12D0DBB0-AF8C-4DB1-A8D6-D6F12ACA14DF}" dt="2022-01-12T00:42:27.312" v="1123" actId="26606"/>
          <ac:spMkLst>
            <pc:docMk/>
            <pc:sldMk cId="345516218" sldId="257"/>
            <ac:spMk id="2" creationId="{1EAF6FDE-1710-4014-B72C-1EC9A098CB26}"/>
          </ac:spMkLst>
        </pc:spChg>
        <pc:spChg chg="mod">
          <ac:chgData name="Chooi Lin" userId="1c27052e85ae2020" providerId="LiveId" clId="{12D0DBB0-AF8C-4DB1-A8D6-D6F12ACA14DF}" dt="2022-01-12T00:42:27.312" v="1123" actId="26606"/>
          <ac:spMkLst>
            <pc:docMk/>
            <pc:sldMk cId="345516218" sldId="257"/>
            <ac:spMk id="3" creationId="{224BDBE2-016C-4FC7-A038-98BC12EC8D5C}"/>
          </ac:spMkLst>
        </pc:spChg>
        <pc:spChg chg="mod">
          <ac:chgData name="Chooi Lin" userId="1c27052e85ae2020" providerId="LiveId" clId="{12D0DBB0-AF8C-4DB1-A8D6-D6F12ACA14DF}" dt="2022-01-12T00:42:27.312" v="1123" actId="26606"/>
          <ac:spMkLst>
            <pc:docMk/>
            <pc:sldMk cId="345516218" sldId="257"/>
            <ac:spMk id="4" creationId="{03B22F30-E91C-4CBA-BF5E-EDD85C750A2A}"/>
          </ac:spMkLst>
        </pc:spChg>
        <pc:spChg chg="add del">
          <ac:chgData name="Chooi Lin" userId="1c27052e85ae2020" providerId="LiveId" clId="{12D0DBB0-AF8C-4DB1-A8D6-D6F12ACA14DF}" dt="2022-01-12T00:42:27.312" v="1123" actId="26606"/>
          <ac:spMkLst>
            <pc:docMk/>
            <pc:sldMk cId="345516218" sldId="257"/>
            <ac:spMk id="9" creationId="{2B1D4F77-A17C-43D7-B7FA-545148E4E93D}"/>
          </ac:spMkLst>
        </pc:spChg>
        <pc:spChg chg="add">
          <ac:chgData name="Chooi Lin" userId="1c27052e85ae2020" providerId="LiveId" clId="{12D0DBB0-AF8C-4DB1-A8D6-D6F12ACA14DF}" dt="2022-01-12T00:42:27.312" v="1123" actId="26606"/>
          <ac:spMkLst>
            <pc:docMk/>
            <pc:sldMk cId="345516218" sldId="257"/>
            <ac:spMk id="14" creationId="{FCEC2294-5A7B-45E5-9251-C1AA89F4ADCF}"/>
          </ac:spMkLst>
        </pc:spChg>
        <pc:picChg chg="add mod">
          <ac:chgData name="Chooi Lin" userId="1c27052e85ae2020" providerId="LiveId" clId="{12D0DBB0-AF8C-4DB1-A8D6-D6F12ACA14DF}" dt="2022-01-12T00:42:27.312" v="1123" actId="26606"/>
          <ac:picMkLst>
            <pc:docMk/>
            <pc:sldMk cId="345516218" sldId="257"/>
            <ac:picMk id="5" creationId="{EE367C19-6846-4E8C-A62D-5DEB5D95BEE1}"/>
          </ac:picMkLst>
        </pc:picChg>
        <pc:picChg chg="add mod">
          <ac:chgData name="Chooi Lin" userId="1c27052e85ae2020" providerId="LiveId" clId="{12D0DBB0-AF8C-4DB1-A8D6-D6F12ACA14DF}" dt="2022-01-14T11:31:24.497" v="1346"/>
          <ac:picMkLst>
            <pc:docMk/>
            <pc:sldMk cId="345516218" sldId="257"/>
            <ac:picMk id="6" creationId="{3183C9F9-E3A5-485C-A587-80D7C5775486}"/>
          </ac:picMkLst>
        </pc:picChg>
        <pc:picChg chg="add del mod">
          <ac:chgData name="Chooi Lin" userId="1c27052e85ae2020" providerId="LiveId" clId="{12D0DBB0-AF8C-4DB1-A8D6-D6F12ACA14DF}" dt="2022-01-14T12:52:10.668" v="1385"/>
          <ac:picMkLst>
            <pc:docMk/>
            <pc:sldMk cId="345516218" sldId="257"/>
            <ac:picMk id="6" creationId="{C0C4F213-9CA4-49D7-8A07-3367F9037666}"/>
          </ac:picMkLst>
        </pc:picChg>
        <pc:picChg chg="add mod">
          <ac:chgData name="Chooi Lin" userId="1c27052e85ae2020" providerId="LiveId" clId="{12D0DBB0-AF8C-4DB1-A8D6-D6F12ACA14DF}" dt="2022-01-14T15:02:06.345" v="1577" actId="1036"/>
          <ac:picMkLst>
            <pc:docMk/>
            <pc:sldMk cId="345516218" sldId="257"/>
            <ac:picMk id="7" creationId="{6EE88467-D434-4113-99F7-528A6A381ECF}"/>
          </ac:picMkLst>
        </pc:picChg>
        <pc:cxnChg chg="add">
          <ac:chgData name="Chooi Lin" userId="1c27052e85ae2020" providerId="LiveId" clId="{12D0DBB0-AF8C-4DB1-A8D6-D6F12ACA14DF}" dt="2022-01-12T00:42:27.312" v="1123" actId="26606"/>
          <ac:cxnSpMkLst>
            <pc:docMk/>
            <pc:sldMk cId="345516218" sldId="257"/>
            <ac:cxnSpMk id="16" creationId="{67182200-4859-4C8D-BCBB-55B245C28BA3}"/>
          </ac:cxnSpMkLst>
        </pc:cxnChg>
      </pc:sldChg>
      <pc:sldChg chg="addSp delSp modSp mod setBg">
        <pc:chgData name="Chooi Lin" userId="1c27052e85ae2020" providerId="LiveId" clId="{12D0DBB0-AF8C-4DB1-A8D6-D6F12ACA14DF}" dt="2022-01-14T15:02:19.006" v="1578" actId="1076"/>
        <pc:sldMkLst>
          <pc:docMk/>
          <pc:sldMk cId="2680229406" sldId="258"/>
        </pc:sldMkLst>
        <pc:spChg chg="mod">
          <ac:chgData name="Chooi Lin" userId="1c27052e85ae2020" providerId="LiveId" clId="{12D0DBB0-AF8C-4DB1-A8D6-D6F12ACA14DF}" dt="2022-01-12T00:41:43.490" v="1109" actId="2711"/>
          <ac:spMkLst>
            <pc:docMk/>
            <pc:sldMk cId="2680229406" sldId="258"/>
            <ac:spMk id="2" creationId="{B170C8E0-277F-4E1F-8C69-90B73B01B211}"/>
          </ac:spMkLst>
        </pc:spChg>
        <pc:spChg chg="del mod">
          <ac:chgData name="Chooi Lin" userId="1c27052e85ae2020" providerId="LiveId" clId="{12D0DBB0-AF8C-4DB1-A8D6-D6F12ACA14DF}" dt="2022-01-11T13:48:30.106" v="410" actId="26606"/>
          <ac:spMkLst>
            <pc:docMk/>
            <pc:sldMk cId="2680229406" sldId="258"/>
            <ac:spMk id="3" creationId="{9993CE11-032B-408D-A9C8-2314B9F99A47}"/>
          </ac:spMkLst>
        </pc:spChg>
        <pc:spChg chg="mod">
          <ac:chgData name="Chooi Lin" userId="1c27052e85ae2020" providerId="LiveId" clId="{12D0DBB0-AF8C-4DB1-A8D6-D6F12ACA14DF}" dt="2022-01-12T00:41:43.490" v="1109" actId="2711"/>
          <ac:spMkLst>
            <pc:docMk/>
            <pc:sldMk cId="2680229406" sldId="258"/>
            <ac:spMk id="3" creationId="{B80174D0-BFF6-4857-8732-88DE24A673C4}"/>
          </ac:spMkLst>
        </pc:spChg>
        <pc:spChg chg="add mod">
          <ac:chgData name="Chooi Lin" userId="1c27052e85ae2020" providerId="LiveId" clId="{12D0DBB0-AF8C-4DB1-A8D6-D6F12ACA14DF}" dt="2022-01-12T00:41:43.490" v="1109" actId="2711"/>
          <ac:spMkLst>
            <pc:docMk/>
            <pc:sldMk cId="2680229406" sldId="258"/>
            <ac:spMk id="9" creationId="{D55CD764-972B-4CA5-A885-53E55C63E174}"/>
          </ac:spMkLst>
        </pc:spChg>
        <pc:spChg chg="add mod">
          <ac:chgData name="Chooi Lin" userId="1c27052e85ae2020" providerId="LiveId" clId="{12D0DBB0-AF8C-4DB1-A8D6-D6F12ACA14DF}" dt="2022-01-12T00:41:43.490" v="1109" actId="2711"/>
          <ac:spMkLst>
            <pc:docMk/>
            <pc:sldMk cId="2680229406" sldId="258"/>
            <ac:spMk id="11" creationId="{34165AB3-7006-4430-BCE3-25476BE13322}"/>
          </ac:spMkLst>
        </pc:spChg>
        <pc:spChg chg="add mod">
          <ac:chgData name="Chooi Lin" userId="1c27052e85ae2020" providerId="LiveId" clId="{12D0DBB0-AF8C-4DB1-A8D6-D6F12ACA14DF}" dt="2022-01-12T00:41:43.490" v="1109" actId="2711"/>
          <ac:spMkLst>
            <pc:docMk/>
            <pc:sldMk cId="2680229406" sldId="258"/>
            <ac:spMk id="35" creationId="{E3E51905-F374-4E1A-97CF-B741584B74D5}"/>
          </ac:spMkLst>
        </pc:spChg>
        <pc:grpChg chg="add mod">
          <ac:chgData name="Chooi Lin" userId="1c27052e85ae2020" providerId="LiveId" clId="{12D0DBB0-AF8C-4DB1-A8D6-D6F12ACA14DF}" dt="2022-01-12T00:41:43.490" v="1109" actId="2711"/>
          <ac:grpSpMkLst>
            <pc:docMk/>
            <pc:sldMk cId="2680229406" sldId="258"/>
            <ac:grpSpMk id="13" creationId="{11999B20-6058-4C55-882E-A1FB050B69DD}"/>
          </ac:grpSpMkLst>
        </pc:grpChg>
        <pc:graphicFrameChg chg="add mod">
          <ac:chgData name="Chooi Lin" userId="1c27052e85ae2020" providerId="LiveId" clId="{12D0DBB0-AF8C-4DB1-A8D6-D6F12ACA14DF}" dt="2022-01-12T00:42:11.926" v="1121" actId="20577"/>
          <ac:graphicFrameMkLst>
            <pc:docMk/>
            <pc:sldMk cId="2680229406" sldId="258"/>
            <ac:graphicFrameMk id="5" creationId="{D267F640-D437-4DBC-A77E-90F62BDF262B}"/>
          </ac:graphicFrameMkLst>
        </pc:graphicFrameChg>
        <pc:picChg chg="add del mod">
          <ac:chgData name="Chooi Lin" userId="1c27052e85ae2020" providerId="LiveId" clId="{12D0DBB0-AF8C-4DB1-A8D6-D6F12ACA14DF}" dt="2022-01-14T12:52:44.159" v="1386"/>
          <ac:picMkLst>
            <pc:docMk/>
            <pc:sldMk cId="2680229406" sldId="258"/>
            <ac:picMk id="4" creationId="{883ACA4B-A808-4E8C-9B8F-9452A49DAF65}"/>
          </ac:picMkLst>
        </pc:picChg>
        <pc:picChg chg="add del mod">
          <ac:chgData name="Chooi Lin" userId="1c27052e85ae2020" providerId="LiveId" clId="{12D0DBB0-AF8C-4DB1-A8D6-D6F12ACA14DF}" dt="2022-01-14T12:53:21.916" v="1387"/>
          <ac:picMkLst>
            <pc:docMk/>
            <pc:sldMk cId="2680229406" sldId="258"/>
            <ac:picMk id="6" creationId="{7FE71D52-9E4B-40E2-B839-FE5CD2EFA493}"/>
          </ac:picMkLst>
        </pc:picChg>
        <pc:picChg chg="add mod">
          <ac:chgData name="Chooi Lin" userId="1c27052e85ae2020" providerId="LiveId" clId="{12D0DBB0-AF8C-4DB1-A8D6-D6F12ACA14DF}" dt="2022-01-14T15:02:19.006" v="1578" actId="1076"/>
          <ac:picMkLst>
            <pc:docMk/>
            <pc:sldMk cId="2680229406" sldId="258"/>
            <ac:picMk id="7" creationId="{91821DBC-70C6-4E76-BAA5-9B566B2223A7}"/>
          </ac:picMkLst>
        </pc:picChg>
      </pc:sldChg>
      <pc:sldChg chg="addSp delSp modSp mod setBg">
        <pc:chgData name="Chooi Lin" userId="1c27052e85ae2020" providerId="LiveId" clId="{12D0DBB0-AF8C-4DB1-A8D6-D6F12ACA14DF}" dt="2022-01-14T15:02:25.754" v="1579" actId="1076"/>
        <pc:sldMkLst>
          <pc:docMk/>
          <pc:sldMk cId="2295121039" sldId="259"/>
        </pc:sldMkLst>
        <pc:spChg chg="mod">
          <ac:chgData name="Chooi Lin" userId="1c27052e85ae2020" providerId="LiveId" clId="{12D0DBB0-AF8C-4DB1-A8D6-D6F12ACA14DF}" dt="2022-01-12T00:41:34.102" v="1108" actId="404"/>
          <ac:spMkLst>
            <pc:docMk/>
            <pc:sldMk cId="2295121039" sldId="259"/>
            <ac:spMk id="2" creationId="{1204E4D0-2924-4152-996E-E18F98429217}"/>
          </ac:spMkLst>
        </pc:spChg>
        <pc:spChg chg="mod">
          <ac:chgData name="Chooi Lin" userId="1c27052e85ae2020" providerId="LiveId" clId="{12D0DBB0-AF8C-4DB1-A8D6-D6F12ACA14DF}" dt="2022-01-12T00:41:26.834" v="1107" actId="5793"/>
          <ac:spMkLst>
            <pc:docMk/>
            <pc:sldMk cId="2295121039" sldId="259"/>
            <ac:spMk id="3" creationId="{A36537CD-B180-45BA-BAE6-83482AE77016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4" creationId="{E5F0A929-EA52-415E-8AE2-25BED83D83E1}"/>
          </ac:spMkLst>
        </pc:spChg>
        <pc:spChg chg="add">
          <ac:chgData name="Chooi Lin" userId="1c27052e85ae2020" providerId="LiveId" clId="{12D0DBB0-AF8C-4DB1-A8D6-D6F12ACA14DF}" dt="2022-01-12T00:05:22.163" v="449" actId="26606"/>
          <ac:spMkLst>
            <pc:docMk/>
            <pc:sldMk cId="2295121039" sldId="259"/>
            <ac:spMk id="8" creationId="{1E234CF4-802C-4AA1-B540-36C3B838C462}"/>
          </ac:spMkLst>
        </pc:spChg>
        <pc:spChg chg="add">
          <ac:chgData name="Chooi Lin" userId="1c27052e85ae2020" providerId="LiveId" clId="{12D0DBB0-AF8C-4DB1-A8D6-D6F12ACA14DF}" dt="2022-01-12T00:05:22.163" v="449" actId="26606"/>
          <ac:spMkLst>
            <pc:docMk/>
            <pc:sldMk cId="2295121039" sldId="259"/>
            <ac:spMk id="10" creationId="{A5271697-90F1-4A23-8EF2-0179F2EAFACB}"/>
          </ac:spMkLst>
        </pc:spChg>
        <pc:spChg chg="add">
          <ac:chgData name="Chooi Lin" userId="1c27052e85ae2020" providerId="LiveId" clId="{12D0DBB0-AF8C-4DB1-A8D6-D6F12ACA14DF}" dt="2022-01-12T00:05:22.163" v="449" actId="26606"/>
          <ac:spMkLst>
            <pc:docMk/>
            <pc:sldMk cId="2295121039" sldId="259"/>
            <ac:spMk id="12" creationId="{D9F5512A-48E1-4C07-B75E-3CCC517B6804}"/>
          </ac:spMkLst>
        </pc:spChg>
        <pc:spChg chg="add">
          <ac:chgData name="Chooi Lin" userId="1c27052e85ae2020" providerId="LiveId" clId="{12D0DBB0-AF8C-4DB1-A8D6-D6F12ACA14DF}" dt="2022-01-12T00:05:22.163" v="449" actId="26606"/>
          <ac:spMkLst>
            <pc:docMk/>
            <pc:sldMk cId="2295121039" sldId="259"/>
            <ac:spMk id="14" creationId="{9D800584-727A-48CF-8223-244AD9717CAA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17" creationId="{A03170C9-14E4-4D47-827E-51518FA9CA80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18" creationId="{757EFF12-1826-499E-94C2-AF4400A66403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19" creationId="{20CC511B-2DB0-4523-82ED-40CCC5C7D045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0" creationId="{6CB93565-67D6-49DD-8D4E-4685AC81A078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1" creationId="{AE9D45A7-FFB3-4E69-A4EC-FAA3489B0E86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2" creationId="{A29467A6-0F59-4991-89B5-35408BD725D7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3" creationId="{AA726CA1-9A94-4AF0-B9DD-3572C692A17C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4" creationId="{EB03BD70-FD68-460B-A88B-005DAB5BEDD1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5" creationId="{C1040543-6AB1-4FE1-8946-59D0E7BB8588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6" creationId="{BEEF4851-38D3-48A2-B05D-269771626841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7" creationId="{DEC37F16-C638-42B2-AA09-CA5142D855D4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8" creationId="{0AC31779-80E9-4BF3-9703-F63FE8094557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29" creationId="{D71CA5FF-D764-4C4E-8854-E5875684FEA2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30" creationId="{81A1FA9D-7285-4D42-ADF3-BC14114B27ED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31" creationId="{A1E40F6A-5F88-46D9-A510-00D54F0B81C4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32" creationId="{938C555D-926A-4092-966E-1BC7E455FF39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33" creationId="{58D049FF-3E13-4E3E-A5BE-CF5253B8E186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34" creationId="{A16547CF-5B03-4E57-B466-A0FDCECADDDB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35" creationId="{84C012C4-5959-40D5-8A7B-8542BD4B982C}"/>
          </ac:spMkLst>
        </pc:spChg>
        <pc:spChg chg="mod">
          <ac:chgData name="Chooi Lin" userId="1c27052e85ae2020" providerId="LiveId" clId="{12D0DBB0-AF8C-4DB1-A8D6-D6F12ACA14DF}" dt="2022-01-12T00:41:21.333" v="1104" actId="2711"/>
          <ac:spMkLst>
            <pc:docMk/>
            <pc:sldMk cId="2295121039" sldId="259"/>
            <ac:spMk id="36" creationId="{8C7DF75A-2C0D-4388-A295-397333ADBD8A}"/>
          </ac:spMkLst>
        </pc:spChg>
        <pc:grpChg chg="add">
          <ac:chgData name="Chooi Lin" userId="1c27052e85ae2020" providerId="LiveId" clId="{12D0DBB0-AF8C-4DB1-A8D6-D6F12ACA14DF}" dt="2022-01-12T00:05:22.163" v="449" actId="26606"/>
          <ac:grpSpMkLst>
            <pc:docMk/>
            <pc:sldMk cId="2295121039" sldId="259"/>
            <ac:grpSpMk id="16" creationId="{B0CED441-B73B-4907-9AF2-614CEAC6A182}"/>
          </ac:grpSpMkLst>
        </pc:grpChg>
        <pc:picChg chg="add del mod">
          <ac:chgData name="Chooi Lin" userId="1c27052e85ae2020" providerId="LiveId" clId="{12D0DBB0-AF8C-4DB1-A8D6-D6F12ACA14DF}" dt="2022-01-14T12:27:12.194" v="1348"/>
          <ac:picMkLst>
            <pc:docMk/>
            <pc:sldMk cId="2295121039" sldId="259"/>
            <ac:picMk id="5" creationId="{4B4C033E-C24B-479F-98D1-845159EE08CC}"/>
          </ac:picMkLst>
        </pc:picChg>
        <pc:picChg chg="add del mod">
          <ac:chgData name="Chooi Lin" userId="1c27052e85ae2020" providerId="LiveId" clId="{12D0DBB0-AF8C-4DB1-A8D6-D6F12ACA14DF}" dt="2022-01-14T12:28:10.492" v="1349"/>
          <ac:picMkLst>
            <pc:docMk/>
            <pc:sldMk cId="2295121039" sldId="259"/>
            <ac:picMk id="6" creationId="{05A6B4EB-0EA8-48B9-A76B-1208E076F655}"/>
          </ac:picMkLst>
        </pc:picChg>
        <pc:picChg chg="add del mod">
          <ac:chgData name="Chooi Lin" userId="1c27052e85ae2020" providerId="LiveId" clId="{12D0DBB0-AF8C-4DB1-A8D6-D6F12ACA14DF}" dt="2022-01-14T12:53:55.223" v="1388"/>
          <ac:picMkLst>
            <pc:docMk/>
            <pc:sldMk cId="2295121039" sldId="259"/>
            <ac:picMk id="7" creationId="{53DFBFCC-630F-412C-B53D-82EB980118C4}"/>
          </ac:picMkLst>
        </pc:picChg>
        <pc:picChg chg="add del mod">
          <ac:chgData name="Chooi Lin" userId="1c27052e85ae2020" providerId="LiveId" clId="{12D0DBB0-AF8C-4DB1-A8D6-D6F12ACA14DF}" dt="2022-01-14T12:54:09.647" v="1389"/>
          <ac:picMkLst>
            <pc:docMk/>
            <pc:sldMk cId="2295121039" sldId="259"/>
            <ac:picMk id="9" creationId="{F67E9951-3074-4F7A-99DB-58EA5E3C9994}"/>
          </ac:picMkLst>
        </pc:picChg>
        <pc:picChg chg="add del mod">
          <ac:chgData name="Chooi Lin" userId="1c27052e85ae2020" providerId="LiveId" clId="{12D0DBB0-AF8C-4DB1-A8D6-D6F12ACA14DF}" dt="2022-01-14T12:54:50.924" v="1390"/>
          <ac:picMkLst>
            <pc:docMk/>
            <pc:sldMk cId="2295121039" sldId="259"/>
            <ac:picMk id="11" creationId="{BBA28399-98BD-40FB-AFBF-6D7673E381D2}"/>
          </ac:picMkLst>
        </pc:picChg>
        <pc:picChg chg="add del mod">
          <ac:chgData name="Chooi Lin" userId="1c27052e85ae2020" providerId="LiveId" clId="{12D0DBB0-AF8C-4DB1-A8D6-D6F12ACA14DF}" dt="2022-01-14T12:55:13.446" v="1391"/>
          <ac:picMkLst>
            <pc:docMk/>
            <pc:sldMk cId="2295121039" sldId="259"/>
            <ac:picMk id="13" creationId="{9DA7A789-E49A-40D5-8E2F-19E494CCD988}"/>
          </ac:picMkLst>
        </pc:picChg>
        <pc:picChg chg="add del mod">
          <ac:chgData name="Chooi Lin" userId="1c27052e85ae2020" providerId="LiveId" clId="{12D0DBB0-AF8C-4DB1-A8D6-D6F12ACA14DF}" dt="2022-01-14T12:56:39.541" v="1392"/>
          <ac:picMkLst>
            <pc:docMk/>
            <pc:sldMk cId="2295121039" sldId="259"/>
            <ac:picMk id="15" creationId="{69936A3A-0334-41A0-A4B6-93638E018CD9}"/>
          </ac:picMkLst>
        </pc:picChg>
        <pc:picChg chg="add mod">
          <ac:chgData name="Chooi Lin" userId="1c27052e85ae2020" providerId="LiveId" clId="{12D0DBB0-AF8C-4DB1-A8D6-D6F12ACA14DF}" dt="2022-01-14T15:02:25.754" v="1579" actId="1076"/>
          <ac:picMkLst>
            <pc:docMk/>
            <pc:sldMk cId="2295121039" sldId="259"/>
            <ac:picMk id="37" creationId="{5F01CB00-8E89-4513-99D3-C8FABBD4BE2F}"/>
          </ac:picMkLst>
        </pc:picChg>
      </pc:sldChg>
      <pc:sldChg chg="addSp delSp modSp mod setBg">
        <pc:chgData name="Chooi Lin" userId="1c27052e85ae2020" providerId="LiveId" clId="{12D0DBB0-AF8C-4DB1-A8D6-D6F12ACA14DF}" dt="2022-01-14T15:02:29.946" v="1580" actId="1076"/>
        <pc:sldMkLst>
          <pc:docMk/>
          <pc:sldMk cId="2227212012" sldId="260"/>
        </pc:sldMkLst>
        <pc:spChg chg="mod">
          <ac:chgData name="Chooi Lin" userId="1c27052e85ae2020" providerId="LiveId" clId="{12D0DBB0-AF8C-4DB1-A8D6-D6F12ACA14DF}" dt="2022-01-12T00:41:14.378" v="1103" actId="2711"/>
          <ac:spMkLst>
            <pc:docMk/>
            <pc:sldMk cId="2227212012" sldId="260"/>
            <ac:spMk id="2" creationId="{AF4A685E-807B-48CD-A52A-C863822165C2}"/>
          </ac:spMkLst>
        </pc:spChg>
        <pc:spChg chg="mod">
          <ac:chgData name="Chooi Lin" userId="1c27052e85ae2020" providerId="LiveId" clId="{12D0DBB0-AF8C-4DB1-A8D6-D6F12ACA14DF}" dt="2022-01-13T01:05:22.130" v="1326" actId="2710"/>
          <ac:spMkLst>
            <pc:docMk/>
            <pc:sldMk cId="2227212012" sldId="260"/>
            <ac:spMk id="3" creationId="{043E42A6-872D-4DBA-BE10-06858C2A59C7}"/>
          </ac:spMkLst>
        </pc:spChg>
        <pc:spChg chg="mod">
          <ac:chgData name="Chooi Lin" userId="1c27052e85ae2020" providerId="LiveId" clId="{12D0DBB0-AF8C-4DB1-A8D6-D6F12ACA14DF}" dt="2022-01-12T00:41:14.378" v="1103" actId="2711"/>
          <ac:spMkLst>
            <pc:docMk/>
            <pc:sldMk cId="2227212012" sldId="260"/>
            <ac:spMk id="5" creationId="{C5D23F71-8959-4D88-A562-96E421D20D85}"/>
          </ac:spMkLst>
        </pc:spChg>
        <pc:spChg chg="add">
          <ac:chgData name="Chooi Lin" userId="1c27052e85ae2020" providerId="LiveId" clId="{12D0DBB0-AF8C-4DB1-A8D6-D6F12ACA14DF}" dt="2022-01-11T13:51:01.965" v="420" actId="26606"/>
          <ac:spMkLst>
            <pc:docMk/>
            <pc:sldMk cId="2227212012" sldId="260"/>
            <ac:spMk id="6" creationId="{2B1D4F77-A17C-43D7-B7FA-545148E4E93D}"/>
          </ac:spMkLst>
        </pc:spChg>
        <pc:spChg chg="add del">
          <ac:chgData name="Chooi Lin" userId="1c27052e85ae2020" providerId="LiveId" clId="{12D0DBB0-AF8C-4DB1-A8D6-D6F12ACA14DF}" dt="2022-01-11T13:50:20.294" v="413" actId="26606"/>
          <ac:spMkLst>
            <pc:docMk/>
            <pc:sldMk cId="2227212012" sldId="260"/>
            <ac:spMk id="9" creationId="{3CD9DF72-87A3-404E-A828-84CBF11A8303}"/>
          </ac:spMkLst>
        </pc:spChg>
        <pc:spChg chg="add del">
          <ac:chgData name="Chooi Lin" userId="1c27052e85ae2020" providerId="LiveId" clId="{12D0DBB0-AF8C-4DB1-A8D6-D6F12ACA14DF}" dt="2022-01-11T13:50:25.408" v="415" actId="26606"/>
          <ac:spMkLst>
            <pc:docMk/>
            <pc:sldMk cId="2227212012" sldId="260"/>
            <ac:spMk id="13" creationId="{55D4142C-5077-457F-A6AD-3FECFDB39685}"/>
          </ac:spMkLst>
        </pc:spChg>
        <pc:spChg chg="add del">
          <ac:chgData name="Chooi Lin" userId="1c27052e85ae2020" providerId="LiveId" clId="{12D0DBB0-AF8C-4DB1-A8D6-D6F12ACA14DF}" dt="2022-01-11T13:50:25.408" v="415" actId="26606"/>
          <ac:spMkLst>
            <pc:docMk/>
            <pc:sldMk cId="2227212012" sldId="260"/>
            <ac:spMk id="14" creationId="{8FC9BE17-9A7B-462D-AE50-3D8777387304}"/>
          </ac:spMkLst>
        </pc:spChg>
        <pc:spChg chg="add del">
          <ac:chgData name="Chooi Lin" userId="1c27052e85ae2020" providerId="LiveId" clId="{12D0DBB0-AF8C-4DB1-A8D6-D6F12ACA14DF}" dt="2022-01-11T13:50:25.408" v="415" actId="26606"/>
          <ac:spMkLst>
            <pc:docMk/>
            <pc:sldMk cId="2227212012" sldId="260"/>
            <ac:spMk id="15" creationId="{7A5F0580-5EE9-419F-96EE-B6529EF6E7D0}"/>
          </ac:spMkLst>
        </pc:spChg>
        <pc:spChg chg="add del">
          <ac:chgData name="Chooi Lin" userId="1c27052e85ae2020" providerId="LiveId" clId="{12D0DBB0-AF8C-4DB1-A8D6-D6F12ACA14DF}" dt="2022-01-11T13:50:25.408" v="415" actId="26606"/>
          <ac:spMkLst>
            <pc:docMk/>
            <pc:sldMk cId="2227212012" sldId="260"/>
            <ac:spMk id="16" creationId="{3EBE8569-6AEC-4B8C-8D53-2DE337CDBA65}"/>
          </ac:spMkLst>
        </pc:spChg>
        <pc:spChg chg="add del">
          <ac:chgData name="Chooi Lin" userId="1c27052e85ae2020" providerId="LiveId" clId="{12D0DBB0-AF8C-4DB1-A8D6-D6F12ACA14DF}" dt="2022-01-11T13:50:46.633" v="417" actId="26606"/>
          <ac:spMkLst>
            <pc:docMk/>
            <pc:sldMk cId="2227212012" sldId="260"/>
            <ac:spMk id="18" creationId="{2B1D4F77-A17C-43D7-B7FA-545148E4E93D}"/>
          </ac:spMkLst>
        </pc:spChg>
        <pc:spChg chg="add del">
          <ac:chgData name="Chooi Lin" userId="1c27052e85ae2020" providerId="LiveId" clId="{12D0DBB0-AF8C-4DB1-A8D6-D6F12ACA14DF}" dt="2022-01-11T13:50:56.657" v="419" actId="26606"/>
          <ac:spMkLst>
            <pc:docMk/>
            <pc:sldMk cId="2227212012" sldId="260"/>
            <ac:spMk id="20" creationId="{04C21BAE-6866-4C7A-A7EC-C1B2E572D5BE}"/>
          </ac:spMkLst>
        </pc:spChg>
        <pc:spChg chg="add del">
          <ac:chgData name="Chooi Lin" userId="1c27052e85ae2020" providerId="LiveId" clId="{12D0DBB0-AF8C-4DB1-A8D6-D6F12ACA14DF}" dt="2022-01-11T13:50:56.657" v="419" actId="26606"/>
          <ac:spMkLst>
            <pc:docMk/>
            <pc:sldMk cId="2227212012" sldId="260"/>
            <ac:spMk id="21" creationId="{7E7D0C94-08B4-48AE-8813-CC4D60294F42}"/>
          </ac:spMkLst>
        </pc:spChg>
        <pc:spChg chg="add del">
          <ac:chgData name="Chooi Lin" userId="1c27052e85ae2020" providerId="LiveId" clId="{12D0DBB0-AF8C-4DB1-A8D6-D6F12ACA14DF}" dt="2022-01-11T13:50:56.657" v="419" actId="26606"/>
          <ac:spMkLst>
            <pc:docMk/>
            <pc:sldMk cId="2227212012" sldId="260"/>
            <ac:spMk id="22" creationId="{F0C518C2-0AA4-470C-87B9-9CBF428FBA25}"/>
          </ac:spMkLst>
        </pc:spChg>
        <pc:picChg chg="add mod ord">
          <ac:chgData name="Chooi Lin" userId="1c27052e85ae2020" providerId="LiveId" clId="{12D0DBB0-AF8C-4DB1-A8D6-D6F12ACA14DF}" dt="2022-01-11T13:51:01.965" v="420" actId="26606"/>
          <ac:picMkLst>
            <pc:docMk/>
            <pc:sldMk cId="2227212012" sldId="260"/>
            <ac:picMk id="4" creationId="{F1E6F1EF-07B5-4A21-9C52-D041AA3CA441}"/>
          </ac:picMkLst>
        </pc:picChg>
        <pc:picChg chg="add del mod">
          <ac:chgData name="Chooi Lin" userId="1c27052e85ae2020" providerId="LiveId" clId="{12D0DBB0-AF8C-4DB1-A8D6-D6F12ACA14DF}" dt="2022-01-14T12:28:10.492" v="1349"/>
          <ac:picMkLst>
            <pc:docMk/>
            <pc:sldMk cId="2227212012" sldId="260"/>
            <ac:picMk id="7" creationId="{837A4C1C-0D9E-49B3-AB84-80C8E26F7CAB}"/>
          </ac:picMkLst>
        </pc:picChg>
        <pc:picChg chg="add del mod">
          <ac:chgData name="Chooi Lin" userId="1c27052e85ae2020" providerId="LiveId" clId="{12D0DBB0-AF8C-4DB1-A8D6-D6F12ACA14DF}" dt="2022-01-14T12:33:35.861" v="1350"/>
          <ac:picMkLst>
            <pc:docMk/>
            <pc:sldMk cId="2227212012" sldId="260"/>
            <ac:picMk id="8" creationId="{1E1E7A12-BFD1-49B0-B8BB-A0ECE1ABEF70}"/>
          </ac:picMkLst>
        </pc:picChg>
        <pc:picChg chg="add del mod">
          <ac:chgData name="Chooi Lin" userId="1c27052e85ae2020" providerId="LiveId" clId="{12D0DBB0-AF8C-4DB1-A8D6-D6F12ACA14DF}" dt="2022-01-14T12:56:39.541" v="1392"/>
          <ac:picMkLst>
            <pc:docMk/>
            <pc:sldMk cId="2227212012" sldId="260"/>
            <ac:picMk id="9" creationId="{E9BE8DF0-3896-4F2F-95B8-94129ED9E409}"/>
          </ac:picMkLst>
        </pc:picChg>
        <pc:picChg chg="add del mod">
          <ac:chgData name="Chooi Lin" userId="1c27052e85ae2020" providerId="LiveId" clId="{12D0DBB0-AF8C-4DB1-A8D6-D6F12ACA14DF}" dt="2022-01-14T12:58:32.121" v="1393"/>
          <ac:picMkLst>
            <pc:docMk/>
            <pc:sldMk cId="2227212012" sldId="260"/>
            <ac:picMk id="10" creationId="{A3AA05D7-7F0E-41BD-B37F-BC7618EBB02C}"/>
          </ac:picMkLst>
        </pc:picChg>
        <pc:picChg chg="add mod">
          <ac:chgData name="Chooi Lin" userId="1c27052e85ae2020" providerId="LiveId" clId="{12D0DBB0-AF8C-4DB1-A8D6-D6F12ACA14DF}" dt="2022-01-14T15:02:29.946" v="1580" actId="1076"/>
          <ac:picMkLst>
            <pc:docMk/>
            <pc:sldMk cId="2227212012" sldId="260"/>
            <ac:picMk id="11" creationId="{84255E1B-E1EC-4E37-B1F2-EAAB1431CB3C}"/>
          </ac:picMkLst>
        </pc:picChg>
        <pc:cxnChg chg="add del">
          <ac:chgData name="Chooi Lin" userId="1c27052e85ae2020" providerId="LiveId" clId="{12D0DBB0-AF8C-4DB1-A8D6-D6F12ACA14DF}" dt="2022-01-11T13:50:20.294" v="413" actId="26606"/>
          <ac:cxnSpMkLst>
            <pc:docMk/>
            <pc:sldMk cId="2227212012" sldId="260"/>
            <ac:cxnSpMk id="11" creationId="{20E3A342-4D61-4E3F-AF90-1AB42AEB96CC}"/>
          </ac:cxnSpMkLst>
        </pc:cxnChg>
      </pc:sldChg>
      <pc:sldChg chg="addSp delSp modSp mod setBg">
        <pc:chgData name="Chooi Lin" userId="1c27052e85ae2020" providerId="LiveId" clId="{12D0DBB0-AF8C-4DB1-A8D6-D6F12ACA14DF}" dt="2022-01-14T15:02:34.363" v="1581" actId="1076"/>
        <pc:sldMkLst>
          <pc:docMk/>
          <pc:sldMk cId="2476512114" sldId="261"/>
        </pc:sldMkLst>
        <pc:spChg chg="mod">
          <ac:chgData name="Chooi Lin" userId="1c27052e85ae2020" providerId="LiveId" clId="{12D0DBB0-AF8C-4DB1-A8D6-D6F12ACA14DF}" dt="2022-01-12T00:40:56.197" v="1101" actId="2711"/>
          <ac:spMkLst>
            <pc:docMk/>
            <pc:sldMk cId="2476512114" sldId="261"/>
            <ac:spMk id="2" creationId="{F11993B9-1BA5-42CA-8249-8BB58AE4F6F3}"/>
          </ac:spMkLst>
        </pc:spChg>
        <pc:spChg chg="mod">
          <ac:chgData name="Chooi Lin" userId="1c27052e85ae2020" providerId="LiveId" clId="{12D0DBB0-AF8C-4DB1-A8D6-D6F12ACA14DF}" dt="2022-01-12T00:40:56.197" v="1101" actId="2711"/>
          <ac:spMkLst>
            <pc:docMk/>
            <pc:sldMk cId="2476512114" sldId="261"/>
            <ac:spMk id="3" creationId="{3B9BF62A-9416-4F52-A48B-1682D40A7727}"/>
          </ac:spMkLst>
        </pc:spChg>
        <pc:spChg chg="del mod">
          <ac:chgData name="Chooi Lin" userId="1c27052e85ae2020" providerId="LiveId" clId="{12D0DBB0-AF8C-4DB1-A8D6-D6F12ACA14DF}" dt="2022-01-11T13:51:43.931" v="423" actId="26606"/>
          <ac:spMkLst>
            <pc:docMk/>
            <pc:sldMk cId="2476512114" sldId="261"/>
            <ac:spMk id="3" creationId="{4F8E2836-9911-46C2-A76E-7A79A808AF02}"/>
          </ac:spMkLst>
        </pc:spChg>
        <pc:spChg chg="add del">
          <ac:chgData name="Chooi Lin" userId="1c27052e85ae2020" providerId="LiveId" clId="{12D0DBB0-AF8C-4DB1-A8D6-D6F12ACA14DF}" dt="2022-01-12T00:40:38.033" v="1100" actId="26606"/>
          <ac:spMkLst>
            <pc:docMk/>
            <pc:sldMk cId="2476512114" sldId="261"/>
            <ac:spMk id="9" creationId="{2659FDB4-FCBE-4A89-B46D-43D4FA54464D}"/>
          </ac:spMkLst>
        </pc:spChg>
        <pc:spChg chg="add mod">
          <ac:chgData name="Chooi Lin" userId="1c27052e85ae2020" providerId="LiveId" clId="{12D0DBB0-AF8C-4DB1-A8D6-D6F12ACA14DF}" dt="2022-01-12T00:40:56.197" v="1101" actId="2711"/>
          <ac:spMkLst>
            <pc:docMk/>
            <pc:sldMk cId="2476512114" sldId="261"/>
            <ac:spMk id="16" creationId="{5628E5CB-913B-4378-97CE-18C9F6410C53}"/>
          </ac:spMkLst>
        </pc:spChg>
        <pc:graphicFrameChg chg="add mod ord modGraphic">
          <ac:chgData name="Chooi Lin" userId="1c27052e85ae2020" providerId="LiveId" clId="{12D0DBB0-AF8C-4DB1-A8D6-D6F12ACA14DF}" dt="2022-01-12T00:41:06.373" v="1102" actId="2711"/>
          <ac:graphicFrameMkLst>
            <pc:docMk/>
            <pc:sldMk cId="2476512114" sldId="261"/>
            <ac:graphicFrameMk id="5" creationId="{7A5E0F2A-B6C9-455F-B8B7-EAB26FA85E40}"/>
          </ac:graphicFrameMkLst>
        </pc:graphicFrameChg>
        <pc:picChg chg="add del mod">
          <ac:chgData name="Chooi Lin" userId="1c27052e85ae2020" providerId="LiveId" clId="{12D0DBB0-AF8C-4DB1-A8D6-D6F12ACA14DF}" dt="2022-01-14T12:58:32.121" v="1393"/>
          <ac:picMkLst>
            <pc:docMk/>
            <pc:sldMk cId="2476512114" sldId="261"/>
            <ac:picMk id="4" creationId="{58E69312-E348-495D-82FB-E15679E2CA97}"/>
          </ac:picMkLst>
        </pc:picChg>
        <pc:picChg chg="add del mod">
          <ac:chgData name="Chooi Lin" userId="1c27052e85ae2020" providerId="LiveId" clId="{12D0DBB0-AF8C-4DB1-A8D6-D6F12ACA14DF}" dt="2022-01-14T12:59:20.486" v="1394"/>
          <ac:picMkLst>
            <pc:docMk/>
            <pc:sldMk cId="2476512114" sldId="261"/>
            <ac:picMk id="6" creationId="{F399AE28-1AFC-40D6-BA3D-DF1937EF89A0}"/>
          </ac:picMkLst>
        </pc:picChg>
        <pc:picChg chg="add mod">
          <ac:chgData name="Chooi Lin" userId="1c27052e85ae2020" providerId="LiveId" clId="{12D0DBB0-AF8C-4DB1-A8D6-D6F12ACA14DF}" dt="2022-01-14T15:02:34.363" v="1581" actId="1076"/>
          <ac:picMkLst>
            <pc:docMk/>
            <pc:sldMk cId="2476512114" sldId="261"/>
            <ac:picMk id="7" creationId="{1EF573DC-BAB4-4B8D-A21F-6BDE68411E22}"/>
          </ac:picMkLst>
        </pc:picChg>
        <pc:cxnChg chg="add del">
          <ac:chgData name="Chooi Lin" userId="1c27052e85ae2020" providerId="LiveId" clId="{12D0DBB0-AF8C-4DB1-A8D6-D6F12ACA14DF}" dt="2022-01-12T00:40:38.033" v="1100" actId="26606"/>
          <ac:cxnSpMkLst>
            <pc:docMk/>
            <pc:sldMk cId="2476512114" sldId="261"/>
            <ac:cxnSpMk id="11" creationId="{C8F51B3F-8331-4E4A-AE96-D47B1006EEAD}"/>
          </ac:cxnSpMkLst>
        </pc:cxnChg>
      </pc:sldChg>
      <pc:sldChg chg="addSp delSp modSp mod setBg setClrOvrMap">
        <pc:chgData name="Chooi Lin" userId="1c27052e85ae2020" providerId="LiveId" clId="{12D0DBB0-AF8C-4DB1-A8D6-D6F12ACA14DF}" dt="2022-01-14T15:02:38.140" v="1582" actId="1076"/>
        <pc:sldMkLst>
          <pc:docMk/>
          <pc:sldMk cId="2205899922" sldId="262"/>
        </pc:sldMkLst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2" creationId="{6F8161C1-76AE-4BF6-8E60-9B7FF72EA0E8}"/>
          </ac:spMkLst>
        </pc:spChg>
        <pc:spChg chg="mod ord">
          <ac:chgData name="Chooi Lin" userId="1c27052e85ae2020" providerId="LiveId" clId="{12D0DBB0-AF8C-4DB1-A8D6-D6F12ACA14DF}" dt="2022-01-13T01:05:48.823" v="1328" actId="2710"/>
          <ac:spMkLst>
            <pc:docMk/>
            <pc:sldMk cId="2205899922" sldId="262"/>
            <ac:spMk id="3" creationId="{B909810A-7DF6-4687-8CEB-81462E34DAAE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4" creationId="{275477B3-CB6B-4D21-9FBD-78F0B0C48CAA}"/>
          </ac:spMkLst>
        </pc:spChg>
        <pc:spChg chg="add del">
          <ac:chgData name="Chooi Lin" userId="1c27052e85ae2020" providerId="LiveId" clId="{12D0DBB0-AF8C-4DB1-A8D6-D6F12ACA14DF}" dt="2022-01-11T13:52:24.114" v="425" actId="26606"/>
          <ac:spMkLst>
            <pc:docMk/>
            <pc:sldMk cId="2205899922" sldId="262"/>
            <ac:spMk id="9" creationId="{C5E6CFF1-2F42-4E10-9A97-F116F46F53FE}"/>
          </ac:spMkLst>
        </pc:spChg>
        <pc:spChg chg="add del">
          <ac:chgData name="Chooi Lin" userId="1c27052e85ae2020" providerId="LiveId" clId="{12D0DBB0-AF8C-4DB1-A8D6-D6F12ACA14DF}" dt="2022-01-11T13:52:35.764" v="427" actId="26606"/>
          <ac:spMkLst>
            <pc:docMk/>
            <pc:sldMk cId="2205899922" sldId="262"/>
            <ac:spMk id="13" creationId="{330D6772-5550-42D5-B8BC-CDE28365623B}"/>
          </ac:spMkLst>
        </pc:spChg>
        <pc:spChg chg="add del">
          <ac:chgData name="Chooi Lin" userId="1c27052e85ae2020" providerId="LiveId" clId="{12D0DBB0-AF8C-4DB1-A8D6-D6F12ACA14DF}" dt="2022-01-11T13:52:35.764" v="427" actId="26606"/>
          <ac:spMkLst>
            <pc:docMk/>
            <pc:sldMk cId="2205899922" sldId="262"/>
            <ac:spMk id="14" creationId="{97DB0DD1-0F30-4B7E-A6DC-3DDA7D5B351C}"/>
          </ac:spMkLst>
        </pc:spChg>
        <pc:spChg chg="add del">
          <ac:chgData name="Chooi Lin" userId="1c27052e85ae2020" providerId="LiveId" clId="{12D0DBB0-AF8C-4DB1-A8D6-D6F12ACA14DF}" dt="2022-01-11T13:52:46.630" v="429" actId="26606"/>
          <ac:spMkLst>
            <pc:docMk/>
            <pc:sldMk cId="2205899922" sldId="262"/>
            <ac:spMk id="17" creationId="{8F90786E-B72D-4C32-BDCE-A170B007822D}"/>
          </ac:spMkLst>
        </pc:spChg>
        <pc:spChg chg="add del">
          <ac:chgData name="Chooi Lin" userId="1c27052e85ae2020" providerId="LiveId" clId="{12D0DBB0-AF8C-4DB1-A8D6-D6F12ACA14DF}" dt="2022-01-11T13:52:46.630" v="429" actId="26606"/>
          <ac:spMkLst>
            <pc:docMk/>
            <pc:sldMk cId="2205899922" sldId="262"/>
            <ac:spMk id="18" creationId="{5E46F2E7-848F-4A6C-A098-4764FDEA771A}"/>
          </ac:spMkLst>
        </pc:spChg>
        <pc:spChg chg="add del">
          <ac:chgData name="Chooi Lin" userId="1c27052e85ae2020" providerId="LiveId" clId="{12D0DBB0-AF8C-4DB1-A8D6-D6F12ACA14DF}" dt="2022-01-12T00:06:08.215" v="450" actId="26606"/>
          <ac:spMkLst>
            <pc:docMk/>
            <pc:sldMk cId="2205899922" sldId="262"/>
            <ac:spMk id="21" creationId="{9228552E-C8B1-4A80-8448-0787CE0FC704}"/>
          </ac:spMkLst>
        </pc:spChg>
        <pc:spChg chg="add del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27" creationId="{A81E7530-396C-45F0-92F4-A885648D1631}"/>
          </ac:spMkLst>
        </pc:spChg>
        <pc:spChg chg="add del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29" creationId="{7316481C-0A49-4796-812B-0D64F063B720}"/>
          </ac:spMkLst>
        </pc:spChg>
        <pc:spChg chg="add del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31" creationId="{A5271697-90F1-4A23-8EF2-0179F2EAFACB}"/>
          </ac:spMkLst>
        </pc:spChg>
        <pc:spChg chg="add del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55" creationId="{D9F5512A-48E1-4C07-B75E-3CCC517B6804}"/>
          </ac:spMkLst>
        </pc:spChg>
        <pc:spChg chg="add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60" creationId="{1E234CF4-802C-4AA1-B540-36C3B838C462}"/>
          </ac:spMkLst>
        </pc:spChg>
        <pc:spChg chg="add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62" creationId="{A5271697-90F1-4A23-8EF2-0179F2EAFACB}"/>
          </ac:spMkLst>
        </pc:spChg>
        <pc:spChg chg="add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64" creationId="{D9F5512A-48E1-4C07-B75E-3CCC517B6804}"/>
          </ac:spMkLst>
        </pc:spChg>
        <pc:spChg chg="add">
          <ac:chgData name="Chooi Lin" userId="1c27052e85ae2020" providerId="LiveId" clId="{12D0DBB0-AF8C-4DB1-A8D6-D6F12ACA14DF}" dt="2022-01-12T00:40:10.941" v="1096" actId="26606"/>
          <ac:spMkLst>
            <pc:docMk/>
            <pc:sldMk cId="2205899922" sldId="262"/>
            <ac:spMk id="66" creationId="{9D800584-727A-48CF-8223-244AD9717CAA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69" creationId="{A03170C9-14E4-4D47-827E-51518FA9CA80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0" creationId="{757EFF12-1826-499E-94C2-AF4400A66403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1" creationId="{20CC511B-2DB0-4523-82ED-40CCC5C7D045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2" creationId="{6CB93565-67D6-49DD-8D4E-4685AC81A078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3" creationId="{AE9D45A7-FFB3-4E69-A4EC-FAA3489B0E86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4" creationId="{A29467A6-0F59-4991-89B5-35408BD725D7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5" creationId="{AA726CA1-9A94-4AF0-B9DD-3572C692A17C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6" creationId="{EB03BD70-FD68-460B-A88B-005DAB5BEDD1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7" creationId="{C1040543-6AB1-4FE1-8946-59D0E7BB8588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8" creationId="{BEEF4851-38D3-48A2-B05D-269771626841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79" creationId="{DEC37F16-C638-42B2-AA09-CA5142D855D4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0" creationId="{0AC31779-80E9-4BF3-9703-F63FE8094557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1" creationId="{D71CA5FF-D764-4C4E-8854-E5875684FEA2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2" creationId="{81A1FA9D-7285-4D42-ADF3-BC14114B27ED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3" creationId="{A1E40F6A-5F88-46D9-A510-00D54F0B81C4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4" creationId="{938C555D-926A-4092-966E-1BC7E455FF39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5" creationId="{58D049FF-3E13-4E3E-A5BE-CF5253B8E186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6" creationId="{A16547CF-5B03-4E57-B466-A0FDCECADDDB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7" creationId="{84C012C4-5959-40D5-8A7B-8542BD4B982C}"/>
          </ac:spMkLst>
        </pc:spChg>
        <pc:spChg chg="mod">
          <ac:chgData name="Chooi Lin" userId="1c27052e85ae2020" providerId="LiveId" clId="{12D0DBB0-AF8C-4DB1-A8D6-D6F12ACA14DF}" dt="2022-01-13T01:05:39.524" v="1327" actId="2711"/>
          <ac:spMkLst>
            <pc:docMk/>
            <pc:sldMk cId="2205899922" sldId="262"/>
            <ac:spMk id="88" creationId="{8C7DF75A-2C0D-4388-A295-397333ADBD8A}"/>
          </ac:spMkLst>
        </pc:spChg>
        <pc:grpChg chg="add del">
          <ac:chgData name="Chooi Lin" userId="1c27052e85ae2020" providerId="LiveId" clId="{12D0DBB0-AF8C-4DB1-A8D6-D6F12ACA14DF}" dt="2022-01-12T00:40:10.941" v="1096" actId="26606"/>
          <ac:grpSpMkLst>
            <pc:docMk/>
            <pc:sldMk cId="2205899922" sldId="262"/>
            <ac:grpSpMk id="33" creationId="{81DE8B58-F373-409E-A253-4380A66091D4}"/>
          </ac:grpSpMkLst>
        </pc:grpChg>
        <pc:grpChg chg="add">
          <ac:chgData name="Chooi Lin" userId="1c27052e85ae2020" providerId="LiveId" clId="{12D0DBB0-AF8C-4DB1-A8D6-D6F12ACA14DF}" dt="2022-01-12T00:40:10.941" v="1096" actId="26606"/>
          <ac:grpSpMkLst>
            <pc:docMk/>
            <pc:sldMk cId="2205899922" sldId="262"/>
            <ac:grpSpMk id="68" creationId="{B0CED441-B73B-4907-9AF2-614CEAC6A182}"/>
          </ac:grpSpMkLst>
        </pc:grpChg>
        <pc:picChg chg="add del mod">
          <ac:chgData name="Chooi Lin" userId="1c27052e85ae2020" providerId="LiveId" clId="{12D0DBB0-AF8C-4DB1-A8D6-D6F12ACA14DF}" dt="2022-01-14T12:58:32.121" v="1393"/>
          <ac:picMkLst>
            <pc:docMk/>
            <pc:sldMk cId="2205899922" sldId="262"/>
            <ac:picMk id="5" creationId="{4E48B674-0FFA-4450-A385-B6E94DFCDBB7}"/>
          </ac:picMkLst>
        </pc:picChg>
        <pc:picChg chg="add del">
          <ac:chgData name="Chooi Lin" userId="1c27052e85ae2020" providerId="LiveId" clId="{12D0DBB0-AF8C-4DB1-A8D6-D6F12ACA14DF}" dt="2022-01-11T13:52:24.114" v="425" actId="26606"/>
          <ac:picMkLst>
            <pc:docMk/>
            <pc:sldMk cId="2205899922" sldId="262"/>
            <ac:picMk id="5" creationId="{5E65C504-548B-47E5-863A-DDB82E211F25}"/>
          </ac:picMkLst>
        </pc:picChg>
        <pc:picChg chg="add mod">
          <ac:chgData name="Chooi Lin" userId="1c27052e85ae2020" providerId="LiveId" clId="{12D0DBB0-AF8C-4DB1-A8D6-D6F12ACA14DF}" dt="2022-01-14T15:02:38.140" v="1582" actId="1076"/>
          <ac:picMkLst>
            <pc:docMk/>
            <pc:sldMk cId="2205899922" sldId="262"/>
            <ac:picMk id="6" creationId="{F717628E-AC9B-4DD2-AE78-FA6F63141AEF}"/>
          </ac:picMkLst>
        </pc:picChg>
        <pc:picChg chg="add del">
          <ac:chgData name="Chooi Lin" userId="1c27052e85ae2020" providerId="LiveId" clId="{12D0DBB0-AF8C-4DB1-A8D6-D6F12ACA14DF}" dt="2022-01-11T13:52:35.764" v="427" actId="26606"/>
          <ac:picMkLst>
            <pc:docMk/>
            <pc:sldMk cId="2205899922" sldId="262"/>
            <ac:picMk id="15" creationId="{C8F8FFD9-73F5-499D-BDF0-4F318B3DB947}"/>
          </ac:picMkLst>
        </pc:picChg>
        <pc:picChg chg="add del">
          <ac:chgData name="Chooi Lin" userId="1c27052e85ae2020" providerId="LiveId" clId="{12D0DBB0-AF8C-4DB1-A8D6-D6F12ACA14DF}" dt="2022-01-11T13:52:46.630" v="429" actId="26606"/>
          <ac:picMkLst>
            <pc:docMk/>
            <pc:sldMk cId="2205899922" sldId="262"/>
            <ac:picMk id="19" creationId="{2117E5D3-3A2A-48E6-A7FF-BA1E6B6037D1}"/>
          </ac:picMkLst>
        </pc:picChg>
        <pc:picChg chg="add del mod">
          <ac:chgData name="Chooi Lin" userId="1c27052e85ae2020" providerId="LiveId" clId="{12D0DBB0-AF8C-4DB1-A8D6-D6F12ACA14DF}" dt="2022-01-12T00:39:57.830" v="1095" actId="478"/>
          <ac:picMkLst>
            <pc:docMk/>
            <pc:sldMk cId="2205899922" sldId="262"/>
            <ac:picMk id="22" creationId="{BB802CC4-A913-47FE-8A48-B7A85979706A}"/>
          </ac:picMkLst>
        </pc:picChg>
        <pc:cxnChg chg="add del">
          <ac:chgData name="Chooi Lin" userId="1c27052e85ae2020" providerId="LiveId" clId="{12D0DBB0-AF8C-4DB1-A8D6-D6F12ACA14DF}" dt="2022-01-11T13:52:24.114" v="425" actId="26606"/>
          <ac:cxnSpMkLst>
            <pc:docMk/>
            <pc:sldMk cId="2205899922" sldId="262"/>
            <ac:cxnSpMk id="11" creationId="{67182200-4859-4C8D-BCBB-55B245C28BA3}"/>
          </ac:cxnSpMkLst>
        </pc:cxnChg>
      </pc:sldChg>
      <pc:sldChg chg="addSp delSp modSp del mod">
        <pc:chgData name="Chooi Lin" userId="1c27052e85ae2020" providerId="LiveId" clId="{12D0DBB0-AF8C-4DB1-A8D6-D6F12ACA14DF}" dt="2022-01-11T13:54:06.094" v="434" actId="47"/>
        <pc:sldMkLst>
          <pc:docMk/>
          <pc:sldMk cId="3432160310" sldId="263"/>
        </pc:sldMkLst>
        <pc:spChg chg="del">
          <ac:chgData name="Chooi Lin" userId="1c27052e85ae2020" providerId="LiveId" clId="{12D0DBB0-AF8C-4DB1-A8D6-D6F12ACA14DF}" dt="2022-01-11T13:53:05.436" v="431" actId="21"/>
          <ac:spMkLst>
            <pc:docMk/>
            <pc:sldMk cId="3432160310" sldId="263"/>
            <ac:spMk id="6" creationId="{7A718683-F401-46C7-9D7B-71D40BEB92DC}"/>
          </ac:spMkLst>
        </pc:spChg>
        <pc:spChg chg="add del mod">
          <ac:chgData name="Chooi Lin" userId="1c27052e85ae2020" providerId="LiveId" clId="{12D0DBB0-AF8C-4DB1-A8D6-D6F12ACA14DF}" dt="2022-01-11T13:53:45.586" v="433"/>
          <ac:spMkLst>
            <pc:docMk/>
            <pc:sldMk cId="3432160310" sldId="263"/>
            <ac:spMk id="7" creationId="{1F651ACB-D8DB-4095-8299-78FD65AE7367}"/>
          </ac:spMkLst>
        </pc:spChg>
      </pc:sldChg>
      <pc:sldChg chg="addSp delSp modSp mod setBg addAnim">
        <pc:chgData name="Chooi Lin" userId="1c27052e85ae2020" providerId="LiveId" clId="{12D0DBB0-AF8C-4DB1-A8D6-D6F12ACA14DF}" dt="2022-01-14T15:02:43.751" v="1583" actId="1076"/>
        <pc:sldMkLst>
          <pc:docMk/>
          <pc:sldMk cId="1785750687" sldId="264"/>
        </pc:sldMkLst>
        <pc:spChg chg="mod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2" creationId="{A360D7CC-C357-4441-A768-F4034F7CE7D1}"/>
          </ac:spMkLst>
        </pc:spChg>
        <pc:spChg chg="mod ord">
          <ac:chgData name="Chooi Lin" userId="1c27052e85ae2020" providerId="LiveId" clId="{12D0DBB0-AF8C-4DB1-A8D6-D6F12ACA14DF}" dt="2022-01-14T07:16:56.845" v="1344" actId="6549"/>
          <ac:spMkLst>
            <pc:docMk/>
            <pc:sldMk cId="1785750687" sldId="264"/>
            <ac:spMk id="3" creationId="{DD6B0451-8E53-4C26-957E-AE4C43A08D33}"/>
          </ac:spMkLst>
        </pc:spChg>
        <pc:spChg chg="mod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4" creationId="{649A0AD1-C35D-4411-B252-AB8A21793EB1}"/>
          </ac:spMkLst>
        </pc:spChg>
        <pc:spChg chg="add del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8" creationId="{1E234CF4-802C-4AA1-B540-36C3B838C462}"/>
          </ac:spMkLst>
        </pc:spChg>
        <pc:spChg chg="add del">
          <ac:chgData name="Chooi Lin" userId="1c27052e85ae2020" providerId="LiveId" clId="{12D0DBB0-AF8C-4DB1-A8D6-D6F12ACA14DF}" dt="2022-01-11T13:54:37.226" v="436" actId="26606"/>
          <ac:spMkLst>
            <pc:docMk/>
            <pc:sldMk cId="1785750687" sldId="264"/>
            <ac:spMk id="9" creationId="{8F90786E-B72D-4C32-BDCE-A170B007822D}"/>
          </ac:spMkLst>
        </pc:spChg>
        <pc:spChg chg="add del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10" creationId="{A5271697-90F1-4A23-8EF2-0179F2EAFACB}"/>
          </ac:spMkLst>
        </pc:spChg>
        <pc:spChg chg="add del">
          <ac:chgData name="Chooi Lin" userId="1c27052e85ae2020" providerId="LiveId" clId="{12D0DBB0-AF8C-4DB1-A8D6-D6F12ACA14DF}" dt="2022-01-11T13:54:37.226" v="436" actId="26606"/>
          <ac:spMkLst>
            <pc:docMk/>
            <pc:sldMk cId="1785750687" sldId="264"/>
            <ac:spMk id="11" creationId="{5E46F2E7-848F-4A6C-A098-4764FDEA771A}"/>
          </ac:spMkLst>
        </pc:spChg>
        <pc:spChg chg="add del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12" creationId="{D9F5512A-48E1-4C07-B75E-3CCC517B6804}"/>
          </ac:spMkLst>
        </pc:spChg>
        <pc:spChg chg="add del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14" creationId="{9D800584-727A-48CF-8223-244AD9717CAA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17" creationId="{A03170C9-14E4-4D47-827E-51518FA9CA80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18" creationId="{757EFF12-1826-499E-94C2-AF4400A66403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19" creationId="{20CC511B-2DB0-4523-82ED-40CCC5C7D045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0" creationId="{6CB93565-67D6-49DD-8D4E-4685AC81A078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1" creationId="{AE9D45A7-FFB3-4E69-A4EC-FAA3489B0E86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2" creationId="{A29467A6-0F59-4991-89B5-35408BD725D7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3" creationId="{AA726CA1-9A94-4AF0-B9DD-3572C692A17C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4" creationId="{EB03BD70-FD68-460B-A88B-005DAB5BEDD1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5" creationId="{C1040543-6AB1-4FE1-8946-59D0E7BB8588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6" creationId="{BEEF4851-38D3-48A2-B05D-269771626841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7" creationId="{DEC37F16-C638-42B2-AA09-CA5142D855D4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8" creationId="{0AC31779-80E9-4BF3-9703-F63FE8094557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29" creationId="{D71CA5FF-D764-4C4E-8854-E5875684FEA2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30" creationId="{81A1FA9D-7285-4D42-ADF3-BC14114B27ED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31" creationId="{A1E40F6A-5F88-46D9-A510-00D54F0B81C4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32" creationId="{938C555D-926A-4092-966E-1BC7E455FF39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33" creationId="{58D049FF-3E13-4E3E-A5BE-CF5253B8E186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34" creationId="{A16547CF-5B03-4E57-B466-A0FDCECADDDB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35" creationId="{84C012C4-5959-40D5-8A7B-8542BD4B982C}"/>
          </ac:spMkLst>
        </pc:spChg>
        <pc:spChg chg="mod">
          <ac:chgData name="Chooi Lin" userId="1c27052e85ae2020" providerId="LiveId" clId="{12D0DBB0-AF8C-4DB1-A8D6-D6F12ACA14DF}" dt="2022-01-12T00:38:30.125" v="1080" actId="2711"/>
          <ac:spMkLst>
            <pc:docMk/>
            <pc:sldMk cId="1785750687" sldId="264"/>
            <ac:spMk id="36" creationId="{8C7DF75A-2C0D-4388-A295-397333ADBD8A}"/>
          </ac:spMkLst>
        </pc:spChg>
        <pc:spChg chg="add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41" creationId="{1E234CF4-802C-4AA1-B540-36C3B838C462}"/>
          </ac:spMkLst>
        </pc:spChg>
        <pc:spChg chg="add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43" creationId="{A5271697-90F1-4A23-8EF2-0179F2EAFACB}"/>
          </ac:spMkLst>
        </pc:spChg>
        <pc:spChg chg="add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45" creationId="{D9F5512A-48E1-4C07-B75E-3CCC517B6804}"/>
          </ac:spMkLst>
        </pc:spChg>
        <pc:spChg chg="add">
          <ac:chgData name="Chooi Lin" userId="1c27052e85ae2020" providerId="LiveId" clId="{12D0DBB0-AF8C-4DB1-A8D6-D6F12ACA14DF}" dt="2022-01-12T00:40:22.639" v="1097" actId="26606"/>
          <ac:spMkLst>
            <pc:docMk/>
            <pc:sldMk cId="1785750687" sldId="264"/>
            <ac:spMk id="47" creationId="{9D800584-727A-48CF-8223-244AD9717CAA}"/>
          </ac:spMkLst>
        </pc:spChg>
        <pc:grpChg chg="add del">
          <ac:chgData name="Chooi Lin" userId="1c27052e85ae2020" providerId="LiveId" clId="{12D0DBB0-AF8C-4DB1-A8D6-D6F12ACA14DF}" dt="2022-01-12T00:40:22.639" v="1097" actId="26606"/>
          <ac:grpSpMkLst>
            <pc:docMk/>
            <pc:sldMk cId="1785750687" sldId="264"/>
            <ac:grpSpMk id="16" creationId="{B0CED441-B73B-4907-9AF2-614CEAC6A182}"/>
          </ac:grpSpMkLst>
        </pc:grpChg>
        <pc:grpChg chg="add">
          <ac:chgData name="Chooi Lin" userId="1c27052e85ae2020" providerId="LiveId" clId="{12D0DBB0-AF8C-4DB1-A8D6-D6F12ACA14DF}" dt="2022-01-12T00:40:22.639" v="1097" actId="26606"/>
          <ac:grpSpMkLst>
            <pc:docMk/>
            <pc:sldMk cId="1785750687" sldId="264"/>
            <ac:grpSpMk id="49" creationId="{B0CED441-B73B-4907-9AF2-614CEAC6A182}"/>
          </ac:grpSpMkLst>
        </pc:grpChg>
        <pc:picChg chg="add del">
          <ac:chgData name="Chooi Lin" userId="1c27052e85ae2020" providerId="LiveId" clId="{12D0DBB0-AF8C-4DB1-A8D6-D6F12ACA14DF}" dt="2022-01-11T13:54:37.226" v="436" actId="26606"/>
          <ac:picMkLst>
            <pc:docMk/>
            <pc:sldMk cId="1785750687" sldId="264"/>
            <ac:picMk id="5" creationId="{C8589237-C946-4617-842B-61BDE3108E9F}"/>
          </ac:picMkLst>
        </pc:picChg>
        <pc:picChg chg="add del mod">
          <ac:chgData name="Chooi Lin" userId="1c27052e85ae2020" providerId="LiveId" clId="{12D0DBB0-AF8C-4DB1-A8D6-D6F12ACA14DF}" dt="2022-01-14T12:58:32.121" v="1393"/>
          <ac:picMkLst>
            <pc:docMk/>
            <pc:sldMk cId="1785750687" sldId="264"/>
            <ac:picMk id="5" creationId="{D447D574-3E09-4D0B-AA70-C1FE870F6C11}"/>
          </ac:picMkLst>
        </pc:picChg>
        <pc:picChg chg="add mod">
          <ac:chgData name="Chooi Lin" userId="1c27052e85ae2020" providerId="LiveId" clId="{12D0DBB0-AF8C-4DB1-A8D6-D6F12ACA14DF}" dt="2022-01-14T15:02:43.751" v="1583" actId="1076"/>
          <ac:picMkLst>
            <pc:docMk/>
            <pc:sldMk cId="1785750687" sldId="264"/>
            <ac:picMk id="6" creationId="{D2648D85-A712-4642-9B93-E851FF6B8FEB}"/>
          </ac:picMkLst>
        </pc:picChg>
      </pc:sldChg>
      <pc:sldChg chg="addSp delSp modSp mod setBg modClrScheme chgLayout">
        <pc:chgData name="Chooi Lin" userId="1c27052e85ae2020" providerId="LiveId" clId="{12D0DBB0-AF8C-4DB1-A8D6-D6F12ACA14DF}" dt="2022-01-14T15:02:51.001" v="1585" actId="1076"/>
        <pc:sldMkLst>
          <pc:docMk/>
          <pc:sldMk cId="1873117783" sldId="265"/>
        </pc:sldMkLst>
        <pc:spChg chg="mod ord">
          <ac:chgData name="Chooi Lin" userId="1c27052e85ae2020" providerId="LiveId" clId="{12D0DBB0-AF8C-4DB1-A8D6-D6F12ACA14DF}" dt="2022-01-12T00:38:17.252" v="1079" actId="2711"/>
          <ac:spMkLst>
            <pc:docMk/>
            <pc:sldMk cId="1873117783" sldId="265"/>
            <ac:spMk id="2" creationId="{9FB9D690-4946-4935-95DA-85C27AA623C6}"/>
          </ac:spMkLst>
        </pc:spChg>
        <pc:spChg chg="del">
          <ac:chgData name="Chooi Lin" userId="1c27052e85ae2020" providerId="LiveId" clId="{12D0DBB0-AF8C-4DB1-A8D6-D6F12ACA14DF}" dt="2022-01-12T00:37:41.354" v="1077" actId="700"/>
          <ac:spMkLst>
            <pc:docMk/>
            <pc:sldMk cId="1873117783" sldId="265"/>
            <ac:spMk id="3" creationId="{3A874F98-6BDF-474F-B111-869B16F5C7BC}"/>
          </ac:spMkLst>
        </pc:spChg>
        <pc:spChg chg="mod ord">
          <ac:chgData name="Chooi Lin" userId="1c27052e85ae2020" providerId="LiveId" clId="{12D0DBB0-AF8C-4DB1-A8D6-D6F12ACA14DF}" dt="2022-01-12T00:38:17.252" v="1079" actId="2711"/>
          <ac:spMkLst>
            <pc:docMk/>
            <pc:sldMk cId="1873117783" sldId="265"/>
            <ac:spMk id="4" creationId="{0EF0614D-2894-462A-99AA-79F583DEEE72}"/>
          </ac:spMkLst>
        </pc:spChg>
        <pc:spChg chg="add">
          <ac:chgData name="Chooi Lin" userId="1c27052e85ae2020" providerId="LiveId" clId="{12D0DBB0-AF8C-4DB1-A8D6-D6F12ACA14DF}" dt="2022-01-12T00:37:59.468" v="1078" actId="26606"/>
          <ac:spMkLst>
            <pc:docMk/>
            <pc:sldMk cId="1873117783" sldId="265"/>
            <ac:spMk id="11" creationId="{D4E68339-1B90-44F9-BCC4-4600A6E240A2}"/>
          </ac:spMkLst>
        </pc:spChg>
        <pc:picChg chg="add mod">
          <ac:chgData name="Chooi Lin" userId="1c27052e85ae2020" providerId="LiveId" clId="{12D0DBB0-AF8C-4DB1-A8D6-D6F12ACA14DF}" dt="2022-01-14T15:02:51.001" v="1585" actId="1076"/>
          <ac:picMkLst>
            <pc:docMk/>
            <pc:sldMk cId="1873117783" sldId="265"/>
            <ac:picMk id="3" creationId="{11E68C4A-1A20-4774-B2FC-767DCDEB7CAB}"/>
          </ac:picMkLst>
        </pc:picChg>
        <pc:picChg chg="add">
          <ac:chgData name="Chooi Lin" userId="1c27052e85ae2020" providerId="LiveId" clId="{12D0DBB0-AF8C-4DB1-A8D6-D6F12ACA14DF}" dt="2022-01-12T00:37:59.468" v="1078" actId="26606"/>
          <ac:picMkLst>
            <pc:docMk/>
            <pc:sldMk cId="1873117783" sldId="265"/>
            <ac:picMk id="8" creationId="{F056CC92-F22A-4BD9-8900-FA7371EA7632}"/>
          </ac:picMkLst>
        </pc:picChg>
      </pc:sldChg>
      <pc:sldChg chg="addSp delSp modSp mod setBg">
        <pc:chgData name="Chooi Lin" userId="1c27052e85ae2020" providerId="LiveId" clId="{12D0DBB0-AF8C-4DB1-A8D6-D6F12ACA14DF}" dt="2022-01-14T14:52:09.167" v="1572" actId="167"/>
        <pc:sldMkLst>
          <pc:docMk/>
          <pc:sldMk cId="986691423" sldId="266"/>
        </pc:sldMkLst>
        <pc:spChg chg="mod">
          <ac:chgData name="Chooi Lin" userId="1c27052e85ae2020" providerId="LiveId" clId="{12D0DBB0-AF8C-4DB1-A8D6-D6F12ACA14DF}" dt="2022-01-14T13:10:25.557" v="1550" actId="14100"/>
          <ac:spMkLst>
            <pc:docMk/>
            <pc:sldMk cId="986691423" sldId="266"/>
            <ac:spMk id="2" creationId="{A7E7C5BB-6883-4EAC-8D4E-B98C3E1098B1}"/>
          </ac:spMkLst>
        </pc:spChg>
        <pc:spChg chg="mod">
          <ac:chgData name="Chooi Lin" userId="1c27052e85ae2020" providerId="LiveId" clId="{12D0DBB0-AF8C-4DB1-A8D6-D6F12ACA14DF}" dt="2022-01-14T13:07:09.707" v="1496" actId="15"/>
          <ac:spMkLst>
            <pc:docMk/>
            <pc:sldMk cId="986691423" sldId="266"/>
            <ac:spMk id="3" creationId="{F0E591B1-1E5E-4C6A-BEBB-2BCA8873C0BF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4" creationId="{99EEC7A6-572C-4B66-AF09-50F1D565E1B5}"/>
          </ac:spMkLst>
        </pc:spChg>
        <pc:spChg chg="add del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8" creationId="{1E234CF4-802C-4AA1-B540-36C3B838C462}"/>
          </ac:spMkLst>
        </pc:spChg>
        <pc:spChg chg="add del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10" creationId="{A5271697-90F1-4A23-8EF2-0179F2EAFACB}"/>
          </ac:spMkLst>
        </pc:spChg>
        <pc:spChg chg="add del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12" creationId="{D9F5512A-48E1-4C07-B75E-3CCC517B6804}"/>
          </ac:spMkLst>
        </pc:spChg>
        <pc:spChg chg="add del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14" creationId="{9D800584-727A-48CF-8223-244AD9717CAA}"/>
          </ac:spMkLst>
        </pc:spChg>
        <pc:spChg chg="add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41" creationId="{1E234CF4-802C-4AA1-B540-36C3B838C462}"/>
          </ac:spMkLst>
        </pc:spChg>
        <pc:spChg chg="add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43" creationId="{A5271697-90F1-4A23-8EF2-0179F2EAFACB}"/>
          </ac:spMkLst>
        </pc:spChg>
        <pc:spChg chg="add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45" creationId="{D9F5512A-48E1-4C07-B75E-3CCC517B6804}"/>
          </ac:spMkLst>
        </pc:spChg>
        <pc:spChg chg="add">
          <ac:chgData name="Chooi Lin" userId="1c27052e85ae2020" providerId="LiveId" clId="{12D0DBB0-AF8C-4DB1-A8D6-D6F12ACA14DF}" dt="2022-01-12T00:06:25.138" v="451" actId="26606"/>
          <ac:spMkLst>
            <pc:docMk/>
            <pc:sldMk cId="986691423" sldId="266"/>
            <ac:spMk id="47" creationId="{9D800584-727A-48CF-8223-244AD9717CAA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0" creationId="{A03170C9-14E4-4D47-827E-51518FA9CA80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1" creationId="{757EFF12-1826-499E-94C2-AF4400A66403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2" creationId="{20CC511B-2DB0-4523-82ED-40CCC5C7D045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3" creationId="{6CB93565-67D6-49DD-8D4E-4685AC81A078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4" creationId="{AE9D45A7-FFB3-4E69-A4EC-FAA3489B0E86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5" creationId="{A29467A6-0F59-4991-89B5-35408BD725D7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6" creationId="{AA726CA1-9A94-4AF0-B9DD-3572C692A17C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7" creationId="{EB03BD70-FD68-460B-A88B-005DAB5BEDD1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8" creationId="{C1040543-6AB1-4FE1-8946-59D0E7BB8588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59" creationId="{BEEF4851-38D3-48A2-B05D-269771626841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0" creationId="{DEC37F16-C638-42B2-AA09-CA5142D855D4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1" creationId="{0AC31779-80E9-4BF3-9703-F63FE8094557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2" creationId="{D71CA5FF-D764-4C4E-8854-E5875684FEA2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3" creationId="{81A1FA9D-7285-4D42-ADF3-BC14114B27ED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4" creationId="{A1E40F6A-5F88-46D9-A510-00D54F0B81C4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5" creationId="{938C555D-926A-4092-966E-1BC7E455FF39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6" creationId="{58D049FF-3E13-4E3E-A5BE-CF5253B8E186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7" creationId="{A16547CF-5B03-4E57-B466-A0FDCECADDDB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8" creationId="{84C012C4-5959-40D5-8A7B-8542BD4B982C}"/>
          </ac:spMkLst>
        </pc:spChg>
        <pc:spChg chg="mod">
          <ac:chgData name="Chooi Lin" userId="1c27052e85ae2020" providerId="LiveId" clId="{12D0DBB0-AF8C-4DB1-A8D6-D6F12ACA14DF}" dt="2022-01-13T01:06:16.246" v="1330" actId="2710"/>
          <ac:spMkLst>
            <pc:docMk/>
            <pc:sldMk cId="986691423" sldId="266"/>
            <ac:spMk id="69" creationId="{8C7DF75A-2C0D-4388-A295-397333ADBD8A}"/>
          </ac:spMkLst>
        </pc:spChg>
        <pc:grpChg chg="add del">
          <ac:chgData name="Chooi Lin" userId="1c27052e85ae2020" providerId="LiveId" clId="{12D0DBB0-AF8C-4DB1-A8D6-D6F12ACA14DF}" dt="2022-01-12T00:06:25.138" v="451" actId="26606"/>
          <ac:grpSpMkLst>
            <pc:docMk/>
            <pc:sldMk cId="986691423" sldId="266"/>
            <ac:grpSpMk id="16" creationId="{B0CED441-B73B-4907-9AF2-614CEAC6A182}"/>
          </ac:grpSpMkLst>
        </pc:grpChg>
        <pc:grpChg chg="add">
          <ac:chgData name="Chooi Lin" userId="1c27052e85ae2020" providerId="LiveId" clId="{12D0DBB0-AF8C-4DB1-A8D6-D6F12ACA14DF}" dt="2022-01-12T00:06:25.138" v="451" actId="26606"/>
          <ac:grpSpMkLst>
            <pc:docMk/>
            <pc:sldMk cId="986691423" sldId="266"/>
            <ac:grpSpMk id="49" creationId="{B0CED441-B73B-4907-9AF2-614CEAC6A182}"/>
          </ac:grpSpMkLst>
        </pc:grpChg>
        <pc:picChg chg="add del mod">
          <ac:chgData name="Chooi Lin" userId="1c27052e85ae2020" providerId="LiveId" clId="{12D0DBB0-AF8C-4DB1-A8D6-D6F12ACA14DF}" dt="2022-01-14T13:01:49.642" v="1399"/>
          <ac:picMkLst>
            <pc:docMk/>
            <pc:sldMk cId="986691423" sldId="266"/>
            <ac:picMk id="5" creationId="{934205F5-418B-4554-9997-FB271A2D0732}"/>
          </ac:picMkLst>
        </pc:picChg>
        <pc:picChg chg="add del mod">
          <ac:chgData name="Chooi Lin" userId="1c27052e85ae2020" providerId="LiveId" clId="{12D0DBB0-AF8C-4DB1-A8D6-D6F12ACA14DF}" dt="2022-01-14T13:04:21.011" v="1455"/>
          <ac:picMkLst>
            <pc:docMk/>
            <pc:sldMk cId="986691423" sldId="266"/>
            <ac:picMk id="6" creationId="{CAA69DF1-9F8C-4753-87C6-A2C26B0E527A}"/>
          </ac:picMkLst>
        </pc:picChg>
        <pc:picChg chg="add del mod">
          <ac:chgData name="Chooi Lin" userId="1c27052e85ae2020" providerId="LiveId" clId="{12D0DBB0-AF8C-4DB1-A8D6-D6F12ACA14DF}" dt="2022-01-14T13:04:33.476" v="1456"/>
          <ac:picMkLst>
            <pc:docMk/>
            <pc:sldMk cId="986691423" sldId="266"/>
            <ac:picMk id="7" creationId="{984EA995-4618-4862-831B-8D2EE9DF1599}"/>
          </ac:picMkLst>
        </pc:picChg>
        <pc:picChg chg="add del mod">
          <ac:chgData name="Chooi Lin" userId="1c27052e85ae2020" providerId="LiveId" clId="{12D0DBB0-AF8C-4DB1-A8D6-D6F12ACA14DF}" dt="2022-01-14T13:05:23.560" v="1457"/>
          <ac:picMkLst>
            <pc:docMk/>
            <pc:sldMk cId="986691423" sldId="266"/>
            <ac:picMk id="8" creationId="{D15D6A00-E651-423F-8304-1F5DB2D68159}"/>
          </ac:picMkLst>
        </pc:picChg>
        <pc:picChg chg="add del mod">
          <ac:chgData name="Chooi Lin" userId="1c27052e85ae2020" providerId="LiveId" clId="{12D0DBB0-AF8C-4DB1-A8D6-D6F12ACA14DF}" dt="2022-01-14T13:10:53.097" v="1551"/>
          <ac:picMkLst>
            <pc:docMk/>
            <pc:sldMk cId="986691423" sldId="266"/>
            <ac:picMk id="9" creationId="{4DF7AD97-0B81-4FDA-B1A2-E068C8A27658}"/>
          </ac:picMkLst>
        </pc:picChg>
        <pc:picChg chg="add del mod">
          <ac:chgData name="Chooi Lin" userId="1c27052e85ae2020" providerId="LiveId" clId="{12D0DBB0-AF8C-4DB1-A8D6-D6F12ACA14DF}" dt="2022-01-14T13:11:41.008" v="1552"/>
          <ac:picMkLst>
            <pc:docMk/>
            <pc:sldMk cId="986691423" sldId="266"/>
            <ac:picMk id="10" creationId="{1FEC9F2B-25B7-4F43-9E29-DB44F08B85D8}"/>
          </ac:picMkLst>
        </pc:picChg>
        <pc:picChg chg="add mod ord">
          <ac:chgData name="Chooi Lin" userId="1c27052e85ae2020" providerId="LiveId" clId="{12D0DBB0-AF8C-4DB1-A8D6-D6F12ACA14DF}" dt="2022-01-14T14:52:09.167" v="1572" actId="167"/>
          <ac:picMkLst>
            <pc:docMk/>
            <pc:sldMk cId="986691423" sldId="266"/>
            <ac:picMk id="11" creationId="{A7190D46-1953-41C7-B0D0-F9D5B830F696}"/>
          </ac:picMkLst>
        </pc:picChg>
      </pc:sldChg>
      <pc:sldChg chg="addSp delSp modSp mod setBg">
        <pc:chgData name="Chooi Lin" userId="1c27052e85ae2020" providerId="LiveId" clId="{12D0DBB0-AF8C-4DB1-A8D6-D6F12ACA14DF}" dt="2022-01-14T14:52:00.580" v="1571" actId="167"/>
        <pc:sldMkLst>
          <pc:docMk/>
          <pc:sldMk cId="1290804793" sldId="267"/>
        </pc:sldMkLst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" creationId="{00F9451A-15E7-41C6-A4D0-D5B459C80E32}"/>
          </ac:spMkLst>
        </pc:spChg>
        <pc:spChg chg="mod">
          <ac:chgData name="Chooi Lin" userId="1c27052e85ae2020" providerId="LiveId" clId="{12D0DBB0-AF8C-4DB1-A8D6-D6F12ACA14DF}" dt="2022-01-13T01:06:48.856" v="1333" actId="20577"/>
          <ac:spMkLst>
            <pc:docMk/>
            <pc:sldMk cId="1290804793" sldId="267"/>
            <ac:spMk id="3" creationId="{34503547-96EB-42E3-9A96-1ED98DA15644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4" creationId="{4839136F-C6B8-4C23-933C-A4125FE8191C}"/>
          </ac:spMkLst>
        </pc:spChg>
        <pc:spChg chg="add">
          <ac:chgData name="Chooi Lin" userId="1c27052e85ae2020" providerId="LiveId" clId="{12D0DBB0-AF8C-4DB1-A8D6-D6F12ACA14DF}" dt="2022-01-11T13:56:33.057" v="439" actId="26606"/>
          <ac:spMkLst>
            <pc:docMk/>
            <pc:sldMk cId="1290804793" sldId="267"/>
            <ac:spMk id="8" creationId="{1E234CF4-802C-4AA1-B540-36C3B838C462}"/>
          </ac:spMkLst>
        </pc:spChg>
        <pc:spChg chg="add">
          <ac:chgData name="Chooi Lin" userId="1c27052e85ae2020" providerId="LiveId" clId="{12D0DBB0-AF8C-4DB1-A8D6-D6F12ACA14DF}" dt="2022-01-11T13:56:33.057" v="439" actId="26606"/>
          <ac:spMkLst>
            <pc:docMk/>
            <pc:sldMk cId="1290804793" sldId="267"/>
            <ac:spMk id="10" creationId="{A5271697-90F1-4A23-8EF2-0179F2EAFACB}"/>
          </ac:spMkLst>
        </pc:spChg>
        <pc:spChg chg="add">
          <ac:chgData name="Chooi Lin" userId="1c27052e85ae2020" providerId="LiveId" clId="{12D0DBB0-AF8C-4DB1-A8D6-D6F12ACA14DF}" dt="2022-01-11T13:56:33.057" v="439" actId="26606"/>
          <ac:spMkLst>
            <pc:docMk/>
            <pc:sldMk cId="1290804793" sldId="267"/>
            <ac:spMk id="12" creationId="{D9F5512A-48E1-4C07-B75E-3CCC517B6804}"/>
          </ac:spMkLst>
        </pc:spChg>
        <pc:spChg chg="add">
          <ac:chgData name="Chooi Lin" userId="1c27052e85ae2020" providerId="LiveId" clId="{12D0DBB0-AF8C-4DB1-A8D6-D6F12ACA14DF}" dt="2022-01-11T13:56:33.057" v="439" actId="26606"/>
          <ac:spMkLst>
            <pc:docMk/>
            <pc:sldMk cId="1290804793" sldId="267"/>
            <ac:spMk id="14" creationId="{9D800584-727A-48CF-8223-244AD9717CAA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17" creationId="{A03170C9-14E4-4D47-827E-51518FA9CA80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18" creationId="{757EFF12-1826-499E-94C2-AF4400A66403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19" creationId="{20CC511B-2DB0-4523-82ED-40CCC5C7D045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0" creationId="{6CB93565-67D6-49DD-8D4E-4685AC81A078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1" creationId="{AE9D45A7-FFB3-4E69-A4EC-FAA3489B0E86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2" creationId="{A29467A6-0F59-4991-89B5-35408BD725D7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3" creationId="{AA726CA1-9A94-4AF0-B9DD-3572C692A17C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4" creationId="{EB03BD70-FD68-460B-A88B-005DAB5BEDD1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5" creationId="{C1040543-6AB1-4FE1-8946-59D0E7BB8588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6" creationId="{BEEF4851-38D3-48A2-B05D-269771626841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7" creationId="{DEC37F16-C638-42B2-AA09-CA5142D855D4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8" creationId="{0AC31779-80E9-4BF3-9703-F63FE8094557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29" creationId="{D71CA5FF-D764-4C4E-8854-E5875684FEA2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30" creationId="{81A1FA9D-7285-4D42-ADF3-BC14114B27ED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31" creationId="{A1E40F6A-5F88-46D9-A510-00D54F0B81C4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32" creationId="{938C555D-926A-4092-966E-1BC7E455FF39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33" creationId="{58D049FF-3E13-4E3E-A5BE-CF5253B8E186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34" creationId="{A16547CF-5B03-4E57-B466-A0FDCECADDDB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35" creationId="{84C012C4-5959-40D5-8A7B-8542BD4B982C}"/>
          </ac:spMkLst>
        </pc:spChg>
        <pc:spChg chg="mod">
          <ac:chgData name="Chooi Lin" userId="1c27052e85ae2020" providerId="LiveId" clId="{12D0DBB0-AF8C-4DB1-A8D6-D6F12ACA14DF}" dt="2022-01-13T01:06:44.612" v="1332" actId="2710"/>
          <ac:spMkLst>
            <pc:docMk/>
            <pc:sldMk cId="1290804793" sldId="267"/>
            <ac:spMk id="36" creationId="{8C7DF75A-2C0D-4388-A295-397333ADBD8A}"/>
          </ac:spMkLst>
        </pc:spChg>
        <pc:grpChg chg="add">
          <ac:chgData name="Chooi Lin" userId="1c27052e85ae2020" providerId="LiveId" clId="{12D0DBB0-AF8C-4DB1-A8D6-D6F12ACA14DF}" dt="2022-01-11T13:56:33.057" v="439" actId="26606"/>
          <ac:grpSpMkLst>
            <pc:docMk/>
            <pc:sldMk cId="1290804793" sldId="267"/>
            <ac:grpSpMk id="16" creationId="{B0CED441-B73B-4907-9AF2-614CEAC6A182}"/>
          </ac:grpSpMkLst>
        </pc:grpChg>
        <pc:picChg chg="add del mod">
          <ac:chgData name="Chooi Lin" userId="1c27052e85ae2020" providerId="LiveId" clId="{12D0DBB0-AF8C-4DB1-A8D6-D6F12ACA14DF}" dt="2022-01-14T13:05:23.560" v="1457"/>
          <ac:picMkLst>
            <pc:docMk/>
            <pc:sldMk cId="1290804793" sldId="267"/>
            <ac:picMk id="5" creationId="{2E703EF8-8BFC-4817-8405-F649CA944C97}"/>
          </ac:picMkLst>
        </pc:picChg>
        <pc:picChg chg="add del mod">
          <ac:chgData name="Chooi Lin" userId="1c27052e85ae2020" providerId="LiveId" clId="{12D0DBB0-AF8C-4DB1-A8D6-D6F12ACA14DF}" dt="2022-01-14T13:05:41.500" v="1458"/>
          <ac:picMkLst>
            <pc:docMk/>
            <pc:sldMk cId="1290804793" sldId="267"/>
            <ac:picMk id="6" creationId="{083AC0A4-CC27-4C95-B58F-A7476824EB3D}"/>
          </ac:picMkLst>
        </pc:picChg>
        <pc:picChg chg="add del mod">
          <ac:chgData name="Chooi Lin" userId="1c27052e85ae2020" providerId="LiveId" clId="{12D0DBB0-AF8C-4DB1-A8D6-D6F12ACA14DF}" dt="2022-01-14T13:05:57.622" v="1459"/>
          <ac:picMkLst>
            <pc:docMk/>
            <pc:sldMk cId="1290804793" sldId="267"/>
            <ac:picMk id="7" creationId="{9EB50192-7147-4F5B-91E5-83E9BAA84A50}"/>
          </ac:picMkLst>
        </pc:picChg>
        <pc:picChg chg="add del mod">
          <ac:chgData name="Chooi Lin" userId="1c27052e85ae2020" providerId="LiveId" clId="{12D0DBB0-AF8C-4DB1-A8D6-D6F12ACA14DF}" dt="2022-01-14T13:06:17.511" v="1460"/>
          <ac:picMkLst>
            <pc:docMk/>
            <pc:sldMk cId="1290804793" sldId="267"/>
            <ac:picMk id="9" creationId="{367CD5B8-2C2C-4690-9B21-00631A26B3B9}"/>
          </ac:picMkLst>
        </pc:picChg>
        <pc:picChg chg="add mod ord">
          <ac:chgData name="Chooi Lin" userId="1c27052e85ae2020" providerId="LiveId" clId="{12D0DBB0-AF8C-4DB1-A8D6-D6F12ACA14DF}" dt="2022-01-14T14:52:00.580" v="1571" actId="167"/>
          <ac:picMkLst>
            <pc:docMk/>
            <pc:sldMk cId="1290804793" sldId="267"/>
            <ac:picMk id="11" creationId="{55E88A3A-A78E-472F-A625-DDD34CC9B9F4}"/>
          </ac:picMkLst>
        </pc:picChg>
      </pc:sldChg>
      <pc:sldChg chg="addSp delSp modSp mod setBg">
        <pc:chgData name="Chooi Lin" userId="1c27052e85ae2020" providerId="LiveId" clId="{12D0DBB0-AF8C-4DB1-A8D6-D6F12ACA14DF}" dt="2022-01-14T14:51:43.718" v="1568" actId="167"/>
        <pc:sldMkLst>
          <pc:docMk/>
          <pc:sldMk cId="1872311641" sldId="268"/>
        </pc:sldMkLst>
        <pc:spChg chg="mod">
          <ac:chgData name="Chooi Lin" userId="1c27052e85ae2020" providerId="LiveId" clId="{12D0DBB0-AF8C-4DB1-A8D6-D6F12ACA14DF}" dt="2022-01-12T00:14:36.377" v="611" actId="2711"/>
          <ac:spMkLst>
            <pc:docMk/>
            <pc:sldMk cId="1872311641" sldId="268"/>
            <ac:spMk id="2" creationId="{BEEFC831-B96E-405D-9616-981E57962BA2}"/>
          </ac:spMkLst>
        </pc:spChg>
        <pc:spChg chg="del">
          <ac:chgData name="Chooi Lin" userId="1c27052e85ae2020" providerId="LiveId" clId="{12D0DBB0-AF8C-4DB1-A8D6-D6F12ACA14DF}" dt="2022-01-12T00:12:35.163" v="557" actId="21"/>
          <ac:spMkLst>
            <pc:docMk/>
            <pc:sldMk cId="1872311641" sldId="268"/>
            <ac:spMk id="6" creationId="{5C2F83B3-C307-4476-A0A4-FC916B88943A}"/>
          </ac:spMkLst>
        </pc:spChg>
        <pc:spChg chg="add del">
          <ac:chgData name="Chooi Lin" userId="1c27052e85ae2020" providerId="LiveId" clId="{12D0DBB0-AF8C-4DB1-A8D6-D6F12ACA14DF}" dt="2022-01-12T00:12:35.163" v="557" actId="21"/>
          <ac:spMkLst>
            <pc:docMk/>
            <pc:sldMk cId="1872311641" sldId="268"/>
            <ac:spMk id="7" creationId="{5CA11A8C-9D8E-45ED-9C80-697BE72DBDA2}"/>
          </ac:spMkLst>
        </pc:spChg>
        <pc:spChg chg="add mod">
          <ac:chgData name="Chooi Lin" userId="1c27052e85ae2020" providerId="LiveId" clId="{12D0DBB0-AF8C-4DB1-A8D6-D6F12ACA14DF}" dt="2022-01-12T00:17:50.904" v="649" actId="20577"/>
          <ac:spMkLst>
            <pc:docMk/>
            <pc:sldMk cId="1872311641" sldId="268"/>
            <ac:spMk id="8" creationId="{1ADB9533-EDD6-402E-BAC4-76F213816F07}"/>
          </ac:spMkLst>
        </pc:spChg>
        <pc:spChg chg="add mod">
          <ac:chgData name="Chooi Lin" userId="1c27052e85ae2020" providerId="LiveId" clId="{12D0DBB0-AF8C-4DB1-A8D6-D6F12ACA14DF}" dt="2022-01-12T00:14:36.377" v="611" actId="2711"/>
          <ac:spMkLst>
            <pc:docMk/>
            <pc:sldMk cId="1872311641" sldId="268"/>
            <ac:spMk id="13" creationId="{3392F645-8140-4395-88B4-E3F1E74AAA5A}"/>
          </ac:spMkLst>
        </pc:spChg>
        <pc:spChg chg="add del">
          <ac:chgData name="Chooi Lin" userId="1c27052e85ae2020" providerId="LiveId" clId="{12D0DBB0-AF8C-4DB1-A8D6-D6F12ACA14DF}" dt="2022-01-12T00:12:49.681" v="559" actId="26606"/>
          <ac:spMkLst>
            <pc:docMk/>
            <pc:sldMk cId="1872311641" sldId="268"/>
            <ac:spMk id="14" creationId="{73DE2CFE-42F2-48F0-8706-5264E012B10C}"/>
          </ac:spMkLst>
        </pc:spChg>
        <pc:spChg chg="add del mod">
          <ac:chgData name="Chooi Lin" userId="1c27052e85ae2020" providerId="LiveId" clId="{12D0DBB0-AF8C-4DB1-A8D6-D6F12ACA14DF}" dt="2022-01-12T00:13:52.678" v="569"/>
          <ac:spMkLst>
            <pc:docMk/>
            <pc:sldMk cId="1872311641" sldId="268"/>
            <ac:spMk id="15" creationId="{DCFF9749-594C-4D93-9640-32E6855C3096}"/>
          </ac:spMkLst>
        </pc:spChg>
        <pc:spChg chg="add del">
          <ac:chgData name="Chooi Lin" userId="1c27052e85ae2020" providerId="LiveId" clId="{12D0DBB0-AF8C-4DB1-A8D6-D6F12ACA14DF}" dt="2022-01-12T00:13:03.528" v="561" actId="26606"/>
          <ac:spMkLst>
            <pc:docMk/>
            <pc:sldMk cId="1872311641" sldId="268"/>
            <ac:spMk id="16" creationId="{1A95671B-3CC6-4792-9114-B74FAEA224E6}"/>
          </ac:spMkLst>
        </pc:spChg>
        <pc:spChg chg="add">
          <ac:chgData name="Chooi Lin" userId="1c27052e85ae2020" providerId="LiveId" clId="{12D0DBB0-AF8C-4DB1-A8D6-D6F12ACA14DF}" dt="2022-01-12T00:13:03.538" v="562" actId="26606"/>
          <ac:spMkLst>
            <pc:docMk/>
            <pc:sldMk cId="1872311641" sldId="268"/>
            <ac:spMk id="18" creationId="{1A95671B-3CC6-4792-9114-B74FAEA224E6}"/>
          </ac:spMkLst>
        </pc:spChg>
        <pc:picChg chg="add del mod">
          <ac:chgData name="Chooi Lin" userId="1c27052e85ae2020" providerId="LiveId" clId="{12D0DBB0-AF8C-4DB1-A8D6-D6F12ACA14DF}" dt="2022-01-14T12:33:57.413" v="1351"/>
          <ac:picMkLst>
            <pc:docMk/>
            <pc:sldMk cId="1872311641" sldId="268"/>
            <ac:picMk id="3" creationId="{4BC0AF1A-C4E0-4C6C-959C-DDA4376468FA}"/>
          </ac:picMkLst>
        </pc:picChg>
        <pc:picChg chg="add del mod">
          <ac:chgData name="Chooi Lin" userId="1c27052e85ae2020" providerId="LiveId" clId="{12D0DBB0-AF8C-4DB1-A8D6-D6F12ACA14DF}" dt="2022-01-14T12:35:21.615" v="1352"/>
          <ac:picMkLst>
            <pc:docMk/>
            <pc:sldMk cId="1872311641" sldId="268"/>
            <ac:picMk id="4" creationId="{B0800937-38AD-4A1F-B58B-9A96A936720B}"/>
          </ac:picMkLst>
        </pc:picChg>
        <pc:picChg chg="del mod">
          <ac:chgData name="Chooi Lin" userId="1c27052e85ae2020" providerId="LiveId" clId="{12D0DBB0-AF8C-4DB1-A8D6-D6F12ACA14DF}" dt="2022-01-12T00:11:11.034" v="549" actId="21"/>
          <ac:picMkLst>
            <pc:docMk/>
            <pc:sldMk cId="1872311641" sldId="268"/>
            <ac:picMk id="4" creationId="{B51BC9A0-BEAE-47C8-85D2-D253FE32CCFC}"/>
          </ac:picMkLst>
        </pc:picChg>
        <pc:picChg chg="add del mod">
          <ac:chgData name="Chooi Lin" userId="1c27052e85ae2020" providerId="LiveId" clId="{12D0DBB0-AF8C-4DB1-A8D6-D6F12ACA14DF}" dt="2022-01-14T13:13:32.964" v="1555"/>
          <ac:picMkLst>
            <pc:docMk/>
            <pc:sldMk cId="1872311641" sldId="268"/>
            <ac:picMk id="5" creationId="{D57E2940-07FE-4B73-87B3-8F1CD35BACA1}"/>
          </ac:picMkLst>
        </pc:picChg>
        <pc:picChg chg="add del mod">
          <ac:chgData name="Chooi Lin" userId="1c27052e85ae2020" providerId="LiveId" clId="{12D0DBB0-AF8C-4DB1-A8D6-D6F12ACA14DF}" dt="2022-01-14T13:13:52.311" v="1556"/>
          <ac:picMkLst>
            <pc:docMk/>
            <pc:sldMk cId="1872311641" sldId="268"/>
            <ac:picMk id="6" creationId="{61E8D441-8853-43D1-961C-62905E1EDDA6}"/>
          </ac:picMkLst>
        </pc:picChg>
        <pc:picChg chg="add del mod">
          <ac:chgData name="Chooi Lin" userId="1c27052e85ae2020" providerId="LiveId" clId="{12D0DBB0-AF8C-4DB1-A8D6-D6F12ACA14DF}" dt="2022-01-14T13:14:15.912" v="1557"/>
          <ac:picMkLst>
            <pc:docMk/>
            <pc:sldMk cId="1872311641" sldId="268"/>
            <ac:picMk id="7" creationId="{D30B04B7-AEFE-4597-9337-4FBC99CB4357}"/>
          </ac:picMkLst>
        </pc:picChg>
        <pc:picChg chg="add mod">
          <ac:chgData name="Chooi Lin" userId="1c27052e85ae2020" providerId="LiveId" clId="{12D0DBB0-AF8C-4DB1-A8D6-D6F12ACA14DF}" dt="2022-01-12T00:13:03.538" v="562" actId="26606"/>
          <ac:picMkLst>
            <pc:docMk/>
            <pc:sldMk cId="1872311641" sldId="268"/>
            <ac:picMk id="9" creationId="{677B7B70-A912-493C-A746-C372C31CE645}"/>
          </ac:picMkLst>
        </pc:picChg>
        <pc:picChg chg="add del mod">
          <ac:chgData name="Chooi Lin" userId="1c27052e85ae2020" providerId="LiveId" clId="{12D0DBB0-AF8C-4DB1-A8D6-D6F12ACA14DF}" dt="2022-01-14T13:15:06.935" v="1558"/>
          <ac:picMkLst>
            <pc:docMk/>
            <pc:sldMk cId="1872311641" sldId="268"/>
            <ac:picMk id="11" creationId="{1C7882CA-10E9-43DD-A6D5-03B4C8C67D61}"/>
          </ac:picMkLst>
        </pc:picChg>
        <pc:picChg chg="add mod ord">
          <ac:chgData name="Chooi Lin" userId="1c27052e85ae2020" providerId="LiveId" clId="{12D0DBB0-AF8C-4DB1-A8D6-D6F12ACA14DF}" dt="2022-01-14T14:51:43.718" v="1568" actId="167"/>
          <ac:picMkLst>
            <pc:docMk/>
            <pc:sldMk cId="1872311641" sldId="268"/>
            <ac:picMk id="12" creationId="{20F617D7-7170-457B-8248-4F305FEE1887}"/>
          </ac:picMkLst>
        </pc:picChg>
      </pc:sldChg>
      <pc:sldChg chg="del">
        <pc:chgData name="Chooi Lin" userId="1c27052e85ae2020" providerId="LiveId" clId="{12D0DBB0-AF8C-4DB1-A8D6-D6F12ACA14DF}" dt="2022-01-12T00:15:57.588" v="612" actId="47"/>
        <pc:sldMkLst>
          <pc:docMk/>
          <pc:sldMk cId="3427156767" sldId="269"/>
        </pc:sldMkLst>
      </pc:sldChg>
      <pc:sldChg chg="addSp delSp modSp mod setBg">
        <pc:chgData name="Chooi Lin" userId="1c27052e85ae2020" providerId="LiveId" clId="{12D0DBB0-AF8C-4DB1-A8D6-D6F12ACA14DF}" dt="2022-01-14T14:51:32.526" v="1566" actId="167"/>
        <pc:sldMkLst>
          <pc:docMk/>
          <pc:sldMk cId="1674557038" sldId="270"/>
        </pc:sldMkLst>
        <pc:spChg chg="mod">
          <ac:chgData name="Chooi Lin" userId="1c27052e85ae2020" providerId="LiveId" clId="{12D0DBB0-AF8C-4DB1-A8D6-D6F12ACA14DF}" dt="2022-01-12T00:22:02.660" v="737" actId="2711"/>
          <ac:spMkLst>
            <pc:docMk/>
            <pc:sldMk cId="1674557038" sldId="270"/>
            <ac:spMk id="2" creationId="{618D30ED-D2B5-430A-B9A1-FD5781FA4EB5}"/>
          </ac:spMkLst>
        </pc:spChg>
        <pc:spChg chg="mod ord">
          <ac:chgData name="Chooi Lin" userId="1c27052e85ae2020" providerId="LiveId" clId="{12D0DBB0-AF8C-4DB1-A8D6-D6F12ACA14DF}" dt="2022-01-12T00:22:02.660" v="737" actId="2711"/>
          <ac:spMkLst>
            <pc:docMk/>
            <pc:sldMk cId="1674557038" sldId="270"/>
            <ac:spMk id="3" creationId="{46B2DCE5-6437-419F-8F16-C9E1247DA2EA}"/>
          </ac:spMkLst>
        </pc:spChg>
        <pc:spChg chg="del mod">
          <ac:chgData name="Chooi Lin" userId="1c27052e85ae2020" providerId="LiveId" clId="{12D0DBB0-AF8C-4DB1-A8D6-D6F12ACA14DF}" dt="2022-01-12T00:21:20.959" v="728" actId="21"/>
          <ac:spMkLst>
            <pc:docMk/>
            <pc:sldMk cId="1674557038" sldId="270"/>
            <ac:spMk id="6" creationId="{E6291AEF-B69B-4A22-9A6E-F1E692035C81}"/>
          </ac:spMkLst>
        </pc:spChg>
        <pc:spChg chg="add del mod">
          <ac:chgData name="Chooi Lin" userId="1c27052e85ae2020" providerId="LiveId" clId="{12D0DBB0-AF8C-4DB1-A8D6-D6F12ACA14DF}" dt="2022-01-14T12:49:51.262" v="1369"/>
          <ac:spMkLst>
            <pc:docMk/>
            <pc:sldMk cId="1674557038" sldId="270"/>
            <ac:spMk id="7" creationId="{04146E34-0AF8-4265-8952-95017EF70C67}"/>
          </ac:spMkLst>
        </pc:spChg>
        <pc:spChg chg="add mod">
          <ac:chgData name="Chooi Lin" userId="1c27052e85ae2020" providerId="LiveId" clId="{12D0DBB0-AF8C-4DB1-A8D6-D6F12ACA14DF}" dt="2022-01-12T00:22:02.660" v="737" actId="2711"/>
          <ac:spMkLst>
            <pc:docMk/>
            <pc:sldMk cId="1674557038" sldId="270"/>
            <ac:spMk id="11" creationId="{FEB5596A-0D0B-4A68-87A8-1A3E6BA53601}"/>
          </ac:spMkLst>
        </pc:spChg>
        <pc:spChg chg="add">
          <ac:chgData name="Chooi Lin" userId="1c27052e85ae2020" providerId="LiveId" clId="{12D0DBB0-AF8C-4DB1-A8D6-D6F12ACA14DF}" dt="2022-01-12T00:21:29.354" v="729" actId="26606"/>
          <ac:spMkLst>
            <pc:docMk/>
            <pc:sldMk cId="1674557038" sldId="270"/>
            <ac:spMk id="13" creationId="{1A95671B-3CC6-4792-9114-B74FAEA224E6}"/>
          </ac:spMkLst>
        </pc:spChg>
        <pc:picChg chg="del">
          <ac:chgData name="Chooi Lin" userId="1c27052e85ae2020" providerId="LiveId" clId="{12D0DBB0-AF8C-4DB1-A8D6-D6F12ACA14DF}" dt="2022-01-12T00:18:43.159" v="650" actId="21"/>
          <ac:picMkLst>
            <pc:docMk/>
            <pc:sldMk cId="1674557038" sldId="270"/>
            <ac:picMk id="4" creationId="{82481A5E-2E50-4A2D-9809-C47B44482722}"/>
          </ac:picMkLst>
        </pc:picChg>
        <pc:picChg chg="add del mod">
          <ac:chgData name="Chooi Lin" userId="1c27052e85ae2020" providerId="LiveId" clId="{12D0DBB0-AF8C-4DB1-A8D6-D6F12ACA14DF}" dt="2022-01-14T12:39:42.624" v="1354"/>
          <ac:picMkLst>
            <pc:docMk/>
            <pc:sldMk cId="1674557038" sldId="270"/>
            <ac:picMk id="4" creationId="{E0847AE4-C765-4437-B8AB-93C8DDD7F00F}"/>
          </ac:picMkLst>
        </pc:picChg>
        <pc:picChg chg="add del mod">
          <ac:chgData name="Chooi Lin" userId="1c27052e85ae2020" providerId="LiveId" clId="{12D0DBB0-AF8C-4DB1-A8D6-D6F12ACA14DF}" dt="2022-01-14T13:19:22.907" v="1562"/>
          <ac:picMkLst>
            <pc:docMk/>
            <pc:sldMk cId="1674557038" sldId="270"/>
            <ac:picMk id="5" creationId="{DB47D39D-4595-4571-97C5-DE76711BDD22}"/>
          </ac:picMkLst>
        </pc:picChg>
        <pc:picChg chg="add mod ord">
          <ac:chgData name="Chooi Lin" userId="1c27052e85ae2020" providerId="LiveId" clId="{12D0DBB0-AF8C-4DB1-A8D6-D6F12ACA14DF}" dt="2022-01-14T14:51:32.526" v="1566" actId="167"/>
          <ac:picMkLst>
            <pc:docMk/>
            <pc:sldMk cId="1674557038" sldId="270"/>
            <ac:picMk id="6" creationId="{DA0C19EE-CA22-488D-8614-3151F57CAA4E}"/>
          </ac:picMkLst>
        </pc:picChg>
        <pc:picChg chg="add mod">
          <ac:chgData name="Chooi Lin" userId="1c27052e85ae2020" providerId="LiveId" clId="{12D0DBB0-AF8C-4DB1-A8D6-D6F12ACA14DF}" dt="2022-01-12T00:21:29.354" v="729" actId="26606"/>
          <ac:picMkLst>
            <pc:docMk/>
            <pc:sldMk cId="1674557038" sldId="270"/>
            <ac:picMk id="8" creationId="{FC290BAC-A274-4FE9-9ABC-23887BCC9B9B}"/>
          </ac:picMkLst>
        </pc:picChg>
        <pc:picChg chg="add del mod">
          <ac:chgData name="Chooi Lin" userId="1c27052e85ae2020" providerId="LiveId" clId="{12D0DBB0-AF8C-4DB1-A8D6-D6F12ACA14DF}" dt="2022-01-12T00:18:50.569" v="654"/>
          <ac:picMkLst>
            <pc:docMk/>
            <pc:sldMk cId="1674557038" sldId="270"/>
            <ac:picMk id="9" creationId="{6A2CE7E5-0CD8-4CA8-9647-CAE561D7170F}"/>
          </ac:picMkLst>
        </pc:picChg>
      </pc:sldChg>
      <pc:sldChg chg="addSp delSp modSp mod setBg">
        <pc:chgData name="Chooi Lin" userId="1c27052e85ae2020" providerId="LiveId" clId="{12D0DBB0-AF8C-4DB1-A8D6-D6F12ACA14DF}" dt="2022-01-14T14:51:26.575" v="1565" actId="167"/>
        <pc:sldMkLst>
          <pc:docMk/>
          <pc:sldMk cId="473247912" sldId="271"/>
        </pc:sldMkLst>
        <pc:spChg chg="mod">
          <ac:chgData name="Chooi Lin" userId="1c27052e85ae2020" providerId="LiveId" clId="{12D0DBB0-AF8C-4DB1-A8D6-D6F12ACA14DF}" dt="2022-01-12T00:27:29.715" v="878" actId="2711"/>
          <ac:spMkLst>
            <pc:docMk/>
            <pc:sldMk cId="473247912" sldId="271"/>
            <ac:spMk id="2" creationId="{4078BE74-CA07-49F6-807C-BDD572D5F9BD}"/>
          </ac:spMkLst>
        </pc:spChg>
        <pc:spChg chg="mod ord">
          <ac:chgData name="Chooi Lin" userId="1c27052e85ae2020" providerId="LiveId" clId="{12D0DBB0-AF8C-4DB1-A8D6-D6F12ACA14DF}" dt="2022-01-12T00:27:29.715" v="878" actId="2711"/>
          <ac:spMkLst>
            <pc:docMk/>
            <pc:sldMk cId="473247912" sldId="271"/>
            <ac:spMk id="3" creationId="{BE4F7D75-5411-4B6F-A4D9-D6E5C85B2188}"/>
          </ac:spMkLst>
        </pc:spChg>
        <pc:spChg chg="del mod">
          <ac:chgData name="Chooi Lin" userId="1c27052e85ae2020" providerId="LiveId" clId="{12D0DBB0-AF8C-4DB1-A8D6-D6F12ACA14DF}" dt="2022-01-12T00:25:27.872" v="839" actId="21"/>
          <ac:spMkLst>
            <pc:docMk/>
            <pc:sldMk cId="473247912" sldId="271"/>
            <ac:spMk id="6" creationId="{B6ECDB5C-56FE-4B84-9095-476E2A1E67E3}"/>
          </ac:spMkLst>
        </pc:spChg>
        <pc:spChg chg="add mod">
          <ac:chgData name="Chooi Lin" userId="1c27052e85ae2020" providerId="LiveId" clId="{12D0DBB0-AF8C-4DB1-A8D6-D6F12ACA14DF}" dt="2022-01-12T00:27:29.715" v="878" actId="2711"/>
          <ac:spMkLst>
            <pc:docMk/>
            <pc:sldMk cId="473247912" sldId="271"/>
            <ac:spMk id="7" creationId="{9B01A0CC-E931-47F6-8CC2-FCE0937AA81A}"/>
          </ac:spMkLst>
        </pc:spChg>
        <pc:spChg chg="add mod">
          <ac:chgData name="Chooi Lin" userId="1c27052e85ae2020" providerId="LiveId" clId="{12D0DBB0-AF8C-4DB1-A8D6-D6F12ACA14DF}" dt="2022-01-12T00:28:05.208" v="904" actId="20577"/>
          <ac:spMkLst>
            <pc:docMk/>
            <pc:sldMk cId="473247912" sldId="271"/>
            <ac:spMk id="11" creationId="{0B11A726-01B0-4826-96E9-2049E70CE6D4}"/>
          </ac:spMkLst>
        </pc:spChg>
        <pc:spChg chg="add del">
          <ac:chgData name="Chooi Lin" userId="1c27052e85ae2020" providerId="LiveId" clId="{12D0DBB0-AF8C-4DB1-A8D6-D6F12ACA14DF}" dt="2022-01-12T00:26:36.387" v="841" actId="26606"/>
          <ac:spMkLst>
            <pc:docMk/>
            <pc:sldMk cId="473247912" sldId="271"/>
            <ac:spMk id="13" creationId="{1A95671B-3CC6-4792-9114-B74FAEA224E6}"/>
          </ac:spMkLst>
        </pc:spChg>
        <pc:spChg chg="add">
          <ac:chgData name="Chooi Lin" userId="1c27052e85ae2020" providerId="LiveId" clId="{12D0DBB0-AF8C-4DB1-A8D6-D6F12ACA14DF}" dt="2022-01-12T00:26:36.400" v="842" actId="26606"/>
          <ac:spMkLst>
            <pc:docMk/>
            <pc:sldMk cId="473247912" sldId="271"/>
            <ac:spMk id="15" creationId="{1A95671B-3CC6-4792-9114-B74FAEA224E6}"/>
          </ac:spMkLst>
        </pc:spChg>
        <pc:picChg chg="del">
          <ac:chgData name="Chooi Lin" userId="1c27052e85ae2020" providerId="LiveId" clId="{12D0DBB0-AF8C-4DB1-A8D6-D6F12ACA14DF}" dt="2022-01-12T00:22:36.428" v="748" actId="21"/>
          <ac:picMkLst>
            <pc:docMk/>
            <pc:sldMk cId="473247912" sldId="271"/>
            <ac:picMk id="4" creationId="{2F22F64F-24B4-42FB-A95E-18234790D558}"/>
          </ac:picMkLst>
        </pc:picChg>
        <pc:picChg chg="add del mod">
          <ac:chgData name="Chooi Lin" userId="1c27052e85ae2020" providerId="LiveId" clId="{12D0DBB0-AF8C-4DB1-A8D6-D6F12ACA14DF}" dt="2022-01-14T12:41:03.417" v="1356"/>
          <ac:picMkLst>
            <pc:docMk/>
            <pc:sldMk cId="473247912" sldId="271"/>
            <ac:picMk id="4" creationId="{7D163C6A-8B81-4157-80E9-C9C09D07D142}"/>
          </ac:picMkLst>
        </pc:picChg>
        <pc:picChg chg="add del mod">
          <ac:chgData name="Chooi Lin" userId="1c27052e85ae2020" providerId="LiveId" clId="{12D0DBB0-AF8C-4DB1-A8D6-D6F12ACA14DF}" dt="2022-01-14T12:41:26.244" v="1357"/>
          <ac:picMkLst>
            <pc:docMk/>
            <pc:sldMk cId="473247912" sldId="271"/>
            <ac:picMk id="5" creationId="{9DF674BF-CE72-4F85-B6F1-46BD57EA7A22}"/>
          </ac:picMkLst>
        </pc:picChg>
        <pc:picChg chg="add del mod">
          <ac:chgData name="Chooi Lin" userId="1c27052e85ae2020" providerId="LiveId" clId="{12D0DBB0-AF8C-4DB1-A8D6-D6F12ACA14DF}" dt="2022-01-14T12:42:43.150" v="1358"/>
          <ac:picMkLst>
            <pc:docMk/>
            <pc:sldMk cId="473247912" sldId="271"/>
            <ac:picMk id="6" creationId="{E6AE0AD6-AD70-4370-ABB6-05F72B882FD0}"/>
          </ac:picMkLst>
        </pc:picChg>
        <pc:picChg chg="add mod">
          <ac:chgData name="Chooi Lin" userId="1c27052e85ae2020" providerId="LiveId" clId="{12D0DBB0-AF8C-4DB1-A8D6-D6F12ACA14DF}" dt="2022-01-12T00:26:36.400" v="842" actId="26606"/>
          <ac:picMkLst>
            <pc:docMk/>
            <pc:sldMk cId="473247912" sldId="271"/>
            <ac:picMk id="8" creationId="{1C5B99B7-E379-4642-AA0A-DE72998F8F25}"/>
          </ac:picMkLst>
        </pc:picChg>
        <pc:picChg chg="add del mod">
          <ac:chgData name="Chooi Lin" userId="1c27052e85ae2020" providerId="LiveId" clId="{12D0DBB0-AF8C-4DB1-A8D6-D6F12ACA14DF}" dt="2022-01-14T12:43:12.060" v="1359"/>
          <ac:picMkLst>
            <pc:docMk/>
            <pc:sldMk cId="473247912" sldId="271"/>
            <ac:picMk id="9" creationId="{548EFD55-97CB-4DE0-B9C0-4EBAB95D3F76}"/>
          </ac:picMkLst>
        </pc:picChg>
        <pc:picChg chg="add del mod">
          <ac:chgData name="Chooi Lin" userId="1c27052e85ae2020" providerId="LiveId" clId="{12D0DBB0-AF8C-4DB1-A8D6-D6F12ACA14DF}" dt="2022-01-14T12:44:10.518" v="1360"/>
          <ac:picMkLst>
            <pc:docMk/>
            <pc:sldMk cId="473247912" sldId="271"/>
            <ac:picMk id="10" creationId="{DC8AE394-CF52-4173-B63B-830309E7FAEC}"/>
          </ac:picMkLst>
        </pc:picChg>
        <pc:picChg chg="add del mod">
          <ac:chgData name="Chooi Lin" userId="1c27052e85ae2020" providerId="LiveId" clId="{12D0DBB0-AF8C-4DB1-A8D6-D6F12ACA14DF}" dt="2022-01-14T12:45:01.737" v="1361"/>
          <ac:picMkLst>
            <pc:docMk/>
            <pc:sldMk cId="473247912" sldId="271"/>
            <ac:picMk id="12" creationId="{05A96CFC-D76A-4808-8C06-FF8EDF211897}"/>
          </ac:picMkLst>
        </pc:picChg>
        <pc:picChg chg="add del mod">
          <ac:chgData name="Chooi Lin" userId="1c27052e85ae2020" providerId="LiveId" clId="{12D0DBB0-AF8C-4DB1-A8D6-D6F12ACA14DF}" dt="2022-01-14T12:45:48.864" v="1362"/>
          <ac:picMkLst>
            <pc:docMk/>
            <pc:sldMk cId="473247912" sldId="271"/>
            <ac:picMk id="13" creationId="{07181535-AED4-4504-8FFB-CBB7FCFF235F}"/>
          </ac:picMkLst>
        </pc:picChg>
        <pc:picChg chg="add del mod">
          <ac:chgData name="Chooi Lin" userId="1c27052e85ae2020" providerId="LiveId" clId="{12D0DBB0-AF8C-4DB1-A8D6-D6F12ACA14DF}" dt="2022-01-14T12:46:41.356" v="1363"/>
          <ac:picMkLst>
            <pc:docMk/>
            <pc:sldMk cId="473247912" sldId="271"/>
            <ac:picMk id="14" creationId="{D1F66D75-66AB-4583-AC59-CDDF304E7C18}"/>
          </ac:picMkLst>
        </pc:picChg>
        <pc:picChg chg="add del mod">
          <ac:chgData name="Chooi Lin" userId="1c27052e85ae2020" providerId="LiveId" clId="{12D0DBB0-AF8C-4DB1-A8D6-D6F12ACA14DF}" dt="2022-01-14T12:47:31.142" v="1364"/>
          <ac:picMkLst>
            <pc:docMk/>
            <pc:sldMk cId="473247912" sldId="271"/>
            <ac:picMk id="16" creationId="{34B06F5B-3511-477F-9257-78268EA4E8ED}"/>
          </ac:picMkLst>
        </pc:picChg>
        <pc:picChg chg="add del mod">
          <ac:chgData name="Chooi Lin" userId="1c27052e85ae2020" providerId="LiveId" clId="{12D0DBB0-AF8C-4DB1-A8D6-D6F12ACA14DF}" dt="2022-01-14T12:47:41.825" v="1365"/>
          <ac:picMkLst>
            <pc:docMk/>
            <pc:sldMk cId="473247912" sldId="271"/>
            <ac:picMk id="17" creationId="{EB2C655F-1767-4440-A091-B6A76E121CFB}"/>
          </ac:picMkLst>
        </pc:picChg>
        <pc:picChg chg="add del mod">
          <ac:chgData name="Chooi Lin" userId="1c27052e85ae2020" providerId="LiveId" clId="{12D0DBB0-AF8C-4DB1-A8D6-D6F12ACA14DF}" dt="2022-01-14T12:48:00.820" v="1366"/>
          <ac:picMkLst>
            <pc:docMk/>
            <pc:sldMk cId="473247912" sldId="271"/>
            <ac:picMk id="18" creationId="{E1CCD7D5-6304-4912-ABA5-EA186F879E9E}"/>
          </ac:picMkLst>
        </pc:picChg>
        <pc:picChg chg="add del mod">
          <ac:chgData name="Chooi Lin" userId="1c27052e85ae2020" providerId="LiveId" clId="{12D0DBB0-AF8C-4DB1-A8D6-D6F12ACA14DF}" dt="2022-01-14T12:49:16.168" v="1367"/>
          <ac:picMkLst>
            <pc:docMk/>
            <pc:sldMk cId="473247912" sldId="271"/>
            <ac:picMk id="19" creationId="{530303EC-BC32-4D16-87AF-41FA2F28783D}"/>
          </ac:picMkLst>
        </pc:picChg>
        <pc:picChg chg="add mod ord">
          <ac:chgData name="Chooi Lin" userId="1c27052e85ae2020" providerId="LiveId" clId="{12D0DBB0-AF8C-4DB1-A8D6-D6F12ACA14DF}" dt="2022-01-14T14:51:26.575" v="1565" actId="167"/>
          <ac:picMkLst>
            <pc:docMk/>
            <pc:sldMk cId="473247912" sldId="271"/>
            <ac:picMk id="20" creationId="{EFAE15C2-379A-48F9-A4B5-21C90ACF3805}"/>
          </ac:picMkLst>
        </pc:picChg>
      </pc:sldChg>
      <pc:sldChg chg="addSp delSp modSp mod ord setBg">
        <pc:chgData name="Chooi Lin" userId="1c27052e85ae2020" providerId="LiveId" clId="{12D0DBB0-AF8C-4DB1-A8D6-D6F12ACA14DF}" dt="2022-01-14T14:51:39.611" v="1567" actId="167"/>
        <pc:sldMkLst>
          <pc:docMk/>
          <pc:sldMk cId="677816161" sldId="272"/>
        </pc:sldMkLst>
        <pc:spChg chg="mod">
          <ac:chgData name="Chooi Lin" userId="1c27052e85ae2020" providerId="LiveId" clId="{12D0DBB0-AF8C-4DB1-A8D6-D6F12ACA14DF}" dt="2022-01-12T00:32:53.316" v="1058" actId="2711"/>
          <ac:spMkLst>
            <pc:docMk/>
            <pc:sldMk cId="677816161" sldId="272"/>
            <ac:spMk id="2" creationId="{6B98DF3B-9F2E-49D0-ADB8-2E77821431F2}"/>
          </ac:spMkLst>
        </pc:spChg>
        <pc:spChg chg="mod ord">
          <ac:chgData name="Chooi Lin" userId="1c27052e85ae2020" providerId="LiveId" clId="{12D0DBB0-AF8C-4DB1-A8D6-D6F12ACA14DF}" dt="2022-01-12T00:32:53.316" v="1058" actId="2711"/>
          <ac:spMkLst>
            <pc:docMk/>
            <pc:sldMk cId="677816161" sldId="272"/>
            <ac:spMk id="3" creationId="{08A8B601-CA97-466D-B8E8-B07A0F910D2D}"/>
          </ac:spMkLst>
        </pc:spChg>
        <pc:spChg chg="del mod">
          <ac:chgData name="Chooi Lin" userId="1c27052e85ae2020" providerId="LiveId" clId="{12D0DBB0-AF8C-4DB1-A8D6-D6F12ACA14DF}" dt="2022-01-12T00:32:05.233" v="1044" actId="21"/>
          <ac:spMkLst>
            <pc:docMk/>
            <pc:sldMk cId="677816161" sldId="272"/>
            <ac:spMk id="6" creationId="{EB20424D-7C59-4DBE-8574-429172257D7C}"/>
          </ac:spMkLst>
        </pc:spChg>
        <pc:spChg chg="add mod">
          <ac:chgData name="Chooi Lin" userId="1c27052e85ae2020" providerId="LiveId" clId="{12D0DBB0-AF8C-4DB1-A8D6-D6F12ACA14DF}" dt="2022-01-12T00:32:53.316" v="1058" actId="2711"/>
          <ac:spMkLst>
            <pc:docMk/>
            <pc:sldMk cId="677816161" sldId="272"/>
            <ac:spMk id="7" creationId="{69795AE1-B3C9-416B-B6AB-732F59F4E2CF}"/>
          </ac:spMkLst>
        </pc:spChg>
        <pc:spChg chg="add mod">
          <ac:chgData name="Chooi Lin" userId="1c27052e85ae2020" providerId="LiveId" clId="{12D0DBB0-AF8C-4DB1-A8D6-D6F12ACA14DF}" dt="2022-01-12T00:33:06.641" v="1060" actId="58"/>
          <ac:spMkLst>
            <pc:docMk/>
            <pc:sldMk cId="677816161" sldId="272"/>
            <ac:spMk id="10" creationId="{D91575C5-1C22-415D-964A-69621D3FA567}"/>
          </ac:spMkLst>
        </pc:spChg>
        <pc:spChg chg="add">
          <ac:chgData name="Chooi Lin" userId="1c27052e85ae2020" providerId="LiveId" clId="{12D0DBB0-AF8C-4DB1-A8D6-D6F12ACA14DF}" dt="2022-01-12T00:32:15.696" v="1045" actId="26606"/>
          <ac:spMkLst>
            <pc:docMk/>
            <pc:sldMk cId="677816161" sldId="272"/>
            <ac:spMk id="13" creationId="{1A95671B-3CC6-4792-9114-B74FAEA224E6}"/>
          </ac:spMkLst>
        </pc:spChg>
        <pc:picChg chg="add del mod">
          <ac:chgData name="Chooi Lin" userId="1c27052e85ae2020" providerId="LiveId" clId="{12D0DBB0-AF8C-4DB1-A8D6-D6F12ACA14DF}" dt="2022-01-14T12:36:56.785" v="1353"/>
          <ac:picMkLst>
            <pc:docMk/>
            <pc:sldMk cId="677816161" sldId="272"/>
            <ac:picMk id="4" creationId="{7FFE2072-B61A-4838-AEC7-39C5AEDBA002}"/>
          </ac:picMkLst>
        </pc:picChg>
        <pc:picChg chg="del">
          <ac:chgData name="Chooi Lin" userId="1c27052e85ae2020" providerId="LiveId" clId="{12D0DBB0-AF8C-4DB1-A8D6-D6F12ACA14DF}" dt="2022-01-12T00:28:28.147" v="911" actId="21"/>
          <ac:picMkLst>
            <pc:docMk/>
            <pc:sldMk cId="677816161" sldId="272"/>
            <ac:picMk id="4" creationId="{A1E5691B-0016-463D-9725-767149486EC1}"/>
          </ac:picMkLst>
        </pc:picChg>
        <pc:picChg chg="add del mod">
          <ac:chgData name="Chooi Lin" userId="1c27052e85ae2020" providerId="LiveId" clId="{12D0DBB0-AF8C-4DB1-A8D6-D6F12ACA14DF}" dt="2022-01-14T13:15:06.935" v="1558"/>
          <ac:picMkLst>
            <pc:docMk/>
            <pc:sldMk cId="677816161" sldId="272"/>
            <ac:picMk id="5" creationId="{817E7913-3575-4793-BB58-B5BB376BC488}"/>
          </ac:picMkLst>
        </pc:picChg>
        <pc:picChg chg="add del mod">
          <ac:chgData name="Chooi Lin" userId="1c27052e85ae2020" providerId="LiveId" clId="{12D0DBB0-AF8C-4DB1-A8D6-D6F12ACA14DF}" dt="2022-01-14T13:15:42.467" v="1559"/>
          <ac:picMkLst>
            <pc:docMk/>
            <pc:sldMk cId="677816161" sldId="272"/>
            <ac:picMk id="6" creationId="{A5EF6EB4-9154-45B0-BC11-FE30700F47CB}"/>
          </ac:picMkLst>
        </pc:picChg>
        <pc:picChg chg="add mod">
          <ac:chgData name="Chooi Lin" userId="1c27052e85ae2020" providerId="LiveId" clId="{12D0DBB0-AF8C-4DB1-A8D6-D6F12ACA14DF}" dt="2022-01-12T00:32:15.696" v="1045" actId="26606"/>
          <ac:picMkLst>
            <pc:docMk/>
            <pc:sldMk cId="677816161" sldId="272"/>
            <ac:picMk id="8" creationId="{AB21523F-DC54-4D16-A06C-7FBA88B767D3}"/>
          </ac:picMkLst>
        </pc:picChg>
        <pc:picChg chg="add del mod">
          <ac:chgData name="Chooi Lin" userId="1c27052e85ae2020" providerId="LiveId" clId="{12D0DBB0-AF8C-4DB1-A8D6-D6F12ACA14DF}" dt="2022-01-14T13:16:04.836" v="1560"/>
          <ac:picMkLst>
            <pc:docMk/>
            <pc:sldMk cId="677816161" sldId="272"/>
            <ac:picMk id="9" creationId="{270EAC22-AD66-4268-B1DD-391C7B1F8924}"/>
          </ac:picMkLst>
        </pc:picChg>
        <pc:picChg chg="add del mod">
          <ac:chgData name="Chooi Lin" userId="1c27052e85ae2020" providerId="LiveId" clId="{12D0DBB0-AF8C-4DB1-A8D6-D6F12ACA14DF}" dt="2022-01-14T13:16:55.837" v="1561"/>
          <ac:picMkLst>
            <pc:docMk/>
            <pc:sldMk cId="677816161" sldId="272"/>
            <ac:picMk id="11" creationId="{835971D5-0203-4FEF-9870-96FFFA2ADED9}"/>
          </ac:picMkLst>
        </pc:picChg>
        <pc:picChg chg="add mod ord">
          <ac:chgData name="Chooi Lin" userId="1c27052e85ae2020" providerId="LiveId" clId="{12D0DBB0-AF8C-4DB1-A8D6-D6F12ACA14DF}" dt="2022-01-14T14:51:39.611" v="1567" actId="167"/>
          <ac:picMkLst>
            <pc:docMk/>
            <pc:sldMk cId="677816161" sldId="272"/>
            <ac:picMk id="12" creationId="{3719EC69-99B9-4392-A0B0-53109294C709}"/>
          </ac:picMkLst>
        </pc:picChg>
      </pc:sldChg>
      <pc:sldChg chg="addSp delSp modSp mod ord setBg">
        <pc:chgData name="Chooi Lin" userId="1c27052e85ae2020" providerId="LiveId" clId="{12D0DBB0-AF8C-4DB1-A8D6-D6F12ACA14DF}" dt="2022-01-14T14:51:48.291" v="1569" actId="167"/>
        <pc:sldMkLst>
          <pc:docMk/>
          <pc:sldMk cId="4049400535" sldId="273"/>
        </pc:sldMkLst>
        <pc:spChg chg="mod">
          <ac:chgData name="Chooi Lin" userId="1c27052e85ae2020" providerId="LiveId" clId="{12D0DBB0-AF8C-4DB1-A8D6-D6F12ACA14DF}" dt="2022-01-12T00:37:23.891" v="1076" actId="27636"/>
          <ac:spMkLst>
            <pc:docMk/>
            <pc:sldMk cId="4049400535" sldId="273"/>
            <ac:spMk id="2" creationId="{0338A04C-1970-49B6-B500-863DAA5E57FC}"/>
          </ac:spMkLst>
        </pc:spChg>
        <pc:spChg chg="mod">
          <ac:chgData name="Chooi Lin" userId="1c27052e85ae2020" providerId="LiveId" clId="{12D0DBB0-AF8C-4DB1-A8D6-D6F12ACA14DF}" dt="2022-01-12T00:37:23.877" v="1075" actId="2711"/>
          <ac:spMkLst>
            <pc:docMk/>
            <pc:sldMk cId="4049400535" sldId="273"/>
            <ac:spMk id="3" creationId="{BA149281-4CD0-43ED-9149-D1B876716E8D}"/>
          </ac:spMkLst>
        </pc:spChg>
        <pc:spChg chg="add del">
          <ac:chgData name="Chooi Lin" userId="1c27052e85ae2020" providerId="LiveId" clId="{12D0DBB0-AF8C-4DB1-A8D6-D6F12ACA14DF}" dt="2022-01-12T00:36:05.425" v="1066" actId="26606"/>
          <ac:spMkLst>
            <pc:docMk/>
            <pc:sldMk cId="4049400535" sldId="273"/>
            <ac:spMk id="9" creationId="{D4771268-CB57-404A-9271-370EB28F6090}"/>
          </ac:spMkLst>
        </pc:spChg>
        <pc:spChg chg="add del">
          <ac:chgData name="Chooi Lin" userId="1c27052e85ae2020" providerId="LiveId" clId="{12D0DBB0-AF8C-4DB1-A8D6-D6F12ACA14DF}" dt="2022-01-12T00:36:47.267" v="1068" actId="26606"/>
          <ac:spMkLst>
            <pc:docMk/>
            <pc:sldMk cId="4049400535" sldId="273"/>
            <ac:spMk id="11" creationId="{3FCFB1DE-0B7E-48CC-BA90-B2AB0889F9D6}"/>
          </ac:spMkLst>
        </pc:spChg>
        <pc:spChg chg="add del">
          <ac:chgData name="Chooi Lin" userId="1c27052e85ae2020" providerId="LiveId" clId="{12D0DBB0-AF8C-4DB1-A8D6-D6F12ACA14DF}" dt="2022-01-12T00:36:47.267" v="1068" actId="26606"/>
          <ac:spMkLst>
            <pc:docMk/>
            <pc:sldMk cId="4049400535" sldId="273"/>
            <ac:spMk id="12" creationId="{665DBBEF-238B-476B-96AB-8AAC3224ECEA}"/>
          </ac:spMkLst>
        </pc:spChg>
        <pc:spChg chg="add">
          <ac:chgData name="Chooi Lin" userId="1c27052e85ae2020" providerId="LiveId" clId="{12D0DBB0-AF8C-4DB1-A8D6-D6F12ACA14DF}" dt="2022-01-12T00:36:47.267" v="1068" actId="26606"/>
          <ac:spMkLst>
            <pc:docMk/>
            <pc:sldMk cId="4049400535" sldId="273"/>
            <ac:spMk id="17" creationId="{275D6C10-B5A7-4715-803E-0501C9C2CC21}"/>
          </ac:spMkLst>
        </pc:spChg>
        <pc:picChg chg="mod">
          <ac:chgData name="Chooi Lin" userId="1c27052e85ae2020" providerId="LiveId" clId="{12D0DBB0-AF8C-4DB1-A8D6-D6F12ACA14DF}" dt="2022-01-12T00:36:47.267" v="1068" actId="26606"/>
          <ac:picMkLst>
            <pc:docMk/>
            <pc:sldMk cId="4049400535" sldId="273"/>
            <ac:picMk id="4" creationId="{C68B4009-C86F-46F0-B98B-EF6E29F12242}"/>
          </ac:picMkLst>
        </pc:picChg>
        <pc:picChg chg="add del mod">
          <ac:chgData name="Chooi Lin" userId="1c27052e85ae2020" providerId="LiveId" clId="{12D0DBB0-AF8C-4DB1-A8D6-D6F12ACA14DF}" dt="2022-01-14T13:12:14.019" v="1553"/>
          <ac:picMkLst>
            <pc:docMk/>
            <pc:sldMk cId="4049400535" sldId="273"/>
            <ac:picMk id="5" creationId="{E6FF3210-A006-4F81-B19C-7F2694B4158D}"/>
          </ac:picMkLst>
        </pc:picChg>
        <pc:picChg chg="add del mod">
          <ac:chgData name="Chooi Lin" userId="1c27052e85ae2020" providerId="LiveId" clId="{12D0DBB0-AF8C-4DB1-A8D6-D6F12ACA14DF}" dt="2022-01-14T13:12:53.414" v="1554"/>
          <ac:picMkLst>
            <pc:docMk/>
            <pc:sldMk cId="4049400535" sldId="273"/>
            <ac:picMk id="6" creationId="{F8215073-0C67-4AFB-815B-CFDFD66E5E77}"/>
          </ac:picMkLst>
        </pc:picChg>
        <pc:picChg chg="add mod ord">
          <ac:chgData name="Chooi Lin" userId="1c27052e85ae2020" providerId="LiveId" clId="{12D0DBB0-AF8C-4DB1-A8D6-D6F12ACA14DF}" dt="2022-01-14T14:51:48.291" v="1569" actId="167"/>
          <ac:picMkLst>
            <pc:docMk/>
            <pc:sldMk cId="4049400535" sldId="273"/>
            <ac:picMk id="7" creationId="{EF608525-7ACD-4A8E-AAFF-9069056737F4}"/>
          </ac:picMkLst>
        </pc:picChg>
      </pc:sldChg>
      <pc:sldChg chg="delSp add del mod">
        <pc:chgData name="Chooi Lin" userId="1c27052e85ae2020" providerId="LiveId" clId="{12D0DBB0-AF8C-4DB1-A8D6-D6F12ACA14DF}" dt="2022-01-11T13:45:51.598" v="348" actId="47"/>
        <pc:sldMkLst>
          <pc:docMk/>
          <pc:sldMk cId="4116370200" sldId="274"/>
        </pc:sldMkLst>
        <pc:picChg chg="del">
          <ac:chgData name="Chooi Lin" userId="1c27052e85ae2020" providerId="LiveId" clId="{12D0DBB0-AF8C-4DB1-A8D6-D6F12ACA14DF}" dt="2022-01-11T13:45:44.405" v="346" actId="21"/>
          <ac:picMkLst>
            <pc:docMk/>
            <pc:sldMk cId="4116370200" sldId="274"/>
            <ac:picMk id="8" creationId="{CC1ECDE4-F9CC-47FF-AD22-0FC75DAE1B27}"/>
          </ac:picMkLst>
        </pc:picChg>
      </pc:sldChg>
      <pc:sldChg chg="addSp delSp modSp add mod ord">
        <pc:chgData name="Chooi Lin" userId="1c27052e85ae2020" providerId="LiveId" clId="{12D0DBB0-AF8C-4DB1-A8D6-D6F12ACA14DF}" dt="2022-01-14T15:02:53.458" v="1586" actId="1076"/>
        <pc:sldMkLst>
          <pc:docMk/>
          <pc:sldMk cId="1390630134" sldId="275"/>
        </pc:sldMkLst>
        <pc:picChg chg="add del mod">
          <ac:chgData name="Chooi Lin" userId="1c27052e85ae2020" providerId="LiveId" clId="{12D0DBB0-AF8C-4DB1-A8D6-D6F12ACA14DF}" dt="2022-01-14T13:00:48.994" v="1396"/>
          <ac:picMkLst>
            <pc:docMk/>
            <pc:sldMk cId="1390630134" sldId="275"/>
            <ac:picMk id="2" creationId="{42B0AF36-A509-49A8-9C64-14072FAFF523}"/>
          </ac:picMkLst>
        </pc:picChg>
        <pc:picChg chg="add mod">
          <ac:chgData name="Chooi Lin" userId="1c27052e85ae2020" providerId="LiveId" clId="{12D0DBB0-AF8C-4DB1-A8D6-D6F12ACA14DF}" dt="2022-01-14T15:02:53.458" v="1586" actId="1076"/>
          <ac:picMkLst>
            <pc:docMk/>
            <pc:sldMk cId="1390630134" sldId="275"/>
            <ac:picMk id="18" creationId="{BE66F37D-AB86-4E38-82F2-014C0284E34A}"/>
          </ac:picMkLst>
        </pc:picChg>
      </pc:sldChg>
      <pc:sldChg chg="addSp delSp modSp add mod ord">
        <pc:chgData name="Chooi Lin" userId="1c27052e85ae2020" providerId="LiveId" clId="{12D0DBB0-AF8C-4DB1-A8D6-D6F12ACA14DF}" dt="2022-01-14T15:02:55.735" v="1587" actId="1076"/>
        <pc:sldMkLst>
          <pc:docMk/>
          <pc:sldMk cId="1810165706" sldId="276"/>
        </pc:sldMkLst>
        <pc:spChg chg="mod">
          <ac:chgData name="Chooi Lin" userId="1c27052e85ae2020" providerId="LiveId" clId="{12D0DBB0-AF8C-4DB1-A8D6-D6F12ACA14DF}" dt="2022-01-14T07:15:58.267" v="1343" actId="20577"/>
          <ac:spMkLst>
            <pc:docMk/>
            <pc:sldMk cId="1810165706" sldId="276"/>
            <ac:spMk id="69" creationId="{1F235CF1-6ADE-41D5-ACAA-828BEF4768F8}"/>
          </ac:spMkLst>
        </pc:spChg>
        <pc:picChg chg="add del mod">
          <ac:chgData name="Chooi Lin" userId="1c27052e85ae2020" providerId="LiveId" clId="{12D0DBB0-AF8C-4DB1-A8D6-D6F12ACA14DF}" dt="2022-01-14T13:00:48.994" v="1396"/>
          <ac:picMkLst>
            <pc:docMk/>
            <pc:sldMk cId="1810165706" sldId="276"/>
            <ac:picMk id="2" creationId="{DF1E85F8-10DB-4EAE-AE30-89694EE77914}"/>
          </ac:picMkLst>
        </pc:picChg>
        <pc:picChg chg="add del mod">
          <ac:chgData name="Chooi Lin" userId="1c27052e85ae2020" providerId="LiveId" clId="{12D0DBB0-AF8C-4DB1-A8D6-D6F12ACA14DF}" dt="2022-01-14T13:00:59.975" v="1397"/>
          <ac:picMkLst>
            <pc:docMk/>
            <pc:sldMk cId="1810165706" sldId="276"/>
            <ac:picMk id="14" creationId="{C6757888-EFDE-4E91-9BB3-E34C3CBC483D}"/>
          </ac:picMkLst>
        </pc:picChg>
        <pc:picChg chg="add del mod">
          <ac:chgData name="Chooi Lin" userId="1c27052e85ae2020" providerId="LiveId" clId="{12D0DBB0-AF8C-4DB1-A8D6-D6F12ACA14DF}" dt="2022-01-14T13:01:19.052" v="1398"/>
          <ac:picMkLst>
            <pc:docMk/>
            <pc:sldMk cId="1810165706" sldId="276"/>
            <ac:picMk id="15" creationId="{DC7E6B0D-C470-4FEE-9F3D-195EF096E8E5}"/>
          </ac:picMkLst>
        </pc:picChg>
        <pc:picChg chg="add mod">
          <ac:chgData name="Chooi Lin" userId="1c27052e85ae2020" providerId="LiveId" clId="{12D0DBB0-AF8C-4DB1-A8D6-D6F12ACA14DF}" dt="2022-01-14T15:02:55.735" v="1587" actId="1076"/>
          <ac:picMkLst>
            <pc:docMk/>
            <pc:sldMk cId="1810165706" sldId="276"/>
            <ac:picMk id="16" creationId="{595A47E8-EA75-4B61-9319-03B01ABF5AED}"/>
          </ac:picMkLst>
        </pc:picChg>
      </pc:sldChg>
      <pc:sldChg chg="addSp delSp modSp add mod ord">
        <pc:chgData name="Chooi Lin" userId="1c27052e85ae2020" providerId="LiveId" clId="{12D0DBB0-AF8C-4DB1-A8D6-D6F12ACA14DF}" dt="2022-01-14T15:01:38.400" v="1574" actId="1076"/>
        <pc:sldMkLst>
          <pc:docMk/>
          <pc:sldMk cId="3037191751" sldId="277"/>
        </pc:sldMkLst>
        <pc:spChg chg="mod">
          <ac:chgData name="Chooi Lin" userId="1c27052e85ae2020" providerId="LiveId" clId="{12D0DBB0-AF8C-4DB1-A8D6-D6F12ACA14DF}" dt="2022-01-14T12:50:29.521" v="1383" actId="14100"/>
          <ac:spMkLst>
            <pc:docMk/>
            <pc:sldMk cId="3037191751" sldId="277"/>
            <ac:spMk id="4" creationId="{9EF608E0-7308-474D-9C27-C676B9415D02}"/>
          </ac:spMkLst>
        </pc:spChg>
        <pc:spChg chg="mod">
          <ac:chgData name="Chooi Lin" userId="1c27052e85ae2020" providerId="LiveId" clId="{12D0DBB0-AF8C-4DB1-A8D6-D6F12ACA14DF}" dt="2022-01-14T12:50:29.521" v="1383" actId="14100"/>
          <ac:spMkLst>
            <pc:docMk/>
            <pc:sldMk cId="3037191751" sldId="277"/>
            <ac:spMk id="7" creationId="{020E408A-0CBD-4A19-A369-77A7D17E7548}"/>
          </ac:spMkLst>
        </pc:spChg>
        <pc:spChg chg="mod">
          <ac:chgData name="Chooi Lin" userId="1c27052e85ae2020" providerId="LiveId" clId="{12D0DBB0-AF8C-4DB1-A8D6-D6F12ACA14DF}" dt="2022-01-14T13:02:38.986" v="1452" actId="20577"/>
          <ac:spMkLst>
            <pc:docMk/>
            <pc:sldMk cId="3037191751" sldId="277"/>
            <ac:spMk id="8" creationId="{30A657F9-9FB3-4F0E-B316-E4436AA1C3E0}"/>
          </ac:spMkLst>
        </pc:spChg>
        <pc:spChg chg="mod">
          <ac:chgData name="Chooi Lin" userId="1c27052e85ae2020" providerId="LiveId" clId="{12D0DBB0-AF8C-4DB1-A8D6-D6F12ACA14DF}" dt="2022-01-14T12:50:24.300" v="1382" actId="14100"/>
          <ac:spMkLst>
            <pc:docMk/>
            <pc:sldMk cId="3037191751" sldId="277"/>
            <ac:spMk id="9" creationId="{DD093237-64D3-4056-92C0-5ECA2E06E098}"/>
          </ac:spMkLst>
        </pc:spChg>
        <pc:spChg chg="mod">
          <ac:chgData name="Chooi Lin" userId="1c27052e85ae2020" providerId="LiveId" clId="{12D0DBB0-AF8C-4DB1-A8D6-D6F12ACA14DF}" dt="2022-01-14T12:50:24.300" v="1382" actId="14100"/>
          <ac:spMkLst>
            <pc:docMk/>
            <pc:sldMk cId="3037191751" sldId="277"/>
            <ac:spMk id="11" creationId="{DCED98F0-9D67-43C8-86F1-ADE3EA58ED32}"/>
          </ac:spMkLst>
        </pc:spChg>
        <pc:picChg chg="add del mod">
          <ac:chgData name="Chooi Lin" userId="1c27052e85ae2020" providerId="LiveId" clId="{12D0DBB0-AF8C-4DB1-A8D6-D6F12ACA14DF}" dt="2022-01-14T13:01:49.642" v="1399"/>
          <ac:picMkLst>
            <pc:docMk/>
            <pc:sldMk cId="3037191751" sldId="277"/>
            <ac:picMk id="2" creationId="{D71926F4-044F-4AD4-A569-76B479D3D0E1}"/>
          </ac:picMkLst>
        </pc:picChg>
        <pc:picChg chg="add del mod">
          <ac:chgData name="Chooi Lin" userId="1c27052e85ae2020" providerId="LiveId" clId="{12D0DBB0-AF8C-4DB1-A8D6-D6F12ACA14DF}" dt="2022-01-14T13:02:56.871" v="1453"/>
          <ac:picMkLst>
            <pc:docMk/>
            <pc:sldMk cId="3037191751" sldId="277"/>
            <ac:picMk id="5" creationId="{1E72918D-56DA-491D-9A1F-BEE3739EC32F}"/>
          </ac:picMkLst>
        </pc:picChg>
        <pc:picChg chg="add del mod">
          <ac:chgData name="Chooi Lin" userId="1c27052e85ae2020" providerId="LiveId" clId="{12D0DBB0-AF8C-4DB1-A8D6-D6F12ACA14DF}" dt="2022-01-14T13:03:20.533" v="1454"/>
          <ac:picMkLst>
            <pc:docMk/>
            <pc:sldMk cId="3037191751" sldId="277"/>
            <ac:picMk id="6" creationId="{370DD9CF-E40D-44E6-9A4C-4551FCBAF199}"/>
          </ac:picMkLst>
        </pc:picChg>
        <pc:picChg chg="add del mod">
          <ac:chgData name="Chooi Lin" userId="1c27052e85ae2020" providerId="LiveId" clId="{12D0DBB0-AF8C-4DB1-A8D6-D6F12ACA14DF}" dt="2022-01-14T13:04:21.011" v="1455"/>
          <ac:picMkLst>
            <pc:docMk/>
            <pc:sldMk cId="3037191751" sldId="277"/>
            <ac:picMk id="10" creationId="{5EEE1430-D0CC-4F74-A25A-657E1B3B1337}"/>
          </ac:picMkLst>
        </pc:picChg>
        <pc:picChg chg="add mod">
          <ac:chgData name="Chooi Lin" userId="1c27052e85ae2020" providerId="LiveId" clId="{12D0DBB0-AF8C-4DB1-A8D6-D6F12ACA14DF}" dt="2022-01-14T15:01:38.400" v="1574" actId="1076"/>
          <ac:picMkLst>
            <pc:docMk/>
            <pc:sldMk cId="3037191751" sldId="277"/>
            <ac:picMk id="12" creationId="{DBA36B19-8473-41EF-A658-B65C3D91447C}"/>
          </ac:picMkLst>
        </pc:picChg>
      </pc:sldChg>
      <pc:sldChg chg="add del">
        <pc:chgData name="Chooi Lin" userId="1c27052e85ae2020" providerId="LiveId" clId="{12D0DBB0-AF8C-4DB1-A8D6-D6F12ACA14DF}" dt="2022-01-11T13:46:09.460" v="349" actId="47"/>
        <pc:sldMkLst>
          <pc:docMk/>
          <pc:sldMk cId="3258676752" sldId="278"/>
        </pc:sldMkLst>
      </pc:sldChg>
      <pc:sldChg chg="delSp add del mod ord delAnim">
        <pc:chgData name="Chooi Lin" userId="1c27052e85ae2020" providerId="LiveId" clId="{12D0DBB0-AF8C-4DB1-A8D6-D6F12ACA14DF}" dt="2022-01-11T13:47:30.498" v="391" actId="47"/>
        <pc:sldMkLst>
          <pc:docMk/>
          <pc:sldMk cId="336904262" sldId="279"/>
        </pc:sldMkLst>
        <pc:picChg chg="del">
          <ac:chgData name="Chooi Lin" userId="1c27052e85ae2020" providerId="LiveId" clId="{12D0DBB0-AF8C-4DB1-A8D6-D6F12ACA14DF}" dt="2022-01-11T13:47:27.523" v="390" actId="21"/>
          <ac:picMkLst>
            <pc:docMk/>
            <pc:sldMk cId="336904262" sldId="279"/>
            <ac:picMk id="3" creationId="{A31FA88C-89A0-4737-AD77-B3F7B85ACE19}"/>
          </ac:picMkLst>
        </pc:picChg>
      </pc:sldChg>
      <pc:sldChg chg="delSp modSp add del mod">
        <pc:chgData name="Chooi Lin" userId="1c27052e85ae2020" providerId="LiveId" clId="{12D0DBB0-AF8C-4DB1-A8D6-D6F12ACA14DF}" dt="2022-01-11T13:46:45.788" v="357" actId="47"/>
        <pc:sldMkLst>
          <pc:docMk/>
          <pc:sldMk cId="1192384543" sldId="280"/>
        </pc:sldMkLst>
        <pc:picChg chg="del mod">
          <ac:chgData name="Chooi Lin" userId="1c27052e85ae2020" providerId="LiveId" clId="{12D0DBB0-AF8C-4DB1-A8D6-D6F12ACA14DF}" dt="2022-01-11T13:46:43.705" v="356" actId="21"/>
          <ac:picMkLst>
            <pc:docMk/>
            <pc:sldMk cId="1192384543" sldId="280"/>
            <ac:picMk id="9" creationId="{DAE515D5-9B0A-4EB6-8204-6625A24EDB7A}"/>
          </ac:picMkLst>
        </pc:picChg>
      </pc:sldChg>
      <pc:sldChg chg="addSp delSp modSp new mod setBg setClrOvrMap delDesignElem chgLayout">
        <pc:chgData name="Chooi Lin" userId="1c27052e85ae2020" providerId="LiveId" clId="{12D0DBB0-AF8C-4DB1-A8D6-D6F12ACA14DF}" dt="2022-01-14T14:51:52.649" v="1570" actId="167"/>
        <pc:sldMkLst>
          <pc:docMk/>
          <pc:sldMk cId="2535554308" sldId="280"/>
        </pc:sldMkLst>
        <pc:spChg chg="mod ord">
          <ac:chgData name="Chooi Lin" userId="1c27052e85ae2020" providerId="LiveId" clId="{12D0DBB0-AF8C-4DB1-A8D6-D6F12ACA14DF}" dt="2022-01-13T01:06:56.159" v="1334" actId="2711"/>
          <ac:spMkLst>
            <pc:docMk/>
            <pc:sldMk cId="2535554308" sldId="280"/>
            <ac:spMk id="2" creationId="{FD69DA78-9E9D-490E-B94D-CE867BDF20E0}"/>
          </ac:spMkLst>
        </pc:spChg>
        <pc:spChg chg="mod">
          <ac:chgData name="Chooi Lin" userId="1c27052e85ae2020" providerId="LiveId" clId="{12D0DBB0-AF8C-4DB1-A8D6-D6F12ACA14DF}" dt="2022-01-13T01:06:56.159" v="1334" actId="2711"/>
          <ac:spMkLst>
            <pc:docMk/>
            <pc:sldMk cId="2535554308" sldId="280"/>
            <ac:spMk id="3" creationId="{660FA138-F6F5-492B-A91E-5A9A20C5A3A9}"/>
          </ac:spMkLst>
        </pc:spChg>
        <pc:spChg chg="del">
          <ac:chgData name="Chooi Lin" userId="1c27052e85ae2020" providerId="LiveId" clId="{12D0DBB0-AF8C-4DB1-A8D6-D6F12ACA14DF}" dt="2022-01-11T13:47:02.388" v="360" actId="26606"/>
          <ac:spMkLst>
            <pc:docMk/>
            <pc:sldMk cId="2535554308" sldId="280"/>
            <ac:spMk id="3" creationId="{DD21D480-06A3-4574-9398-E63C5FD4265F}"/>
          </ac:spMkLst>
        </pc:spChg>
        <pc:spChg chg="add del">
          <ac:chgData name="Chooi Lin" userId="1c27052e85ae2020" providerId="LiveId" clId="{12D0DBB0-AF8C-4DB1-A8D6-D6F12ACA14DF}" dt="2022-01-11T13:57:03.866" v="442" actId="26606"/>
          <ac:spMkLst>
            <pc:docMk/>
            <pc:sldMk cId="2535554308" sldId="280"/>
            <ac:spMk id="6" creationId="{657F69E0-C4B0-4BEC-A689-4F8D877F05D4}"/>
          </ac:spMkLst>
        </pc:spChg>
        <pc:spChg chg="add del">
          <ac:chgData name="Chooi Lin" userId="1c27052e85ae2020" providerId="LiveId" clId="{12D0DBB0-AF8C-4DB1-A8D6-D6F12ACA14DF}" dt="2022-01-11T13:56:47.551" v="440" actId="700"/>
          <ac:spMkLst>
            <pc:docMk/>
            <pc:sldMk cId="2535554308" sldId="280"/>
            <ac:spMk id="9" creationId="{71B2258F-86CA-4D4D-8270-BC05FCDEBFB3}"/>
          </ac:spMkLst>
        </pc:spChg>
        <pc:spChg chg="add del">
          <ac:chgData name="Chooi Lin" userId="1c27052e85ae2020" providerId="LiveId" clId="{12D0DBB0-AF8C-4DB1-A8D6-D6F12ACA14DF}" dt="2022-01-11T13:57:03.866" v="442" actId="26606"/>
          <ac:spMkLst>
            <pc:docMk/>
            <pc:sldMk cId="2535554308" sldId="280"/>
            <ac:spMk id="11" creationId="{9F6380B4-6A1C-481E-8408-B4E6C75B9B81}"/>
          </ac:spMkLst>
        </pc:spChg>
        <pc:spChg chg="add">
          <ac:chgData name="Chooi Lin" userId="1c27052e85ae2020" providerId="LiveId" clId="{12D0DBB0-AF8C-4DB1-A8D6-D6F12ACA14DF}" dt="2022-01-11T13:57:04.125" v="443" actId="26606"/>
          <ac:spMkLst>
            <pc:docMk/>
            <pc:sldMk cId="2535554308" sldId="280"/>
            <ac:spMk id="14" creationId="{37C89E4B-3C9F-44B9-8B86-D9E3D112D8EC}"/>
          </ac:spMkLst>
        </pc:spChg>
        <pc:picChg chg="add mod ord">
          <ac:chgData name="Chooi Lin" userId="1c27052e85ae2020" providerId="LiveId" clId="{12D0DBB0-AF8C-4DB1-A8D6-D6F12ACA14DF}" dt="2022-01-11T13:57:04.125" v="443" actId="26606"/>
          <ac:picMkLst>
            <pc:docMk/>
            <pc:sldMk cId="2535554308" sldId="280"/>
            <ac:picMk id="4" creationId="{377677BC-6730-4EA8-9AAF-4D4D7B688A53}"/>
          </ac:picMkLst>
        </pc:picChg>
        <pc:picChg chg="add mod ord">
          <ac:chgData name="Chooi Lin" userId="1c27052e85ae2020" providerId="LiveId" clId="{12D0DBB0-AF8C-4DB1-A8D6-D6F12ACA14DF}" dt="2022-01-14T14:51:52.649" v="1570" actId="167"/>
          <ac:picMkLst>
            <pc:docMk/>
            <pc:sldMk cId="2535554308" sldId="280"/>
            <ac:picMk id="5" creationId="{EF449CB6-EC85-46E1-AD23-0FABD7C59FDB}"/>
          </ac:picMkLst>
        </pc:picChg>
        <pc:cxnChg chg="add">
          <ac:chgData name="Chooi Lin" userId="1c27052e85ae2020" providerId="LiveId" clId="{12D0DBB0-AF8C-4DB1-A8D6-D6F12ACA14DF}" dt="2022-01-11T13:57:04.125" v="443" actId="26606"/>
          <ac:cxnSpMkLst>
            <pc:docMk/>
            <pc:sldMk cId="2535554308" sldId="280"/>
            <ac:cxnSpMk id="13" creationId="{D891E407-403B-4764-86C9-33A56D3BCAA3}"/>
          </ac:cxnSpMkLst>
        </pc:cxnChg>
        <pc:cxnChg chg="add">
          <ac:chgData name="Chooi Lin" userId="1c27052e85ae2020" providerId="LiveId" clId="{12D0DBB0-AF8C-4DB1-A8D6-D6F12ACA14DF}" dt="2022-01-11T13:57:04.125" v="443" actId="26606"/>
          <ac:cxnSpMkLst>
            <pc:docMk/>
            <pc:sldMk cId="2535554308" sldId="280"/>
            <ac:cxnSpMk id="15" creationId="{AA2EAA10-076F-46BD-8F0F-B9A2FB77A85C}"/>
          </ac:cxnSpMkLst>
        </pc:cxnChg>
      </pc:sldChg>
      <pc:sldChg chg="add del">
        <pc:chgData name="Chooi Lin" userId="1c27052e85ae2020" providerId="LiveId" clId="{12D0DBB0-AF8C-4DB1-A8D6-D6F12ACA14DF}" dt="2022-01-11T13:46:37.423" v="354" actId="47"/>
        <pc:sldMkLst>
          <pc:docMk/>
          <pc:sldMk cId="1043636413" sldId="281"/>
        </pc:sldMkLst>
      </pc:sldChg>
      <pc:sldChg chg="addSp delSp modSp new mod setBg modAnim">
        <pc:chgData name="Chooi Lin" userId="1c27052e85ae2020" providerId="LiveId" clId="{12D0DBB0-AF8C-4DB1-A8D6-D6F12ACA14DF}" dt="2022-01-14T14:51:20.251" v="1564" actId="167"/>
        <pc:sldMkLst>
          <pc:docMk/>
          <pc:sldMk cId="2758558390" sldId="281"/>
        </pc:sldMkLst>
        <pc:spChg chg="mod ord">
          <ac:chgData name="Chooi Lin" userId="1c27052e85ae2020" providerId="LiveId" clId="{12D0DBB0-AF8C-4DB1-A8D6-D6F12ACA14DF}" dt="2022-01-12T00:48:24.741" v="1325" actId="2711"/>
          <ac:spMkLst>
            <pc:docMk/>
            <pc:sldMk cId="2758558390" sldId="281"/>
            <ac:spMk id="2" creationId="{077CF85E-7BD0-4110-93A1-015B4DC8B2A2}"/>
          </ac:spMkLst>
        </pc:spChg>
        <pc:spChg chg="mod">
          <ac:chgData name="Chooi Lin" userId="1c27052e85ae2020" providerId="LiveId" clId="{12D0DBB0-AF8C-4DB1-A8D6-D6F12ACA14DF}" dt="2022-01-12T00:48:24.741" v="1325" actId="2711"/>
          <ac:spMkLst>
            <pc:docMk/>
            <pc:sldMk cId="2758558390" sldId="281"/>
            <ac:spMk id="3" creationId="{35B0586D-4B47-4A37-826C-5F50322ABB58}"/>
          </ac:spMkLst>
        </pc:spChg>
        <pc:spChg chg="del">
          <ac:chgData name="Chooi Lin" userId="1c27052e85ae2020" providerId="LiveId" clId="{12D0DBB0-AF8C-4DB1-A8D6-D6F12ACA14DF}" dt="2022-01-11T13:47:50.129" v="409" actId="26606"/>
          <ac:spMkLst>
            <pc:docMk/>
            <pc:sldMk cId="2758558390" sldId="281"/>
            <ac:spMk id="3" creationId="{E94C4D69-29B4-46F7-9F69-AB4A956C714A}"/>
          </ac:spMkLst>
        </pc:spChg>
        <pc:spChg chg="add">
          <ac:chgData name="Chooi Lin" userId="1c27052e85ae2020" providerId="LiveId" clId="{12D0DBB0-AF8C-4DB1-A8D6-D6F12ACA14DF}" dt="2022-01-11T13:47:50.129" v="409" actId="26606"/>
          <ac:spMkLst>
            <pc:docMk/>
            <pc:sldMk cId="2758558390" sldId="281"/>
            <ac:spMk id="9" creationId="{37C89E4B-3C9F-44B9-8B86-D9E3D112D8EC}"/>
          </ac:spMkLst>
        </pc:spChg>
        <pc:picChg chg="add mod">
          <ac:chgData name="Chooi Lin" userId="1c27052e85ae2020" providerId="LiveId" clId="{12D0DBB0-AF8C-4DB1-A8D6-D6F12ACA14DF}" dt="2022-01-11T13:47:50.129" v="409" actId="26606"/>
          <ac:picMkLst>
            <pc:docMk/>
            <pc:sldMk cId="2758558390" sldId="281"/>
            <ac:picMk id="4" creationId="{EE3BF048-2AFC-4125-9009-3497DA2C86E1}"/>
          </ac:picMkLst>
        </pc:picChg>
        <pc:picChg chg="add del mod">
          <ac:chgData name="Chooi Lin" userId="1c27052e85ae2020" providerId="LiveId" clId="{12D0DBB0-AF8C-4DB1-A8D6-D6F12ACA14DF}" dt="2022-01-14T12:39:53.754" v="1355"/>
          <ac:picMkLst>
            <pc:docMk/>
            <pc:sldMk cId="2758558390" sldId="281"/>
            <ac:picMk id="5" creationId="{0A46D561-3E6D-4A00-88CE-A4CE641A74EA}"/>
          </ac:picMkLst>
        </pc:picChg>
        <pc:picChg chg="add mod ord">
          <ac:chgData name="Chooi Lin" userId="1c27052e85ae2020" providerId="LiveId" clId="{12D0DBB0-AF8C-4DB1-A8D6-D6F12ACA14DF}" dt="2022-01-14T14:51:20.251" v="1564" actId="167"/>
          <ac:picMkLst>
            <pc:docMk/>
            <pc:sldMk cId="2758558390" sldId="281"/>
            <ac:picMk id="6" creationId="{70D6F23D-2249-44D2-BE22-D0CF66C54AC8}"/>
          </ac:picMkLst>
        </pc:picChg>
        <pc:cxnChg chg="add">
          <ac:chgData name="Chooi Lin" userId="1c27052e85ae2020" providerId="LiveId" clId="{12D0DBB0-AF8C-4DB1-A8D6-D6F12ACA14DF}" dt="2022-01-11T13:47:50.129" v="409" actId="26606"/>
          <ac:cxnSpMkLst>
            <pc:docMk/>
            <pc:sldMk cId="2758558390" sldId="281"/>
            <ac:cxnSpMk id="11" creationId="{AA2EAA10-076F-46BD-8F0F-B9A2FB77A85C}"/>
          </ac:cxnSpMkLst>
        </pc:cxnChg>
        <pc:cxnChg chg="add">
          <ac:chgData name="Chooi Lin" userId="1c27052e85ae2020" providerId="LiveId" clId="{12D0DBB0-AF8C-4DB1-A8D6-D6F12ACA14DF}" dt="2022-01-11T13:47:50.129" v="409" actId="26606"/>
          <ac:cxnSpMkLst>
            <pc:docMk/>
            <pc:sldMk cId="2758558390" sldId="281"/>
            <ac:cxnSpMk id="13" creationId="{D891E407-403B-4764-86C9-33A56D3BCAA3}"/>
          </ac:cxnSpMkLst>
        </pc:cxnChg>
      </pc:sldChg>
      <pc:sldChg chg="addSp delSp modSp add mod">
        <pc:chgData name="Chooi Lin" userId="1c27052e85ae2020" providerId="LiveId" clId="{12D0DBB0-AF8C-4DB1-A8D6-D6F12ACA14DF}" dt="2022-01-14T15:02:48.209" v="1584" actId="1076"/>
        <pc:sldMkLst>
          <pc:docMk/>
          <pc:sldMk cId="1350882928" sldId="282"/>
        </pc:sldMkLst>
        <pc:spChg chg="mod">
          <ac:chgData name="Chooi Lin" userId="1c27052e85ae2020" providerId="LiveId" clId="{12D0DBB0-AF8C-4DB1-A8D6-D6F12ACA14DF}" dt="2022-01-12T00:39:06.858" v="1089" actId="20577"/>
          <ac:spMkLst>
            <pc:docMk/>
            <pc:sldMk cId="1350882928" sldId="282"/>
            <ac:spMk id="2" creationId="{A360D7CC-C357-4441-A768-F4034F7CE7D1}"/>
          </ac:spMkLst>
        </pc:spChg>
        <pc:spChg chg="mod ord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3" creationId="{DD6B0451-8E53-4C26-957E-AE4C43A08D33}"/>
          </ac:spMkLst>
        </pc:spChg>
        <pc:spChg chg="mod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4" creationId="{649A0AD1-C35D-4411-B252-AB8A21793EB1}"/>
          </ac:spMkLst>
        </pc:spChg>
        <pc:spChg chg="del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8" creationId="{1E234CF4-802C-4AA1-B540-36C3B838C462}"/>
          </ac:spMkLst>
        </pc:spChg>
        <pc:spChg chg="del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10" creationId="{A5271697-90F1-4A23-8EF2-0179F2EAFACB}"/>
          </ac:spMkLst>
        </pc:spChg>
        <pc:spChg chg="del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12" creationId="{D9F5512A-48E1-4C07-B75E-3CCC517B6804}"/>
          </ac:spMkLst>
        </pc:spChg>
        <pc:spChg chg="del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14" creationId="{9D800584-727A-48CF-8223-244AD9717CAA}"/>
          </ac:spMkLst>
        </pc:spChg>
        <pc:spChg chg="add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41" creationId="{1E234CF4-802C-4AA1-B540-36C3B838C462}"/>
          </ac:spMkLst>
        </pc:spChg>
        <pc:spChg chg="add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43" creationId="{A5271697-90F1-4A23-8EF2-0179F2EAFACB}"/>
          </ac:spMkLst>
        </pc:spChg>
        <pc:spChg chg="add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45" creationId="{D9F5512A-48E1-4C07-B75E-3CCC517B6804}"/>
          </ac:spMkLst>
        </pc:spChg>
        <pc:spChg chg="add">
          <ac:chgData name="Chooi Lin" userId="1c27052e85ae2020" providerId="LiveId" clId="{12D0DBB0-AF8C-4DB1-A8D6-D6F12ACA14DF}" dt="2022-01-12T00:40:30.168" v="1099" actId="26606"/>
          <ac:spMkLst>
            <pc:docMk/>
            <pc:sldMk cId="1350882928" sldId="282"/>
            <ac:spMk id="47" creationId="{9D800584-727A-48CF-8223-244AD9717CAA}"/>
          </ac:spMkLst>
        </pc:spChg>
        <pc:grpChg chg="del">
          <ac:chgData name="Chooi Lin" userId="1c27052e85ae2020" providerId="LiveId" clId="{12D0DBB0-AF8C-4DB1-A8D6-D6F12ACA14DF}" dt="2022-01-12T00:40:30.168" v="1099" actId="26606"/>
          <ac:grpSpMkLst>
            <pc:docMk/>
            <pc:sldMk cId="1350882928" sldId="282"/>
            <ac:grpSpMk id="16" creationId="{B0CED441-B73B-4907-9AF2-614CEAC6A182}"/>
          </ac:grpSpMkLst>
        </pc:grpChg>
        <pc:grpChg chg="add">
          <ac:chgData name="Chooi Lin" userId="1c27052e85ae2020" providerId="LiveId" clId="{12D0DBB0-AF8C-4DB1-A8D6-D6F12ACA14DF}" dt="2022-01-12T00:40:30.168" v="1099" actId="26606"/>
          <ac:grpSpMkLst>
            <pc:docMk/>
            <pc:sldMk cId="1350882928" sldId="282"/>
            <ac:grpSpMk id="49" creationId="{B0CED441-B73B-4907-9AF2-614CEAC6A182}"/>
          </ac:grpSpMkLst>
        </pc:grpChg>
        <pc:picChg chg="add del mod">
          <ac:chgData name="Chooi Lin" userId="1c27052e85ae2020" providerId="LiveId" clId="{12D0DBB0-AF8C-4DB1-A8D6-D6F12ACA14DF}" dt="2022-01-14T12:59:57.702" v="1395"/>
          <ac:picMkLst>
            <pc:docMk/>
            <pc:sldMk cId="1350882928" sldId="282"/>
            <ac:picMk id="5" creationId="{310D89C9-931F-4597-BB04-C4D9AAF57FB1}"/>
          </ac:picMkLst>
        </pc:picChg>
        <pc:picChg chg="add mod">
          <ac:chgData name="Chooi Lin" userId="1c27052e85ae2020" providerId="LiveId" clId="{12D0DBB0-AF8C-4DB1-A8D6-D6F12ACA14DF}" dt="2022-01-14T15:02:48.209" v="1584" actId="1076"/>
          <ac:picMkLst>
            <pc:docMk/>
            <pc:sldMk cId="1350882928" sldId="282"/>
            <ac:picMk id="6" creationId="{3DB0C1F9-3C0A-4764-9B0E-9CA5D77B9C98}"/>
          </ac:picMkLst>
        </pc:picChg>
      </pc:sldChg>
      <pc:sldChg chg="addSp delSp modSp new mod setBg">
        <pc:chgData name="Chooi Lin" userId="1c27052e85ae2020" providerId="LiveId" clId="{12D0DBB0-AF8C-4DB1-A8D6-D6F12ACA14DF}" dt="2022-01-14T14:51:08.710" v="1563" actId="167"/>
        <pc:sldMkLst>
          <pc:docMk/>
          <pc:sldMk cId="2169388991" sldId="283"/>
        </pc:sldMkLst>
        <pc:spChg chg="mod">
          <ac:chgData name="Chooi Lin" userId="1c27052e85ae2020" providerId="LiveId" clId="{12D0DBB0-AF8C-4DB1-A8D6-D6F12ACA14DF}" dt="2022-01-12T00:48:00.371" v="1324" actId="26606"/>
          <ac:spMkLst>
            <pc:docMk/>
            <pc:sldMk cId="2169388991" sldId="283"/>
            <ac:spMk id="2" creationId="{BA9E3F30-BD4F-482B-A97C-C186760B6550}"/>
          </ac:spMkLst>
        </pc:spChg>
        <pc:spChg chg="mod ord">
          <ac:chgData name="Chooi Lin" userId="1c27052e85ae2020" providerId="LiveId" clId="{12D0DBB0-AF8C-4DB1-A8D6-D6F12ACA14DF}" dt="2022-01-14T07:15:52.190" v="1342" actId="20577"/>
          <ac:spMkLst>
            <pc:docMk/>
            <pc:sldMk cId="2169388991" sldId="283"/>
            <ac:spMk id="3" creationId="{457D2FB3-5539-4615-96EC-5DB7489DF0C2}"/>
          </ac:spMkLst>
        </pc:spChg>
        <pc:spChg chg="mod">
          <ac:chgData name="Chooi Lin" userId="1c27052e85ae2020" providerId="LiveId" clId="{12D0DBB0-AF8C-4DB1-A8D6-D6F12ACA14DF}" dt="2022-01-12T00:48:00.371" v="1324" actId="26606"/>
          <ac:spMkLst>
            <pc:docMk/>
            <pc:sldMk cId="2169388991" sldId="283"/>
            <ac:spMk id="4" creationId="{09EEFE9C-9F43-40B4-801F-EBDAFC65B9B7}"/>
          </ac:spMkLst>
        </pc:spChg>
        <pc:spChg chg="add">
          <ac:chgData name="Chooi Lin" userId="1c27052e85ae2020" providerId="LiveId" clId="{12D0DBB0-AF8C-4DB1-A8D6-D6F12ACA14DF}" dt="2022-01-12T00:48:00.371" v="1324" actId="26606"/>
          <ac:spMkLst>
            <pc:docMk/>
            <pc:sldMk cId="2169388991" sldId="283"/>
            <ac:spMk id="9" creationId="{1E234CF4-802C-4AA1-B540-36C3B838C462}"/>
          </ac:spMkLst>
        </pc:spChg>
        <pc:spChg chg="add">
          <ac:chgData name="Chooi Lin" userId="1c27052e85ae2020" providerId="LiveId" clId="{12D0DBB0-AF8C-4DB1-A8D6-D6F12ACA14DF}" dt="2022-01-12T00:48:00.371" v="1324" actId="26606"/>
          <ac:spMkLst>
            <pc:docMk/>
            <pc:sldMk cId="2169388991" sldId="283"/>
            <ac:spMk id="11" creationId="{A5271697-90F1-4A23-8EF2-0179F2EAFACB}"/>
          </ac:spMkLst>
        </pc:spChg>
        <pc:spChg chg="add">
          <ac:chgData name="Chooi Lin" userId="1c27052e85ae2020" providerId="LiveId" clId="{12D0DBB0-AF8C-4DB1-A8D6-D6F12ACA14DF}" dt="2022-01-12T00:48:00.371" v="1324" actId="26606"/>
          <ac:spMkLst>
            <pc:docMk/>
            <pc:sldMk cId="2169388991" sldId="283"/>
            <ac:spMk id="13" creationId="{D9F5512A-48E1-4C07-B75E-3CCC517B6804}"/>
          </ac:spMkLst>
        </pc:spChg>
        <pc:spChg chg="add">
          <ac:chgData name="Chooi Lin" userId="1c27052e85ae2020" providerId="LiveId" clId="{12D0DBB0-AF8C-4DB1-A8D6-D6F12ACA14DF}" dt="2022-01-12T00:48:00.371" v="1324" actId="26606"/>
          <ac:spMkLst>
            <pc:docMk/>
            <pc:sldMk cId="2169388991" sldId="283"/>
            <ac:spMk id="15" creationId="{9D800584-727A-48CF-8223-244AD9717CAA}"/>
          </ac:spMkLst>
        </pc:spChg>
        <pc:grpChg chg="add">
          <ac:chgData name="Chooi Lin" userId="1c27052e85ae2020" providerId="LiveId" clId="{12D0DBB0-AF8C-4DB1-A8D6-D6F12ACA14DF}" dt="2022-01-12T00:48:00.371" v="1324" actId="26606"/>
          <ac:grpSpMkLst>
            <pc:docMk/>
            <pc:sldMk cId="2169388991" sldId="283"/>
            <ac:grpSpMk id="17" creationId="{B0CED441-B73B-4907-9AF2-614CEAC6A182}"/>
          </ac:grpSpMkLst>
        </pc:grpChg>
        <pc:picChg chg="add del mod">
          <ac:chgData name="Chooi Lin" userId="1c27052e85ae2020" providerId="LiveId" clId="{12D0DBB0-AF8C-4DB1-A8D6-D6F12ACA14DF}" dt="2022-01-14T12:49:16.168" v="1367"/>
          <ac:picMkLst>
            <pc:docMk/>
            <pc:sldMk cId="2169388991" sldId="283"/>
            <ac:picMk id="5" creationId="{45807538-75D1-4093-8CF5-82CD5DBEDC55}"/>
          </ac:picMkLst>
        </pc:picChg>
        <pc:picChg chg="add mod ord">
          <ac:chgData name="Chooi Lin" userId="1c27052e85ae2020" providerId="LiveId" clId="{12D0DBB0-AF8C-4DB1-A8D6-D6F12ACA14DF}" dt="2022-01-14T14:51:08.710" v="1563" actId="167"/>
          <ac:picMkLst>
            <pc:docMk/>
            <pc:sldMk cId="2169388991" sldId="283"/>
            <ac:picMk id="6" creationId="{1B43B16F-CCB0-4D59-84D0-3EBE7D49887A}"/>
          </ac:picMkLst>
        </pc:picChg>
      </pc:sldChg>
      <pc:sldChg chg="addSp delSp modSp add mod">
        <pc:chgData name="Chooi Lin" userId="1c27052e85ae2020" providerId="LiveId" clId="{12D0DBB0-AF8C-4DB1-A8D6-D6F12ACA14DF}" dt="2022-01-14T14:52:16.295" v="1573" actId="167"/>
        <pc:sldMkLst>
          <pc:docMk/>
          <pc:sldMk cId="3391715502" sldId="284"/>
        </pc:sldMkLst>
        <pc:spChg chg="mod">
          <ac:chgData name="Chooi Lin" userId="1c27052e85ae2020" providerId="LiveId" clId="{12D0DBB0-AF8C-4DB1-A8D6-D6F12ACA14DF}" dt="2022-01-14T13:09:41.606" v="1528" actId="20577"/>
          <ac:spMkLst>
            <pc:docMk/>
            <pc:sldMk cId="3391715502" sldId="284"/>
            <ac:spMk id="2" creationId="{A7E7C5BB-6883-4EAC-8D4E-B98C3E1098B1}"/>
          </ac:spMkLst>
        </pc:spChg>
        <pc:spChg chg="mod">
          <ac:chgData name="Chooi Lin" userId="1c27052e85ae2020" providerId="LiveId" clId="{12D0DBB0-AF8C-4DB1-A8D6-D6F12ACA14DF}" dt="2022-01-14T13:07:55.891" v="1512" actId="20577"/>
          <ac:spMkLst>
            <pc:docMk/>
            <pc:sldMk cId="3391715502" sldId="284"/>
            <ac:spMk id="3" creationId="{F0E591B1-1E5E-4C6A-BEBB-2BCA8873C0BF}"/>
          </ac:spMkLst>
        </pc:spChg>
        <pc:picChg chg="add mod ord">
          <ac:chgData name="Chooi Lin" userId="1c27052e85ae2020" providerId="LiveId" clId="{12D0DBB0-AF8C-4DB1-A8D6-D6F12ACA14DF}" dt="2022-01-14T14:52:16.295" v="1573" actId="167"/>
          <ac:picMkLst>
            <pc:docMk/>
            <pc:sldMk cId="3391715502" sldId="284"/>
            <ac:picMk id="5" creationId="{223CF563-4141-452F-AB68-005E49096B1A}"/>
          </ac:picMkLst>
        </pc:picChg>
        <pc:picChg chg="del">
          <ac:chgData name="Chooi Lin" userId="1c27052e85ae2020" providerId="LiveId" clId="{12D0DBB0-AF8C-4DB1-A8D6-D6F12ACA14DF}" dt="2022-01-14T13:11:41.008" v="1552"/>
          <ac:picMkLst>
            <pc:docMk/>
            <pc:sldMk cId="3391715502" sldId="284"/>
            <ac:picMk id="9" creationId="{4DF7AD97-0B81-4FDA-B1A2-E068C8A27658}"/>
          </ac:picMkLst>
        </pc:picChg>
      </pc:sldChg>
      <pc:sldMasterChg chg="add del addSldLayout delSldLayout">
        <pc:chgData name="Chooi Lin" userId="1c27052e85ae2020" providerId="LiveId" clId="{12D0DBB0-AF8C-4DB1-A8D6-D6F12ACA14DF}" dt="2022-01-11T13:46:45.788" v="357" actId="47"/>
        <pc:sldMasterMkLst>
          <pc:docMk/>
          <pc:sldMasterMk cId="3720544193" sldId="2147483648"/>
        </pc:sldMasterMkLst>
        <pc:sldLayoutChg chg="add del">
          <pc:chgData name="Chooi Lin" userId="1c27052e85ae2020" providerId="LiveId" clId="{12D0DBB0-AF8C-4DB1-A8D6-D6F12ACA14DF}" dt="2022-01-11T13:46:45.788" v="357" actId="47"/>
          <pc:sldLayoutMkLst>
            <pc:docMk/>
            <pc:sldMasterMk cId="3720544193" sldId="2147483648"/>
            <pc:sldLayoutMk cId="2355873275" sldId="2147483650"/>
          </pc:sldLayoutMkLst>
        </pc:sldLayoutChg>
      </pc:sldMasterChg>
      <pc:sldMasterChg chg="add addSldLayout">
        <pc:chgData name="Chooi Lin" userId="1c27052e85ae2020" providerId="LiveId" clId="{12D0DBB0-AF8C-4DB1-A8D6-D6F12ACA14DF}" dt="2022-01-11T13:40:07.894" v="330" actId="27028"/>
        <pc:sldMasterMkLst>
          <pc:docMk/>
          <pc:sldMasterMk cId="3947581897" sldId="2147483671"/>
        </pc:sldMasterMkLst>
        <pc:sldLayoutChg chg="add">
          <pc:chgData name="Chooi Lin" userId="1c27052e85ae2020" providerId="LiveId" clId="{12D0DBB0-AF8C-4DB1-A8D6-D6F12ACA14DF}" dt="2022-01-11T13:40:07.894" v="330" actId="27028"/>
          <pc:sldLayoutMkLst>
            <pc:docMk/>
            <pc:sldMasterMk cId="3947581897" sldId="2147483671"/>
            <pc:sldLayoutMk cId="2301091054" sldId="2147483675"/>
          </pc:sldLayoutMkLst>
        </pc:sldLayoutChg>
      </pc:sldMasterChg>
      <pc:sldMasterChg chg="add del addSldLayout delSldLayout">
        <pc:chgData name="Chooi Lin" userId="1c27052e85ae2020" providerId="LiveId" clId="{12D0DBB0-AF8C-4DB1-A8D6-D6F12ACA14DF}" dt="2022-01-11T13:47:30.498" v="391" actId="47"/>
        <pc:sldMasterMkLst>
          <pc:docMk/>
          <pc:sldMasterMk cId="4020495223" sldId="2147483673"/>
        </pc:sldMasterMkLst>
        <pc:sldLayoutChg chg="add del">
          <pc:chgData name="Chooi Lin" userId="1c27052e85ae2020" providerId="LiveId" clId="{12D0DBB0-AF8C-4DB1-A8D6-D6F12ACA14DF}" dt="2022-01-11T13:47:30.498" v="391" actId="47"/>
          <pc:sldLayoutMkLst>
            <pc:docMk/>
            <pc:sldMasterMk cId="4020495223" sldId="2147483673"/>
            <pc:sldLayoutMk cId="2532771922" sldId="2147483663"/>
          </pc:sldLayoutMkLst>
        </pc:sldLayoutChg>
        <pc:sldLayoutChg chg="add del">
          <pc:chgData name="Chooi Lin" userId="1c27052e85ae2020" providerId="LiveId" clId="{12D0DBB0-AF8C-4DB1-A8D6-D6F12ACA14DF}" dt="2022-01-11T13:47:30.498" v="391" actId="47"/>
          <pc:sldLayoutMkLst>
            <pc:docMk/>
            <pc:sldMasterMk cId="4020495223" sldId="2147483673"/>
            <pc:sldLayoutMk cId="2699603469" sldId="2147483667"/>
          </pc:sldLayoutMkLst>
        </pc:sldLayoutChg>
      </pc:sldMasterChg>
      <pc:sldMasterChg chg="replId modSldLayout">
        <pc:chgData name="Chooi Lin" userId="1c27052e85ae2020" providerId="LiveId" clId="{12D0DBB0-AF8C-4DB1-A8D6-D6F12ACA14DF}" dt="2022-01-11T13:40:59.999" v="340" actId="27028"/>
        <pc:sldMasterMkLst>
          <pc:docMk/>
          <pc:sldMasterMk cId="3097404483" sldId="2147483676"/>
        </pc:sldMasterMkLst>
        <pc:sldLayoutChg chg="replId">
          <pc:chgData name="Chooi Lin" userId="1c27052e85ae2020" providerId="LiveId" clId="{12D0DBB0-AF8C-4DB1-A8D6-D6F12ACA14DF}" dt="2022-01-11T13:40:59.999" v="340" actId="27028"/>
          <pc:sldLayoutMkLst>
            <pc:docMk/>
            <pc:sldMasterMk cId="3097404483" sldId="2147483676"/>
            <pc:sldLayoutMk cId="3579900135" sldId="2147483677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9F390-49E0-4FEC-8577-6A005014C0B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B63FB7F-742B-46B8-830A-6893CB87B87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Indicator of soil quality (Vázquez et al. 2020) </a:t>
          </a:r>
        </a:p>
      </dgm:t>
    </dgm:pt>
    <dgm:pt modelId="{D6CDB278-AD59-495E-BFDF-32EC77B23A22}" type="parTrans" cxnId="{CF67F374-EC8C-494E-A3A1-51ECD7CFF8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06F272-8CF4-4AE7-B27C-96933793CB4A}" type="sibTrans" cxnId="{CF67F374-EC8C-494E-A3A1-51ECD7CFF8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E66756-6327-469E-9D35-52014DAB5F46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Stable protein with catalyst function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F79DED-3F1D-4857-BB58-63DED8630B77}" type="parTrans" cxnId="{1257FAC8-C2BF-498A-956B-A3533925692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DEB106-8B51-4826-9652-B288CECDD78D}" type="sibTrans" cxnId="{1257FAC8-C2BF-498A-956B-A3533925692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0D5596-1F8A-469C-A928-994D445D855D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Source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92DCCC-423F-41B1-BD63-79E6DCEB1107}" type="parTrans" cxnId="{4F3DDDB2-57E7-4DCB-92EC-0E209D02F06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13590A-7DEA-4E02-ACEE-C855DF43E47B}" type="sibTrans" cxnId="{4F3DDDB2-57E7-4DCB-92EC-0E209D02F06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D63CF6-2236-4BFB-9611-7B9FD0B3EF54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plant root residue 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00635D-3170-41D6-A223-567061FF15F8}" type="parTrans" cxnId="{9C358913-E27E-4E85-9E94-65DF0295124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A7142C-C557-491A-B797-A31F4910D6BC}" type="sibTrans" cxnId="{9C358913-E27E-4E85-9E94-65DF0295124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A975CC-741F-4C4C-B837-2BAE54F4637B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animal and microbes excretion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19F14-1015-4979-9614-DE98CF015739}" type="parTrans" cxnId="{9F46ED98-58A7-4378-AACE-427D9BA5ECB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5F641F-BAB8-4078-B5F8-7BD3B0752BA7}" type="sibTrans" cxnId="{9F46ED98-58A7-4378-AACE-427D9BA5ECB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92C574-6D4F-4032-8149-974899154DA6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Vital in the nutrient cycle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FFAC21-A65A-4942-B12C-AD55D80F552E}" type="parTrans" cxnId="{31C83E02-BA7A-4D26-85CD-166E6D5DD47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5D489-93DD-44CC-ADF3-1AEA6EA3AED9}" type="sibTrans" cxnId="{31C83E02-BA7A-4D26-85CD-166E6D5DD47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9B6BA-EB34-4B57-BEA0-B365BFBA9D1E}" type="pres">
      <dgm:prSet presAssocID="{81A9F390-49E0-4FEC-8577-6A005014C0B8}" presName="root" presStyleCnt="0">
        <dgm:presLayoutVars>
          <dgm:dir/>
          <dgm:resizeHandles val="exact"/>
        </dgm:presLayoutVars>
      </dgm:prSet>
      <dgm:spPr/>
    </dgm:pt>
    <dgm:pt modelId="{B50EC708-B4AE-46CC-ABCB-77FDCBE3956B}" type="pres">
      <dgm:prSet presAssocID="{4B63FB7F-742B-46B8-830A-6893CB87B87D}" presName="compNode" presStyleCnt="0"/>
      <dgm:spPr/>
    </dgm:pt>
    <dgm:pt modelId="{49C011CB-971A-42EE-9320-EFE69D33F653}" type="pres">
      <dgm:prSet presAssocID="{4B63FB7F-742B-46B8-830A-6893CB87B87D}" presName="bgRect" presStyleLbl="bgShp" presStyleIdx="0" presStyleCnt="4"/>
      <dgm:spPr/>
    </dgm:pt>
    <dgm:pt modelId="{08EAEF87-399F-4F2F-95FC-F11B007F31CC}" type="pres">
      <dgm:prSet presAssocID="{4B63FB7F-742B-46B8-830A-6893CB87B87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9010FBF3-FB0F-4871-B23F-9FF2657FBDD8}" type="pres">
      <dgm:prSet presAssocID="{4B63FB7F-742B-46B8-830A-6893CB87B87D}" presName="spaceRect" presStyleCnt="0"/>
      <dgm:spPr/>
    </dgm:pt>
    <dgm:pt modelId="{DAB13826-1CC0-4741-B700-8923879D62D8}" type="pres">
      <dgm:prSet presAssocID="{4B63FB7F-742B-46B8-830A-6893CB87B87D}" presName="parTx" presStyleLbl="revTx" presStyleIdx="0" presStyleCnt="5">
        <dgm:presLayoutVars>
          <dgm:chMax val="0"/>
          <dgm:chPref val="0"/>
        </dgm:presLayoutVars>
      </dgm:prSet>
      <dgm:spPr/>
    </dgm:pt>
    <dgm:pt modelId="{B70EC556-13F1-48ED-B76B-5C97FFBAEE4C}" type="pres">
      <dgm:prSet presAssocID="{E506F272-8CF4-4AE7-B27C-96933793CB4A}" presName="sibTrans" presStyleCnt="0"/>
      <dgm:spPr/>
    </dgm:pt>
    <dgm:pt modelId="{D4CE29AF-6A54-4FD0-91F0-A901F63C9367}" type="pres">
      <dgm:prSet presAssocID="{D3E66756-6327-469E-9D35-52014DAB5F46}" presName="compNode" presStyleCnt="0"/>
      <dgm:spPr/>
    </dgm:pt>
    <dgm:pt modelId="{C046DA3A-AB3F-4941-9C5B-62E53F4FD2AF}" type="pres">
      <dgm:prSet presAssocID="{D3E66756-6327-469E-9D35-52014DAB5F46}" presName="bgRect" presStyleLbl="bgShp" presStyleIdx="1" presStyleCnt="4"/>
      <dgm:spPr/>
    </dgm:pt>
    <dgm:pt modelId="{AC9E49E8-F25B-4A06-AF2B-E014FFEF0BD0}" type="pres">
      <dgm:prSet presAssocID="{D3E66756-6327-469E-9D35-52014DAB5F4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9CA28A44-6814-4AEC-AB6E-B36602A5202D}" type="pres">
      <dgm:prSet presAssocID="{D3E66756-6327-469E-9D35-52014DAB5F46}" presName="spaceRect" presStyleCnt="0"/>
      <dgm:spPr/>
    </dgm:pt>
    <dgm:pt modelId="{B7010C31-B02C-436D-B2C4-2ECCE13B04D6}" type="pres">
      <dgm:prSet presAssocID="{D3E66756-6327-469E-9D35-52014DAB5F46}" presName="parTx" presStyleLbl="revTx" presStyleIdx="1" presStyleCnt="5">
        <dgm:presLayoutVars>
          <dgm:chMax val="0"/>
          <dgm:chPref val="0"/>
        </dgm:presLayoutVars>
      </dgm:prSet>
      <dgm:spPr/>
    </dgm:pt>
    <dgm:pt modelId="{C6ECB011-246B-4971-ACF4-61F4EAE6BECB}" type="pres">
      <dgm:prSet presAssocID="{EBDEB106-8B51-4826-9652-B288CECDD78D}" presName="sibTrans" presStyleCnt="0"/>
      <dgm:spPr/>
    </dgm:pt>
    <dgm:pt modelId="{F6197744-605C-4690-93AE-D7AEED1FB87D}" type="pres">
      <dgm:prSet presAssocID="{1D0D5596-1F8A-469C-A928-994D445D855D}" presName="compNode" presStyleCnt="0"/>
      <dgm:spPr/>
    </dgm:pt>
    <dgm:pt modelId="{E3FF2BDA-EB70-4BB9-96A4-2000F0EDA723}" type="pres">
      <dgm:prSet presAssocID="{1D0D5596-1F8A-469C-A928-994D445D855D}" presName="bgRect" presStyleLbl="bgShp" presStyleIdx="2" presStyleCnt="4"/>
      <dgm:spPr/>
    </dgm:pt>
    <dgm:pt modelId="{D699C4F6-DA70-4E93-B254-92B4F65077B7}" type="pres">
      <dgm:prSet presAssocID="{1D0D5596-1F8A-469C-A928-994D445D85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B598B21F-37B4-4434-95DD-C5916E315C40}" type="pres">
      <dgm:prSet presAssocID="{1D0D5596-1F8A-469C-A928-994D445D855D}" presName="spaceRect" presStyleCnt="0"/>
      <dgm:spPr/>
    </dgm:pt>
    <dgm:pt modelId="{F59657ED-201C-48AC-AFAF-A985FD35EA42}" type="pres">
      <dgm:prSet presAssocID="{1D0D5596-1F8A-469C-A928-994D445D855D}" presName="parTx" presStyleLbl="revTx" presStyleIdx="2" presStyleCnt="5">
        <dgm:presLayoutVars>
          <dgm:chMax val="0"/>
          <dgm:chPref val="0"/>
        </dgm:presLayoutVars>
      </dgm:prSet>
      <dgm:spPr/>
    </dgm:pt>
    <dgm:pt modelId="{026002E9-F1C2-44C7-931E-73A3F9A03E35}" type="pres">
      <dgm:prSet presAssocID="{1D0D5596-1F8A-469C-A928-994D445D855D}" presName="desTx" presStyleLbl="revTx" presStyleIdx="3" presStyleCnt="5">
        <dgm:presLayoutVars/>
      </dgm:prSet>
      <dgm:spPr/>
    </dgm:pt>
    <dgm:pt modelId="{5F25BE6C-568D-4C2F-8366-816378FDEACD}" type="pres">
      <dgm:prSet presAssocID="{3F13590A-7DEA-4E02-ACEE-C855DF43E47B}" presName="sibTrans" presStyleCnt="0"/>
      <dgm:spPr/>
    </dgm:pt>
    <dgm:pt modelId="{B12C4DD5-4828-46DF-9AEA-2D2D620393D1}" type="pres">
      <dgm:prSet presAssocID="{A192C574-6D4F-4032-8149-974899154DA6}" presName="compNode" presStyleCnt="0"/>
      <dgm:spPr/>
    </dgm:pt>
    <dgm:pt modelId="{70A152A9-241F-4223-9CCB-6984E62EF225}" type="pres">
      <dgm:prSet presAssocID="{A192C574-6D4F-4032-8149-974899154DA6}" presName="bgRect" presStyleLbl="bgShp" presStyleIdx="3" presStyleCnt="4"/>
      <dgm:spPr/>
    </dgm:pt>
    <dgm:pt modelId="{644B088D-8E93-4088-8FB2-FD22664AB610}" type="pres">
      <dgm:prSet presAssocID="{A192C574-6D4F-4032-8149-974899154D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DCBF89C-045D-4939-9C1B-5DADC049FA09}" type="pres">
      <dgm:prSet presAssocID="{A192C574-6D4F-4032-8149-974899154DA6}" presName="spaceRect" presStyleCnt="0"/>
      <dgm:spPr/>
    </dgm:pt>
    <dgm:pt modelId="{F706BC98-B8B4-480E-9BED-874CDBE1E950}" type="pres">
      <dgm:prSet presAssocID="{A192C574-6D4F-4032-8149-974899154DA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1C83E02-BA7A-4D26-85CD-166E6D5DD475}" srcId="{81A9F390-49E0-4FEC-8577-6A005014C0B8}" destId="{A192C574-6D4F-4032-8149-974899154DA6}" srcOrd="3" destOrd="0" parTransId="{46FFAC21-A65A-4942-B12C-AD55D80F552E}" sibTransId="{8B35D489-93DD-44CC-ADF3-1AEA6EA3AED9}"/>
    <dgm:cxn modelId="{9C358913-E27E-4E85-9E94-65DF0295124F}" srcId="{1D0D5596-1F8A-469C-A928-994D445D855D}" destId="{D0D63CF6-2236-4BFB-9611-7B9FD0B3EF54}" srcOrd="0" destOrd="0" parTransId="{4F00635D-3170-41D6-A223-567061FF15F8}" sibTransId="{D8A7142C-C557-491A-B797-A31F4910D6BC}"/>
    <dgm:cxn modelId="{F1CA931F-2F3A-4F66-9C0C-EF8023716048}" type="presOf" srcId="{D3E66756-6327-469E-9D35-52014DAB5F46}" destId="{B7010C31-B02C-436D-B2C4-2ECCE13B04D6}" srcOrd="0" destOrd="0" presId="urn:microsoft.com/office/officeart/2018/2/layout/IconVerticalSolidList"/>
    <dgm:cxn modelId="{20E0E632-16B1-4E94-8C91-0889ACF67CA2}" type="presOf" srcId="{63A975CC-741F-4C4C-B837-2BAE54F4637B}" destId="{026002E9-F1C2-44C7-931E-73A3F9A03E35}" srcOrd="0" destOrd="1" presId="urn:microsoft.com/office/officeart/2018/2/layout/IconVerticalSolidList"/>
    <dgm:cxn modelId="{4D0CBB62-6710-472B-ACD3-A48CA887B342}" type="presOf" srcId="{D0D63CF6-2236-4BFB-9611-7B9FD0B3EF54}" destId="{026002E9-F1C2-44C7-931E-73A3F9A03E35}" srcOrd="0" destOrd="0" presId="urn:microsoft.com/office/officeart/2018/2/layout/IconVerticalSolidList"/>
    <dgm:cxn modelId="{647EDB53-B3B4-4C72-9879-269543FCBE1E}" type="presOf" srcId="{1D0D5596-1F8A-469C-A928-994D445D855D}" destId="{F59657ED-201C-48AC-AFAF-A985FD35EA42}" srcOrd="0" destOrd="0" presId="urn:microsoft.com/office/officeart/2018/2/layout/IconVerticalSolidList"/>
    <dgm:cxn modelId="{CF67F374-EC8C-494E-A3A1-51ECD7CFF8F6}" srcId="{81A9F390-49E0-4FEC-8577-6A005014C0B8}" destId="{4B63FB7F-742B-46B8-830A-6893CB87B87D}" srcOrd="0" destOrd="0" parTransId="{D6CDB278-AD59-495E-BFDF-32EC77B23A22}" sibTransId="{E506F272-8CF4-4AE7-B27C-96933793CB4A}"/>
    <dgm:cxn modelId="{DCC19F85-D0EF-42CF-A399-96AA67BA66D3}" type="presOf" srcId="{A192C574-6D4F-4032-8149-974899154DA6}" destId="{F706BC98-B8B4-480E-9BED-874CDBE1E950}" srcOrd="0" destOrd="0" presId="urn:microsoft.com/office/officeart/2018/2/layout/IconVerticalSolidList"/>
    <dgm:cxn modelId="{5D03D786-CC5A-4FB6-902C-CDA3C3D045F2}" type="presOf" srcId="{4B63FB7F-742B-46B8-830A-6893CB87B87D}" destId="{DAB13826-1CC0-4741-B700-8923879D62D8}" srcOrd="0" destOrd="0" presId="urn:microsoft.com/office/officeart/2018/2/layout/IconVerticalSolidList"/>
    <dgm:cxn modelId="{9F46ED98-58A7-4378-AACE-427D9BA5ECBD}" srcId="{1D0D5596-1F8A-469C-A928-994D445D855D}" destId="{63A975CC-741F-4C4C-B837-2BAE54F4637B}" srcOrd="1" destOrd="0" parTransId="{A0319F14-1015-4979-9614-DE98CF015739}" sibTransId="{885F641F-BAB8-4078-B5F8-7BD3B0752BA7}"/>
    <dgm:cxn modelId="{4F3DDDB2-57E7-4DCB-92EC-0E209D02F06E}" srcId="{81A9F390-49E0-4FEC-8577-6A005014C0B8}" destId="{1D0D5596-1F8A-469C-A928-994D445D855D}" srcOrd="2" destOrd="0" parTransId="{3492DCCC-423F-41B1-BD63-79E6DCEB1107}" sibTransId="{3F13590A-7DEA-4E02-ACEE-C855DF43E47B}"/>
    <dgm:cxn modelId="{79249DC0-CFE0-40E9-A8BC-9AC992E410A6}" type="presOf" srcId="{81A9F390-49E0-4FEC-8577-6A005014C0B8}" destId="{7749B6BA-EB34-4B57-BEA0-B365BFBA9D1E}" srcOrd="0" destOrd="0" presId="urn:microsoft.com/office/officeart/2018/2/layout/IconVerticalSolidList"/>
    <dgm:cxn modelId="{1257FAC8-C2BF-498A-956B-A3533925692E}" srcId="{81A9F390-49E0-4FEC-8577-6A005014C0B8}" destId="{D3E66756-6327-469E-9D35-52014DAB5F46}" srcOrd="1" destOrd="0" parTransId="{0BF79DED-3F1D-4857-BB58-63DED8630B77}" sibTransId="{EBDEB106-8B51-4826-9652-B288CECDD78D}"/>
    <dgm:cxn modelId="{759C5443-C3B8-4C84-88CA-CF721A30938D}" type="presParOf" srcId="{7749B6BA-EB34-4B57-BEA0-B365BFBA9D1E}" destId="{B50EC708-B4AE-46CC-ABCB-77FDCBE3956B}" srcOrd="0" destOrd="0" presId="urn:microsoft.com/office/officeart/2018/2/layout/IconVerticalSolidList"/>
    <dgm:cxn modelId="{5C9EB762-FE8C-413E-A8F7-B097923B87F2}" type="presParOf" srcId="{B50EC708-B4AE-46CC-ABCB-77FDCBE3956B}" destId="{49C011CB-971A-42EE-9320-EFE69D33F653}" srcOrd="0" destOrd="0" presId="urn:microsoft.com/office/officeart/2018/2/layout/IconVerticalSolidList"/>
    <dgm:cxn modelId="{CD004472-D10B-4B93-8B15-E6B6255F602F}" type="presParOf" srcId="{B50EC708-B4AE-46CC-ABCB-77FDCBE3956B}" destId="{08EAEF87-399F-4F2F-95FC-F11B007F31CC}" srcOrd="1" destOrd="0" presId="urn:microsoft.com/office/officeart/2018/2/layout/IconVerticalSolidList"/>
    <dgm:cxn modelId="{02A50793-0088-47B6-9536-761978A1E2E2}" type="presParOf" srcId="{B50EC708-B4AE-46CC-ABCB-77FDCBE3956B}" destId="{9010FBF3-FB0F-4871-B23F-9FF2657FBDD8}" srcOrd="2" destOrd="0" presId="urn:microsoft.com/office/officeart/2018/2/layout/IconVerticalSolidList"/>
    <dgm:cxn modelId="{B6AC29B2-778E-4846-9E66-E084AFACED26}" type="presParOf" srcId="{B50EC708-B4AE-46CC-ABCB-77FDCBE3956B}" destId="{DAB13826-1CC0-4741-B700-8923879D62D8}" srcOrd="3" destOrd="0" presId="urn:microsoft.com/office/officeart/2018/2/layout/IconVerticalSolidList"/>
    <dgm:cxn modelId="{F0E895FF-C4F5-4CC8-BF3C-113B919004DE}" type="presParOf" srcId="{7749B6BA-EB34-4B57-BEA0-B365BFBA9D1E}" destId="{B70EC556-13F1-48ED-B76B-5C97FFBAEE4C}" srcOrd="1" destOrd="0" presId="urn:microsoft.com/office/officeart/2018/2/layout/IconVerticalSolidList"/>
    <dgm:cxn modelId="{FC149099-DE22-437B-A5DB-CB56C237D0EE}" type="presParOf" srcId="{7749B6BA-EB34-4B57-BEA0-B365BFBA9D1E}" destId="{D4CE29AF-6A54-4FD0-91F0-A901F63C9367}" srcOrd="2" destOrd="0" presId="urn:microsoft.com/office/officeart/2018/2/layout/IconVerticalSolidList"/>
    <dgm:cxn modelId="{C3082982-B834-4014-A2A5-A53694A6C1BF}" type="presParOf" srcId="{D4CE29AF-6A54-4FD0-91F0-A901F63C9367}" destId="{C046DA3A-AB3F-4941-9C5B-62E53F4FD2AF}" srcOrd="0" destOrd="0" presId="urn:microsoft.com/office/officeart/2018/2/layout/IconVerticalSolidList"/>
    <dgm:cxn modelId="{57DE5BAF-B3F9-4A56-8318-68AF62F0C18C}" type="presParOf" srcId="{D4CE29AF-6A54-4FD0-91F0-A901F63C9367}" destId="{AC9E49E8-F25B-4A06-AF2B-E014FFEF0BD0}" srcOrd="1" destOrd="0" presId="urn:microsoft.com/office/officeart/2018/2/layout/IconVerticalSolidList"/>
    <dgm:cxn modelId="{4F1FE802-D4B6-4A96-8FF4-653CE0EA3A7A}" type="presParOf" srcId="{D4CE29AF-6A54-4FD0-91F0-A901F63C9367}" destId="{9CA28A44-6814-4AEC-AB6E-B36602A5202D}" srcOrd="2" destOrd="0" presId="urn:microsoft.com/office/officeart/2018/2/layout/IconVerticalSolidList"/>
    <dgm:cxn modelId="{9CE4CED7-6CDA-420D-BB27-3D40E2AB0927}" type="presParOf" srcId="{D4CE29AF-6A54-4FD0-91F0-A901F63C9367}" destId="{B7010C31-B02C-436D-B2C4-2ECCE13B04D6}" srcOrd="3" destOrd="0" presId="urn:microsoft.com/office/officeart/2018/2/layout/IconVerticalSolidList"/>
    <dgm:cxn modelId="{FCADF21E-5D55-4CD9-8E1F-B11069955667}" type="presParOf" srcId="{7749B6BA-EB34-4B57-BEA0-B365BFBA9D1E}" destId="{C6ECB011-246B-4971-ACF4-61F4EAE6BECB}" srcOrd="3" destOrd="0" presId="urn:microsoft.com/office/officeart/2018/2/layout/IconVerticalSolidList"/>
    <dgm:cxn modelId="{A832975D-216C-4745-9509-B74D63DF278F}" type="presParOf" srcId="{7749B6BA-EB34-4B57-BEA0-B365BFBA9D1E}" destId="{F6197744-605C-4690-93AE-D7AEED1FB87D}" srcOrd="4" destOrd="0" presId="urn:microsoft.com/office/officeart/2018/2/layout/IconVerticalSolidList"/>
    <dgm:cxn modelId="{16E3B02D-DA89-44C5-94C9-C99619C92876}" type="presParOf" srcId="{F6197744-605C-4690-93AE-D7AEED1FB87D}" destId="{E3FF2BDA-EB70-4BB9-96A4-2000F0EDA723}" srcOrd="0" destOrd="0" presId="urn:microsoft.com/office/officeart/2018/2/layout/IconVerticalSolidList"/>
    <dgm:cxn modelId="{B627EC29-3126-4EE3-BE63-151D50A08C68}" type="presParOf" srcId="{F6197744-605C-4690-93AE-D7AEED1FB87D}" destId="{D699C4F6-DA70-4E93-B254-92B4F65077B7}" srcOrd="1" destOrd="0" presId="urn:microsoft.com/office/officeart/2018/2/layout/IconVerticalSolidList"/>
    <dgm:cxn modelId="{0150C8DA-2A37-4189-8859-E5F0E87FCEC1}" type="presParOf" srcId="{F6197744-605C-4690-93AE-D7AEED1FB87D}" destId="{B598B21F-37B4-4434-95DD-C5916E315C40}" srcOrd="2" destOrd="0" presId="urn:microsoft.com/office/officeart/2018/2/layout/IconVerticalSolidList"/>
    <dgm:cxn modelId="{4B0A0D2E-0A6A-4B2E-A9EF-52E021B69617}" type="presParOf" srcId="{F6197744-605C-4690-93AE-D7AEED1FB87D}" destId="{F59657ED-201C-48AC-AFAF-A985FD35EA42}" srcOrd="3" destOrd="0" presId="urn:microsoft.com/office/officeart/2018/2/layout/IconVerticalSolidList"/>
    <dgm:cxn modelId="{4F4DD5AD-2BB9-4E3B-B38F-7EB134023122}" type="presParOf" srcId="{F6197744-605C-4690-93AE-D7AEED1FB87D}" destId="{026002E9-F1C2-44C7-931E-73A3F9A03E35}" srcOrd="4" destOrd="0" presId="urn:microsoft.com/office/officeart/2018/2/layout/IconVerticalSolidList"/>
    <dgm:cxn modelId="{B1EE6082-DB54-4CAB-BAF9-E97D8D63D45A}" type="presParOf" srcId="{7749B6BA-EB34-4B57-BEA0-B365BFBA9D1E}" destId="{5F25BE6C-568D-4C2F-8366-816378FDEACD}" srcOrd="5" destOrd="0" presId="urn:microsoft.com/office/officeart/2018/2/layout/IconVerticalSolidList"/>
    <dgm:cxn modelId="{8B4CADEA-4F33-4C79-905A-9F3DEDFFE144}" type="presParOf" srcId="{7749B6BA-EB34-4B57-BEA0-B365BFBA9D1E}" destId="{B12C4DD5-4828-46DF-9AEA-2D2D620393D1}" srcOrd="6" destOrd="0" presId="urn:microsoft.com/office/officeart/2018/2/layout/IconVerticalSolidList"/>
    <dgm:cxn modelId="{9BF056E1-11E7-4DF9-AC6C-88D39F643781}" type="presParOf" srcId="{B12C4DD5-4828-46DF-9AEA-2D2D620393D1}" destId="{70A152A9-241F-4223-9CCB-6984E62EF225}" srcOrd="0" destOrd="0" presId="urn:microsoft.com/office/officeart/2018/2/layout/IconVerticalSolidList"/>
    <dgm:cxn modelId="{06AE1B23-FBC9-405A-9651-B5F3EABF611C}" type="presParOf" srcId="{B12C4DD5-4828-46DF-9AEA-2D2D620393D1}" destId="{644B088D-8E93-4088-8FB2-FD22664AB610}" srcOrd="1" destOrd="0" presId="urn:microsoft.com/office/officeart/2018/2/layout/IconVerticalSolidList"/>
    <dgm:cxn modelId="{F0E7E745-F492-40EE-BE3E-5665B6637559}" type="presParOf" srcId="{B12C4DD5-4828-46DF-9AEA-2D2D620393D1}" destId="{4DCBF89C-045D-4939-9C1B-5DADC049FA09}" srcOrd="2" destOrd="0" presId="urn:microsoft.com/office/officeart/2018/2/layout/IconVerticalSolidList"/>
    <dgm:cxn modelId="{7B6371D3-DADC-4875-B2B8-0516205A455D}" type="presParOf" srcId="{B12C4DD5-4828-46DF-9AEA-2D2D620393D1}" destId="{F706BC98-B8B4-480E-9BED-874CDBE1E9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943C90-1973-47B5-8A9B-19411A71683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6067E8DE-4BA6-4BC8-8BF8-F73931F46F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Highly versatile method </a:t>
          </a:r>
        </a:p>
      </dgm:t>
    </dgm:pt>
    <dgm:pt modelId="{18453366-D3C6-4627-9236-D672200D07E1}" type="parTrans" cxnId="{07D312DE-6272-4028-A3AB-0C215B4DB3F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92101C-23CC-4AAB-841E-6105A6808B60}" type="sibTrans" cxnId="{07D312DE-6272-4028-A3AB-0C215B4DB3F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1A8FEC-A839-4502-99A2-8E49CACA06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Anaerobic </a:t>
          </a:r>
        </a:p>
      </dgm:t>
    </dgm:pt>
    <dgm:pt modelId="{C647E5C9-6B11-4843-BBB2-6DFE9215A0C3}" type="parTrans" cxnId="{404AF5E8-EF25-4DDC-8EA2-E64AC185FA7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78F8F0-E7EE-4114-93EF-6BB3D9995FEB}" type="sibTrans" cxnId="{404AF5E8-EF25-4DDC-8EA2-E64AC185FA7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11091F-FC85-47DE-B9AE-16D22521E6A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Low emission of greenhouse gasses 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6A35D-8A2D-4ED7-9274-F41A9B9A3C02}" type="parTrans" cxnId="{FE3486AB-E761-449F-9139-F76EFF6F3C0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AD9562-082E-4E1E-AB81-6EE4CE639B77}" type="sibTrans" cxnId="{FE3486AB-E761-449F-9139-F76EFF6F3C0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9DC5CC-9C01-4760-99C1-6739492D60F1}" type="pres">
      <dgm:prSet presAssocID="{80943C90-1973-47B5-8A9B-19411A71683A}" presName="root" presStyleCnt="0">
        <dgm:presLayoutVars>
          <dgm:dir/>
          <dgm:resizeHandles val="exact"/>
        </dgm:presLayoutVars>
      </dgm:prSet>
      <dgm:spPr/>
    </dgm:pt>
    <dgm:pt modelId="{8C9479F1-1015-4DBD-A76C-4E37B9152E18}" type="pres">
      <dgm:prSet presAssocID="{6067E8DE-4BA6-4BC8-8BF8-F73931F46FF6}" presName="compNode" presStyleCnt="0"/>
      <dgm:spPr/>
    </dgm:pt>
    <dgm:pt modelId="{495EF675-6BFB-4808-B71D-7D12A5ED6F16}" type="pres">
      <dgm:prSet presAssocID="{6067E8DE-4BA6-4BC8-8BF8-F73931F46FF6}" presName="bgRect" presStyleLbl="bgShp" presStyleIdx="0" presStyleCnt="3"/>
      <dgm:spPr/>
    </dgm:pt>
    <dgm:pt modelId="{F85CCBE0-7FCD-41C9-9E14-9FD6B0A7FBDF}" type="pres">
      <dgm:prSet presAssocID="{6067E8DE-4BA6-4BC8-8BF8-F73931F46FF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DF6160A-8BB5-4B95-98A8-FE7462E18700}" type="pres">
      <dgm:prSet presAssocID="{6067E8DE-4BA6-4BC8-8BF8-F73931F46FF6}" presName="spaceRect" presStyleCnt="0"/>
      <dgm:spPr/>
    </dgm:pt>
    <dgm:pt modelId="{6AAC38F2-DEF6-4005-9D67-EC480B0466DA}" type="pres">
      <dgm:prSet presAssocID="{6067E8DE-4BA6-4BC8-8BF8-F73931F46FF6}" presName="parTx" presStyleLbl="revTx" presStyleIdx="0" presStyleCnt="3">
        <dgm:presLayoutVars>
          <dgm:chMax val="0"/>
          <dgm:chPref val="0"/>
        </dgm:presLayoutVars>
      </dgm:prSet>
      <dgm:spPr/>
    </dgm:pt>
    <dgm:pt modelId="{DB0D1383-1DCB-4797-B1A5-536C6F25D74F}" type="pres">
      <dgm:prSet presAssocID="{F592101C-23CC-4AAB-841E-6105A6808B60}" presName="sibTrans" presStyleCnt="0"/>
      <dgm:spPr/>
    </dgm:pt>
    <dgm:pt modelId="{2D62CC9B-DA5C-41C3-BA90-EBDEA489BA42}" type="pres">
      <dgm:prSet presAssocID="{0E1A8FEC-A839-4502-99A2-8E49CACA0616}" presName="compNode" presStyleCnt="0"/>
      <dgm:spPr/>
    </dgm:pt>
    <dgm:pt modelId="{A061B409-F5C4-4530-A047-B7F70B35B770}" type="pres">
      <dgm:prSet presAssocID="{0E1A8FEC-A839-4502-99A2-8E49CACA0616}" presName="bgRect" presStyleLbl="bgShp" presStyleIdx="1" presStyleCnt="3"/>
      <dgm:spPr/>
    </dgm:pt>
    <dgm:pt modelId="{2495CF4F-D0A8-49F5-9A96-9A7F956FD9B7}" type="pres">
      <dgm:prSet presAssocID="{0E1A8FEC-A839-4502-99A2-8E49CACA06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19DE6DC7-6AB2-4339-8DE5-1A7B1AAA27E8}" type="pres">
      <dgm:prSet presAssocID="{0E1A8FEC-A839-4502-99A2-8E49CACA0616}" presName="spaceRect" presStyleCnt="0"/>
      <dgm:spPr/>
    </dgm:pt>
    <dgm:pt modelId="{7D610B82-EFBA-4361-B3E6-654F859D7776}" type="pres">
      <dgm:prSet presAssocID="{0E1A8FEC-A839-4502-99A2-8E49CACA0616}" presName="parTx" presStyleLbl="revTx" presStyleIdx="1" presStyleCnt="3">
        <dgm:presLayoutVars>
          <dgm:chMax val="0"/>
          <dgm:chPref val="0"/>
        </dgm:presLayoutVars>
      </dgm:prSet>
      <dgm:spPr/>
    </dgm:pt>
    <dgm:pt modelId="{9CA26861-2025-4041-98B3-D8F8316F2616}" type="pres">
      <dgm:prSet presAssocID="{7378F8F0-E7EE-4114-93EF-6BB3D9995FEB}" presName="sibTrans" presStyleCnt="0"/>
      <dgm:spPr/>
    </dgm:pt>
    <dgm:pt modelId="{16B8538F-AAA8-4563-9B4A-E432D05DF215}" type="pres">
      <dgm:prSet presAssocID="{6011091F-FC85-47DE-B9AE-16D22521E6A0}" presName="compNode" presStyleCnt="0"/>
      <dgm:spPr/>
    </dgm:pt>
    <dgm:pt modelId="{E6C6251B-6DB9-4BE5-A38D-26CCBE537A20}" type="pres">
      <dgm:prSet presAssocID="{6011091F-FC85-47DE-B9AE-16D22521E6A0}" presName="bgRect" presStyleLbl="bgShp" presStyleIdx="2" presStyleCnt="3"/>
      <dgm:spPr/>
    </dgm:pt>
    <dgm:pt modelId="{FFCE6EDE-9F34-4A71-A037-A734533C760F}" type="pres">
      <dgm:prSet presAssocID="{6011091F-FC85-47DE-B9AE-16D22521E6A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6DE98D4-30A2-4A13-ABCE-7A6858CA293E}" type="pres">
      <dgm:prSet presAssocID="{6011091F-FC85-47DE-B9AE-16D22521E6A0}" presName="spaceRect" presStyleCnt="0"/>
      <dgm:spPr/>
    </dgm:pt>
    <dgm:pt modelId="{B982398C-F981-4D82-8F1C-761B2EEA0E70}" type="pres">
      <dgm:prSet presAssocID="{6011091F-FC85-47DE-B9AE-16D22521E6A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18CC236-7876-4F73-91AD-33352E1C184F}" type="presOf" srcId="{0E1A8FEC-A839-4502-99A2-8E49CACA0616}" destId="{7D610B82-EFBA-4361-B3E6-654F859D7776}" srcOrd="0" destOrd="0" presId="urn:microsoft.com/office/officeart/2018/2/layout/IconVerticalSolidList"/>
    <dgm:cxn modelId="{C0920049-5D18-4920-ACD2-25FD7911A44E}" type="presOf" srcId="{6011091F-FC85-47DE-B9AE-16D22521E6A0}" destId="{B982398C-F981-4D82-8F1C-761B2EEA0E70}" srcOrd="0" destOrd="0" presId="urn:microsoft.com/office/officeart/2018/2/layout/IconVerticalSolidList"/>
    <dgm:cxn modelId="{FAEA937F-F238-4F5E-AA38-653FB42C7A7E}" type="presOf" srcId="{6067E8DE-4BA6-4BC8-8BF8-F73931F46FF6}" destId="{6AAC38F2-DEF6-4005-9D67-EC480B0466DA}" srcOrd="0" destOrd="0" presId="urn:microsoft.com/office/officeart/2018/2/layout/IconVerticalSolidList"/>
    <dgm:cxn modelId="{FE3486AB-E761-449F-9139-F76EFF6F3C00}" srcId="{80943C90-1973-47B5-8A9B-19411A71683A}" destId="{6011091F-FC85-47DE-B9AE-16D22521E6A0}" srcOrd="2" destOrd="0" parTransId="{5EE6A35D-8A2D-4ED7-9274-F41A9B9A3C02}" sibTransId="{FDAD9562-082E-4E1E-AB81-6EE4CE639B77}"/>
    <dgm:cxn modelId="{07D312DE-6272-4028-A3AB-0C215B4DB3F7}" srcId="{80943C90-1973-47B5-8A9B-19411A71683A}" destId="{6067E8DE-4BA6-4BC8-8BF8-F73931F46FF6}" srcOrd="0" destOrd="0" parTransId="{18453366-D3C6-4627-9236-D672200D07E1}" sibTransId="{F592101C-23CC-4AAB-841E-6105A6808B60}"/>
    <dgm:cxn modelId="{12000DE1-47DE-417C-AE7E-D085EED92810}" type="presOf" srcId="{80943C90-1973-47B5-8A9B-19411A71683A}" destId="{FC9DC5CC-9C01-4760-99C1-6739492D60F1}" srcOrd="0" destOrd="0" presId="urn:microsoft.com/office/officeart/2018/2/layout/IconVerticalSolidList"/>
    <dgm:cxn modelId="{404AF5E8-EF25-4DDC-8EA2-E64AC185FA75}" srcId="{80943C90-1973-47B5-8A9B-19411A71683A}" destId="{0E1A8FEC-A839-4502-99A2-8E49CACA0616}" srcOrd="1" destOrd="0" parTransId="{C647E5C9-6B11-4843-BBB2-6DFE9215A0C3}" sibTransId="{7378F8F0-E7EE-4114-93EF-6BB3D9995FEB}"/>
    <dgm:cxn modelId="{BCC197D6-2E4F-4F95-A279-406C6FD828B7}" type="presParOf" srcId="{FC9DC5CC-9C01-4760-99C1-6739492D60F1}" destId="{8C9479F1-1015-4DBD-A76C-4E37B9152E18}" srcOrd="0" destOrd="0" presId="urn:microsoft.com/office/officeart/2018/2/layout/IconVerticalSolidList"/>
    <dgm:cxn modelId="{1E4C339F-A549-4AE2-8C15-27083F3148F5}" type="presParOf" srcId="{8C9479F1-1015-4DBD-A76C-4E37B9152E18}" destId="{495EF675-6BFB-4808-B71D-7D12A5ED6F16}" srcOrd="0" destOrd="0" presId="urn:microsoft.com/office/officeart/2018/2/layout/IconVerticalSolidList"/>
    <dgm:cxn modelId="{C156589B-7B06-421D-B4FF-95550FD19AF9}" type="presParOf" srcId="{8C9479F1-1015-4DBD-A76C-4E37B9152E18}" destId="{F85CCBE0-7FCD-41C9-9E14-9FD6B0A7FBDF}" srcOrd="1" destOrd="0" presId="urn:microsoft.com/office/officeart/2018/2/layout/IconVerticalSolidList"/>
    <dgm:cxn modelId="{30E907B8-882B-44A5-8E40-A52013F7D219}" type="presParOf" srcId="{8C9479F1-1015-4DBD-A76C-4E37B9152E18}" destId="{EDF6160A-8BB5-4B95-98A8-FE7462E18700}" srcOrd="2" destOrd="0" presId="urn:microsoft.com/office/officeart/2018/2/layout/IconVerticalSolidList"/>
    <dgm:cxn modelId="{67A8C554-41CB-44C5-AEAF-1A66D8549556}" type="presParOf" srcId="{8C9479F1-1015-4DBD-A76C-4E37B9152E18}" destId="{6AAC38F2-DEF6-4005-9D67-EC480B0466DA}" srcOrd="3" destOrd="0" presId="urn:microsoft.com/office/officeart/2018/2/layout/IconVerticalSolidList"/>
    <dgm:cxn modelId="{3A6E53FD-E452-4996-84D6-4FE8005F4A93}" type="presParOf" srcId="{FC9DC5CC-9C01-4760-99C1-6739492D60F1}" destId="{DB0D1383-1DCB-4797-B1A5-536C6F25D74F}" srcOrd="1" destOrd="0" presId="urn:microsoft.com/office/officeart/2018/2/layout/IconVerticalSolidList"/>
    <dgm:cxn modelId="{34C780BC-764C-4DEF-9B29-9568E017E6B6}" type="presParOf" srcId="{FC9DC5CC-9C01-4760-99C1-6739492D60F1}" destId="{2D62CC9B-DA5C-41C3-BA90-EBDEA489BA42}" srcOrd="2" destOrd="0" presId="urn:microsoft.com/office/officeart/2018/2/layout/IconVerticalSolidList"/>
    <dgm:cxn modelId="{E5B8E0C2-4C9A-4FC7-A21B-20E536E3D235}" type="presParOf" srcId="{2D62CC9B-DA5C-41C3-BA90-EBDEA489BA42}" destId="{A061B409-F5C4-4530-A047-B7F70B35B770}" srcOrd="0" destOrd="0" presId="urn:microsoft.com/office/officeart/2018/2/layout/IconVerticalSolidList"/>
    <dgm:cxn modelId="{1E680C77-CFEE-42D2-8FE8-DAAC3A5DB1ED}" type="presParOf" srcId="{2D62CC9B-DA5C-41C3-BA90-EBDEA489BA42}" destId="{2495CF4F-D0A8-49F5-9A96-9A7F956FD9B7}" srcOrd="1" destOrd="0" presId="urn:microsoft.com/office/officeart/2018/2/layout/IconVerticalSolidList"/>
    <dgm:cxn modelId="{6462CBFB-D617-4142-B4E2-A2D11BD1C063}" type="presParOf" srcId="{2D62CC9B-DA5C-41C3-BA90-EBDEA489BA42}" destId="{19DE6DC7-6AB2-4339-8DE5-1A7B1AAA27E8}" srcOrd="2" destOrd="0" presId="urn:microsoft.com/office/officeart/2018/2/layout/IconVerticalSolidList"/>
    <dgm:cxn modelId="{04ECB1E2-B5A1-4647-85CA-73973BCB898B}" type="presParOf" srcId="{2D62CC9B-DA5C-41C3-BA90-EBDEA489BA42}" destId="{7D610B82-EFBA-4361-B3E6-654F859D7776}" srcOrd="3" destOrd="0" presId="urn:microsoft.com/office/officeart/2018/2/layout/IconVerticalSolidList"/>
    <dgm:cxn modelId="{C2647F2E-FAF8-4505-9B97-D2B9378368C8}" type="presParOf" srcId="{FC9DC5CC-9C01-4760-99C1-6739492D60F1}" destId="{9CA26861-2025-4041-98B3-D8F8316F2616}" srcOrd="3" destOrd="0" presId="urn:microsoft.com/office/officeart/2018/2/layout/IconVerticalSolidList"/>
    <dgm:cxn modelId="{6B56FB78-8F28-4F9F-8A3F-3325338E00E1}" type="presParOf" srcId="{FC9DC5CC-9C01-4760-99C1-6739492D60F1}" destId="{16B8538F-AAA8-4563-9B4A-E432D05DF215}" srcOrd="4" destOrd="0" presId="urn:microsoft.com/office/officeart/2018/2/layout/IconVerticalSolidList"/>
    <dgm:cxn modelId="{F7B5DF1A-DDB7-489E-9071-FE5BECFCC32C}" type="presParOf" srcId="{16B8538F-AAA8-4563-9B4A-E432D05DF215}" destId="{E6C6251B-6DB9-4BE5-A38D-26CCBE537A20}" srcOrd="0" destOrd="0" presId="urn:microsoft.com/office/officeart/2018/2/layout/IconVerticalSolidList"/>
    <dgm:cxn modelId="{310BEF02-9413-4E86-B9B6-7AA8204C3A4A}" type="presParOf" srcId="{16B8538F-AAA8-4563-9B4A-E432D05DF215}" destId="{FFCE6EDE-9F34-4A71-A037-A734533C760F}" srcOrd="1" destOrd="0" presId="urn:microsoft.com/office/officeart/2018/2/layout/IconVerticalSolidList"/>
    <dgm:cxn modelId="{038F8C7E-56C6-4538-95AE-2186A90248A4}" type="presParOf" srcId="{16B8538F-AAA8-4563-9B4A-E432D05DF215}" destId="{F6DE98D4-30A2-4A13-ABCE-7A6858CA293E}" srcOrd="2" destOrd="0" presId="urn:microsoft.com/office/officeart/2018/2/layout/IconVerticalSolidList"/>
    <dgm:cxn modelId="{0DC970FF-C376-43DA-A01C-13E5ADF582BC}" type="presParOf" srcId="{16B8538F-AAA8-4563-9B4A-E432D05DF215}" destId="{B982398C-F981-4D82-8F1C-761B2EEA0E7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011CB-971A-42EE-9320-EFE69D33F653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AEF87-399F-4F2F-95FC-F11B007F31CC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13826-1CC0-4741-B700-8923879D62D8}">
      <dsp:nvSpPr>
        <dsp:cNvPr id="0" name=""/>
        <dsp:cNvSpPr/>
      </dsp:nvSpPr>
      <dsp:spPr>
        <a:xfrm>
          <a:off x="1384050" y="236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Indicator of soil quality (Vázquez et al. 2020) </a:t>
          </a:r>
        </a:p>
      </dsp:txBody>
      <dsp:txXfrm>
        <a:off x="1384050" y="2364"/>
        <a:ext cx="4733285" cy="1198312"/>
      </dsp:txXfrm>
    </dsp:sp>
    <dsp:sp modelId="{C046DA3A-AB3F-4941-9C5B-62E53F4FD2AF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E49E8-F25B-4A06-AF2B-E014FFEF0BD0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10C31-B02C-436D-B2C4-2ECCE13B04D6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rial" panose="020B0604020202020204" pitchFamily="34" charset="0"/>
              <a:cs typeface="Arial" panose="020B0604020202020204" pitchFamily="34" charset="0"/>
            </a:rPr>
            <a:t>Stable protein with catalyst function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84050" y="1500254"/>
        <a:ext cx="4733285" cy="1198312"/>
      </dsp:txXfrm>
    </dsp:sp>
    <dsp:sp modelId="{E3FF2BDA-EB70-4BB9-96A4-2000F0EDA723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9C4F6-DA70-4E93-B254-92B4F65077B7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657ED-201C-48AC-AFAF-A985FD35EA42}">
      <dsp:nvSpPr>
        <dsp:cNvPr id="0" name=""/>
        <dsp:cNvSpPr/>
      </dsp:nvSpPr>
      <dsp:spPr>
        <a:xfrm>
          <a:off x="1384050" y="2998145"/>
          <a:ext cx="2752801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rial" panose="020B0604020202020204" pitchFamily="34" charset="0"/>
              <a:cs typeface="Arial" panose="020B0604020202020204" pitchFamily="34" charset="0"/>
            </a:rPr>
            <a:t>Source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84050" y="2998145"/>
        <a:ext cx="2752801" cy="1198312"/>
      </dsp:txXfrm>
    </dsp:sp>
    <dsp:sp modelId="{026002E9-F1C2-44C7-931E-73A3F9A03E35}">
      <dsp:nvSpPr>
        <dsp:cNvPr id="0" name=""/>
        <dsp:cNvSpPr/>
      </dsp:nvSpPr>
      <dsp:spPr>
        <a:xfrm>
          <a:off x="4136851" y="2998145"/>
          <a:ext cx="1980484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Arial" panose="020B0604020202020204" pitchFamily="34" charset="0"/>
              <a:cs typeface="Arial" panose="020B0604020202020204" pitchFamily="34" charset="0"/>
            </a:rPr>
            <a:t>plant root residue </a:t>
          </a:r>
          <a:endParaRPr lang="en-US" sz="16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Arial" panose="020B0604020202020204" pitchFamily="34" charset="0"/>
              <a:cs typeface="Arial" panose="020B0604020202020204" pitchFamily="34" charset="0"/>
            </a:rPr>
            <a:t>animal and microbes excretion</a:t>
          </a:r>
          <a:endParaRPr lang="en-US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36851" y="2998145"/>
        <a:ext cx="1980484" cy="1198312"/>
      </dsp:txXfrm>
    </dsp:sp>
    <dsp:sp modelId="{70A152A9-241F-4223-9CCB-6984E62EF225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B088D-8E93-4088-8FB2-FD22664AB610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6BC98-B8B4-480E-9BED-874CDBE1E950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Arial" panose="020B0604020202020204" pitchFamily="34" charset="0"/>
              <a:cs typeface="Arial" panose="020B0604020202020204" pitchFamily="34" charset="0"/>
            </a:rPr>
            <a:t>Vital in the nutrient cycle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84050" y="4496035"/>
        <a:ext cx="4733285" cy="1198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EF675-6BFB-4808-B71D-7D12A5ED6F16}">
      <dsp:nvSpPr>
        <dsp:cNvPr id="0" name=""/>
        <dsp:cNvSpPr/>
      </dsp:nvSpPr>
      <dsp:spPr>
        <a:xfrm>
          <a:off x="0" y="671"/>
          <a:ext cx="5257800" cy="15723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CCBE0-7FCD-41C9-9E14-9FD6B0A7FBDF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C38F2-DEF6-4005-9D67-EC480B0466DA}">
      <dsp:nvSpPr>
        <dsp:cNvPr id="0" name=""/>
        <dsp:cNvSpPr/>
      </dsp:nvSpPr>
      <dsp:spPr>
        <a:xfrm>
          <a:off x="1816103" y="671"/>
          <a:ext cx="344169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" panose="020B0604020202020204" pitchFamily="34" charset="0"/>
              <a:cs typeface="Arial" panose="020B0604020202020204" pitchFamily="34" charset="0"/>
            </a:rPr>
            <a:t>Highly versatile method </a:t>
          </a:r>
        </a:p>
      </dsp:txBody>
      <dsp:txXfrm>
        <a:off x="1816103" y="671"/>
        <a:ext cx="3441696" cy="1572384"/>
      </dsp:txXfrm>
    </dsp:sp>
    <dsp:sp modelId="{A061B409-F5C4-4530-A047-B7F70B35B770}">
      <dsp:nvSpPr>
        <dsp:cNvPr id="0" name=""/>
        <dsp:cNvSpPr/>
      </dsp:nvSpPr>
      <dsp:spPr>
        <a:xfrm>
          <a:off x="0" y="1966151"/>
          <a:ext cx="5257800" cy="1572384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5CF4F-D0A8-49F5-9A96-9A7F956FD9B7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10B82-EFBA-4361-B3E6-654F859D7776}">
      <dsp:nvSpPr>
        <dsp:cNvPr id="0" name=""/>
        <dsp:cNvSpPr/>
      </dsp:nvSpPr>
      <dsp:spPr>
        <a:xfrm>
          <a:off x="1816103" y="1966151"/>
          <a:ext cx="344169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rial" panose="020B0604020202020204" pitchFamily="34" charset="0"/>
              <a:cs typeface="Arial" panose="020B0604020202020204" pitchFamily="34" charset="0"/>
            </a:rPr>
            <a:t>Anaerobic </a:t>
          </a:r>
        </a:p>
      </dsp:txBody>
      <dsp:txXfrm>
        <a:off x="1816103" y="1966151"/>
        <a:ext cx="3441696" cy="1572384"/>
      </dsp:txXfrm>
    </dsp:sp>
    <dsp:sp modelId="{E6C6251B-6DB9-4BE5-A38D-26CCBE537A20}">
      <dsp:nvSpPr>
        <dsp:cNvPr id="0" name=""/>
        <dsp:cNvSpPr/>
      </dsp:nvSpPr>
      <dsp:spPr>
        <a:xfrm>
          <a:off x="0" y="3931632"/>
          <a:ext cx="5257800" cy="157238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E6EDE-9F34-4A71-A037-A734533C760F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2398C-F981-4D82-8F1C-761B2EEA0E70}">
      <dsp:nvSpPr>
        <dsp:cNvPr id="0" name=""/>
        <dsp:cNvSpPr/>
      </dsp:nvSpPr>
      <dsp:spPr>
        <a:xfrm>
          <a:off x="1816103" y="3931632"/>
          <a:ext cx="344169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Arial" panose="020B0604020202020204" pitchFamily="34" charset="0"/>
              <a:cs typeface="Arial" panose="020B0604020202020204" pitchFamily="34" charset="0"/>
            </a:rPr>
            <a:t>Low emission of greenhouse gasses </a:t>
          </a:r>
          <a:endParaRPr lang="en-US" sz="2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6103" y="3931632"/>
        <a:ext cx="3441696" cy="157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03747-B648-426F-A4B4-8B61238ED21B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1AD7E-1579-49DF-B752-535AC391A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58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1997-415E-44E7-9C1F-2BCC82AA7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CC5DD-72B7-40CE-AC4E-A8A81435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B0A62-6F9D-4243-A3C0-41B0750F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2EA5-8D92-4AF3-844B-0995A9755745}" type="datetime1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11133-2ED0-4AD3-8614-9BDDC8BA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612AB-E380-45A2-9CE2-DBF07450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96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8A89-F458-4C05-8236-0CD258BC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608FF-2266-4A64-8A2A-17BD52956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12783-63AD-4A88-99AB-55B1E963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F763-67B4-478C-82B3-1EE68F11D676}" type="datetime1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51000-E90B-48CC-9385-D9654E4A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229E8-0F3C-4F46-8BAD-DD15F39A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7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2DCEB-844A-4D19-9CD3-EE064BF84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38E4B-00F1-4114-A1C6-FC6E3E9BC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EF8A-3F0C-4BCC-BCB4-313FCF45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770F-BA92-4955-8837-5A7AEDAD7C0D}" type="datetime1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34F5-D055-4CC7-9407-C520415F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DC2B5-4D69-4EFC-9F11-5F0A67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30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55FAF-2730-4F2A-B19A-CE688775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0A61-C3D2-4D2F-B13C-0C3AAA9F678D}" type="datetime1">
              <a:rPr lang="en-GB" smtClean="0"/>
              <a:t>14/01/2022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AB035-4D3D-46F2-B968-4993B639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82AB9-4011-4BFC-AAB2-2A9375B6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F062-5AF3-4F1E-9B30-7F4C3BB0F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9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BA8A-9E54-4CB7-8A1B-BC18A469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EA5EF-111B-4290-821E-DD1BBF526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4F138-8ADB-46EB-A04C-FA7CA6C5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F7D7-7164-4615-A994-829338A87042}" type="datetime1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EC719-2B4B-438A-8951-B18017D7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0F8A3-6261-4CEF-B4CC-8591BF68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0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7504-D974-47B8-81DC-6E399328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4904B-1C5D-450F-93E0-33116DD4E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32BD8-5886-44DC-83FD-4E21AD1F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9EFD-CC49-4E51-A94E-8B3C452F5BEA}" type="datetime1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431B4-C4E2-4F06-9578-66395CE2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52C97-9991-49B1-9CBB-1684D940D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9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6668-DE62-458E-9DA5-75E8CDFA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819C-3AE6-4B5F-9C16-9C51A9B99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DB6DD-33EA-41E6-A852-0AFB9DE08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A75C3-9D09-4C13-8FEB-4B0CA5C4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9AF06-10B9-45F0-8982-49EC9E50BE7D}" type="datetime1">
              <a:rPr lang="en-GB" smtClean="0"/>
              <a:t>14/01/2022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8657-E0F5-48AB-999D-A745F90B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FFCFB-C60B-4544-B195-DD01701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4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2161-E00C-45E3-93CF-B943478E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52108-A3A0-452C-9122-FB0C0130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77F37-5E09-4D74-8409-08A93DCD5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3EDC8-C2DC-4FE5-9EA6-0900DBB3E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B9B87-F6B0-49B1-8543-E98AE2447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94F53-0F0B-4738-B999-19373C3C8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CB05-898E-46A8-B0CA-9213A90288D1}" type="datetime1">
              <a:rPr lang="en-GB" smtClean="0"/>
              <a:t>14/01/2022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40674-6FDE-4502-87D5-90331717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C626C-7A2D-4B44-9EFD-3A795AB6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24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EB52-8752-45DB-95A3-9211DD2D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A1A17-34A1-459F-8FDF-F48F79D8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E34A-D9C8-495F-B1CB-4FB06D7137D2}" type="datetime1">
              <a:rPr lang="en-GB" smtClean="0"/>
              <a:t>14/01/2022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D3EA9-A1F0-41A1-91CA-129E7F75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8E88B-715C-41D6-883B-FB563C41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5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0C9F4-43C1-484C-ABFA-5CBA4EA7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DB16-27EE-4C88-A31B-3597ECDAE1C0}" type="datetime1">
              <a:rPr lang="en-GB" smtClean="0"/>
              <a:t>14/01/2022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3D6BF-A82B-486C-9259-F8BC6EAD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F0D44-C1BA-428C-9273-B89F35D2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0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D50B-DAC2-4AD6-9F7C-B5E56A67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53D58-B6FF-42F9-9333-A3FD6B1E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13264-517A-4F15-8C86-D95C23221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C5324-E421-42BF-AC30-58400C23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EB28-7F1C-4F07-A68E-6A2DD2D0E107}" type="datetime1">
              <a:rPr lang="en-GB" smtClean="0"/>
              <a:t>14/01/2022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11150-EFBB-4B8D-82DE-BA201F96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9779F-DBBC-4A01-AC40-19DDC6DA9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32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294A-C92F-4E8F-8694-6C170B8A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52E13-ABEF-4FF5-B5E0-62ED8846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D3D85-4E49-4C74-A196-A8A23E289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BDA10-7742-4685-A601-9235110C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D7B2-398E-428C-ADE8-8A5C32E91E90}" type="datetime1">
              <a:rPr lang="en-GB" smtClean="0"/>
              <a:t>14/01/2022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31090-B59E-41EC-90F9-CD3179BC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3DF31-24ED-4E0A-975A-8EDB34AC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71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C17E-49C1-44EA-9600-C36BC7E8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A024D-BF97-4462-96F7-A5956D95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D0197-B7D4-4B3C-A2A7-486C12C66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CF2A3-B46F-4753-BF7A-3AF22026EFBC}" type="datetime1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CC1D5-A7DA-4F03-AD39-0E11C1538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CC22-2E55-41CA-96DF-56CFA666B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648D-B3F7-46FD-9841-5FFF3476A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40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FEDDB-1EE1-4B69-80A9-5DEF92A1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30E9A-37F0-4B59-A6FE-50935AA13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C7D0B-8988-4F53-99AE-614DE9494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E28AB-C428-428B-9EE1-F0681810CAEF}" type="datetime1">
              <a:rPr lang="en-GB" smtClean="0"/>
              <a:t>14/01/2022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C791A-4AF2-4F24-9C4D-360FC07F5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BEA53-C6A3-41B7-B361-6236E40BD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1F062-5AF3-4F1E-9B30-7F4C3BB0F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58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audio" Target="../media/media11.m4a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microsoft.com/office/2007/relationships/media" Target="../media/media11.m4a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tags" Target="../tags/tag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1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3.m4a"/><Relationship Id="rId7" Type="http://schemas.openxmlformats.org/officeDocument/2006/relationships/image" Target="../media/image40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2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1DE4D-3172-44CA-8968-68F537BD7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72" y="954284"/>
            <a:ext cx="10513106" cy="2943432"/>
          </a:xfrm>
        </p:spPr>
        <p:txBody>
          <a:bodyPr>
            <a:normAutofit fontScale="90000"/>
          </a:bodyPr>
          <a:lstStyle/>
          <a:p>
            <a:pPr algn="l"/>
            <a:r>
              <a:rPr lang="en-GB" sz="7400">
                <a:latin typeface="Arial" panose="020B0604020202020204" pitchFamily="34" charset="0"/>
                <a:cs typeface="Arial" panose="020B0604020202020204" pitchFamily="34" charset="0"/>
              </a:rPr>
              <a:t>Urban soil enzyme activity restoration with Burger dirt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DCF66-A041-402A-9CE3-F357C6B05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" y="4262016"/>
            <a:ext cx="10513106" cy="1242688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Chooi Lin Phooi; Elisa Azura Azman;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Roslan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Ismail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Faculty of Agriculture,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Universiti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Putra Malaysia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BBCA5A-B19B-4242-850A-2A17ADC44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7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3"/>
    </mc:Choice>
    <mc:Fallback>
      <p:transition spd="slow" advTm="1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E68339-1B90-44F9-BCC4-4600A6E24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9D690-4946-4935-95DA-85C27AA6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12" y="2400475"/>
            <a:ext cx="9142288" cy="20682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 dirt preparation </a:t>
            </a:r>
          </a:p>
        </p:txBody>
      </p:sp>
      <p:pic>
        <p:nvPicPr>
          <p:cNvPr id="8" name="Graphic 7" descr="Burger and Drink">
            <a:extLst>
              <a:ext uri="{FF2B5EF4-FFF2-40B4-BE49-F238E27FC236}">
                <a16:creationId xmlns:a16="http://schemas.microsoft.com/office/drawing/2014/main" id="{F056CC92-F22A-4BD9-8900-FA7371EA7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8070" y="1133637"/>
            <a:ext cx="1075860" cy="10758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0614D-2894-462A-99AA-79F583DE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0F9648D-B3F7-46FD-9841-5FFF3476AFF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10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E68C4A-1A20-4774-B2FC-767DCDEB7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9351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1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3"/>
    </mc:Choice>
    <mc:Fallback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offee outline">
            <a:extLst>
              <a:ext uri="{FF2B5EF4-FFF2-40B4-BE49-F238E27FC236}">
                <a16:creationId xmlns:a16="http://schemas.microsoft.com/office/drawing/2014/main" id="{A7019C79-DAD4-4224-8ECB-50CDAA78AE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202" t="38602" r="32608" b="7864"/>
          <a:stretch/>
        </p:blipFill>
        <p:spPr>
          <a:xfrm>
            <a:off x="2201333" y="669271"/>
            <a:ext cx="3894667" cy="4154312"/>
          </a:xfrm>
          <a:prstGeom prst="rect">
            <a:avLst/>
          </a:prstGeom>
        </p:spPr>
      </p:pic>
      <p:pic>
        <p:nvPicPr>
          <p:cNvPr id="4" name="Graphic 3" descr="Coffee outline">
            <a:extLst>
              <a:ext uri="{FF2B5EF4-FFF2-40B4-BE49-F238E27FC236}">
                <a16:creationId xmlns:a16="http://schemas.microsoft.com/office/drawing/2014/main" id="{9E91320A-903F-4271-9283-D3D2E19DBC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202" t="42614" r="32608" b="7864"/>
          <a:stretch/>
        </p:blipFill>
        <p:spPr>
          <a:xfrm>
            <a:off x="2201333" y="1651404"/>
            <a:ext cx="3894667" cy="384296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3ABC32CA-295A-459C-8FC7-B2B65B372206}"/>
              </a:ext>
            </a:extLst>
          </p:cNvPr>
          <p:cNvGrpSpPr/>
          <p:nvPr/>
        </p:nvGrpSpPr>
        <p:grpSpPr>
          <a:xfrm>
            <a:off x="2672141" y="4621386"/>
            <a:ext cx="2925234" cy="171454"/>
            <a:chOff x="4736394" y="4813297"/>
            <a:chExt cx="2925234" cy="171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9CC2DF-9BA0-41A9-BC36-ECC630E17F46}"/>
                </a:ext>
              </a:extLst>
            </p:cNvPr>
            <p:cNvSpPr/>
            <p:nvPr/>
          </p:nvSpPr>
          <p:spPr>
            <a:xfrm>
              <a:off x="5130094" y="4813302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1C628D-B2C9-41C2-8E35-828E0F07C0D3}"/>
                </a:ext>
              </a:extLst>
            </p:cNvPr>
            <p:cNvSpPr/>
            <p:nvPr/>
          </p:nvSpPr>
          <p:spPr>
            <a:xfrm>
              <a:off x="5523794" y="4813301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3CCFC7-132A-49CB-9355-884492A36C6D}"/>
                </a:ext>
              </a:extLst>
            </p:cNvPr>
            <p:cNvSpPr/>
            <p:nvPr/>
          </p:nvSpPr>
          <p:spPr>
            <a:xfrm>
              <a:off x="5917494" y="4813301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6B1703-4354-4595-A5F2-DB88593FE97A}"/>
                </a:ext>
              </a:extLst>
            </p:cNvPr>
            <p:cNvSpPr/>
            <p:nvPr/>
          </p:nvSpPr>
          <p:spPr>
            <a:xfrm>
              <a:off x="6311194" y="4813300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BEC6AC-D4D3-428D-9ECF-4EC16536A52C}"/>
                </a:ext>
              </a:extLst>
            </p:cNvPr>
            <p:cNvSpPr/>
            <p:nvPr/>
          </p:nvSpPr>
          <p:spPr>
            <a:xfrm>
              <a:off x="6704894" y="4813300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4EB2B8-A53C-450A-A895-580BF234EDAA}"/>
                </a:ext>
              </a:extLst>
            </p:cNvPr>
            <p:cNvSpPr/>
            <p:nvPr/>
          </p:nvSpPr>
          <p:spPr>
            <a:xfrm>
              <a:off x="7098594" y="4813299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08C17F-56E9-4E78-8F45-F651E51DF1F7}"/>
                </a:ext>
              </a:extLst>
            </p:cNvPr>
            <p:cNvSpPr/>
            <p:nvPr/>
          </p:nvSpPr>
          <p:spPr>
            <a:xfrm>
              <a:off x="7492294" y="4813298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FD6AAF-6505-4FE8-8099-C58945D5D53D}"/>
                </a:ext>
              </a:extLst>
            </p:cNvPr>
            <p:cNvSpPr/>
            <p:nvPr/>
          </p:nvSpPr>
          <p:spPr>
            <a:xfrm>
              <a:off x="4736394" y="4813297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Graphic 13" descr="Coffee outline">
            <a:extLst>
              <a:ext uri="{FF2B5EF4-FFF2-40B4-BE49-F238E27FC236}">
                <a16:creationId xmlns:a16="http://schemas.microsoft.com/office/drawing/2014/main" id="{D88F1AB6-2CF8-46DC-98C4-2C50A29D72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515" t="86245" r="34823" b="7864"/>
          <a:stretch/>
        </p:blipFill>
        <p:spPr>
          <a:xfrm>
            <a:off x="2380748" y="3344308"/>
            <a:ext cx="3543300" cy="457151"/>
          </a:xfrm>
          <a:prstGeom prst="rect">
            <a:avLst/>
          </a:prstGeom>
        </p:spPr>
      </p:pic>
      <p:pic>
        <p:nvPicPr>
          <p:cNvPr id="15" name="Graphic 14" descr="Coffee outline">
            <a:extLst>
              <a:ext uri="{FF2B5EF4-FFF2-40B4-BE49-F238E27FC236}">
                <a16:creationId xmlns:a16="http://schemas.microsoft.com/office/drawing/2014/main" id="{A3C998CD-7403-434F-8F35-70033FDCE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515" t="86245" r="34823" b="7864"/>
          <a:stretch/>
        </p:blipFill>
        <p:spPr>
          <a:xfrm>
            <a:off x="2380747" y="2477861"/>
            <a:ext cx="3543300" cy="457151"/>
          </a:xfrm>
          <a:prstGeom prst="rect">
            <a:avLst/>
          </a:prstGeom>
        </p:spPr>
      </p:pic>
      <p:pic>
        <p:nvPicPr>
          <p:cNvPr id="16" name="Graphic 15" descr="Coffee outline">
            <a:extLst>
              <a:ext uri="{FF2B5EF4-FFF2-40B4-BE49-F238E27FC236}">
                <a16:creationId xmlns:a16="http://schemas.microsoft.com/office/drawing/2014/main" id="{1D96C3CE-02D1-4148-8567-7E2A35F386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515" t="86245" r="34823" b="7864"/>
          <a:stretch/>
        </p:blipFill>
        <p:spPr>
          <a:xfrm>
            <a:off x="2380747" y="1611414"/>
            <a:ext cx="3543300" cy="457151"/>
          </a:xfrm>
          <a:prstGeom prst="rect">
            <a:avLst/>
          </a:prstGeom>
        </p:spPr>
      </p:pic>
      <p:pic>
        <p:nvPicPr>
          <p:cNvPr id="17" name="Graphic 16" descr="Coffee outline">
            <a:extLst>
              <a:ext uri="{FF2B5EF4-FFF2-40B4-BE49-F238E27FC236}">
                <a16:creationId xmlns:a16="http://schemas.microsoft.com/office/drawing/2014/main" id="{A49042D8-7517-42AD-B124-ED2ACBD9CB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515" t="86245" r="34823" b="7864"/>
          <a:stretch/>
        </p:blipFill>
        <p:spPr>
          <a:xfrm>
            <a:off x="2380747" y="751238"/>
            <a:ext cx="3543300" cy="457151"/>
          </a:xfrm>
          <a:prstGeom prst="rect">
            <a:avLst/>
          </a:prstGeom>
        </p:spPr>
      </p:pic>
      <p:pic>
        <p:nvPicPr>
          <p:cNvPr id="13" name="Graphic 12" descr="Coffee outline">
            <a:extLst>
              <a:ext uri="{FF2B5EF4-FFF2-40B4-BE49-F238E27FC236}">
                <a16:creationId xmlns:a16="http://schemas.microsoft.com/office/drawing/2014/main" id="{91C6F6C9-B3D7-4F1C-A422-AF2348FB29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515" t="86245" r="34823" b="7864"/>
          <a:stretch/>
        </p:blipFill>
        <p:spPr>
          <a:xfrm>
            <a:off x="2380746" y="4210755"/>
            <a:ext cx="3543301" cy="457151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B941CBF6-1180-4041-990C-AD1A29AF0025}"/>
              </a:ext>
            </a:extLst>
          </p:cNvPr>
          <p:cNvGrpSpPr/>
          <p:nvPr/>
        </p:nvGrpSpPr>
        <p:grpSpPr>
          <a:xfrm>
            <a:off x="2304934" y="3486684"/>
            <a:ext cx="3687463" cy="1136787"/>
            <a:chOff x="4325408" y="3668309"/>
            <a:chExt cx="3687463" cy="1136787"/>
          </a:xfrm>
        </p:grpSpPr>
        <p:pic>
          <p:nvPicPr>
            <p:cNvPr id="37" name="Graphic 36" descr="Pizza outline">
              <a:extLst>
                <a:ext uri="{FF2B5EF4-FFF2-40B4-BE49-F238E27FC236}">
                  <a16:creationId xmlns:a16="http://schemas.microsoft.com/office/drawing/2014/main" id="{557E1D00-D5D4-4EBB-A5E5-B84B35DD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45780" y="3843946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Watermelon outline">
              <a:extLst>
                <a:ext uri="{FF2B5EF4-FFF2-40B4-BE49-F238E27FC236}">
                  <a16:creationId xmlns:a16="http://schemas.microsoft.com/office/drawing/2014/main" id="{9BE68978-6470-4F74-A5C4-71A5D853E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59828" y="3890696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Compost outline">
              <a:extLst>
                <a:ext uri="{FF2B5EF4-FFF2-40B4-BE49-F238E27FC236}">
                  <a16:creationId xmlns:a16="http://schemas.microsoft.com/office/drawing/2014/main" id="{DAB107FA-B300-4413-BAEF-3CF1F797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81461" y="3812857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Chocolate outline">
              <a:extLst>
                <a:ext uri="{FF2B5EF4-FFF2-40B4-BE49-F238E27FC236}">
                  <a16:creationId xmlns:a16="http://schemas.microsoft.com/office/drawing/2014/main" id="{8B66E0D6-BA98-4157-8B91-87F6F10A2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94804" y="3872201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Coffee Beans outline">
              <a:extLst>
                <a:ext uri="{FF2B5EF4-FFF2-40B4-BE49-F238E27FC236}">
                  <a16:creationId xmlns:a16="http://schemas.microsoft.com/office/drawing/2014/main" id="{DAE5CDAB-DDDC-4563-8947-AD3BDB19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325408" y="3845407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Pasta outline">
              <a:extLst>
                <a:ext uri="{FF2B5EF4-FFF2-40B4-BE49-F238E27FC236}">
                  <a16:creationId xmlns:a16="http://schemas.microsoft.com/office/drawing/2014/main" id="{6EA68C49-E4EF-42F9-BABD-1341C491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96290" y="3859319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Dead Fish Skeleton outline">
              <a:extLst>
                <a:ext uri="{FF2B5EF4-FFF2-40B4-BE49-F238E27FC236}">
                  <a16:creationId xmlns:a16="http://schemas.microsoft.com/office/drawing/2014/main" id="{8F6D2885-1B2D-466E-AA8A-25FCF2A8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98471" y="3668309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81D408-1E69-443F-BB0C-7505ABBE91FC}"/>
              </a:ext>
            </a:extLst>
          </p:cNvPr>
          <p:cNvGrpSpPr/>
          <p:nvPr/>
        </p:nvGrpSpPr>
        <p:grpSpPr>
          <a:xfrm>
            <a:off x="2304934" y="897176"/>
            <a:ext cx="3687463" cy="1136787"/>
            <a:chOff x="4325408" y="1069017"/>
            <a:chExt cx="3687463" cy="113678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121C423-630C-426E-ADB4-9B95B3C83B84}"/>
                </a:ext>
              </a:extLst>
            </p:cNvPr>
            <p:cNvGrpSpPr/>
            <p:nvPr/>
          </p:nvGrpSpPr>
          <p:grpSpPr>
            <a:xfrm>
              <a:off x="4325408" y="1213565"/>
              <a:ext cx="3585282" cy="992239"/>
              <a:chOff x="4325408" y="1213565"/>
              <a:chExt cx="3585282" cy="992239"/>
            </a:xfrm>
          </p:grpSpPr>
          <p:pic>
            <p:nvPicPr>
              <p:cNvPr id="44" name="Graphic 43" descr="Pizza outline">
                <a:extLst>
                  <a:ext uri="{FF2B5EF4-FFF2-40B4-BE49-F238E27FC236}">
                    <a16:creationId xmlns:a16="http://schemas.microsoft.com/office/drawing/2014/main" id="{EB872835-AD5F-4EC8-8BA4-B2D24DAAF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445780" y="12446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5" name="Graphic 44" descr="Watermelon outline">
                <a:extLst>
                  <a:ext uri="{FF2B5EF4-FFF2-40B4-BE49-F238E27FC236}">
                    <a16:creationId xmlns:a16="http://schemas.microsoft.com/office/drawing/2014/main" id="{87781BB2-F52B-4509-A728-8C60CD062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959828" y="129140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6" name="Graphic 45" descr="Compost outline">
                <a:extLst>
                  <a:ext uri="{FF2B5EF4-FFF2-40B4-BE49-F238E27FC236}">
                    <a16:creationId xmlns:a16="http://schemas.microsoft.com/office/drawing/2014/main" id="{E80E003B-8332-4CAF-948B-0E85ACE37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81461" y="121356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7" name="Graphic 46" descr="Chocolate outline">
                <a:extLst>
                  <a:ext uri="{FF2B5EF4-FFF2-40B4-BE49-F238E27FC236}">
                    <a16:creationId xmlns:a16="http://schemas.microsoft.com/office/drawing/2014/main" id="{43925E7C-B1C4-49E3-87D8-350052EEF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994804" y="127290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8" name="Graphic 47" descr="Coffee Beans outline">
                <a:extLst>
                  <a:ext uri="{FF2B5EF4-FFF2-40B4-BE49-F238E27FC236}">
                    <a16:creationId xmlns:a16="http://schemas.microsoft.com/office/drawing/2014/main" id="{88928688-0DAF-427D-BD17-9C514F0DF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325408" y="124611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9" name="Graphic 48" descr="Pasta outline">
                <a:extLst>
                  <a:ext uri="{FF2B5EF4-FFF2-40B4-BE49-F238E27FC236}">
                    <a16:creationId xmlns:a16="http://schemas.microsoft.com/office/drawing/2014/main" id="{22A1F9ED-38CD-4315-AF0B-27036634C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996290" y="1260027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50" name="Graphic 49" descr="Dead Fish Skeleton outline">
              <a:extLst>
                <a:ext uri="{FF2B5EF4-FFF2-40B4-BE49-F238E27FC236}">
                  <a16:creationId xmlns:a16="http://schemas.microsoft.com/office/drawing/2014/main" id="{5BD20EDE-2694-45CD-BC8C-CE883593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98471" y="1069017"/>
              <a:ext cx="914400" cy="9144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D855FC8-EE97-4A50-A86E-B7336C7EDDAF}"/>
              </a:ext>
            </a:extLst>
          </p:cNvPr>
          <p:cNvGrpSpPr/>
          <p:nvPr/>
        </p:nvGrpSpPr>
        <p:grpSpPr>
          <a:xfrm>
            <a:off x="2304934" y="1731049"/>
            <a:ext cx="3687463" cy="1136787"/>
            <a:chOff x="4313197" y="1948405"/>
            <a:chExt cx="3687463" cy="1136787"/>
          </a:xfrm>
        </p:grpSpPr>
        <p:pic>
          <p:nvPicPr>
            <p:cNvPr id="51" name="Graphic 50" descr="Pizza outline">
              <a:extLst>
                <a:ext uri="{FF2B5EF4-FFF2-40B4-BE49-F238E27FC236}">
                  <a16:creationId xmlns:a16="http://schemas.microsoft.com/office/drawing/2014/main" id="{438AF33C-C845-402E-BBEB-350C25603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33569" y="2124042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Watermelon outline">
              <a:extLst>
                <a:ext uri="{FF2B5EF4-FFF2-40B4-BE49-F238E27FC236}">
                  <a16:creationId xmlns:a16="http://schemas.microsoft.com/office/drawing/2014/main" id="{4864DE31-752B-4F80-947D-571AF5CB5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47617" y="2170792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Compost outline">
              <a:extLst>
                <a:ext uri="{FF2B5EF4-FFF2-40B4-BE49-F238E27FC236}">
                  <a16:creationId xmlns:a16="http://schemas.microsoft.com/office/drawing/2014/main" id="{B20D1F5F-DFC0-4046-BED1-8B8B88D83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69250" y="209295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Chocolate outline">
              <a:extLst>
                <a:ext uri="{FF2B5EF4-FFF2-40B4-BE49-F238E27FC236}">
                  <a16:creationId xmlns:a16="http://schemas.microsoft.com/office/drawing/2014/main" id="{77EBDF78-F5CD-4D05-8329-7D9AD4E8C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82593" y="2152297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Coffee Beans outline">
              <a:extLst>
                <a:ext uri="{FF2B5EF4-FFF2-40B4-BE49-F238E27FC236}">
                  <a16:creationId xmlns:a16="http://schemas.microsoft.com/office/drawing/2014/main" id="{253334F6-CAD5-491B-BA8D-37C7D00F3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313197" y="2125503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Pasta outline">
              <a:extLst>
                <a:ext uri="{FF2B5EF4-FFF2-40B4-BE49-F238E27FC236}">
                  <a16:creationId xmlns:a16="http://schemas.microsoft.com/office/drawing/2014/main" id="{25765CC2-E41B-42DF-A6C8-C831727CE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84079" y="2139415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Dead Fish Skeleton outline">
              <a:extLst>
                <a:ext uri="{FF2B5EF4-FFF2-40B4-BE49-F238E27FC236}">
                  <a16:creationId xmlns:a16="http://schemas.microsoft.com/office/drawing/2014/main" id="{708E2B05-E008-41D8-804C-18EED97D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86260" y="1948405"/>
              <a:ext cx="914400" cy="9144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7B97FBE-6592-43AF-9AA1-58F5E1753FB3}"/>
              </a:ext>
            </a:extLst>
          </p:cNvPr>
          <p:cNvGrpSpPr/>
          <p:nvPr/>
        </p:nvGrpSpPr>
        <p:grpSpPr>
          <a:xfrm>
            <a:off x="2304934" y="2610564"/>
            <a:ext cx="3687463" cy="1136787"/>
            <a:chOff x="4289334" y="2814911"/>
            <a:chExt cx="3687463" cy="1136787"/>
          </a:xfrm>
        </p:grpSpPr>
        <p:pic>
          <p:nvPicPr>
            <p:cNvPr id="58" name="Graphic 57" descr="Pizza outline">
              <a:extLst>
                <a:ext uri="{FF2B5EF4-FFF2-40B4-BE49-F238E27FC236}">
                  <a16:creationId xmlns:a16="http://schemas.microsoft.com/office/drawing/2014/main" id="{13081AF5-0AD8-486C-AADF-B1EF952A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09706" y="2990548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Watermelon outline">
              <a:extLst>
                <a:ext uri="{FF2B5EF4-FFF2-40B4-BE49-F238E27FC236}">
                  <a16:creationId xmlns:a16="http://schemas.microsoft.com/office/drawing/2014/main" id="{9AA4E4B4-8A07-44D1-9D3A-702F5BBB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23754" y="3037298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Compost outline">
              <a:extLst>
                <a:ext uri="{FF2B5EF4-FFF2-40B4-BE49-F238E27FC236}">
                  <a16:creationId xmlns:a16="http://schemas.microsoft.com/office/drawing/2014/main" id="{227699E1-84D9-4CB2-B776-39D408956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45387" y="2959459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Chocolate outline">
              <a:extLst>
                <a:ext uri="{FF2B5EF4-FFF2-40B4-BE49-F238E27FC236}">
                  <a16:creationId xmlns:a16="http://schemas.microsoft.com/office/drawing/2014/main" id="{4C5440BB-7B8B-46B6-92CB-44F327C5D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58730" y="3018803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Coffee Beans outline">
              <a:extLst>
                <a:ext uri="{FF2B5EF4-FFF2-40B4-BE49-F238E27FC236}">
                  <a16:creationId xmlns:a16="http://schemas.microsoft.com/office/drawing/2014/main" id="{A5A892E9-EF35-4396-B04E-4B2F0E15C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289334" y="2992009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Pasta outline">
              <a:extLst>
                <a:ext uri="{FF2B5EF4-FFF2-40B4-BE49-F238E27FC236}">
                  <a16:creationId xmlns:a16="http://schemas.microsoft.com/office/drawing/2014/main" id="{EA4D575B-F150-4736-A3B1-00B764B56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60216" y="3005921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Dead Fish Skeleton outline">
              <a:extLst>
                <a:ext uri="{FF2B5EF4-FFF2-40B4-BE49-F238E27FC236}">
                  <a16:creationId xmlns:a16="http://schemas.microsoft.com/office/drawing/2014/main" id="{D870C1C1-18E2-479E-8130-44E8CDAEF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62397" y="2814911"/>
              <a:ext cx="914400" cy="914400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86C36F7-C865-45EB-8B5D-5D66485F6453}"/>
              </a:ext>
            </a:extLst>
          </p:cNvPr>
          <p:cNvSpPr txBox="1"/>
          <p:nvPr/>
        </p:nvSpPr>
        <p:spPr>
          <a:xfrm>
            <a:off x="7096508" y="2966758"/>
            <a:ext cx="335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Fermented for 2 weeks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E66F37D-AB86-4E38-82F2-014C0284E3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82400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63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1"/>
    </mc:Choice>
    <mc:Fallback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offee outline">
            <a:extLst>
              <a:ext uri="{FF2B5EF4-FFF2-40B4-BE49-F238E27FC236}">
                <a16:creationId xmlns:a16="http://schemas.microsoft.com/office/drawing/2014/main" id="{A7019C79-DAD4-4224-8ECB-50CDAA78A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202" t="38602" r="32608" b="7864"/>
          <a:stretch/>
        </p:blipFill>
        <p:spPr>
          <a:xfrm>
            <a:off x="6096000" y="883760"/>
            <a:ext cx="3894667" cy="4154312"/>
          </a:xfrm>
          <a:prstGeom prst="rect">
            <a:avLst/>
          </a:prstGeom>
        </p:spPr>
      </p:pic>
      <p:pic>
        <p:nvPicPr>
          <p:cNvPr id="4" name="Graphic 3" descr="Coffee outline">
            <a:extLst>
              <a:ext uri="{FF2B5EF4-FFF2-40B4-BE49-F238E27FC236}">
                <a16:creationId xmlns:a16="http://schemas.microsoft.com/office/drawing/2014/main" id="{9E91320A-903F-4271-9283-D3D2E19DB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202" t="42614" r="32608" b="7864"/>
          <a:stretch/>
        </p:blipFill>
        <p:spPr>
          <a:xfrm>
            <a:off x="6096000" y="1865893"/>
            <a:ext cx="3894667" cy="384296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3ABC32CA-295A-459C-8FC7-B2B65B372206}"/>
              </a:ext>
            </a:extLst>
          </p:cNvPr>
          <p:cNvGrpSpPr/>
          <p:nvPr/>
        </p:nvGrpSpPr>
        <p:grpSpPr>
          <a:xfrm>
            <a:off x="6566808" y="4835875"/>
            <a:ext cx="2925234" cy="171454"/>
            <a:chOff x="4736394" y="4813297"/>
            <a:chExt cx="2925234" cy="171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9CC2DF-9BA0-41A9-BC36-ECC630E17F46}"/>
                </a:ext>
              </a:extLst>
            </p:cNvPr>
            <p:cNvSpPr/>
            <p:nvPr/>
          </p:nvSpPr>
          <p:spPr>
            <a:xfrm>
              <a:off x="5130094" y="4813302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1C628D-B2C9-41C2-8E35-828E0F07C0D3}"/>
                </a:ext>
              </a:extLst>
            </p:cNvPr>
            <p:cNvSpPr/>
            <p:nvPr/>
          </p:nvSpPr>
          <p:spPr>
            <a:xfrm>
              <a:off x="5523794" y="4813301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3CCFC7-132A-49CB-9355-884492A36C6D}"/>
                </a:ext>
              </a:extLst>
            </p:cNvPr>
            <p:cNvSpPr/>
            <p:nvPr/>
          </p:nvSpPr>
          <p:spPr>
            <a:xfrm>
              <a:off x="5917494" y="4813301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6B1703-4354-4595-A5F2-DB88593FE97A}"/>
                </a:ext>
              </a:extLst>
            </p:cNvPr>
            <p:cNvSpPr/>
            <p:nvPr/>
          </p:nvSpPr>
          <p:spPr>
            <a:xfrm>
              <a:off x="6311194" y="4813300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BEC6AC-D4D3-428D-9ECF-4EC16536A52C}"/>
                </a:ext>
              </a:extLst>
            </p:cNvPr>
            <p:cNvSpPr/>
            <p:nvPr/>
          </p:nvSpPr>
          <p:spPr>
            <a:xfrm>
              <a:off x="6704894" y="4813300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4EB2B8-A53C-450A-A895-580BF234EDAA}"/>
                </a:ext>
              </a:extLst>
            </p:cNvPr>
            <p:cNvSpPr/>
            <p:nvPr/>
          </p:nvSpPr>
          <p:spPr>
            <a:xfrm>
              <a:off x="7098594" y="4813299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08C17F-56E9-4E78-8F45-F651E51DF1F7}"/>
                </a:ext>
              </a:extLst>
            </p:cNvPr>
            <p:cNvSpPr/>
            <p:nvPr/>
          </p:nvSpPr>
          <p:spPr>
            <a:xfrm>
              <a:off x="7492294" y="4813298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FD6AAF-6505-4FE8-8099-C58945D5D53D}"/>
                </a:ext>
              </a:extLst>
            </p:cNvPr>
            <p:cNvSpPr/>
            <p:nvPr/>
          </p:nvSpPr>
          <p:spPr>
            <a:xfrm>
              <a:off x="4736394" y="4813297"/>
              <a:ext cx="169334" cy="17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phic 12" descr="Coffee outline">
            <a:extLst>
              <a:ext uri="{FF2B5EF4-FFF2-40B4-BE49-F238E27FC236}">
                <a16:creationId xmlns:a16="http://schemas.microsoft.com/office/drawing/2014/main" id="{91C6F6C9-B3D7-4F1C-A422-AF2348FB29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515" t="86245" r="34823" b="7864"/>
          <a:stretch/>
        </p:blipFill>
        <p:spPr>
          <a:xfrm>
            <a:off x="6275413" y="4425244"/>
            <a:ext cx="3543301" cy="457151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1F235CF1-6ADE-41D5-ACAA-828BEF4768F8}"/>
              </a:ext>
            </a:extLst>
          </p:cNvPr>
          <p:cNvSpPr/>
          <p:nvPr/>
        </p:nvSpPr>
        <p:spPr>
          <a:xfrm>
            <a:off x="6275413" y="2234553"/>
            <a:ext cx="3543301" cy="2468880"/>
          </a:xfrm>
          <a:prstGeom prst="rect">
            <a:avLst/>
          </a:prstGeom>
          <a:solidFill>
            <a:srgbClr val="BF9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Substrate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8F8BC2E-A0B0-4808-A0C5-276AE3FB93D5}"/>
              </a:ext>
            </a:extLst>
          </p:cNvPr>
          <p:cNvSpPr/>
          <p:nvPr/>
        </p:nvSpPr>
        <p:spPr>
          <a:xfrm>
            <a:off x="6275413" y="5170513"/>
            <a:ext cx="3543301" cy="3723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Leachate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34F7C4-DCB6-4E4D-87CA-458D88461C18}"/>
              </a:ext>
            </a:extLst>
          </p:cNvPr>
          <p:cNvSpPr txBox="1"/>
          <p:nvPr/>
        </p:nvSpPr>
        <p:spPr>
          <a:xfrm>
            <a:off x="1745575" y="3198167"/>
            <a:ext cx="335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2 weeks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95A47E8-EA75-4B61-9319-03B01ABF5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6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6"/>
    </mc:Choice>
    <mc:Fallback>
      <p:transition spd="slow" advTm="13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Flowers in pot with solid fill">
            <a:extLst>
              <a:ext uri="{FF2B5EF4-FFF2-40B4-BE49-F238E27FC236}">
                <a16:creationId xmlns:a16="http://schemas.microsoft.com/office/drawing/2014/main" id="{00ECC16E-3DD5-46EC-81E4-9A3125741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970" t="52166" r="22032" b="-1"/>
          <a:stretch/>
        </p:blipFill>
        <p:spPr>
          <a:xfrm>
            <a:off x="1879442" y="1138533"/>
            <a:ext cx="4422850" cy="39919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F608E0-7308-474D-9C27-C676B9415D02}"/>
              </a:ext>
            </a:extLst>
          </p:cNvPr>
          <p:cNvSpPr/>
          <p:nvPr/>
        </p:nvSpPr>
        <p:spPr>
          <a:xfrm>
            <a:off x="1513920" y="1138533"/>
            <a:ext cx="9073848" cy="1145233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0E408A-0CBD-4A19-A369-77A7D17E7548}"/>
              </a:ext>
            </a:extLst>
          </p:cNvPr>
          <p:cNvSpPr/>
          <p:nvPr/>
        </p:nvSpPr>
        <p:spPr>
          <a:xfrm>
            <a:off x="1513920" y="2283766"/>
            <a:ext cx="9073848" cy="2290467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093237-64D3-4056-92C0-5ECA2E06E098}"/>
                  </a:ext>
                </a:extLst>
              </p:cNvPr>
              <p:cNvSpPr txBox="1"/>
              <p:nvPr/>
            </p:nvSpPr>
            <p:spPr>
              <a:xfrm>
                <a:off x="6436023" y="1305108"/>
                <a:ext cx="4119088" cy="812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Urban soil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093237-64D3-4056-92C0-5ECA2E06E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023" y="1305108"/>
                <a:ext cx="4119088" cy="812082"/>
              </a:xfrm>
              <a:prstGeom prst="rect">
                <a:avLst/>
              </a:prstGeom>
              <a:blipFill>
                <a:blip r:embed="rId7"/>
                <a:stretch>
                  <a:fillRect b="-60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ED98F0-9D67-43C8-86F1-ADE3EA58ED32}"/>
                  </a:ext>
                </a:extLst>
              </p:cNvPr>
              <p:cNvSpPr txBox="1"/>
              <p:nvPr/>
            </p:nvSpPr>
            <p:spPr>
              <a:xfrm>
                <a:off x="6468680" y="3022445"/>
                <a:ext cx="4119088" cy="813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1:1 (Burger dirt : urban soil)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ED98F0-9D67-43C8-86F1-ADE3EA58E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680" y="3022445"/>
                <a:ext cx="4119088" cy="813108"/>
              </a:xfrm>
              <a:prstGeom prst="rect">
                <a:avLst/>
              </a:prstGeom>
              <a:blipFill>
                <a:blip r:embed="rId8"/>
                <a:stretch>
                  <a:fillRect r="-2367" b="-67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0A657F9-9FB3-4F0E-B316-E4436AA1C3E0}"/>
              </a:ext>
            </a:extLst>
          </p:cNvPr>
          <p:cNvSpPr txBox="1"/>
          <p:nvPr/>
        </p:nvSpPr>
        <p:spPr>
          <a:xfrm>
            <a:off x="1879442" y="5312912"/>
            <a:ext cx="8433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Restoration for 2, 4, 6, and 8 weeks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A36B19-8473-41EF-A658-B65C3D9144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19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9"/>
    </mc:Choice>
    <mc:Fallback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/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7190D46-1953-41C7-B0D0-F9D5B830F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7C5BB-6883-4EAC-8D4E-B98C3E10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87" y="1332952"/>
            <a:ext cx="5030424" cy="39211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Soil physiochemical  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591B1-1E5E-4C6A-BEBB-2BCA8873C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Soil texture (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Teh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and Talib 2006)</a:t>
            </a:r>
          </a:p>
          <a:p>
            <a:pPr>
              <a:lnSpc>
                <a:spcPct val="100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Soil pH 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1:2.5 soil to water extract (Xu et al. 2020)</a:t>
            </a:r>
          </a:p>
          <a:p>
            <a:pPr>
              <a:lnSpc>
                <a:spcPct val="100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Soil moisture content 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gravimetrically (Xu et al.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EC7A6-572C-4B66-AF09-50F1D565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9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0"/>
    </mc:Choice>
    <mc:Fallback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3CF563-4141-452F-AB68-005E49096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7C5BB-6883-4EAC-8D4E-B98C3E10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Soil enzyme activity  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591B1-1E5E-4C6A-BEBB-2BCA8873C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Catalase activity 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back-titrating residual H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with KMnO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(Guan 1986)</a:t>
            </a:r>
          </a:p>
          <a:p>
            <a:pPr>
              <a:lnSpc>
                <a:spcPct val="100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Urease activity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spectrophotometrically (Guan 1986)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EC7A6-572C-4B66-AF09-50F1D565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1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72"/>
    </mc:Choice>
    <mc:Fallback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5E88A3A-A78E-472F-A625-DDD34CC9B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9451A-15E7-41C6-A4D0-D5B459C80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5400">
                <a:latin typeface="Arial" panose="020B0604020202020204" pitchFamily="34" charset="0"/>
                <a:cs typeface="Arial" panose="020B0604020202020204" pitchFamily="34" charset="0"/>
              </a:rPr>
              <a:t>Statistical analysis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03547-96EB-42E3-9A96-1ED98DA1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Two-way analysis of variance (ANOVA) </a:t>
            </a:r>
          </a:p>
          <a:p>
            <a:pPr>
              <a:lnSpc>
                <a:spcPct val="100000"/>
              </a:lnSpc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statistic software</a:t>
            </a:r>
            <a:endParaRPr lang="en-GB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DMRT 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(p&lt;0.05)</a:t>
            </a:r>
          </a:p>
          <a:p>
            <a:pPr>
              <a:lnSpc>
                <a:spcPct val="100000"/>
              </a:lnSpc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9136F-C6B8-4C23-933C-A4125FE8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0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2"/>
    </mc:Choice>
    <mc:Fallback>
      <p:transition spd="slow" advTm="1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449CB6-EC85-46E1-AD23-0FABD7C59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Content Placeholder 5" descr="A picture containing text, person, child, indoor&#10;&#10;Description automatically generated">
            <a:extLst>
              <a:ext uri="{FF2B5EF4-FFF2-40B4-BE49-F238E27FC236}">
                <a16:creationId xmlns:a16="http://schemas.microsoft.com/office/drawing/2014/main" id="{377677BC-6730-4EA8-9AAF-4D4D7B688A5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b="190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9DA78-9E9D-490E-B94D-CE867BDF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 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0FA138-F6F5-492B-A91E-5A9A20C5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5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"/>
    </mc:Choice>
    <mc:Fallback>
      <p:transition spd="slow" advTm="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608525-7ACD-4A8E-AAFF-906905673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8A04C-1970-49B6-B500-863DAA5E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289"/>
            <a:ext cx="3976496" cy="39003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Correlation of urease activity (urease), pH, soil moisture content (</a:t>
            </a:r>
            <a:r>
              <a:rPr lang="en-US" sz="40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smc</a:t>
            </a:r>
            <a:r>
              <a:rPr lang="en-US" sz="4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catalase activity (CAT).</a:t>
            </a:r>
          </a:p>
        </p:txBody>
      </p:sp>
      <p:pic>
        <p:nvPicPr>
          <p:cNvPr id="4" name="Content Placeholder 3" descr="Calendar&#10;&#10;Description automatically generated">
            <a:extLst>
              <a:ext uri="{FF2B5EF4-FFF2-40B4-BE49-F238E27FC236}">
                <a16:creationId xmlns:a16="http://schemas.microsoft.com/office/drawing/2014/main" id="{C68B4009-C86F-46F0-B98B-EF6E29F12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86557" y="980084"/>
            <a:ext cx="6164194" cy="47310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49281-4CD0-43ED-9149-D1B87671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0F9648D-B3F7-46FD-9841-5FFF3476AFF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18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0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97"/>
    </mc:Choice>
    <mc:Fallback>
      <p:transition spd="slow" advTm="3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F617D7-7170-457B-8248-4F305FEE1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FC831-B96E-405D-9616-981E5796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anchor="ctr">
            <a:normAutofit/>
          </a:bodyPr>
          <a:lstStyle/>
          <a:p>
            <a:r>
              <a:rPr lang="en-US" sz="3700">
                <a:latin typeface="Arial" panose="020B0604020202020204" pitchFamily="34" charset="0"/>
                <a:cs typeface="Arial" panose="020B0604020202020204" pitchFamily="34" charset="0"/>
              </a:rPr>
              <a:t>Soil pH increased with time and amount of Burger dirt </a:t>
            </a:r>
            <a:endParaRPr lang="en-GB" sz="3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DB9533-EDD6-402E-BAC4-76F213816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09" y="552906"/>
            <a:ext cx="5159825" cy="1674905"/>
          </a:xfrm>
        </p:spPr>
        <p:txBody>
          <a:bodyPr anchor="ctr">
            <a:norm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 rose with the aerobic soil restoration (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Smårs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2002)</a:t>
            </a:r>
          </a:p>
          <a:p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rought condition increased the soil pH over time (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Msimbira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Smith 2020)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677B7B70-A912-493C-A746-C372C31CE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67" y="2405149"/>
            <a:ext cx="10261566" cy="38993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92F645-8140-4395-88B4-E3F1E74AAA5A}"/>
              </a:ext>
            </a:extLst>
          </p:cNvPr>
          <p:cNvSpPr txBox="1"/>
          <p:nvPr/>
        </p:nvSpPr>
        <p:spPr>
          <a:xfrm>
            <a:off x="-3050" y="6391870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 algn="just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Effect of (A) soil restoration period and (B) soil: Burger dirt ratio on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pH.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Means ± standard error with different letters is significantly different at P&lt;0.05 using DMRT. </a:t>
            </a:r>
          </a:p>
          <a:p>
            <a:pPr marL="6350" marR="0" indent="-6350" algn="just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“ – ”: recommended pH range (Whiting et al. 2015); “ - - - ”: pre-treated soil pH </a:t>
            </a:r>
            <a:endParaRPr lang="en-GB" sz="105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91D1A5A-6792-426F-8B13-4719B41D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1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09"/>
    </mc:Choice>
    <mc:Fallback>
      <p:transition spd="slow" advTm="4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working on ideas">
            <a:extLst>
              <a:ext uri="{FF2B5EF4-FFF2-40B4-BE49-F238E27FC236}">
                <a16:creationId xmlns:a16="http://schemas.microsoft.com/office/drawing/2014/main" id="{EE367C19-6846-4E8C-A62D-5DEB5D95BE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prstClr val="white"/>
            </a:duotone>
            <a:alphaModFix amt="35000"/>
          </a:blip>
          <a:srcRect t="7261" b="68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F6FDE-1710-4014-B72C-1EC9A098C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Outline 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BDBE2-016C-4FC7-A038-98BC12EC8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192319" cy="4726276"/>
          </a:xfrm>
        </p:spPr>
        <p:txBody>
          <a:bodyPr anchor="ctr">
            <a:norm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Methods and materials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Results and discussions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22F30-E91C-4CBA-BF5E-EDD85C75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2992" y="6556248"/>
            <a:ext cx="1124712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0F9648D-B3F7-46FD-9841-5FFF3476AFF1}" type="slidenum">
              <a:rPr lang="en-GB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2</a:t>
            </a:fld>
            <a:endParaRPr lang="en-GB" sz="10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E88467-D434-4113-99F7-528A6A381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884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"/>
    </mc:Choice>
    <mc:Fallback>
      <p:transition spd="slow" advTm="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719EC69-99B9-4392-A0B0-53109294C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8DF3B-9F2E-49D0-ADB8-2E778214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anchor="ctr">
            <a:normAutofit/>
          </a:bodyPr>
          <a:lstStyle/>
          <a:p>
            <a:r>
              <a:rPr lang="en-US" sz="3700">
                <a:latin typeface="Arial" panose="020B0604020202020204" pitchFamily="34" charset="0"/>
                <a:cs typeface="Arial" panose="020B0604020202020204" pitchFamily="34" charset="0"/>
              </a:rPr>
              <a:t>Urease activity increased with restoration period </a:t>
            </a:r>
            <a:endParaRPr lang="en-GB" sz="3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795AE1-B3C9-416B-B6AB-732F59F4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09" y="552906"/>
            <a:ext cx="5159825" cy="1674905"/>
          </a:xfrm>
        </p:spPr>
        <p:txBody>
          <a:bodyPr anchor="ctr">
            <a:normAutofit/>
          </a:bodyPr>
          <a:lstStyle/>
          <a:p>
            <a:r>
              <a:rPr lang="en-GB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 ammonium is released in soil as the soil moisture content decreases and pH increases (Strock 2008)</a:t>
            </a:r>
          </a:p>
          <a:p>
            <a:r>
              <a:rPr lang="en-GB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Urease activity high in dry season (Fan et al. 2020) 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AB21523F-DC54-4D16-A06C-7FBA88B76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67" y="2405149"/>
            <a:ext cx="10261566" cy="38993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A8B601-CA97-466D-B8E8-B07A0F91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20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75C5-1C22-415D-964A-69621D3FA567}"/>
              </a:ext>
            </a:extLst>
          </p:cNvPr>
          <p:cNvSpPr txBox="1"/>
          <p:nvPr/>
        </p:nvSpPr>
        <p:spPr>
          <a:xfrm>
            <a:off x="-3050" y="62157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indent="-6350" algn="just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Interaction effect of soil restoration period (weeks) on soil urease activity (mg NH</a:t>
            </a:r>
            <a:r>
              <a:rPr lang="en-GB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-N). Means ± standard error with different letters is significantly different at P&lt;0.05 using DMRT. </a:t>
            </a:r>
          </a:p>
          <a:p>
            <a:pPr marL="6350" marR="0" indent="-6350" algn="just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 - - - ”: pre-treated soil urease activity </a:t>
            </a:r>
            <a:endParaRPr lang="en-GB" sz="105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1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76"/>
    </mc:Choice>
    <mc:Fallback>
      <p:transition spd="slow" advTm="4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0C19EE-CA22-488D-8614-3151F57CA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D30ED-D2B5-430A-B9A1-FD5781FA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Soil moisture content 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146E34-0AF8-4265-8952-95017EF70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09" y="-4077"/>
            <a:ext cx="5159825" cy="2513861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Low moisture content = low 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actual transpiration rate (Denmead and Shaw 1962)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Catalase activity increased with soil moisture content (</a:t>
            </a:r>
            <a:r>
              <a:rPr lang="en-GB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Gömöryová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2006, </a:t>
            </a:r>
            <a:r>
              <a:rPr lang="en-GB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Borowik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GB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Wyszkowska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2016)</a:t>
            </a:r>
          </a:p>
          <a:p>
            <a:pPr>
              <a:lnSpc>
                <a:spcPct val="110000"/>
              </a:lnSpc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20 % of soil moisture content 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showed higher enzyme activity 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Borowik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GB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Wyszkowska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2016)</a:t>
            </a:r>
            <a:endParaRPr lang="en-GB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 descr="Graphical user interface, chart, box and whisker chart&#10;&#10;Description automatically generated">
            <a:extLst>
              <a:ext uri="{FF2B5EF4-FFF2-40B4-BE49-F238E27FC236}">
                <a16:creationId xmlns:a16="http://schemas.microsoft.com/office/drawing/2014/main" id="{FC290BAC-A274-4FE9-9ABC-23887BCC9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67" y="2405149"/>
            <a:ext cx="10261566" cy="38993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B2DCE5-6437-419F-8F16-C9E1247D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21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5596A-0D0B-4A68-87A8-1A3E6BA53601}"/>
              </a:ext>
            </a:extLst>
          </p:cNvPr>
          <p:cNvSpPr txBox="1"/>
          <p:nvPr/>
        </p:nvSpPr>
        <p:spPr>
          <a:xfrm>
            <a:off x="-3050" y="62157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indent="-6350" algn="just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Effect of (A) soil restoration period and (B)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soil:Burger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dirt ratio on soil moisture content. Means ± standard error with different letters is significantly different at P&lt;0.05 using DMRT. </a:t>
            </a:r>
          </a:p>
          <a:p>
            <a:pPr marL="6350" marR="0" indent="-6350" algn="just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“ - - - ”: pre-treated soil moisture content (%) </a:t>
            </a:r>
            <a:endParaRPr lang="en-GB" sz="105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55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19"/>
    </mc:Choice>
    <mc:Fallback>
      <p:transition spd="slow" advTm="6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FAE15C2-379A-48F9-A4B5-21C90ACF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78BE74-CA07-49F6-807C-BDD572D5F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anchor="ctr"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Catalase activity declined with time but increased with amount of Burger dirt </a:t>
            </a:r>
            <a:endParaRPr lang="en-GB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01A0CC-E931-47F6-8CC2-FCE0937A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09" y="552906"/>
            <a:ext cx="5159825" cy="1674905"/>
          </a:xfrm>
        </p:spPr>
        <p:txBody>
          <a:bodyPr anchor="ctr">
            <a:normAutofit/>
          </a:bodyPr>
          <a:lstStyle/>
          <a:p>
            <a:r>
              <a:rPr lang="en-GB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Soil catalase increased under well aerated soil (Brzezińska et al. 2005)</a:t>
            </a:r>
          </a:p>
          <a:p>
            <a:r>
              <a:rPr lang="en-GB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Soil catalase activity was significantly low in dry season compared to rainy season (Fan et al. 2020)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C5B99B7-E379-4642-AA0A-DE72998F8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67" y="2405149"/>
            <a:ext cx="10261566" cy="38993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4F7D75-5411-4B6F-A4D9-D6E5C85B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22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11A726-01B0-4826-96E9-2049E70CE6D4}"/>
              </a:ext>
            </a:extLst>
          </p:cNvPr>
          <p:cNvSpPr txBox="1"/>
          <p:nvPr/>
        </p:nvSpPr>
        <p:spPr>
          <a:xfrm>
            <a:off x="3048" y="6214070"/>
            <a:ext cx="1218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indent="-6350" algn="just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Effect of (A) ratio of soil to Burger dirt (1:1 and 1:2) and (B) soil restoration period (weeks) on soil catalase activity (mL 0.02 mol L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KMnO</a:t>
            </a:r>
            <a:r>
              <a:rPr lang="en-GB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per g soil). Means ± standard error with different letters is significantly different at P&lt;0.05 using DMRT.</a:t>
            </a:r>
          </a:p>
          <a:p>
            <a:pPr marL="6350" marR="0" indent="-6350" algn="just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“ - - - ”: pre-treated soil catalase activity </a:t>
            </a:r>
            <a:endParaRPr lang="en-GB" sz="105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4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9"/>
    </mc:Choice>
    <mc:Fallback>
      <p:transition spd="slow" advTm="2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43B16F-CCB0-4D59-84D0-3EBE7D498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E3F30-BD4F-482B-A97C-C186760B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  <a:endParaRPr lang="en-GB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EFE9C-9F43-40B4-801F-EBDAFC6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" y="3379979"/>
            <a:ext cx="457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60F9648D-B3F7-46FD-9841-5FFF3476AFF1}" type="slidenum"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Aft>
                  <a:spcPts val="600"/>
                </a:spcAft>
              </a:pPr>
              <a:t>23</a:t>
            </a:fld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D2FB3-5539-4615-96EC-5DB7489DF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Burger dirt shows an ameliorative effect as it was able to increase the soil pH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700 times urease activity improvement </a:t>
            </a:r>
          </a:p>
          <a:p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Soil moisture content and catalase activity decreased simultaneously</a:t>
            </a:r>
          </a:p>
          <a:p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weeks of soil restoration period with 1:2 soil to Burger dirt ratio is recommended 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8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59"/>
    </mc:Choice>
    <mc:Fallback>
      <p:transition spd="slow" advTm="4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D6F23D-2249-44D2-BE22-D0CF66C54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A few men in a greenhouse&#10;&#10;Description automatically generated with low confidence">
            <a:extLst>
              <a:ext uri="{FF2B5EF4-FFF2-40B4-BE49-F238E27FC236}">
                <a16:creationId xmlns:a16="http://schemas.microsoft.com/office/drawing/2014/main" id="{EE3BF048-2AFC-4125-9009-3497DA2C8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0" b="22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CF85E-7BD0-4110-93A1-015B4DC8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B0586D-4B47-4A37-826C-5F50322A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5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6"/>
    </mc:Choice>
    <mc:Fallback>
      <p:transition spd="slow" advTm="5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0C8E0-277F-4E1F-8C69-90B73B01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Soil enzyme activity </a:t>
            </a:r>
            <a:endParaRPr lang="en-GB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67F640-D437-4DBC-A77E-90F62BDF26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208941"/>
              </p:ext>
            </p:extLst>
          </p:nvPr>
        </p:nvGraphicFramePr>
        <p:xfrm>
          <a:off x="5551932" y="431677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0174D0-BFF6-4857-8732-88DE24A6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821DBC-70C6-4E76-BAA5-9B566B22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79352" y="7003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2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12"/>
    </mc:Choice>
    <mc:Fallback>
      <p:transition spd="slow" advTm="3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4E4D0-2924-4152-996E-E18F9842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Urbanization and soil enzyme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537CD-B180-45BA-BAE6-83482AE77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Sensitive to pollutan</a:t>
            </a:r>
            <a:r>
              <a:rPr lang="en-GB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Prone to food insecurity </a:t>
            </a: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Low microbial and enzyme activity in acid and anthropogenic soil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0A929-EA52-415E-8AE2-25BED83D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5F01CB00-8E89-4513-99D3-C8FABBD4B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935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2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6"/>
    </mc:Choice>
    <mc:Fallback>
      <p:transition spd="slow" advTm="3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some tomatoes&#10;&#10;Description automatically generated with low confidence">
            <a:extLst>
              <a:ext uri="{FF2B5EF4-FFF2-40B4-BE49-F238E27FC236}">
                <a16:creationId xmlns:a16="http://schemas.microsoft.com/office/drawing/2014/main" id="{F1E6F1EF-07B5-4A21-9C52-D041AA3CA4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2" r="2781" b="117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A685E-807B-48CD-A52A-C8638221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Food waste issues 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42A6-872D-4DBA-BE10-06858C2A5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Waste a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bout 30-35% of total food production annually (UNSD 2020)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Food for next meal by composting 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Accept animal based organic material composting method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23F71-8959-4D88-A562-96E421D2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4255E1B-E1EC-4E37-B1F2-EAAB1431C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1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14"/>
    </mc:Choice>
    <mc:Fallback>
      <p:transition spd="slow" advTm="5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993B9-1BA5-42CA-8249-8BB58AE4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US" sz="5200">
                <a:latin typeface="Arial" panose="020B0604020202020204" pitchFamily="34" charset="0"/>
                <a:cs typeface="Arial" panose="020B0604020202020204" pitchFamily="34" charset="0"/>
              </a:rPr>
              <a:t>Burger dirt</a:t>
            </a:r>
            <a:endParaRPr lang="en-GB" sz="5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BF62A-9416-4F52-A48B-1682D40A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0F9648D-B3F7-46FD-9841-5FFF3476AFF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6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5E0F2A-B6C9-455F-B8B7-EAB26FA85E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058288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F573DC-BAB4-4B8D-A21F-6BDE68411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79351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1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55"/>
    </mc:Choice>
    <mc:Fallback>
      <p:transition spd="slow" advTm="3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161C1-76AE-4BF6-8E60-9B7FF72E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Objective </a:t>
            </a:r>
            <a:endParaRPr lang="en-GB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477B3-CB6B-4D21-9FBD-78F0B0C4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" y="3379979"/>
            <a:ext cx="457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60F9648D-B3F7-46FD-9841-5FFF3476AFF1}" type="slidenum"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Aft>
                  <a:spcPts val="600"/>
                </a:spcAft>
              </a:pPr>
              <a:t>7</a:t>
            </a:fld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810A-7DF6-4687-8CEB-81462E34D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determine the effect of soil enzyme activity change with assorted Burger dirt ratio and restoration period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17628E-AC9B-4DD2-AE78-FA6F63141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935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9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4"/>
    </mc:Choice>
    <mc:Fallback>
      <p:transition spd="slow" advTm="1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0D7CC-C357-4441-A768-F4034F7C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en-GB" sz="5000">
                <a:latin typeface="Arial" panose="020B0604020202020204" pitchFamily="34" charset="0"/>
                <a:cs typeface="Arial" panose="020B0604020202020204" pitchFamily="34" charset="0"/>
              </a:rPr>
              <a:t>Experimental design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A0AD1-C35D-4411-B252-AB8A2179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" y="3379979"/>
            <a:ext cx="457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60F9648D-B3F7-46FD-9841-5FFF3476AFF1}" type="slidenum"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Aft>
                  <a:spcPts val="600"/>
                </a:spcAft>
              </a:pPr>
              <a:t>8</a:t>
            </a:fld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B0451-8E53-4C26-957E-AE4C43A0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Completely random design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648D85-A712-4642-9B93-E851FF6B8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935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6"/>
    </mc:Choice>
    <mc:Fallback>
      <p:transition spd="slow" advTm="7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0D7CC-C357-4441-A768-F4034F7C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Treatments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A0AD1-C35D-4411-B252-AB8A2179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" y="3379979"/>
            <a:ext cx="457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60F9648D-B3F7-46FD-9841-5FFF3476AFF1}" type="slidenum"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Aft>
                  <a:spcPts val="600"/>
                </a:spcAft>
              </a:pPr>
              <a:t>9</a:t>
            </a:fld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B0451-8E53-4C26-957E-AE4C43A0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5581226"/>
          </a:xfrm>
        </p:spPr>
        <p:txBody>
          <a:bodyPr anchor="ctr">
            <a:norm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Soil restoration periods (2, 4, 6, and 8 weeks) </a:t>
            </a: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Ratio of soil to Burger dirt (1:1 and 1:2)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B0C1F9-3C0A-4764-9B0E-9CA5D77B9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6067" y="6857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2"/>
    </mc:Choice>
    <mc:Fallback>
      <p:transition spd="slow" advTm="1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5|1.1|0.7|0.4|0.3|0.3|0.8|0.4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2|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771</Words>
  <Application>Microsoft Office PowerPoint</Application>
  <PresentationFormat>Widescreen</PresentationFormat>
  <Paragraphs>106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Office Theme</vt:lpstr>
      <vt:lpstr>Urban soil enzyme activity restoration with Burger dirt</vt:lpstr>
      <vt:lpstr>Outline </vt:lpstr>
      <vt:lpstr>Soil enzyme activity </vt:lpstr>
      <vt:lpstr>Urbanization and soil enzyme</vt:lpstr>
      <vt:lpstr>Food waste issues </vt:lpstr>
      <vt:lpstr>Burger dirt</vt:lpstr>
      <vt:lpstr>Objective </vt:lpstr>
      <vt:lpstr>Experimental design</vt:lpstr>
      <vt:lpstr>Treatments </vt:lpstr>
      <vt:lpstr>Burger dirt preparation </vt:lpstr>
      <vt:lpstr>PowerPoint Presentation</vt:lpstr>
      <vt:lpstr>PowerPoint Presentation</vt:lpstr>
      <vt:lpstr>PowerPoint Presentation</vt:lpstr>
      <vt:lpstr>Soil physiochemical  </vt:lpstr>
      <vt:lpstr>Soil enzyme activity  </vt:lpstr>
      <vt:lpstr>Statistical analysis </vt:lpstr>
      <vt:lpstr>Results and discussions </vt:lpstr>
      <vt:lpstr>Figure Correlation of urease activity (urease), pH, soil moisture content (smc) and catalase activity (CAT).</vt:lpstr>
      <vt:lpstr>Soil pH increased with time and amount of Burger dirt </vt:lpstr>
      <vt:lpstr>Urease activity increased with restoration period </vt:lpstr>
      <vt:lpstr>Soil moisture content </vt:lpstr>
      <vt:lpstr>Catalase activity declined with time but increased with amount of Burger dirt </vt:lpstr>
      <vt:lpstr>Conclusion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soil enzyme activity restoration with Burger dirt</dc:title>
  <dc:creator>Chooi Lin</dc:creator>
  <cp:lastModifiedBy>Chooi Lin</cp:lastModifiedBy>
  <cp:revision>1</cp:revision>
  <dcterms:created xsi:type="dcterms:W3CDTF">2022-01-11T12:57:46Z</dcterms:created>
  <dcterms:modified xsi:type="dcterms:W3CDTF">2022-01-14T15:03:08Z</dcterms:modified>
</cp:coreProperties>
</file>