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Lst>
  <p:sldSz cx="21383625" cy="30275213"/>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8D0"/>
    <a:srgbClr val="E5EBAE"/>
    <a:srgbClr val="E6E6E6"/>
    <a:srgbClr val="D1DB74"/>
    <a:srgbClr val="ACBA31"/>
    <a:srgbClr val="B6E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0B60A-AE93-4CC9-870C-169FFE27E018}" v="17" dt="2021-04-07T11:53:07.332"/>
  </p1510:revLst>
</p1510:revInfo>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5033" autoAdjust="0"/>
  </p:normalViewPr>
  <p:slideViewPr>
    <p:cSldViewPr snapToGrid="0">
      <p:cViewPr varScale="1">
        <p:scale>
          <a:sx n="19" d="100"/>
          <a:sy n="19" d="100"/>
        </p:scale>
        <p:origin x="3038" y="10"/>
      </p:cViewPr>
      <p:guideLst>
        <p:guide orient="horz" pos="9535"/>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Paul" userId="c54ff2a58f321860" providerId="LiveId" clId="{41E0B60A-AE93-4CC9-870C-169FFE27E018}"/>
    <pc:docChg chg="undo custSel modSld">
      <pc:chgData name="Simona Paul" userId="c54ff2a58f321860" providerId="LiveId" clId="{41E0B60A-AE93-4CC9-870C-169FFE27E018}" dt="2021-04-25T14:17:03.945" v="335" actId="13926"/>
      <pc:docMkLst>
        <pc:docMk/>
      </pc:docMkLst>
      <pc:sldChg chg="addSp delSp modSp mod">
        <pc:chgData name="Simona Paul" userId="c54ff2a58f321860" providerId="LiveId" clId="{41E0B60A-AE93-4CC9-870C-169FFE27E018}" dt="2021-04-25T14:17:03.945" v="335" actId="13926"/>
        <pc:sldMkLst>
          <pc:docMk/>
          <pc:sldMk cId="567967767" sldId="256"/>
        </pc:sldMkLst>
        <pc:spChg chg="mod">
          <ac:chgData name="Simona Paul" userId="c54ff2a58f321860" providerId="LiveId" clId="{41E0B60A-AE93-4CC9-870C-169FFE27E018}" dt="2021-04-07T11:56:22.152" v="241" actId="1076"/>
          <ac:spMkLst>
            <pc:docMk/>
            <pc:sldMk cId="567967767" sldId="256"/>
            <ac:spMk id="2" creationId="{00000000-0000-0000-0000-000000000000}"/>
          </ac:spMkLst>
        </pc:spChg>
        <pc:spChg chg="del">
          <ac:chgData name="Simona Paul" userId="c54ff2a58f321860" providerId="LiveId" clId="{41E0B60A-AE93-4CC9-870C-169FFE27E018}" dt="2021-04-07T11:33:31.850" v="1" actId="478"/>
          <ac:spMkLst>
            <pc:docMk/>
            <pc:sldMk cId="567967767" sldId="256"/>
            <ac:spMk id="3" creationId="{00000000-0000-0000-0000-000000000000}"/>
          </ac:spMkLst>
        </pc:spChg>
        <pc:spChg chg="mod">
          <ac:chgData name="Simona Paul" userId="c54ff2a58f321860" providerId="LiveId" clId="{41E0B60A-AE93-4CC9-870C-169FFE27E018}" dt="2021-04-07T11:55:41.257" v="233" actId="404"/>
          <ac:spMkLst>
            <pc:docMk/>
            <pc:sldMk cId="567967767" sldId="256"/>
            <ac:spMk id="4" creationId="{00000000-0000-0000-0000-000000000000}"/>
          </ac:spMkLst>
        </pc:spChg>
        <pc:spChg chg="add mod">
          <ac:chgData name="Simona Paul" userId="c54ff2a58f321860" providerId="LiveId" clId="{41E0B60A-AE93-4CC9-870C-169FFE27E018}" dt="2021-04-07T11:36:57.315" v="23" actId="208"/>
          <ac:spMkLst>
            <pc:docMk/>
            <pc:sldMk cId="567967767" sldId="256"/>
            <ac:spMk id="5" creationId="{35514DFC-1C90-4285-B98E-8A59D018BB94}"/>
          </ac:spMkLst>
        </pc:spChg>
        <pc:spChg chg="add del mod">
          <ac:chgData name="Simona Paul" userId="c54ff2a58f321860" providerId="LiveId" clId="{41E0B60A-AE93-4CC9-870C-169FFE27E018}" dt="2021-04-07T11:39:41.190" v="97" actId="20577"/>
          <ac:spMkLst>
            <pc:docMk/>
            <pc:sldMk cId="567967767" sldId="256"/>
            <ac:spMk id="6" creationId="{00000000-0000-0000-0000-000000000000}"/>
          </ac:spMkLst>
        </pc:spChg>
        <pc:spChg chg="del">
          <ac:chgData name="Simona Paul" userId="c54ff2a58f321860" providerId="LiveId" clId="{41E0B60A-AE93-4CC9-870C-169FFE27E018}" dt="2021-04-07T11:38:00.240" v="36" actId="478"/>
          <ac:spMkLst>
            <pc:docMk/>
            <pc:sldMk cId="567967767" sldId="256"/>
            <ac:spMk id="18" creationId="{00000000-0000-0000-0000-000000000000}"/>
          </ac:spMkLst>
        </pc:spChg>
        <pc:spChg chg="mod">
          <ac:chgData name="Simona Paul" userId="c54ff2a58f321860" providerId="LiveId" clId="{41E0B60A-AE93-4CC9-870C-169FFE27E018}" dt="2021-04-07T11:55:53.870" v="234" actId="255"/>
          <ac:spMkLst>
            <pc:docMk/>
            <pc:sldMk cId="567967767" sldId="256"/>
            <ac:spMk id="19" creationId="{00000000-0000-0000-0000-000000000000}"/>
          </ac:spMkLst>
        </pc:spChg>
        <pc:spChg chg="mod">
          <ac:chgData name="Simona Paul" userId="c54ff2a58f321860" providerId="LiveId" clId="{41E0B60A-AE93-4CC9-870C-169FFE27E018}" dt="2021-04-07T12:00:09.188" v="260" actId="1076"/>
          <ac:spMkLst>
            <pc:docMk/>
            <pc:sldMk cId="567967767" sldId="256"/>
            <ac:spMk id="24" creationId="{00000000-0000-0000-0000-000000000000}"/>
          </ac:spMkLst>
        </pc:spChg>
        <pc:spChg chg="del">
          <ac:chgData name="Simona Paul" userId="c54ff2a58f321860" providerId="LiveId" clId="{41E0B60A-AE93-4CC9-870C-169FFE27E018}" dt="2021-04-07T11:38:00.839" v="37" actId="478"/>
          <ac:spMkLst>
            <pc:docMk/>
            <pc:sldMk cId="567967767" sldId="256"/>
            <ac:spMk id="29" creationId="{F73F0588-248B-4B93-AA98-1F1834B8FFA3}"/>
          </ac:spMkLst>
        </pc:spChg>
        <pc:spChg chg="add del mod">
          <ac:chgData name="Simona Paul" userId="c54ff2a58f321860" providerId="LiveId" clId="{41E0B60A-AE93-4CC9-870C-169FFE27E018}" dt="2021-04-25T14:17:03.945" v="335" actId="13926"/>
          <ac:spMkLst>
            <pc:docMk/>
            <pc:sldMk cId="567967767" sldId="256"/>
            <ac:spMk id="32" creationId="{B8EB1AFC-7E55-49B7-A38D-E498F8FD659B}"/>
          </ac:spMkLst>
        </pc:spChg>
        <pc:spChg chg="del">
          <ac:chgData name="Simona Paul" userId="c54ff2a58f321860" providerId="LiveId" clId="{41E0B60A-AE93-4CC9-870C-169FFE27E018}" dt="2021-04-07T11:33:33.004" v="2" actId="478"/>
          <ac:spMkLst>
            <pc:docMk/>
            <pc:sldMk cId="567967767" sldId="256"/>
            <ac:spMk id="33" creationId="{00000000-0000-0000-0000-000000000000}"/>
          </ac:spMkLst>
        </pc:spChg>
        <pc:spChg chg="del">
          <ac:chgData name="Simona Paul" userId="c54ff2a58f321860" providerId="LiveId" clId="{41E0B60A-AE93-4CC9-870C-169FFE27E018}" dt="2021-04-07T11:38:06.320" v="42" actId="478"/>
          <ac:spMkLst>
            <pc:docMk/>
            <pc:sldMk cId="567967767" sldId="256"/>
            <ac:spMk id="35" creationId="{8888DB8B-57E7-4216-ACDC-0333934800B6}"/>
          </ac:spMkLst>
        </pc:spChg>
        <pc:spChg chg="del">
          <ac:chgData name="Simona Paul" userId="c54ff2a58f321860" providerId="LiveId" clId="{41E0B60A-AE93-4CC9-870C-169FFE27E018}" dt="2021-04-07T11:33:34.198" v="3" actId="478"/>
          <ac:spMkLst>
            <pc:docMk/>
            <pc:sldMk cId="567967767" sldId="256"/>
            <ac:spMk id="36" creationId="{00000000-0000-0000-0000-000000000000}"/>
          </ac:spMkLst>
        </pc:spChg>
        <pc:spChg chg="del">
          <ac:chgData name="Simona Paul" userId="c54ff2a58f321860" providerId="LiveId" clId="{41E0B60A-AE93-4CC9-870C-169FFE27E018}" dt="2021-04-07T11:33:35.645" v="4" actId="478"/>
          <ac:spMkLst>
            <pc:docMk/>
            <pc:sldMk cId="567967767" sldId="256"/>
            <ac:spMk id="37" creationId="{00000000-0000-0000-0000-000000000000}"/>
          </ac:spMkLst>
        </pc:spChg>
        <pc:spChg chg="add del">
          <ac:chgData name="Simona Paul" userId="c54ff2a58f321860" providerId="LiveId" clId="{41E0B60A-AE93-4CC9-870C-169FFE27E018}" dt="2021-04-07T11:39:10.615" v="70" actId="478"/>
          <ac:spMkLst>
            <pc:docMk/>
            <pc:sldMk cId="567967767" sldId="256"/>
            <ac:spMk id="38" creationId="{2AC3151D-57B5-448A-A9A8-72993412A112}"/>
          </ac:spMkLst>
        </pc:spChg>
        <pc:spChg chg="del mod">
          <ac:chgData name="Simona Paul" userId="c54ff2a58f321860" providerId="LiveId" clId="{41E0B60A-AE93-4CC9-870C-169FFE27E018}" dt="2021-04-07T11:38:03.741" v="40" actId="478"/>
          <ac:spMkLst>
            <pc:docMk/>
            <pc:sldMk cId="567967767" sldId="256"/>
            <ac:spMk id="40" creationId="{4B0B0352-1CAE-4431-B1D1-C2E6802AC677}"/>
          </ac:spMkLst>
        </pc:spChg>
        <pc:spChg chg="del">
          <ac:chgData name="Simona Paul" userId="c54ff2a58f321860" providerId="LiveId" clId="{41E0B60A-AE93-4CC9-870C-169FFE27E018}" dt="2021-04-07T11:38:04.919" v="41" actId="478"/>
          <ac:spMkLst>
            <pc:docMk/>
            <pc:sldMk cId="567967767" sldId="256"/>
            <ac:spMk id="41" creationId="{C5671449-3B9D-4ACD-9F62-279C4D7533FC}"/>
          </ac:spMkLst>
        </pc:spChg>
        <pc:spChg chg="del">
          <ac:chgData name="Simona Paul" userId="c54ff2a58f321860" providerId="LiveId" clId="{41E0B60A-AE93-4CC9-870C-169FFE27E018}" dt="2021-04-07T11:38:32.878" v="53" actId="478"/>
          <ac:spMkLst>
            <pc:docMk/>
            <pc:sldMk cId="567967767" sldId="256"/>
            <ac:spMk id="46" creationId="{D71CF900-0EB0-4356-8F9A-579AC5153F5C}"/>
          </ac:spMkLst>
        </pc:spChg>
        <pc:spChg chg="del mod">
          <ac:chgData name="Simona Paul" userId="c54ff2a58f321860" providerId="LiveId" clId="{41E0B60A-AE93-4CC9-870C-169FFE27E018}" dt="2021-04-07T11:38:40.263" v="61" actId="478"/>
          <ac:spMkLst>
            <pc:docMk/>
            <pc:sldMk cId="567967767" sldId="256"/>
            <ac:spMk id="49" creationId="{4BC567F5-BE15-4513-A9A5-08D520F67A8B}"/>
          </ac:spMkLst>
        </pc:spChg>
        <pc:spChg chg="del">
          <ac:chgData name="Simona Paul" userId="c54ff2a58f321860" providerId="LiveId" clId="{41E0B60A-AE93-4CC9-870C-169FFE27E018}" dt="2021-04-07T11:38:53.425" v="64" actId="478"/>
          <ac:spMkLst>
            <pc:docMk/>
            <pc:sldMk cId="567967767" sldId="256"/>
            <ac:spMk id="52" creationId="{28705B52-ED8A-49B3-AF38-5886A2306B1C}"/>
          </ac:spMkLst>
        </pc:spChg>
        <pc:spChg chg="del">
          <ac:chgData name="Simona Paul" userId="c54ff2a58f321860" providerId="LiveId" clId="{41E0B60A-AE93-4CC9-870C-169FFE27E018}" dt="2021-04-07T11:38:55.850" v="66" actId="478"/>
          <ac:spMkLst>
            <pc:docMk/>
            <pc:sldMk cId="567967767" sldId="256"/>
            <ac:spMk id="57" creationId="{00000000-0000-0000-0000-000000000000}"/>
          </ac:spMkLst>
        </pc:spChg>
        <pc:spChg chg="del">
          <ac:chgData name="Simona Paul" userId="c54ff2a58f321860" providerId="LiveId" clId="{41E0B60A-AE93-4CC9-870C-169FFE27E018}" dt="2021-04-07T11:38:35.896" v="56" actId="478"/>
          <ac:spMkLst>
            <pc:docMk/>
            <pc:sldMk cId="567967767" sldId="256"/>
            <ac:spMk id="62" creationId="{00000000-0000-0000-0000-000000000000}"/>
          </ac:spMkLst>
        </pc:spChg>
        <pc:spChg chg="add mod">
          <ac:chgData name="Simona Paul" userId="c54ff2a58f321860" providerId="LiveId" clId="{41E0B60A-AE93-4CC9-870C-169FFE27E018}" dt="2021-04-07T11:54:56.182" v="225" actId="2711"/>
          <ac:spMkLst>
            <pc:docMk/>
            <pc:sldMk cId="567967767" sldId="256"/>
            <ac:spMk id="72" creationId="{0127025D-5051-4E1B-8A65-DE91C0C2D4F2}"/>
          </ac:spMkLst>
        </pc:spChg>
        <pc:spChg chg="del">
          <ac:chgData name="Simona Paul" userId="c54ff2a58f321860" providerId="LiveId" clId="{41E0B60A-AE93-4CC9-870C-169FFE27E018}" dt="2021-04-07T11:38:46.241" v="62" actId="478"/>
          <ac:spMkLst>
            <pc:docMk/>
            <pc:sldMk cId="567967767" sldId="256"/>
            <ac:spMk id="74" creationId="{00000000-0000-0000-0000-000000000000}"/>
          </ac:spMkLst>
        </pc:spChg>
        <pc:spChg chg="del">
          <ac:chgData name="Simona Paul" userId="c54ff2a58f321860" providerId="LiveId" clId="{41E0B60A-AE93-4CC9-870C-169FFE27E018}" dt="2021-04-07T11:38:31.168" v="52" actId="478"/>
          <ac:spMkLst>
            <pc:docMk/>
            <pc:sldMk cId="567967767" sldId="256"/>
            <ac:spMk id="75" creationId="{D9C6020A-D3D3-4362-B530-A455044C32A1}"/>
          </ac:spMkLst>
        </pc:spChg>
        <pc:spChg chg="mod">
          <ac:chgData name="Simona Paul" userId="c54ff2a58f321860" providerId="LiveId" clId="{41E0B60A-AE93-4CC9-870C-169FFE27E018}" dt="2021-04-07T12:01:52.163" v="279" actId="1076"/>
          <ac:spMkLst>
            <pc:docMk/>
            <pc:sldMk cId="567967767" sldId="256"/>
            <ac:spMk id="78" creationId="{E956DAE4-56B2-4642-9A10-F56F96F3DBDF}"/>
          </ac:spMkLst>
        </pc:spChg>
        <pc:spChg chg="del">
          <ac:chgData name="Simona Paul" userId="c54ff2a58f321860" providerId="LiveId" clId="{41E0B60A-AE93-4CC9-870C-169FFE27E018}" dt="2021-04-07T11:38:51.883" v="63" actId="478"/>
          <ac:spMkLst>
            <pc:docMk/>
            <pc:sldMk cId="567967767" sldId="256"/>
            <ac:spMk id="82" creationId="{C4B5E030-F320-425C-8CF2-4A6A7B09EE04}"/>
          </ac:spMkLst>
        </pc:spChg>
        <pc:spChg chg="del mod">
          <ac:chgData name="Simona Paul" userId="c54ff2a58f321860" providerId="LiveId" clId="{41E0B60A-AE93-4CC9-870C-169FFE27E018}" dt="2021-04-07T11:38:11.387" v="46" actId="478"/>
          <ac:spMkLst>
            <pc:docMk/>
            <pc:sldMk cId="567967767" sldId="256"/>
            <ac:spMk id="110" creationId="{00000000-0000-0000-0000-000000000000}"/>
          </ac:spMkLst>
        </pc:spChg>
        <pc:graphicFrameChg chg="del">
          <ac:chgData name="Simona Paul" userId="c54ff2a58f321860" providerId="LiveId" clId="{41E0B60A-AE93-4CC9-870C-169FFE27E018}" dt="2021-04-07T11:38:33.834" v="54" actId="478"/>
          <ac:graphicFrameMkLst>
            <pc:docMk/>
            <pc:sldMk cId="567967767" sldId="256"/>
            <ac:graphicFrameMk id="42" creationId="{36F68B09-5EA8-4CB3-8110-7375E710665B}"/>
          </ac:graphicFrameMkLst>
        </pc:graphicFrameChg>
        <pc:picChg chg="add mod">
          <ac:chgData name="Simona Paul" userId="c54ff2a58f321860" providerId="LiveId" clId="{41E0B60A-AE93-4CC9-870C-169FFE27E018}" dt="2021-04-21T09:51:02.458" v="290" actId="1076"/>
          <ac:picMkLst>
            <pc:docMk/>
            <pc:sldMk cId="567967767" sldId="256"/>
            <ac:picMk id="10" creationId="{01FC3517-902C-454C-AA2C-F3E7AC63CF33}"/>
          </ac:picMkLst>
        </pc:picChg>
        <pc:picChg chg="mod">
          <ac:chgData name="Simona Paul" userId="c54ff2a58f321860" providerId="LiveId" clId="{41E0B60A-AE93-4CC9-870C-169FFE27E018}" dt="2021-04-21T09:51:31.226" v="294" actId="1076"/>
          <ac:picMkLst>
            <pc:docMk/>
            <pc:sldMk cId="567967767" sldId="256"/>
            <ac:picMk id="11" creationId="{00000000-0000-0000-0000-000000000000}"/>
          </ac:picMkLst>
        </pc:picChg>
        <pc:picChg chg="del">
          <ac:chgData name="Simona Paul" userId="c54ff2a58f321860" providerId="LiveId" clId="{41E0B60A-AE93-4CC9-870C-169FFE27E018}" dt="2021-04-07T11:37:57.220" v="33" actId="478"/>
          <ac:picMkLst>
            <pc:docMk/>
            <pc:sldMk cId="567967767" sldId="256"/>
            <ac:picMk id="13" creationId="{00000000-0000-0000-0000-000000000000}"/>
          </ac:picMkLst>
        </pc:picChg>
        <pc:picChg chg="add mod">
          <ac:chgData name="Simona Paul" userId="c54ff2a58f321860" providerId="LiveId" clId="{41E0B60A-AE93-4CC9-870C-169FFE27E018}" dt="2021-04-07T12:02:02.471" v="280" actId="1076"/>
          <ac:picMkLst>
            <pc:docMk/>
            <pc:sldMk cId="567967767" sldId="256"/>
            <ac:picMk id="14" creationId="{65DA16BD-C3C6-47C2-A345-0F4F1FFCC091}"/>
          </ac:picMkLst>
        </pc:picChg>
        <pc:picChg chg="add mod">
          <ac:chgData name="Simona Paul" userId="c54ff2a58f321860" providerId="LiveId" clId="{41E0B60A-AE93-4CC9-870C-169FFE27E018}" dt="2021-04-21T09:51:00.896" v="288" actId="14100"/>
          <ac:picMkLst>
            <pc:docMk/>
            <pc:sldMk cId="567967767" sldId="256"/>
            <ac:picMk id="16" creationId="{BD764964-8486-487F-B4A8-49929A3E6C72}"/>
          </ac:picMkLst>
        </pc:picChg>
        <pc:picChg chg="add mod">
          <ac:chgData name="Simona Paul" userId="c54ff2a58f321860" providerId="LiveId" clId="{41E0B60A-AE93-4CC9-870C-169FFE27E018}" dt="2021-04-21T09:50:59.449" v="286" actId="1076"/>
          <ac:picMkLst>
            <pc:docMk/>
            <pc:sldMk cId="567967767" sldId="256"/>
            <ac:picMk id="20" creationId="{C60C59CE-6BA5-4EBB-9C5B-2324AE2BE382}"/>
          </ac:picMkLst>
        </pc:picChg>
        <pc:picChg chg="del">
          <ac:chgData name="Simona Paul" userId="c54ff2a58f321860" providerId="LiveId" clId="{41E0B60A-AE93-4CC9-870C-169FFE27E018}" dt="2021-04-07T11:38:37.276" v="58" actId="478"/>
          <ac:picMkLst>
            <pc:docMk/>
            <pc:sldMk cId="567967767" sldId="256"/>
            <ac:picMk id="22" creationId="{DDB92326-2A0A-4ECD-9ABC-2D24F2B3F2BA}"/>
          </ac:picMkLst>
        </pc:picChg>
        <pc:picChg chg="mod modCrop">
          <ac:chgData name="Simona Paul" userId="c54ff2a58f321860" providerId="LiveId" clId="{41E0B60A-AE93-4CC9-870C-169FFE27E018}" dt="2021-04-07T11:35:29.525" v="17" actId="1036"/>
          <ac:picMkLst>
            <pc:docMk/>
            <pc:sldMk cId="567967767" sldId="256"/>
            <ac:picMk id="23" creationId="{F65375E0-66FE-4074-BD22-F27F5CEC91A4}"/>
          </ac:picMkLst>
        </pc:picChg>
        <pc:picChg chg="add mod">
          <ac:chgData name="Simona Paul" userId="c54ff2a58f321860" providerId="LiveId" clId="{41E0B60A-AE93-4CC9-870C-169FFE27E018}" dt="2021-04-07T12:02:02.471" v="280" actId="1076"/>
          <ac:picMkLst>
            <pc:docMk/>
            <pc:sldMk cId="567967767" sldId="256"/>
            <ac:picMk id="25" creationId="{13FB9243-5FAE-4F25-9FCC-01F2227F8FC7}"/>
          </ac:picMkLst>
        </pc:picChg>
        <pc:picChg chg="mod">
          <ac:chgData name="Simona Paul" userId="c54ff2a58f321860" providerId="LiveId" clId="{41E0B60A-AE93-4CC9-870C-169FFE27E018}" dt="2021-04-07T11:40:57.075" v="107" actId="1076"/>
          <ac:picMkLst>
            <pc:docMk/>
            <pc:sldMk cId="567967767" sldId="256"/>
            <ac:picMk id="26" creationId="{F15C861B-1B3E-4A1B-91E0-F0A6B0030953}"/>
          </ac:picMkLst>
        </pc:picChg>
        <pc:picChg chg="add mod">
          <ac:chgData name="Simona Paul" userId="c54ff2a58f321860" providerId="LiveId" clId="{41E0B60A-AE93-4CC9-870C-169FFE27E018}" dt="2021-04-07T12:02:02.471" v="280" actId="1076"/>
          <ac:picMkLst>
            <pc:docMk/>
            <pc:sldMk cId="567967767" sldId="256"/>
            <ac:picMk id="30" creationId="{273123E2-031F-4688-9B75-4E06BE0D25B6}"/>
          </ac:picMkLst>
        </pc:picChg>
        <pc:picChg chg="add mod">
          <ac:chgData name="Simona Paul" userId="c54ff2a58f321860" providerId="LiveId" clId="{41E0B60A-AE93-4CC9-870C-169FFE27E018}" dt="2021-04-21T09:50:59.679" v="287" actId="1076"/>
          <ac:picMkLst>
            <pc:docMk/>
            <pc:sldMk cId="567967767" sldId="256"/>
            <ac:picMk id="34" creationId="{0F125CF7-49FA-4F1B-AA60-40BABBFEEC5E}"/>
          </ac:picMkLst>
        </pc:picChg>
        <pc:picChg chg="del">
          <ac:chgData name="Simona Paul" userId="c54ff2a58f321860" providerId="LiveId" clId="{41E0B60A-AE93-4CC9-870C-169FFE27E018}" dt="2021-04-07T11:38:36.768" v="57" actId="478"/>
          <ac:picMkLst>
            <pc:docMk/>
            <pc:sldMk cId="567967767" sldId="256"/>
            <ac:picMk id="43" creationId="{A6592C5D-1259-4359-8799-CE36D7082D25}"/>
          </ac:picMkLst>
        </pc:picChg>
        <pc:picChg chg="add mod">
          <ac:chgData name="Simona Paul" userId="c54ff2a58f321860" providerId="LiveId" clId="{41E0B60A-AE93-4CC9-870C-169FFE27E018}" dt="2021-04-07T12:02:02.471" v="280" actId="1076"/>
          <ac:picMkLst>
            <pc:docMk/>
            <pc:sldMk cId="567967767" sldId="256"/>
            <ac:picMk id="44" creationId="{80C6626D-F7A0-49D0-9045-03BFCFEDAD1E}"/>
          </ac:picMkLst>
        </pc:picChg>
        <pc:picChg chg="add mod">
          <ac:chgData name="Simona Paul" userId="c54ff2a58f321860" providerId="LiveId" clId="{41E0B60A-AE93-4CC9-870C-169FFE27E018}" dt="2021-04-07T12:02:02.471" v="280" actId="1076"/>
          <ac:picMkLst>
            <pc:docMk/>
            <pc:sldMk cId="567967767" sldId="256"/>
            <ac:picMk id="47" creationId="{D6CBD6FB-E4D9-4F77-9996-91D33F2D795F}"/>
          </ac:picMkLst>
        </pc:picChg>
        <pc:picChg chg="add mod">
          <ac:chgData name="Simona Paul" userId="c54ff2a58f321860" providerId="LiveId" clId="{41E0B60A-AE93-4CC9-870C-169FFE27E018}" dt="2021-04-07T12:02:02.471" v="280" actId="1076"/>
          <ac:picMkLst>
            <pc:docMk/>
            <pc:sldMk cId="567967767" sldId="256"/>
            <ac:picMk id="51" creationId="{53E8B710-BB9A-4315-8D78-A1D449197A1D}"/>
          </ac:picMkLst>
        </pc:picChg>
        <pc:picChg chg="add mod">
          <ac:chgData name="Simona Paul" userId="c54ff2a58f321860" providerId="LiveId" clId="{41E0B60A-AE93-4CC9-870C-169FFE27E018}" dt="2021-04-07T12:02:02.471" v="280" actId="1076"/>
          <ac:picMkLst>
            <pc:docMk/>
            <pc:sldMk cId="567967767" sldId="256"/>
            <ac:picMk id="54" creationId="{5450F335-510A-4A33-8A67-0785EBB84475}"/>
          </ac:picMkLst>
        </pc:picChg>
        <pc:picChg chg="add mod">
          <ac:chgData name="Simona Paul" userId="c54ff2a58f321860" providerId="LiveId" clId="{41E0B60A-AE93-4CC9-870C-169FFE27E018}" dt="2021-04-07T12:02:02.471" v="280" actId="1076"/>
          <ac:picMkLst>
            <pc:docMk/>
            <pc:sldMk cId="567967767" sldId="256"/>
            <ac:picMk id="56" creationId="{3E3D5C33-802E-432C-916B-97FC7B94D84A}"/>
          </ac:picMkLst>
        </pc:picChg>
        <pc:picChg chg="del">
          <ac:chgData name="Simona Paul" userId="c54ff2a58f321860" providerId="LiveId" clId="{41E0B60A-AE93-4CC9-870C-169FFE27E018}" dt="2021-04-07T11:38:38.863" v="60" actId="478"/>
          <ac:picMkLst>
            <pc:docMk/>
            <pc:sldMk cId="567967767" sldId="256"/>
            <ac:picMk id="80" creationId="{6CDDC4CB-7289-4DD4-97E4-8AE835A214DE}"/>
          </ac:picMkLst>
        </pc:picChg>
        <pc:picChg chg="del">
          <ac:chgData name="Simona Paul" userId="c54ff2a58f321860" providerId="LiveId" clId="{41E0B60A-AE93-4CC9-870C-169FFE27E018}" dt="2021-04-07T11:38:54.724" v="65" actId="478"/>
          <ac:picMkLst>
            <pc:docMk/>
            <pc:sldMk cId="567967767" sldId="256"/>
            <ac:picMk id="81" creationId="{2DF05D45-A279-481C-9B27-5EB485B66171}"/>
          </ac:picMkLst>
        </pc:picChg>
        <pc:picChg chg="del">
          <ac:chgData name="Simona Paul" userId="c54ff2a58f321860" providerId="LiveId" clId="{41E0B60A-AE93-4CC9-870C-169FFE27E018}" dt="2021-04-07T11:38:34.385" v="55" actId="478"/>
          <ac:picMkLst>
            <pc:docMk/>
            <pc:sldMk cId="567967767" sldId="256"/>
            <ac:picMk id="1026" creationId="{00000000-0000-0000-0000-000000000000}"/>
          </ac:picMkLst>
        </pc:picChg>
        <pc:picChg chg="del">
          <ac:chgData name="Simona Paul" userId="c54ff2a58f321860" providerId="LiveId" clId="{41E0B60A-AE93-4CC9-870C-169FFE27E018}" dt="2021-04-07T11:37:58.133" v="35" actId="478"/>
          <ac:picMkLst>
            <pc:docMk/>
            <pc:sldMk cId="567967767" sldId="256"/>
            <ac:picMk id="1027" creationId="{2F5BFF5F-6919-4ABC-AC4D-15447C021CFD}"/>
          </ac:picMkLst>
        </pc:picChg>
        <pc:picChg chg="del">
          <ac:chgData name="Simona Paul" userId="c54ff2a58f321860" providerId="LiveId" clId="{41E0B60A-AE93-4CC9-870C-169FFE27E018}" dt="2021-04-07T11:38:07.010" v="43" actId="478"/>
          <ac:picMkLst>
            <pc:docMk/>
            <pc:sldMk cId="567967767" sldId="256"/>
            <ac:picMk id="1031" creationId="{A075CDCE-A781-45FB-AE58-EAFBB7349F3B}"/>
          </ac:picMkLst>
        </pc:picChg>
        <pc:picChg chg="del">
          <ac:chgData name="Simona Paul" userId="c54ff2a58f321860" providerId="LiveId" clId="{41E0B60A-AE93-4CC9-870C-169FFE27E018}" dt="2021-04-07T11:37:57.717" v="34" actId="478"/>
          <ac:picMkLst>
            <pc:docMk/>
            <pc:sldMk cId="567967767" sldId="256"/>
            <ac:picMk id="1036" creationId="{00000000-0000-0000-0000-000000000000}"/>
          </ac:picMkLst>
        </pc:picChg>
        <pc:picChg chg="del">
          <ac:chgData name="Simona Paul" userId="c54ff2a58f321860" providerId="LiveId" clId="{41E0B60A-AE93-4CC9-870C-169FFE27E018}" dt="2021-04-07T11:38:07.926" v="44" actId="478"/>
          <ac:picMkLst>
            <pc:docMk/>
            <pc:sldMk cId="567967767" sldId="256"/>
            <ac:picMk id="1039" creationId="{00000000-0000-0000-0000-000000000000}"/>
          </ac:picMkLst>
        </pc:picChg>
        <pc:cxnChg chg="add mod">
          <ac:chgData name="Simona Paul" userId="c54ff2a58f321860" providerId="LiveId" clId="{41E0B60A-AE93-4CC9-870C-169FFE27E018}" dt="2021-04-07T11:37:11.467" v="27" actId="1036"/>
          <ac:cxnSpMkLst>
            <pc:docMk/>
            <pc:sldMk cId="567967767" sldId="256"/>
            <ac:cxnSpMk id="8" creationId="{BBD69339-CA29-4623-BA14-992887551CEA}"/>
          </ac:cxnSpMkLst>
        </pc:cxnChg>
        <pc:cxnChg chg="add mod">
          <ac:chgData name="Simona Paul" userId="c54ff2a58f321860" providerId="LiveId" clId="{41E0B60A-AE93-4CC9-870C-169FFE27E018}" dt="2021-04-07T11:53:18.676" v="211" actId="1076"/>
          <ac:cxnSpMkLst>
            <pc:docMk/>
            <pc:sldMk cId="567967767" sldId="256"/>
            <ac:cxnSpMk id="73" creationId="{A2AC2843-407A-4CB7-9D37-9384961036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23932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406657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26244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B8FB5-7B52-4C2C-9F77-FC2FE6085104}"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21747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B8FB5-7B52-4C2C-9F77-FC2FE6085104}" type="datetimeFigureOut">
              <a:rPr lang="lt-LT" smtClean="0"/>
              <a:t>2022-01-13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65667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3B8FB5-7B52-4C2C-9F77-FC2FE6085104}" type="datetimeFigureOut">
              <a:rPr lang="lt-LT" smtClean="0"/>
              <a:t>2022-01-13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81262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B8FB5-7B52-4C2C-9F77-FC2FE6085104}" type="datetimeFigureOut">
              <a:rPr lang="lt-LT" smtClean="0"/>
              <a:t>2022-01-13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246339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3B8FB5-7B52-4C2C-9F77-FC2FE6085104}" type="datetimeFigureOut">
              <a:rPr lang="lt-LT" smtClean="0"/>
              <a:t>2022-01-13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144829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B8FB5-7B52-4C2C-9F77-FC2FE6085104}" type="datetimeFigureOut">
              <a:rPr lang="lt-LT" smtClean="0"/>
              <a:t>2022-01-13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62790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643B8FB5-7B52-4C2C-9F77-FC2FE6085104}" type="datetimeFigureOut">
              <a:rPr lang="lt-LT" smtClean="0"/>
              <a:t>2022-01-13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389458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643B8FB5-7B52-4C2C-9F77-FC2FE6085104}" type="datetimeFigureOut">
              <a:rPr lang="lt-LT" smtClean="0"/>
              <a:t>2022-01-13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08149-0F5D-484B-80C8-C46DBA0570D2}" type="slidenum">
              <a:rPr lang="lt-LT" smtClean="0"/>
              <a:t>‹#›</a:t>
            </a:fld>
            <a:endParaRPr lang="lt-LT"/>
          </a:p>
        </p:txBody>
      </p:sp>
    </p:spTree>
    <p:extLst>
      <p:ext uri="{BB962C8B-B14F-4D97-AF65-F5344CB8AC3E}">
        <p14:creationId xmlns:p14="http://schemas.microsoft.com/office/powerpoint/2010/main" val="188131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643B8FB5-7B52-4C2C-9F77-FC2FE6085104}" type="datetimeFigureOut">
              <a:rPr lang="lt-LT" smtClean="0"/>
              <a:t>2022-01-13</a:t>
            </a:fld>
            <a:endParaRPr lang="lt-LT"/>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65008149-0F5D-484B-80C8-C46DBA0570D2}" type="slidenum">
              <a:rPr lang="lt-LT" smtClean="0"/>
              <a:t>‹#›</a:t>
            </a:fld>
            <a:endParaRPr lang="lt-LT"/>
          </a:p>
        </p:txBody>
      </p:sp>
    </p:spTree>
    <p:extLst>
      <p:ext uri="{BB962C8B-B14F-4D97-AF65-F5344CB8AC3E}">
        <p14:creationId xmlns:p14="http://schemas.microsoft.com/office/powerpoint/2010/main" val="228707515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Rectangle 5"/>
          <p:cNvSpPr/>
          <p:nvPr/>
        </p:nvSpPr>
        <p:spPr>
          <a:xfrm>
            <a:off x="18385247" y="29791234"/>
            <a:ext cx="2436886" cy="231602"/>
          </a:xfrm>
          <a:prstGeom prst="rect">
            <a:avLst/>
          </a:prstGeom>
        </p:spPr>
        <p:txBody>
          <a:bodyPr wrap="none">
            <a:spAutoFit/>
          </a:bodyPr>
          <a:lstStyle/>
          <a:p>
            <a:pPr algn="ctr">
              <a:spcBef>
                <a:spcPct val="0"/>
              </a:spcBef>
              <a:buNone/>
            </a:pPr>
            <a:r>
              <a:rPr lang="lt-LT" altLang="en-US" sz="905" b="1" dirty="0">
                <a:latin typeface="Times New Roman" panose="02020603050405020304" pitchFamily="18" charset="0"/>
                <a:cs typeface="Times New Roman" panose="02020603050405020304" pitchFamily="18" charset="0"/>
              </a:rPr>
              <a:t>*</a:t>
            </a:r>
            <a:r>
              <a:rPr lang="en-US" altLang="en-US" sz="905" b="1" dirty="0">
                <a:latin typeface="Times New Roman" panose="02020603050405020304" pitchFamily="18" charset="0"/>
                <a:cs typeface="Times New Roman" panose="02020603050405020304" pitchFamily="18" charset="0"/>
              </a:rPr>
              <a:t> </a:t>
            </a:r>
            <a:r>
              <a:rPr lang="lt-LT" altLang="en-US" sz="905" b="1" dirty="0" err="1">
                <a:latin typeface="Times New Roman" panose="02020603050405020304" pitchFamily="18" charset="0"/>
                <a:cs typeface="Times New Roman" panose="02020603050405020304" pitchFamily="18" charset="0"/>
              </a:rPr>
              <a:t>Corresponding</a:t>
            </a:r>
            <a:r>
              <a:rPr lang="lt-LT" altLang="en-US" sz="905" b="1" dirty="0">
                <a:latin typeface="Times New Roman" panose="02020603050405020304" pitchFamily="18" charset="0"/>
                <a:cs typeface="Times New Roman" panose="02020603050405020304" pitchFamily="18" charset="0"/>
              </a:rPr>
              <a:t> </a:t>
            </a:r>
            <a:r>
              <a:rPr lang="lt-LT" altLang="en-US" sz="905" b="1" dirty="0" err="1">
                <a:latin typeface="Times New Roman" panose="02020603050405020304" pitchFamily="18" charset="0"/>
                <a:cs typeface="Times New Roman" panose="02020603050405020304" pitchFamily="18" charset="0"/>
              </a:rPr>
              <a:t>author</a:t>
            </a:r>
            <a:r>
              <a:rPr lang="lt-LT" altLang="en-US" sz="905" b="1" dirty="0">
                <a:latin typeface="Times New Roman" panose="02020603050405020304" pitchFamily="18" charset="0"/>
                <a:cs typeface="Times New Roman" panose="02020603050405020304" pitchFamily="18" charset="0"/>
              </a:rPr>
              <a:t>: </a:t>
            </a:r>
            <a:r>
              <a:rPr lang="lt-LT" altLang="en-US" sz="905" b="1" dirty="0" err="1">
                <a:latin typeface="Times New Roman" panose="02020603050405020304" pitchFamily="18" charset="0"/>
                <a:cs typeface="Times New Roman" panose="02020603050405020304" pitchFamily="18" charset="0"/>
              </a:rPr>
              <a:t>tomas.uksas</a:t>
            </a:r>
            <a:r>
              <a:rPr lang="en-US" altLang="en-US" sz="905" b="1" dirty="0">
                <a:latin typeface="Times New Roman" panose="02020603050405020304" pitchFamily="18" charset="0"/>
                <a:cs typeface="Times New Roman" panose="02020603050405020304" pitchFamily="18" charset="0"/>
              </a:rPr>
              <a:t>@</a:t>
            </a:r>
            <a:r>
              <a:rPr lang="lt-LT" altLang="en-US" sz="905" b="1" dirty="0" err="1">
                <a:latin typeface="Times New Roman" panose="02020603050405020304" pitchFamily="18" charset="0"/>
                <a:cs typeface="Times New Roman" panose="02020603050405020304" pitchFamily="18" charset="0"/>
              </a:rPr>
              <a:t>vdu</a:t>
            </a:r>
            <a:r>
              <a:rPr lang="en-US" altLang="en-US" sz="905" b="1" dirty="0">
                <a:latin typeface="Times New Roman" panose="02020603050405020304" pitchFamily="18" charset="0"/>
                <a:cs typeface="Times New Roman" panose="02020603050405020304" pitchFamily="18" charset="0"/>
              </a:rPr>
              <a:t>.</a:t>
            </a:r>
            <a:r>
              <a:rPr lang="en-US" altLang="en-US" sz="905" b="1" dirty="0" err="1">
                <a:latin typeface="Times New Roman" panose="02020603050405020304" pitchFamily="18" charset="0"/>
                <a:cs typeface="Times New Roman" panose="02020603050405020304" pitchFamily="18" charset="0"/>
              </a:rPr>
              <a:t>lt</a:t>
            </a:r>
            <a:endParaRPr lang="lt-LT" altLang="en-US" sz="905" b="1" dirty="0">
              <a:latin typeface="Times New Roman" panose="02020603050405020304" pitchFamily="18" charset="0"/>
              <a:cs typeface="Times New Roman" panose="02020603050405020304" pitchFamily="18" charset="0"/>
            </a:endParaRPr>
          </a:p>
        </p:txBody>
      </p:sp>
      <p:sp>
        <p:nvSpPr>
          <p:cNvPr id="4" name="Rectangle 3"/>
          <p:cNvSpPr/>
          <p:nvPr/>
        </p:nvSpPr>
        <p:spPr>
          <a:xfrm>
            <a:off x="547585" y="3305707"/>
            <a:ext cx="2799164" cy="461665"/>
          </a:xfrm>
          <a:prstGeom prst="rect">
            <a:avLst/>
          </a:prstGeom>
        </p:spPr>
        <p:txBody>
          <a:bodyPr wrap="none">
            <a:spAutoFit/>
          </a:bodyPr>
          <a:lstStyle/>
          <a:p>
            <a:pPr>
              <a:defRPr/>
            </a:pPr>
            <a:r>
              <a:rPr lang="en-US" altLang="en-US" sz="2400" b="1" dirty="0">
                <a:solidFill>
                  <a:schemeClr val="accent1">
                    <a:lumMod val="50000"/>
                  </a:schemeClr>
                </a:solidFill>
                <a:latin typeface="Palatino Linotype" panose="02040502050505030304" pitchFamily="18" charset="0"/>
                <a:ea typeface="FangSong" panose="020B0503020204020204" pitchFamily="49" charset="-122"/>
                <a:cs typeface="FrankRuehl" panose="020B0604020202020204" pitchFamily="34" charset="-79"/>
              </a:rPr>
              <a:t>INTRODUCTION</a:t>
            </a:r>
            <a:endParaRPr lang="lt-LT" altLang="en-US" sz="2400" b="1" dirty="0">
              <a:solidFill>
                <a:schemeClr val="accent1">
                  <a:lumMod val="50000"/>
                </a:schemeClr>
              </a:solidFill>
              <a:latin typeface="Palatino Linotype" panose="02040502050505030304" pitchFamily="18" charset="0"/>
              <a:ea typeface="FangSong" panose="020B0503020204020204" pitchFamily="49" charset="-122"/>
              <a:cs typeface="FrankRuehl" panose="020B0604020202020204" pitchFamily="34" charset="-79"/>
            </a:endParaRPr>
          </a:p>
        </p:txBody>
      </p:sp>
      <p:sp>
        <p:nvSpPr>
          <p:cNvPr id="28" name="Rectangle 14"/>
          <p:cNvSpPr>
            <a:spLocks noChangeArrowheads="1"/>
          </p:cNvSpPr>
          <p:nvPr/>
        </p:nvSpPr>
        <p:spPr bwMode="auto">
          <a:xfrm>
            <a:off x="600075" y="1546778"/>
            <a:ext cx="129480" cy="20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082" tIns="32041" rIns="64082" bIns="32041" numCol="1" anchor="ctr" anchorCtr="0" compatLnSpc="1">
            <a:prstTxWarp prst="textNoShape">
              <a:avLst/>
            </a:prstTxWarp>
            <a:spAutoFit/>
          </a:bodyPr>
          <a:lstStyle/>
          <a:p>
            <a:endParaRPr lang="lt-LT" sz="905"/>
          </a:p>
        </p:txBody>
      </p:sp>
      <p:pic>
        <p:nvPicPr>
          <p:cNvPr id="26" name="Picture 25">
            <a:extLst>
              <a:ext uri="{FF2B5EF4-FFF2-40B4-BE49-F238E27FC236}">
                <a16:creationId xmlns:a16="http://schemas.microsoft.com/office/drawing/2014/main" id="{F15C861B-1B3E-4A1B-91E0-F0A6B0030953}"/>
              </a:ext>
            </a:extLst>
          </p:cNvPr>
          <p:cNvPicPr>
            <a:picLocks noChangeAspect="1"/>
          </p:cNvPicPr>
          <p:nvPr/>
        </p:nvPicPr>
        <p:blipFill>
          <a:blip r:embed="rId2"/>
          <a:stretch>
            <a:fillRect/>
          </a:stretch>
        </p:blipFill>
        <p:spPr>
          <a:xfrm>
            <a:off x="12244804" y="352379"/>
            <a:ext cx="2559438" cy="1350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Rectangle 37">
            <a:extLst>
              <a:ext uri="{FF2B5EF4-FFF2-40B4-BE49-F238E27FC236}">
                <a16:creationId xmlns:a16="http://schemas.microsoft.com/office/drawing/2014/main" id="{2AC3151D-57B5-448A-A9A8-72993412A112}"/>
              </a:ext>
            </a:extLst>
          </p:cNvPr>
          <p:cNvSpPr/>
          <p:nvPr/>
        </p:nvSpPr>
        <p:spPr>
          <a:xfrm>
            <a:off x="9385451" y="29808106"/>
            <a:ext cx="3109797" cy="370871"/>
          </a:xfrm>
          <a:prstGeom prst="rect">
            <a:avLst/>
          </a:prstGeom>
        </p:spPr>
        <p:txBody>
          <a:bodyPr wrap="square">
            <a:spAutoFit/>
          </a:bodyPr>
          <a:lstStyle/>
          <a:p>
            <a:pPr algn="ctr">
              <a:spcBef>
                <a:spcPct val="0"/>
              </a:spcBef>
              <a:buNone/>
            </a:pPr>
            <a:r>
              <a:rPr lang="en-US" altLang="en-US" sz="905" b="1" dirty="0">
                <a:latin typeface="Times New Roman" panose="02020603050405020304" pitchFamily="18" charset="0"/>
                <a:cs typeface="Times New Roman" panose="02020603050405020304" pitchFamily="18" charset="0"/>
              </a:rPr>
              <a:t> </a:t>
            </a:r>
            <a:r>
              <a:rPr lang="en-US" altLang="en-US" sz="905" b="1" dirty="0" err="1">
                <a:latin typeface="Times New Roman" panose="02020603050405020304" pitchFamily="18" charset="0"/>
                <a:cs typeface="Times New Roman" panose="02020603050405020304" pitchFamily="18" charset="0"/>
              </a:rPr>
              <a:t>Vytautas</a:t>
            </a:r>
            <a:r>
              <a:rPr lang="en-US" altLang="en-US" sz="905" b="1" dirty="0">
                <a:latin typeface="Times New Roman" panose="02020603050405020304" pitchFamily="18" charset="0"/>
                <a:cs typeface="Times New Roman" panose="02020603050405020304" pitchFamily="18" charset="0"/>
              </a:rPr>
              <a:t> Magnus University, Lithuania</a:t>
            </a:r>
            <a:endParaRPr lang="lt-LT" altLang="en-US" sz="905" b="1" dirty="0">
              <a:latin typeface="Times New Roman" panose="02020603050405020304" pitchFamily="18" charset="0"/>
              <a:cs typeface="Times New Roman" panose="02020603050405020304" pitchFamily="18" charset="0"/>
            </a:endParaRPr>
          </a:p>
          <a:p>
            <a:pPr algn="just">
              <a:spcBef>
                <a:spcPct val="0"/>
              </a:spcBef>
            </a:pPr>
            <a:endParaRPr lang="lt-LT" altLang="en-US" sz="905" b="1"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2B0880CB-6BBB-4CC7-920C-7DB014A0233A}"/>
              </a:ext>
            </a:extLst>
          </p:cNvPr>
          <p:cNvSpPr/>
          <p:nvPr/>
        </p:nvSpPr>
        <p:spPr>
          <a:xfrm>
            <a:off x="6261120" y="30769224"/>
            <a:ext cx="10090625" cy="3574055"/>
          </a:xfrm>
          <a:prstGeom prst="rect">
            <a:avLst/>
          </a:prstGeom>
        </p:spPr>
        <p:txBody>
          <a:bodyPr>
            <a:spAutoFit/>
          </a:bodyPr>
          <a:lstStyle/>
          <a:p>
            <a:pPr marL="240304" indent="-240304" algn="just">
              <a:buFont typeface="Wingdings" panose="05000000000000000000" pitchFamily="2" charset="2"/>
              <a:buChar char="§"/>
            </a:pPr>
            <a:endParaRPr lang="lt-LT" sz="905" dirty="0">
              <a:latin typeface="Times New Roman" panose="02020603050405020304" pitchFamily="18" charset="0"/>
              <a:cs typeface="Times New Roman" panose="02020603050405020304" pitchFamily="18" charset="0"/>
            </a:endParaRPr>
          </a:p>
          <a:p>
            <a:pPr marL="240304" indent="-240304" algn="just">
              <a:buFont typeface="Wingdings" panose="05000000000000000000" pitchFamily="2" charset="2"/>
              <a:buChar char="§"/>
            </a:pPr>
            <a:endParaRPr lang="lt-LT"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lt-LT" sz="905" dirty="0">
              <a:latin typeface="Times New Roman" panose="02020603050405020304" pitchFamily="18" charset="0"/>
              <a:cs typeface="Times New Roman" panose="02020603050405020304" pitchFamily="18" charset="0"/>
            </a:endParaRPr>
          </a:p>
          <a:p>
            <a:pPr algn="just"/>
            <a:endParaRPr lang="lt-LT" sz="905" dirty="0">
              <a:latin typeface="Times New Roman" panose="02020603050405020304" pitchFamily="18" charset="0"/>
              <a:cs typeface="Times New Roman" panose="02020603050405020304" pitchFamily="18" charset="0"/>
            </a:endParaRPr>
          </a:p>
          <a:p>
            <a:pPr algn="just"/>
            <a:endParaRPr lang="lt-LT"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GB" sz="905" dirty="0">
              <a:latin typeface="Times New Roman" panose="02020603050405020304" pitchFamily="18" charset="0"/>
              <a:cs typeface="Times New Roman" panose="02020603050405020304" pitchFamily="18" charset="0"/>
            </a:endParaRPr>
          </a:p>
          <a:p>
            <a:pPr algn="just"/>
            <a:endParaRPr lang="en-US" sz="905"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35514DFC-1C90-4285-B98E-8A59D018BB94}"/>
              </a:ext>
            </a:extLst>
          </p:cNvPr>
          <p:cNvSpPr/>
          <p:nvPr/>
        </p:nvSpPr>
        <p:spPr>
          <a:xfrm>
            <a:off x="116893" y="101430"/>
            <a:ext cx="21122640" cy="30011432"/>
          </a:xfrm>
          <a:prstGeom prst="roundRect">
            <a:avLst>
              <a:gd name="adj" fmla="val 1227"/>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8" name="Straight Connector 7">
            <a:extLst>
              <a:ext uri="{FF2B5EF4-FFF2-40B4-BE49-F238E27FC236}">
                <a16:creationId xmlns:a16="http://schemas.microsoft.com/office/drawing/2014/main" id="{BBD69339-CA29-4623-BA14-992887551CEA}"/>
              </a:ext>
            </a:extLst>
          </p:cNvPr>
          <p:cNvCxnSpPr/>
          <p:nvPr/>
        </p:nvCxnSpPr>
        <p:spPr>
          <a:xfrm>
            <a:off x="600074" y="2053508"/>
            <a:ext cx="20183475" cy="0"/>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127025D-5051-4E1B-8A65-DE91C0C2D4F2}"/>
              </a:ext>
            </a:extLst>
          </p:cNvPr>
          <p:cNvSpPr txBox="1"/>
          <p:nvPr/>
        </p:nvSpPr>
        <p:spPr>
          <a:xfrm>
            <a:off x="600074" y="2154172"/>
            <a:ext cx="17200246" cy="830997"/>
          </a:xfrm>
          <a:prstGeom prst="rect">
            <a:avLst/>
          </a:prstGeom>
          <a:noFill/>
        </p:spPr>
        <p:txBody>
          <a:bodyPr wrap="square">
            <a:spAutoFit/>
          </a:bodyPr>
          <a:lstStyle/>
          <a:p>
            <a:pPr algn="ctr"/>
            <a:r>
              <a:rPr lang="en-US" sz="4800" b="1" dirty="0">
                <a:solidFill>
                  <a:schemeClr val="accent1">
                    <a:lumMod val="50000"/>
                  </a:schemeClr>
                </a:solidFill>
                <a:latin typeface="Palatino Linotype" panose="02040502050505030304" pitchFamily="18" charset="0"/>
                <a:ea typeface="Calibri" panose="020F0502020204030204" pitchFamily="34" charset="0"/>
                <a:cs typeface="Times New Roman" panose="02020603050405020304" pitchFamily="18" charset="0"/>
              </a:rPr>
              <a:t>Energy transformation in a plant leaf during a sunny day</a:t>
            </a:r>
            <a:endParaRPr lang="lt-LT" sz="4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A2AC2843-407A-4CB7-9D37-938496103600}"/>
              </a:ext>
            </a:extLst>
          </p:cNvPr>
          <p:cNvCxnSpPr/>
          <p:nvPr/>
        </p:nvCxnSpPr>
        <p:spPr>
          <a:xfrm>
            <a:off x="600074" y="3113007"/>
            <a:ext cx="20183475" cy="0"/>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18" r="3698"/>
          <a:stretch/>
        </p:blipFill>
        <p:spPr bwMode="auto">
          <a:xfrm>
            <a:off x="535027" y="12695793"/>
            <a:ext cx="5882600" cy="500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p:nvPr/>
        </p:nvPicPr>
        <p:blipFill>
          <a:blip r:embed="rId4">
            <a:extLst>
              <a:ext uri="{28A0092B-C50C-407E-A947-70E740481C1C}">
                <a14:useLocalDpi xmlns:a14="http://schemas.microsoft.com/office/drawing/2010/main" val="0"/>
              </a:ext>
            </a:extLst>
          </a:blip>
          <a:srcRect/>
          <a:stretch>
            <a:fillRect/>
          </a:stretch>
        </p:blipFill>
        <p:spPr bwMode="auto">
          <a:xfrm>
            <a:off x="547125" y="18997175"/>
            <a:ext cx="6288635" cy="3608795"/>
          </a:xfrm>
          <a:prstGeom prst="rect">
            <a:avLst/>
          </a:prstGeom>
          <a:noFill/>
          <a:ln>
            <a:noFill/>
          </a:ln>
        </p:spPr>
      </p:pic>
      <p:sp>
        <p:nvSpPr>
          <p:cNvPr id="18" name="Rectangle 17"/>
          <p:cNvSpPr/>
          <p:nvPr/>
        </p:nvSpPr>
        <p:spPr>
          <a:xfrm>
            <a:off x="456467" y="22435950"/>
            <a:ext cx="6379294" cy="523220"/>
          </a:xfrm>
          <a:prstGeom prst="rect">
            <a:avLst/>
          </a:prstGeom>
        </p:spPr>
        <p:txBody>
          <a:bodyPr wrap="square">
            <a:spAutoFit/>
          </a:bodyPr>
          <a:lstStyle/>
          <a:p>
            <a:pPr algn="just"/>
            <a:r>
              <a:rPr lang="en-US" sz="1400" b="1" dirty="0">
                <a:latin typeface="Palatino Linotype" panose="02040502050505030304" pitchFamily="18" charset="0"/>
              </a:rPr>
              <a:t>Fi</a:t>
            </a:r>
            <a:r>
              <a:rPr lang="lt-LT" sz="1400" b="1" dirty="0">
                <a:latin typeface="Palatino Linotype" panose="02040502050505030304" pitchFamily="18" charset="0"/>
              </a:rPr>
              <a:t>g. 3</a:t>
            </a:r>
            <a:r>
              <a:rPr lang="en-US" sz="1400" dirty="0">
                <a:latin typeface="Palatino Linotype" panose="02040502050505030304" pitchFamily="18" charset="0"/>
              </a:rPr>
              <a:t>.</a:t>
            </a:r>
            <a:r>
              <a:rPr lang="lt-LT" sz="1400" dirty="0">
                <a:latin typeface="Palatino Linotype" panose="02040502050505030304" pitchFamily="18" charset="0"/>
              </a:rPr>
              <a:t> </a:t>
            </a:r>
            <a:r>
              <a:rPr lang="en-US" sz="1400" dirty="0">
                <a:latin typeface="Palatino Linotype" panose="02040502050505030304" pitchFamily="18" charset="0"/>
              </a:rPr>
              <a:t>Temperature change between the environment and the plant under natural conditions</a:t>
            </a:r>
            <a:endParaRPr lang="lt-LT" sz="1400" dirty="0">
              <a:latin typeface="Palatino Linotype" panose="02040502050505030304" pitchFamily="18" charset="0"/>
            </a:endParaRPr>
          </a:p>
        </p:txBody>
      </p:sp>
      <p:sp>
        <p:nvSpPr>
          <p:cNvPr id="21" name="Rectangle 4"/>
          <p:cNvSpPr>
            <a:spLocks noChangeArrowheads="1"/>
          </p:cNvSpPr>
          <p:nvPr/>
        </p:nvSpPr>
        <p:spPr bwMode="auto">
          <a:xfrm>
            <a:off x="0" y="0"/>
            <a:ext cx="21383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863" y="19277354"/>
            <a:ext cx="5866614" cy="447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7"/>
          <p:cNvSpPr>
            <a:spLocks noChangeArrowheads="1"/>
          </p:cNvSpPr>
          <p:nvPr/>
        </p:nvSpPr>
        <p:spPr bwMode="auto">
          <a:xfrm>
            <a:off x="0" y="0"/>
            <a:ext cx="21383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1034" name="Picture 10"/>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6361" r="2840"/>
          <a:stretch/>
        </p:blipFill>
        <p:spPr bwMode="auto">
          <a:xfrm>
            <a:off x="14211061" y="19280394"/>
            <a:ext cx="5674245" cy="43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7014679" y="25069492"/>
            <a:ext cx="2640466" cy="461665"/>
          </a:xfrm>
          <a:prstGeom prst="rect">
            <a:avLst/>
          </a:prstGeom>
        </p:spPr>
        <p:txBody>
          <a:bodyPr wrap="none">
            <a:spAutoFit/>
          </a:bodyPr>
          <a:lstStyle/>
          <a:p>
            <a:pPr>
              <a:defRPr/>
            </a:pPr>
            <a:r>
              <a:rPr lang="lt-LT" altLang="en-US" sz="2400" b="1" dirty="0">
                <a:solidFill>
                  <a:schemeClr val="accent1">
                    <a:lumMod val="50000"/>
                  </a:schemeClr>
                </a:solidFill>
                <a:latin typeface="Palatino Linotype" panose="02040502050505030304" pitchFamily="18" charset="0"/>
                <a:cs typeface="Times New Roman" panose="02020603050405020304" pitchFamily="18" charset="0"/>
              </a:rPr>
              <a:t>CONCLUSIONS</a:t>
            </a:r>
            <a:r>
              <a:rPr lang="lt-LT" altLang="en-US" sz="2000" b="1" dirty="0">
                <a:solidFill>
                  <a:schemeClr val="accent1">
                    <a:lumMod val="50000"/>
                  </a:schemeClr>
                </a:solidFill>
                <a:latin typeface="Palatino Linotype" panose="02040502050505030304" pitchFamily="18" charset="0"/>
                <a:cs typeface="Times New Roman" panose="02020603050405020304" pitchFamily="18" charset="0"/>
              </a:rPr>
              <a:t> </a:t>
            </a:r>
            <a:endParaRPr lang="lt-LT" altLang="en-US" sz="2000" dirty="0">
              <a:solidFill>
                <a:schemeClr val="accent1">
                  <a:lumMod val="50000"/>
                </a:schemeClr>
              </a:solidFill>
              <a:latin typeface="Palatino Linotype" panose="0204050205050503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68" y="27318196"/>
            <a:ext cx="19812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025951" y="25542558"/>
            <a:ext cx="13635183" cy="1600438"/>
          </a:xfrm>
          <a:prstGeom prst="rect">
            <a:avLst/>
          </a:prstGeom>
        </p:spPr>
        <p:txBody>
          <a:bodyPr wrap="square">
            <a:spAutoFit/>
          </a:bodyPr>
          <a:lstStyle/>
          <a:p>
            <a:pPr algn="just"/>
            <a:r>
              <a:rPr lang="en-US" sz="1400" dirty="0">
                <a:latin typeface="Palatino Linotype" panose="02040502050505030304" pitchFamily="18" charset="0"/>
              </a:rPr>
              <a:t>1.	The bionic analysis of a plant leaf enabled us to determine that the thermodynamic processes of heat transformation into mechanical work take place in the leaf gas exchange system during daylight hours when plant leaf temperature changes. </a:t>
            </a:r>
          </a:p>
          <a:p>
            <a:pPr algn="just"/>
            <a:r>
              <a:rPr lang="en-US" sz="1400" dirty="0">
                <a:latin typeface="Palatino Linotype" panose="02040502050505030304" pitchFamily="18" charset="0"/>
              </a:rPr>
              <a:t>2.	When transformed into kinetic energy of the flow in plant leaf stomata the potential energy of gas pressure created during the change of leaf temperature creates mechanical work which stimulates the processes of gas and energy exchange between the leaf and the environment. </a:t>
            </a:r>
          </a:p>
          <a:p>
            <a:pPr algn="just"/>
            <a:r>
              <a:rPr lang="en-US" sz="1400" dirty="0">
                <a:latin typeface="Palatino Linotype" panose="02040502050505030304" pitchFamily="18" charset="0"/>
              </a:rPr>
              <a:t>3.	Thermal efficiency coefficient </a:t>
            </a:r>
            <a:r>
              <a:rPr lang="en-US" sz="1400" dirty="0" err="1">
                <a:latin typeface="Palatino Linotype" panose="02040502050505030304" pitchFamily="18" charset="0"/>
              </a:rPr>
              <a:t>ηt</a:t>
            </a:r>
            <a:r>
              <a:rPr lang="en-US" sz="1400" dirty="0">
                <a:latin typeface="Palatino Linotype" panose="02040502050505030304" pitchFamily="18" charset="0"/>
              </a:rPr>
              <a:t> of the plant leaf heat engine is very low. Assuming that </a:t>
            </a:r>
            <a:r>
              <a:rPr lang="en-US" sz="1400" i="1" dirty="0" err="1">
                <a:latin typeface="Palatino Linotype" panose="02040502050505030304" pitchFamily="18" charset="0"/>
              </a:rPr>
              <a:t>η</a:t>
            </a:r>
            <a:r>
              <a:rPr lang="en-US" sz="1400" i="1" baseline="-25000" dirty="0" err="1">
                <a:latin typeface="Palatino Linotype" panose="02040502050505030304" pitchFamily="18" charset="0"/>
              </a:rPr>
              <a:t>t</a:t>
            </a:r>
            <a:r>
              <a:rPr lang="en-US" sz="1400" dirty="0">
                <a:latin typeface="Palatino Linotype" panose="02040502050505030304" pitchFamily="18" charset="0"/>
              </a:rPr>
              <a:t> = 0.003, depending on the density of solar energy provided to a plant leaf in natural environmental conditions, transformation into mechanical energy represents 0.06–0.6 W/m</a:t>
            </a:r>
            <a:r>
              <a:rPr lang="en-US" sz="1400" baseline="30000" dirty="0">
                <a:latin typeface="Palatino Linotype" panose="02040502050505030304" pitchFamily="18" charset="0"/>
              </a:rPr>
              <a:t>2</a:t>
            </a:r>
            <a:r>
              <a:rPr lang="en-US" sz="1400" dirty="0">
                <a:latin typeface="Palatino Linotype" panose="02040502050505030304" pitchFamily="18" charset="0"/>
              </a:rPr>
              <a:t>. Energy conversion accounts for 0.3 % of the heat participating in convective heat transfer between a leaf and the environment.</a:t>
            </a:r>
          </a:p>
        </p:txBody>
      </p:sp>
      <p:sp>
        <p:nvSpPr>
          <p:cNvPr id="37" name="Rectangle 36"/>
          <p:cNvSpPr/>
          <p:nvPr/>
        </p:nvSpPr>
        <p:spPr>
          <a:xfrm>
            <a:off x="18709191" y="2348831"/>
            <a:ext cx="1621471" cy="400110"/>
          </a:xfrm>
          <a:prstGeom prst="rect">
            <a:avLst/>
          </a:prstGeom>
        </p:spPr>
        <p:txBody>
          <a:bodyPr wrap="none">
            <a:spAutoFit/>
          </a:bodyPr>
          <a:lstStyle/>
          <a:p>
            <a:pPr algn="ctr">
              <a:spcBef>
                <a:spcPct val="0"/>
              </a:spcBef>
              <a:buNone/>
            </a:pPr>
            <a:r>
              <a:rPr lang="lt-LT" altLang="en-US" sz="2000" b="1" dirty="0">
                <a:latin typeface="Times New Roman" panose="02020603050405020304" pitchFamily="18" charset="0"/>
                <a:cs typeface="Times New Roman" panose="02020603050405020304" pitchFamily="18" charset="0"/>
              </a:rPr>
              <a:t>Tomas </a:t>
            </a:r>
            <a:r>
              <a:rPr lang="lt-LT" altLang="en-US" sz="2000" b="1" dirty="0" err="1">
                <a:latin typeface="Times New Roman" panose="02020603050405020304" pitchFamily="18" charset="0"/>
                <a:cs typeface="Times New Roman" panose="02020603050405020304" pitchFamily="18" charset="0"/>
              </a:rPr>
              <a:t>Ūksas</a:t>
            </a:r>
            <a:endParaRPr lang="lt-LT" altLang="en-US" sz="2000" b="1"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CEA1878-3290-471A-8605-CC5E4D42063E}"/>
              </a:ext>
            </a:extLst>
          </p:cNvPr>
          <p:cNvSpPr/>
          <p:nvPr/>
        </p:nvSpPr>
        <p:spPr>
          <a:xfrm>
            <a:off x="10708104" y="3313383"/>
            <a:ext cx="3005951" cy="461665"/>
          </a:xfrm>
          <a:prstGeom prst="rect">
            <a:avLst/>
          </a:prstGeom>
        </p:spPr>
        <p:txBody>
          <a:bodyPr wrap="none">
            <a:spAutoFit/>
          </a:bodyPr>
          <a:lstStyle/>
          <a:p>
            <a:pPr>
              <a:defRPr/>
            </a:pPr>
            <a:r>
              <a:rPr lang="lt-LT" altLang="en-US" sz="2000" b="1" dirty="0">
                <a:solidFill>
                  <a:schemeClr val="accent1">
                    <a:lumMod val="50000"/>
                  </a:schemeClr>
                </a:solidFill>
                <a:latin typeface="Palatino Linotype" panose="02040502050505030304" pitchFamily="18" charset="0"/>
                <a:ea typeface="FangSong" panose="020B0503020204020204" pitchFamily="49" charset="-122"/>
                <a:cs typeface="FrankRuehl" panose="020B0604020202020204" pitchFamily="34" charset="-79"/>
              </a:rPr>
              <a:t> </a:t>
            </a:r>
            <a:r>
              <a:rPr lang="lt-LT" altLang="en-US" sz="2400" b="1" dirty="0">
                <a:solidFill>
                  <a:schemeClr val="accent1">
                    <a:lumMod val="50000"/>
                  </a:schemeClr>
                </a:solidFill>
                <a:latin typeface="Palatino Linotype" panose="02040502050505030304" pitchFamily="18" charset="0"/>
                <a:ea typeface="FangSong" panose="020B0503020204020204" pitchFamily="49" charset="-122"/>
                <a:cs typeface="FrankRuehl" panose="020B0604020202020204" pitchFamily="34" charset="-79"/>
              </a:rPr>
              <a:t>METHODOLOGY</a:t>
            </a:r>
            <a:r>
              <a:rPr lang="lt-LT" altLang="en-US" sz="2000" b="1" dirty="0">
                <a:solidFill>
                  <a:schemeClr val="accent1">
                    <a:lumMod val="50000"/>
                  </a:schemeClr>
                </a:solidFill>
                <a:latin typeface="Palatino Linotype" panose="02040502050505030304" pitchFamily="18" charset="0"/>
                <a:ea typeface="FangSong" panose="020B0503020204020204" pitchFamily="49" charset="-122"/>
                <a:cs typeface="FrankRuehl" panose="020B0604020202020204" pitchFamily="34" charset="-79"/>
              </a:rPr>
              <a:t>  </a:t>
            </a:r>
          </a:p>
        </p:txBody>
      </p:sp>
      <p:sp>
        <p:nvSpPr>
          <p:cNvPr id="35" name="Rectangle 34">
            <a:extLst>
              <a:ext uri="{FF2B5EF4-FFF2-40B4-BE49-F238E27FC236}">
                <a16:creationId xmlns:a16="http://schemas.microsoft.com/office/drawing/2014/main" id="{1E0140E8-1A83-4763-BCC5-59117549ECFC}"/>
              </a:ext>
            </a:extLst>
          </p:cNvPr>
          <p:cNvSpPr/>
          <p:nvPr/>
        </p:nvSpPr>
        <p:spPr>
          <a:xfrm>
            <a:off x="456466" y="9423977"/>
            <a:ext cx="1880258" cy="461665"/>
          </a:xfrm>
          <a:prstGeom prst="rect">
            <a:avLst/>
          </a:prstGeom>
        </p:spPr>
        <p:txBody>
          <a:bodyPr wrap="none">
            <a:spAutoFit/>
          </a:bodyPr>
          <a:lstStyle/>
          <a:p>
            <a:pPr>
              <a:defRPr/>
            </a:pPr>
            <a:r>
              <a:rPr lang="lt-LT" altLang="en-US" sz="2400" b="1" dirty="0">
                <a:solidFill>
                  <a:schemeClr val="accent1">
                    <a:lumMod val="50000"/>
                  </a:schemeClr>
                </a:solidFill>
                <a:latin typeface="Palatino Linotype" panose="02040502050505030304" pitchFamily="18" charset="0"/>
                <a:ea typeface="FangSong" panose="020B0503020204020204" pitchFamily="49" charset="-122"/>
                <a:cs typeface="FrankRuehl" panose="020B0604020202020204" pitchFamily="34" charset="-79"/>
              </a:rPr>
              <a:t> RESULTS   </a:t>
            </a:r>
          </a:p>
        </p:txBody>
      </p:sp>
      <p:sp>
        <p:nvSpPr>
          <p:cNvPr id="12" name="Rectangle 11">
            <a:extLst>
              <a:ext uri="{FF2B5EF4-FFF2-40B4-BE49-F238E27FC236}">
                <a16:creationId xmlns:a16="http://schemas.microsoft.com/office/drawing/2014/main" id="{1C7BCF9F-E199-4698-BF65-FB5AC5F16F34}"/>
              </a:ext>
            </a:extLst>
          </p:cNvPr>
          <p:cNvSpPr/>
          <p:nvPr/>
        </p:nvSpPr>
        <p:spPr>
          <a:xfrm>
            <a:off x="10787488" y="3728156"/>
            <a:ext cx="10080000" cy="2585323"/>
          </a:xfrm>
          <a:prstGeom prst="rect">
            <a:avLst/>
          </a:prstGeom>
        </p:spPr>
        <p:txBody>
          <a:bodyPr wrap="square">
            <a:spAutoFit/>
          </a:bodyPr>
          <a:lstStyle/>
          <a:p>
            <a:pPr algn="just"/>
            <a:r>
              <a:rPr lang="en-US" dirty="0">
                <a:latin typeface="Palatino Linotype" panose="02040502050505030304" pitchFamily="18" charset="0"/>
              </a:rPr>
              <a:t>The temperature of a plant growing in natural environmental conditions was measured by thermocouple temperature sensors made of Cu-</a:t>
            </a:r>
            <a:r>
              <a:rPr lang="en-US" dirty="0" err="1">
                <a:latin typeface="Palatino Linotype" panose="02040502050505030304" pitchFamily="18" charset="0"/>
              </a:rPr>
              <a:t>CuNi</a:t>
            </a:r>
            <a:r>
              <a:rPr lang="en-US" dirty="0">
                <a:latin typeface="Palatino Linotype" panose="02040502050505030304" pitchFamily="18" charset="0"/>
              </a:rPr>
              <a:t> (copper-constantan) wires, 0.05 mm in diameter. To maintain the same resistance of the sensors, only wires of equal length were used. The measurements were recorded with an instrument ALMEMO 2590-9 having a microprocessor data processing and accumulation system</a:t>
            </a:r>
            <a:r>
              <a:rPr lang="lt-LT" dirty="0">
                <a:latin typeface="Palatino Linotype" panose="02040502050505030304" pitchFamily="18" charset="0"/>
              </a:rPr>
              <a:t> (</a:t>
            </a:r>
            <a:r>
              <a:rPr lang="en-US" dirty="0">
                <a:latin typeface="Palatino Linotype" panose="02040502050505030304" pitchFamily="18" charset="0"/>
              </a:rPr>
              <a:t>Figure</a:t>
            </a:r>
            <a:r>
              <a:rPr lang="lt-LT" dirty="0">
                <a:latin typeface="Palatino Linotype" panose="02040502050505030304" pitchFamily="18" charset="0"/>
              </a:rPr>
              <a:t> 1)</a:t>
            </a:r>
            <a:r>
              <a:rPr lang="en-US" dirty="0">
                <a:latin typeface="Palatino Linotype" panose="02040502050505030304" pitchFamily="18" charset="0"/>
              </a:rPr>
              <a:t>. Temperatures were recorded by necessity taking a maximum of 100 measurements per second. This enabled us to observe short-term dynamic processes of temperature changes. Temperature sensors for all temperature measurements were used in observance of the requirements to be met by temperature measurements (in respect of the plant and its environment) [</a:t>
            </a:r>
            <a:r>
              <a:rPr lang="lt-LT" dirty="0">
                <a:latin typeface="Palatino Linotype" panose="02040502050505030304" pitchFamily="18" charset="0"/>
              </a:rPr>
              <a:t>13</a:t>
            </a:r>
            <a:r>
              <a:rPr lang="en-US" dirty="0">
                <a:latin typeface="Palatino Linotype" panose="02040502050505030304" pitchFamily="18" charset="0"/>
              </a:rPr>
              <a:t>]. </a:t>
            </a:r>
          </a:p>
        </p:txBody>
      </p:sp>
      <p:sp>
        <p:nvSpPr>
          <p:cNvPr id="17" name="Rectangle 16">
            <a:extLst>
              <a:ext uri="{FF2B5EF4-FFF2-40B4-BE49-F238E27FC236}">
                <a16:creationId xmlns:a16="http://schemas.microsoft.com/office/drawing/2014/main" id="{A3799558-302A-46FD-ABCC-DC98A99497B2}"/>
              </a:ext>
            </a:extLst>
          </p:cNvPr>
          <p:cNvSpPr/>
          <p:nvPr/>
        </p:nvSpPr>
        <p:spPr>
          <a:xfrm>
            <a:off x="456466" y="26385076"/>
            <a:ext cx="6457855" cy="738664"/>
          </a:xfrm>
          <a:prstGeom prst="rect">
            <a:avLst/>
          </a:prstGeom>
        </p:spPr>
        <p:txBody>
          <a:bodyPr wrap="square">
            <a:spAutoFit/>
          </a:bodyPr>
          <a:lstStyle/>
          <a:p>
            <a:pPr algn="just"/>
            <a:r>
              <a:rPr lang="en-US" sz="1400" b="1" dirty="0">
                <a:latin typeface="Palatino Linotype" panose="02040502050505030304" pitchFamily="18" charset="0"/>
              </a:rPr>
              <a:t>Fig</a:t>
            </a:r>
            <a:r>
              <a:rPr lang="lt-LT" sz="1400" b="1" dirty="0">
                <a:latin typeface="Palatino Linotype" panose="02040502050505030304" pitchFamily="18" charset="0"/>
              </a:rPr>
              <a:t>. </a:t>
            </a:r>
            <a:r>
              <a:rPr lang="lt-LT" sz="1400" dirty="0">
                <a:latin typeface="Palatino Linotype" panose="02040502050505030304" pitchFamily="18" charset="0"/>
              </a:rPr>
              <a:t>4</a:t>
            </a:r>
            <a:r>
              <a:rPr lang="en-US" sz="1400" dirty="0">
                <a:latin typeface="Palatino Linotype" panose="02040502050505030304" pitchFamily="18" charset="0"/>
              </a:rPr>
              <a:t>. Fluctuations in the difference between plant leaf and ambient temperature during the sunny period of the day under natural environmental conditions. Wind speed </a:t>
            </a:r>
            <a:r>
              <a:rPr lang="en-US" sz="1400" i="1" dirty="0" err="1">
                <a:latin typeface="Palatino Linotype" panose="02040502050505030304" pitchFamily="18" charset="0"/>
              </a:rPr>
              <a:t>v</a:t>
            </a:r>
            <a:r>
              <a:rPr lang="en-US" sz="1400" i="1" baseline="-25000" dirty="0" err="1">
                <a:latin typeface="Palatino Linotype" panose="02040502050505030304" pitchFamily="18" charset="0"/>
              </a:rPr>
              <a:t>vid</a:t>
            </a:r>
            <a:r>
              <a:rPr lang="en-US" sz="1400" dirty="0">
                <a:latin typeface="Palatino Linotype" panose="02040502050505030304" pitchFamily="18" charset="0"/>
              </a:rPr>
              <a:t> = 1 m/s </a:t>
            </a:r>
          </a:p>
        </p:txBody>
      </p:sp>
      <p:sp>
        <p:nvSpPr>
          <p:cNvPr id="19" name="Rectangle 18">
            <a:extLst>
              <a:ext uri="{FF2B5EF4-FFF2-40B4-BE49-F238E27FC236}">
                <a16:creationId xmlns:a16="http://schemas.microsoft.com/office/drawing/2014/main" id="{2BC04E9C-7D4F-49F0-BB6F-B553D4308EB9}"/>
              </a:ext>
            </a:extLst>
          </p:cNvPr>
          <p:cNvSpPr/>
          <p:nvPr/>
        </p:nvSpPr>
        <p:spPr>
          <a:xfrm>
            <a:off x="10844212" y="14233389"/>
            <a:ext cx="10080000" cy="523220"/>
          </a:xfrm>
          <a:prstGeom prst="rect">
            <a:avLst/>
          </a:prstGeom>
        </p:spPr>
        <p:txBody>
          <a:bodyPr wrap="square">
            <a:spAutoFit/>
          </a:bodyPr>
          <a:lstStyle/>
          <a:p>
            <a:pPr algn="just"/>
            <a:r>
              <a:rPr lang="en-US" sz="1400" b="1" dirty="0">
                <a:latin typeface="Palatino Linotype" panose="02040502050505030304" pitchFamily="18" charset="0"/>
              </a:rPr>
              <a:t>Fig</a:t>
            </a:r>
            <a:r>
              <a:rPr lang="lt-LT" sz="1400" b="1" dirty="0">
                <a:latin typeface="Palatino Linotype" panose="02040502050505030304" pitchFamily="18" charset="0"/>
              </a:rPr>
              <a:t>. 5.</a:t>
            </a:r>
            <a:r>
              <a:rPr lang="en-US" sz="1400" dirty="0">
                <a:latin typeface="Palatino Linotype" panose="02040502050505030304" pitchFamily="18" charset="0"/>
              </a:rPr>
              <a:t> Fluctuations in air temperature around a plant in natural environmental conditions in sunshine. Wind speed </a:t>
            </a:r>
            <a:endParaRPr lang="lt-LT" sz="1400" dirty="0">
              <a:latin typeface="Palatino Linotype" panose="02040502050505030304" pitchFamily="18" charset="0"/>
            </a:endParaRPr>
          </a:p>
          <a:p>
            <a:pPr algn="just"/>
            <a:r>
              <a:rPr lang="en-US" sz="1400" i="1" dirty="0" err="1">
                <a:latin typeface="Palatino Linotype" panose="02040502050505030304" pitchFamily="18" charset="0"/>
              </a:rPr>
              <a:t>v</a:t>
            </a:r>
            <a:r>
              <a:rPr lang="en-US" sz="1400" i="1" baseline="-25000" dirty="0" err="1">
                <a:latin typeface="Palatino Linotype" panose="02040502050505030304" pitchFamily="18" charset="0"/>
              </a:rPr>
              <a:t>vid</a:t>
            </a:r>
            <a:r>
              <a:rPr lang="en-US" sz="1400" dirty="0">
                <a:latin typeface="Palatino Linotype" panose="02040502050505030304" pitchFamily="18" charset="0"/>
              </a:rPr>
              <a:t> = 5 m/s.</a:t>
            </a:r>
          </a:p>
        </p:txBody>
      </p:sp>
      <p:sp>
        <p:nvSpPr>
          <p:cNvPr id="10" name="Rectangle 9">
            <a:extLst>
              <a:ext uri="{FF2B5EF4-FFF2-40B4-BE49-F238E27FC236}">
                <a16:creationId xmlns:a16="http://schemas.microsoft.com/office/drawing/2014/main" id="{484B9AAF-6FDE-4877-AC42-5185BFD93203}"/>
              </a:ext>
            </a:extLst>
          </p:cNvPr>
          <p:cNvSpPr/>
          <p:nvPr/>
        </p:nvSpPr>
        <p:spPr>
          <a:xfrm>
            <a:off x="535027" y="3723434"/>
            <a:ext cx="10080000" cy="5632311"/>
          </a:xfrm>
          <a:prstGeom prst="rect">
            <a:avLst/>
          </a:prstGeom>
        </p:spPr>
        <p:txBody>
          <a:bodyPr wrap="square">
            <a:spAutoFit/>
          </a:bodyPr>
          <a:lstStyle/>
          <a:p>
            <a:pPr algn="just"/>
            <a:r>
              <a:rPr lang="en-US" dirty="0">
                <a:latin typeface="Palatino Linotype" panose="02040502050505030304" pitchFamily="18" charset="0"/>
                <a:ea typeface="Calibri" panose="020F0502020204030204" pitchFamily="34" charset="0"/>
                <a:cs typeface="Times New Roman" panose="02020603050405020304" pitchFamily="18" charset="0"/>
              </a:rPr>
              <a:t>The Sun provides energy to the Earth in the form of rays which is used by plants for biomass development. Biomass developed by plants can only release such amount of energy which matches the amount of solar radiation energy absorbed by plants in the biomass production process. The process of</a:t>
            </a:r>
            <a:r>
              <a:rPr lang="lt-LT" dirty="0">
                <a:latin typeface="Palatino Linotype" panose="02040502050505030304" pitchFamily="18" charset="0"/>
                <a:ea typeface="Calibri" panose="020F0502020204030204" pitchFamily="34" charset="0"/>
                <a:cs typeface="Times New Roman" panose="02020603050405020304" pitchFamily="18" charset="0"/>
              </a:rPr>
              <a:t> CO</a:t>
            </a:r>
            <a:r>
              <a:rPr lang="lt-LT" baseline="-25000" dirty="0">
                <a:latin typeface="Palatino Linotype" panose="02040502050505030304" pitchFamily="18" charset="0"/>
                <a:ea typeface="Calibri" panose="020F0502020204030204" pitchFamily="34" charset="0"/>
                <a:cs typeface="Times New Roman" panose="02020603050405020304" pitchFamily="18" charset="0"/>
              </a:rPr>
              <a:t>2</a:t>
            </a:r>
            <a:r>
              <a:rPr lang="lt-LT" dirty="0">
                <a:latin typeface="Palatino Linotype" panose="02040502050505030304" pitchFamily="18" charset="0"/>
                <a:ea typeface="Calibri" panose="020F0502020204030204" pitchFamily="34" charset="0"/>
                <a:cs typeface="Times New Roman" panose="02020603050405020304" pitchFamily="18" charset="0"/>
              </a:rPr>
              <a:t> </a:t>
            </a:r>
            <a:r>
              <a:rPr lang="en-US" dirty="0">
                <a:latin typeface="Palatino Linotype" panose="02040502050505030304" pitchFamily="18" charset="0"/>
                <a:ea typeface="Calibri" panose="020F0502020204030204" pitchFamily="34" charset="0"/>
                <a:cs typeface="Times New Roman" panose="02020603050405020304" pitchFamily="18" charset="0"/>
              </a:rPr>
              <a:t>assimilation involves complex biological and physical processes of energy exchange</a:t>
            </a:r>
            <a:r>
              <a:rPr lang="lt-LT" dirty="0">
                <a:latin typeface="Palatino Linotype" panose="02040502050505030304" pitchFamily="18" charset="0"/>
                <a:ea typeface="Calibri" panose="020F0502020204030204" pitchFamily="34" charset="0"/>
                <a:cs typeface="Times New Roman" panose="02020603050405020304" pitchFamily="18" charset="0"/>
              </a:rPr>
              <a:t>.</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en-US" dirty="0">
                <a:latin typeface="Palatino Linotype" panose="02040502050505030304" pitchFamily="18" charset="0"/>
                <a:ea typeface="Calibri" panose="020F0502020204030204" pitchFamily="34" charset="0"/>
                <a:cs typeface="Times New Roman" panose="02020603050405020304" pitchFamily="18" charset="0"/>
              </a:rPr>
              <a:t>In a plant leaf the share of the absorbed solar energy, 98–96 %, is converted into heat energy [1,2]. Due to a small mass and biologically limited maximum temperature (58 </a:t>
            </a:r>
            <a:r>
              <a:rPr lang="en-US" baseline="30000" dirty="0">
                <a:latin typeface="Palatino Linotype" panose="02040502050505030304" pitchFamily="18" charset="0"/>
                <a:ea typeface="Calibri" panose="020F0502020204030204" pitchFamily="34" charset="0"/>
                <a:cs typeface="Times New Roman" panose="02020603050405020304" pitchFamily="18" charset="0"/>
              </a:rPr>
              <a:t>o</a:t>
            </a:r>
            <a:r>
              <a:rPr lang="en-US" dirty="0">
                <a:latin typeface="Palatino Linotype" panose="02040502050505030304" pitchFamily="18" charset="0"/>
                <a:ea typeface="Calibri" panose="020F0502020204030204" pitchFamily="34" charset="0"/>
                <a:cs typeface="Times New Roman" panose="02020603050405020304" pitchFamily="18" charset="0"/>
              </a:rPr>
              <a:t>C) [3,4] of their tissues thin plant leaves are not able to accumulate released heat. Therefore, the solar energy transformed into heat in plant leaves has to be released as a metabolite, in the form of heat and water </a:t>
            </a:r>
            <a:r>
              <a:rPr lang="en-US" dirty="0" err="1">
                <a:latin typeface="Palatino Linotype" panose="02040502050505030304" pitchFamily="18" charset="0"/>
                <a:ea typeface="Calibri" panose="020F0502020204030204" pitchFamily="34" charset="0"/>
                <a:cs typeface="Times New Roman" panose="02020603050405020304" pitchFamily="18" charset="0"/>
              </a:rPr>
              <a:t>vapour</a:t>
            </a:r>
            <a:r>
              <a:rPr lang="en-US" dirty="0">
                <a:latin typeface="Palatino Linotype" panose="02040502050505030304" pitchFamily="18" charset="0"/>
                <a:ea typeface="Calibri" panose="020F0502020204030204" pitchFamily="34" charset="0"/>
                <a:cs typeface="Times New Roman" panose="02020603050405020304" pitchFamily="18" charset="0"/>
              </a:rPr>
              <a:t>, to the environment</a:t>
            </a:r>
            <a:r>
              <a:rPr lang="lt-LT" dirty="0">
                <a:latin typeface="Palatino Linotype" panose="02040502050505030304" pitchFamily="18" charset="0"/>
                <a:ea typeface="Calibri" panose="020F0502020204030204" pitchFamily="34" charset="0"/>
                <a:cs typeface="Times New Roman" panose="02020603050405020304" pitchFamily="18" charset="0"/>
              </a:rPr>
              <a:t> [1,5-7].</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en-US" dirty="0">
                <a:latin typeface="Palatino Linotype" panose="02040502050505030304" pitchFamily="18" charset="0"/>
                <a:ea typeface="Calibri" panose="020F0502020204030204" pitchFamily="34" charset="0"/>
                <a:cs typeface="Times New Roman" panose="02020603050405020304" pitchFamily="18" charset="0"/>
              </a:rPr>
              <a:t>Thermodynamic processes taking place in the leaf, in the cavities of gas exchange with the environment, transform low-potential (low-temperature) heat energy into mechanical energy which is used for creating the driving force, friction forces in the leaf system of gas exchange with the environment</a:t>
            </a:r>
            <a:r>
              <a:rPr lang="lt-LT" dirty="0">
                <a:latin typeface="Palatino Linotype" panose="02040502050505030304" pitchFamily="18" charset="0"/>
                <a:ea typeface="Calibri" panose="020F0502020204030204" pitchFamily="34" charset="0"/>
                <a:cs typeface="Times New Roman" panose="02020603050405020304" pitchFamily="18" charset="0"/>
              </a:rPr>
              <a:t> [1,8-9]. </a:t>
            </a:r>
            <a:r>
              <a:rPr lang="en-US" dirty="0">
                <a:latin typeface="Palatino Linotype" panose="02040502050505030304" pitchFamily="18" charset="0"/>
                <a:ea typeface="Calibri" panose="020F0502020204030204" pitchFamily="34" charset="0"/>
                <a:cs typeface="Times New Roman" panose="02020603050405020304" pitchFamily="18" charset="0"/>
              </a:rPr>
              <a:t>Thermodynamic heat transformation processes in plant leaf stomata occur in daylight when plant leaf temperature changes </a:t>
            </a:r>
            <a:r>
              <a:rPr lang="lt-LT" dirty="0">
                <a:latin typeface="Palatino Linotype" panose="02040502050505030304" pitchFamily="18" charset="0"/>
                <a:ea typeface="Calibri" panose="020F0502020204030204" pitchFamily="34" charset="0"/>
                <a:cs typeface="Times New Roman" panose="02020603050405020304" pitchFamily="18" charset="0"/>
              </a:rPr>
              <a:t>[1,8-12].</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en-US" dirty="0">
                <a:latin typeface="Palatino Linotype" panose="02040502050505030304" pitchFamily="18" charset="0"/>
                <a:ea typeface="Calibri" panose="020F0502020204030204" pitchFamily="34" charset="0"/>
                <a:cs typeface="Times New Roman" panose="02020603050405020304" pitchFamily="18" charset="0"/>
              </a:rPr>
              <a:t>In terms of bionics, the analysis of processes occurring in the system of gas exchange between the plant leaf and the environment shows that the anatomical structure of a plant leaf and the use in engineering of processes occurring in the plant leaf makes it possible to develop an essentially different mini engine (biological prototype of an engine) running in the range of low temperatures.</a:t>
            </a:r>
          </a:p>
        </p:txBody>
      </p:sp>
      <p:sp>
        <p:nvSpPr>
          <p:cNvPr id="23" name="Rectangle 22">
            <a:extLst>
              <a:ext uri="{FF2B5EF4-FFF2-40B4-BE49-F238E27FC236}">
                <a16:creationId xmlns:a16="http://schemas.microsoft.com/office/drawing/2014/main" id="{7EDF9C0E-F936-488B-BA32-9020722161AC}"/>
              </a:ext>
            </a:extLst>
          </p:cNvPr>
          <p:cNvSpPr/>
          <p:nvPr/>
        </p:nvSpPr>
        <p:spPr>
          <a:xfrm>
            <a:off x="535027" y="9859176"/>
            <a:ext cx="10078139" cy="2585323"/>
          </a:xfrm>
          <a:prstGeom prst="rect">
            <a:avLst/>
          </a:prstGeom>
        </p:spPr>
        <p:txBody>
          <a:bodyPr wrap="square">
            <a:spAutoFit/>
          </a:bodyPr>
          <a:lstStyle/>
          <a:p>
            <a:pPr algn="just"/>
            <a:r>
              <a:rPr lang="en-GB" dirty="0">
                <a:latin typeface="Times New Roman" panose="02020603050405020304" pitchFamily="18" charset="0"/>
                <a:ea typeface="Times New Roman" panose="02020603050405020304" pitchFamily="18" charset="0"/>
                <a:cs typeface="Times New Roman" panose="02020603050405020304" pitchFamily="18" charset="0"/>
              </a:rPr>
              <a:t>In the technical field, heat is transformed into mechanical work by heat engines when respective thermodynamic processes take place cyclically</a:t>
            </a:r>
            <a:r>
              <a:rPr lang="lt-LT" dirty="0">
                <a:latin typeface="Times New Roman" panose="02020603050405020304" pitchFamily="18" charset="0"/>
                <a:ea typeface="Times New Roman" panose="02020603050405020304" pitchFamily="18" charset="0"/>
                <a:cs typeface="Times New Roman" panose="02020603050405020304" pitchFamily="18" charset="0"/>
              </a:rPr>
              <a:t>.</a:t>
            </a:r>
            <a:r>
              <a:rPr lang="en-GB" dirty="0">
                <a:latin typeface="Times New Roman" panose="02020603050405020304" pitchFamily="18" charset="0"/>
                <a:ea typeface="Times New Roman" panose="02020603050405020304" pitchFamily="18" charset="0"/>
                <a:cs typeface="Times New Roman" panose="02020603050405020304" pitchFamily="18" charset="0"/>
              </a:rPr>
              <a:t> In plant leaf channels made of the system of plant leaf stomata and gas exchange cavities heat energy is also transformed into kinetic mechanical energy cyclically and the thermodynamic cycle is similar to the thermodynamic cycle of a jet engine.</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a:latin typeface="Times New Roman" panose="02020603050405020304" pitchFamily="18" charset="0"/>
                <a:ea typeface="Times New Roman" panose="02020603050405020304" pitchFamily="18" charset="0"/>
                <a:cs typeface="Times New Roman" panose="02020603050405020304" pitchFamily="18" charset="0"/>
              </a:rPr>
              <a:t>The anatomical structure of a plant leaf, the leaf gas exchange model and the processes inside it must be discussed in order to evaluate the heat transformation processes in the system of plant gas exchange with the environment for the purpose of bionics. It is clear that the physical processes taking place in a plant leaf have been insufficiently examined and quite different information is presented about the process of gas (CO</a:t>
            </a:r>
            <a:r>
              <a:rPr lang="en-GB"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GB" dirty="0">
                <a:latin typeface="Times New Roman" panose="02020603050405020304" pitchFamily="18" charset="0"/>
                <a:ea typeface="Times New Roman" panose="02020603050405020304" pitchFamily="18" charset="0"/>
                <a:cs typeface="Times New Roman" panose="02020603050405020304" pitchFamily="18" charset="0"/>
              </a:rPr>
              <a:t>, O</a:t>
            </a:r>
            <a:r>
              <a:rPr lang="en-GB"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GB" dirty="0">
                <a:latin typeface="Times New Roman" panose="02020603050405020304" pitchFamily="18" charset="0"/>
                <a:ea typeface="Times New Roman" panose="02020603050405020304" pitchFamily="18" charset="0"/>
                <a:cs typeface="Times New Roman" panose="02020603050405020304" pitchFamily="18" charset="0"/>
              </a:rPr>
              <a:t>, H</a:t>
            </a:r>
            <a:r>
              <a:rPr lang="en-GB"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GB" dirty="0">
                <a:latin typeface="Times New Roman" panose="02020603050405020304" pitchFamily="18" charset="0"/>
                <a:ea typeface="Times New Roman" panose="02020603050405020304" pitchFamily="18" charset="0"/>
                <a:cs typeface="Times New Roman" panose="02020603050405020304" pitchFamily="18" charset="0"/>
              </a:rPr>
              <a:t>O vapor) and energy exchange between the plant leaf and the environment.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7369668D-8599-4E00-B93C-E7EAA8681413}"/>
              </a:ext>
            </a:extLst>
          </p:cNvPr>
          <p:cNvSpPr/>
          <p:nvPr/>
        </p:nvSpPr>
        <p:spPr>
          <a:xfrm>
            <a:off x="547585" y="17686230"/>
            <a:ext cx="6173255" cy="1169551"/>
          </a:xfrm>
          <a:prstGeom prst="rect">
            <a:avLst/>
          </a:prstGeom>
        </p:spPr>
        <p:txBody>
          <a:bodyPr wrap="square">
            <a:spAutoFit/>
          </a:bodyPr>
          <a:lstStyle/>
          <a:p>
            <a:pPr algn="just">
              <a:spcAft>
                <a:spcPts val="0"/>
              </a:spcAft>
            </a:pPr>
            <a:r>
              <a:rPr lang="en-GB"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 </a:t>
            </a:r>
            <a:r>
              <a:rPr lang="lt-LT"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2</a:t>
            </a:r>
            <a:r>
              <a:rPr lang="en-GB"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GB"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Anatomical structure of a plant leaf and the model of the plant leaf cavity and stoma gas exchange system</a:t>
            </a:r>
            <a:r>
              <a:rPr lang="en-GB" sz="1400" dirty="0">
                <a:latin typeface="Palatino Linotype" panose="02040502050505030304" pitchFamily="18" charset="0"/>
                <a:ea typeface="Times New Roman" panose="02020603050405020304" pitchFamily="18" charset="0"/>
                <a:cs typeface="Times New Roman" panose="02020603050405020304" pitchFamily="18" charset="0"/>
              </a:rPr>
              <a:t>.</a:t>
            </a:r>
            <a:r>
              <a:rPr lang="en-GB"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1 – upper epidermis, 2 – lower epidermis, 3 – mesophyll, 4 – palisade tissue), 5 – spongy tissue), 6 – internal gas exchange surface of a leaf , 7 – stoma, 8 – cuticle, 9 – cavity with the system of channels in the mesophyll, 10 – ambient air around the leaf. </a:t>
            </a:r>
            <a:endParaRPr lang="en-US" sz="14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653A070-BB64-4074-88F4-33C2AD1ABCF8}"/>
              </a:ext>
            </a:extLst>
          </p:cNvPr>
          <p:cNvSpPr/>
          <p:nvPr/>
        </p:nvSpPr>
        <p:spPr>
          <a:xfrm>
            <a:off x="10787488" y="8635158"/>
            <a:ext cx="10080000" cy="553357"/>
          </a:xfrm>
          <a:prstGeom prst="rect">
            <a:avLst/>
          </a:prstGeom>
        </p:spPr>
        <p:txBody>
          <a:bodyPr wrap="square">
            <a:spAutoFit/>
          </a:bodyPr>
          <a:lstStyle/>
          <a:p>
            <a:pPr algn="just">
              <a:lnSpc>
                <a:spcPct val="107000"/>
              </a:lnSpc>
              <a:spcAft>
                <a:spcPts val="800"/>
              </a:spcAft>
            </a:pPr>
            <a:r>
              <a:rPr lang="en-US" sz="1400" b="1" dirty="0">
                <a:latin typeface="Palatino Linotype" panose="02040502050505030304" pitchFamily="18" charset="0"/>
                <a:ea typeface="Calibri" panose="020F0502020204030204" pitchFamily="34" charset="0"/>
                <a:cs typeface="Times New Roman" panose="02020603050405020304" pitchFamily="18" charset="0"/>
              </a:rPr>
              <a:t>Fig. 1.</a:t>
            </a:r>
            <a:r>
              <a:rPr lang="en-US" sz="1400" dirty="0">
                <a:latin typeface="Palatino Linotype" panose="02040502050505030304" pitchFamily="18" charset="0"/>
                <a:ea typeface="Calibri" panose="020F0502020204030204" pitchFamily="34" charset="0"/>
                <a:cs typeface="Times New Roman" panose="02020603050405020304" pitchFamily="18" charset="0"/>
              </a:rPr>
              <a:t> Schematic diagram of temperature measurement. 1 – computer, 2 – measurement data logger ALMEMO, 3 – temperature measurement sensors, 4 – test object</a:t>
            </a:r>
          </a:p>
        </p:txBody>
      </p:sp>
      <p:sp>
        <p:nvSpPr>
          <p:cNvPr id="7" name="Rectangle 6"/>
          <p:cNvSpPr/>
          <p:nvPr/>
        </p:nvSpPr>
        <p:spPr>
          <a:xfrm>
            <a:off x="652257" y="27796422"/>
            <a:ext cx="9921206" cy="2032929"/>
          </a:xfrm>
          <a:prstGeom prst="rect">
            <a:avLst/>
          </a:prstGeom>
        </p:spPr>
        <p:txBody>
          <a:bodyPr wrap="square">
            <a:spAutoFit/>
          </a:bodyPr>
          <a:lstStyle/>
          <a:p>
            <a:pPr lvl="0" algn="just">
              <a:spcAft>
                <a:spcPts val="0"/>
              </a:spcAft>
            </a:pPr>
            <a:r>
              <a:rPr lang="en-US" sz="1200">
                <a:latin typeface="Times New Roman"/>
                <a:ea typeface="Calibri"/>
                <a:cs typeface="Times New Roman"/>
              </a:rPr>
              <a:t>1. Zhi Yuan, Hong Ye, Shimin Li.  Bionic Leaf Simulating the Thermal Effect of Natural Leaf Transpiration.  Journal of Bionic Engineering. 2014, 11, 1, 90-97.</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2. Lambers H. Plant physiological ekology. New York. Springer, 2006, 540.</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3. Levitt J. Response of plants to environmental stresses. Academic Press. New York. 1980, 2,  607.</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4. Ellwagner T, Bingham Jr, Chapell S. We and Tolin SA. Cytological effects of ultra-high temperatures on Corn. Weed Science, 1973, 21, 4, 299-303.</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5. Sirvydas A, Kerpauskas P, Kučinskas V. Augalų energinė apykaita. [Plant energy exchange].  Lietuvos žemės ūkio universitetas. Akademija. Kaunas, 2011, 224.</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6. Šlapakauskas V. Augalų ekofiziologija. Kaunas. 2006, 413.</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7. Fitte, A, Hay R. Environmental physiology of Plants. S.D., S.F., N.Y., B., L., S., T. Academic press, 2002, 367.</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a:t>
            </a:r>
            <a:endParaRPr lang="en-US" sz="1200">
              <a:ea typeface="Calibri"/>
              <a:cs typeface="Times New Roman"/>
            </a:endParaRPr>
          </a:p>
        </p:txBody>
      </p:sp>
      <p:sp>
        <p:nvSpPr>
          <p:cNvPr id="13" name="Rectangle 12"/>
          <p:cNvSpPr/>
          <p:nvPr/>
        </p:nvSpPr>
        <p:spPr>
          <a:xfrm>
            <a:off x="14001134" y="23806394"/>
            <a:ext cx="6660000" cy="738664"/>
          </a:xfrm>
          <a:prstGeom prst="rect">
            <a:avLst/>
          </a:prstGeom>
        </p:spPr>
        <p:txBody>
          <a:bodyPr wrap="square">
            <a:spAutoFit/>
          </a:bodyPr>
          <a:lstStyle/>
          <a:p>
            <a:pPr algn="just"/>
            <a:r>
              <a:rPr lang="en-US" sz="1400" b="1" dirty="0">
                <a:solidFill>
                  <a:srgbClr val="000000"/>
                </a:solidFill>
                <a:latin typeface="Palatino Linotype" panose="02040502050505030304" pitchFamily="18" charset="0"/>
                <a:ea typeface="Calibri"/>
                <a:cs typeface="Times New Roman"/>
              </a:rPr>
              <a:t>Fig.7. </a:t>
            </a:r>
            <a:r>
              <a:rPr lang="en-US" sz="1400" dirty="0">
                <a:latin typeface="Palatino Linotype" panose="02040502050505030304" pitchFamily="18" charset="0"/>
                <a:ea typeface="Calibri"/>
                <a:cs typeface="Times New Roman"/>
              </a:rPr>
              <a:t>Relationship between the thermal efficiency </a:t>
            </a:r>
            <a:r>
              <a:rPr lang="en-US" sz="1400" i="1" dirty="0" err="1">
                <a:solidFill>
                  <a:srgbClr val="000000"/>
                </a:solidFill>
                <a:latin typeface="Palatino Linotype" panose="02040502050505030304" pitchFamily="18" charset="0"/>
                <a:ea typeface="Calibri"/>
                <a:cs typeface="Times New Roman"/>
              </a:rPr>
              <a:t>η</a:t>
            </a:r>
            <a:r>
              <a:rPr lang="en-US" sz="1400" i="1" baseline="-25000" dirty="0" err="1">
                <a:solidFill>
                  <a:srgbClr val="000000"/>
                </a:solidFill>
                <a:latin typeface="Palatino Linotype" panose="02040502050505030304" pitchFamily="18" charset="0"/>
                <a:ea typeface="Calibri"/>
                <a:cs typeface="Times New Roman"/>
              </a:rPr>
              <a:t>t</a:t>
            </a:r>
            <a:r>
              <a:rPr lang="en-US" sz="1400" baseline="-25000" dirty="0">
                <a:solidFill>
                  <a:srgbClr val="000000"/>
                </a:solidFill>
                <a:latin typeface="Palatino Linotype" panose="02040502050505030304" pitchFamily="18" charset="0"/>
                <a:ea typeface="Calibri"/>
                <a:cs typeface="Times New Roman"/>
              </a:rPr>
              <a:t> </a:t>
            </a:r>
            <a:r>
              <a:rPr lang="en-US" sz="1400" dirty="0">
                <a:solidFill>
                  <a:srgbClr val="000000"/>
                </a:solidFill>
                <a:latin typeface="Palatino Linotype" panose="02040502050505030304" pitchFamily="18" charset="0"/>
                <a:ea typeface="Calibri"/>
                <a:cs typeface="Times New Roman"/>
              </a:rPr>
              <a:t>of the plant leaf heat engine (biological prototype) working in the ideal </a:t>
            </a:r>
            <a:r>
              <a:rPr lang="en-US" sz="1400" i="1" dirty="0">
                <a:solidFill>
                  <a:srgbClr val="000000"/>
                </a:solidFill>
                <a:latin typeface="Palatino Linotype" panose="02040502050505030304" pitchFamily="18" charset="0"/>
                <a:ea typeface="Calibri"/>
                <a:cs typeface="Times New Roman"/>
              </a:rPr>
              <a:t>Carnot</a:t>
            </a:r>
            <a:r>
              <a:rPr lang="en-US" sz="1400" dirty="0">
                <a:solidFill>
                  <a:srgbClr val="000000"/>
                </a:solidFill>
                <a:latin typeface="Palatino Linotype" panose="02040502050505030304" pitchFamily="18" charset="0"/>
                <a:ea typeface="Calibri"/>
                <a:cs typeface="Times New Roman"/>
              </a:rPr>
              <a:t> cycle and temperature change in a plant leaf. 1 – plant leaf tissue temperature 20</a:t>
            </a:r>
            <a:r>
              <a:rPr lang="en-US" sz="1400" baseline="30000" dirty="0">
                <a:solidFill>
                  <a:srgbClr val="000000"/>
                </a:solidFill>
                <a:latin typeface="Palatino Linotype" panose="02040502050505030304" pitchFamily="18" charset="0"/>
                <a:ea typeface="Calibri"/>
                <a:cs typeface="Times New Roman"/>
              </a:rPr>
              <a:t>o</a:t>
            </a:r>
            <a:r>
              <a:rPr lang="en-US" sz="1400" dirty="0">
                <a:solidFill>
                  <a:srgbClr val="000000"/>
                </a:solidFill>
                <a:latin typeface="Palatino Linotype" panose="02040502050505030304" pitchFamily="18" charset="0"/>
                <a:ea typeface="Calibri"/>
                <a:cs typeface="Times New Roman"/>
              </a:rPr>
              <a:t>C; 2</a:t>
            </a:r>
            <a:r>
              <a:rPr lang="lt-LT" sz="1400" dirty="0">
                <a:solidFill>
                  <a:srgbClr val="000000"/>
                </a:solidFill>
                <a:latin typeface="Palatino Linotype" panose="02040502050505030304" pitchFamily="18" charset="0"/>
                <a:ea typeface="Calibri"/>
                <a:cs typeface="Times New Roman"/>
              </a:rPr>
              <a:t> </a:t>
            </a:r>
            <a:r>
              <a:rPr lang="en-US" sz="1400" dirty="0">
                <a:solidFill>
                  <a:srgbClr val="000000"/>
                </a:solidFill>
                <a:latin typeface="Palatino Linotype" panose="02040502050505030304" pitchFamily="18" charset="0"/>
                <a:ea typeface="Calibri"/>
                <a:cs typeface="Times New Roman"/>
              </a:rPr>
              <a:t>–</a:t>
            </a:r>
            <a:r>
              <a:rPr lang="lt-LT" sz="1400" dirty="0">
                <a:solidFill>
                  <a:srgbClr val="000000"/>
                </a:solidFill>
                <a:latin typeface="Palatino Linotype" panose="02040502050505030304" pitchFamily="18" charset="0"/>
                <a:ea typeface="Calibri"/>
                <a:cs typeface="Times New Roman"/>
              </a:rPr>
              <a:t> </a:t>
            </a:r>
            <a:r>
              <a:rPr lang="en-US" sz="1400" dirty="0">
                <a:solidFill>
                  <a:srgbClr val="000000"/>
                </a:solidFill>
                <a:latin typeface="Palatino Linotype" panose="02040502050505030304" pitchFamily="18" charset="0"/>
                <a:ea typeface="Calibri"/>
                <a:cs typeface="Times New Roman"/>
              </a:rPr>
              <a:t>30</a:t>
            </a:r>
            <a:r>
              <a:rPr lang="en-US" sz="1400" baseline="30000" dirty="0">
                <a:solidFill>
                  <a:srgbClr val="000000"/>
                </a:solidFill>
                <a:latin typeface="Palatino Linotype" panose="02040502050505030304" pitchFamily="18" charset="0"/>
                <a:ea typeface="Calibri"/>
                <a:cs typeface="Times New Roman"/>
              </a:rPr>
              <a:t>o</a:t>
            </a:r>
            <a:r>
              <a:rPr lang="en-US" sz="1400" dirty="0">
                <a:solidFill>
                  <a:srgbClr val="000000"/>
                </a:solidFill>
                <a:latin typeface="Palatino Linotype" panose="02040502050505030304" pitchFamily="18" charset="0"/>
                <a:ea typeface="Calibri"/>
                <a:cs typeface="Times New Roman"/>
              </a:rPr>
              <a:t>C, 3</a:t>
            </a:r>
            <a:r>
              <a:rPr lang="lt-LT" sz="1400" dirty="0">
                <a:solidFill>
                  <a:srgbClr val="000000"/>
                </a:solidFill>
                <a:latin typeface="Palatino Linotype" panose="02040502050505030304" pitchFamily="18" charset="0"/>
                <a:ea typeface="Calibri"/>
                <a:cs typeface="Times New Roman"/>
              </a:rPr>
              <a:t> </a:t>
            </a:r>
            <a:r>
              <a:rPr lang="en-US" sz="1400" dirty="0">
                <a:solidFill>
                  <a:srgbClr val="000000"/>
                </a:solidFill>
                <a:latin typeface="Palatino Linotype" panose="02040502050505030304" pitchFamily="18" charset="0"/>
                <a:ea typeface="Calibri"/>
                <a:cs typeface="Times New Roman"/>
              </a:rPr>
              <a:t>–</a:t>
            </a:r>
            <a:r>
              <a:rPr lang="lt-LT" sz="1400" dirty="0">
                <a:solidFill>
                  <a:srgbClr val="000000"/>
                </a:solidFill>
                <a:latin typeface="Palatino Linotype" panose="02040502050505030304" pitchFamily="18" charset="0"/>
                <a:ea typeface="Calibri"/>
                <a:cs typeface="Times New Roman"/>
              </a:rPr>
              <a:t> </a:t>
            </a:r>
            <a:r>
              <a:rPr lang="en-US" sz="1400" dirty="0">
                <a:solidFill>
                  <a:srgbClr val="000000"/>
                </a:solidFill>
                <a:latin typeface="Palatino Linotype" panose="02040502050505030304" pitchFamily="18" charset="0"/>
                <a:ea typeface="Calibri"/>
                <a:cs typeface="Times New Roman"/>
              </a:rPr>
              <a:t>40</a:t>
            </a:r>
            <a:r>
              <a:rPr lang="en-US" sz="1400" baseline="30000" dirty="0">
                <a:solidFill>
                  <a:srgbClr val="000000"/>
                </a:solidFill>
                <a:latin typeface="Palatino Linotype" panose="02040502050505030304" pitchFamily="18" charset="0"/>
                <a:ea typeface="Calibri"/>
                <a:cs typeface="Times New Roman"/>
              </a:rPr>
              <a:t>o</a:t>
            </a:r>
            <a:r>
              <a:rPr lang="en-US" sz="1400" dirty="0">
                <a:solidFill>
                  <a:srgbClr val="000000"/>
                </a:solidFill>
                <a:latin typeface="Palatino Linotype" panose="02040502050505030304" pitchFamily="18" charset="0"/>
                <a:ea typeface="Calibri"/>
                <a:cs typeface="Times New Roman"/>
              </a:rPr>
              <a:t>C</a:t>
            </a:r>
            <a:endParaRPr lang="en-US" sz="1400" dirty="0">
              <a:latin typeface="Palatino Linotype" panose="02040502050505030304" pitchFamily="18" charset="0"/>
              <a:ea typeface="Calibri"/>
              <a:cs typeface="Times New Roman"/>
            </a:endParaRPr>
          </a:p>
        </p:txBody>
      </p:sp>
      <p:sp>
        <p:nvSpPr>
          <p:cNvPr id="16" name="Rectangle 15"/>
          <p:cNvSpPr/>
          <p:nvPr/>
        </p:nvSpPr>
        <p:spPr>
          <a:xfrm>
            <a:off x="7014679" y="23789575"/>
            <a:ext cx="6660000" cy="954107"/>
          </a:xfrm>
          <a:prstGeom prst="rect">
            <a:avLst/>
          </a:prstGeom>
        </p:spPr>
        <p:txBody>
          <a:bodyPr wrap="square">
            <a:spAutoFit/>
          </a:bodyPr>
          <a:lstStyle/>
          <a:p>
            <a:pPr algn="just"/>
            <a:r>
              <a:rPr lang="en-US" sz="1400" b="1" dirty="0">
                <a:latin typeface="Palatino Linotype" panose="02040502050505030304" pitchFamily="18" charset="0"/>
                <a:ea typeface="Calibri"/>
                <a:cs typeface="Times New Roman"/>
              </a:rPr>
              <a:t>Fig. 6</a:t>
            </a:r>
            <a:r>
              <a:rPr lang="en-US" sz="1400" dirty="0">
                <a:latin typeface="Palatino Linotype" panose="02040502050505030304" pitchFamily="18" charset="0"/>
                <a:ea typeface="Calibri"/>
                <a:cs typeface="Times New Roman"/>
              </a:rPr>
              <a:t>. The thermodynamic cycle of the plant leaf heat engine in the </a:t>
            </a:r>
            <a:r>
              <a:rPr lang="en-US" sz="1400" dirty="0" err="1">
                <a:latin typeface="Palatino Linotype" panose="02040502050505030304" pitchFamily="18" charset="0"/>
                <a:ea typeface="Calibri"/>
                <a:cs typeface="Times New Roman"/>
              </a:rPr>
              <a:t>pv</a:t>
            </a:r>
            <a:r>
              <a:rPr lang="en-US" sz="1400" dirty="0">
                <a:latin typeface="Palatino Linotype" panose="02040502050505030304" pitchFamily="18" charset="0"/>
                <a:ea typeface="Calibri"/>
                <a:cs typeface="Times New Roman"/>
              </a:rPr>
              <a:t> (pressure </a:t>
            </a:r>
            <a:r>
              <a:rPr lang="en-US" sz="1400" i="1" dirty="0">
                <a:latin typeface="Palatino Linotype" panose="02040502050505030304" pitchFamily="18" charset="0"/>
                <a:ea typeface="Calibri"/>
                <a:cs typeface="Times New Roman"/>
              </a:rPr>
              <a:t>p</a:t>
            </a:r>
            <a:r>
              <a:rPr lang="en-US" sz="1400" dirty="0">
                <a:latin typeface="Palatino Linotype" panose="02040502050505030304" pitchFamily="18" charset="0"/>
                <a:ea typeface="Calibri"/>
                <a:cs typeface="Times New Roman"/>
              </a:rPr>
              <a:t>, volume </a:t>
            </a:r>
            <a:r>
              <a:rPr lang="en-US" sz="1400" i="1" dirty="0">
                <a:latin typeface="Palatino Linotype" panose="02040502050505030304" pitchFamily="18" charset="0"/>
                <a:ea typeface="Calibri"/>
                <a:cs typeface="Times New Roman"/>
              </a:rPr>
              <a:t>v</a:t>
            </a:r>
            <a:r>
              <a:rPr lang="en-US" sz="1400" dirty="0">
                <a:latin typeface="Palatino Linotype" panose="02040502050505030304" pitchFamily="18" charset="0"/>
                <a:ea typeface="Calibri"/>
                <a:cs typeface="Times New Roman"/>
              </a:rPr>
              <a:t>) coordinate system. </a:t>
            </a:r>
            <a:r>
              <a:rPr lang="en-US" sz="1400" i="1" dirty="0">
                <a:latin typeface="Palatino Linotype" panose="02040502050505030304" pitchFamily="18" charset="0"/>
                <a:ea typeface="Calibri"/>
                <a:cs typeface="Times New Roman"/>
              </a:rPr>
              <a:t>L</a:t>
            </a:r>
            <a:r>
              <a:rPr lang="en-US" sz="1400" dirty="0">
                <a:latin typeface="Palatino Linotype" panose="02040502050505030304" pitchFamily="18" charset="0"/>
                <a:ea typeface="Calibri"/>
                <a:cs typeface="Times New Roman"/>
              </a:rPr>
              <a:t> – area of the cycle (mechanical work created during the cycle); 1, 2, 3, 4, 5, 6 – characteristic points of thermodynamic states describing the parameters of plant leaf cavities.</a:t>
            </a:r>
          </a:p>
        </p:txBody>
      </p:sp>
      <p:sp>
        <p:nvSpPr>
          <p:cNvPr id="22" name="Rectangle 21"/>
          <p:cNvSpPr/>
          <p:nvPr/>
        </p:nvSpPr>
        <p:spPr>
          <a:xfrm>
            <a:off x="6835760" y="12563932"/>
            <a:ext cx="3777405" cy="6186309"/>
          </a:xfrm>
          <a:prstGeom prst="rect">
            <a:avLst/>
          </a:prstGeom>
        </p:spPr>
        <p:txBody>
          <a:bodyPr wrap="square">
            <a:spAutoFit/>
          </a:bodyPr>
          <a:lstStyle/>
          <a:p>
            <a:pPr algn="just"/>
            <a:r>
              <a:rPr lang="en-GB" dirty="0">
                <a:latin typeface="Palatino Linotype" panose="02040502050505030304" pitchFamily="18" charset="0"/>
                <a:ea typeface="Times New Roman"/>
                <a:cs typeface="Times New Roman"/>
              </a:rPr>
              <a:t>Plant leaves have fully adapted their anatomical structure to biological and physical processes occurring inside them, which enables them to use all possible driving forces for the process of CO</a:t>
            </a:r>
            <a:r>
              <a:rPr lang="en-GB" baseline="-25000" dirty="0">
                <a:latin typeface="Palatino Linotype" panose="02040502050505030304" pitchFamily="18" charset="0"/>
                <a:ea typeface="Times New Roman"/>
                <a:cs typeface="Times New Roman"/>
              </a:rPr>
              <a:t>2 </a:t>
            </a:r>
            <a:r>
              <a:rPr lang="en-GB" dirty="0">
                <a:latin typeface="Palatino Linotype" panose="02040502050505030304" pitchFamily="18" charset="0"/>
                <a:ea typeface="Times New Roman"/>
                <a:cs typeface="Times New Roman"/>
              </a:rPr>
              <a:t>assimilation in satisfying the leaf gas exchange needs. Gas exchange takes place in the plant leaf's mesophyll. The system of gas exchange in the mesophyll consists of channels having </a:t>
            </a:r>
            <a:r>
              <a:rPr lang="en-GB" dirty="0" err="1">
                <a:latin typeface="Palatino Linotype" panose="02040502050505030304" pitchFamily="18" charset="0"/>
                <a:ea typeface="Times New Roman"/>
                <a:cs typeface="Times New Roman"/>
              </a:rPr>
              <a:t>nano</a:t>
            </a:r>
            <a:r>
              <a:rPr lang="en-GB" dirty="0">
                <a:latin typeface="Palatino Linotype" panose="02040502050505030304" pitchFamily="18" charset="0"/>
                <a:ea typeface="Times New Roman"/>
                <a:cs typeface="Times New Roman"/>
              </a:rPr>
              <a:t>, micro and mini openings. Gas exchange with the environment takes place through plant leaf stomata.</a:t>
            </a:r>
            <a:endParaRPr lang="lt-LT" dirty="0">
              <a:latin typeface="Palatino Linotype" panose="02040502050505030304" pitchFamily="18" charset="0"/>
              <a:ea typeface="Times New Roman"/>
              <a:cs typeface="Times New Roman"/>
            </a:endParaRPr>
          </a:p>
          <a:p>
            <a:pPr algn="just"/>
            <a:r>
              <a:rPr lang="en-US" dirty="0">
                <a:latin typeface="Palatino Linotype" panose="02040502050505030304" pitchFamily="18" charset="0"/>
                <a:ea typeface="Calibri"/>
                <a:cs typeface="Times New Roman"/>
              </a:rPr>
              <a:t>The experimental study shows (Fig. 2) that the temperature of the air around the plants is variable during the sunny day. </a:t>
            </a:r>
            <a:endParaRPr lang="lt-LT" dirty="0">
              <a:latin typeface="Palatino Linotype" panose="02040502050505030304" pitchFamily="18" charset="0"/>
              <a:ea typeface="Calibri"/>
              <a:cs typeface="Times New Roman"/>
            </a:endParaRPr>
          </a:p>
          <a:p>
            <a:pPr algn="just"/>
            <a:r>
              <a:rPr lang="en-US" dirty="0">
                <a:latin typeface="Palatino Linotype" panose="02040502050505030304" pitchFamily="18" charset="0"/>
                <a:ea typeface="Calibri"/>
                <a:cs typeface="Times New Roman"/>
              </a:rPr>
              <a:t>Figures 3 and 4 show the temperature variations at different wind speeds.</a:t>
            </a:r>
            <a:endParaRPr lang="lt-LT" dirty="0">
              <a:latin typeface="Palatino Linotype" panose="02040502050505030304" pitchFamily="18" charset="0"/>
              <a:ea typeface="Calibri"/>
              <a:cs typeface="Times New Roman"/>
            </a:endParaRPr>
          </a:p>
        </p:txBody>
      </p:sp>
      <p:sp>
        <p:nvSpPr>
          <p:cNvPr id="34" name="Rectangle 33"/>
          <p:cNvSpPr/>
          <p:nvPr/>
        </p:nvSpPr>
        <p:spPr>
          <a:xfrm>
            <a:off x="10844212" y="14832052"/>
            <a:ext cx="10080000" cy="4801314"/>
          </a:xfrm>
          <a:prstGeom prst="rect">
            <a:avLst/>
          </a:prstGeom>
        </p:spPr>
        <p:txBody>
          <a:bodyPr wrap="square">
            <a:spAutoFit/>
          </a:bodyPr>
          <a:lstStyle/>
          <a:p>
            <a:pPr algn="just"/>
            <a:r>
              <a:rPr lang="en-US" sz="1800" dirty="0">
                <a:latin typeface="Palatino Linotype" panose="02040502050505030304" pitchFamily="18" charset="0"/>
                <a:ea typeface="Calibri"/>
                <a:cs typeface="Times New Roman"/>
              </a:rPr>
              <a:t>During one cycle gas in the plant leaf heat engine, cavities and stomata system performed mechanical work (</a:t>
            </a:r>
            <a:r>
              <a:rPr lang="en-US" sz="1800" i="1" dirty="0">
                <a:latin typeface="Palatino Linotype" panose="02040502050505030304" pitchFamily="18" charset="0"/>
                <a:ea typeface="Calibri"/>
                <a:cs typeface="Times New Roman"/>
              </a:rPr>
              <a:t>L</a:t>
            </a:r>
            <a:r>
              <a:rPr lang="en-US" sz="1800" dirty="0">
                <a:latin typeface="Palatino Linotype" panose="02040502050505030304" pitchFamily="18" charset="0"/>
                <a:ea typeface="Calibri"/>
                <a:cs typeface="Times New Roman"/>
              </a:rPr>
              <a:t>) which corresponds to the amount of heat used in the cycle. Based on the laws of engineering thermodynamics we can state that the mechanical work (</a:t>
            </a:r>
            <a:r>
              <a:rPr lang="en-US" sz="1800" i="1" dirty="0">
                <a:latin typeface="Palatino Linotype" panose="02040502050505030304" pitchFamily="18" charset="0"/>
                <a:ea typeface="Calibri"/>
                <a:cs typeface="Times New Roman"/>
              </a:rPr>
              <a:t>L</a:t>
            </a:r>
            <a:r>
              <a:rPr lang="en-US" sz="1800" dirty="0">
                <a:latin typeface="Palatino Linotype" panose="02040502050505030304" pitchFamily="18" charset="0"/>
                <a:ea typeface="Calibri"/>
                <a:cs typeface="Times New Roman"/>
              </a:rPr>
              <a:t>) generated by thermodynamic processes in plant leaf gas exchange cavities in the </a:t>
            </a:r>
            <a:r>
              <a:rPr lang="en-US" sz="1800" i="1" dirty="0">
                <a:latin typeface="Palatino Linotype" panose="02040502050505030304" pitchFamily="18" charset="0"/>
                <a:ea typeface="Calibri"/>
                <a:cs typeface="Times New Roman"/>
              </a:rPr>
              <a:t>p-v</a:t>
            </a:r>
            <a:r>
              <a:rPr lang="en-US" sz="1800" dirty="0">
                <a:latin typeface="Palatino Linotype" panose="02040502050505030304" pitchFamily="18" charset="0"/>
                <a:ea typeface="Calibri"/>
                <a:cs typeface="Times New Roman"/>
              </a:rPr>
              <a:t> (</a:t>
            </a:r>
            <a:r>
              <a:rPr lang="en-US" sz="1800" i="1" dirty="0">
                <a:latin typeface="Palatino Linotype" panose="02040502050505030304" pitchFamily="18" charset="0"/>
                <a:ea typeface="Calibri"/>
                <a:cs typeface="Times New Roman"/>
              </a:rPr>
              <a:t>p</a:t>
            </a:r>
            <a:r>
              <a:rPr lang="en-US" sz="1800" dirty="0">
                <a:latin typeface="Palatino Linotype" panose="02040502050505030304" pitchFamily="18" charset="0"/>
                <a:ea typeface="Calibri"/>
                <a:cs typeface="Times New Roman"/>
              </a:rPr>
              <a:t> – </a:t>
            </a:r>
            <a:r>
              <a:rPr lang="en-US" sz="1800" dirty="0" err="1">
                <a:latin typeface="Palatino Linotype" panose="02040502050505030304" pitchFamily="18" charset="0"/>
                <a:ea typeface="Calibri"/>
                <a:cs typeface="Times New Roman"/>
              </a:rPr>
              <a:t>peressure</a:t>
            </a:r>
            <a:r>
              <a:rPr lang="en-US" sz="1800" dirty="0">
                <a:latin typeface="Palatino Linotype" panose="02040502050505030304" pitchFamily="18" charset="0"/>
                <a:ea typeface="Calibri"/>
                <a:cs typeface="Times New Roman"/>
              </a:rPr>
              <a:t>, </a:t>
            </a:r>
            <a:r>
              <a:rPr lang="en-US" sz="1800" i="1" dirty="0">
                <a:latin typeface="Palatino Linotype" panose="02040502050505030304" pitchFamily="18" charset="0"/>
                <a:ea typeface="Calibri"/>
                <a:cs typeface="Times New Roman"/>
              </a:rPr>
              <a:t>V</a:t>
            </a:r>
            <a:r>
              <a:rPr lang="en-US" sz="1800" dirty="0">
                <a:latin typeface="Palatino Linotype" panose="02040502050505030304" pitchFamily="18" charset="0"/>
                <a:ea typeface="Calibri"/>
                <a:cs typeface="Times New Roman"/>
              </a:rPr>
              <a:t> – volume) coordinate system is represented by the cycle’s area 1-2-3-4-5-6-1 (Fig.</a:t>
            </a:r>
            <a:r>
              <a:rPr lang="lt-LT" sz="1800" dirty="0">
                <a:latin typeface="Palatino Linotype" panose="02040502050505030304" pitchFamily="18" charset="0"/>
                <a:ea typeface="Calibri"/>
                <a:cs typeface="Times New Roman"/>
              </a:rPr>
              <a:t> </a:t>
            </a:r>
            <a:r>
              <a:rPr lang="en-US" sz="1800" dirty="0">
                <a:latin typeface="Palatino Linotype" panose="02040502050505030304" pitchFamily="18" charset="0"/>
                <a:ea typeface="Calibri"/>
                <a:cs typeface="Times New Roman"/>
              </a:rPr>
              <a:t>6)</a:t>
            </a:r>
            <a:r>
              <a:rPr lang="lt-LT" sz="1800" dirty="0">
                <a:latin typeface="Palatino Linotype" panose="02040502050505030304" pitchFamily="18" charset="0"/>
                <a:ea typeface="Calibri"/>
                <a:cs typeface="Times New Roman"/>
              </a:rPr>
              <a:t>.</a:t>
            </a:r>
          </a:p>
          <a:p>
            <a:pPr algn="just"/>
            <a:r>
              <a:rPr lang="en-GB" dirty="0">
                <a:latin typeface="Times New Roman"/>
                <a:ea typeface="Times New Roman"/>
                <a:cs typeface="Times New Roman"/>
              </a:rPr>
              <a:t>After idealising the thermodynamic processes in a plant leaf by using the mathematical expression of the ideal </a:t>
            </a:r>
            <a:r>
              <a:rPr lang="en-GB" i="1" dirty="0">
                <a:latin typeface="Times New Roman"/>
                <a:ea typeface="Times New Roman"/>
                <a:cs typeface="Times New Roman"/>
              </a:rPr>
              <a:t>Carnot</a:t>
            </a:r>
            <a:r>
              <a:rPr lang="en-GB" dirty="0">
                <a:latin typeface="Times New Roman"/>
                <a:ea typeface="Times New Roman"/>
                <a:cs typeface="Times New Roman"/>
              </a:rPr>
              <a:t> cycle thermal efficiency </a:t>
            </a:r>
            <a:r>
              <a:rPr lang="en-GB" dirty="0" err="1">
                <a:latin typeface="Times New Roman"/>
                <a:ea typeface="Times New Roman"/>
                <a:cs typeface="Times New Roman"/>
              </a:rPr>
              <a:t>η</a:t>
            </a:r>
            <a:r>
              <a:rPr lang="en-GB" baseline="-25000" dirty="0" err="1">
                <a:latin typeface="Times New Roman"/>
                <a:ea typeface="Times New Roman"/>
                <a:cs typeface="Times New Roman"/>
              </a:rPr>
              <a:t>t</a:t>
            </a:r>
            <a:r>
              <a:rPr lang="en-GB" dirty="0">
                <a:latin typeface="Times New Roman"/>
                <a:ea typeface="Times New Roman"/>
                <a:cs typeface="Times New Roman"/>
              </a:rPr>
              <a:t> adapted for the biological prototype of a leaf heat engine we present the relationship between the thermal efficiency of this engine and the temperature of plant leaf tissues as well as its change in a plant leaf (Fig. 7)</a:t>
            </a:r>
            <a:r>
              <a:rPr lang="en-GB" dirty="0">
                <a:solidFill>
                  <a:srgbClr val="000000"/>
                </a:solidFill>
                <a:latin typeface="Times New Roman"/>
                <a:ea typeface="Times New Roman"/>
                <a:cs typeface="Times New Roman"/>
              </a:rPr>
              <a:t>.</a:t>
            </a:r>
            <a:endParaRPr lang="lt-LT" sz="1600" dirty="0">
              <a:ea typeface="Calibri"/>
              <a:cs typeface="Times New Roman"/>
            </a:endParaRPr>
          </a:p>
          <a:p>
            <a:pPr algn="just"/>
            <a:r>
              <a:rPr lang="en-GB" dirty="0">
                <a:latin typeface="Times New Roman"/>
                <a:ea typeface="Times New Roman"/>
                <a:cs typeface="Times New Roman"/>
              </a:rPr>
              <a:t>As we can see (</a:t>
            </a:r>
            <a:r>
              <a:rPr lang="en-GB" dirty="0">
                <a:solidFill>
                  <a:srgbClr val="000000"/>
                </a:solidFill>
                <a:latin typeface="Times New Roman"/>
                <a:ea typeface="Times New Roman"/>
                <a:cs typeface="Times New Roman"/>
              </a:rPr>
              <a:t>Fig.7), the thermal efficiency coefficient of a plant leaf heat engine </a:t>
            </a:r>
            <a:r>
              <a:rPr lang="en-GB" i="1" dirty="0" err="1">
                <a:latin typeface="Times New Roman"/>
                <a:ea typeface="Times New Roman"/>
                <a:cs typeface="Times New Roman"/>
              </a:rPr>
              <a:t>η</a:t>
            </a:r>
            <a:r>
              <a:rPr lang="en-GB" i="1" baseline="-25000" dirty="0" err="1">
                <a:latin typeface="Times New Roman"/>
                <a:ea typeface="Times New Roman"/>
                <a:cs typeface="Times New Roman"/>
              </a:rPr>
              <a:t>t</a:t>
            </a:r>
            <a:r>
              <a:rPr lang="en-GB" dirty="0">
                <a:solidFill>
                  <a:srgbClr val="000000"/>
                </a:solidFill>
                <a:latin typeface="Times New Roman"/>
                <a:ea typeface="Times New Roman"/>
                <a:cs typeface="Times New Roman"/>
              </a:rPr>
              <a:t> is very small since the engine operates only when changes in temperature are minor. </a:t>
            </a:r>
            <a:r>
              <a:rPr lang="en-GB" dirty="0">
                <a:latin typeface="Times New Roman"/>
                <a:ea typeface="Times New Roman"/>
                <a:cs typeface="Times New Roman"/>
              </a:rPr>
              <a:t>There is a little dependence of ambient temperature (up to 2 %) on </a:t>
            </a:r>
            <a:r>
              <a:rPr lang="en-GB" i="1" dirty="0" err="1">
                <a:latin typeface="Times New Roman"/>
                <a:ea typeface="Times New Roman"/>
                <a:cs typeface="Times New Roman"/>
              </a:rPr>
              <a:t>η</a:t>
            </a:r>
            <a:r>
              <a:rPr lang="en-GB" i="1" baseline="-25000" dirty="0" err="1">
                <a:latin typeface="Times New Roman"/>
                <a:ea typeface="Times New Roman"/>
                <a:cs typeface="Times New Roman"/>
              </a:rPr>
              <a:t>t</a:t>
            </a:r>
            <a:r>
              <a:rPr lang="en-GB" dirty="0">
                <a:latin typeface="Times New Roman"/>
                <a:ea typeface="Times New Roman"/>
                <a:cs typeface="Times New Roman"/>
              </a:rPr>
              <a:t>. There is a great dependence of </a:t>
            </a:r>
            <a:r>
              <a:rPr lang="en-GB" i="1" dirty="0" err="1">
                <a:latin typeface="Times New Roman"/>
                <a:ea typeface="Times New Roman"/>
                <a:cs typeface="Times New Roman"/>
              </a:rPr>
              <a:t>η</a:t>
            </a:r>
            <a:r>
              <a:rPr lang="en-GB" i="1" baseline="-25000" dirty="0" err="1">
                <a:latin typeface="Times New Roman"/>
                <a:ea typeface="Times New Roman"/>
                <a:cs typeface="Times New Roman"/>
              </a:rPr>
              <a:t>t</a:t>
            </a:r>
            <a:r>
              <a:rPr lang="en-GB" dirty="0">
                <a:latin typeface="Times New Roman"/>
                <a:ea typeface="Times New Roman"/>
                <a:cs typeface="Times New Roman"/>
              </a:rPr>
              <a:t> on the change of temperatures in a plant leaf.</a:t>
            </a:r>
            <a:endParaRPr lang="lt-LT" sz="1600" dirty="0">
              <a:ea typeface="Calibri"/>
              <a:cs typeface="Times New Roman"/>
            </a:endParaRPr>
          </a:p>
          <a:p>
            <a:pPr algn="just"/>
            <a:r>
              <a:rPr lang="en-GB" dirty="0">
                <a:latin typeface="Times New Roman"/>
                <a:ea typeface="Times New Roman"/>
                <a:cs typeface="Times New Roman"/>
              </a:rPr>
              <a:t>During daylight hours the mechanical force created in the system of gas exchange in a plant leaf activates the process of gas and energy exchange between the plant leaf and the surrounding environment.</a:t>
            </a:r>
            <a:endParaRPr lang="lt-LT" sz="1600" dirty="0">
              <a:ea typeface="Calibri"/>
              <a:cs typeface="Times New Roman"/>
            </a:endParaRPr>
          </a:p>
        </p:txBody>
      </p:sp>
      <p:pic>
        <p:nvPicPr>
          <p:cNvPr id="47" name="Picture 46"/>
          <p:cNvPicPr/>
          <p:nvPr/>
        </p:nvPicPr>
        <p:blipFill>
          <a:blip r:embed="rId9">
            <a:extLst>
              <a:ext uri="{28A0092B-C50C-407E-A947-70E740481C1C}">
                <a14:useLocalDpi xmlns:a14="http://schemas.microsoft.com/office/drawing/2010/main" val="0"/>
              </a:ext>
            </a:extLst>
          </a:blip>
          <a:srcRect/>
          <a:stretch>
            <a:fillRect/>
          </a:stretch>
        </p:blipFill>
        <p:spPr bwMode="auto">
          <a:xfrm>
            <a:off x="12398738" y="6309818"/>
            <a:ext cx="6744053" cy="2408201"/>
          </a:xfrm>
          <a:prstGeom prst="rect">
            <a:avLst/>
          </a:prstGeom>
          <a:noFill/>
          <a:ln>
            <a:noFill/>
          </a:ln>
        </p:spPr>
      </p:pic>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27" y="23078431"/>
            <a:ext cx="6379294" cy="32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Connector 43">
            <a:extLst>
              <a:ext uri="{FF2B5EF4-FFF2-40B4-BE49-F238E27FC236}">
                <a16:creationId xmlns:a16="http://schemas.microsoft.com/office/drawing/2014/main" id="{62281C1E-D0D6-4940-A5E3-157E5D2CC023}"/>
              </a:ext>
            </a:extLst>
          </p:cNvPr>
          <p:cNvCxnSpPr>
            <a:cxnSpLocks/>
          </p:cNvCxnSpPr>
          <p:nvPr/>
        </p:nvCxnSpPr>
        <p:spPr>
          <a:xfrm flipV="1">
            <a:off x="18043534" y="2221019"/>
            <a:ext cx="0" cy="691613"/>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42" name="Picture 41" descr="Text&#10;&#10;Description automatically generated">
            <a:extLst>
              <a:ext uri="{FF2B5EF4-FFF2-40B4-BE49-F238E27FC236}">
                <a16:creationId xmlns:a16="http://schemas.microsoft.com/office/drawing/2014/main" id="{ADE3578D-5B21-44DE-8997-C82B803BC5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62584" y="165021"/>
            <a:ext cx="5756226" cy="1785264"/>
          </a:xfrm>
          <a:prstGeom prst="rect">
            <a:avLst/>
          </a:prstGeom>
        </p:spPr>
      </p:pic>
      <p:pic>
        <p:nvPicPr>
          <p:cNvPr id="43" name="Picture 2">
            <a:extLst>
              <a:ext uri="{FF2B5EF4-FFF2-40B4-BE49-F238E27FC236}">
                <a16:creationId xmlns:a16="http://schemas.microsoft.com/office/drawing/2014/main" id="{2D816629-383A-4002-A11B-A20BF668BE94}"/>
              </a:ext>
            </a:extLst>
          </p:cNvPr>
          <p:cNvPicPr>
            <a:picLocks noChangeAspect="1" noChangeArrowheads="1"/>
          </p:cNvPicPr>
          <p:nvPr/>
        </p:nvPicPr>
        <p:blipFill rotWithShape="1">
          <a:blip r:embed="rId12">
            <a:alphaModFix amt="50000"/>
            <a:extLst>
              <a:ext uri="{28A0092B-C50C-407E-A947-70E740481C1C}">
                <a14:useLocalDpi xmlns:a14="http://schemas.microsoft.com/office/drawing/2010/main" val="0"/>
              </a:ext>
            </a:extLst>
          </a:blip>
          <a:srcRect b="56950"/>
          <a:stretch/>
        </p:blipFill>
        <p:spPr bwMode="auto">
          <a:xfrm>
            <a:off x="646956" y="292279"/>
            <a:ext cx="9355083" cy="1637126"/>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55C415E7-10E8-404A-B4C8-5ACB4E61BC08}"/>
              </a:ext>
            </a:extLst>
          </p:cNvPr>
          <p:cNvCxnSpPr/>
          <p:nvPr/>
        </p:nvCxnSpPr>
        <p:spPr>
          <a:xfrm>
            <a:off x="600073" y="27318196"/>
            <a:ext cx="20183475" cy="0"/>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C944C562-F745-4F25-BE64-2CEC3B741CA3}"/>
              </a:ext>
            </a:extLst>
          </p:cNvPr>
          <p:cNvSpPr/>
          <p:nvPr/>
        </p:nvSpPr>
        <p:spPr>
          <a:xfrm>
            <a:off x="10810162" y="27453151"/>
            <a:ext cx="9921206" cy="2256452"/>
          </a:xfrm>
          <a:prstGeom prst="rect">
            <a:avLst/>
          </a:prstGeom>
        </p:spPr>
        <p:txBody>
          <a:bodyPr wrap="square">
            <a:spAutoFit/>
          </a:bodyPr>
          <a:lstStyle/>
          <a:p>
            <a:pPr lvl="0" algn="just">
              <a:lnSpc>
                <a:spcPct val="107000"/>
              </a:lnSpc>
              <a:spcAft>
                <a:spcPts val="0"/>
              </a:spcAft>
            </a:pPr>
            <a:r>
              <a:rPr lang="en-US" sz="1200">
                <a:latin typeface="Times New Roman"/>
                <a:ea typeface="Calibri"/>
                <a:cs typeface="Times New Roman"/>
              </a:rPr>
              <a:t>8. Sirvydas A, Kučinskas V, Kerpauskas P, Nadzeikienė J, Kusta A. Solar radiation energy pulsations in a plant leaf. Journal of Environmental Engineering and landscape management. 2010, 18, 3, 188-195 </a:t>
            </a:r>
          </a:p>
          <a:p>
            <a:pPr lvl="0" algn="just">
              <a:lnSpc>
                <a:spcPct val="107000"/>
              </a:lnSpc>
              <a:spcAft>
                <a:spcPts val="0"/>
              </a:spcAft>
            </a:pPr>
            <a:r>
              <a:rPr lang="en-US" sz="1200">
                <a:latin typeface="Times New Roman"/>
                <a:ea typeface="Calibri"/>
                <a:cs typeface="Times New Roman"/>
              </a:rPr>
              <a:t>9. Sirvydas A, Kučinskas V, Kerpauskas P, Nadzeikienė J, Kusta A. Solar radiation energy pulsations in a plant leaf. Journal of Environmental Engineering and landscape management. 2010, 18, 3, 188-195.</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10. Sirvydas A, Nadzeikienė J, Kerpauskas P, Ūksas T. The principle of heat conversion into mechanical work. Mechanika. 2013 19, 3, 358 – 362.</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11. Yi Peng, Wangyu Liu, Wei Chen, Ningling Wang. A conceptual structure for heat transfer imitating the transporting principle of plant leaf. International Journal of Heat and Mass Transfer 2014, 71, 79–90.</a:t>
            </a:r>
            <a:endParaRPr lang="en-US" sz="1200">
              <a:ea typeface="Calibri"/>
              <a:cs typeface="Times New Roman"/>
            </a:endParaRPr>
          </a:p>
          <a:p>
            <a:pPr lvl="0" algn="just">
              <a:lnSpc>
                <a:spcPct val="107000"/>
              </a:lnSpc>
              <a:spcAft>
                <a:spcPts val="0"/>
              </a:spcAft>
            </a:pPr>
            <a:r>
              <a:rPr lang="en-US" sz="1200">
                <a:latin typeface="Times New Roman"/>
                <a:ea typeface="Calibri"/>
                <a:cs typeface="Times New Roman"/>
              </a:rPr>
              <a:t>12. Wang S J, Ren L Q, Liu Y, Han Z W, Yang Y. Mechanical characteristics of typical plant leaves. Journal of Bionic Engineering, 2010, 7, 294–300. </a:t>
            </a:r>
            <a:endParaRPr lang="en-US" sz="1200">
              <a:ea typeface="Calibri"/>
              <a:cs typeface="Times New Roman"/>
            </a:endParaRPr>
          </a:p>
          <a:p>
            <a:pPr lvl="0" algn="just">
              <a:lnSpc>
                <a:spcPct val="107000"/>
              </a:lnSpc>
              <a:spcAft>
                <a:spcPts val="800"/>
              </a:spcAft>
            </a:pPr>
            <a:r>
              <a:rPr lang="en-US" sz="1200">
                <a:latin typeface="Times New Roman"/>
                <a:ea typeface="Calibri"/>
                <a:cs typeface="Times New Roman"/>
              </a:rPr>
              <a:t>13. Sirvydas, A. - Kerpauskas, P. - Nadzeikienė, J. - Stepanas, A. - Тereščiuk, V.S.: Temperature measurements in research of thermal weed extermination. Proceedings of the international conference Development of agricultural technologies and technical means in ecological and energetic aspects. Lithuania. Raudondvaris. 2006. No.11, pp. 321-331.</a:t>
            </a:r>
            <a:endParaRPr lang="en-US" sz="1200">
              <a:ea typeface="Calibri"/>
              <a:cs typeface="Times New Roman"/>
            </a:endParaRPr>
          </a:p>
        </p:txBody>
      </p:sp>
      <p:cxnSp>
        <p:nvCxnSpPr>
          <p:cNvPr id="59" name="Straight Connector 58">
            <a:extLst>
              <a:ext uri="{FF2B5EF4-FFF2-40B4-BE49-F238E27FC236}">
                <a16:creationId xmlns:a16="http://schemas.microsoft.com/office/drawing/2014/main" id="{150E7B56-EBD2-4944-9AA5-FD117C911326}"/>
              </a:ext>
            </a:extLst>
          </p:cNvPr>
          <p:cNvCxnSpPr/>
          <p:nvPr/>
        </p:nvCxnSpPr>
        <p:spPr>
          <a:xfrm>
            <a:off x="652257" y="29698534"/>
            <a:ext cx="20183475" cy="0"/>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4433B0-91B0-4B04-863E-C670D86B2135}"/>
              </a:ext>
            </a:extLst>
          </p:cNvPr>
          <p:cNvCxnSpPr/>
          <p:nvPr/>
        </p:nvCxnSpPr>
        <p:spPr>
          <a:xfrm>
            <a:off x="586475" y="9360030"/>
            <a:ext cx="20183475" cy="0"/>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7F92BC8-A290-4B85-80FB-9ED204666558}"/>
              </a:ext>
            </a:extLst>
          </p:cNvPr>
          <p:cNvCxnSpPr>
            <a:cxnSpLocks/>
          </p:cNvCxnSpPr>
          <p:nvPr/>
        </p:nvCxnSpPr>
        <p:spPr>
          <a:xfrm>
            <a:off x="7025952" y="25011618"/>
            <a:ext cx="13635184" cy="0"/>
          </a:xfrm>
          <a:prstGeom prst="line">
            <a:avLst/>
          </a:prstGeom>
          <a:ln w="1270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E5FCAE-E9CE-4645-AF68-08B1221E3E9C}"/>
              </a:ext>
            </a:extLst>
          </p:cNvPr>
          <p:cNvSpPr txBox="1"/>
          <p:nvPr/>
        </p:nvSpPr>
        <p:spPr>
          <a:xfrm>
            <a:off x="7265992" y="19402533"/>
            <a:ext cx="910900" cy="461665"/>
          </a:xfrm>
          <a:prstGeom prst="rect">
            <a:avLst/>
          </a:prstGeom>
          <a:solidFill>
            <a:schemeClr val="bg1"/>
          </a:solidFill>
        </p:spPr>
        <p:txBody>
          <a:bodyPr wrap="square" rtlCol="0">
            <a:spAutoFit/>
          </a:bodyPr>
          <a:lstStyle/>
          <a:p>
            <a:pPr algn="r"/>
            <a:r>
              <a:rPr lang="lt-LT" sz="2400" i="1" dirty="0">
                <a:latin typeface="Times New Roman" panose="02020603050405020304" pitchFamily="18" charset="0"/>
                <a:cs typeface="Times New Roman" panose="02020603050405020304" pitchFamily="18" charset="0"/>
              </a:rPr>
              <a:t>p</a:t>
            </a:r>
            <a:r>
              <a:rPr lang="lt-LT" sz="2400" dirty="0">
                <a:latin typeface="Times New Roman" panose="02020603050405020304" pitchFamily="18" charset="0"/>
                <a:cs typeface="Times New Roman" panose="02020603050405020304" pitchFamily="18" charset="0"/>
              </a:rPr>
              <a:t>, Pa</a:t>
            </a:r>
          </a:p>
        </p:txBody>
      </p:sp>
      <p:sp>
        <p:nvSpPr>
          <p:cNvPr id="70" name="TextBox 69">
            <a:extLst>
              <a:ext uri="{FF2B5EF4-FFF2-40B4-BE49-F238E27FC236}">
                <a16:creationId xmlns:a16="http://schemas.microsoft.com/office/drawing/2014/main" id="{774487C4-A411-4F59-B67B-8C2D2F1794AC}"/>
              </a:ext>
            </a:extLst>
          </p:cNvPr>
          <p:cNvSpPr txBox="1"/>
          <p:nvPr/>
        </p:nvSpPr>
        <p:spPr>
          <a:xfrm rot="2017350">
            <a:off x="8692623" y="19600227"/>
            <a:ext cx="910900" cy="369332"/>
          </a:xfrm>
          <a:prstGeom prst="rect">
            <a:avLst/>
          </a:prstGeom>
          <a:solidFill>
            <a:schemeClr val="bg1"/>
          </a:solidFill>
        </p:spPr>
        <p:txBody>
          <a:bodyPr wrap="square" rtlCol="0">
            <a:spAutoFit/>
          </a:bodyPr>
          <a:lstStyle/>
          <a:p>
            <a:pPr algn="r"/>
            <a:r>
              <a:rPr lang="lt-LT" i="1" dirty="0" err="1">
                <a:latin typeface="Times New Roman" panose="02020603050405020304" pitchFamily="18" charset="0"/>
                <a:cs typeface="Times New Roman" panose="02020603050405020304" pitchFamily="18" charset="0"/>
              </a:rPr>
              <a:t>T</a:t>
            </a:r>
            <a:r>
              <a:rPr lang="lt-LT" i="1" baseline="-25000" dirty="0" err="1">
                <a:latin typeface="Times New Roman" panose="02020603050405020304" pitchFamily="18" charset="0"/>
                <a:cs typeface="Times New Roman" panose="02020603050405020304" pitchFamily="18" charset="0"/>
              </a:rPr>
              <a:t>ma</a:t>
            </a:r>
            <a:r>
              <a:rPr lang="en-US" i="1" baseline="-25000" dirty="0">
                <a:latin typeface="Times New Roman" panose="02020603050405020304" pitchFamily="18" charset="0"/>
                <a:cs typeface="Times New Roman" panose="02020603050405020304" pitchFamily="18" charset="0"/>
              </a:rPr>
              <a:t>x</a:t>
            </a:r>
            <a:endParaRPr lang="lt-LT"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40DB2923-6C2E-41C5-AB27-A63749A714BA}"/>
              </a:ext>
            </a:extLst>
          </p:cNvPr>
          <p:cNvSpPr txBox="1"/>
          <p:nvPr/>
        </p:nvSpPr>
        <p:spPr>
          <a:xfrm>
            <a:off x="8363484" y="19930540"/>
            <a:ext cx="445132" cy="461665"/>
          </a:xfrm>
          <a:prstGeom prst="rect">
            <a:avLst/>
          </a:prstGeom>
          <a:solidFill>
            <a:schemeClr val="bg1"/>
          </a:solidFill>
        </p:spPr>
        <p:txBody>
          <a:bodyPr wrap="square" rtlCol="0">
            <a:spAutoFit/>
          </a:bodyPr>
          <a:lstStyle/>
          <a:p>
            <a:pPr algn="r"/>
            <a:r>
              <a:rPr lang="lt-LT" sz="2400" b="1" i="1" dirty="0">
                <a:latin typeface="Times New Roman" panose="02020603050405020304" pitchFamily="18" charset="0"/>
                <a:cs typeface="Times New Roman" panose="02020603050405020304" pitchFamily="18" charset="0"/>
              </a:rPr>
              <a:t>q</a:t>
            </a:r>
            <a:r>
              <a:rPr lang="lt-LT" sz="2400" b="1" i="1" baseline="-25000" dirty="0">
                <a:latin typeface="Times New Roman" panose="02020603050405020304" pitchFamily="18" charset="0"/>
                <a:cs typeface="Times New Roman" panose="02020603050405020304" pitchFamily="18" charset="0"/>
              </a:rPr>
              <a:t>1</a:t>
            </a:r>
            <a:endParaRPr lang="lt-LT" sz="2400" b="1"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91F2659-2356-42D8-A3D9-8428E046260E}"/>
              </a:ext>
            </a:extLst>
          </p:cNvPr>
          <p:cNvSpPr txBox="1"/>
          <p:nvPr/>
        </p:nvSpPr>
        <p:spPr>
          <a:xfrm>
            <a:off x="11058715" y="21051073"/>
            <a:ext cx="2365688" cy="369332"/>
          </a:xfrm>
          <a:prstGeom prst="rect">
            <a:avLst/>
          </a:prstGeom>
          <a:solidFill>
            <a:schemeClr val="bg1"/>
          </a:solidFill>
        </p:spPr>
        <p:txBody>
          <a:bodyPr wrap="square" rtlCol="0">
            <a:spAutoFit/>
          </a:bodyPr>
          <a:lstStyle/>
          <a:p>
            <a:r>
              <a:rPr lang="lt-LT" dirty="0" err="1">
                <a:latin typeface="Times New Roman" panose="02020603050405020304" pitchFamily="18" charset="0"/>
                <a:cs typeface="Times New Roman" panose="02020603050405020304" pitchFamily="18" charset="0"/>
              </a:rPr>
              <a:t>Atmospheric</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pressure</a:t>
            </a:r>
            <a:endParaRPr lang="lt-LT"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4171CDEE-FBBA-4805-9215-FE11F210324E}"/>
              </a:ext>
            </a:extLst>
          </p:cNvPr>
          <p:cNvSpPr txBox="1"/>
          <p:nvPr/>
        </p:nvSpPr>
        <p:spPr>
          <a:xfrm>
            <a:off x="11306432" y="22465557"/>
            <a:ext cx="445132" cy="461665"/>
          </a:xfrm>
          <a:prstGeom prst="rect">
            <a:avLst/>
          </a:prstGeom>
          <a:solidFill>
            <a:schemeClr val="bg1"/>
          </a:solidFill>
        </p:spPr>
        <p:txBody>
          <a:bodyPr wrap="square" rtlCol="0">
            <a:spAutoFit/>
          </a:bodyPr>
          <a:lstStyle/>
          <a:p>
            <a:pPr algn="r"/>
            <a:r>
              <a:rPr lang="lt-LT" sz="2400" b="1" i="1" dirty="0">
                <a:latin typeface="Times New Roman" panose="02020603050405020304" pitchFamily="18" charset="0"/>
                <a:cs typeface="Times New Roman" panose="02020603050405020304" pitchFamily="18" charset="0"/>
              </a:rPr>
              <a:t>q</a:t>
            </a:r>
            <a:r>
              <a:rPr lang="lt-LT" sz="2400" b="1" i="1" baseline="-25000" dirty="0">
                <a:latin typeface="Times New Roman" panose="02020603050405020304" pitchFamily="18" charset="0"/>
                <a:cs typeface="Times New Roman" panose="02020603050405020304" pitchFamily="18" charset="0"/>
              </a:rPr>
              <a:t>2</a:t>
            </a:r>
            <a:endParaRPr lang="lt-LT" sz="24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3B6C3DA4-01C2-4D65-A7EB-1FF85D3C719C}"/>
              </a:ext>
            </a:extLst>
          </p:cNvPr>
          <p:cNvSpPr txBox="1"/>
          <p:nvPr/>
        </p:nvSpPr>
        <p:spPr>
          <a:xfrm>
            <a:off x="12049760" y="23246279"/>
            <a:ext cx="949242" cy="461665"/>
          </a:xfrm>
          <a:prstGeom prst="rect">
            <a:avLst/>
          </a:prstGeom>
          <a:solidFill>
            <a:schemeClr val="bg1"/>
          </a:solidFill>
        </p:spPr>
        <p:txBody>
          <a:bodyPr wrap="square" rtlCol="0">
            <a:spAutoFit/>
          </a:bodyPr>
          <a:lstStyle/>
          <a:p>
            <a:pPr algn="ctr"/>
            <a:r>
              <a:rPr lang="lt-LT" sz="2400" i="1" dirty="0">
                <a:latin typeface="Times New Roman" panose="02020603050405020304" pitchFamily="18" charset="0"/>
                <a:cs typeface="Times New Roman" panose="02020603050405020304" pitchFamily="18" charset="0"/>
              </a:rPr>
              <a:t>V, </a:t>
            </a:r>
            <a:r>
              <a:rPr lang="lt-LT" sz="2400" dirty="0">
                <a:latin typeface="Times New Roman" panose="02020603050405020304" pitchFamily="18" charset="0"/>
                <a:cs typeface="Times New Roman" panose="02020603050405020304" pitchFamily="18" charset="0"/>
              </a:rPr>
              <a:t>m</a:t>
            </a:r>
            <a:r>
              <a:rPr lang="lt-LT" sz="2400" baseline="30000" dirty="0">
                <a:latin typeface="Times New Roman" panose="02020603050405020304" pitchFamily="18" charset="0"/>
                <a:cs typeface="Times New Roman" panose="02020603050405020304" pitchFamily="18" charset="0"/>
              </a:rPr>
              <a:t>3</a:t>
            </a:r>
          </a:p>
        </p:txBody>
      </p:sp>
      <p:sp>
        <p:nvSpPr>
          <p:cNvPr id="77" name="TextBox 76">
            <a:extLst>
              <a:ext uri="{FF2B5EF4-FFF2-40B4-BE49-F238E27FC236}">
                <a16:creationId xmlns:a16="http://schemas.microsoft.com/office/drawing/2014/main" id="{21C35A82-0355-4039-A061-4EB447722049}"/>
              </a:ext>
            </a:extLst>
          </p:cNvPr>
          <p:cNvSpPr txBox="1"/>
          <p:nvPr/>
        </p:nvSpPr>
        <p:spPr>
          <a:xfrm rot="2017350">
            <a:off x="10619352" y="22652491"/>
            <a:ext cx="673827" cy="369332"/>
          </a:xfrm>
          <a:prstGeom prst="rect">
            <a:avLst/>
          </a:prstGeom>
          <a:solidFill>
            <a:schemeClr val="bg1"/>
          </a:solidFill>
        </p:spPr>
        <p:txBody>
          <a:bodyPr wrap="square" rtlCol="0">
            <a:spAutoFit/>
          </a:bodyPr>
          <a:lstStyle/>
          <a:p>
            <a:pPr algn="r"/>
            <a:r>
              <a:rPr lang="lt-LT" i="1" dirty="0" err="1">
                <a:latin typeface="Times New Roman" panose="02020603050405020304" pitchFamily="18" charset="0"/>
                <a:cs typeface="Times New Roman" panose="02020603050405020304" pitchFamily="18" charset="0"/>
              </a:rPr>
              <a:t>T</a:t>
            </a:r>
            <a:r>
              <a:rPr lang="lt-LT" i="1" baseline="-25000" dirty="0" err="1">
                <a:latin typeface="Times New Roman" panose="02020603050405020304" pitchFamily="18" charset="0"/>
                <a:cs typeface="Times New Roman" panose="02020603050405020304" pitchFamily="18" charset="0"/>
              </a:rPr>
              <a:t>maks</a:t>
            </a:r>
            <a:endParaRPr lang="lt-LT"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E2384D5B-5DFC-48A3-A7BB-B811952CA8F5}"/>
              </a:ext>
            </a:extLst>
          </p:cNvPr>
          <p:cNvSpPr txBox="1"/>
          <p:nvPr/>
        </p:nvSpPr>
        <p:spPr>
          <a:xfrm>
            <a:off x="13575553" y="19366157"/>
            <a:ext cx="1340610" cy="461665"/>
          </a:xfrm>
          <a:prstGeom prst="rect">
            <a:avLst/>
          </a:prstGeom>
          <a:solidFill>
            <a:schemeClr val="bg1"/>
          </a:solidFill>
        </p:spPr>
        <p:txBody>
          <a:bodyPr wrap="square" rtlCol="0">
            <a:spAutoFit/>
          </a:bodyPr>
          <a:lstStyle/>
          <a:p>
            <a:pPr algn="r"/>
            <a:r>
              <a:rPr lang="lt-LT" sz="2400" dirty="0">
                <a:latin typeface="Times New Roman" panose="02020603050405020304" pitchFamily="18" charset="0"/>
                <a:cs typeface="Times New Roman" panose="02020603050405020304" pitchFamily="18" charset="0"/>
              </a:rPr>
              <a:t>10</a:t>
            </a:r>
            <a:r>
              <a:rPr lang="lt-LT" sz="2400" baseline="30000" dirty="0">
                <a:latin typeface="Times New Roman" panose="02020603050405020304" pitchFamily="18" charset="0"/>
                <a:cs typeface="Times New Roman" panose="02020603050405020304" pitchFamily="18" charset="0"/>
              </a:rPr>
              <a:t>-3</a:t>
            </a:r>
            <a:r>
              <a:rPr lang="lt-LT" sz="2400" dirty="0">
                <a:latin typeface="Times New Roman" panose="02020603050405020304" pitchFamily="18" charset="0"/>
                <a:cs typeface="Times New Roman" panose="02020603050405020304" pitchFamily="18" charset="0"/>
              </a:rPr>
              <a:t> </a:t>
            </a:r>
            <a:r>
              <a:rPr lang="en-GB" sz="2400" i="1" dirty="0" err="1">
                <a:latin typeface="Times New Roman"/>
                <a:ea typeface="Times New Roman"/>
                <a:cs typeface="Times New Roman"/>
              </a:rPr>
              <a:t>η</a:t>
            </a:r>
            <a:r>
              <a:rPr lang="en-GB" sz="2400" i="1" baseline="-25000" dirty="0" err="1">
                <a:latin typeface="Times New Roman"/>
                <a:ea typeface="Times New Roman"/>
                <a:cs typeface="Times New Roman"/>
              </a:rPr>
              <a:t>t</a:t>
            </a:r>
            <a:r>
              <a:rPr lang="lt-LT" sz="2400" dirty="0">
                <a:latin typeface="Times New Roman" panose="02020603050405020304" pitchFamily="18" charset="0"/>
                <a:cs typeface="Times New Roman" panose="02020603050405020304" pitchFamily="18" charset="0"/>
              </a:rPr>
              <a:t> </a:t>
            </a:r>
          </a:p>
        </p:txBody>
      </p:sp>
      <p:sp>
        <p:nvSpPr>
          <p:cNvPr id="79" name="TextBox 78">
            <a:extLst>
              <a:ext uri="{FF2B5EF4-FFF2-40B4-BE49-F238E27FC236}">
                <a16:creationId xmlns:a16="http://schemas.microsoft.com/office/drawing/2014/main" id="{139C8ABC-15CA-4B7B-BE1D-4BA681BF606C}"/>
              </a:ext>
            </a:extLst>
          </p:cNvPr>
          <p:cNvSpPr txBox="1"/>
          <p:nvPr/>
        </p:nvSpPr>
        <p:spPr>
          <a:xfrm>
            <a:off x="14564668" y="19846133"/>
            <a:ext cx="304926" cy="3385542"/>
          </a:xfrm>
          <a:prstGeom prst="rect">
            <a:avLst/>
          </a:prstGeom>
          <a:solidFill>
            <a:schemeClr val="bg1"/>
          </a:solidFill>
        </p:spPr>
        <p:txBody>
          <a:bodyPr wrap="square" rtlCol="0">
            <a:spAutoFit/>
          </a:bodyPr>
          <a:lstStyle/>
          <a:p>
            <a:pPr algn="r">
              <a:spcAft>
                <a:spcPts val="1200"/>
              </a:spcAft>
            </a:pPr>
            <a:r>
              <a:rPr lang="lt-LT" dirty="0">
                <a:latin typeface="Times New Roman" panose="02020603050405020304" pitchFamily="18" charset="0"/>
                <a:cs typeface="Times New Roman" panose="02020603050405020304" pitchFamily="18" charset="0"/>
              </a:rPr>
              <a:t>7</a:t>
            </a:r>
          </a:p>
          <a:p>
            <a:pPr algn="r">
              <a:spcAft>
                <a:spcPts val="1200"/>
              </a:spcAft>
            </a:pPr>
            <a:r>
              <a:rPr lang="lt-LT" dirty="0">
                <a:latin typeface="Times New Roman" panose="02020603050405020304" pitchFamily="18" charset="0"/>
                <a:cs typeface="Times New Roman" panose="02020603050405020304" pitchFamily="18" charset="0"/>
              </a:rPr>
              <a:t>6</a:t>
            </a:r>
          </a:p>
          <a:p>
            <a:pPr algn="r">
              <a:spcAft>
                <a:spcPts val="1200"/>
              </a:spcAft>
            </a:pPr>
            <a:r>
              <a:rPr lang="lt-LT" dirty="0">
                <a:latin typeface="Times New Roman" panose="02020603050405020304" pitchFamily="18" charset="0"/>
                <a:cs typeface="Times New Roman" panose="02020603050405020304" pitchFamily="18" charset="0"/>
              </a:rPr>
              <a:t>5</a:t>
            </a:r>
          </a:p>
          <a:p>
            <a:pPr algn="r">
              <a:spcAft>
                <a:spcPts val="1200"/>
              </a:spcAft>
            </a:pPr>
            <a:r>
              <a:rPr lang="lt-LT" dirty="0">
                <a:latin typeface="Times New Roman" panose="02020603050405020304" pitchFamily="18" charset="0"/>
                <a:cs typeface="Times New Roman" panose="02020603050405020304" pitchFamily="18" charset="0"/>
              </a:rPr>
              <a:t>4</a:t>
            </a:r>
          </a:p>
          <a:p>
            <a:pPr algn="r">
              <a:spcAft>
                <a:spcPts val="1200"/>
              </a:spcAft>
            </a:pPr>
            <a:r>
              <a:rPr lang="lt-LT" dirty="0">
                <a:latin typeface="Times New Roman" panose="02020603050405020304" pitchFamily="18" charset="0"/>
                <a:cs typeface="Times New Roman" panose="02020603050405020304" pitchFamily="18" charset="0"/>
              </a:rPr>
              <a:t>3</a:t>
            </a:r>
          </a:p>
          <a:p>
            <a:pPr algn="r">
              <a:spcAft>
                <a:spcPts val="1200"/>
              </a:spcAft>
            </a:pPr>
            <a:r>
              <a:rPr lang="lt-LT" dirty="0">
                <a:latin typeface="Times New Roman" panose="02020603050405020304" pitchFamily="18" charset="0"/>
                <a:cs typeface="Times New Roman" panose="02020603050405020304" pitchFamily="18" charset="0"/>
              </a:rPr>
              <a:t>2</a:t>
            </a:r>
          </a:p>
          <a:p>
            <a:pPr algn="r">
              <a:spcAft>
                <a:spcPts val="1200"/>
              </a:spcAft>
            </a:pPr>
            <a:r>
              <a:rPr lang="lt-LT" dirty="0">
                <a:latin typeface="Times New Roman" panose="02020603050405020304" pitchFamily="18" charset="0"/>
                <a:cs typeface="Times New Roman" panose="02020603050405020304" pitchFamily="18" charset="0"/>
              </a:rPr>
              <a:t>1</a:t>
            </a:r>
          </a:p>
          <a:p>
            <a:pPr algn="r">
              <a:spcAft>
                <a:spcPts val="1200"/>
              </a:spcAft>
            </a:pPr>
            <a:r>
              <a:rPr lang="lt-LT" dirty="0">
                <a:latin typeface="Times New Roman" panose="02020603050405020304" pitchFamily="18" charset="0"/>
                <a:cs typeface="Times New Roman" panose="02020603050405020304" pitchFamily="18" charset="0"/>
              </a:rPr>
              <a:t>0</a:t>
            </a:r>
          </a:p>
        </p:txBody>
      </p:sp>
      <p:sp>
        <p:nvSpPr>
          <p:cNvPr id="80" name="TextBox 79">
            <a:extLst>
              <a:ext uri="{FF2B5EF4-FFF2-40B4-BE49-F238E27FC236}">
                <a16:creationId xmlns:a16="http://schemas.microsoft.com/office/drawing/2014/main" id="{63F5AEF1-C789-4B53-AEDF-DF42C2C71602}"/>
              </a:ext>
            </a:extLst>
          </p:cNvPr>
          <p:cNvSpPr txBox="1"/>
          <p:nvPr/>
        </p:nvSpPr>
        <p:spPr>
          <a:xfrm>
            <a:off x="14005263" y="23162221"/>
            <a:ext cx="910900" cy="461665"/>
          </a:xfrm>
          <a:prstGeom prst="rect">
            <a:avLst/>
          </a:prstGeom>
          <a:solidFill>
            <a:schemeClr val="bg1"/>
          </a:solidFill>
        </p:spPr>
        <p:txBody>
          <a:bodyPr wrap="square" rtlCol="0">
            <a:spAutoFit/>
          </a:bodyPr>
          <a:lstStyle/>
          <a:p>
            <a:pPr algn="r"/>
            <a:endParaRPr lang="lt-LT" sz="2400" dirty="0">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A615DB49-5E01-44F6-A568-E65B30832D6A}"/>
              </a:ext>
            </a:extLst>
          </p:cNvPr>
          <p:cNvSpPr txBox="1"/>
          <p:nvPr/>
        </p:nvSpPr>
        <p:spPr>
          <a:xfrm>
            <a:off x="14891466" y="23175063"/>
            <a:ext cx="5439196" cy="369332"/>
          </a:xfrm>
          <a:prstGeom prst="rect">
            <a:avLst/>
          </a:prstGeom>
          <a:solidFill>
            <a:schemeClr val="bg1"/>
          </a:solidFill>
        </p:spPr>
        <p:txBody>
          <a:bodyPr wrap="square" rtlCol="0">
            <a:spAutoFit/>
          </a:bodyPr>
          <a:lstStyle/>
          <a:p>
            <a:r>
              <a:rPr lang="lt-LT" dirty="0">
                <a:latin typeface="Times New Roman" panose="02020603050405020304" pitchFamily="18" charset="0"/>
                <a:cs typeface="Times New Roman" panose="02020603050405020304" pitchFamily="18" charset="0"/>
              </a:rPr>
              <a:t>0             0.5            1.0            1.5            2.0       </a:t>
            </a:r>
            <a:r>
              <a:rPr lang="el-GR" dirty="0">
                <a:latin typeface="Times New Roman" panose="02020603050405020304" pitchFamily="18" charset="0"/>
                <a:cs typeface="Times New Roman" panose="02020603050405020304" pitchFamily="18" charset="0"/>
              </a:rPr>
              <a:t>Δ</a:t>
            </a:r>
            <a:r>
              <a:rPr lang="lt-LT" i="1" dirty="0">
                <a:latin typeface="Times New Roman" panose="02020603050405020304" pitchFamily="18" charset="0"/>
                <a:cs typeface="Times New Roman" panose="02020603050405020304" pitchFamily="18" charset="0"/>
              </a:rPr>
              <a:t>T, </a:t>
            </a:r>
            <a:r>
              <a:rPr lang="lt-LT" dirty="0">
                <a:latin typeface="Times New Roman" panose="02020603050405020304" pitchFamily="18" charset="0"/>
                <a:cs typeface="Times New Roman" panose="02020603050405020304" pitchFamily="18" charset="0"/>
              </a:rPr>
              <a:t>K</a:t>
            </a:r>
          </a:p>
        </p:txBody>
      </p:sp>
      <p:sp>
        <p:nvSpPr>
          <p:cNvPr id="82" name="TextBox 81">
            <a:extLst>
              <a:ext uri="{FF2B5EF4-FFF2-40B4-BE49-F238E27FC236}">
                <a16:creationId xmlns:a16="http://schemas.microsoft.com/office/drawing/2014/main" id="{028DC5D7-6CCB-4E0E-835A-6087F5F185E4}"/>
              </a:ext>
            </a:extLst>
          </p:cNvPr>
          <p:cNvSpPr txBox="1"/>
          <p:nvPr/>
        </p:nvSpPr>
        <p:spPr>
          <a:xfrm>
            <a:off x="17331134" y="21878749"/>
            <a:ext cx="1340610" cy="461665"/>
          </a:xfrm>
          <a:prstGeom prst="rect">
            <a:avLst/>
          </a:prstGeom>
          <a:solidFill>
            <a:schemeClr val="bg1"/>
          </a:solidFill>
        </p:spPr>
        <p:txBody>
          <a:bodyPr wrap="square" rtlCol="0">
            <a:spAutoFit/>
          </a:bodyPr>
          <a:lstStyle/>
          <a:p>
            <a:pPr algn="r"/>
            <a:r>
              <a:rPr lang="en-GB" sz="2400" i="1" dirty="0" err="1">
                <a:latin typeface="Times New Roman"/>
                <a:ea typeface="Times New Roman"/>
                <a:cs typeface="Times New Roman"/>
              </a:rPr>
              <a:t>η</a:t>
            </a:r>
            <a:r>
              <a:rPr lang="en-GB" sz="2400" i="1" baseline="-25000" dirty="0" err="1">
                <a:latin typeface="Times New Roman"/>
                <a:ea typeface="Times New Roman"/>
                <a:cs typeface="Times New Roman"/>
              </a:rPr>
              <a:t>t</a:t>
            </a:r>
            <a:r>
              <a:rPr lang="lt-LT"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  </a:t>
            </a:r>
            <a:endParaRPr lang="lt-LT" sz="2400" dirty="0">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2FF715F5-9BE2-4E5A-8ED3-12380F81930B}"/>
              </a:ext>
            </a:extLst>
          </p:cNvPr>
          <p:cNvSpPr txBox="1"/>
          <p:nvPr/>
        </p:nvSpPr>
        <p:spPr>
          <a:xfrm>
            <a:off x="18671744" y="21641465"/>
            <a:ext cx="742602" cy="969496"/>
          </a:xfrm>
          <a:prstGeom prst="rect">
            <a:avLst/>
          </a:prstGeom>
          <a:solidFill>
            <a:schemeClr val="bg1"/>
          </a:solidFill>
        </p:spPr>
        <p:txBody>
          <a:bodyPr wrap="square" rtlCol="0">
            <a:spAutoFit/>
          </a:bodyPr>
          <a:lstStyle/>
          <a:p>
            <a:r>
              <a:rPr lang="en-US" sz="2400" i="1" dirty="0" err="1">
                <a:latin typeface="Times New Roman"/>
                <a:ea typeface="Times New Roman"/>
                <a:cs typeface="Times New Roman"/>
              </a:rPr>
              <a:t>T</a:t>
            </a:r>
            <a:r>
              <a:rPr lang="en-US" sz="2400" i="1" baseline="-25000" dirty="0" err="1">
                <a:latin typeface="Times New Roman"/>
                <a:ea typeface="Times New Roman"/>
                <a:cs typeface="Times New Roman"/>
              </a:rPr>
              <a:t>min</a:t>
            </a:r>
            <a:endParaRPr lang="en-US" sz="2400" i="1" baseline="-25000" dirty="0">
              <a:latin typeface="Times New Roman"/>
              <a:ea typeface="Times New Roman"/>
              <a:cs typeface="Times New Roman"/>
            </a:endParaRPr>
          </a:p>
          <a:p>
            <a:endParaRPr lang="en-US" sz="800" i="1" dirty="0">
              <a:latin typeface="Times New Roman"/>
              <a:cs typeface="Times New Roman"/>
            </a:endParaRPr>
          </a:p>
          <a:p>
            <a:r>
              <a:rPr lang="en-US" sz="2400" i="1" dirty="0" err="1">
                <a:latin typeface="Times New Roman"/>
                <a:cs typeface="Times New Roman"/>
              </a:rPr>
              <a:t>T</a:t>
            </a:r>
            <a:r>
              <a:rPr lang="en-US" sz="2400" i="1" baseline="-25000" dirty="0" err="1">
                <a:latin typeface="Times New Roman"/>
                <a:cs typeface="Times New Roman"/>
              </a:rPr>
              <a:t>max</a:t>
            </a:r>
            <a:endParaRPr lang="lt-LT" sz="2400" baseline="-25000"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130AD7ED-DD2C-4452-A3EE-8211DCC99392}"/>
              </a:ext>
            </a:extLst>
          </p:cNvPr>
          <p:cNvCxnSpPr>
            <a:cxnSpLocks/>
            <a:stCxn id="83" idx="1"/>
            <a:endCxn id="83" idx="3"/>
          </p:cNvCxnSpPr>
          <p:nvPr/>
        </p:nvCxnSpPr>
        <p:spPr>
          <a:xfrm>
            <a:off x="18671744" y="22126213"/>
            <a:ext cx="742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6B13AAE7-2909-4C8E-AB31-3B2BC0CE9D56}"/>
              </a:ext>
            </a:extLst>
          </p:cNvPr>
          <p:cNvPicPr>
            <a:picLocks noChangeAspect="1"/>
          </p:cNvPicPr>
          <p:nvPr/>
        </p:nvPicPr>
        <p:blipFill rotWithShape="1">
          <a:blip r:embed="rId13"/>
          <a:srcRect l="17787" t="23410" r="14714" b="11374"/>
          <a:stretch/>
        </p:blipFill>
        <p:spPr>
          <a:xfrm>
            <a:off x="11679005" y="9651758"/>
            <a:ext cx="8296966" cy="4509095"/>
          </a:xfrm>
          <a:prstGeom prst="rect">
            <a:avLst/>
          </a:prstGeom>
        </p:spPr>
      </p:pic>
    </p:spTree>
    <p:extLst>
      <p:ext uri="{BB962C8B-B14F-4D97-AF65-F5344CB8AC3E}">
        <p14:creationId xmlns:p14="http://schemas.microsoft.com/office/powerpoint/2010/main" val="5679677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5039</TotalTime>
  <Words>1950</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Palatino Linotype</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Paulikiene</dc:creator>
  <cp:lastModifiedBy>Simona Paul</cp:lastModifiedBy>
  <cp:revision>755</cp:revision>
  <cp:lastPrinted>2019-09-25T12:08:59Z</cp:lastPrinted>
  <dcterms:created xsi:type="dcterms:W3CDTF">2016-10-02T19:56:05Z</dcterms:created>
  <dcterms:modified xsi:type="dcterms:W3CDTF">2022-01-13T20:45:58Z</dcterms:modified>
</cp:coreProperties>
</file>