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4" Type="http://schemas.openxmlformats.org/officeDocument/2006/relationships/image" Target="../media/image17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10" Type="http://schemas.openxmlformats.org/officeDocument/2006/relationships/image" Target="../media/image27.svg"/><Relationship Id="rId4" Type="http://schemas.openxmlformats.org/officeDocument/2006/relationships/image" Target="../media/image21.svg"/><Relationship Id="rId9" Type="http://schemas.openxmlformats.org/officeDocument/2006/relationships/image" Target="../media/image26.pn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svg"/><Relationship Id="rId1" Type="http://schemas.openxmlformats.org/officeDocument/2006/relationships/image" Target="../media/image31.png"/><Relationship Id="rId6" Type="http://schemas.openxmlformats.org/officeDocument/2006/relationships/image" Target="../media/image36.svg"/><Relationship Id="rId5" Type="http://schemas.openxmlformats.org/officeDocument/2006/relationships/image" Target="../media/image35.png"/><Relationship Id="rId4" Type="http://schemas.openxmlformats.org/officeDocument/2006/relationships/image" Target="../media/image34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4" Type="http://schemas.openxmlformats.org/officeDocument/2006/relationships/image" Target="../media/image17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10" Type="http://schemas.openxmlformats.org/officeDocument/2006/relationships/image" Target="../media/image27.svg"/><Relationship Id="rId4" Type="http://schemas.openxmlformats.org/officeDocument/2006/relationships/image" Target="../media/image21.svg"/><Relationship Id="rId9" Type="http://schemas.openxmlformats.org/officeDocument/2006/relationships/image" Target="../media/image26.pn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svg"/><Relationship Id="rId1" Type="http://schemas.openxmlformats.org/officeDocument/2006/relationships/image" Target="../media/image31.png"/><Relationship Id="rId6" Type="http://schemas.openxmlformats.org/officeDocument/2006/relationships/image" Target="../media/image36.svg"/><Relationship Id="rId5" Type="http://schemas.openxmlformats.org/officeDocument/2006/relationships/image" Target="../media/image35.png"/><Relationship Id="rId4" Type="http://schemas.openxmlformats.org/officeDocument/2006/relationships/image" Target="../media/image3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4_2">
  <dgm:title val=""/>
  <dgm:desc val=""/>
  <dgm:catLst>
    <dgm:cat type="accent4" pri="14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438A5C-5844-470C-A88F-AD9A5D5343F5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EBF30778-3447-4CD5-865A-86EA56E4074E}">
      <dgm:prSet/>
      <dgm:spPr/>
      <dgm:t>
        <a:bodyPr/>
        <a:lstStyle/>
        <a:p>
          <a:pPr>
            <a:defRPr cap="all"/>
          </a:pPr>
          <a:r>
            <a:rPr lang="en-US"/>
            <a:t>Abstract</a:t>
          </a:r>
        </a:p>
      </dgm:t>
    </dgm:pt>
    <dgm:pt modelId="{B9118AC6-9943-4103-9474-F77E11BB5A64}" type="parTrans" cxnId="{D9FD4E01-0949-4E88-86A2-4EC0CB3B8B6C}">
      <dgm:prSet/>
      <dgm:spPr/>
      <dgm:t>
        <a:bodyPr/>
        <a:lstStyle/>
        <a:p>
          <a:endParaRPr lang="en-US"/>
        </a:p>
      </dgm:t>
    </dgm:pt>
    <dgm:pt modelId="{915BFC37-5C5A-4BA9-83E4-5B1B1FE2BDB0}" type="sibTrans" cxnId="{D9FD4E01-0949-4E88-86A2-4EC0CB3B8B6C}">
      <dgm:prSet/>
      <dgm:spPr/>
      <dgm:t>
        <a:bodyPr/>
        <a:lstStyle/>
        <a:p>
          <a:endParaRPr lang="en-US"/>
        </a:p>
      </dgm:t>
    </dgm:pt>
    <dgm:pt modelId="{5E4C07EA-BBC5-42DF-84C1-F578DA7F9ADD}">
      <dgm:prSet/>
      <dgm:spPr/>
      <dgm:t>
        <a:bodyPr/>
        <a:lstStyle/>
        <a:p>
          <a:pPr>
            <a:defRPr cap="all"/>
          </a:pPr>
          <a:r>
            <a:rPr lang="en-US"/>
            <a:t>Introduction</a:t>
          </a:r>
        </a:p>
      </dgm:t>
    </dgm:pt>
    <dgm:pt modelId="{F8A7CA44-C83B-426A-8944-235D21224845}" type="parTrans" cxnId="{E7844AAA-8085-4B63-90C9-F429DEBBCFF3}">
      <dgm:prSet/>
      <dgm:spPr/>
      <dgm:t>
        <a:bodyPr/>
        <a:lstStyle/>
        <a:p>
          <a:endParaRPr lang="en-US"/>
        </a:p>
      </dgm:t>
    </dgm:pt>
    <dgm:pt modelId="{CB161704-92F9-4ED4-BAAA-7CD1D62B28E4}" type="sibTrans" cxnId="{E7844AAA-8085-4B63-90C9-F429DEBBCFF3}">
      <dgm:prSet/>
      <dgm:spPr/>
      <dgm:t>
        <a:bodyPr/>
        <a:lstStyle/>
        <a:p>
          <a:endParaRPr lang="en-US"/>
        </a:p>
      </dgm:t>
    </dgm:pt>
    <dgm:pt modelId="{CADF0170-6E4E-45A1-B77B-CAF3265F9481}">
      <dgm:prSet/>
      <dgm:spPr/>
      <dgm:t>
        <a:bodyPr/>
        <a:lstStyle/>
        <a:p>
          <a:pPr>
            <a:defRPr cap="all"/>
          </a:pPr>
          <a:r>
            <a:rPr lang="en-US"/>
            <a:t>Materials and Methods</a:t>
          </a:r>
        </a:p>
      </dgm:t>
    </dgm:pt>
    <dgm:pt modelId="{AC499F23-293A-4E9A-A888-789627C7F89F}" type="parTrans" cxnId="{AE891CAB-62AB-4E8D-80FB-C35C277C53D3}">
      <dgm:prSet/>
      <dgm:spPr/>
      <dgm:t>
        <a:bodyPr/>
        <a:lstStyle/>
        <a:p>
          <a:endParaRPr lang="en-US"/>
        </a:p>
      </dgm:t>
    </dgm:pt>
    <dgm:pt modelId="{5D5685FA-24AA-45B7-AC7B-466A8D07C6BC}" type="sibTrans" cxnId="{AE891CAB-62AB-4E8D-80FB-C35C277C53D3}">
      <dgm:prSet/>
      <dgm:spPr/>
      <dgm:t>
        <a:bodyPr/>
        <a:lstStyle/>
        <a:p>
          <a:endParaRPr lang="en-US"/>
        </a:p>
      </dgm:t>
    </dgm:pt>
    <dgm:pt modelId="{AD890D20-92EF-4A02-90E8-7C9CB7415815}">
      <dgm:prSet/>
      <dgm:spPr/>
      <dgm:t>
        <a:bodyPr/>
        <a:lstStyle/>
        <a:p>
          <a:pPr>
            <a:defRPr cap="all"/>
          </a:pPr>
          <a:r>
            <a:rPr lang="en-US"/>
            <a:t>Results</a:t>
          </a:r>
        </a:p>
      </dgm:t>
    </dgm:pt>
    <dgm:pt modelId="{7DED65FD-A42E-42C2-9EA5-4262DCEB8462}" type="parTrans" cxnId="{7604188A-7D4A-4C5F-B963-608EBCFFC841}">
      <dgm:prSet/>
      <dgm:spPr/>
      <dgm:t>
        <a:bodyPr/>
        <a:lstStyle/>
        <a:p>
          <a:endParaRPr lang="en-US"/>
        </a:p>
      </dgm:t>
    </dgm:pt>
    <dgm:pt modelId="{8316C827-070C-48AA-9C44-5385169E7B6E}" type="sibTrans" cxnId="{7604188A-7D4A-4C5F-B963-608EBCFFC841}">
      <dgm:prSet/>
      <dgm:spPr/>
      <dgm:t>
        <a:bodyPr/>
        <a:lstStyle/>
        <a:p>
          <a:endParaRPr lang="en-US"/>
        </a:p>
      </dgm:t>
    </dgm:pt>
    <dgm:pt modelId="{86A7F78C-E002-4F47-9CC7-5953DB18F602}">
      <dgm:prSet/>
      <dgm:spPr/>
      <dgm:t>
        <a:bodyPr/>
        <a:lstStyle/>
        <a:p>
          <a:pPr>
            <a:defRPr cap="all"/>
          </a:pPr>
          <a:r>
            <a:rPr lang="en-US"/>
            <a:t>Conclusion</a:t>
          </a:r>
        </a:p>
      </dgm:t>
    </dgm:pt>
    <dgm:pt modelId="{1784102D-114F-4FEB-AACA-453BBB7C6D83}" type="parTrans" cxnId="{003F4D99-92AB-45C5-80D9-E77A0BDB8B64}">
      <dgm:prSet/>
      <dgm:spPr/>
      <dgm:t>
        <a:bodyPr/>
        <a:lstStyle/>
        <a:p>
          <a:endParaRPr lang="en-US"/>
        </a:p>
      </dgm:t>
    </dgm:pt>
    <dgm:pt modelId="{200571E9-30C1-4AD8-A3F5-281B07F46175}" type="sibTrans" cxnId="{003F4D99-92AB-45C5-80D9-E77A0BDB8B64}">
      <dgm:prSet/>
      <dgm:spPr/>
      <dgm:t>
        <a:bodyPr/>
        <a:lstStyle/>
        <a:p>
          <a:endParaRPr lang="en-US"/>
        </a:p>
      </dgm:t>
    </dgm:pt>
    <dgm:pt modelId="{B81C6643-C67A-4770-BCD0-066BBA7D07A5}">
      <dgm:prSet/>
      <dgm:spPr/>
      <dgm:t>
        <a:bodyPr/>
        <a:lstStyle/>
        <a:p>
          <a:pPr>
            <a:defRPr cap="all"/>
          </a:pPr>
          <a:r>
            <a:rPr lang="en-US"/>
            <a:t>Limitation</a:t>
          </a:r>
        </a:p>
      </dgm:t>
    </dgm:pt>
    <dgm:pt modelId="{7E8F1F85-B453-4B05-A675-9051614589B0}" type="parTrans" cxnId="{B94302C5-EA16-47A5-9EF6-0914C94C975F}">
      <dgm:prSet/>
      <dgm:spPr/>
      <dgm:t>
        <a:bodyPr/>
        <a:lstStyle/>
        <a:p>
          <a:endParaRPr lang="en-US"/>
        </a:p>
      </dgm:t>
    </dgm:pt>
    <dgm:pt modelId="{B4C5790B-BADE-4A18-89EB-3197BCBF0FE6}" type="sibTrans" cxnId="{B94302C5-EA16-47A5-9EF6-0914C94C975F}">
      <dgm:prSet/>
      <dgm:spPr/>
      <dgm:t>
        <a:bodyPr/>
        <a:lstStyle/>
        <a:p>
          <a:endParaRPr lang="en-US"/>
        </a:p>
      </dgm:t>
    </dgm:pt>
    <dgm:pt modelId="{4C5B9467-7241-4901-82DF-9227CACC9777}" type="pres">
      <dgm:prSet presAssocID="{E8438A5C-5844-470C-A88F-AD9A5D5343F5}" presName="root" presStyleCnt="0">
        <dgm:presLayoutVars>
          <dgm:dir/>
          <dgm:resizeHandles val="exact"/>
        </dgm:presLayoutVars>
      </dgm:prSet>
      <dgm:spPr/>
    </dgm:pt>
    <dgm:pt modelId="{6D81945D-1342-4671-BAEC-732C97290D5C}" type="pres">
      <dgm:prSet presAssocID="{EBF30778-3447-4CD5-865A-86EA56E4074E}" presName="compNode" presStyleCnt="0"/>
      <dgm:spPr/>
    </dgm:pt>
    <dgm:pt modelId="{AB6E380C-6B74-4E93-8176-3F61F3BED2CB}" type="pres">
      <dgm:prSet presAssocID="{EBF30778-3447-4CD5-865A-86EA56E4074E}" presName="iconBgRect" presStyleLbl="bgShp" presStyleIdx="0" presStyleCnt="6"/>
      <dgm:spPr>
        <a:prstGeom prst="round2DiagRect">
          <a:avLst>
            <a:gd name="adj1" fmla="val 29727"/>
            <a:gd name="adj2" fmla="val 0"/>
          </a:avLst>
        </a:prstGeom>
      </dgm:spPr>
    </dgm:pt>
    <dgm:pt modelId="{D8091186-44CD-4107-AEFF-9AD43CED082A}" type="pres">
      <dgm:prSet presAssocID="{EBF30778-3447-4CD5-865A-86EA56E4074E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組織"/>
        </a:ext>
      </dgm:extLst>
    </dgm:pt>
    <dgm:pt modelId="{F1376C73-08FB-4193-B745-494E40D95417}" type="pres">
      <dgm:prSet presAssocID="{EBF30778-3447-4CD5-865A-86EA56E4074E}" presName="spaceRect" presStyleCnt="0"/>
      <dgm:spPr/>
    </dgm:pt>
    <dgm:pt modelId="{1816D08B-3B15-460B-A584-0A51B4B30B52}" type="pres">
      <dgm:prSet presAssocID="{EBF30778-3447-4CD5-865A-86EA56E4074E}" presName="textRect" presStyleLbl="revTx" presStyleIdx="0" presStyleCnt="6">
        <dgm:presLayoutVars>
          <dgm:chMax val="1"/>
          <dgm:chPref val="1"/>
        </dgm:presLayoutVars>
      </dgm:prSet>
      <dgm:spPr/>
    </dgm:pt>
    <dgm:pt modelId="{92E6E41F-3897-46CB-B30A-05B7DEEFC894}" type="pres">
      <dgm:prSet presAssocID="{915BFC37-5C5A-4BA9-83E4-5B1B1FE2BDB0}" presName="sibTrans" presStyleCnt="0"/>
      <dgm:spPr/>
    </dgm:pt>
    <dgm:pt modelId="{A62CBB13-9CAE-49E4-A92F-F12A9BAA1807}" type="pres">
      <dgm:prSet presAssocID="{5E4C07EA-BBC5-42DF-84C1-F578DA7F9ADD}" presName="compNode" presStyleCnt="0"/>
      <dgm:spPr/>
    </dgm:pt>
    <dgm:pt modelId="{7A01935C-6A72-4251-8454-3E7BC479886F}" type="pres">
      <dgm:prSet presAssocID="{5E4C07EA-BBC5-42DF-84C1-F578DA7F9ADD}" presName="iconBgRect" presStyleLbl="bgShp" presStyleIdx="1" presStyleCnt="6"/>
      <dgm:spPr>
        <a:prstGeom prst="round2DiagRect">
          <a:avLst>
            <a:gd name="adj1" fmla="val 29727"/>
            <a:gd name="adj2" fmla="val 0"/>
          </a:avLst>
        </a:prstGeom>
      </dgm:spPr>
    </dgm:pt>
    <dgm:pt modelId="{DE736543-D521-43D6-B82E-4210AC173748}" type="pres">
      <dgm:prSet presAssocID="{5E4C07EA-BBC5-42DF-84C1-F578DA7F9ADD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讚"/>
        </a:ext>
      </dgm:extLst>
    </dgm:pt>
    <dgm:pt modelId="{00F3B579-4DDB-4ED2-BFAE-1ED17DA797AB}" type="pres">
      <dgm:prSet presAssocID="{5E4C07EA-BBC5-42DF-84C1-F578DA7F9ADD}" presName="spaceRect" presStyleCnt="0"/>
      <dgm:spPr/>
    </dgm:pt>
    <dgm:pt modelId="{0FD9A14C-F7D0-421B-978C-1F37DF88AABB}" type="pres">
      <dgm:prSet presAssocID="{5E4C07EA-BBC5-42DF-84C1-F578DA7F9ADD}" presName="textRect" presStyleLbl="revTx" presStyleIdx="1" presStyleCnt="6">
        <dgm:presLayoutVars>
          <dgm:chMax val="1"/>
          <dgm:chPref val="1"/>
        </dgm:presLayoutVars>
      </dgm:prSet>
      <dgm:spPr/>
    </dgm:pt>
    <dgm:pt modelId="{DF394F72-82B5-46D9-A755-FF54F0E5DA2A}" type="pres">
      <dgm:prSet presAssocID="{CB161704-92F9-4ED4-BAAA-7CD1D62B28E4}" presName="sibTrans" presStyleCnt="0"/>
      <dgm:spPr/>
    </dgm:pt>
    <dgm:pt modelId="{10557522-B37B-4593-A909-482F74F52288}" type="pres">
      <dgm:prSet presAssocID="{CADF0170-6E4E-45A1-B77B-CAF3265F9481}" presName="compNode" presStyleCnt="0"/>
      <dgm:spPr/>
    </dgm:pt>
    <dgm:pt modelId="{0C12E4D7-1385-4F0F-85A6-F446C22D5EC1}" type="pres">
      <dgm:prSet presAssocID="{CADF0170-6E4E-45A1-B77B-CAF3265F9481}" presName="iconBgRect" presStyleLbl="bgShp" presStyleIdx="2" presStyleCnt="6"/>
      <dgm:spPr>
        <a:prstGeom prst="round2DiagRect">
          <a:avLst>
            <a:gd name="adj1" fmla="val 29727"/>
            <a:gd name="adj2" fmla="val 0"/>
          </a:avLst>
        </a:prstGeom>
      </dgm:spPr>
    </dgm:pt>
    <dgm:pt modelId="{9501FCFF-6859-4837-A663-59CF2621BE57}" type="pres">
      <dgm:prSet presAssocID="{CADF0170-6E4E-45A1-B77B-CAF3265F9481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套件"/>
        </a:ext>
      </dgm:extLst>
    </dgm:pt>
    <dgm:pt modelId="{CC412109-CC68-46A1-B1BF-B3F131757463}" type="pres">
      <dgm:prSet presAssocID="{CADF0170-6E4E-45A1-B77B-CAF3265F9481}" presName="spaceRect" presStyleCnt="0"/>
      <dgm:spPr/>
    </dgm:pt>
    <dgm:pt modelId="{BAA65208-A212-4472-9C78-5A4861651CAD}" type="pres">
      <dgm:prSet presAssocID="{CADF0170-6E4E-45A1-B77B-CAF3265F9481}" presName="textRect" presStyleLbl="revTx" presStyleIdx="2" presStyleCnt="6">
        <dgm:presLayoutVars>
          <dgm:chMax val="1"/>
          <dgm:chPref val="1"/>
        </dgm:presLayoutVars>
      </dgm:prSet>
      <dgm:spPr/>
    </dgm:pt>
    <dgm:pt modelId="{3A42F2CA-310C-4A61-8D8A-6D15FBB40B0D}" type="pres">
      <dgm:prSet presAssocID="{5D5685FA-24AA-45B7-AC7B-466A8D07C6BC}" presName="sibTrans" presStyleCnt="0"/>
      <dgm:spPr/>
    </dgm:pt>
    <dgm:pt modelId="{C5A9AE1D-C217-4060-AA22-F8649FE1D86C}" type="pres">
      <dgm:prSet presAssocID="{AD890D20-92EF-4A02-90E8-7C9CB7415815}" presName="compNode" presStyleCnt="0"/>
      <dgm:spPr/>
    </dgm:pt>
    <dgm:pt modelId="{7A72FED7-4D88-47B5-9076-2CA93763A44E}" type="pres">
      <dgm:prSet presAssocID="{AD890D20-92EF-4A02-90E8-7C9CB7415815}" presName="iconBgRect" presStyleLbl="bgShp" presStyleIdx="3" presStyleCnt="6"/>
      <dgm:spPr>
        <a:prstGeom prst="round2DiagRect">
          <a:avLst>
            <a:gd name="adj1" fmla="val 29727"/>
            <a:gd name="adj2" fmla="val 0"/>
          </a:avLst>
        </a:prstGeom>
      </dgm:spPr>
    </dgm:pt>
    <dgm:pt modelId="{F7CB8CE9-F272-4A50-B334-F0057D1F2AF9}" type="pres">
      <dgm:prSet presAssocID="{AD890D20-92EF-4A02-90E8-7C9CB7415815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問卷"/>
        </a:ext>
      </dgm:extLst>
    </dgm:pt>
    <dgm:pt modelId="{4F1C9DDD-8BF5-48BC-B9E3-D090BF4785FC}" type="pres">
      <dgm:prSet presAssocID="{AD890D20-92EF-4A02-90E8-7C9CB7415815}" presName="spaceRect" presStyleCnt="0"/>
      <dgm:spPr/>
    </dgm:pt>
    <dgm:pt modelId="{48293CE8-6334-40DA-B437-1EC134E42B35}" type="pres">
      <dgm:prSet presAssocID="{AD890D20-92EF-4A02-90E8-7C9CB7415815}" presName="textRect" presStyleLbl="revTx" presStyleIdx="3" presStyleCnt="6">
        <dgm:presLayoutVars>
          <dgm:chMax val="1"/>
          <dgm:chPref val="1"/>
        </dgm:presLayoutVars>
      </dgm:prSet>
      <dgm:spPr/>
    </dgm:pt>
    <dgm:pt modelId="{4FC6B72E-781F-405B-AC4C-7FFBF3D6EA4E}" type="pres">
      <dgm:prSet presAssocID="{8316C827-070C-48AA-9C44-5385169E7B6E}" presName="sibTrans" presStyleCnt="0"/>
      <dgm:spPr/>
    </dgm:pt>
    <dgm:pt modelId="{48D71F94-9808-4F62-91D2-7758AB21C209}" type="pres">
      <dgm:prSet presAssocID="{86A7F78C-E002-4F47-9CC7-5953DB18F602}" presName="compNode" presStyleCnt="0"/>
      <dgm:spPr/>
    </dgm:pt>
    <dgm:pt modelId="{2D160798-A99C-4C97-A3E5-5207C3AD7656}" type="pres">
      <dgm:prSet presAssocID="{86A7F78C-E002-4F47-9CC7-5953DB18F602}" presName="iconBgRect" presStyleLbl="bgShp" presStyleIdx="4" presStyleCnt="6"/>
      <dgm:spPr>
        <a:prstGeom prst="round2DiagRect">
          <a:avLst>
            <a:gd name="adj1" fmla="val 29727"/>
            <a:gd name="adj2" fmla="val 0"/>
          </a:avLst>
        </a:prstGeom>
      </dgm:spPr>
    </dgm:pt>
    <dgm:pt modelId="{9D2A1B38-CAF6-4F07-B077-D7DB01EDD32C}" type="pres">
      <dgm:prSet presAssocID="{86A7F78C-E002-4F47-9CC7-5953DB18F602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流程"/>
        </a:ext>
      </dgm:extLst>
    </dgm:pt>
    <dgm:pt modelId="{E9644E40-889B-4C7F-AA13-9ADE09D69894}" type="pres">
      <dgm:prSet presAssocID="{86A7F78C-E002-4F47-9CC7-5953DB18F602}" presName="spaceRect" presStyleCnt="0"/>
      <dgm:spPr/>
    </dgm:pt>
    <dgm:pt modelId="{1CC171BD-39CD-47FB-AB69-56D5829456F6}" type="pres">
      <dgm:prSet presAssocID="{86A7F78C-E002-4F47-9CC7-5953DB18F602}" presName="textRect" presStyleLbl="revTx" presStyleIdx="4" presStyleCnt="6">
        <dgm:presLayoutVars>
          <dgm:chMax val="1"/>
          <dgm:chPref val="1"/>
        </dgm:presLayoutVars>
      </dgm:prSet>
      <dgm:spPr/>
    </dgm:pt>
    <dgm:pt modelId="{727249D5-24CF-49DD-B376-DA9FFCF9D2F8}" type="pres">
      <dgm:prSet presAssocID="{200571E9-30C1-4AD8-A3F5-281B07F46175}" presName="sibTrans" presStyleCnt="0"/>
      <dgm:spPr/>
    </dgm:pt>
    <dgm:pt modelId="{DFE57E01-C66C-40CD-AC14-64028548CDB1}" type="pres">
      <dgm:prSet presAssocID="{B81C6643-C67A-4770-BCD0-066BBA7D07A5}" presName="compNode" presStyleCnt="0"/>
      <dgm:spPr/>
    </dgm:pt>
    <dgm:pt modelId="{A0FF1FC9-EFE5-4D92-BC16-030F5F27B0D7}" type="pres">
      <dgm:prSet presAssocID="{B81C6643-C67A-4770-BCD0-066BBA7D07A5}" presName="iconBgRect" presStyleLbl="bgShp" presStyleIdx="5" presStyleCnt="6"/>
      <dgm:spPr>
        <a:prstGeom prst="round2DiagRect">
          <a:avLst>
            <a:gd name="adj1" fmla="val 29727"/>
            <a:gd name="adj2" fmla="val 0"/>
          </a:avLst>
        </a:prstGeom>
      </dgm:spPr>
    </dgm:pt>
    <dgm:pt modelId="{20D4EEF0-5507-4923-9BDC-60C6A7108EA7}" type="pres">
      <dgm:prSet presAssocID="{B81C6643-C67A-4770-BCD0-066BBA7D07A5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錯誤"/>
        </a:ext>
      </dgm:extLst>
    </dgm:pt>
    <dgm:pt modelId="{05089957-5032-4BBB-85B5-4D15A0FDACB5}" type="pres">
      <dgm:prSet presAssocID="{B81C6643-C67A-4770-BCD0-066BBA7D07A5}" presName="spaceRect" presStyleCnt="0"/>
      <dgm:spPr/>
    </dgm:pt>
    <dgm:pt modelId="{659C7986-12BE-4018-95CA-67833AD59B65}" type="pres">
      <dgm:prSet presAssocID="{B81C6643-C67A-4770-BCD0-066BBA7D07A5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D9FD4E01-0949-4E88-86A2-4EC0CB3B8B6C}" srcId="{E8438A5C-5844-470C-A88F-AD9A5D5343F5}" destId="{EBF30778-3447-4CD5-865A-86EA56E4074E}" srcOrd="0" destOrd="0" parTransId="{B9118AC6-9943-4103-9474-F77E11BB5A64}" sibTransId="{915BFC37-5C5A-4BA9-83E4-5B1B1FE2BDB0}"/>
    <dgm:cxn modelId="{AD25B20B-F5ED-4E00-8AEF-F2B5E20348BA}" type="presOf" srcId="{5E4C07EA-BBC5-42DF-84C1-F578DA7F9ADD}" destId="{0FD9A14C-F7D0-421B-978C-1F37DF88AABB}" srcOrd="0" destOrd="0" presId="urn:microsoft.com/office/officeart/2018/5/layout/IconLeafLabelList"/>
    <dgm:cxn modelId="{25B19F1D-BD8D-4F3F-A0A2-B16FC2A8ECF6}" type="presOf" srcId="{EBF30778-3447-4CD5-865A-86EA56E4074E}" destId="{1816D08B-3B15-460B-A584-0A51B4B30B52}" srcOrd="0" destOrd="0" presId="urn:microsoft.com/office/officeart/2018/5/layout/IconLeafLabelList"/>
    <dgm:cxn modelId="{0FE7872D-F71F-4377-82B9-30435C3AA3E8}" type="presOf" srcId="{B81C6643-C67A-4770-BCD0-066BBA7D07A5}" destId="{659C7986-12BE-4018-95CA-67833AD59B65}" srcOrd="0" destOrd="0" presId="urn:microsoft.com/office/officeart/2018/5/layout/IconLeafLabelList"/>
    <dgm:cxn modelId="{7604188A-7D4A-4C5F-B963-608EBCFFC841}" srcId="{E8438A5C-5844-470C-A88F-AD9A5D5343F5}" destId="{AD890D20-92EF-4A02-90E8-7C9CB7415815}" srcOrd="3" destOrd="0" parTransId="{7DED65FD-A42E-42C2-9EA5-4262DCEB8462}" sibTransId="{8316C827-070C-48AA-9C44-5385169E7B6E}"/>
    <dgm:cxn modelId="{B120B78E-181C-4D4C-A19C-5F51C4D7B439}" type="presOf" srcId="{E8438A5C-5844-470C-A88F-AD9A5D5343F5}" destId="{4C5B9467-7241-4901-82DF-9227CACC9777}" srcOrd="0" destOrd="0" presId="urn:microsoft.com/office/officeart/2018/5/layout/IconLeafLabelList"/>
    <dgm:cxn modelId="{DCCA9E97-03C0-47F3-BF2A-0C789E0E7CE8}" type="presOf" srcId="{AD890D20-92EF-4A02-90E8-7C9CB7415815}" destId="{48293CE8-6334-40DA-B437-1EC134E42B35}" srcOrd="0" destOrd="0" presId="urn:microsoft.com/office/officeart/2018/5/layout/IconLeafLabelList"/>
    <dgm:cxn modelId="{003F4D99-92AB-45C5-80D9-E77A0BDB8B64}" srcId="{E8438A5C-5844-470C-A88F-AD9A5D5343F5}" destId="{86A7F78C-E002-4F47-9CC7-5953DB18F602}" srcOrd="4" destOrd="0" parTransId="{1784102D-114F-4FEB-AACA-453BBB7C6D83}" sibTransId="{200571E9-30C1-4AD8-A3F5-281B07F46175}"/>
    <dgm:cxn modelId="{5F1D3DA3-F1CD-4942-B8F9-820937EF2CA3}" type="presOf" srcId="{86A7F78C-E002-4F47-9CC7-5953DB18F602}" destId="{1CC171BD-39CD-47FB-AB69-56D5829456F6}" srcOrd="0" destOrd="0" presId="urn:microsoft.com/office/officeart/2018/5/layout/IconLeafLabelList"/>
    <dgm:cxn modelId="{E7844AAA-8085-4B63-90C9-F429DEBBCFF3}" srcId="{E8438A5C-5844-470C-A88F-AD9A5D5343F5}" destId="{5E4C07EA-BBC5-42DF-84C1-F578DA7F9ADD}" srcOrd="1" destOrd="0" parTransId="{F8A7CA44-C83B-426A-8944-235D21224845}" sibTransId="{CB161704-92F9-4ED4-BAAA-7CD1D62B28E4}"/>
    <dgm:cxn modelId="{AE891CAB-62AB-4E8D-80FB-C35C277C53D3}" srcId="{E8438A5C-5844-470C-A88F-AD9A5D5343F5}" destId="{CADF0170-6E4E-45A1-B77B-CAF3265F9481}" srcOrd="2" destOrd="0" parTransId="{AC499F23-293A-4E9A-A888-789627C7F89F}" sibTransId="{5D5685FA-24AA-45B7-AC7B-466A8D07C6BC}"/>
    <dgm:cxn modelId="{BEEB63C0-1B8B-4E63-89BD-F884615B6ACB}" type="presOf" srcId="{CADF0170-6E4E-45A1-B77B-CAF3265F9481}" destId="{BAA65208-A212-4472-9C78-5A4861651CAD}" srcOrd="0" destOrd="0" presId="urn:microsoft.com/office/officeart/2018/5/layout/IconLeafLabelList"/>
    <dgm:cxn modelId="{B94302C5-EA16-47A5-9EF6-0914C94C975F}" srcId="{E8438A5C-5844-470C-A88F-AD9A5D5343F5}" destId="{B81C6643-C67A-4770-BCD0-066BBA7D07A5}" srcOrd="5" destOrd="0" parTransId="{7E8F1F85-B453-4B05-A675-9051614589B0}" sibTransId="{B4C5790B-BADE-4A18-89EB-3197BCBF0FE6}"/>
    <dgm:cxn modelId="{A7716199-DA86-4784-8B65-40837B6D231A}" type="presParOf" srcId="{4C5B9467-7241-4901-82DF-9227CACC9777}" destId="{6D81945D-1342-4671-BAEC-732C97290D5C}" srcOrd="0" destOrd="0" presId="urn:microsoft.com/office/officeart/2018/5/layout/IconLeafLabelList"/>
    <dgm:cxn modelId="{5E69A08D-BABF-4AED-9C42-04BC3772A68D}" type="presParOf" srcId="{6D81945D-1342-4671-BAEC-732C97290D5C}" destId="{AB6E380C-6B74-4E93-8176-3F61F3BED2CB}" srcOrd="0" destOrd="0" presId="urn:microsoft.com/office/officeart/2018/5/layout/IconLeafLabelList"/>
    <dgm:cxn modelId="{783DBD30-E732-4889-903B-1C656DFCC27F}" type="presParOf" srcId="{6D81945D-1342-4671-BAEC-732C97290D5C}" destId="{D8091186-44CD-4107-AEFF-9AD43CED082A}" srcOrd="1" destOrd="0" presId="urn:microsoft.com/office/officeart/2018/5/layout/IconLeafLabelList"/>
    <dgm:cxn modelId="{CF2D2702-BB31-49BA-BA08-5A57DB156AF4}" type="presParOf" srcId="{6D81945D-1342-4671-BAEC-732C97290D5C}" destId="{F1376C73-08FB-4193-B745-494E40D95417}" srcOrd="2" destOrd="0" presId="urn:microsoft.com/office/officeart/2018/5/layout/IconLeafLabelList"/>
    <dgm:cxn modelId="{84169AD7-5268-46AC-B968-91E92F3143E4}" type="presParOf" srcId="{6D81945D-1342-4671-BAEC-732C97290D5C}" destId="{1816D08B-3B15-460B-A584-0A51B4B30B52}" srcOrd="3" destOrd="0" presId="urn:microsoft.com/office/officeart/2018/5/layout/IconLeafLabelList"/>
    <dgm:cxn modelId="{3A502643-7797-4E15-956F-86C45CDA39FA}" type="presParOf" srcId="{4C5B9467-7241-4901-82DF-9227CACC9777}" destId="{92E6E41F-3897-46CB-B30A-05B7DEEFC894}" srcOrd="1" destOrd="0" presId="urn:microsoft.com/office/officeart/2018/5/layout/IconLeafLabelList"/>
    <dgm:cxn modelId="{6943645A-8EF0-47AE-85BD-A8EEAE4E2E20}" type="presParOf" srcId="{4C5B9467-7241-4901-82DF-9227CACC9777}" destId="{A62CBB13-9CAE-49E4-A92F-F12A9BAA1807}" srcOrd="2" destOrd="0" presId="urn:microsoft.com/office/officeart/2018/5/layout/IconLeafLabelList"/>
    <dgm:cxn modelId="{0D49B976-B555-4961-946C-EF694541073E}" type="presParOf" srcId="{A62CBB13-9CAE-49E4-A92F-F12A9BAA1807}" destId="{7A01935C-6A72-4251-8454-3E7BC479886F}" srcOrd="0" destOrd="0" presId="urn:microsoft.com/office/officeart/2018/5/layout/IconLeafLabelList"/>
    <dgm:cxn modelId="{6B73727F-C2C8-4BC0-B093-9FA1AC8345C0}" type="presParOf" srcId="{A62CBB13-9CAE-49E4-A92F-F12A9BAA1807}" destId="{DE736543-D521-43D6-B82E-4210AC173748}" srcOrd="1" destOrd="0" presId="urn:microsoft.com/office/officeart/2018/5/layout/IconLeafLabelList"/>
    <dgm:cxn modelId="{8FA907B7-71D0-4A49-A9F2-1FB505D42963}" type="presParOf" srcId="{A62CBB13-9CAE-49E4-A92F-F12A9BAA1807}" destId="{00F3B579-4DDB-4ED2-BFAE-1ED17DA797AB}" srcOrd="2" destOrd="0" presId="urn:microsoft.com/office/officeart/2018/5/layout/IconLeafLabelList"/>
    <dgm:cxn modelId="{41FEEBC9-B918-4792-9DBA-D6A970E47111}" type="presParOf" srcId="{A62CBB13-9CAE-49E4-A92F-F12A9BAA1807}" destId="{0FD9A14C-F7D0-421B-978C-1F37DF88AABB}" srcOrd="3" destOrd="0" presId="urn:microsoft.com/office/officeart/2018/5/layout/IconLeafLabelList"/>
    <dgm:cxn modelId="{A6D1CEF7-75D5-4F73-ADE6-EA0DC6A9C221}" type="presParOf" srcId="{4C5B9467-7241-4901-82DF-9227CACC9777}" destId="{DF394F72-82B5-46D9-A755-FF54F0E5DA2A}" srcOrd="3" destOrd="0" presId="urn:microsoft.com/office/officeart/2018/5/layout/IconLeafLabelList"/>
    <dgm:cxn modelId="{39E70E77-122E-4131-8123-0E1E93829ACB}" type="presParOf" srcId="{4C5B9467-7241-4901-82DF-9227CACC9777}" destId="{10557522-B37B-4593-A909-482F74F52288}" srcOrd="4" destOrd="0" presId="urn:microsoft.com/office/officeart/2018/5/layout/IconLeafLabelList"/>
    <dgm:cxn modelId="{C43293F7-CE1B-4333-B3D0-961E52BC1F65}" type="presParOf" srcId="{10557522-B37B-4593-A909-482F74F52288}" destId="{0C12E4D7-1385-4F0F-85A6-F446C22D5EC1}" srcOrd="0" destOrd="0" presId="urn:microsoft.com/office/officeart/2018/5/layout/IconLeafLabelList"/>
    <dgm:cxn modelId="{1368F80C-CB38-4B0F-B041-551AF8D044B3}" type="presParOf" srcId="{10557522-B37B-4593-A909-482F74F52288}" destId="{9501FCFF-6859-4837-A663-59CF2621BE57}" srcOrd="1" destOrd="0" presId="urn:microsoft.com/office/officeart/2018/5/layout/IconLeafLabelList"/>
    <dgm:cxn modelId="{B0C50F87-222D-4FA4-AB4C-2881B88C3A42}" type="presParOf" srcId="{10557522-B37B-4593-A909-482F74F52288}" destId="{CC412109-CC68-46A1-B1BF-B3F131757463}" srcOrd="2" destOrd="0" presId="urn:microsoft.com/office/officeart/2018/5/layout/IconLeafLabelList"/>
    <dgm:cxn modelId="{6F9897FA-FB31-4CE7-A99A-436377C457C8}" type="presParOf" srcId="{10557522-B37B-4593-A909-482F74F52288}" destId="{BAA65208-A212-4472-9C78-5A4861651CAD}" srcOrd="3" destOrd="0" presId="urn:microsoft.com/office/officeart/2018/5/layout/IconLeafLabelList"/>
    <dgm:cxn modelId="{B95E8B8E-7E3E-4F37-B4B9-132E1C8D906B}" type="presParOf" srcId="{4C5B9467-7241-4901-82DF-9227CACC9777}" destId="{3A42F2CA-310C-4A61-8D8A-6D15FBB40B0D}" srcOrd="5" destOrd="0" presId="urn:microsoft.com/office/officeart/2018/5/layout/IconLeafLabelList"/>
    <dgm:cxn modelId="{A9525C60-562A-46B4-9CDF-9240F9DB13B9}" type="presParOf" srcId="{4C5B9467-7241-4901-82DF-9227CACC9777}" destId="{C5A9AE1D-C217-4060-AA22-F8649FE1D86C}" srcOrd="6" destOrd="0" presId="urn:microsoft.com/office/officeart/2018/5/layout/IconLeafLabelList"/>
    <dgm:cxn modelId="{597C880A-7C17-4364-B591-D14FFDF7E4B8}" type="presParOf" srcId="{C5A9AE1D-C217-4060-AA22-F8649FE1D86C}" destId="{7A72FED7-4D88-47B5-9076-2CA93763A44E}" srcOrd="0" destOrd="0" presId="urn:microsoft.com/office/officeart/2018/5/layout/IconLeafLabelList"/>
    <dgm:cxn modelId="{836DB068-7A3D-4CAC-9F55-5B7F12DA5C40}" type="presParOf" srcId="{C5A9AE1D-C217-4060-AA22-F8649FE1D86C}" destId="{F7CB8CE9-F272-4A50-B334-F0057D1F2AF9}" srcOrd="1" destOrd="0" presId="urn:microsoft.com/office/officeart/2018/5/layout/IconLeafLabelList"/>
    <dgm:cxn modelId="{DA13B25F-BC4F-4229-8C3F-1BA1F1162860}" type="presParOf" srcId="{C5A9AE1D-C217-4060-AA22-F8649FE1D86C}" destId="{4F1C9DDD-8BF5-48BC-B9E3-D090BF4785FC}" srcOrd="2" destOrd="0" presId="urn:microsoft.com/office/officeart/2018/5/layout/IconLeafLabelList"/>
    <dgm:cxn modelId="{A553B562-8A13-42C7-9170-6F1A1DF106AB}" type="presParOf" srcId="{C5A9AE1D-C217-4060-AA22-F8649FE1D86C}" destId="{48293CE8-6334-40DA-B437-1EC134E42B35}" srcOrd="3" destOrd="0" presId="urn:microsoft.com/office/officeart/2018/5/layout/IconLeafLabelList"/>
    <dgm:cxn modelId="{7A661556-C80D-4A6D-B05B-851B5717A481}" type="presParOf" srcId="{4C5B9467-7241-4901-82DF-9227CACC9777}" destId="{4FC6B72E-781F-405B-AC4C-7FFBF3D6EA4E}" srcOrd="7" destOrd="0" presId="urn:microsoft.com/office/officeart/2018/5/layout/IconLeafLabelList"/>
    <dgm:cxn modelId="{CA2740DC-5921-48E6-91E0-87B8BB857A18}" type="presParOf" srcId="{4C5B9467-7241-4901-82DF-9227CACC9777}" destId="{48D71F94-9808-4F62-91D2-7758AB21C209}" srcOrd="8" destOrd="0" presId="urn:microsoft.com/office/officeart/2018/5/layout/IconLeafLabelList"/>
    <dgm:cxn modelId="{83B953FB-1866-478C-B47B-1E2352605913}" type="presParOf" srcId="{48D71F94-9808-4F62-91D2-7758AB21C209}" destId="{2D160798-A99C-4C97-A3E5-5207C3AD7656}" srcOrd="0" destOrd="0" presId="urn:microsoft.com/office/officeart/2018/5/layout/IconLeafLabelList"/>
    <dgm:cxn modelId="{D51758FF-5E4E-4A49-9E92-6BD90768D3EF}" type="presParOf" srcId="{48D71F94-9808-4F62-91D2-7758AB21C209}" destId="{9D2A1B38-CAF6-4F07-B077-D7DB01EDD32C}" srcOrd="1" destOrd="0" presId="urn:microsoft.com/office/officeart/2018/5/layout/IconLeafLabelList"/>
    <dgm:cxn modelId="{9A49E225-37D5-456A-8629-E60330AF44E1}" type="presParOf" srcId="{48D71F94-9808-4F62-91D2-7758AB21C209}" destId="{E9644E40-889B-4C7F-AA13-9ADE09D69894}" srcOrd="2" destOrd="0" presId="urn:microsoft.com/office/officeart/2018/5/layout/IconLeafLabelList"/>
    <dgm:cxn modelId="{8AF46E36-28A9-4CE9-9F52-52BEB806EF6A}" type="presParOf" srcId="{48D71F94-9808-4F62-91D2-7758AB21C209}" destId="{1CC171BD-39CD-47FB-AB69-56D5829456F6}" srcOrd="3" destOrd="0" presId="urn:microsoft.com/office/officeart/2018/5/layout/IconLeafLabelList"/>
    <dgm:cxn modelId="{291130DB-DB6B-45EF-9C5B-C1696C623E1D}" type="presParOf" srcId="{4C5B9467-7241-4901-82DF-9227CACC9777}" destId="{727249D5-24CF-49DD-B376-DA9FFCF9D2F8}" srcOrd="9" destOrd="0" presId="urn:microsoft.com/office/officeart/2018/5/layout/IconLeafLabelList"/>
    <dgm:cxn modelId="{64921DE6-AE9A-424A-9613-ED51AE37AA12}" type="presParOf" srcId="{4C5B9467-7241-4901-82DF-9227CACC9777}" destId="{DFE57E01-C66C-40CD-AC14-64028548CDB1}" srcOrd="10" destOrd="0" presId="urn:microsoft.com/office/officeart/2018/5/layout/IconLeafLabelList"/>
    <dgm:cxn modelId="{13A1ED5A-8FF7-4B31-84E2-2A62E8C28DBB}" type="presParOf" srcId="{DFE57E01-C66C-40CD-AC14-64028548CDB1}" destId="{A0FF1FC9-EFE5-4D92-BC16-030F5F27B0D7}" srcOrd="0" destOrd="0" presId="urn:microsoft.com/office/officeart/2018/5/layout/IconLeafLabelList"/>
    <dgm:cxn modelId="{720CBC75-DA5F-4C27-8FDE-C5B0F63DE053}" type="presParOf" srcId="{DFE57E01-C66C-40CD-AC14-64028548CDB1}" destId="{20D4EEF0-5507-4923-9BDC-60C6A7108EA7}" srcOrd="1" destOrd="0" presId="urn:microsoft.com/office/officeart/2018/5/layout/IconLeafLabelList"/>
    <dgm:cxn modelId="{EBF47B55-FB45-45A1-B401-CA60B243A884}" type="presParOf" srcId="{DFE57E01-C66C-40CD-AC14-64028548CDB1}" destId="{05089957-5032-4BBB-85B5-4D15A0FDACB5}" srcOrd="2" destOrd="0" presId="urn:microsoft.com/office/officeart/2018/5/layout/IconLeafLabelList"/>
    <dgm:cxn modelId="{E8F81F8C-CA06-4FAE-9F95-702806000E24}" type="presParOf" srcId="{DFE57E01-C66C-40CD-AC14-64028548CDB1}" destId="{659C7986-12BE-4018-95CA-67833AD59B65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5796A1-1A96-4E17-9E43-09C8D879E863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7317EEB1-0D5B-49F6-8E20-1CABE4343FA5}">
      <dgm:prSet/>
      <dgm:spPr/>
      <dgm:t>
        <a:bodyPr/>
        <a:lstStyle/>
        <a:p>
          <a:r>
            <a:rPr lang="en-US"/>
            <a:t>The purpose of this research is to verify the relationship between service quality and customer loyalty in the Taichung fitness club.</a:t>
          </a:r>
        </a:p>
      </dgm:t>
    </dgm:pt>
    <dgm:pt modelId="{CFA4BB47-DC8D-496A-8B90-2124BFFF2282}" type="parTrans" cxnId="{465BB1C7-CFB8-44E3-B454-BA5CEBBA4454}">
      <dgm:prSet/>
      <dgm:spPr/>
      <dgm:t>
        <a:bodyPr/>
        <a:lstStyle/>
        <a:p>
          <a:endParaRPr lang="en-US"/>
        </a:p>
      </dgm:t>
    </dgm:pt>
    <dgm:pt modelId="{E5D5C572-A981-42CE-8C0C-5488623D0571}" type="sibTrans" cxnId="{465BB1C7-CFB8-44E3-B454-BA5CEBBA4454}">
      <dgm:prSet/>
      <dgm:spPr/>
      <dgm:t>
        <a:bodyPr/>
        <a:lstStyle/>
        <a:p>
          <a:endParaRPr lang="en-US"/>
        </a:p>
      </dgm:t>
    </dgm:pt>
    <dgm:pt modelId="{673DD023-47E4-4BB1-A85F-5CC05A57C09C}">
      <dgm:prSet/>
      <dgm:spPr/>
      <dgm:t>
        <a:bodyPr/>
        <a:lstStyle/>
        <a:p>
          <a:r>
            <a:rPr lang="en-US"/>
            <a:t>The conclusions of this study indicate that although service quality has a positive correlation with customer loyalty, responsiveness and empathy are important factors to improve customer loyalty in fitness clubs.</a:t>
          </a:r>
        </a:p>
      </dgm:t>
    </dgm:pt>
    <dgm:pt modelId="{809FA43A-A138-442B-9A0C-40869C5F4977}" type="parTrans" cxnId="{D2A88CB2-D2AD-4C72-95C4-06CB1523F3C8}">
      <dgm:prSet/>
      <dgm:spPr/>
      <dgm:t>
        <a:bodyPr/>
        <a:lstStyle/>
        <a:p>
          <a:endParaRPr lang="en-US"/>
        </a:p>
      </dgm:t>
    </dgm:pt>
    <dgm:pt modelId="{938D18EB-E39C-4FB2-8AA2-96D529B94B18}" type="sibTrans" cxnId="{D2A88CB2-D2AD-4C72-95C4-06CB1523F3C8}">
      <dgm:prSet/>
      <dgm:spPr/>
      <dgm:t>
        <a:bodyPr/>
        <a:lstStyle/>
        <a:p>
          <a:endParaRPr lang="en-US"/>
        </a:p>
      </dgm:t>
    </dgm:pt>
    <dgm:pt modelId="{F17DD7BB-1276-4D24-ABDA-05F955E7B795}" type="pres">
      <dgm:prSet presAssocID="{615796A1-1A96-4E17-9E43-09C8D879E86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2FAC3C5-1704-4530-9DB6-C80D52F9A90D}" type="pres">
      <dgm:prSet presAssocID="{7317EEB1-0D5B-49F6-8E20-1CABE4343FA5}" presName="hierRoot1" presStyleCnt="0"/>
      <dgm:spPr/>
    </dgm:pt>
    <dgm:pt modelId="{151A8401-F3D1-471A-9D28-B70E5ED5FAC8}" type="pres">
      <dgm:prSet presAssocID="{7317EEB1-0D5B-49F6-8E20-1CABE4343FA5}" presName="composite" presStyleCnt="0"/>
      <dgm:spPr/>
    </dgm:pt>
    <dgm:pt modelId="{084431A1-9509-40CA-B50E-C54CC165188C}" type="pres">
      <dgm:prSet presAssocID="{7317EEB1-0D5B-49F6-8E20-1CABE4343FA5}" presName="background" presStyleLbl="node0" presStyleIdx="0" presStyleCnt="2"/>
      <dgm:spPr/>
    </dgm:pt>
    <dgm:pt modelId="{6D4B6FB4-3E93-4FF3-8694-C938E2745746}" type="pres">
      <dgm:prSet presAssocID="{7317EEB1-0D5B-49F6-8E20-1CABE4343FA5}" presName="text" presStyleLbl="fgAcc0" presStyleIdx="0" presStyleCnt="2">
        <dgm:presLayoutVars>
          <dgm:chPref val="3"/>
        </dgm:presLayoutVars>
      </dgm:prSet>
      <dgm:spPr/>
    </dgm:pt>
    <dgm:pt modelId="{7F4C4F21-D719-4F5E-8C4E-2AC045864B5B}" type="pres">
      <dgm:prSet presAssocID="{7317EEB1-0D5B-49F6-8E20-1CABE4343FA5}" presName="hierChild2" presStyleCnt="0"/>
      <dgm:spPr/>
    </dgm:pt>
    <dgm:pt modelId="{78AA2EBB-4F49-454B-A839-A442E2925958}" type="pres">
      <dgm:prSet presAssocID="{673DD023-47E4-4BB1-A85F-5CC05A57C09C}" presName="hierRoot1" presStyleCnt="0"/>
      <dgm:spPr/>
    </dgm:pt>
    <dgm:pt modelId="{E85CF578-7742-40AD-9C28-D3D7BE224DD8}" type="pres">
      <dgm:prSet presAssocID="{673DD023-47E4-4BB1-A85F-5CC05A57C09C}" presName="composite" presStyleCnt="0"/>
      <dgm:spPr/>
    </dgm:pt>
    <dgm:pt modelId="{6E91E03A-64F5-4A2C-9CA0-0133A0E144E2}" type="pres">
      <dgm:prSet presAssocID="{673DD023-47E4-4BB1-A85F-5CC05A57C09C}" presName="background" presStyleLbl="node0" presStyleIdx="1" presStyleCnt="2"/>
      <dgm:spPr/>
    </dgm:pt>
    <dgm:pt modelId="{3907D0B8-9F00-48A9-81BE-A6A4650ED7E7}" type="pres">
      <dgm:prSet presAssocID="{673DD023-47E4-4BB1-A85F-5CC05A57C09C}" presName="text" presStyleLbl="fgAcc0" presStyleIdx="1" presStyleCnt="2">
        <dgm:presLayoutVars>
          <dgm:chPref val="3"/>
        </dgm:presLayoutVars>
      </dgm:prSet>
      <dgm:spPr/>
    </dgm:pt>
    <dgm:pt modelId="{2DEF9F96-B2CC-441B-96B2-E65B10A22746}" type="pres">
      <dgm:prSet presAssocID="{673DD023-47E4-4BB1-A85F-5CC05A57C09C}" presName="hierChild2" presStyleCnt="0"/>
      <dgm:spPr/>
    </dgm:pt>
  </dgm:ptLst>
  <dgm:cxnLst>
    <dgm:cxn modelId="{D574FD71-EAD2-4FAD-80FC-497AFC3D6164}" type="presOf" srcId="{673DD023-47E4-4BB1-A85F-5CC05A57C09C}" destId="{3907D0B8-9F00-48A9-81BE-A6A4650ED7E7}" srcOrd="0" destOrd="0" presId="urn:microsoft.com/office/officeart/2005/8/layout/hierarchy1"/>
    <dgm:cxn modelId="{2234BB8F-FE37-40C9-90E8-C9BDF84D219F}" type="presOf" srcId="{615796A1-1A96-4E17-9E43-09C8D879E863}" destId="{F17DD7BB-1276-4D24-ABDA-05F955E7B795}" srcOrd="0" destOrd="0" presId="urn:microsoft.com/office/officeart/2005/8/layout/hierarchy1"/>
    <dgm:cxn modelId="{D14C6193-1889-41D6-8425-6636F873EAAC}" type="presOf" srcId="{7317EEB1-0D5B-49F6-8E20-1CABE4343FA5}" destId="{6D4B6FB4-3E93-4FF3-8694-C938E2745746}" srcOrd="0" destOrd="0" presId="urn:microsoft.com/office/officeart/2005/8/layout/hierarchy1"/>
    <dgm:cxn modelId="{D2A88CB2-D2AD-4C72-95C4-06CB1523F3C8}" srcId="{615796A1-1A96-4E17-9E43-09C8D879E863}" destId="{673DD023-47E4-4BB1-A85F-5CC05A57C09C}" srcOrd="1" destOrd="0" parTransId="{809FA43A-A138-442B-9A0C-40869C5F4977}" sibTransId="{938D18EB-E39C-4FB2-8AA2-96D529B94B18}"/>
    <dgm:cxn modelId="{465BB1C7-CFB8-44E3-B454-BA5CEBBA4454}" srcId="{615796A1-1A96-4E17-9E43-09C8D879E863}" destId="{7317EEB1-0D5B-49F6-8E20-1CABE4343FA5}" srcOrd="0" destOrd="0" parTransId="{CFA4BB47-DC8D-496A-8B90-2124BFFF2282}" sibTransId="{E5D5C572-A981-42CE-8C0C-5488623D0571}"/>
    <dgm:cxn modelId="{890E2E8B-8508-4AEB-82F1-779BDD9A37A1}" type="presParOf" srcId="{F17DD7BB-1276-4D24-ABDA-05F955E7B795}" destId="{72FAC3C5-1704-4530-9DB6-C80D52F9A90D}" srcOrd="0" destOrd="0" presId="urn:microsoft.com/office/officeart/2005/8/layout/hierarchy1"/>
    <dgm:cxn modelId="{21FB18A9-FF55-4287-BAA7-3545EA271183}" type="presParOf" srcId="{72FAC3C5-1704-4530-9DB6-C80D52F9A90D}" destId="{151A8401-F3D1-471A-9D28-B70E5ED5FAC8}" srcOrd="0" destOrd="0" presId="urn:microsoft.com/office/officeart/2005/8/layout/hierarchy1"/>
    <dgm:cxn modelId="{B0838777-7334-4A78-B4ED-7DF8C83DBE5A}" type="presParOf" srcId="{151A8401-F3D1-471A-9D28-B70E5ED5FAC8}" destId="{084431A1-9509-40CA-B50E-C54CC165188C}" srcOrd="0" destOrd="0" presId="urn:microsoft.com/office/officeart/2005/8/layout/hierarchy1"/>
    <dgm:cxn modelId="{AA4A2725-EAF6-433D-AF74-26756EF2E67F}" type="presParOf" srcId="{151A8401-F3D1-471A-9D28-B70E5ED5FAC8}" destId="{6D4B6FB4-3E93-4FF3-8694-C938E2745746}" srcOrd="1" destOrd="0" presId="urn:microsoft.com/office/officeart/2005/8/layout/hierarchy1"/>
    <dgm:cxn modelId="{6D5644A8-6722-4947-B7E5-5D9AE16AA0A9}" type="presParOf" srcId="{72FAC3C5-1704-4530-9DB6-C80D52F9A90D}" destId="{7F4C4F21-D719-4F5E-8C4E-2AC045864B5B}" srcOrd="1" destOrd="0" presId="urn:microsoft.com/office/officeart/2005/8/layout/hierarchy1"/>
    <dgm:cxn modelId="{CE8B51AA-F092-4167-8270-93F039452F50}" type="presParOf" srcId="{F17DD7BB-1276-4D24-ABDA-05F955E7B795}" destId="{78AA2EBB-4F49-454B-A839-A442E2925958}" srcOrd="1" destOrd="0" presId="urn:microsoft.com/office/officeart/2005/8/layout/hierarchy1"/>
    <dgm:cxn modelId="{D2F1EA9D-C297-4878-AD44-444929A5DBB6}" type="presParOf" srcId="{78AA2EBB-4F49-454B-A839-A442E2925958}" destId="{E85CF578-7742-40AD-9C28-D3D7BE224DD8}" srcOrd="0" destOrd="0" presId="urn:microsoft.com/office/officeart/2005/8/layout/hierarchy1"/>
    <dgm:cxn modelId="{F7DC9D77-04CA-4E03-A022-629C16B0349E}" type="presParOf" srcId="{E85CF578-7742-40AD-9C28-D3D7BE224DD8}" destId="{6E91E03A-64F5-4A2C-9CA0-0133A0E144E2}" srcOrd="0" destOrd="0" presId="urn:microsoft.com/office/officeart/2005/8/layout/hierarchy1"/>
    <dgm:cxn modelId="{FBC48F80-7266-4DFA-9E05-30D358B98EFA}" type="presParOf" srcId="{E85CF578-7742-40AD-9C28-D3D7BE224DD8}" destId="{3907D0B8-9F00-48A9-81BE-A6A4650ED7E7}" srcOrd="1" destOrd="0" presId="urn:microsoft.com/office/officeart/2005/8/layout/hierarchy1"/>
    <dgm:cxn modelId="{ACBB2F19-6302-411E-A421-E6D617DF54F6}" type="presParOf" srcId="{78AA2EBB-4F49-454B-A839-A442E2925958}" destId="{2DEF9F96-B2CC-441B-96B2-E65B10A2274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13D286-3BEF-4907-BD5F-05FE0DEFF940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accent4_2" csCatId="accent4" phldr="1"/>
      <dgm:spPr/>
      <dgm:t>
        <a:bodyPr/>
        <a:lstStyle/>
        <a:p>
          <a:endParaRPr lang="en-US"/>
        </a:p>
      </dgm:t>
    </dgm:pt>
    <dgm:pt modelId="{60755967-B0A6-444A-8982-F45D6643B384}">
      <dgm:prSet/>
      <dgm:spPr/>
      <dgm:t>
        <a:bodyPr/>
        <a:lstStyle/>
        <a:p>
          <a:r>
            <a:rPr lang="en-US"/>
            <a:t>Previous studies examine customers behaviours and satisfaction in fitness services.</a:t>
          </a:r>
        </a:p>
      </dgm:t>
    </dgm:pt>
    <dgm:pt modelId="{3313D3E5-C779-42E1-82E6-7F6A87252648}" type="parTrans" cxnId="{2C3A05C8-1A0A-4950-B500-A9417AF5F1FF}">
      <dgm:prSet/>
      <dgm:spPr/>
      <dgm:t>
        <a:bodyPr/>
        <a:lstStyle/>
        <a:p>
          <a:endParaRPr lang="en-US"/>
        </a:p>
      </dgm:t>
    </dgm:pt>
    <dgm:pt modelId="{041EFD47-5FCB-4238-842F-3B194CE5E811}" type="sibTrans" cxnId="{2C3A05C8-1A0A-4950-B500-A9417AF5F1FF}">
      <dgm:prSet/>
      <dgm:spPr/>
      <dgm:t>
        <a:bodyPr/>
        <a:lstStyle/>
        <a:p>
          <a:endParaRPr lang="en-US"/>
        </a:p>
      </dgm:t>
    </dgm:pt>
    <dgm:pt modelId="{E48C76EA-C2E0-42B9-A7DC-C99E51B53B35}">
      <dgm:prSet/>
      <dgm:spPr/>
      <dgm:t>
        <a:bodyPr/>
        <a:lstStyle/>
        <a:p>
          <a:r>
            <a:rPr lang="en-US"/>
            <a:t>The relationship between service quality and customer loyalty was under-explored, especially in Taichung.</a:t>
          </a:r>
        </a:p>
      </dgm:t>
    </dgm:pt>
    <dgm:pt modelId="{5F6E6DC1-D028-4A8E-9B1D-819C4014B6B2}" type="parTrans" cxnId="{F2280C85-1581-41A0-81B7-5DBE298B67A3}">
      <dgm:prSet/>
      <dgm:spPr/>
      <dgm:t>
        <a:bodyPr/>
        <a:lstStyle/>
        <a:p>
          <a:endParaRPr lang="en-US"/>
        </a:p>
      </dgm:t>
    </dgm:pt>
    <dgm:pt modelId="{461F4765-0CDE-45FA-8E73-B0B3A82F7C44}" type="sibTrans" cxnId="{F2280C85-1581-41A0-81B7-5DBE298B67A3}">
      <dgm:prSet/>
      <dgm:spPr/>
      <dgm:t>
        <a:bodyPr/>
        <a:lstStyle/>
        <a:p>
          <a:endParaRPr lang="en-US"/>
        </a:p>
      </dgm:t>
    </dgm:pt>
    <dgm:pt modelId="{8061F889-6B0D-4CC6-82A3-373D29FDF511}" type="pres">
      <dgm:prSet presAssocID="{D113D286-3BEF-4907-BD5F-05FE0DEFF940}" presName="root" presStyleCnt="0">
        <dgm:presLayoutVars>
          <dgm:dir/>
          <dgm:resizeHandles val="exact"/>
        </dgm:presLayoutVars>
      </dgm:prSet>
      <dgm:spPr/>
    </dgm:pt>
    <dgm:pt modelId="{3BB2F1ED-90BD-4F0A-B699-0702998AA6A0}" type="pres">
      <dgm:prSet presAssocID="{D113D286-3BEF-4907-BD5F-05FE0DEFF940}" presName="container" presStyleCnt="0">
        <dgm:presLayoutVars>
          <dgm:dir/>
          <dgm:resizeHandles val="exact"/>
        </dgm:presLayoutVars>
      </dgm:prSet>
      <dgm:spPr/>
    </dgm:pt>
    <dgm:pt modelId="{9E022E02-9DAB-4458-831F-ACB0F471FEBE}" type="pres">
      <dgm:prSet presAssocID="{60755967-B0A6-444A-8982-F45D6643B384}" presName="compNode" presStyleCnt="0"/>
      <dgm:spPr/>
    </dgm:pt>
    <dgm:pt modelId="{2F407EFA-B21A-48B8-B446-D7AD230B90B9}" type="pres">
      <dgm:prSet presAssocID="{60755967-B0A6-444A-8982-F45D6643B384}" presName="iconBgRect" presStyleLbl="bgShp" presStyleIdx="0" presStyleCnt="2"/>
      <dgm:spPr/>
    </dgm:pt>
    <dgm:pt modelId="{E2919651-A90F-458A-9E7F-9AD67A1D7D2E}" type="pres">
      <dgm:prSet presAssocID="{60755967-B0A6-444A-8982-F45D6643B384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啞鈴"/>
        </a:ext>
      </dgm:extLst>
    </dgm:pt>
    <dgm:pt modelId="{16D71053-01DD-41B1-B425-53A8B5E8A81F}" type="pres">
      <dgm:prSet presAssocID="{60755967-B0A6-444A-8982-F45D6643B384}" presName="spaceRect" presStyleCnt="0"/>
      <dgm:spPr/>
    </dgm:pt>
    <dgm:pt modelId="{ED86001E-BE8E-4F9B-879C-3E240E2898BB}" type="pres">
      <dgm:prSet presAssocID="{60755967-B0A6-444A-8982-F45D6643B384}" presName="textRect" presStyleLbl="revTx" presStyleIdx="0" presStyleCnt="2">
        <dgm:presLayoutVars>
          <dgm:chMax val="1"/>
          <dgm:chPref val="1"/>
        </dgm:presLayoutVars>
      </dgm:prSet>
      <dgm:spPr/>
    </dgm:pt>
    <dgm:pt modelId="{6999E54E-6303-4B17-9132-EFBF4FE13167}" type="pres">
      <dgm:prSet presAssocID="{041EFD47-5FCB-4238-842F-3B194CE5E811}" presName="sibTrans" presStyleLbl="sibTrans2D1" presStyleIdx="0" presStyleCnt="0"/>
      <dgm:spPr/>
    </dgm:pt>
    <dgm:pt modelId="{AC441461-EEF9-4FBA-82E5-9F1860F1409C}" type="pres">
      <dgm:prSet presAssocID="{E48C76EA-C2E0-42B9-A7DC-C99E51B53B35}" presName="compNode" presStyleCnt="0"/>
      <dgm:spPr/>
    </dgm:pt>
    <dgm:pt modelId="{F2DEE513-BAEA-4A5A-8D62-605C3DD93136}" type="pres">
      <dgm:prSet presAssocID="{E48C76EA-C2E0-42B9-A7DC-C99E51B53B35}" presName="iconBgRect" presStyleLbl="bgShp" presStyleIdx="1" presStyleCnt="2"/>
      <dgm:spPr/>
    </dgm:pt>
    <dgm:pt modelId="{DE9A9404-16D8-4C05-A718-527737EB8BBC}" type="pres">
      <dgm:prSet presAssocID="{E48C76EA-C2E0-42B9-A7DC-C99E51B53B35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ngel Face Outline"/>
        </a:ext>
      </dgm:extLst>
    </dgm:pt>
    <dgm:pt modelId="{D9E8A0CB-3837-44CC-87E2-3726F39422EE}" type="pres">
      <dgm:prSet presAssocID="{E48C76EA-C2E0-42B9-A7DC-C99E51B53B35}" presName="spaceRect" presStyleCnt="0"/>
      <dgm:spPr/>
    </dgm:pt>
    <dgm:pt modelId="{F1333A97-65DE-401F-8302-C4B492F7D0B5}" type="pres">
      <dgm:prSet presAssocID="{E48C76EA-C2E0-42B9-A7DC-C99E51B53B35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38E42E72-3BD4-4620-9715-99015E2618FA}" type="presOf" srcId="{041EFD47-5FCB-4238-842F-3B194CE5E811}" destId="{6999E54E-6303-4B17-9132-EFBF4FE13167}" srcOrd="0" destOrd="0" presId="urn:microsoft.com/office/officeart/2018/2/layout/IconCircleList"/>
    <dgm:cxn modelId="{F2280C85-1581-41A0-81B7-5DBE298B67A3}" srcId="{D113D286-3BEF-4907-BD5F-05FE0DEFF940}" destId="{E48C76EA-C2E0-42B9-A7DC-C99E51B53B35}" srcOrd="1" destOrd="0" parTransId="{5F6E6DC1-D028-4A8E-9B1D-819C4014B6B2}" sibTransId="{461F4765-0CDE-45FA-8E73-B0B3A82F7C44}"/>
    <dgm:cxn modelId="{E281A8BB-5E52-4F6C-BF06-05C79E29E637}" type="presOf" srcId="{60755967-B0A6-444A-8982-F45D6643B384}" destId="{ED86001E-BE8E-4F9B-879C-3E240E2898BB}" srcOrd="0" destOrd="0" presId="urn:microsoft.com/office/officeart/2018/2/layout/IconCircleList"/>
    <dgm:cxn modelId="{2C3A05C8-1A0A-4950-B500-A9417AF5F1FF}" srcId="{D113D286-3BEF-4907-BD5F-05FE0DEFF940}" destId="{60755967-B0A6-444A-8982-F45D6643B384}" srcOrd="0" destOrd="0" parTransId="{3313D3E5-C779-42E1-82E6-7F6A87252648}" sibTransId="{041EFD47-5FCB-4238-842F-3B194CE5E811}"/>
    <dgm:cxn modelId="{80C3FEDC-CE33-4A21-8883-8631575EAD15}" type="presOf" srcId="{E48C76EA-C2E0-42B9-A7DC-C99E51B53B35}" destId="{F1333A97-65DE-401F-8302-C4B492F7D0B5}" srcOrd="0" destOrd="0" presId="urn:microsoft.com/office/officeart/2018/2/layout/IconCircleList"/>
    <dgm:cxn modelId="{89F25CF5-1839-4231-B451-18A5DA8D4140}" type="presOf" srcId="{D113D286-3BEF-4907-BD5F-05FE0DEFF940}" destId="{8061F889-6B0D-4CC6-82A3-373D29FDF511}" srcOrd="0" destOrd="0" presId="urn:microsoft.com/office/officeart/2018/2/layout/IconCircleList"/>
    <dgm:cxn modelId="{7D6ECF12-8D47-40FB-A392-712BA38073FF}" type="presParOf" srcId="{8061F889-6B0D-4CC6-82A3-373D29FDF511}" destId="{3BB2F1ED-90BD-4F0A-B699-0702998AA6A0}" srcOrd="0" destOrd="0" presId="urn:microsoft.com/office/officeart/2018/2/layout/IconCircleList"/>
    <dgm:cxn modelId="{007A1880-1283-4F85-A3A2-FF989DF68E63}" type="presParOf" srcId="{3BB2F1ED-90BD-4F0A-B699-0702998AA6A0}" destId="{9E022E02-9DAB-4458-831F-ACB0F471FEBE}" srcOrd="0" destOrd="0" presId="urn:microsoft.com/office/officeart/2018/2/layout/IconCircleList"/>
    <dgm:cxn modelId="{9EACEF83-4BF1-4875-B499-21C9566D6033}" type="presParOf" srcId="{9E022E02-9DAB-4458-831F-ACB0F471FEBE}" destId="{2F407EFA-B21A-48B8-B446-D7AD230B90B9}" srcOrd="0" destOrd="0" presId="urn:microsoft.com/office/officeart/2018/2/layout/IconCircleList"/>
    <dgm:cxn modelId="{427CC43F-0DA1-448F-A412-7A412214F530}" type="presParOf" srcId="{9E022E02-9DAB-4458-831F-ACB0F471FEBE}" destId="{E2919651-A90F-458A-9E7F-9AD67A1D7D2E}" srcOrd="1" destOrd="0" presId="urn:microsoft.com/office/officeart/2018/2/layout/IconCircleList"/>
    <dgm:cxn modelId="{4F070670-FC6F-46F4-8015-A30D070A407B}" type="presParOf" srcId="{9E022E02-9DAB-4458-831F-ACB0F471FEBE}" destId="{16D71053-01DD-41B1-B425-53A8B5E8A81F}" srcOrd="2" destOrd="0" presId="urn:microsoft.com/office/officeart/2018/2/layout/IconCircleList"/>
    <dgm:cxn modelId="{AA2EEEAF-0798-48CB-B77B-87F50A811BC4}" type="presParOf" srcId="{9E022E02-9DAB-4458-831F-ACB0F471FEBE}" destId="{ED86001E-BE8E-4F9B-879C-3E240E2898BB}" srcOrd="3" destOrd="0" presId="urn:microsoft.com/office/officeart/2018/2/layout/IconCircleList"/>
    <dgm:cxn modelId="{2048433A-AAB9-43E8-8B4B-C172D4581CD5}" type="presParOf" srcId="{3BB2F1ED-90BD-4F0A-B699-0702998AA6A0}" destId="{6999E54E-6303-4B17-9132-EFBF4FE13167}" srcOrd="1" destOrd="0" presId="urn:microsoft.com/office/officeart/2018/2/layout/IconCircleList"/>
    <dgm:cxn modelId="{92ABAF13-2081-4249-A9B8-7E24B0080435}" type="presParOf" srcId="{3BB2F1ED-90BD-4F0A-B699-0702998AA6A0}" destId="{AC441461-EEF9-4FBA-82E5-9F1860F1409C}" srcOrd="2" destOrd="0" presId="urn:microsoft.com/office/officeart/2018/2/layout/IconCircleList"/>
    <dgm:cxn modelId="{BF4BC48A-8FAB-4C09-9A78-41BB88BF7F21}" type="presParOf" srcId="{AC441461-EEF9-4FBA-82E5-9F1860F1409C}" destId="{F2DEE513-BAEA-4A5A-8D62-605C3DD93136}" srcOrd="0" destOrd="0" presId="urn:microsoft.com/office/officeart/2018/2/layout/IconCircleList"/>
    <dgm:cxn modelId="{58515FC5-B8A3-4C98-9515-80882FDCB79C}" type="presParOf" srcId="{AC441461-EEF9-4FBA-82E5-9F1860F1409C}" destId="{DE9A9404-16D8-4C05-A718-527737EB8BBC}" srcOrd="1" destOrd="0" presId="urn:microsoft.com/office/officeart/2018/2/layout/IconCircleList"/>
    <dgm:cxn modelId="{C4A8ECC5-B9C3-4793-AB2B-2C20354EFA2E}" type="presParOf" srcId="{AC441461-EEF9-4FBA-82E5-9F1860F1409C}" destId="{D9E8A0CB-3837-44CC-87E2-3726F39422EE}" srcOrd="2" destOrd="0" presId="urn:microsoft.com/office/officeart/2018/2/layout/IconCircleList"/>
    <dgm:cxn modelId="{5A80DF79-EEEF-4563-8C97-402F847056FC}" type="presParOf" srcId="{AC441461-EEF9-4FBA-82E5-9F1860F1409C}" destId="{F1333A97-65DE-401F-8302-C4B492F7D0B5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9D06104-3342-48F6-B353-2EBD3CD0F6BA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zh-HK" altLang="en-US"/>
        </a:p>
      </dgm:t>
    </dgm:pt>
    <dgm:pt modelId="{37664F85-06BF-4BF5-9F4B-27620E5FEEED}">
      <dgm:prSet phldrT="[文字]"/>
      <dgm:spPr/>
      <dgm:t>
        <a:bodyPr/>
        <a:lstStyle/>
        <a:p>
          <a:r>
            <a:rPr lang="en-US" altLang="zh-HK" dirty="0"/>
            <a:t>Respondents</a:t>
          </a:r>
          <a:endParaRPr lang="zh-HK" altLang="en-US" dirty="0"/>
        </a:p>
      </dgm:t>
    </dgm:pt>
    <dgm:pt modelId="{7CC03008-BDE0-42A9-A35C-6550BC7E0957}" type="parTrans" cxnId="{43F3E78F-5593-45D5-9CDD-D2D2C861D8A0}">
      <dgm:prSet/>
      <dgm:spPr/>
      <dgm:t>
        <a:bodyPr/>
        <a:lstStyle/>
        <a:p>
          <a:endParaRPr lang="zh-HK" altLang="en-US"/>
        </a:p>
      </dgm:t>
    </dgm:pt>
    <dgm:pt modelId="{772F7E92-3EEA-421B-B5BD-92EE264E5630}" type="sibTrans" cxnId="{43F3E78F-5593-45D5-9CDD-D2D2C861D8A0}">
      <dgm:prSet/>
      <dgm:spPr/>
      <dgm:t>
        <a:bodyPr/>
        <a:lstStyle/>
        <a:p>
          <a:endParaRPr lang="zh-HK" altLang="en-US"/>
        </a:p>
      </dgm:t>
    </dgm:pt>
    <dgm:pt modelId="{190B16D4-5DBC-478D-AC78-007D3E5DC53F}">
      <dgm:prSet phldrT="[文字]"/>
      <dgm:spPr/>
      <dgm:t>
        <a:bodyPr/>
        <a:lstStyle/>
        <a:p>
          <a:r>
            <a:rPr lang="en-US" altLang="zh-HK" dirty="0"/>
            <a:t>18-50 years of age</a:t>
          </a:r>
          <a:endParaRPr lang="zh-HK" altLang="en-US" dirty="0"/>
        </a:p>
      </dgm:t>
    </dgm:pt>
    <dgm:pt modelId="{483550E8-4166-4F30-8E63-2847F5BF59E9}" type="parTrans" cxnId="{AD06B4F0-6EC6-430A-AA29-BAD599887A0B}">
      <dgm:prSet/>
      <dgm:spPr/>
      <dgm:t>
        <a:bodyPr/>
        <a:lstStyle/>
        <a:p>
          <a:endParaRPr lang="zh-HK" altLang="en-US"/>
        </a:p>
      </dgm:t>
    </dgm:pt>
    <dgm:pt modelId="{5F59F0D4-DA64-4E4D-AE9C-34FDCE258DBF}" type="sibTrans" cxnId="{AD06B4F0-6EC6-430A-AA29-BAD599887A0B}">
      <dgm:prSet/>
      <dgm:spPr/>
      <dgm:t>
        <a:bodyPr/>
        <a:lstStyle/>
        <a:p>
          <a:endParaRPr lang="zh-HK" altLang="en-US"/>
        </a:p>
      </dgm:t>
    </dgm:pt>
    <dgm:pt modelId="{FCEF813F-D7C1-4A47-A816-F0544B8996F4}">
      <dgm:prSet phldrT="[文字]"/>
      <dgm:spPr/>
      <dgm:t>
        <a:bodyPr/>
        <a:lstStyle/>
        <a:p>
          <a:r>
            <a:rPr lang="en-US" altLang="zh-HK" dirty="0"/>
            <a:t>At least 3 months of gym membership</a:t>
          </a:r>
          <a:endParaRPr lang="zh-HK" altLang="en-US" dirty="0"/>
        </a:p>
      </dgm:t>
    </dgm:pt>
    <dgm:pt modelId="{64B6F772-4282-4595-9EA8-694A75B73701}" type="parTrans" cxnId="{7D2E3A52-D508-49EF-9733-07FED7BA92D4}">
      <dgm:prSet/>
      <dgm:spPr/>
      <dgm:t>
        <a:bodyPr/>
        <a:lstStyle/>
        <a:p>
          <a:endParaRPr lang="zh-HK" altLang="en-US"/>
        </a:p>
      </dgm:t>
    </dgm:pt>
    <dgm:pt modelId="{C74AEED5-75BE-4CCF-9C84-1B506475DB27}" type="sibTrans" cxnId="{7D2E3A52-D508-49EF-9733-07FED7BA92D4}">
      <dgm:prSet/>
      <dgm:spPr/>
      <dgm:t>
        <a:bodyPr/>
        <a:lstStyle/>
        <a:p>
          <a:endParaRPr lang="zh-HK" altLang="en-US"/>
        </a:p>
      </dgm:t>
    </dgm:pt>
    <dgm:pt modelId="{F3DE5365-47E1-49FE-A79D-6716620B4AA1}">
      <dgm:prSet phldrT="[文字]"/>
      <dgm:spPr/>
      <dgm:t>
        <a:bodyPr/>
        <a:lstStyle/>
        <a:p>
          <a:r>
            <a:rPr lang="en-US" altLang="zh-HK" dirty="0"/>
            <a:t>Training 1-7 times a week</a:t>
          </a:r>
          <a:endParaRPr lang="zh-HK" altLang="en-US" dirty="0"/>
        </a:p>
      </dgm:t>
    </dgm:pt>
    <dgm:pt modelId="{0AEE7AD8-3526-4217-89D7-01E9BA201F4D}" type="parTrans" cxnId="{DBADF301-4F4D-4D41-9B2A-7E4A8C203365}">
      <dgm:prSet/>
      <dgm:spPr/>
      <dgm:t>
        <a:bodyPr/>
        <a:lstStyle/>
        <a:p>
          <a:endParaRPr lang="zh-HK" altLang="en-US"/>
        </a:p>
      </dgm:t>
    </dgm:pt>
    <dgm:pt modelId="{004A6399-8CE2-4D3B-A498-CCD8FA4AB9C1}" type="sibTrans" cxnId="{DBADF301-4F4D-4D41-9B2A-7E4A8C203365}">
      <dgm:prSet/>
      <dgm:spPr/>
      <dgm:t>
        <a:bodyPr/>
        <a:lstStyle/>
        <a:p>
          <a:endParaRPr lang="zh-HK" altLang="en-US"/>
        </a:p>
      </dgm:t>
    </dgm:pt>
    <dgm:pt modelId="{F1B9F223-8F28-4F8E-9BC2-A03AF7E1681B}" type="pres">
      <dgm:prSet presAssocID="{69D06104-3342-48F6-B353-2EBD3CD0F6BA}" presName="linear" presStyleCnt="0">
        <dgm:presLayoutVars>
          <dgm:animLvl val="lvl"/>
          <dgm:resizeHandles val="exact"/>
        </dgm:presLayoutVars>
      </dgm:prSet>
      <dgm:spPr/>
    </dgm:pt>
    <dgm:pt modelId="{E4D0A2E0-6506-4E1D-9A69-E59EB1EE4638}" type="pres">
      <dgm:prSet presAssocID="{37664F85-06BF-4BF5-9F4B-27620E5FEEED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308C6B2B-B633-4128-A1DC-2579C0D6C967}" type="pres">
      <dgm:prSet presAssocID="{37664F85-06BF-4BF5-9F4B-27620E5FEEED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DBADF301-4F4D-4D41-9B2A-7E4A8C203365}" srcId="{37664F85-06BF-4BF5-9F4B-27620E5FEEED}" destId="{F3DE5365-47E1-49FE-A79D-6716620B4AA1}" srcOrd="2" destOrd="0" parTransId="{0AEE7AD8-3526-4217-89D7-01E9BA201F4D}" sibTransId="{004A6399-8CE2-4D3B-A498-CCD8FA4AB9C1}"/>
    <dgm:cxn modelId="{271FFA38-BF50-433E-83D3-43AE9D005827}" type="presOf" srcId="{F3DE5365-47E1-49FE-A79D-6716620B4AA1}" destId="{308C6B2B-B633-4128-A1DC-2579C0D6C967}" srcOrd="0" destOrd="2" presId="urn:microsoft.com/office/officeart/2005/8/layout/vList2"/>
    <dgm:cxn modelId="{A4851F66-09C0-4896-92E1-2770E45BBFBC}" type="presOf" srcId="{37664F85-06BF-4BF5-9F4B-27620E5FEEED}" destId="{E4D0A2E0-6506-4E1D-9A69-E59EB1EE4638}" srcOrd="0" destOrd="0" presId="urn:microsoft.com/office/officeart/2005/8/layout/vList2"/>
    <dgm:cxn modelId="{125DB14F-685C-475E-A78D-CBC58AD1492E}" type="presOf" srcId="{190B16D4-5DBC-478D-AC78-007D3E5DC53F}" destId="{308C6B2B-B633-4128-A1DC-2579C0D6C967}" srcOrd="0" destOrd="0" presId="urn:microsoft.com/office/officeart/2005/8/layout/vList2"/>
    <dgm:cxn modelId="{7D2E3A52-D508-49EF-9733-07FED7BA92D4}" srcId="{37664F85-06BF-4BF5-9F4B-27620E5FEEED}" destId="{FCEF813F-D7C1-4A47-A816-F0544B8996F4}" srcOrd="1" destOrd="0" parTransId="{64B6F772-4282-4595-9EA8-694A75B73701}" sibTransId="{C74AEED5-75BE-4CCF-9C84-1B506475DB27}"/>
    <dgm:cxn modelId="{7F8ECF77-F049-43AE-9835-7FBC2E6D1FDE}" type="presOf" srcId="{69D06104-3342-48F6-B353-2EBD3CD0F6BA}" destId="{F1B9F223-8F28-4F8E-9BC2-A03AF7E1681B}" srcOrd="0" destOrd="0" presId="urn:microsoft.com/office/officeart/2005/8/layout/vList2"/>
    <dgm:cxn modelId="{43F3E78F-5593-45D5-9CDD-D2D2C861D8A0}" srcId="{69D06104-3342-48F6-B353-2EBD3CD0F6BA}" destId="{37664F85-06BF-4BF5-9F4B-27620E5FEEED}" srcOrd="0" destOrd="0" parTransId="{7CC03008-BDE0-42A9-A35C-6550BC7E0957}" sibTransId="{772F7E92-3EEA-421B-B5BD-92EE264E5630}"/>
    <dgm:cxn modelId="{2B5578A2-ACF6-40C4-A4D0-AD656383331D}" type="presOf" srcId="{FCEF813F-D7C1-4A47-A816-F0544B8996F4}" destId="{308C6B2B-B633-4128-A1DC-2579C0D6C967}" srcOrd="0" destOrd="1" presId="urn:microsoft.com/office/officeart/2005/8/layout/vList2"/>
    <dgm:cxn modelId="{AD06B4F0-6EC6-430A-AA29-BAD599887A0B}" srcId="{37664F85-06BF-4BF5-9F4B-27620E5FEEED}" destId="{190B16D4-5DBC-478D-AC78-007D3E5DC53F}" srcOrd="0" destOrd="0" parTransId="{483550E8-4166-4F30-8E63-2847F5BF59E9}" sibTransId="{5F59F0D4-DA64-4E4D-AE9C-34FDCE258DBF}"/>
    <dgm:cxn modelId="{FDD4A70D-89E9-4FA5-B264-96C68E4F479C}" type="presParOf" srcId="{F1B9F223-8F28-4F8E-9BC2-A03AF7E1681B}" destId="{E4D0A2E0-6506-4E1D-9A69-E59EB1EE4638}" srcOrd="0" destOrd="0" presId="urn:microsoft.com/office/officeart/2005/8/layout/vList2"/>
    <dgm:cxn modelId="{6C5C55B9-647A-462A-94BB-532CFF58A437}" type="presParOf" srcId="{F1B9F223-8F28-4F8E-9BC2-A03AF7E1681B}" destId="{308C6B2B-B633-4128-A1DC-2579C0D6C96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94C5D9D-D64E-4A38-B8FF-4326C808B797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bg_accent2_2" csCatId="accent2" phldr="1"/>
      <dgm:spPr/>
      <dgm:t>
        <a:bodyPr/>
        <a:lstStyle/>
        <a:p>
          <a:endParaRPr lang="zh-HK" altLang="en-US"/>
        </a:p>
      </dgm:t>
    </dgm:pt>
    <dgm:pt modelId="{EF8703D0-8210-44F9-BA43-9CA67A989F1F}">
      <dgm:prSet phldrT="[文字]"/>
      <dgm:spPr/>
      <dgm:t>
        <a:bodyPr/>
        <a:lstStyle/>
        <a:p>
          <a:r>
            <a:rPr lang="en-US" altLang="zh-HK"/>
            <a:t>Online questionnaires</a:t>
          </a:r>
          <a:endParaRPr lang="zh-HK" altLang="en-US"/>
        </a:p>
      </dgm:t>
    </dgm:pt>
    <dgm:pt modelId="{27CFA865-36A4-4ED4-8643-101C25BC5D81}" type="parTrans" cxnId="{92840EA5-59D0-4E6E-9724-576FA9F4BC90}">
      <dgm:prSet/>
      <dgm:spPr/>
      <dgm:t>
        <a:bodyPr/>
        <a:lstStyle/>
        <a:p>
          <a:endParaRPr lang="zh-HK" altLang="en-US"/>
        </a:p>
      </dgm:t>
    </dgm:pt>
    <dgm:pt modelId="{6A05EB03-9DB1-4273-AA05-2E85DFA90344}" type="sibTrans" cxnId="{92840EA5-59D0-4E6E-9724-576FA9F4BC90}">
      <dgm:prSet/>
      <dgm:spPr/>
      <dgm:t>
        <a:bodyPr/>
        <a:lstStyle/>
        <a:p>
          <a:endParaRPr lang="zh-HK" altLang="en-US"/>
        </a:p>
      </dgm:t>
    </dgm:pt>
    <dgm:pt modelId="{76FD3AD3-46C9-4DE2-BD76-DD3CFD67F82E}">
      <dgm:prSet phldrT="[文字]"/>
      <dgm:spPr/>
      <dgm:t>
        <a:bodyPr/>
        <a:lstStyle/>
        <a:p>
          <a:r>
            <a:rPr lang="en-US" altLang="zh-HK"/>
            <a:t>Hard-copy questionnaires</a:t>
          </a:r>
          <a:endParaRPr lang="zh-HK" altLang="en-US"/>
        </a:p>
      </dgm:t>
    </dgm:pt>
    <dgm:pt modelId="{377C8D25-53EB-4A32-B58E-DC48B4668189}" type="parTrans" cxnId="{4CFFA03B-295D-4963-9F61-CAB877563AF6}">
      <dgm:prSet/>
      <dgm:spPr/>
      <dgm:t>
        <a:bodyPr/>
        <a:lstStyle/>
        <a:p>
          <a:endParaRPr lang="zh-HK" altLang="en-US"/>
        </a:p>
      </dgm:t>
    </dgm:pt>
    <dgm:pt modelId="{8C47C7E1-0F7E-4760-994D-335945442549}" type="sibTrans" cxnId="{4CFFA03B-295D-4963-9F61-CAB877563AF6}">
      <dgm:prSet/>
      <dgm:spPr/>
      <dgm:t>
        <a:bodyPr/>
        <a:lstStyle/>
        <a:p>
          <a:endParaRPr lang="zh-HK" altLang="en-US"/>
        </a:p>
      </dgm:t>
    </dgm:pt>
    <dgm:pt modelId="{5A9A1668-6306-4B7A-877C-14F27AA2627E}">
      <dgm:prSet phldrT="[文字]"/>
      <dgm:spPr/>
      <dgm:t>
        <a:bodyPr/>
        <a:lstStyle/>
        <a:p>
          <a:r>
            <a:rPr lang="en-US" altLang="zh-HK"/>
            <a:t>96 questionnaires were distributed</a:t>
          </a:r>
          <a:endParaRPr lang="zh-HK" altLang="en-US"/>
        </a:p>
      </dgm:t>
    </dgm:pt>
    <dgm:pt modelId="{70A6083B-37FA-49F5-B704-9B4B0FDEB993}" type="parTrans" cxnId="{3C0FD542-37BC-4481-85BD-090B73DA6D40}">
      <dgm:prSet/>
      <dgm:spPr/>
      <dgm:t>
        <a:bodyPr/>
        <a:lstStyle/>
        <a:p>
          <a:endParaRPr lang="zh-HK" altLang="en-US"/>
        </a:p>
      </dgm:t>
    </dgm:pt>
    <dgm:pt modelId="{AAC69641-3B15-4874-8607-029745D0AF4A}" type="sibTrans" cxnId="{3C0FD542-37BC-4481-85BD-090B73DA6D40}">
      <dgm:prSet/>
      <dgm:spPr/>
      <dgm:t>
        <a:bodyPr/>
        <a:lstStyle/>
        <a:p>
          <a:endParaRPr lang="zh-HK" altLang="en-US"/>
        </a:p>
      </dgm:t>
    </dgm:pt>
    <dgm:pt modelId="{8388199B-A5A9-4CFA-809F-52B94C8B83D6}">
      <dgm:prSet phldrT="[文字]"/>
      <dgm:spPr/>
      <dgm:t>
        <a:bodyPr/>
        <a:lstStyle/>
        <a:p>
          <a:r>
            <a:rPr lang="en-US" altLang="zh-HK"/>
            <a:t>94 valid questionnaires were collected</a:t>
          </a:r>
          <a:endParaRPr lang="zh-HK" altLang="en-US"/>
        </a:p>
      </dgm:t>
    </dgm:pt>
    <dgm:pt modelId="{291BCEFA-28BE-4080-B901-D1D815B72C16}" type="parTrans" cxnId="{62E6F694-169E-42D7-9A3E-0BEDD1BCDDFE}">
      <dgm:prSet/>
      <dgm:spPr/>
      <dgm:t>
        <a:bodyPr/>
        <a:lstStyle/>
        <a:p>
          <a:endParaRPr lang="zh-HK" altLang="en-US"/>
        </a:p>
      </dgm:t>
    </dgm:pt>
    <dgm:pt modelId="{545C703D-6375-4E18-B8C3-35476F416834}" type="sibTrans" cxnId="{62E6F694-169E-42D7-9A3E-0BEDD1BCDDFE}">
      <dgm:prSet/>
      <dgm:spPr/>
      <dgm:t>
        <a:bodyPr/>
        <a:lstStyle/>
        <a:p>
          <a:endParaRPr lang="zh-HK" altLang="en-US"/>
        </a:p>
      </dgm:t>
    </dgm:pt>
    <dgm:pt modelId="{0256F706-9598-4E51-8B4A-A2DA56803EA4}">
      <dgm:prSet phldrT="[文字]"/>
      <dgm:spPr/>
      <dgm:t>
        <a:bodyPr/>
        <a:lstStyle/>
        <a:p>
          <a:r>
            <a:rPr lang="en-US" altLang="zh-HK"/>
            <a:t>Effective response rate was 97%</a:t>
          </a:r>
          <a:endParaRPr lang="zh-HK" altLang="en-US"/>
        </a:p>
      </dgm:t>
    </dgm:pt>
    <dgm:pt modelId="{B06EF4D7-B3EC-4479-AA12-03525219D759}" type="parTrans" cxnId="{80F19164-C7B4-4CA4-BCC9-050E315FB9F3}">
      <dgm:prSet/>
      <dgm:spPr/>
      <dgm:t>
        <a:bodyPr/>
        <a:lstStyle/>
        <a:p>
          <a:endParaRPr lang="zh-HK" altLang="en-US"/>
        </a:p>
      </dgm:t>
    </dgm:pt>
    <dgm:pt modelId="{2C618796-DA58-4740-86F7-1B12B53A08C9}" type="sibTrans" cxnId="{80F19164-C7B4-4CA4-BCC9-050E315FB9F3}">
      <dgm:prSet/>
      <dgm:spPr/>
      <dgm:t>
        <a:bodyPr/>
        <a:lstStyle/>
        <a:p>
          <a:endParaRPr lang="zh-HK" altLang="en-US"/>
        </a:p>
      </dgm:t>
    </dgm:pt>
    <dgm:pt modelId="{03562CA1-2344-4362-AEB5-EE7D0D4F06A6}" type="pres">
      <dgm:prSet presAssocID="{B94C5D9D-D64E-4A38-B8FF-4326C808B797}" presName="root" presStyleCnt="0">
        <dgm:presLayoutVars>
          <dgm:dir/>
          <dgm:resizeHandles val="exact"/>
        </dgm:presLayoutVars>
      </dgm:prSet>
      <dgm:spPr/>
    </dgm:pt>
    <dgm:pt modelId="{F8AD2617-7019-4B41-9AE7-3ABBE3EA193D}" type="pres">
      <dgm:prSet presAssocID="{B94C5D9D-D64E-4A38-B8FF-4326C808B797}" presName="container" presStyleCnt="0">
        <dgm:presLayoutVars>
          <dgm:dir/>
          <dgm:resizeHandles val="exact"/>
        </dgm:presLayoutVars>
      </dgm:prSet>
      <dgm:spPr/>
    </dgm:pt>
    <dgm:pt modelId="{B5E784E6-2598-448E-814F-EF52FEF01A4B}" type="pres">
      <dgm:prSet presAssocID="{EF8703D0-8210-44F9-BA43-9CA67A989F1F}" presName="compNode" presStyleCnt="0"/>
      <dgm:spPr/>
    </dgm:pt>
    <dgm:pt modelId="{7B81E4D1-CED9-4572-9B7A-BD693EB149F9}" type="pres">
      <dgm:prSet presAssocID="{EF8703D0-8210-44F9-BA43-9CA67A989F1F}" presName="iconBgRect" presStyleLbl="bgShp" presStyleIdx="0" presStyleCnt="5"/>
      <dgm:spPr/>
    </dgm:pt>
    <dgm:pt modelId="{EC12A087-3BCA-451B-B0A0-C97D6E261E64}" type="pres">
      <dgm:prSet presAssocID="{EF8703D0-8210-44F9-BA43-9CA67A989F1F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檢查清單"/>
        </a:ext>
      </dgm:extLst>
    </dgm:pt>
    <dgm:pt modelId="{04710F0E-5255-4C55-AF8D-963A4121D102}" type="pres">
      <dgm:prSet presAssocID="{EF8703D0-8210-44F9-BA43-9CA67A989F1F}" presName="spaceRect" presStyleCnt="0"/>
      <dgm:spPr/>
    </dgm:pt>
    <dgm:pt modelId="{5691A4B8-F987-48D4-AE86-1218F3D7AEC3}" type="pres">
      <dgm:prSet presAssocID="{EF8703D0-8210-44F9-BA43-9CA67A989F1F}" presName="textRect" presStyleLbl="revTx" presStyleIdx="0" presStyleCnt="5">
        <dgm:presLayoutVars>
          <dgm:chMax val="1"/>
          <dgm:chPref val="1"/>
        </dgm:presLayoutVars>
      </dgm:prSet>
      <dgm:spPr/>
    </dgm:pt>
    <dgm:pt modelId="{4475E87B-F64B-4150-8915-FA45C10A9D7F}" type="pres">
      <dgm:prSet presAssocID="{6A05EB03-9DB1-4273-AA05-2E85DFA90344}" presName="sibTrans" presStyleLbl="sibTrans2D1" presStyleIdx="0" presStyleCnt="0"/>
      <dgm:spPr/>
    </dgm:pt>
    <dgm:pt modelId="{0509AF85-1351-4939-A0D8-62AC54CEAA14}" type="pres">
      <dgm:prSet presAssocID="{76FD3AD3-46C9-4DE2-BD76-DD3CFD67F82E}" presName="compNode" presStyleCnt="0"/>
      <dgm:spPr/>
    </dgm:pt>
    <dgm:pt modelId="{289EFAB7-1915-4438-A809-286C845E5C22}" type="pres">
      <dgm:prSet presAssocID="{76FD3AD3-46C9-4DE2-BD76-DD3CFD67F82E}" presName="iconBgRect" presStyleLbl="bgShp" presStyleIdx="1" presStyleCnt="5"/>
      <dgm:spPr/>
    </dgm:pt>
    <dgm:pt modelId="{53BBFF73-4B09-440D-A31D-E392EBFD2BB8}" type="pres">
      <dgm:prSet presAssocID="{76FD3AD3-46C9-4DE2-BD76-DD3CFD67F82E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294FC89B-D5B8-4B12-93C7-87627BF46D66}" type="pres">
      <dgm:prSet presAssocID="{76FD3AD3-46C9-4DE2-BD76-DD3CFD67F82E}" presName="spaceRect" presStyleCnt="0"/>
      <dgm:spPr/>
    </dgm:pt>
    <dgm:pt modelId="{DB5C9F68-DED4-49EC-9401-7A6EE090FB18}" type="pres">
      <dgm:prSet presAssocID="{76FD3AD3-46C9-4DE2-BD76-DD3CFD67F82E}" presName="textRect" presStyleLbl="revTx" presStyleIdx="1" presStyleCnt="5">
        <dgm:presLayoutVars>
          <dgm:chMax val="1"/>
          <dgm:chPref val="1"/>
        </dgm:presLayoutVars>
      </dgm:prSet>
      <dgm:spPr/>
    </dgm:pt>
    <dgm:pt modelId="{3D83FB89-0925-4EC4-B3F0-0F731DA18B32}" type="pres">
      <dgm:prSet presAssocID="{8C47C7E1-0F7E-4760-994D-335945442549}" presName="sibTrans" presStyleLbl="sibTrans2D1" presStyleIdx="0" presStyleCnt="0"/>
      <dgm:spPr/>
    </dgm:pt>
    <dgm:pt modelId="{6B5F3AF5-2994-44DC-94DC-E5C7D1DDD9CD}" type="pres">
      <dgm:prSet presAssocID="{5A9A1668-6306-4B7A-877C-14F27AA2627E}" presName="compNode" presStyleCnt="0"/>
      <dgm:spPr/>
    </dgm:pt>
    <dgm:pt modelId="{45CF368E-2B06-4869-BEAD-0508E6E5729D}" type="pres">
      <dgm:prSet presAssocID="{5A9A1668-6306-4B7A-877C-14F27AA2627E}" presName="iconBgRect" presStyleLbl="bgShp" presStyleIdx="2" presStyleCnt="5"/>
      <dgm:spPr/>
    </dgm:pt>
    <dgm:pt modelId="{6D379A84-D970-434A-9E41-4069C27A878C}" type="pres">
      <dgm:prSet presAssocID="{5A9A1668-6306-4B7A-877C-14F27AA2627E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712EDD72-9C0B-4469-8E96-11F3B9D510CB}" type="pres">
      <dgm:prSet presAssocID="{5A9A1668-6306-4B7A-877C-14F27AA2627E}" presName="spaceRect" presStyleCnt="0"/>
      <dgm:spPr/>
    </dgm:pt>
    <dgm:pt modelId="{F8803BCE-4089-414D-AF8A-EB379F29C597}" type="pres">
      <dgm:prSet presAssocID="{5A9A1668-6306-4B7A-877C-14F27AA2627E}" presName="textRect" presStyleLbl="revTx" presStyleIdx="2" presStyleCnt="5">
        <dgm:presLayoutVars>
          <dgm:chMax val="1"/>
          <dgm:chPref val="1"/>
        </dgm:presLayoutVars>
      </dgm:prSet>
      <dgm:spPr/>
    </dgm:pt>
    <dgm:pt modelId="{777720F5-CB4B-4661-B2D0-EED8B729F6B3}" type="pres">
      <dgm:prSet presAssocID="{AAC69641-3B15-4874-8607-029745D0AF4A}" presName="sibTrans" presStyleLbl="sibTrans2D1" presStyleIdx="0" presStyleCnt="0"/>
      <dgm:spPr/>
    </dgm:pt>
    <dgm:pt modelId="{35CE6253-E5BF-44D7-9550-26D29B2D53CF}" type="pres">
      <dgm:prSet presAssocID="{8388199B-A5A9-4CFA-809F-52B94C8B83D6}" presName="compNode" presStyleCnt="0"/>
      <dgm:spPr/>
    </dgm:pt>
    <dgm:pt modelId="{67688A05-83A3-4FA9-BA80-E83CE43A8D47}" type="pres">
      <dgm:prSet presAssocID="{8388199B-A5A9-4CFA-809F-52B94C8B83D6}" presName="iconBgRect" presStyleLbl="bgShp" presStyleIdx="3" presStyleCnt="5"/>
      <dgm:spPr/>
    </dgm:pt>
    <dgm:pt modelId="{393AD87B-FA43-44B8-AFAE-25543C1C81EE}" type="pres">
      <dgm:prSet presAssocID="{8388199B-A5A9-4CFA-809F-52B94C8B83D6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核取記號"/>
        </a:ext>
      </dgm:extLst>
    </dgm:pt>
    <dgm:pt modelId="{D2CE23F2-3D28-4E15-A505-7904CE5052DB}" type="pres">
      <dgm:prSet presAssocID="{8388199B-A5A9-4CFA-809F-52B94C8B83D6}" presName="spaceRect" presStyleCnt="0"/>
      <dgm:spPr/>
    </dgm:pt>
    <dgm:pt modelId="{015CF9D9-03AB-4756-A51A-1BA32D95F868}" type="pres">
      <dgm:prSet presAssocID="{8388199B-A5A9-4CFA-809F-52B94C8B83D6}" presName="textRect" presStyleLbl="revTx" presStyleIdx="3" presStyleCnt="5">
        <dgm:presLayoutVars>
          <dgm:chMax val="1"/>
          <dgm:chPref val="1"/>
        </dgm:presLayoutVars>
      </dgm:prSet>
      <dgm:spPr/>
    </dgm:pt>
    <dgm:pt modelId="{BD0DA068-6A87-4700-A9FD-27C3404583EB}" type="pres">
      <dgm:prSet presAssocID="{545C703D-6375-4E18-B8C3-35476F416834}" presName="sibTrans" presStyleLbl="sibTrans2D1" presStyleIdx="0" presStyleCnt="0"/>
      <dgm:spPr/>
    </dgm:pt>
    <dgm:pt modelId="{1FB1D7CE-81EE-4639-821B-22E2D66F3ADB}" type="pres">
      <dgm:prSet presAssocID="{0256F706-9598-4E51-8B4A-A2DA56803EA4}" presName="compNode" presStyleCnt="0"/>
      <dgm:spPr/>
    </dgm:pt>
    <dgm:pt modelId="{C327F361-B773-47A0-861A-0229EAEF154A}" type="pres">
      <dgm:prSet presAssocID="{0256F706-9598-4E51-8B4A-A2DA56803EA4}" presName="iconBgRect" presStyleLbl="bgShp" presStyleIdx="4" presStyleCnt="5"/>
      <dgm:spPr/>
    </dgm:pt>
    <dgm:pt modelId="{1F5B1592-BD8A-4989-A584-C090DDBE621B}" type="pres">
      <dgm:prSet presAssocID="{0256F706-9598-4E51-8B4A-A2DA56803EA4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測量"/>
        </a:ext>
      </dgm:extLst>
    </dgm:pt>
    <dgm:pt modelId="{0DD46B2B-1D90-4442-870E-DBDAC38986B9}" type="pres">
      <dgm:prSet presAssocID="{0256F706-9598-4E51-8B4A-A2DA56803EA4}" presName="spaceRect" presStyleCnt="0"/>
      <dgm:spPr/>
    </dgm:pt>
    <dgm:pt modelId="{2E597CD9-698D-4A57-9A23-5251A4B4F9DE}" type="pres">
      <dgm:prSet presAssocID="{0256F706-9598-4E51-8B4A-A2DA56803EA4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46BD230C-D4B9-4714-AFC5-ABFF502776B7}" type="presOf" srcId="{EF8703D0-8210-44F9-BA43-9CA67A989F1F}" destId="{5691A4B8-F987-48D4-AE86-1218F3D7AEC3}" srcOrd="0" destOrd="0" presId="urn:microsoft.com/office/officeart/2018/2/layout/IconCircleList"/>
    <dgm:cxn modelId="{B909940F-BD69-46D5-A95A-F02A6825C0D2}" type="presOf" srcId="{B94C5D9D-D64E-4A38-B8FF-4326C808B797}" destId="{03562CA1-2344-4362-AEB5-EE7D0D4F06A6}" srcOrd="0" destOrd="0" presId="urn:microsoft.com/office/officeart/2018/2/layout/IconCircleList"/>
    <dgm:cxn modelId="{ACA6A427-DF48-4B68-AE2F-0D328CD4D752}" type="presOf" srcId="{8388199B-A5A9-4CFA-809F-52B94C8B83D6}" destId="{015CF9D9-03AB-4756-A51A-1BA32D95F868}" srcOrd="0" destOrd="0" presId="urn:microsoft.com/office/officeart/2018/2/layout/IconCircleList"/>
    <dgm:cxn modelId="{4089DA39-F0E7-43ED-B36D-230702C20EF2}" type="presOf" srcId="{5A9A1668-6306-4B7A-877C-14F27AA2627E}" destId="{F8803BCE-4089-414D-AF8A-EB379F29C597}" srcOrd="0" destOrd="0" presId="urn:microsoft.com/office/officeart/2018/2/layout/IconCircleList"/>
    <dgm:cxn modelId="{4CFFA03B-295D-4963-9F61-CAB877563AF6}" srcId="{B94C5D9D-D64E-4A38-B8FF-4326C808B797}" destId="{76FD3AD3-46C9-4DE2-BD76-DD3CFD67F82E}" srcOrd="1" destOrd="0" parTransId="{377C8D25-53EB-4A32-B58E-DC48B4668189}" sibTransId="{8C47C7E1-0F7E-4760-994D-335945442549}"/>
    <dgm:cxn modelId="{3C0FD542-37BC-4481-85BD-090B73DA6D40}" srcId="{B94C5D9D-D64E-4A38-B8FF-4326C808B797}" destId="{5A9A1668-6306-4B7A-877C-14F27AA2627E}" srcOrd="2" destOrd="0" parTransId="{70A6083B-37FA-49F5-B704-9B4B0FDEB993}" sibTransId="{AAC69641-3B15-4874-8607-029745D0AF4A}"/>
    <dgm:cxn modelId="{80F19164-C7B4-4CA4-BCC9-050E315FB9F3}" srcId="{B94C5D9D-D64E-4A38-B8FF-4326C808B797}" destId="{0256F706-9598-4E51-8B4A-A2DA56803EA4}" srcOrd="4" destOrd="0" parTransId="{B06EF4D7-B3EC-4479-AA12-03525219D759}" sibTransId="{2C618796-DA58-4740-86F7-1B12B53A08C9}"/>
    <dgm:cxn modelId="{F35EB153-374A-4434-BC27-5F35FD45AC9B}" type="presOf" srcId="{AAC69641-3B15-4874-8607-029745D0AF4A}" destId="{777720F5-CB4B-4661-B2D0-EED8B729F6B3}" srcOrd="0" destOrd="0" presId="urn:microsoft.com/office/officeart/2018/2/layout/IconCircleList"/>
    <dgm:cxn modelId="{4D46BE75-E1CB-422E-9916-13A6F2AC252E}" type="presOf" srcId="{76FD3AD3-46C9-4DE2-BD76-DD3CFD67F82E}" destId="{DB5C9F68-DED4-49EC-9401-7A6EE090FB18}" srcOrd="0" destOrd="0" presId="urn:microsoft.com/office/officeart/2018/2/layout/IconCircleList"/>
    <dgm:cxn modelId="{0E46FD8C-362E-4B14-B6D3-11DA3B49052C}" type="presOf" srcId="{0256F706-9598-4E51-8B4A-A2DA56803EA4}" destId="{2E597CD9-698D-4A57-9A23-5251A4B4F9DE}" srcOrd="0" destOrd="0" presId="urn:microsoft.com/office/officeart/2018/2/layout/IconCircleList"/>
    <dgm:cxn modelId="{62E6F694-169E-42D7-9A3E-0BEDD1BCDDFE}" srcId="{B94C5D9D-D64E-4A38-B8FF-4326C808B797}" destId="{8388199B-A5A9-4CFA-809F-52B94C8B83D6}" srcOrd="3" destOrd="0" parTransId="{291BCEFA-28BE-4080-B901-D1D815B72C16}" sibTransId="{545C703D-6375-4E18-B8C3-35476F416834}"/>
    <dgm:cxn modelId="{92840EA5-59D0-4E6E-9724-576FA9F4BC90}" srcId="{B94C5D9D-D64E-4A38-B8FF-4326C808B797}" destId="{EF8703D0-8210-44F9-BA43-9CA67A989F1F}" srcOrd="0" destOrd="0" parTransId="{27CFA865-36A4-4ED4-8643-101C25BC5D81}" sibTransId="{6A05EB03-9DB1-4273-AA05-2E85DFA90344}"/>
    <dgm:cxn modelId="{88FD6BAB-FD89-4064-BAF3-9AED620285A1}" type="presOf" srcId="{6A05EB03-9DB1-4273-AA05-2E85DFA90344}" destId="{4475E87B-F64B-4150-8915-FA45C10A9D7F}" srcOrd="0" destOrd="0" presId="urn:microsoft.com/office/officeart/2018/2/layout/IconCircleList"/>
    <dgm:cxn modelId="{92D64CE2-1D74-47F8-ABBF-AEB9B79305F6}" type="presOf" srcId="{8C47C7E1-0F7E-4760-994D-335945442549}" destId="{3D83FB89-0925-4EC4-B3F0-0F731DA18B32}" srcOrd="0" destOrd="0" presId="urn:microsoft.com/office/officeart/2018/2/layout/IconCircleList"/>
    <dgm:cxn modelId="{659887FC-F8FF-4889-83A8-5F064945F41F}" type="presOf" srcId="{545C703D-6375-4E18-B8C3-35476F416834}" destId="{BD0DA068-6A87-4700-A9FD-27C3404583EB}" srcOrd="0" destOrd="0" presId="urn:microsoft.com/office/officeart/2018/2/layout/IconCircleList"/>
    <dgm:cxn modelId="{07EBB3C6-E1A0-4E64-B123-E411E8B96615}" type="presParOf" srcId="{03562CA1-2344-4362-AEB5-EE7D0D4F06A6}" destId="{F8AD2617-7019-4B41-9AE7-3ABBE3EA193D}" srcOrd="0" destOrd="0" presId="urn:microsoft.com/office/officeart/2018/2/layout/IconCircleList"/>
    <dgm:cxn modelId="{ABEACBFC-8B6D-4847-A54D-B0457CF23BC0}" type="presParOf" srcId="{F8AD2617-7019-4B41-9AE7-3ABBE3EA193D}" destId="{B5E784E6-2598-448E-814F-EF52FEF01A4B}" srcOrd="0" destOrd="0" presId="urn:microsoft.com/office/officeart/2018/2/layout/IconCircleList"/>
    <dgm:cxn modelId="{E034D002-1C32-4ABA-A063-E151E924F670}" type="presParOf" srcId="{B5E784E6-2598-448E-814F-EF52FEF01A4B}" destId="{7B81E4D1-CED9-4572-9B7A-BD693EB149F9}" srcOrd="0" destOrd="0" presId="urn:microsoft.com/office/officeart/2018/2/layout/IconCircleList"/>
    <dgm:cxn modelId="{F497AE77-C196-4882-9831-FA8F7E78D8AF}" type="presParOf" srcId="{B5E784E6-2598-448E-814F-EF52FEF01A4B}" destId="{EC12A087-3BCA-451B-B0A0-C97D6E261E64}" srcOrd="1" destOrd="0" presId="urn:microsoft.com/office/officeart/2018/2/layout/IconCircleList"/>
    <dgm:cxn modelId="{B1D94B29-02BF-49BC-AA94-75EA4556B9CE}" type="presParOf" srcId="{B5E784E6-2598-448E-814F-EF52FEF01A4B}" destId="{04710F0E-5255-4C55-AF8D-963A4121D102}" srcOrd="2" destOrd="0" presId="urn:microsoft.com/office/officeart/2018/2/layout/IconCircleList"/>
    <dgm:cxn modelId="{E6A5CC07-2CD6-45CE-906F-1343F567C477}" type="presParOf" srcId="{B5E784E6-2598-448E-814F-EF52FEF01A4B}" destId="{5691A4B8-F987-48D4-AE86-1218F3D7AEC3}" srcOrd="3" destOrd="0" presId="urn:microsoft.com/office/officeart/2018/2/layout/IconCircleList"/>
    <dgm:cxn modelId="{376B2151-9ECF-47D8-B090-7BEED04AFA85}" type="presParOf" srcId="{F8AD2617-7019-4B41-9AE7-3ABBE3EA193D}" destId="{4475E87B-F64B-4150-8915-FA45C10A9D7F}" srcOrd="1" destOrd="0" presId="urn:microsoft.com/office/officeart/2018/2/layout/IconCircleList"/>
    <dgm:cxn modelId="{B774A5C0-E899-441D-8FCD-768891F634A1}" type="presParOf" srcId="{F8AD2617-7019-4B41-9AE7-3ABBE3EA193D}" destId="{0509AF85-1351-4939-A0D8-62AC54CEAA14}" srcOrd="2" destOrd="0" presId="urn:microsoft.com/office/officeart/2018/2/layout/IconCircleList"/>
    <dgm:cxn modelId="{A6EBD271-663B-403A-9A8B-57C305DBC366}" type="presParOf" srcId="{0509AF85-1351-4939-A0D8-62AC54CEAA14}" destId="{289EFAB7-1915-4438-A809-286C845E5C22}" srcOrd="0" destOrd="0" presId="urn:microsoft.com/office/officeart/2018/2/layout/IconCircleList"/>
    <dgm:cxn modelId="{3E910660-0B04-4053-ABB2-81966CCFAEBC}" type="presParOf" srcId="{0509AF85-1351-4939-A0D8-62AC54CEAA14}" destId="{53BBFF73-4B09-440D-A31D-E392EBFD2BB8}" srcOrd="1" destOrd="0" presId="urn:microsoft.com/office/officeart/2018/2/layout/IconCircleList"/>
    <dgm:cxn modelId="{5AF61386-D46B-4E98-8DA0-79A718289FB3}" type="presParOf" srcId="{0509AF85-1351-4939-A0D8-62AC54CEAA14}" destId="{294FC89B-D5B8-4B12-93C7-87627BF46D66}" srcOrd="2" destOrd="0" presId="urn:microsoft.com/office/officeart/2018/2/layout/IconCircleList"/>
    <dgm:cxn modelId="{70B7B071-6EC4-4663-AB9F-DAEEFFC9051D}" type="presParOf" srcId="{0509AF85-1351-4939-A0D8-62AC54CEAA14}" destId="{DB5C9F68-DED4-49EC-9401-7A6EE090FB18}" srcOrd="3" destOrd="0" presId="urn:microsoft.com/office/officeart/2018/2/layout/IconCircleList"/>
    <dgm:cxn modelId="{BDD495BC-4449-4915-BFE3-DD43F3588816}" type="presParOf" srcId="{F8AD2617-7019-4B41-9AE7-3ABBE3EA193D}" destId="{3D83FB89-0925-4EC4-B3F0-0F731DA18B32}" srcOrd="3" destOrd="0" presId="urn:microsoft.com/office/officeart/2018/2/layout/IconCircleList"/>
    <dgm:cxn modelId="{69752006-47BB-4511-B271-96B7F5388E34}" type="presParOf" srcId="{F8AD2617-7019-4B41-9AE7-3ABBE3EA193D}" destId="{6B5F3AF5-2994-44DC-94DC-E5C7D1DDD9CD}" srcOrd="4" destOrd="0" presId="urn:microsoft.com/office/officeart/2018/2/layout/IconCircleList"/>
    <dgm:cxn modelId="{9F902C4E-833A-4035-9B51-47FD510BDE09}" type="presParOf" srcId="{6B5F3AF5-2994-44DC-94DC-E5C7D1DDD9CD}" destId="{45CF368E-2B06-4869-BEAD-0508E6E5729D}" srcOrd="0" destOrd="0" presId="urn:microsoft.com/office/officeart/2018/2/layout/IconCircleList"/>
    <dgm:cxn modelId="{A321CCD8-29CB-4076-A029-EE1ABA0A50BB}" type="presParOf" srcId="{6B5F3AF5-2994-44DC-94DC-E5C7D1DDD9CD}" destId="{6D379A84-D970-434A-9E41-4069C27A878C}" srcOrd="1" destOrd="0" presId="urn:microsoft.com/office/officeart/2018/2/layout/IconCircleList"/>
    <dgm:cxn modelId="{1E8E4395-E9F1-43F3-AB6F-4CD9E4AC80EB}" type="presParOf" srcId="{6B5F3AF5-2994-44DC-94DC-E5C7D1DDD9CD}" destId="{712EDD72-9C0B-4469-8E96-11F3B9D510CB}" srcOrd="2" destOrd="0" presId="urn:microsoft.com/office/officeart/2018/2/layout/IconCircleList"/>
    <dgm:cxn modelId="{C1E7E651-60A5-4375-8DEB-4E5301CAEE8E}" type="presParOf" srcId="{6B5F3AF5-2994-44DC-94DC-E5C7D1DDD9CD}" destId="{F8803BCE-4089-414D-AF8A-EB379F29C597}" srcOrd="3" destOrd="0" presId="urn:microsoft.com/office/officeart/2018/2/layout/IconCircleList"/>
    <dgm:cxn modelId="{A7C391BA-C3D1-40F3-A4C3-2C44B8B15E4B}" type="presParOf" srcId="{F8AD2617-7019-4B41-9AE7-3ABBE3EA193D}" destId="{777720F5-CB4B-4661-B2D0-EED8B729F6B3}" srcOrd="5" destOrd="0" presId="urn:microsoft.com/office/officeart/2018/2/layout/IconCircleList"/>
    <dgm:cxn modelId="{1DCA2F0D-85FB-4E46-BC57-41564F9990E1}" type="presParOf" srcId="{F8AD2617-7019-4B41-9AE7-3ABBE3EA193D}" destId="{35CE6253-E5BF-44D7-9550-26D29B2D53CF}" srcOrd="6" destOrd="0" presId="urn:microsoft.com/office/officeart/2018/2/layout/IconCircleList"/>
    <dgm:cxn modelId="{74CDA3BC-91A1-4D24-B363-F294D72BDB66}" type="presParOf" srcId="{35CE6253-E5BF-44D7-9550-26D29B2D53CF}" destId="{67688A05-83A3-4FA9-BA80-E83CE43A8D47}" srcOrd="0" destOrd="0" presId="urn:microsoft.com/office/officeart/2018/2/layout/IconCircleList"/>
    <dgm:cxn modelId="{3379443B-3651-45B9-9E1E-4F4AB25E9F56}" type="presParOf" srcId="{35CE6253-E5BF-44D7-9550-26D29B2D53CF}" destId="{393AD87B-FA43-44B8-AFAE-25543C1C81EE}" srcOrd="1" destOrd="0" presId="urn:microsoft.com/office/officeart/2018/2/layout/IconCircleList"/>
    <dgm:cxn modelId="{A55901DE-2248-4812-B4DA-FF6D3AB66469}" type="presParOf" srcId="{35CE6253-E5BF-44D7-9550-26D29B2D53CF}" destId="{D2CE23F2-3D28-4E15-A505-7904CE5052DB}" srcOrd="2" destOrd="0" presId="urn:microsoft.com/office/officeart/2018/2/layout/IconCircleList"/>
    <dgm:cxn modelId="{C1E8E467-1001-4E2E-8C8E-FF4CC76AACD0}" type="presParOf" srcId="{35CE6253-E5BF-44D7-9550-26D29B2D53CF}" destId="{015CF9D9-03AB-4756-A51A-1BA32D95F868}" srcOrd="3" destOrd="0" presId="urn:microsoft.com/office/officeart/2018/2/layout/IconCircleList"/>
    <dgm:cxn modelId="{4ADAA279-ABDF-4FC2-A68E-45373CD7086D}" type="presParOf" srcId="{F8AD2617-7019-4B41-9AE7-3ABBE3EA193D}" destId="{BD0DA068-6A87-4700-A9FD-27C3404583EB}" srcOrd="7" destOrd="0" presId="urn:microsoft.com/office/officeart/2018/2/layout/IconCircleList"/>
    <dgm:cxn modelId="{8CF68CA7-DF7A-4DA0-9648-C1F4F327CF13}" type="presParOf" srcId="{F8AD2617-7019-4B41-9AE7-3ABBE3EA193D}" destId="{1FB1D7CE-81EE-4639-821B-22E2D66F3ADB}" srcOrd="8" destOrd="0" presId="urn:microsoft.com/office/officeart/2018/2/layout/IconCircleList"/>
    <dgm:cxn modelId="{129E9A10-4126-403C-AF4F-684304B1B0FE}" type="presParOf" srcId="{1FB1D7CE-81EE-4639-821B-22E2D66F3ADB}" destId="{C327F361-B773-47A0-861A-0229EAEF154A}" srcOrd="0" destOrd="0" presId="urn:microsoft.com/office/officeart/2018/2/layout/IconCircleList"/>
    <dgm:cxn modelId="{8BEE9E93-2BD0-4487-8EBA-96131AA3589F}" type="presParOf" srcId="{1FB1D7CE-81EE-4639-821B-22E2D66F3ADB}" destId="{1F5B1592-BD8A-4989-A584-C090DDBE621B}" srcOrd="1" destOrd="0" presId="urn:microsoft.com/office/officeart/2018/2/layout/IconCircleList"/>
    <dgm:cxn modelId="{C41D3B95-6818-4DDA-B974-3E731FB51DEF}" type="presParOf" srcId="{1FB1D7CE-81EE-4639-821B-22E2D66F3ADB}" destId="{0DD46B2B-1D90-4442-870E-DBDAC38986B9}" srcOrd="2" destOrd="0" presId="urn:microsoft.com/office/officeart/2018/2/layout/IconCircleList"/>
    <dgm:cxn modelId="{1E113B58-99FD-4B56-A69C-06F610E3AEBF}" type="presParOf" srcId="{1FB1D7CE-81EE-4639-821B-22E2D66F3ADB}" destId="{2E597CD9-698D-4A57-9A23-5251A4B4F9DE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B79D33E-A4A5-4141-BBBB-1ED92C774F1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2_2" csCatId="accent2" phldr="1"/>
      <dgm:spPr/>
      <dgm:t>
        <a:bodyPr/>
        <a:lstStyle/>
        <a:p>
          <a:endParaRPr lang="en-US"/>
        </a:p>
      </dgm:t>
    </dgm:pt>
    <dgm:pt modelId="{FE010621-8DCA-4022-B364-E36B97DB5F05}">
      <dgm:prSet/>
      <dgm:spPr/>
      <dgm:t>
        <a:bodyPr/>
        <a:lstStyle/>
        <a:p>
          <a:r>
            <a:rPr lang="en-US"/>
            <a:t>The characteristics of service quality in responsiveness would positively affect customer loyalty.</a:t>
          </a:r>
        </a:p>
      </dgm:t>
    </dgm:pt>
    <dgm:pt modelId="{89B1AC64-310C-4D6C-A9DD-49C791854CC3}" type="parTrans" cxnId="{414DDCEA-D8C1-4A33-8148-28D7FD608BD8}">
      <dgm:prSet/>
      <dgm:spPr/>
      <dgm:t>
        <a:bodyPr/>
        <a:lstStyle/>
        <a:p>
          <a:endParaRPr lang="en-US"/>
        </a:p>
      </dgm:t>
    </dgm:pt>
    <dgm:pt modelId="{7E330D13-548E-4F0F-AC8A-D44E0B8EF6C4}" type="sibTrans" cxnId="{414DDCEA-D8C1-4A33-8148-28D7FD608BD8}">
      <dgm:prSet/>
      <dgm:spPr/>
      <dgm:t>
        <a:bodyPr/>
        <a:lstStyle/>
        <a:p>
          <a:endParaRPr lang="en-US"/>
        </a:p>
      </dgm:t>
    </dgm:pt>
    <dgm:pt modelId="{5E5345E2-E736-42CF-A738-5778F9FE9518}">
      <dgm:prSet/>
      <dgm:spPr/>
      <dgm:t>
        <a:bodyPr/>
        <a:lstStyle/>
        <a:p>
          <a:r>
            <a:rPr lang="en-US"/>
            <a:t>The characteristics of service quality in empathy would positively affect customer loyalty. </a:t>
          </a:r>
        </a:p>
      </dgm:t>
    </dgm:pt>
    <dgm:pt modelId="{D7B23B7F-8AFB-4A03-B307-ABEFB6AA944E}" type="parTrans" cxnId="{B0EA8562-4CE9-4917-BBE6-A04B9DF3B42F}">
      <dgm:prSet/>
      <dgm:spPr/>
      <dgm:t>
        <a:bodyPr/>
        <a:lstStyle/>
        <a:p>
          <a:endParaRPr lang="en-US"/>
        </a:p>
      </dgm:t>
    </dgm:pt>
    <dgm:pt modelId="{4160F1A5-A193-4EAE-9856-7EBDF06F2DC5}" type="sibTrans" cxnId="{B0EA8562-4CE9-4917-BBE6-A04B9DF3B42F}">
      <dgm:prSet/>
      <dgm:spPr/>
      <dgm:t>
        <a:bodyPr/>
        <a:lstStyle/>
        <a:p>
          <a:endParaRPr lang="en-US"/>
        </a:p>
      </dgm:t>
    </dgm:pt>
    <dgm:pt modelId="{8596DDF3-A2E7-4E0E-AB14-BD1B601FCBAC}">
      <dgm:prSet/>
      <dgm:spPr/>
      <dgm:t>
        <a:bodyPr/>
        <a:lstStyle/>
        <a:p>
          <a:r>
            <a:rPr lang="en-US"/>
            <a:t>The managerial implication of this research is that fitness clubs need to provide effective services, pay more attention to customer needs and respond to customer enquiries quickly.</a:t>
          </a:r>
        </a:p>
      </dgm:t>
    </dgm:pt>
    <dgm:pt modelId="{076AE95F-5BB6-410C-BEB1-4EF13BF045AC}" type="parTrans" cxnId="{1AF5BC4F-10D4-4DA8-AC13-52D20DEF393B}">
      <dgm:prSet/>
      <dgm:spPr/>
      <dgm:t>
        <a:bodyPr/>
        <a:lstStyle/>
        <a:p>
          <a:endParaRPr lang="en-US"/>
        </a:p>
      </dgm:t>
    </dgm:pt>
    <dgm:pt modelId="{FCE06951-2DBF-4E5F-A6CD-3CAE90AA77E3}" type="sibTrans" cxnId="{1AF5BC4F-10D4-4DA8-AC13-52D20DEF393B}">
      <dgm:prSet/>
      <dgm:spPr/>
      <dgm:t>
        <a:bodyPr/>
        <a:lstStyle/>
        <a:p>
          <a:endParaRPr lang="en-US"/>
        </a:p>
      </dgm:t>
    </dgm:pt>
    <dgm:pt modelId="{EF2FA06C-EC1C-479C-9FE0-1169FEFB5AD0}" type="pres">
      <dgm:prSet presAssocID="{6B79D33E-A4A5-4141-BBBB-1ED92C774F1C}" presName="root" presStyleCnt="0">
        <dgm:presLayoutVars>
          <dgm:dir/>
          <dgm:resizeHandles val="exact"/>
        </dgm:presLayoutVars>
      </dgm:prSet>
      <dgm:spPr/>
    </dgm:pt>
    <dgm:pt modelId="{B31A004C-2C60-4523-B293-5F735BB2E4C8}" type="pres">
      <dgm:prSet presAssocID="{FE010621-8DCA-4022-B364-E36B97DB5F05}" presName="compNode" presStyleCnt="0"/>
      <dgm:spPr/>
    </dgm:pt>
    <dgm:pt modelId="{167352E3-F917-4766-8C5F-F0208815F90F}" type="pres">
      <dgm:prSet presAssocID="{FE010621-8DCA-4022-B364-E36B97DB5F05}" presName="bgRect" presStyleLbl="bgShp" presStyleIdx="0" presStyleCnt="3"/>
      <dgm:spPr/>
    </dgm:pt>
    <dgm:pt modelId="{C11A4FFB-E0D7-4315-B410-F777D894BD29}" type="pres">
      <dgm:prSet presAssocID="{FE010621-8DCA-4022-B364-E36B97DB5F0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握手"/>
        </a:ext>
      </dgm:extLst>
    </dgm:pt>
    <dgm:pt modelId="{F6181CF3-242A-4E98-B86B-79AFD2DFEB69}" type="pres">
      <dgm:prSet presAssocID="{FE010621-8DCA-4022-B364-E36B97DB5F05}" presName="spaceRect" presStyleCnt="0"/>
      <dgm:spPr/>
    </dgm:pt>
    <dgm:pt modelId="{CC5AFF85-4913-4C0B-8F24-F82FFA4EC1DA}" type="pres">
      <dgm:prSet presAssocID="{FE010621-8DCA-4022-B364-E36B97DB5F05}" presName="parTx" presStyleLbl="revTx" presStyleIdx="0" presStyleCnt="3">
        <dgm:presLayoutVars>
          <dgm:chMax val="0"/>
          <dgm:chPref val="0"/>
        </dgm:presLayoutVars>
      </dgm:prSet>
      <dgm:spPr/>
    </dgm:pt>
    <dgm:pt modelId="{B5C11D4B-9B62-4A91-A5F4-F29A6B2B7C80}" type="pres">
      <dgm:prSet presAssocID="{7E330D13-548E-4F0F-AC8A-D44E0B8EF6C4}" presName="sibTrans" presStyleCnt="0"/>
      <dgm:spPr/>
    </dgm:pt>
    <dgm:pt modelId="{E60393DD-8FE6-4474-BE4F-FA0E314CDAA7}" type="pres">
      <dgm:prSet presAssocID="{5E5345E2-E736-42CF-A738-5778F9FE9518}" presName="compNode" presStyleCnt="0"/>
      <dgm:spPr/>
    </dgm:pt>
    <dgm:pt modelId="{E0EF26DE-FE00-4612-B467-D85FB7629D0B}" type="pres">
      <dgm:prSet presAssocID="{5E5345E2-E736-42CF-A738-5778F9FE9518}" presName="bgRect" presStyleLbl="bgShp" presStyleIdx="1" presStyleCnt="3"/>
      <dgm:spPr/>
    </dgm:pt>
    <dgm:pt modelId="{B4792B15-B19B-4306-94FA-B0EBF71FD3C1}" type="pres">
      <dgm:prSet presAssocID="{5E5345E2-E736-42CF-A738-5778F9FE951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心形"/>
        </a:ext>
      </dgm:extLst>
    </dgm:pt>
    <dgm:pt modelId="{D226E5F8-DFEE-4A68-957D-CB3A22DA8451}" type="pres">
      <dgm:prSet presAssocID="{5E5345E2-E736-42CF-A738-5778F9FE9518}" presName="spaceRect" presStyleCnt="0"/>
      <dgm:spPr/>
    </dgm:pt>
    <dgm:pt modelId="{91D9B4E4-EDB9-4F22-8C20-43F9CFCF69F7}" type="pres">
      <dgm:prSet presAssocID="{5E5345E2-E736-42CF-A738-5778F9FE9518}" presName="parTx" presStyleLbl="revTx" presStyleIdx="1" presStyleCnt="3">
        <dgm:presLayoutVars>
          <dgm:chMax val="0"/>
          <dgm:chPref val="0"/>
        </dgm:presLayoutVars>
      </dgm:prSet>
      <dgm:spPr/>
    </dgm:pt>
    <dgm:pt modelId="{2F38737F-43C7-4644-A9A3-484BAE92CF04}" type="pres">
      <dgm:prSet presAssocID="{4160F1A5-A193-4EAE-9856-7EBDF06F2DC5}" presName="sibTrans" presStyleCnt="0"/>
      <dgm:spPr/>
    </dgm:pt>
    <dgm:pt modelId="{FB65D7B7-C71A-4A19-9C97-870D3BD0E432}" type="pres">
      <dgm:prSet presAssocID="{8596DDF3-A2E7-4E0E-AB14-BD1B601FCBAC}" presName="compNode" presStyleCnt="0"/>
      <dgm:spPr/>
    </dgm:pt>
    <dgm:pt modelId="{F64B5531-803D-4F79-8E0F-5776458296BC}" type="pres">
      <dgm:prSet presAssocID="{8596DDF3-A2E7-4E0E-AB14-BD1B601FCBAC}" presName="bgRect" presStyleLbl="bgShp" presStyleIdx="2" presStyleCnt="3"/>
      <dgm:spPr/>
    </dgm:pt>
    <dgm:pt modelId="{3AF1498A-D2E3-4BD5-A9B7-D1500FE7344B}" type="pres">
      <dgm:prSet presAssocID="{8596DDF3-A2E7-4E0E-AB14-BD1B601FCBA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啞鈴"/>
        </a:ext>
      </dgm:extLst>
    </dgm:pt>
    <dgm:pt modelId="{929DC680-6AD6-4368-B2DB-2A516A138BB8}" type="pres">
      <dgm:prSet presAssocID="{8596DDF3-A2E7-4E0E-AB14-BD1B601FCBAC}" presName="spaceRect" presStyleCnt="0"/>
      <dgm:spPr/>
    </dgm:pt>
    <dgm:pt modelId="{022D430B-E386-4A8B-9AF3-C83D4B9D661A}" type="pres">
      <dgm:prSet presAssocID="{8596DDF3-A2E7-4E0E-AB14-BD1B601FCBAC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0F332823-B098-4F69-A3E3-605F79D24A60}" type="presOf" srcId="{6B79D33E-A4A5-4141-BBBB-1ED92C774F1C}" destId="{EF2FA06C-EC1C-479C-9FE0-1169FEFB5AD0}" srcOrd="0" destOrd="0" presId="urn:microsoft.com/office/officeart/2018/2/layout/IconVerticalSolidList"/>
    <dgm:cxn modelId="{7BFDE82F-F263-4DCB-A865-BD5818DE0AE9}" type="presOf" srcId="{5E5345E2-E736-42CF-A738-5778F9FE9518}" destId="{91D9B4E4-EDB9-4F22-8C20-43F9CFCF69F7}" srcOrd="0" destOrd="0" presId="urn:microsoft.com/office/officeart/2018/2/layout/IconVerticalSolidList"/>
    <dgm:cxn modelId="{DB951132-E9F0-4083-A12E-EEAECB529BED}" type="presOf" srcId="{8596DDF3-A2E7-4E0E-AB14-BD1B601FCBAC}" destId="{022D430B-E386-4A8B-9AF3-C83D4B9D661A}" srcOrd="0" destOrd="0" presId="urn:microsoft.com/office/officeart/2018/2/layout/IconVerticalSolidList"/>
    <dgm:cxn modelId="{B0EA8562-4CE9-4917-BBE6-A04B9DF3B42F}" srcId="{6B79D33E-A4A5-4141-BBBB-1ED92C774F1C}" destId="{5E5345E2-E736-42CF-A738-5778F9FE9518}" srcOrd="1" destOrd="0" parTransId="{D7B23B7F-8AFB-4A03-B307-ABEFB6AA944E}" sibTransId="{4160F1A5-A193-4EAE-9856-7EBDF06F2DC5}"/>
    <dgm:cxn modelId="{BE081143-6AE8-4BFE-9603-203A00AD16CA}" type="presOf" srcId="{FE010621-8DCA-4022-B364-E36B97DB5F05}" destId="{CC5AFF85-4913-4C0B-8F24-F82FFA4EC1DA}" srcOrd="0" destOrd="0" presId="urn:microsoft.com/office/officeart/2018/2/layout/IconVerticalSolidList"/>
    <dgm:cxn modelId="{1AF5BC4F-10D4-4DA8-AC13-52D20DEF393B}" srcId="{6B79D33E-A4A5-4141-BBBB-1ED92C774F1C}" destId="{8596DDF3-A2E7-4E0E-AB14-BD1B601FCBAC}" srcOrd="2" destOrd="0" parTransId="{076AE95F-5BB6-410C-BEB1-4EF13BF045AC}" sibTransId="{FCE06951-2DBF-4E5F-A6CD-3CAE90AA77E3}"/>
    <dgm:cxn modelId="{414DDCEA-D8C1-4A33-8148-28D7FD608BD8}" srcId="{6B79D33E-A4A5-4141-BBBB-1ED92C774F1C}" destId="{FE010621-8DCA-4022-B364-E36B97DB5F05}" srcOrd="0" destOrd="0" parTransId="{89B1AC64-310C-4D6C-A9DD-49C791854CC3}" sibTransId="{7E330D13-548E-4F0F-AC8A-D44E0B8EF6C4}"/>
    <dgm:cxn modelId="{47D10CF2-D564-492D-A556-B2A298759672}" type="presParOf" srcId="{EF2FA06C-EC1C-479C-9FE0-1169FEFB5AD0}" destId="{B31A004C-2C60-4523-B293-5F735BB2E4C8}" srcOrd="0" destOrd="0" presId="urn:microsoft.com/office/officeart/2018/2/layout/IconVerticalSolidList"/>
    <dgm:cxn modelId="{3EF20F98-F18D-4AC4-A448-7C247D2979D1}" type="presParOf" srcId="{B31A004C-2C60-4523-B293-5F735BB2E4C8}" destId="{167352E3-F917-4766-8C5F-F0208815F90F}" srcOrd="0" destOrd="0" presId="urn:microsoft.com/office/officeart/2018/2/layout/IconVerticalSolidList"/>
    <dgm:cxn modelId="{F10DC5BD-E68A-4ED9-8DCA-14E8A5F2CEBA}" type="presParOf" srcId="{B31A004C-2C60-4523-B293-5F735BB2E4C8}" destId="{C11A4FFB-E0D7-4315-B410-F777D894BD29}" srcOrd="1" destOrd="0" presId="urn:microsoft.com/office/officeart/2018/2/layout/IconVerticalSolidList"/>
    <dgm:cxn modelId="{19F3D442-302F-4EBC-BB72-CCC84A2577BF}" type="presParOf" srcId="{B31A004C-2C60-4523-B293-5F735BB2E4C8}" destId="{F6181CF3-242A-4E98-B86B-79AFD2DFEB69}" srcOrd="2" destOrd="0" presId="urn:microsoft.com/office/officeart/2018/2/layout/IconVerticalSolidList"/>
    <dgm:cxn modelId="{A543D472-E5BF-43E4-9939-56541D072475}" type="presParOf" srcId="{B31A004C-2C60-4523-B293-5F735BB2E4C8}" destId="{CC5AFF85-4913-4C0B-8F24-F82FFA4EC1DA}" srcOrd="3" destOrd="0" presId="urn:microsoft.com/office/officeart/2018/2/layout/IconVerticalSolidList"/>
    <dgm:cxn modelId="{9DD1B9E9-D647-4BD9-BC86-23CE0E45301C}" type="presParOf" srcId="{EF2FA06C-EC1C-479C-9FE0-1169FEFB5AD0}" destId="{B5C11D4B-9B62-4A91-A5F4-F29A6B2B7C80}" srcOrd="1" destOrd="0" presId="urn:microsoft.com/office/officeart/2018/2/layout/IconVerticalSolidList"/>
    <dgm:cxn modelId="{D9737489-6C7C-4FFA-8866-3FB01C1B23E2}" type="presParOf" srcId="{EF2FA06C-EC1C-479C-9FE0-1169FEFB5AD0}" destId="{E60393DD-8FE6-4474-BE4F-FA0E314CDAA7}" srcOrd="2" destOrd="0" presId="urn:microsoft.com/office/officeart/2018/2/layout/IconVerticalSolidList"/>
    <dgm:cxn modelId="{F4EE3CFE-44AF-41F8-8DA7-14BC55E173D9}" type="presParOf" srcId="{E60393DD-8FE6-4474-BE4F-FA0E314CDAA7}" destId="{E0EF26DE-FE00-4612-B467-D85FB7629D0B}" srcOrd="0" destOrd="0" presId="urn:microsoft.com/office/officeart/2018/2/layout/IconVerticalSolidList"/>
    <dgm:cxn modelId="{8AAAEA1C-5F1D-432C-86C4-6881BECBF5F5}" type="presParOf" srcId="{E60393DD-8FE6-4474-BE4F-FA0E314CDAA7}" destId="{B4792B15-B19B-4306-94FA-B0EBF71FD3C1}" srcOrd="1" destOrd="0" presId="urn:microsoft.com/office/officeart/2018/2/layout/IconVerticalSolidList"/>
    <dgm:cxn modelId="{28DA84D7-2736-4FB0-A781-02CAC9B2D293}" type="presParOf" srcId="{E60393DD-8FE6-4474-BE4F-FA0E314CDAA7}" destId="{D226E5F8-DFEE-4A68-957D-CB3A22DA8451}" srcOrd="2" destOrd="0" presId="urn:microsoft.com/office/officeart/2018/2/layout/IconVerticalSolidList"/>
    <dgm:cxn modelId="{423FD77E-3766-49C6-A0FE-70D3B624FF49}" type="presParOf" srcId="{E60393DD-8FE6-4474-BE4F-FA0E314CDAA7}" destId="{91D9B4E4-EDB9-4F22-8C20-43F9CFCF69F7}" srcOrd="3" destOrd="0" presId="urn:microsoft.com/office/officeart/2018/2/layout/IconVerticalSolidList"/>
    <dgm:cxn modelId="{F4239026-C2F6-4E60-BEF8-98CEDE9034F3}" type="presParOf" srcId="{EF2FA06C-EC1C-479C-9FE0-1169FEFB5AD0}" destId="{2F38737F-43C7-4644-A9A3-484BAE92CF04}" srcOrd="3" destOrd="0" presId="urn:microsoft.com/office/officeart/2018/2/layout/IconVerticalSolidList"/>
    <dgm:cxn modelId="{91CCAEA4-EC1C-4EBF-88C1-500C5E077C8D}" type="presParOf" srcId="{EF2FA06C-EC1C-479C-9FE0-1169FEFB5AD0}" destId="{FB65D7B7-C71A-4A19-9C97-870D3BD0E432}" srcOrd="4" destOrd="0" presId="urn:microsoft.com/office/officeart/2018/2/layout/IconVerticalSolidList"/>
    <dgm:cxn modelId="{3FC3DF1D-2884-432A-9B9E-1EDFC80A0DD4}" type="presParOf" srcId="{FB65D7B7-C71A-4A19-9C97-870D3BD0E432}" destId="{F64B5531-803D-4F79-8E0F-5776458296BC}" srcOrd="0" destOrd="0" presId="urn:microsoft.com/office/officeart/2018/2/layout/IconVerticalSolidList"/>
    <dgm:cxn modelId="{D901ABA1-7A39-4275-8311-E0514983D47B}" type="presParOf" srcId="{FB65D7B7-C71A-4A19-9C97-870D3BD0E432}" destId="{3AF1498A-D2E3-4BD5-A9B7-D1500FE7344B}" srcOrd="1" destOrd="0" presId="urn:microsoft.com/office/officeart/2018/2/layout/IconVerticalSolidList"/>
    <dgm:cxn modelId="{8D3CDD09-5998-4122-8603-FEB90670F719}" type="presParOf" srcId="{FB65D7B7-C71A-4A19-9C97-870D3BD0E432}" destId="{929DC680-6AD6-4368-B2DB-2A516A138BB8}" srcOrd="2" destOrd="0" presId="urn:microsoft.com/office/officeart/2018/2/layout/IconVerticalSolidList"/>
    <dgm:cxn modelId="{410B8CD9-715F-4AF2-9F9C-3D948B51457F}" type="presParOf" srcId="{FB65D7B7-C71A-4A19-9C97-870D3BD0E432}" destId="{022D430B-E386-4A8B-9AF3-C83D4B9D661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6E380C-6B74-4E93-8176-3F61F3BED2CB}">
      <dsp:nvSpPr>
        <dsp:cNvPr id="0" name=""/>
        <dsp:cNvSpPr/>
      </dsp:nvSpPr>
      <dsp:spPr>
        <a:xfrm>
          <a:off x="898829" y="288"/>
          <a:ext cx="1001496" cy="1001496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091186-44CD-4107-AEFF-9AD43CED082A}">
      <dsp:nvSpPr>
        <dsp:cNvPr id="0" name=""/>
        <dsp:cNvSpPr/>
      </dsp:nvSpPr>
      <dsp:spPr>
        <a:xfrm>
          <a:off x="1112262" y="213721"/>
          <a:ext cx="574628" cy="57462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16D08B-3B15-460B-A584-0A51B4B30B52}">
      <dsp:nvSpPr>
        <dsp:cNvPr id="0" name=""/>
        <dsp:cNvSpPr/>
      </dsp:nvSpPr>
      <dsp:spPr>
        <a:xfrm>
          <a:off x="578678" y="1313725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/>
            <a:t>Abstract</a:t>
          </a:r>
        </a:p>
      </dsp:txBody>
      <dsp:txXfrm>
        <a:off x="578678" y="1313725"/>
        <a:ext cx="1641796" cy="656718"/>
      </dsp:txXfrm>
    </dsp:sp>
    <dsp:sp modelId="{7A01935C-6A72-4251-8454-3E7BC479886F}">
      <dsp:nvSpPr>
        <dsp:cNvPr id="0" name=""/>
        <dsp:cNvSpPr/>
      </dsp:nvSpPr>
      <dsp:spPr>
        <a:xfrm>
          <a:off x="2827940" y="288"/>
          <a:ext cx="1001496" cy="1001496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736543-D521-43D6-B82E-4210AC173748}">
      <dsp:nvSpPr>
        <dsp:cNvPr id="0" name=""/>
        <dsp:cNvSpPr/>
      </dsp:nvSpPr>
      <dsp:spPr>
        <a:xfrm>
          <a:off x="3041374" y="213721"/>
          <a:ext cx="574628" cy="57462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D9A14C-F7D0-421B-978C-1F37DF88AABB}">
      <dsp:nvSpPr>
        <dsp:cNvPr id="0" name=""/>
        <dsp:cNvSpPr/>
      </dsp:nvSpPr>
      <dsp:spPr>
        <a:xfrm>
          <a:off x="2507790" y="1313725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/>
            <a:t>Introduction</a:t>
          </a:r>
        </a:p>
      </dsp:txBody>
      <dsp:txXfrm>
        <a:off x="2507790" y="1313725"/>
        <a:ext cx="1641796" cy="656718"/>
      </dsp:txXfrm>
    </dsp:sp>
    <dsp:sp modelId="{0C12E4D7-1385-4F0F-85A6-F446C22D5EC1}">
      <dsp:nvSpPr>
        <dsp:cNvPr id="0" name=""/>
        <dsp:cNvSpPr/>
      </dsp:nvSpPr>
      <dsp:spPr>
        <a:xfrm>
          <a:off x="4757051" y="288"/>
          <a:ext cx="1001496" cy="1001496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01FCFF-6859-4837-A663-59CF2621BE57}">
      <dsp:nvSpPr>
        <dsp:cNvPr id="0" name=""/>
        <dsp:cNvSpPr/>
      </dsp:nvSpPr>
      <dsp:spPr>
        <a:xfrm>
          <a:off x="4970485" y="213721"/>
          <a:ext cx="574628" cy="57462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A65208-A212-4472-9C78-5A4861651CAD}">
      <dsp:nvSpPr>
        <dsp:cNvPr id="0" name=""/>
        <dsp:cNvSpPr/>
      </dsp:nvSpPr>
      <dsp:spPr>
        <a:xfrm>
          <a:off x="4436901" y="1313725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/>
            <a:t>Materials and Methods</a:t>
          </a:r>
        </a:p>
      </dsp:txBody>
      <dsp:txXfrm>
        <a:off x="4436901" y="1313725"/>
        <a:ext cx="1641796" cy="656718"/>
      </dsp:txXfrm>
    </dsp:sp>
    <dsp:sp modelId="{7A72FED7-4D88-47B5-9076-2CA93763A44E}">
      <dsp:nvSpPr>
        <dsp:cNvPr id="0" name=""/>
        <dsp:cNvSpPr/>
      </dsp:nvSpPr>
      <dsp:spPr>
        <a:xfrm>
          <a:off x="6686163" y="288"/>
          <a:ext cx="1001496" cy="1001496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CB8CE9-F272-4A50-B334-F0057D1F2AF9}">
      <dsp:nvSpPr>
        <dsp:cNvPr id="0" name=""/>
        <dsp:cNvSpPr/>
      </dsp:nvSpPr>
      <dsp:spPr>
        <a:xfrm>
          <a:off x="6899596" y="213721"/>
          <a:ext cx="574628" cy="57462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293CE8-6334-40DA-B437-1EC134E42B35}">
      <dsp:nvSpPr>
        <dsp:cNvPr id="0" name=""/>
        <dsp:cNvSpPr/>
      </dsp:nvSpPr>
      <dsp:spPr>
        <a:xfrm>
          <a:off x="6366012" y="1313725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/>
            <a:t>Results</a:t>
          </a:r>
        </a:p>
      </dsp:txBody>
      <dsp:txXfrm>
        <a:off x="6366012" y="1313725"/>
        <a:ext cx="1641796" cy="656718"/>
      </dsp:txXfrm>
    </dsp:sp>
    <dsp:sp modelId="{2D160798-A99C-4C97-A3E5-5207C3AD7656}">
      <dsp:nvSpPr>
        <dsp:cNvPr id="0" name=""/>
        <dsp:cNvSpPr/>
      </dsp:nvSpPr>
      <dsp:spPr>
        <a:xfrm>
          <a:off x="8615274" y="288"/>
          <a:ext cx="1001496" cy="1001496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2A1B38-CAF6-4F07-B077-D7DB01EDD32C}">
      <dsp:nvSpPr>
        <dsp:cNvPr id="0" name=""/>
        <dsp:cNvSpPr/>
      </dsp:nvSpPr>
      <dsp:spPr>
        <a:xfrm>
          <a:off x="8828708" y="213721"/>
          <a:ext cx="574628" cy="57462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C171BD-39CD-47FB-AB69-56D5829456F6}">
      <dsp:nvSpPr>
        <dsp:cNvPr id="0" name=""/>
        <dsp:cNvSpPr/>
      </dsp:nvSpPr>
      <dsp:spPr>
        <a:xfrm>
          <a:off x="8295124" y="1313725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/>
            <a:t>Conclusion</a:t>
          </a:r>
        </a:p>
      </dsp:txBody>
      <dsp:txXfrm>
        <a:off x="8295124" y="1313725"/>
        <a:ext cx="1641796" cy="656718"/>
      </dsp:txXfrm>
    </dsp:sp>
    <dsp:sp modelId="{A0FF1FC9-EFE5-4D92-BC16-030F5F27B0D7}">
      <dsp:nvSpPr>
        <dsp:cNvPr id="0" name=""/>
        <dsp:cNvSpPr/>
      </dsp:nvSpPr>
      <dsp:spPr>
        <a:xfrm>
          <a:off x="4757051" y="2380893"/>
          <a:ext cx="1001496" cy="1001496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D4EEF0-5507-4923-9BDC-60C6A7108EA7}">
      <dsp:nvSpPr>
        <dsp:cNvPr id="0" name=""/>
        <dsp:cNvSpPr/>
      </dsp:nvSpPr>
      <dsp:spPr>
        <a:xfrm>
          <a:off x="4970485" y="2594327"/>
          <a:ext cx="574628" cy="574628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9C7986-12BE-4018-95CA-67833AD59B65}">
      <dsp:nvSpPr>
        <dsp:cNvPr id="0" name=""/>
        <dsp:cNvSpPr/>
      </dsp:nvSpPr>
      <dsp:spPr>
        <a:xfrm>
          <a:off x="4436901" y="3694331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/>
            <a:t>Limitation</a:t>
          </a:r>
        </a:p>
      </dsp:txBody>
      <dsp:txXfrm>
        <a:off x="4436901" y="3694331"/>
        <a:ext cx="1641796" cy="6567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4431A1-9509-40CA-B50E-C54CC165188C}">
      <dsp:nvSpPr>
        <dsp:cNvPr id="0" name=""/>
        <dsp:cNvSpPr/>
      </dsp:nvSpPr>
      <dsp:spPr>
        <a:xfrm>
          <a:off x="134291" y="612"/>
          <a:ext cx="4332795" cy="275132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4B6FB4-3E93-4FF3-8694-C938E2745746}">
      <dsp:nvSpPr>
        <dsp:cNvPr id="0" name=""/>
        <dsp:cNvSpPr/>
      </dsp:nvSpPr>
      <dsp:spPr>
        <a:xfrm>
          <a:off x="615713" y="457963"/>
          <a:ext cx="4332795" cy="275132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The purpose of this research is to verify the relationship between service quality and customer loyalty in the Taichung fitness club.</a:t>
          </a:r>
        </a:p>
      </dsp:txBody>
      <dsp:txXfrm>
        <a:off x="696297" y="538547"/>
        <a:ext cx="4171627" cy="2590157"/>
      </dsp:txXfrm>
    </dsp:sp>
    <dsp:sp modelId="{6E91E03A-64F5-4A2C-9CA0-0133A0E144E2}">
      <dsp:nvSpPr>
        <dsp:cNvPr id="0" name=""/>
        <dsp:cNvSpPr/>
      </dsp:nvSpPr>
      <dsp:spPr>
        <a:xfrm>
          <a:off x="5429930" y="612"/>
          <a:ext cx="4332795" cy="275132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07D0B8-9F00-48A9-81BE-A6A4650ED7E7}">
      <dsp:nvSpPr>
        <dsp:cNvPr id="0" name=""/>
        <dsp:cNvSpPr/>
      </dsp:nvSpPr>
      <dsp:spPr>
        <a:xfrm>
          <a:off x="5911352" y="457963"/>
          <a:ext cx="4332795" cy="275132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The conclusions of this study indicate that although service quality has a positive correlation with customer loyalty, responsiveness and empathy are important factors to improve customer loyalty in fitness clubs.</a:t>
          </a:r>
        </a:p>
      </dsp:txBody>
      <dsp:txXfrm>
        <a:off x="5991936" y="538547"/>
        <a:ext cx="4171627" cy="25901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407EFA-B21A-48B8-B446-D7AD230B90B9}">
      <dsp:nvSpPr>
        <dsp:cNvPr id="0" name=""/>
        <dsp:cNvSpPr/>
      </dsp:nvSpPr>
      <dsp:spPr>
        <a:xfrm>
          <a:off x="212335" y="1508314"/>
          <a:ext cx="1335915" cy="133591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919651-A90F-458A-9E7F-9AD67A1D7D2E}">
      <dsp:nvSpPr>
        <dsp:cNvPr id="0" name=""/>
        <dsp:cNvSpPr/>
      </dsp:nvSpPr>
      <dsp:spPr>
        <a:xfrm>
          <a:off x="492877" y="1788856"/>
          <a:ext cx="774830" cy="7748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86001E-BE8E-4F9B-879C-3E240E2898BB}">
      <dsp:nvSpPr>
        <dsp:cNvPr id="0" name=""/>
        <dsp:cNvSpPr/>
      </dsp:nvSpPr>
      <dsp:spPr>
        <a:xfrm>
          <a:off x="1834517" y="1508314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Previous studies examine customers behaviours and satisfaction in fitness services.</a:t>
          </a:r>
        </a:p>
      </dsp:txBody>
      <dsp:txXfrm>
        <a:off x="1834517" y="1508314"/>
        <a:ext cx="3148942" cy="1335915"/>
      </dsp:txXfrm>
    </dsp:sp>
    <dsp:sp modelId="{F2DEE513-BAEA-4A5A-8D62-605C3DD93136}">
      <dsp:nvSpPr>
        <dsp:cNvPr id="0" name=""/>
        <dsp:cNvSpPr/>
      </dsp:nvSpPr>
      <dsp:spPr>
        <a:xfrm>
          <a:off x="5532139" y="1508314"/>
          <a:ext cx="1335915" cy="133591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9A9404-16D8-4C05-A718-527737EB8BBC}">
      <dsp:nvSpPr>
        <dsp:cNvPr id="0" name=""/>
        <dsp:cNvSpPr/>
      </dsp:nvSpPr>
      <dsp:spPr>
        <a:xfrm>
          <a:off x="5812681" y="1788856"/>
          <a:ext cx="774830" cy="7748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333A97-65DE-401F-8302-C4B492F7D0B5}">
      <dsp:nvSpPr>
        <dsp:cNvPr id="0" name=""/>
        <dsp:cNvSpPr/>
      </dsp:nvSpPr>
      <dsp:spPr>
        <a:xfrm>
          <a:off x="7154322" y="1508314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The relationship between service quality and customer loyalty was under-explored, especially in Taichung.</a:t>
          </a:r>
        </a:p>
      </dsp:txBody>
      <dsp:txXfrm>
        <a:off x="7154322" y="1508314"/>
        <a:ext cx="3148942" cy="13359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D0A2E0-6506-4E1D-9A69-E59EB1EE4638}">
      <dsp:nvSpPr>
        <dsp:cNvPr id="0" name=""/>
        <dsp:cNvSpPr/>
      </dsp:nvSpPr>
      <dsp:spPr>
        <a:xfrm>
          <a:off x="0" y="868"/>
          <a:ext cx="5917520" cy="8634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HK" sz="3600" kern="1200" dirty="0"/>
            <a:t>Respondents</a:t>
          </a:r>
          <a:endParaRPr lang="zh-HK" altLang="en-US" sz="3600" kern="1200" dirty="0"/>
        </a:p>
      </dsp:txBody>
      <dsp:txXfrm>
        <a:off x="42151" y="43019"/>
        <a:ext cx="5833218" cy="779158"/>
      </dsp:txXfrm>
    </dsp:sp>
    <dsp:sp modelId="{308C6B2B-B633-4128-A1DC-2579C0D6C967}">
      <dsp:nvSpPr>
        <dsp:cNvPr id="0" name=""/>
        <dsp:cNvSpPr/>
      </dsp:nvSpPr>
      <dsp:spPr>
        <a:xfrm>
          <a:off x="0" y="864328"/>
          <a:ext cx="5917520" cy="1863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7881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altLang="zh-HK" sz="2800" kern="1200" dirty="0"/>
            <a:t>18-50 years of age</a:t>
          </a:r>
          <a:endParaRPr lang="zh-HK" alt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altLang="zh-HK" sz="2800" kern="1200" dirty="0"/>
            <a:t>At least 3 months of gym membership</a:t>
          </a:r>
          <a:endParaRPr lang="zh-HK" alt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altLang="zh-HK" sz="2800" kern="1200" dirty="0"/>
            <a:t>Training 1-7 times a week</a:t>
          </a:r>
          <a:endParaRPr lang="zh-HK" altLang="en-US" sz="2800" kern="1200" dirty="0"/>
        </a:p>
      </dsp:txBody>
      <dsp:txXfrm>
        <a:off x="0" y="864328"/>
        <a:ext cx="5917520" cy="1863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81E4D1-CED9-4572-9B7A-BD693EB149F9}">
      <dsp:nvSpPr>
        <dsp:cNvPr id="0" name=""/>
        <dsp:cNvSpPr/>
      </dsp:nvSpPr>
      <dsp:spPr>
        <a:xfrm>
          <a:off x="82613" y="909059"/>
          <a:ext cx="897246" cy="897246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12A087-3BCA-451B-B0A0-C97D6E261E64}">
      <dsp:nvSpPr>
        <dsp:cNvPr id="0" name=""/>
        <dsp:cNvSpPr/>
      </dsp:nvSpPr>
      <dsp:spPr>
        <a:xfrm>
          <a:off x="271034" y="1097481"/>
          <a:ext cx="520402" cy="52040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91A4B8-F987-48D4-AE86-1218F3D7AEC3}">
      <dsp:nvSpPr>
        <dsp:cNvPr id="0" name=""/>
        <dsp:cNvSpPr/>
      </dsp:nvSpPr>
      <dsp:spPr>
        <a:xfrm>
          <a:off x="1172126" y="90905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HK" sz="2100" kern="1200"/>
            <a:t>Online questionnaires</a:t>
          </a:r>
          <a:endParaRPr lang="zh-HK" altLang="en-US" sz="2100" kern="1200"/>
        </a:p>
      </dsp:txBody>
      <dsp:txXfrm>
        <a:off x="1172126" y="909059"/>
        <a:ext cx="2114937" cy="897246"/>
      </dsp:txXfrm>
    </dsp:sp>
    <dsp:sp modelId="{289EFAB7-1915-4438-A809-286C845E5C22}">
      <dsp:nvSpPr>
        <dsp:cNvPr id="0" name=""/>
        <dsp:cNvSpPr/>
      </dsp:nvSpPr>
      <dsp:spPr>
        <a:xfrm>
          <a:off x="3655575" y="909059"/>
          <a:ext cx="897246" cy="897246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BBFF73-4B09-440D-A31D-E392EBFD2BB8}">
      <dsp:nvSpPr>
        <dsp:cNvPr id="0" name=""/>
        <dsp:cNvSpPr/>
      </dsp:nvSpPr>
      <dsp:spPr>
        <a:xfrm>
          <a:off x="3843996" y="1097481"/>
          <a:ext cx="520402" cy="52040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5C9F68-DED4-49EC-9401-7A6EE090FB18}">
      <dsp:nvSpPr>
        <dsp:cNvPr id="0" name=""/>
        <dsp:cNvSpPr/>
      </dsp:nvSpPr>
      <dsp:spPr>
        <a:xfrm>
          <a:off x="4745088" y="90905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HK" sz="2100" kern="1200"/>
            <a:t>Hard-copy questionnaires</a:t>
          </a:r>
          <a:endParaRPr lang="zh-HK" altLang="en-US" sz="2100" kern="1200"/>
        </a:p>
      </dsp:txBody>
      <dsp:txXfrm>
        <a:off x="4745088" y="909059"/>
        <a:ext cx="2114937" cy="897246"/>
      </dsp:txXfrm>
    </dsp:sp>
    <dsp:sp modelId="{45CF368E-2B06-4869-BEAD-0508E6E5729D}">
      <dsp:nvSpPr>
        <dsp:cNvPr id="0" name=""/>
        <dsp:cNvSpPr/>
      </dsp:nvSpPr>
      <dsp:spPr>
        <a:xfrm>
          <a:off x="7228536" y="909059"/>
          <a:ext cx="897246" cy="897246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379A84-D970-434A-9E41-4069C27A878C}">
      <dsp:nvSpPr>
        <dsp:cNvPr id="0" name=""/>
        <dsp:cNvSpPr/>
      </dsp:nvSpPr>
      <dsp:spPr>
        <a:xfrm>
          <a:off x="7416958" y="1097481"/>
          <a:ext cx="520402" cy="52040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803BCE-4089-414D-AF8A-EB379F29C597}">
      <dsp:nvSpPr>
        <dsp:cNvPr id="0" name=""/>
        <dsp:cNvSpPr/>
      </dsp:nvSpPr>
      <dsp:spPr>
        <a:xfrm>
          <a:off x="8318049" y="90905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HK" sz="2100" kern="1200"/>
            <a:t>96 questionnaires were distributed</a:t>
          </a:r>
          <a:endParaRPr lang="zh-HK" altLang="en-US" sz="2100" kern="1200"/>
        </a:p>
      </dsp:txBody>
      <dsp:txXfrm>
        <a:off x="8318049" y="909059"/>
        <a:ext cx="2114937" cy="897246"/>
      </dsp:txXfrm>
    </dsp:sp>
    <dsp:sp modelId="{67688A05-83A3-4FA9-BA80-E83CE43A8D47}">
      <dsp:nvSpPr>
        <dsp:cNvPr id="0" name=""/>
        <dsp:cNvSpPr/>
      </dsp:nvSpPr>
      <dsp:spPr>
        <a:xfrm>
          <a:off x="82613" y="2546238"/>
          <a:ext cx="897246" cy="897246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3AD87B-FA43-44B8-AFAE-25543C1C81EE}">
      <dsp:nvSpPr>
        <dsp:cNvPr id="0" name=""/>
        <dsp:cNvSpPr/>
      </dsp:nvSpPr>
      <dsp:spPr>
        <a:xfrm>
          <a:off x="271034" y="2734659"/>
          <a:ext cx="520402" cy="52040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5CF9D9-03AB-4756-A51A-1BA32D95F868}">
      <dsp:nvSpPr>
        <dsp:cNvPr id="0" name=""/>
        <dsp:cNvSpPr/>
      </dsp:nvSpPr>
      <dsp:spPr>
        <a:xfrm>
          <a:off x="1172126" y="2546238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HK" sz="2100" kern="1200"/>
            <a:t>94 valid questionnaires were collected</a:t>
          </a:r>
          <a:endParaRPr lang="zh-HK" altLang="en-US" sz="2100" kern="1200"/>
        </a:p>
      </dsp:txBody>
      <dsp:txXfrm>
        <a:off x="1172126" y="2546238"/>
        <a:ext cx="2114937" cy="897246"/>
      </dsp:txXfrm>
    </dsp:sp>
    <dsp:sp modelId="{C327F361-B773-47A0-861A-0229EAEF154A}">
      <dsp:nvSpPr>
        <dsp:cNvPr id="0" name=""/>
        <dsp:cNvSpPr/>
      </dsp:nvSpPr>
      <dsp:spPr>
        <a:xfrm>
          <a:off x="3655575" y="2546238"/>
          <a:ext cx="897246" cy="897246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5B1592-BD8A-4989-A584-C090DDBE621B}">
      <dsp:nvSpPr>
        <dsp:cNvPr id="0" name=""/>
        <dsp:cNvSpPr/>
      </dsp:nvSpPr>
      <dsp:spPr>
        <a:xfrm>
          <a:off x="3843996" y="2734659"/>
          <a:ext cx="520402" cy="52040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597CD9-698D-4A57-9A23-5251A4B4F9DE}">
      <dsp:nvSpPr>
        <dsp:cNvPr id="0" name=""/>
        <dsp:cNvSpPr/>
      </dsp:nvSpPr>
      <dsp:spPr>
        <a:xfrm>
          <a:off x="4745088" y="2546238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HK" sz="2100" kern="1200"/>
            <a:t>Effective response rate was 97%</a:t>
          </a:r>
          <a:endParaRPr lang="zh-HK" altLang="en-US" sz="2100" kern="1200"/>
        </a:p>
      </dsp:txBody>
      <dsp:txXfrm>
        <a:off x="4745088" y="2546238"/>
        <a:ext cx="2114937" cy="89724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7352E3-F917-4766-8C5F-F0208815F90F}">
      <dsp:nvSpPr>
        <dsp:cNvPr id="0" name=""/>
        <dsp:cNvSpPr/>
      </dsp:nvSpPr>
      <dsp:spPr>
        <a:xfrm>
          <a:off x="0" y="531"/>
          <a:ext cx="10515600" cy="124293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1A4FFB-E0D7-4315-B410-F777D894BD29}">
      <dsp:nvSpPr>
        <dsp:cNvPr id="0" name=""/>
        <dsp:cNvSpPr/>
      </dsp:nvSpPr>
      <dsp:spPr>
        <a:xfrm>
          <a:off x="375988" y="280191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5AFF85-4913-4C0B-8F24-F82FFA4EC1DA}">
      <dsp:nvSpPr>
        <dsp:cNvPr id="0" name=""/>
        <dsp:cNvSpPr/>
      </dsp:nvSpPr>
      <dsp:spPr>
        <a:xfrm>
          <a:off x="1435590" y="53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The characteristics of service quality in responsiveness would positively affect customer loyalty.</a:t>
          </a:r>
        </a:p>
      </dsp:txBody>
      <dsp:txXfrm>
        <a:off x="1435590" y="531"/>
        <a:ext cx="9080009" cy="1242935"/>
      </dsp:txXfrm>
    </dsp:sp>
    <dsp:sp modelId="{E0EF26DE-FE00-4612-B467-D85FB7629D0B}">
      <dsp:nvSpPr>
        <dsp:cNvPr id="0" name=""/>
        <dsp:cNvSpPr/>
      </dsp:nvSpPr>
      <dsp:spPr>
        <a:xfrm>
          <a:off x="0" y="1554201"/>
          <a:ext cx="10515600" cy="124293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792B15-B19B-4306-94FA-B0EBF71FD3C1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D9B4E4-EDB9-4F22-8C20-43F9CFCF69F7}">
      <dsp:nvSpPr>
        <dsp:cNvPr id="0" name=""/>
        <dsp:cNvSpPr/>
      </dsp:nvSpPr>
      <dsp:spPr>
        <a:xfrm>
          <a:off x="1435590" y="155420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The characteristics of service quality in empathy would positively affect customer loyalty. </a:t>
          </a:r>
        </a:p>
      </dsp:txBody>
      <dsp:txXfrm>
        <a:off x="1435590" y="1554201"/>
        <a:ext cx="9080009" cy="1242935"/>
      </dsp:txXfrm>
    </dsp:sp>
    <dsp:sp modelId="{F64B5531-803D-4F79-8E0F-5776458296BC}">
      <dsp:nvSpPr>
        <dsp:cNvPr id="0" name=""/>
        <dsp:cNvSpPr/>
      </dsp:nvSpPr>
      <dsp:spPr>
        <a:xfrm>
          <a:off x="0" y="3107870"/>
          <a:ext cx="10515600" cy="124293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F1498A-D2E3-4BD5-A9B7-D1500FE7344B}">
      <dsp:nvSpPr>
        <dsp:cNvPr id="0" name=""/>
        <dsp:cNvSpPr/>
      </dsp:nvSpPr>
      <dsp:spPr>
        <a:xfrm>
          <a:off x="375988" y="3387531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2D430B-E386-4A8B-9AF3-C83D4B9D661A}">
      <dsp:nvSpPr>
        <dsp:cNvPr id="0" name=""/>
        <dsp:cNvSpPr/>
      </dsp:nvSpPr>
      <dsp:spPr>
        <a:xfrm>
          <a:off x="1435590" y="3107870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The managerial implication of this research is that fitness clubs need to provide effective services, pay more attention to customer needs and respond to customer enquiries quickly.</a:t>
          </a:r>
        </a:p>
      </dsp:txBody>
      <dsp:txXfrm>
        <a:off x="1435590" y="3107870"/>
        <a:ext cx="9080009" cy="12429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DF82E7C-E724-40AE-BDF7-825DBEA476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EA0C3F3-5247-47FA-901A-10023A8FC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BD91015-704E-439E-812E-B914338C4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A86D-110F-4F59-AFF4-9921AECA10C5}" type="datetimeFigureOut">
              <a:rPr lang="zh-HK" altLang="en-US" smtClean="0"/>
              <a:t>28/1/2022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684C1F3-D2A3-41CA-B638-072AC0B17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BD58123-333A-4721-93C5-69D1A26F4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E62DE-3E87-4E1E-AED0-2FE41F250E6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97660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91DDAAD-2B6F-4FD4-99E4-3BE56EDAB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64C70BA-C7EC-42F0-8046-22F19754F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AA98B8C-B191-4F9B-A662-18E4F4619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A86D-110F-4F59-AFF4-9921AECA10C5}" type="datetimeFigureOut">
              <a:rPr lang="zh-HK" altLang="en-US" smtClean="0"/>
              <a:t>28/1/2022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6C96446-B01E-4230-A16F-408D039A9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B1968D2-17BF-421B-85C9-CA8AC0759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E62DE-3E87-4E1E-AED0-2FE41F250E6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58517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6A4E6D0-1ADD-4F56-BEC9-38DAD23448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DBC9306-7A7B-4826-95C6-1A254978FE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A66A151-ED2B-40DB-8E8E-5DF2A4006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A86D-110F-4F59-AFF4-9921AECA10C5}" type="datetimeFigureOut">
              <a:rPr lang="zh-HK" altLang="en-US" smtClean="0"/>
              <a:t>28/1/2022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18655D3-53CA-4EA5-9852-80E1E18B4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69DE2B0-60C6-48B6-B52B-9575B6176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E62DE-3E87-4E1E-AED0-2FE41F250E6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15184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8E2494E-127F-4366-97DB-750929C1E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5C1B8EC-D348-42B6-A203-8D8C7CE0C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D47A0BA-9AC9-4796-A9DC-D1E07685A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A86D-110F-4F59-AFF4-9921AECA10C5}" type="datetimeFigureOut">
              <a:rPr lang="zh-HK" altLang="en-US" smtClean="0"/>
              <a:t>28/1/2022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A0B0A93-68E6-4F6D-9F81-582DDA8E5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437168A-B6E6-455E-8696-A3621F10F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E62DE-3E87-4E1E-AED0-2FE41F250E6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2752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DACDC99-A251-447C-8ADC-DD61B3F16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DE9BC99-DD5D-4DBB-9B5E-681FEFD35A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6DCADE-5B26-4D22-B183-12A696C6C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A86D-110F-4F59-AFF4-9921AECA10C5}" type="datetimeFigureOut">
              <a:rPr lang="zh-HK" altLang="en-US" smtClean="0"/>
              <a:t>28/1/2022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7D718EC-D945-4C73-9443-2D5F72D5D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CE74009-32CD-401A-8ED5-20E01F74E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E62DE-3E87-4E1E-AED0-2FE41F250E6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52097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B63BCC1-5382-4DFF-A491-58A3DFFE4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75EE7EC-688C-4682-93EA-6099109F49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D2CE659-E9DB-4D28-85DF-84F63C3D76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8AF95B2-BB7E-4DBB-A47C-E6BD9AFB7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A86D-110F-4F59-AFF4-9921AECA10C5}" type="datetimeFigureOut">
              <a:rPr lang="zh-HK" altLang="en-US" smtClean="0"/>
              <a:t>28/1/2022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1F6784A-9C79-47B1-861B-E4508571C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9E94647-D799-4683-A5CA-338BCB661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E62DE-3E87-4E1E-AED0-2FE41F250E6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94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DCDF6D9-1425-4134-B7DE-323794941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8680997-B41F-4ADF-BF53-AE96BE4C9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E8FBDF3-C22E-4094-A9DC-449D1E9D5E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D2A4810F-890A-4D04-A213-75FA9D4D8F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6446A018-ADA2-4D09-BC3A-D77B1AD666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84C87F88-9A0E-477E-8586-08CA170B1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A86D-110F-4F59-AFF4-9921AECA10C5}" type="datetimeFigureOut">
              <a:rPr lang="zh-HK" altLang="en-US" smtClean="0"/>
              <a:t>28/1/2022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B2C55A74-36F8-40E0-9C57-FC10E44DC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53ACB57-93E1-421C-907D-6025B8B34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E62DE-3E87-4E1E-AED0-2FE41F250E6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86685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61EB286-5300-4BB1-8C15-9BBAD0C43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5937D4E3-385B-41ED-89B2-BEC862907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A86D-110F-4F59-AFF4-9921AECA10C5}" type="datetimeFigureOut">
              <a:rPr lang="zh-HK" altLang="en-US" smtClean="0"/>
              <a:t>28/1/2022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2F4962B7-F2A6-47B9-A561-0A33ED31D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7BB63D8-ED6D-4F98-B3FE-05747CEDE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E62DE-3E87-4E1E-AED0-2FE41F250E6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1391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0AF414F5-1594-4FD7-80FD-C88819136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A86D-110F-4F59-AFF4-9921AECA10C5}" type="datetimeFigureOut">
              <a:rPr lang="zh-HK" altLang="en-US" smtClean="0"/>
              <a:t>28/1/2022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A5DB0718-FCEF-4167-911B-9E75001E6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C5EFA38-FA7E-49B7-B4BE-35F2171DA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E62DE-3E87-4E1E-AED0-2FE41F250E6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98395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84248B6-F623-4B41-AFB4-7012FA79E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A212854-B7C2-4269-944F-B88DC0C2F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675C75F-4341-4EA6-9C90-ECDFAB4B87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BED3187-8F59-47B4-8016-DD03BB595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A86D-110F-4F59-AFF4-9921AECA10C5}" type="datetimeFigureOut">
              <a:rPr lang="zh-HK" altLang="en-US" smtClean="0"/>
              <a:t>28/1/2022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4588724-0AE7-46D7-A043-12054F252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D2F119D-E587-4711-848C-B48E755DA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E62DE-3E87-4E1E-AED0-2FE41F250E6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8409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296FF26-9F07-4BF4-85FB-FDF68F771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629A79C7-DEF8-4458-8DAE-4DF928EA1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E3CAA66-60B9-4B29-BEEA-75BF14D35C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EC56801-D02B-484A-A3E3-CC4AE58AF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A86D-110F-4F59-AFF4-9921AECA10C5}" type="datetimeFigureOut">
              <a:rPr lang="zh-HK" altLang="en-US" smtClean="0"/>
              <a:t>28/1/2022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E2AD926-0457-49A8-87A8-8305C32F1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2ED04E1-1351-4137-AE73-6010B25BA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E62DE-3E87-4E1E-AED0-2FE41F250E6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11495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400D1AD1-052B-4DA6-8A0D-1327550D9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9ED7484-02CF-4363-81DA-E6110D354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480CC28-6DA6-4E1D-8460-ED3F80E856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5A86D-110F-4F59-AFF4-9921AECA10C5}" type="datetimeFigureOut">
              <a:rPr lang="zh-HK" altLang="en-US" smtClean="0"/>
              <a:t>28/1/2022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CEA4840-DC09-4F97-95F0-7680C67DA6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0745E6E-1321-4867-A351-ED8C67C340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E62DE-3E87-4E1E-AED0-2FE41F250E6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7518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n image of a stethoscope within a blue background">
            <a:extLst>
              <a:ext uri="{FF2B5EF4-FFF2-40B4-BE49-F238E27FC236}">
                <a16:creationId xmlns:a16="http://schemas.microsoft.com/office/drawing/2014/main" id="{C4E35AE5-7A47-471B-B9A7-C282DE9F176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840" t="909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4D485A0C-BEED-4300-B045-6C851DAF65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altLang="zh-HK" sz="4100" b="1">
                <a:effectLst/>
                <a:latin typeface="Palatino Linotype" panose="0204050205050503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How to improve customer loyalty in the health industry?</a:t>
            </a:r>
            <a:endParaRPr lang="zh-HK" altLang="en-US" sz="410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EDB5DBC-729F-46B4-9E08-0466A6FAE5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US" altLang="zh-HK" sz="1700" dirty="0"/>
              <a:t>Reporter: Ka Ho Kwok</a:t>
            </a:r>
          </a:p>
          <a:p>
            <a:pPr algn="l"/>
            <a:r>
              <a:rPr lang="en-US" altLang="zh-HK" sz="1700" dirty="0">
                <a:effectLst/>
                <a:latin typeface="Palatino Linotype" panose="0204050205050503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Department of Sport Management, National Taiwan University of Sport</a:t>
            </a:r>
            <a:endParaRPr lang="zh-HK" altLang="en-US" sz="17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05330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9EB1FA83-367C-47F1-BADD-48C449DA41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56708" y="643467"/>
            <a:ext cx="5278584" cy="5571065"/>
          </a:xfrm>
          <a:prstGeom prst="rect">
            <a:avLst/>
          </a:prstGeom>
          <a:ln>
            <a:noFill/>
          </a:ln>
        </p:spPr>
      </p:pic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949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A2E91B93-5F77-41B9-AC07-6CF104F47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en-US" altLang="zh-HK" sz="5200">
                <a:effectLst/>
                <a:latin typeface="Palatino Linotype" panose="0204050205050503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Conclusion</a:t>
            </a:r>
            <a:endParaRPr lang="zh-HK" altLang="en-US" sz="5200"/>
          </a:p>
        </p:txBody>
      </p:sp>
      <p:graphicFrame>
        <p:nvGraphicFramePr>
          <p:cNvPr id="5" name="內容版面配置區 2">
            <a:extLst>
              <a:ext uri="{FF2B5EF4-FFF2-40B4-BE49-F238E27FC236}">
                <a16:creationId xmlns:a16="http://schemas.microsoft.com/office/drawing/2014/main" id="{DF632D7A-A33B-4A72-8FE5-F75EE166C1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373776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241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2A28CDD1-BA09-4415-B867-53C219AD6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US" altLang="zh-HK" sz="5100"/>
              <a:t>Limitation</a:t>
            </a:r>
            <a:endParaRPr lang="zh-HK" altLang="en-US" sz="510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D04C3F1-DF3E-4CA8-B357-4DB7FE79F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r>
              <a:rPr lang="en-US" altLang="zh-HK" sz="240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study suffers the limitation that the backgrounds of respondents are insufficient of diversity. Further research should attempt to replicate the findings in a larger sample group.</a:t>
            </a:r>
            <a:endParaRPr lang="zh-TW" altLang="zh-HK" sz="2400">
              <a:effectLst/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HK" altLang="en-US" sz="2400"/>
          </a:p>
        </p:txBody>
      </p:sp>
    </p:spTree>
    <p:extLst>
      <p:ext uri="{BB962C8B-B14F-4D97-AF65-F5344CB8AC3E}">
        <p14:creationId xmlns:p14="http://schemas.microsoft.com/office/powerpoint/2010/main" val="2617908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90807510-EA6C-4DE1-A853-D0F84C681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293338"/>
            <a:ext cx="9144000" cy="32745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zh-HK" sz="7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Thank you for your attention.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3809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8A5A25D6-60F0-47CA-A518-0D7D14C4D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en-US" altLang="zh-HK" sz="5200"/>
              <a:t>Outline</a:t>
            </a:r>
            <a:endParaRPr lang="zh-HK" altLang="en-US" sz="5200"/>
          </a:p>
        </p:txBody>
      </p:sp>
      <p:graphicFrame>
        <p:nvGraphicFramePr>
          <p:cNvPr id="5" name="內容版面配置區 2">
            <a:extLst>
              <a:ext uri="{FF2B5EF4-FFF2-40B4-BE49-F238E27FC236}">
                <a16:creationId xmlns:a16="http://schemas.microsoft.com/office/drawing/2014/main" id="{E1A99269-CAD0-431D-9DB6-F246C9711D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057328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7391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3DC3D36A-48F5-4118-B80B-A0A5118BA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en-US" altLang="zh-HK" sz="4800"/>
              <a:t>Abstract</a:t>
            </a:r>
            <a:endParaRPr lang="zh-HK" altLang="en-US" sz="480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內容版面配置區 2">
            <a:extLst>
              <a:ext uri="{FF2B5EF4-FFF2-40B4-BE49-F238E27FC236}">
                <a16:creationId xmlns:a16="http://schemas.microsoft.com/office/drawing/2014/main" id="{6019CFC8-4F0F-4959-913E-F5FC37AC91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9449485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1952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Triangle 26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D802F666-C191-4800-959C-52B379ED9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US" altLang="zh-HK" sz="720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Introduction</a:t>
            </a:r>
            <a:endParaRPr lang="zh-HK" altLang="en-US" sz="720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7E77DDE-A080-48CE-8E20-479B7255B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en-US" altLang="zh-HK" sz="2400">
                <a:effectLst/>
                <a:latin typeface="Palatino Linotype" panose="0204050205050503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Reichheld and Sasser (1990)pointed out that keeping 5% of old customers can increase profits by 25% to 75%</a:t>
            </a:r>
          </a:p>
          <a:p>
            <a:r>
              <a:rPr lang="en-US" altLang="zh-HK" sz="2400">
                <a:effectLst/>
                <a:latin typeface="Palatino Linotype" panose="0204050205050503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practice of excellent service quality has been proven that customer satisfaction will significantly lead to customer loyalty(Caruana, 2000).</a:t>
            </a:r>
            <a:endParaRPr lang="en-US" altLang="zh-HK" sz="2400">
              <a:latin typeface="Palatino Linotype" panose="0204050205050503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402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9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DA583C18-E4B9-4DF0-B7FF-0D9224EBF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US" altLang="zh-HK" sz="5200" dirty="0"/>
              <a:t>Introduction</a:t>
            </a:r>
            <a:endParaRPr lang="zh-HK" altLang="en-US" sz="5200" dirty="0"/>
          </a:p>
        </p:txBody>
      </p:sp>
      <p:graphicFrame>
        <p:nvGraphicFramePr>
          <p:cNvPr id="5" name="內容版面配置區 2">
            <a:extLst>
              <a:ext uri="{FF2B5EF4-FFF2-40B4-BE49-F238E27FC236}">
                <a16:creationId xmlns:a16="http://schemas.microsoft.com/office/drawing/2014/main" id="{3C0BE3A0-3F7F-4F03-BCEE-C73A26BB72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5077796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2479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1C89C42-AF83-451A-81EA-472844755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D1C92F70-3C74-42CB-B2B1-DB1D1E192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359" y="1188637"/>
            <a:ext cx="5917521" cy="1597228"/>
          </a:xfrm>
        </p:spPr>
        <p:txBody>
          <a:bodyPr>
            <a:normAutofit/>
          </a:bodyPr>
          <a:lstStyle/>
          <a:p>
            <a:r>
              <a:rPr lang="en-US" altLang="zh-HK" sz="510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Materials and Methods</a:t>
            </a:r>
            <a:endParaRPr lang="zh-HK" altLang="en-US" sz="5100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85E2786B-87A2-4241-871D-B21CDC1B1A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8423168"/>
              </p:ext>
            </p:extLst>
          </p:nvPr>
        </p:nvGraphicFramePr>
        <p:xfrm>
          <a:off x="1123359" y="2998278"/>
          <a:ext cx="5917520" cy="2728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0102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B12E0416-D118-45CF-ABB2-4CE0B3A0C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US" altLang="zh-HK" sz="520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Materials and Methods</a:t>
            </a:r>
            <a:endParaRPr lang="zh-HK" altLang="en-US" sz="5200"/>
          </a:p>
        </p:txBody>
      </p:sp>
      <p:graphicFrame>
        <p:nvGraphicFramePr>
          <p:cNvPr id="7" name="內容版面配置區 6">
            <a:extLst>
              <a:ext uri="{FF2B5EF4-FFF2-40B4-BE49-F238E27FC236}">
                <a16:creationId xmlns:a16="http://schemas.microsoft.com/office/drawing/2014/main" id="{9B250D10-B6D9-4EE4-A819-F566A35324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5302341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5220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1768B562-A5F6-4916-95B5-7F03A0BB6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810" y="2960716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zh-HK" sz="54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Results</a:t>
            </a:r>
            <a:endParaRPr lang="en-US" altLang="zh-HK" sz="54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Rectangle 54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內容版面配置區 8">
            <a:extLst>
              <a:ext uri="{FF2B5EF4-FFF2-40B4-BE49-F238E27FC236}">
                <a16:creationId xmlns:a16="http://schemas.microsoft.com/office/drawing/2014/main" id="{8BD41FF2-DCFD-419A-9D9D-25D9FEEC53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2492" y="835152"/>
            <a:ext cx="5536001" cy="5128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602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4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Freeform: Shape 5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0" name="Isosceles Triangle 5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C40A85FE-1A5A-48DD-83A9-09F32ECC68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305657"/>
            <a:ext cx="10905066" cy="4246684"/>
          </a:xfrm>
          <a:prstGeom prst="rect">
            <a:avLst/>
          </a:prstGeom>
          <a:ln>
            <a:noFill/>
          </a:ln>
        </p:spPr>
      </p:pic>
      <p:sp>
        <p:nvSpPr>
          <p:cNvPr id="62" name="Isosceles Triangle 6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307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299</Words>
  <Application>Microsoft Office PowerPoint</Application>
  <PresentationFormat>寬螢幕</PresentationFormat>
  <Paragraphs>38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Palatino Linotype</vt:lpstr>
      <vt:lpstr>Office 佈景主題</vt:lpstr>
      <vt:lpstr>How to improve customer loyalty in the health industry?</vt:lpstr>
      <vt:lpstr>Outline</vt:lpstr>
      <vt:lpstr>Abstract</vt:lpstr>
      <vt:lpstr>Introduction</vt:lpstr>
      <vt:lpstr>Introduction</vt:lpstr>
      <vt:lpstr>Materials and Methods</vt:lpstr>
      <vt:lpstr>Materials and Methods</vt:lpstr>
      <vt:lpstr>Results</vt:lpstr>
      <vt:lpstr>PowerPoint 簡報</vt:lpstr>
      <vt:lpstr>PowerPoint 簡報</vt:lpstr>
      <vt:lpstr>Conclusion</vt:lpstr>
      <vt:lpstr>Limitation</vt:lpstr>
      <vt:lpstr>Thank you for your attention.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improve customer loyalty in the health industry?</dc:title>
  <dc:creator>ka ho kwok</dc:creator>
  <cp:lastModifiedBy>ka ho kwok</cp:lastModifiedBy>
  <cp:revision>1</cp:revision>
  <dcterms:created xsi:type="dcterms:W3CDTF">2022-01-28T03:15:07Z</dcterms:created>
  <dcterms:modified xsi:type="dcterms:W3CDTF">2022-01-28T03:51:22Z</dcterms:modified>
</cp:coreProperties>
</file>