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4"/>
  </p:notesMasterIdLst>
  <p:handoutMasterIdLst>
    <p:handoutMasterId r:id="rId15"/>
  </p:handoutMasterIdLst>
  <p:sldIdLst>
    <p:sldId id="271" r:id="rId5"/>
    <p:sldId id="273" r:id="rId6"/>
    <p:sldId id="283" r:id="rId7"/>
    <p:sldId id="275" r:id="rId8"/>
    <p:sldId id="278" r:id="rId9"/>
    <p:sldId id="279" r:id="rId10"/>
    <p:sldId id="280" r:id="rId11"/>
    <p:sldId id="284" r:id="rId12"/>
    <p:sldId id="285" r:id="rId13"/>
  </p:sldIdLst>
  <p:sldSz cx="12192000" cy="6858000"/>
  <p:notesSz cx="6858000" cy="9144000"/>
  <p:defaultTextStyle>
    <a:defPPr rtl="0">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67463" autoAdjust="0"/>
  </p:normalViewPr>
  <p:slideViewPr>
    <p:cSldViewPr snapToGrid="0">
      <p:cViewPr varScale="1">
        <p:scale>
          <a:sx n="66" d="100"/>
          <a:sy n="66" d="100"/>
        </p:scale>
        <p:origin x="816" y="66"/>
      </p:cViewPr>
      <p:guideLst/>
    </p:cSldViewPr>
  </p:slideViewPr>
  <p:notesTextViewPr>
    <p:cViewPr>
      <p:scale>
        <a:sx n="1" d="1"/>
        <a:sy n="1" d="1"/>
      </p:scale>
      <p:origin x="0" y="0"/>
    </p:cViewPr>
  </p:notesTextViewPr>
  <p:notesViewPr>
    <p:cSldViewPr snapToGrid="0">
      <p:cViewPr varScale="1">
        <p:scale>
          <a:sx n="73" d="100"/>
          <a:sy n="73" d="100"/>
        </p:scale>
        <p:origin x="4146"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a:extLst>
              <a:ext uri="{FF2B5EF4-FFF2-40B4-BE49-F238E27FC236}">
                <a16:creationId xmlns:a16="http://schemas.microsoft.com/office/drawing/2014/main" id="{CA2E547D-1406-4A6F-8F93-E441204CE6E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pt-BR"/>
          </a:p>
        </p:txBody>
      </p:sp>
      <p:sp>
        <p:nvSpPr>
          <p:cNvPr id="3" name="Espaço Reservado para Data 2">
            <a:extLst>
              <a:ext uri="{FF2B5EF4-FFF2-40B4-BE49-F238E27FC236}">
                <a16:creationId xmlns:a16="http://schemas.microsoft.com/office/drawing/2014/main" id="{76667F8A-B889-49B3-AC77-5DDF11A08AF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B801B1B7-A635-4BA2-A71D-BEB5BDBC7412}" type="datetime1">
              <a:rPr lang="pt-BR" smtClean="0"/>
              <a:t>14/01/2022</a:t>
            </a:fld>
            <a:endParaRPr lang="pt-BR"/>
          </a:p>
        </p:txBody>
      </p:sp>
      <p:sp>
        <p:nvSpPr>
          <p:cNvPr id="4" name="Espaço Reservado para Rodapé 3">
            <a:extLst>
              <a:ext uri="{FF2B5EF4-FFF2-40B4-BE49-F238E27FC236}">
                <a16:creationId xmlns:a16="http://schemas.microsoft.com/office/drawing/2014/main" id="{567AFD4F-C0E7-421C-AF77-6F9CC963C9C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pt-BR"/>
          </a:p>
        </p:txBody>
      </p:sp>
      <p:sp>
        <p:nvSpPr>
          <p:cNvPr id="5" name="Espaço Reservado para o Número do Slide 4">
            <a:extLst>
              <a:ext uri="{FF2B5EF4-FFF2-40B4-BE49-F238E27FC236}">
                <a16:creationId xmlns:a16="http://schemas.microsoft.com/office/drawing/2014/main" id="{1074AB9F-6726-4FB1-8769-82E23336CEB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AD529299-61FF-4B93-ADA6-2FD5975D62F6}" type="slidenum">
              <a:rPr lang="pt-BR" smtClean="0"/>
              <a:t>‹nº›</a:t>
            </a:fld>
            <a:endParaRPr lang="pt-BR"/>
          </a:p>
        </p:txBody>
      </p:sp>
    </p:spTree>
    <p:extLst>
      <p:ext uri="{BB962C8B-B14F-4D97-AF65-F5344CB8AC3E}">
        <p14:creationId xmlns:p14="http://schemas.microsoft.com/office/powerpoint/2010/main" val="14162700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pt-BR" noProof="0"/>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E3BD975A-3F3A-401A-94EB-52B0004B008A}" type="datetime1">
              <a:rPr lang="pt-BR" noProof="0" smtClean="0"/>
              <a:t>14/01/2022</a:t>
            </a:fld>
            <a:endParaRPr lang="pt-BR" noProof="0"/>
          </a:p>
        </p:txBody>
      </p:sp>
      <p:sp>
        <p:nvSpPr>
          <p:cNvPr id="4" name="Espaço Reservado para Imagem do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pt-BR" noProof="0"/>
          </a:p>
        </p:txBody>
      </p:sp>
      <p:sp>
        <p:nvSpPr>
          <p:cNvPr id="5" name="Espaço Reservado para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pt-BR" noProof="0"/>
              <a:t>Editar estilos de texto Mestre</a:t>
            </a:r>
          </a:p>
          <a:p>
            <a:pPr lvl="1" rtl="0"/>
            <a:r>
              <a:rPr lang="pt-BR" noProof="0"/>
              <a:t>Segundo nível</a:t>
            </a:r>
          </a:p>
          <a:p>
            <a:pPr lvl="2" rtl="0"/>
            <a:r>
              <a:rPr lang="pt-BR" noProof="0"/>
              <a:t>Terceiro nível</a:t>
            </a:r>
          </a:p>
          <a:p>
            <a:pPr lvl="3" rtl="0"/>
            <a:r>
              <a:rPr lang="pt-BR" noProof="0"/>
              <a:t>Quarto nível</a:t>
            </a:r>
          </a:p>
          <a:p>
            <a:pPr lvl="4" rtl="0"/>
            <a:r>
              <a:rPr lang="pt-BR" noProof="0"/>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pt-BR" noProof="0"/>
          </a:p>
        </p:txBody>
      </p:sp>
      <p:sp>
        <p:nvSpPr>
          <p:cNvPr id="7" name="Espaço Reservado para o Número do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BC849E9A-41F7-4779-A581-48A7C374A227}" type="slidenum">
              <a:rPr lang="pt-BR" noProof="0" smtClean="0"/>
              <a:t>‹nº›</a:t>
            </a:fld>
            <a:endParaRPr lang="pt-BR" noProof="0"/>
          </a:p>
        </p:txBody>
      </p:sp>
    </p:spTree>
    <p:extLst>
      <p:ext uri="{BB962C8B-B14F-4D97-AF65-F5344CB8AC3E}">
        <p14:creationId xmlns:p14="http://schemas.microsoft.com/office/powerpoint/2010/main" val="1155518885"/>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E9718B7-7F68-4CC9-8291-332587FA31D3}"/>
              </a:ext>
            </a:extLst>
          </p:cNvPr>
          <p:cNvSpPr>
            <a:spLocks noGrp="1"/>
          </p:cNvSpPr>
          <p:nvPr>
            <p:ph type="ctrTitle" hasCustomPrompt="1"/>
          </p:nvPr>
        </p:nvSpPr>
        <p:spPr>
          <a:xfrm>
            <a:off x="1524000" y="1122363"/>
            <a:ext cx="9144000" cy="2387600"/>
          </a:xfrm>
        </p:spPr>
        <p:txBody>
          <a:bodyPr rtlCol="0" anchor="b"/>
          <a:lstStyle>
            <a:lvl1pPr algn="ctr">
              <a:defRPr sz="6000"/>
            </a:lvl1pPr>
          </a:lstStyle>
          <a:p>
            <a:pPr rtl="0"/>
            <a:r>
              <a:rPr lang="pt-BR" noProof="0"/>
              <a:t>Clique para editar o estilo de título Mestre</a:t>
            </a:r>
          </a:p>
        </p:txBody>
      </p:sp>
      <p:sp>
        <p:nvSpPr>
          <p:cNvPr id="3" name="Subtítulo 2">
            <a:extLst>
              <a:ext uri="{FF2B5EF4-FFF2-40B4-BE49-F238E27FC236}">
                <a16:creationId xmlns:a16="http://schemas.microsoft.com/office/drawing/2014/main" id="{A181D6BB-0446-49E8-8677-EADF274E952F}"/>
              </a:ext>
            </a:extLst>
          </p:cNvPr>
          <p:cNvSpPr>
            <a:spLocks noGrp="1"/>
          </p:cNvSpPr>
          <p:nvPr>
            <p:ph type="subTitle" idx="1" hasCustomPrompt="1"/>
          </p:nvPr>
        </p:nvSpPr>
        <p:spPr>
          <a:xfrm>
            <a:off x="1524000" y="3602038"/>
            <a:ext cx="9144000" cy="1655762"/>
          </a:xfrm>
        </p:spPr>
        <p:txBody>
          <a:bodyPr rtlCol="0"/>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pt-BR" noProof="0"/>
              <a:t>Clique para editar o estilo de subtítulo Mestre</a:t>
            </a:r>
          </a:p>
        </p:txBody>
      </p:sp>
      <p:sp>
        <p:nvSpPr>
          <p:cNvPr id="4" name="Espaço Reservado para Data 3">
            <a:extLst>
              <a:ext uri="{FF2B5EF4-FFF2-40B4-BE49-F238E27FC236}">
                <a16:creationId xmlns:a16="http://schemas.microsoft.com/office/drawing/2014/main" id="{535AEE24-534A-40F1-99E4-00B7D5FD9124}"/>
              </a:ext>
            </a:extLst>
          </p:cNvPr>
          <p:cNvSpPr>
            <a:spLocks noGrp="1"/>
          </p:cNvSpPr>
          <p:nvPr>
            <p:ph type="dt" sz="half" idx="10"/>
          </p:nvPr>
        </p:nvSpPr>
        <p:spPr/>
        <p:txBody>
          <a:bodyPr rtlCol="0"/>
          <a:lstStyle/>
          <a:p>
            <a:pPr rtl="0"/>
            <a:fld id="{F526E8F0-3EDF-4E60-874E-D0BC5059128C}" type="datetime1">
              <a:rPr lang="pt-BR" noProof="0" smtClean="0"/>
              <a:t>14/01/2022</a:t>
            </a:fld>
            <a:endParaRPr lang="pt-BR" noProof="0"/>
          </a:p>
        </p:txBody>
      </p:sp>
      <p:sp>
        <p:nvSpPr>
          <p:cNvPr id="5" name="Espaço Reservado para Rodapé 4">
            <a:extLst>
              <a:ext uri="{FF2B5EF4-FFF2-40B4-BE49-F238E27FC236}">
                <a16:creationId xmlns:a16="http://schemas.microsoft.com/office/drawing/2014/main" id="{CD594011-48FF-493D-8286-F62D34552531}"/>
              </a:ext>
            </a:extLst>
          </p:cNvPr>
          <p:cNvSpPr>
            <a:spLocks noGrp="1"/>
          </p:cNvSpPr>
          <p:nvPr>
            <p:ph type="ftr" sz="quarter" idx="11"/>
          </p:nvPr>
        </p:nvSpPr>
        <p:spPr/>
        <p:txBody>
          <a:bodyPr rtlCol="0"/>
          <a:lstStyle/>
          <a:p>
            <a:pPr rtl="0"/>
            <a:endParaRPr lang="pt-BR" noProof="0"/>
          </a:p>
        </p:txBody>
      </p:sp>
      <p:sp>
        <p:nvSpPr>
          <p:cNvPr id="6" name="Espaço Reservado para o Número do Slide 5">
            <a:extLst>
              <a:ext uri="{FF2B5EF4-FFF2-40B4-BE49-F238E27FC236}">
                <a16:creationId xmlns:a16="http://schemas.microsoft.com/office/drawing/2014/main" id="{4880EFCD-7E72-4882-86DC-2F371D7D9516}"/>
              </a:ext>
            </a:extLst>
          </p:cNvPr>
          <p:cNvSpPr>
            <a:spLocks noGrp="1"/>
          </p:cNvSpPr>
          <p:nvPr>
            <p:ph type="sldNum" sz="quarter" idx="12"/>
          </p:nvPr>
        </p:nvSpPr>
        <p:spPr/>
        <p:txBody>
          <a:bodyPr rtlCol="0"/>
          <a:lstStyle/>
          <a:p>
            <a:pPr rtl="0"/>
            <a:fld id="{A6AF1B4E-90EC-4A51-B6E5-B702C054ECB0}" type="slidenum">
              <a:rPr lang="pt-BR" noProof="0" smtClean="0"/>
              <a:t>‹nº›</a:t>
            </a:fld>
            <a:endParaRPr lang="pt-BR" noProof="0"/>
          </a:p>
        </p:txBody>
      </p:sp>
    </p:spTree>
    <p:extLst>
      <p:ext uri="{BB962C8B-B14F-4D97-AF65-F5344CB8AC3E}">
        <p14:creationId xmlns:p14="http://schemas.microsoft.com/office/powerpoint/2010/main" val="11528132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4A47D73-EDDA-49A6-BA12-1CA980DA9BC0}"/>
              </a:ext>
            </a:extLst>
          </p:cNvPr>
          <p:cNvSpPr>
            <a:spLocks noGrp="1"/>
          </p:cNvSpPr>
          <p:nvPr>
            <p:ph type="title" hasCustomPrompt="1"/>
          </p:nvPr>
        </p:nvSpPr>
        <p:spPr/>
        <p:txBody>
          <a:bodyPr rtlCol="0"/>
          <a:lstStyle/>
          <a:p>
            <a:pPr rtl="0"/>
            <a:r>
              <a:rPr lang="pt-BR" noProof="0"/>
              <a:t>Clique para editar o estilo de título Mestre</a:t>
            </a:r>
          </a:p>
        </p:txBody>
      </p:sp>
      <p:sp>
        <p:nvSpPr>
          <p:cNvPr id="3" name="Espaço Reservado para Texto Vertical 2">
            <a:extLst>
              <a:ext uri="{FF2B5EF4-FFF2-40B4-BE49-F238E27FC236}">
                <a16:creationId xmlns:a16="http://schemas.microsoft.com/office/drawing/2014/main" id="{2189B82E-4CA1-47A5-B133-FBD4D8A83983}"/>
              </a:ext>
            </a:extLst>
          </p:cNvPr>
          <p:cNvSpPr>
            <a:spLocks noGrp="1"/>
          </p:cNvSpPr>
          <p:nvPr>
            <p:ph type="body" orient="vert" idx="1" hasCustomPrompt="1"/>
          </p:nvPr>
        </p:nvSpPr>
        <p:spPr/>
        <p:txBody>
          <a:bodyPr vert="eaVert" rtlCol="0"/>
          <a:lstStyle/>
          <a:p>
            <a:pPr lvl="0" rtl="0"/>
            <a:r>
              <a:rPr lang="pt-BR" noProof="0"/>
              <a:t>Editar estilos de texto Mestre</a:t>
            </a:r>
          </a:p>
          <a:p>
            <a:pPr lvl="1" rtl="0"/>
            <a:r>
              <a:rPr lang="pt-BR" noProof="0"/>
              <a:t>Segundo nível</a:t>
            </a:r>
          </a:p>
          <a:p>
            <a:pPr lvl="2" rtl="0"/>
            <a:r>
              <a:rPr lang="pt-BR" noProof="0"/>
              <a:t>Terceiro nível</a:t>
            </a:r>
          </a:p>
          <a:p>
            <a:pPr lvl="3" rtl="0"/>
            <a:r>
              <a:rPr lang="pt-BR" noProof="0"/>
              <a:t>Quarto nível</a:t>
            </a:r>
          </a:p>
          <a:p>
            <a:pPr lvl="4" rtl="0"/>
            <a:r>
              <a:rPr lang="pt-BR" noProof="0"/>
              <a:t>Quinto nível</a:t>
            </a:r>
          </a:p>
        </p:txBody>
      </p:sp>
      <p:sp>
        <p:nvSpPr>
          <p:cNvPr id="4" name="Espaço Reservado para Data 3">
            <a:extLst>
              <a:ext uri="{FF2B5EF4-FFF2-40B4-BE49-F238E27FC236}">
                <a16:creationId xmlns:a16="http://schemas.microsoft.com/office/drawing/2014/main" id="{938A267F-D142-4D04-9F03-6CB099E6FA32}"/>
              </a:ext>
            </a:extLst>
          </p:cNvPr>
          <p:cNvSpPr>
            <a:spLocks noGrp="1"/>
          </p:cNvSpPr>
          <p:nvPr>
            <p:ph type="dt" sz="half" idx="10"/>
          </p:nvPr>
        </p:nvSpPr>
        <p:spPr/>
        <p:txBody>
          <a:bodyPr rtlCol="0"/>
          <a:lstStyle/>
          <a:p>
            <a:pPr rtl="0"/>
            <a:fld id="{680D81BC-2493-435D-97D5-7B1CF0CA564D}" type="datetime1">
              <a:rPr lang="pt-BR" noProof="0" smtClean="0"/>
              <a:t>14/01/2022</a:t>
            </a:fld>
            <a:endParaRPr lang="pt-BR" noProof="0"/>
          </a:p>
        </p:txBody>
      </p:sp>
      <p:sp>
        <p:nvSpPr>
          <p:cNvPr id="5" name="Espaço Reservado para Rodapé 4">
            <a:extLst>
              <a:ext uri="{FF2B5EF4-FFF2-40B4-BE49-F238E27FC236}">
                <a16:creationId xmlns:a16="http://schemas.microsoft.com/office/drawing/2014/main" id="{705127CA-154D-4E90-B776-A2EE71F78D2E}"/>
              </a:ext>
            </a:extLst>
          </p:cNvPr>
          <p:cNvSpPr>
            <a:spLocks noGrp="1"/>
          </p:cNvSpPr>
          <p:nvPr>
            <p:ph type="ftr" sz="quarter" idx="11"/>
          </p:nvPr>
        </p:nvSpPr>
        <p:spPr/>
        <p:txBody>
          <a:bodyPr rtlCol="0"/>
          <a:lstStyle/>
          <a:p>
            <a:pPr rtl="0"/>
            <a:endParaRPr lang="pt-BR" noProof="0"/>
          </a:p>
        </p:txBody>
      </p:sp>
      <p:sp>
        <p:nvSpPr>
          <p:cNvPr id="6" name="Espaço Reservado para o Número do Slide 5">
            <a:extLst>
              <a:ext uri="{FF2B5EF4-FFF2-40B4-BE49-F238E27FC236}">
                <a16:creationId xmlns:a16="http://schemas.microsoft.com/office/drawing/2014/main" id="{ED5F0BA5-F4EE-4282-B111-76B869BE267D}"/>
              </a:ext>
            </a:extLst>
          </p:cNvPr>
          <p:cNvSpPr>
            <a:spLocks noGrp="1"/>
          </p:cNvSpPr>
          <p:nvPr>
            <p:ph type="sldNum" sz="quarter" idx="12"/>
          </p:nvPr>
        </p:nvSpPr>
        <p:spPr/>
        <p:txBody>
          <a:bodyPr rtlCol="0"/>
          <a:lstStyle/>
          <a:p>
            <a:pPr rtl="0"/>
            <a:fld id="{A6AF1B4E-90EC-4A51-B6E5-B702C054ECB0}" type="slidenum">
              <a:rPr lang="pt-BR" noProof="0" smtClean="0"/>
              <a:t>‹nº›</a:t>
            </a:fld>
            <a:endParaRPr lang="pt-BR" noProof="0"/>
          </a:p>
        </p:txBody>
      </p:sp>
    </p:spTree>
    <p:extLst>
      <p:ext uri="{BB962C8B-B14F-4D97-AF65-F5344CB8AC3E}">
        <p14:creationId xmlns:p14="http://schemas.microsoft.com/office/powerpoint/2010/main" val="30674087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0256E92A-52E0-4710-BDEF-0A1534685403}"/>
              </a:ext>
            </a:extLst>
          </p:cNvPr>
          <p:cNvSpPr>
            <a:spLocks noGrp="1"/>
          </p:cNvSpPr>
          <p:nvPr>
            <p:ph type="title" orient="vert" hasCustomPrompt="1"/>
          </p:nvPr>
        </p:nvSpPr>
        <p:spPr>
          <a:xfrm>
            <a:off x="8724900" y="365125"/>
            <a:ext cx="2628900" cy="5811838"/>
          </a:xfrm>
        </p:spPr>
        <p:txBody>
          <a:bodyPr vert="eaVert" rtlCol="0"/>
          <a:lstStyle/>
          <a:p>
            <a:pPr rtl="0"/>
            <a:r>
              <a:rPr lang="pt-BR" noProof="0"/>
              <a:t>Clique para editar o estilo de título Mestre</a:t>
            </a:r>
          </a:p>
        </p:txBody>
      </p:sp>
      <p:sp>
        <p:nvSpPr>
          <p:cNvPr id="3" name="Espaço Reservado para Texto Vertical 2">
            <a:extLst>
              <a:ext uri="{FF2B5EF4-FFF2-40B4-BE49-F238E27FC236}">
                <a16:creationId xmlns:a16="http://schemas.microsoft.com/office/drawing/2014/main" id="{B7A240E1-5EB0-47FD-AA37-BF945D136CC3}"/>
              </a:ext>
            </a:extLst>
          </p:cNvPr>
          <p:cNvSpPr>
            <a:spLocks noGrp="1"/>
          </p:cNvSpPr>
          <p:nvPr>
            <p:ph type="body" orient="vert" idx="1" hasCustomPrompt="1"/>
          </p:nvPr>
        </p:nvSpPr>
        <p:spPr>
          <a:xfrm>
            <a:off x="838200" y="365125"/>
            <a:ext cx="7734300" cy="5811838"/>
          </a:xfrm>
        </p:spPr>
        <p:txBody>
          <a:bodyPr vert="eaVert" rtlCol="0"/>
          <a:lstStyle/>
          <a:p>
            <a:pPr lvl="0" rtl="0"/>
            <a:r>
              <a:rPr lang="pt-BR" noProof="0"/>
              <a:t>Editar estilos de texto Mestre</a:t>
            </a:r>
          </a:p>
          <a:p>
            <a:pPr lvl="1" rtl="0"/>
            <a:r>
              <a:rPr lang="pt-BR" noProof="0"/>
              <a:t>Segundo nível</a:t>
            </a:r>
          </a:p>
          <a:p>
            <a:pPr lvl="2" rtl="0"/>
            <a:r>
              <a:rPr lang="pt-BR" noProof="0"/>
              <a:t>Terceiro nível</a:t>
            </a:r>
          </a:p>
          <a:p>
            <a:pPr lvl="3" rtl="0"/>
            <a:r>
              <a:rPr lang="pt-BR" noProof="0"/>
              <a:t>Quarto nível</a:t>
            </a:r>
          </a:p>
          <a:p>
            <a:pPr lvl="4" rtl="0"/>
            <a:r>
              <a:rPr lang="pt-BR" noProof="0"/>
              <a:t>Quinto nível</a:t>
            </a:r>
          </a:p>
        </p:txBody>
      </p:sp>
      <p:sp>
        <p:nvSpPr>
          <p:cNvPr id="4" name="Espaço Reservado para Data 3">
            <a:extLst>
              <a:ext uri="{FF2B5EF4-FFF2-40B4-BE49-F238E27FC236}">
                <a16:creationId xmlns:a16="http://schemas.microsoft.com/office/drawing/2014/main" id="{A1A14243-F1E4-487A-ABEC-30516A01DF2B}"/>
              </a:ext>
            </a:extLst>
          </p:cNvPr>
          <p:cNvSpPr>
            <a:spLocks noGrp="1"/>
          </p:cNvSpPr>
          <p:nvPr>
            <p:ph type="dt" sz="half" idx="10"/>
          </p:nvPr>
        </p:nvSpPr>
        <p:spPr/>
        <p:txBody>
          <a:bodyPr rtlCol="0"/>
          <a:lstStyle/>
          <a:p>
            <a:pPr rtl="0"/>
            <a:fld id="{AA7C15E2-556A-4084-9756-CC97B7819047}" type="datetime1">
              <a:rPr lang="pt-BR" noProof="0" smtClean="0"/>
              <a:t>14/01/2022</a:t>
            </a:fld>
            <a:endParaRPr lang="pt-BR" noProof="0"/>
          </a:p>
        </p:txBody>
      </p:sp>
      <p:sp>
        <p:nvSpPr>
          <p:cNvPr id="5" name="Espaço Reservado para Rodapé 4">
            <a:extLst>
              <a:ext uri="{FF2B5EF4-FFF2-40B4-BE49-F238E27FC236}">
                <a16:creationId xmlns:a16="http://schemas.microsoft.com/office/drawing/2014/main" id="{AC358244-98FD-472D-AB8C-075F71C10BF7}"/>
              </a:ext>
            </a:extLst>
          </p:cNvPr>
          <p:cNvSpPr>
            <a:spLocks noGrp="1"/>
          </p:cNvSpPr>
          <p:nvPr>
            <p:ph type="ftr" sz="quarter" idx="11"/>
          </p:nvPr>
        </p:nvSpPr>
        <p:spPr/>
        <p:txBody>
          <a:bodyPr rtlCol="0"/>
          <a:lstStyle/>
          <a:p>
            <a:pPr rtl="0"/>
            <a:endParaRPr lang="pt-BR" noProof="0"/>
          </a:p>
        </p:txBody>
      </p:sp>
      <p:sp>
        <p:nvSpPr>
          <p:cNvPr id="6" name="Espaço Reservado para o Número do Slide 5">
            <a:extLst>
              <a:ext uri="{FF2B5EF4-FFF2-40B4-BE49-F238E27FC236}">
                <a16:creationId xmlns:a16="http://schemas.microsoft.com/office/drawing/2014/main" id="{74998D5A-820D-4519-967F-33320971CBAB}"/>
              </a:ext>
            </a:extLst>
          </p:cNvPr>
          <p:cNvSpPr>
            <a:spLocks noGrp="1"/>
          </p:cNvSpPr>
          <p:nvPr>
            <p:ph type="sldNum" sz="quarter" idx="12"/>
          </p:nvPr>
        </p:nvSpPr>
        <p:spPr/>
        <p:txBody>
          <a:bodyPr rtlCol="0"/>
          <a:lstStyle/>
          <a:p>
            <a:pPr rtl="0"/>
            <a:fld id="{A6AF1B4E-90EC-4A51-B6E5-B702C054ECB0}" type="slidenum">
              <a:rPr lang="pt-BR" noProof="0" smtClean="0"/>
              <a:t>‹nº›</a:t>
            </a:fld>
            <a:endParaRPr lang="pt-BR" noProof="0"/>
          </a:p>
        </p:txBody>
      </p:sp>
    </p:spTree>
    <p:extLst>
      <p:ext uri="{BB962C8B-B14F-4D97-AF65-F5344CB8AC3E}">
        <p14:creationId xmlns:p14="http://schemas.microsoft.com/office/powerpoint/2010/main" val="14024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86334F3-0709-471B-A734-C4B404F55B8E}"/>
              </a:ext>
            </a:extLst>
          </p:cNvPr>
          <p:cNvSpPr>
            <a:spLocks noGrp="1"/>
          </p:cNvSpPr>
          <p:nvPr>
            <p:ph type="title" hasCustomPrompt="1"/>
          </p:nvPr>
        </p:nvSpPr>
        <p:spPr/>
        <p:txBody>
          <a:bodyPr rtlCol="0"/>
          <a:lstStyle/>
          <a:p>
            <a:pPr rtl="0"/>
            <a:r>
              <a:rPr lang="pt-BR" noProof="0"/>
              <a:t>Clique para editar o estilo de título Mestre</a:t>
            </a:r>
          </a:p>
        </p:txBody>
      </p:sp>
      <p:sp>
        <p:nvSpPr>
          <p:cNvPr id="3" name="Espaço Reservado para Conteúdo 2">
            <a:extLst>
              <a:ext uri="{FF2B5EF4-FFF2-40B4-BE49-F238E27FC236}">
                <a16:creationId xmlns:a16="http://schemas.microsoft.com/office/drawing/2014/main" id="{AF795016-AF78-4708-9C5F-21110C197B03}"/>
              </a:ext>
            </a:extLst>
          </p:cNvPr>
          <p:cNvSpPr>
            <a:spLocks noGrp="1"/>
          </p:cNvSpPr>
          <p:nvPr>
            <p:ph idx="1" hasCustomPrompt="1"/>
          </p:nvPr>
        </p:nvSpPr>
        <p:spPr/>
        <p:txBody>
          <a:bodyPr rtlCol="0"/>
          <a:lstStyle/>
          <a:p>
            <a:pPr lvl="0" rtl="0"/>
            <a:r>
              <a:rPr lang="pt-BR" noProof="0"/>
              <a:t>Editar estilos de texto Mestre</a:t>
            </a:r>
          </a:p>
          <a:p>
            <a:pPr lvl="1" rtl="0"/>
            <a:r>
              <a:rPr lang="pt-BR" noProof="0"/>
              <a:t>Segundo nível</a:t>
            </a:r>
          </a:p>
          <a:p>
            <a:pPr lvl="2" rtl="0"/>
            <a:r>
              <a:rPr lang="pt-BR" noProof="0"/>
              <a:t>Terceiro nível</a:t>
            </a:r>
          </a:p>
          <a:p>
            <a:pPr lvl="3" rtl="0"/>
            <a:r>
              <a:rPr lang="pt-BR" noProof="0"/>
              <a:t>Quarto nível</a:t>
            </a:r>
          </a:p>
          <a:p>
            <a:pPr lvl="4" rtl="0"/>
            <a:r>
              <a:rPr lang="pt-BR" noProof="0"/>
              <a:t>Quinto nível</a:t>
            </a:r>
          </a:p>
        </p:txBody>
      </p:sp>
      <p:sp>
        <p:nvSpPr>
          <p:cNvPr id="4" name="Espaço Reservado para Data 3">
            <a:extLst>
              <a:ext uri="{FF2B5EF4-FFF2-40B4-BE49-F238E27FC236}">
                <a16:creationId xmlns:a16="http://schemas.microsoft.com/office/drawing/2014/main" id="{2AAEA2D1-B124-4454-AFDC-EA60A14BA121}"/>
              </a:ext>
            </a:extLst>
          </p:cNvPr>
          <p:cNvSpPr>
            <a:spLocks noGrp="1"/>
          </p:cNvSpPr>
          <p:nvPr>
            <p:ph type="dt" sz="half" idx="10"/>
          </p:nvPr>
        </p:nvSpPr>
        <p:spPr/>
        <p:txBody>
          <a:bodyPr rtlCol="0"/>
          <a:lstStyle/>
          <a:p>
            <a:pPr rtl="0"/>
            <a:fld id="{8139AD22-EE1D-4220-B21D-B69621C28D80}" type="datetime1">
              <a:rPr lang="pt-BR" noProof="0" smtClean="0"/>
              <a:t>14/01/2022</a:t>
            </a:fld>
            <a:endParaRPr lang="pt-BR" noProof="0"/>
          </a:p>
        </p:txBody>
      </p:sp>
      <p:sp>
        <p:nvSpPr>
          <p:cNvPr id="5" name="Espaço Reservado para Rodapé 4">
            <a:extLst>
              <a:ext uri="{FF2B5EF4-FFF2-40B4-BE49-F238E27FC236}">
                <a16:creationId xmlns:a16="http://schemas.microsoft.com/office/drawing/2014/main" id="{B4F58000-F9D7-4A53-A6C5-E5E8154226B4}"/>
              </a:ext>
            </a:extLst>
          </p:cNvPr>
          <p:cNvSpPr>
            <a:spLocks noGrp="1"/>
          </p:cNvSpPr>
          <p:nvPr>
            <p:ph type="ftr" sz="quarter" idx="11"/>
          </p:nvPr>
        </p:nvSpPr>
        <p:spPr/>
        <p:txBody>
          <a:bodyPr rtlCol="0"/>
          <a:lstStyle/>
          <a:p>
            <a:pPr rtl="0"/>
            <a:endParaRPr lang="pt-BR" noProof="0"/>
          </a:p>
        </p:txBody>
      </p:sp>
      <p:sp>
        <p:nvSpPr>
          <p:cNvPr id="6" name="Espaço Reservado para o Número do Slide 5">
            <a:extLst>
              <a:ext uri="{FF2B5EF4-FFF2-40B4-BE49-F238E27FC236}">
                <a16:creationId xmlns:a16="http://schemas.microsoft.com/office/drawing/2014/main" id="{70D22AAD-0D08-4F47-8D5A-EFE29017E8DD}"/>
              </a:ext>
            </a:extLst>
          </p:cNvPr>
          <p:cNvSpPr>
            <a:spLocks noGrp="1"/>
          </p:cNvSpPr>
          <p:nvPr>
            <p:ph type="sldNum" sz="quarter" idx="12"/>
          </p:nvPr>
        </p:nvSpPr>
        <p:spPr/>
        <p:txBody>
          <a:bodyPr rtlCol="0"/>
          <a:lstStyle/>
          <a:p>
            <a:pPr rtl="0"/>
            <a:fld id="{A6AF1B4E-90EC-4A51-B6E5-B702C054ECB0}" type="slidenum">
              <a:rPr lang="pt-BR" noProof="0" smtClean="0"/>
              <a:t>‹nº›</a:t>
            </a:fld>
            <a:endParaRPr lang="pt-BR" noProof="0"/>
          </a:p>
        </p:txBody>
      </p:sp>
    </p:spTree>
    <p:extLst>
      <p:ext uri="{BB962C8B-B14F-4D97-AF65-F5344CB8AC3E}">
        <p14:creationId xmlns:p14="http://schemas.microsoft.com/office/powerpoint/2010/main" val="42130462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9036159-1280-4EE9-96D3-A56BD5826612}"/>
              </a:ext>
            </a:extLst>
          </p:cNvPr>
          <p:cNvSpPr>
            <a:spLocks noGrp="1"/>
          </p:cNvSpPr>
          <p:nvPr>
            <p:ph type="title" hasCustomPrompt="1"/>
          </p:nvPr>
        </p:nvSpPr>
        <p:spPr>
          <a:xfrm>
            <a:off x="831850" y="1709738"/>
            <a:ext cx="10515600" cy="2852737"/>
          </a:xfrm>
        </p:spPr>
        <p:txBody>
          <a:bodyPr rtlCol="0" anchor="b"/>
          <a:lstStyle>
            <a:lvl1pPr>
              <a:defRPr sz="6000"/>
            </a:lvl1pPr>
          </a:lstStyle>
          <a:p>
            <a:pPr rtl="0"/>
            <a:r>
              <a:rPr lang="pt-BR" noProof="0"/>
              <a:t>Clique para editar o estilo de título Mestre</a:t>
            </a:r>
          </a:p>
        </p:txBody>
      </p:sp>
      <p:sp>
        <p:nvSpPr>
          <p:cNvPr id="3" name="Espaço Reservado para Texto 2">
            <a:extLst>
              <a:ext uri="{FF2B5EF4-FFF2-40B4-BE49-F238E27FC236}">
                <a16:creationId xmlns:a16="http://schemas.microsoft.com/office/drawing/2014/main" id="{3BA27A78-1874-488A-B215-7D763D338186}"/>
              </a:ext>
            </a:extLst>
          </p:cNvPr>
          <p:cNvSpPr>
            <a:spLocks noGrp="1"/>
          </p:cNvSpPr>
          <p:nvPr>
            <p:ph type="body" idx="1" hasCustomPrompt="1"/>
          </p:nvPr>
        </p:nvSpPr>
        <p:spPr>
          <a:xfrm>
            <a:off x="831850" y="4589463"/>
            <a:ext cx="10515600" cy="1500187"/>
          </a:xfrm>
        </p:spPr>
        <p:txBody>
          <a:bodyPr rtlCol="0"/>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pt-BR" noProof="0"/>
              <a:t>Editar estilos de texto Mestre</a:t>
            </a:r>
          </a:p>
        </p:txBody>
      </p:sp>
      <p:sp>
        <p:nvSpPr>
          <p:cNvPr id="4" name="Espaço Reservado para Data 3">
            <a:extLst>
              <a:ext uri="{FF2B5EF4-FFF2-40B4-BE49-F238E27FC236}">
                <a16:creationId xmlns:a16="http://schemas.microsoft.com/office/drawing/2014/main" id="{084BB3D1-3138-4B69-BF5D-4B1A213451CA}"/>
              </a:ext>
            </a:extLst>
          </p:cNvPr>
          <p:cNvSpPr>
            <a:spLocks noGrp="1"/>
          </p:cNvSpPr>
          <p:nvPr>
            <p:ph type="dt" sz="half" idx="10"/>
          </p:nvPr>
        </p:nvSpPr>
        <p:spPr/>
        <p:txBody>
          <a:bodyPr rtlCol="0"/>
          <a:lstStyle/>
          <a:p>
            <a:pPr rtl="0"/>
            <a:fld id="{F1296B1F-1BA2-4EBD-9DAA-626FA797987C}" type="datetime1">
              <a:rPr lang="pt-BR" noProof="0" smtClean="0"/>
              <a:t>14/01/2022</a:t>
            </a:fld>
            <a:endParaRPr lang="pt-BR" noProof="0"/>
          </a:p>
        </p:txBody>
      </p:sp>
      <p:sp>
        <p:nvSpPr>
          <p:cNvPr id="5" name="Espaço Reservado para Rodapé 4">
            <a:extLst>
              <a:ext uri="{FF2B5EF4-FFF2-40B4-BE49-F238E27FC236}">
                <a16:creationId xmlns:a16="http://schemas.microsoft.com/office/drawing/2014/main" id="{0EFF90C5-31F4-4A22-AC00-3FB5ED291B28}"/>
              </a:ext>
            </a:extLst>
          </p:cNvPr>
          <p:cNvSpPr>
            <a:spLocks noGrp="1"/>
          </p:cNvSpPr>
          <p:nvPr>
            <p:ph type="ftr" sz="quarter" idx="11"/>
          </p:nvPr>
        </p:nvSpPr>
        <p:spPr/>
        <p:txBody>
          <a:bodyPr rtlCol="0"/>
          <a:lstStyle/>
          <a:p>
            <a:pPr rtl="0"/>
            <a:endParaRPr lang="pt-BR" noProof="0"/>
          </a:p>
        </p:txBody>
      </p:sp>
      <p:sp>
        <p:nvSpPr>
          <p:cNvPr id="6" name="Espaço Reservado para o Número do Slide 5">
            <a:extLst>
              <a:ext uri="{FF2B5EF4-FFF2-40B4-BE49-F238E27FC236}">
                <a16:creationId xmlns:a16="http://schemas.microsoft.com/office/drawing/2014/main" id="{951F787E-B946-4091-ABC6-F9DB06BBEE34}"/>
              </a:ext>
            </a:extLst>
          </p:cNvPr>
          <p:cNvSpPr>
            <a:spLocks noGrp="1"/>
          </p:cNvSpPr>
          <p:nvPr>
            <p:ph type="sldNum" sz="quarter" idx="12"/>
          </p:nvPr>
        </p:nvSpPr>
        <p:spPr/>
        <p:txBody>
          <a:bodyPr rtlCol="0"/>
          <a:lstStyle/>
          <a:p>
            <a:pPr rtl="0"/>
            <a:fld id="{A6AF1B4E-90EC-4A51-B6E5-B702C054ECB0}" type="slidenum">
              <a:rPr lang="pt-BR" noProof="0" smtClean="0"/>
              <a:t>‹nº›</a:t>
            </a:fld>
            <a:endParaRPr lang="pt-BR" noProof="0"/>
          </a:p>
        </p:txBody>
      </p:sp>
    </p:spTree>
    <p:extLst>
      <p:ext uri="{BB962C8B-B14F-4D97-AF65-F5344CB8AC3E}">
        <p14:creationId xmlns:p14="http://schemas.microsoft.com/office/powerpoint/2010/main" val="10892729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is conteúd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60CAA11-CC97-44E5-AE4D-808FD741A066}"/>
              </a:ext>
            </a:extLst>
          </p:cNvPr>
          <p:cNvSpPr>
            <a:spLocks noGrp="1"/>
          </p:cNvSpPr>
          <p:nvPr>
            <p:ph type="title" hasCustomPrompt="1"/>
          </p:nvPr>
        </p:nvSpPr>
        <p:spPr/>
        <p:txBody>
          <a:bodyPr rtlCol="0"/>
          <a:lstStyle/>
          <a:p>
            <a:pPr rtl="0"/>
            <a:r>
              <a:rPr lang="pt-BR" noProof="0"/>
              <a:t>Clique para editar o estilo de título Mestre</a:t>
            </a:r>
          </a:p>
        </p:txBody>
      </p:sp>
      <p:sp>
        <p:nvSpPr>
          <p:cNvPr id="3" name="Espaço Reservado para Conteúdo 2">
            <a:extLst>
              <a:ext uri="{FF2B5EF4-FFF2-40B4-BE49-F238E27FC236}">
                <a16:creationId xmlns:a16="http://schemas.microsoft.com/office/drawing/2014/main" id="{683AB6CB-9460-4BCA-86C5-5F26357AB80F}"/>
              </a:ext>
            </a:extLst>
          </p:cNvPr>
          <p:cNvSpPr>
            <a:spLocks noGrp="1"/>
          </p:cNvSpPr>
          <p:nvPr>
            <p:ph sz="half" idx="1" hasCustomPrompt="1"/>
          </p:nvPr>
        </p:nvSpPr>
        <p:spPr>
          <a:xfrm>
            <a:off x="838200" y="1825625"/>
            <a:ext cx="5181600" cy="4351338"/>
          </a:xfrm>
        </p:spPr>
        <p:txBody>
          <a:bodyPr rtlCol="0"/>
          <a:lstStyle/>
          <a:p>
            <a:pPr lvl="0" rtl="0"/>
            <a:r>
              <a:rPr lang="pt-BR" noProof="0"/>
              <a:t>Editar estilos de texto Mestre</a:t>
            </a:r>
          </a:p>
          <a:p>
            <a:pPr lvl="1" rtl="0"/>
            <a:r>
              <a:rPr lang="pt-BR" noProof="0"/>
              <a:t>Segundo nível</a:t>
            </a:r>
          </a:p>
          <a:p>
            <a:pPr lvl="2" rtl="0"/>
            <a:r>
              <a:rPr lang="pt-BR" noProof="0"/>
              <a:t>Terceiro nível</a:t>
            </a:r>
          </a:p>
          <a:p>
            <a:pPr lvl="3" rtl="0"/>
            <a:r>
              <a:rPr lang="pt-BR" noProof="0"/>
              <a:t>Quarto nível</a:t>
            </a:r>
          </a:p>
          <a:p>
            <a:pPr lvl="4" rtl="0"/>
            <a:r>
              <a:rPr lang="pt-BR" noProof="0"/>
              <a:t>Quinto nível</a:t>
            </a:r>
          </a:p>
        </p:txBody>
      </p:sp>
      <p:sp>
        <p:nvSpPr>
          <p:cNvPr id="4" name="Espaço Reservado para Conteúdo 3">
            <a:extLst>
              <a:ext uri="{FF2B5EF4-FFF2-40B4-BE49-F238E27FC236}">
                <a16:creationId xmlns:a16="http://schemas.microsoft.com/office/drawing/2014/main" id="{69FAB0F6-401D-4BAF-A300-65AD684DF961}"/>
              </a:ext>
            </a:extLst>
          </p:cNvPr>
          <p:cNvSpPr>
            <a:spLocks noGrp="1"/>
          </p:cNvSpPr>
          <p:nvPr>
            <p:ph sz="half" idx="2" hasCustomPrompt="1"/>
          </p:nvPr>
        </p:nvSpPr>
        <p:spPr>
          <a:xfrm>
            <a:off x="6172200" y="1825625"/>
            <a:ext cx="5181600" cy="4351338"/>
          </a:xfrm>
        </p:spPr>
        <p:txBody>
          <a:bodyPr rtlCol="0"/>
          <a:lstStyle/>
          <a:p>
            <a:pPr lvl="0" rtl="0"/>
            <a:r>
              <a:rPr lang="pt-BR" noProof="0"/>
              <a:t>Editar estilos de texto Mestre</a:t>
            </a:r>
          </a:p>
          <a:p>
            <a:pPr lvl="1" rtl="0"/>
            <a:r>
              <a:rPr lang="pt-BR" noProof="0"/>
              <a:t>Segundo nível</a:t>
            </a:r>
          </a:p>
          <a:p>
            <a:pPr lvl="2" rtl="0"/>
            <a:r>
              <a:rPr lang="pt-BR" noProof="0"/>
              <a:t>Terceiro nível</a:t>
            </a:r>
          </a:p>
          <a:p>
            <a:pPr lvl="3" rtl="0"/>
            <a:r>
              <a:rPr lang="pt-BR" noProof="0"/>
              <a:t>Quarto nível</a:t>
            </a:r>
          </a:p>
          <a:p>
            <a:pPr lvl="4" rtl="0"/>
            <a:r>
              <a:rPr lang="pt-BR" noProof="0"/>
              <a:t>Quinto nível</a:t>
            </a:r>
          </a:p>
        </p:txBody>
      </p:sp>
      <p:sp>
        <p:nvSpPr>
          <p:cNvPr id="5" name="Espaço Reservado para Data 4">
            <a:extLst>
              <a:ext uri="{FF2B5EF4-FFF2-40B4-BE49-F238E27FC236}">
                <a16:creationId xmlns:a16="http://schemas.microsoft.com/office/drawing/2014/main" id="{C4561BBA-B185-4B45-B152-3D320E15F550}"/>
              </a:ext>
            </a:extLst>
          </p:cNvPr>
          <p:cNvSpPr>
            <a:spLocks noGrp="1"/>
          </p:cNvSpPr>
          <p:nvPr>
            <p:ph type="dt" sz="half" idx="10"/>
          </p:nvPr>
        </p:nvSpPr>
        <p:spPr/>
        <p:txBody>
          <a:bodyPr rtlCol="0"/>
          <a:lstStyle/>
          <a:p>
            <a:pPr rtl="0"/>
            <a:fld id="{715985D8-1C3B-463C-9F0C-59B80152D5A3}" type="datetime1">
              <a:rPr lang="pt-BR" noProof="0" smtClean="0"/>
              <a:t>14/01/2022</a:t>
            </a:fld>
            <a:endParaRPr lang="pt-BR" noProof="0"/>
          </a:p>
        </p:txBody>
      </p:sp>
      <p:sp>
        <p:nvSpPr>
          <p:cNvPr id="6" name="Espaço Reservado para Rodapé 5">
            <a:extLst>
              <a:ext uri="{FF2B5EF4-FFF2-40B4-BE49-F238E27FC236}">
                <a16:creationId xmlns:a16="http://schemas.microsoft.com/office/drawing/2014/main" id="{D61CD760-96AC-4821-A56B-0B805F2FAD44}"/>
              </a:ext>
            </a:extLst>
          </p:cNvPr>
          <p:cNvSpPr>
            <a:spLocks noGrp="1"/>
          </p:cNvSpPr>
          <p:nvPr>
            <p:ph type="ftr" sz="quarter" idx="11"/>
          </p:nvPr>
        </p:nvSpPr>
        <p:spPr/>
        <p:txBody>
          <a:bodyPr rtlCol="0"/>
          <a:lstStyle/>
          <a:p>
            <a:pPr rtl="0"/>
            <a:endParaRPr lang="pt-BR" noProof="0"/>
          </a:p>
        </p:txBody>
      </p:sp>
      <p:sp>
        <p:nvSpPr>
          <p:cNvPr id="7" name="Espaço Reservado para o Número do Slide 6">
            <a:extLst>
              <a:ext uri="{FF2B5EF4-FFF2-40B4-BE49-F238E27FC236}">
                <a16:creationId xmlns:a16="http://schemas.microsoft.com/office/drawing/2014/main" id="{2F750665-D5B5-4D0B-B2F0-CB6B027CDEC7}"/>
              </a:ext>
            </a:extLst>
          </p:cNvPr>
          <p:cNvSpPr>
            <a:spLocks noGrp="1"/>
          </p:cNvSpPr>
          <p:nvPr>
            <p:ph type="sldNum" sz="quarter" idx="12"/>
          </p:nvPr>
        </p:nvSpPr>
        <p:spPr/>
        <p:txBody>
          <a:bodyPr rtlCol="0"/>
          <a:lstStyle/>
          <a:p>
            <a:pPr rtl="0"/>
            <a:fld id="{A6AF1B4E-90EC-4A51-B6E5-B702C054ECB0}" type="slidenum">
              <a:rPr lang="pt-BR" noProof="0" smtClean="0"/>
              <a:t>‹nº›</a:t>
            </a:fld>
            <a:endParaRPr lang="pt-BR" noProof="0"/>
          </a:p>
        </p:txBody>
      </p:sp>
    </p:spTree>
    <p:extLst>
      <p:ext uri="{BB962C8B-B14F-4D97-AF65-F5344CB8AC3E}">
        <p14:creationId xmlns:p14="http://schemas.microsoft.com/office/powerpoint/2010/main" val="31380615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1EA47C3-C498-415A-A057-E19BCEB5F28D}"/>
              </a:ext>
            </a:extLst>
          </p:cNvPr>
          <p:cNvSpPr>
            <a:spLocks noGrp="1"/>
          </p:cNvSpPr>
          <p:nvPr>
            <p:ph type="title" hasCustomPrompt="1"/>
          </p:nvPr>
        </p:nvSpPr>
        <p:spPr>
          <a:xfrm>
            <a:off x="839788" y="365125"/>
            <a:ext cx="10515600" cy="1325563"/>
          </a:xfrm>
        </p:spPr>
        <p:txBody>
          <a:bodyPr rtlCol="0"/>
          <a:lstStyle/>
          <a:p>
            <a:pPr rtl="0"/>
            <a:r>
              <a:rPr lang="pt-BR" noProof="0"/>
              <a:t>Clique para editar o estilo de título Mestre</a:t>
            </a:r>
          </a:p>
        </p:txBody>
      </p:sp>
      <p:sp>
        <p:nvSpPr>
          <p:cNvPr id="3" name="Espaço Reservado para Texto 2">
            <a:extLst>
              <a:ext uri="{FF2B5EF4-FFF2-40B4-BE49-F238E27FC236}">
                <a16:creationId xmlns:a16="http://schemas.microsoft.com/office/drawing/2014/main" id="{7BF6677F-2712-4810-A3AA-56FA75386D2A}"/>
              </a:ext>
            </a:extLst>
          </p:cNvPr>
          <p:cNvSpPr>
            <a:spLocks noGrp="1"/>
          </p:cNvSpPr>
          <p:nvPr>
            <p:ph type="body" idx="1" hasCustomPrompt="1"/>
          </p:nvPr>
        </p:nvSpPr>
        <p:spPr>
          <a:xfrm>
            <a:off x="839788" y="1681163"/>
            <a:ext cx="5157787" cy="82391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pt-BR" noProof="0"/>
              <a:t>Editar estilos de texto Mestre</a:t>
            </a:r>
          </a:p>
        </p:txBody>
      </p:sp>
      <p:sp>
        <p:nvSpPr>
          <p:cNvPr id="4" name="Espaço Reservado para Conteúdo 3">
            <a:extLst>
              <a:ext uri="{FF2B5EF4-FFF2-40B4-BE49-F238E27FC236}">
                <a16:creationId xmlns:a16="http://schemas.microsoft.com/office/drawing/2014/main" id="{F871B54A-6775-4978-8E19-32694C9B5E38}"/>
              </a:ext>
            </a:extLst>
          </p:cNvPr>
          <p:cNvSpPr>
            <a:spLocks noGrp="1"/>
          </p:cNvSpPr>
          <p:nvPr>
            <p:ph sz="half" idx="2" hasCustomPrompt="1"/>
          </p:nvPr>
        </p:nvSpPr>
        <p:spPr>
          <a:xfrm>
            <a:off x="839788" y="2505075"/>
            <a:ext cx="5157787" cy="3684588"/>
          </a:xfrm>
        </p:spPr>
        <p:txBody>
          <a:bodyPr rtlCol="0"/>
          <a:lstStyle/>
          <a:p>
            <a:pPr lvl="0" rtl="0"/>
            <a:r>
              <a:rPr lang="pt-BR" noProof="0"/>
              <a:t>Editar estilos de texto Mestre</a:t>
            </a:r>
          </a:p>
          <a:p>
            <a:pPr lvl="1" rtl="0"/>
            <a:r>
              <a:rPr lang="pt-BR" noProof="0"/>
              <a:t>Segundo nível</a:t>
            </a:r>
          </a:p>
          <a:p>
            <a:pPr lvl="2" rtl="0"/>
            <a:r>
              <a:rPr lang="pt-BR" noProof="0"/>
              <a:t>Terceiro nível</a:t>
            </a:r>
          </a:p>
          <a:p>
            <a:pPr lvl="3" rtl="0"/>
            <a:r>
              <a:rPr lang="pt-BR" noProof="0"/>
              <a:t>Quarto nível</a:t>
            </a:r>
          </a:p>
          <a:p>
            <a:pPr lvl="4" rtl="0"/>
            <a:r>
              <a:rPr lang="pt-BR" noProof="0"/>
              <a:t>Quinto nível</a:t>
            </a:r>
          </a:p>
        </p:txBody>
      </p:sp>
      <p:sp>
        <p:nvSpPr>
          <p:cNvPr id="5" name="Espaço Reservado para Texto 4">
            <a:extLst>
              <a:ext uri="{FF2B5EF4-FFF2-40B4-BE49-F238E27FC236}">
                <a16:creationId xmlns:a16="http://schemas.microsoft.com/office/drawing/2014/main" id="{DDBA1303-B245-476D-BD02-A4E4A359F6E7}"/>
              </a:ext>
            </a:extLst>
          </p:cNvPr>
          <p:cNvSpPr>
            <a:spLocks noGrp="1"/>
          </p:cNvSpPr>
          <p:nvPr>
            <p:ph type="body" sz="quarter" idx="3" hasCustomPrompt="1"/>
          </p:nvPr>
        </p:nvSpPr>
        <p:spPr>
          <a:xfrm>
            <a:off x="6172200" y="1681163"/>
            <a:ext cx="5183188" cy="82391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pt-BR" noProof="0"/>
              <a:t>Editar estilos de texto Mestre</a:t>
            </a:r>
          </a:p>
        </p:txBody>
      </p:sp>
      <p:sp>
        <p:nvSpPr>
          <p:cNvPr id="6" name="Espaço Reservado para Conteúdo 5">
            <a:extLst>
              <a:ext uri="{FF2B5EF4-FFF2-40B4-BE49-F238E27FC236}">
                <a16:creationId xmlns:a16="http://schemas.microsoft.com/office/drawing/2014/main" id="{BE8E898F-5B79-46F1-89C1-F827997CC485}"/>
              </a:ext>
            </a:extLst>
          </p:cNvPr>
          <p:cNvSpPr>
            <a:spLocks noGrp="1"/>
          </p:cNvSpPr>
          <p:nvPr>
            <p:ph sz="quarter" idx="4" hasCustomPrompt="1"/>
          </p:nvPr>
        </p:nvSpPr>
        <p:spPr>
          <a:xfrm>
            <a:off x="6172200" y="2505075"/>
            <a:ext cx="5183188" cy="3684588"/>
          </a:xfrm>
        </p:spPr>
        <p:txBody>
          <a:bodyPr rtlCol="0"/>
          <a:lstStyle/>
          <a:p>
            <a:pPr lvl="0" rtl="0"/>
            <a:r>
              <a:rPr lang="pt-BR" noProof="0"/>
              <a:t>Editar estilos de texto Mestre</a:t>
            </a:r>
          </a:p>
          <a:p>
            <a:pPr lvl="1" rtl="0"/>
            <a:r>
              <a:rPr lang="pt-BR" noProof="0"/>
              <a:t>Segundo nível</a:t>
            </a:r>
          </a:p>
          <a:p>
            <a:pPr lvl="2" rtl="0"/>
            <a:r>
              <a:rPr lang="pt-BR" noProof="0"/>
              <a:t>Terceiro nível</a:t>
            </a:r>
          </a:p>
          <a:p>
            <a:pPr lvl="3" rtl="0"/>
            <a:r>
              <a:rPr lang="pt-BR" noProof="0"/>
              <a:t>Quarto nível</a:t>
            </a:r>
          </a:p>
          <a:p>
            <a:pPr lvl="4" rtl="0"/>
            <a:r>
              <a:rPr lang="pt-BR" noProof="0"/>
              <a:t>Quinto nível</a:t>
            </a:r>
          </a:p>
        </p:txBody>
      </p:sp>
      <p:sp>
        <p:nvSpPr>
          <p:cNvPr id="7" name="Espaço Reservado para Data 6">
            <a:extLst>
              <a:ext uri="{FF2B5EF4-FFF2-40B4-BE49-F238E27FC236}">
                <a16:creationId xmlns:a16="http://schemas.microsoft.com/office/drawing/2014/main" id="{6B417A4D-2EC9-4294-BFF4-EAE22EE1099A}"/>
              </a:ext>
            </a:extLst>
          </p:cNvPr>
          <p:cNvSpPr>
            <a:spLocks noGrp="1"/>
          </p:cNvSpPr>
          <p:nvPr>
            <p:ph type="dt" sz="half" idx="10"/>
          </p:nvPr>
        </p:nvSpPr>
        <p:spPr/>
        <p:txBody>
          <a:bodyPr rtlCol="0"/>
          <a:lstStyle/>
          <a:p>
            <a:pPr rtl="0"/>
            <a:fld id="{0676E40D-0E4A-4BCE-B61E-E7FB05FC12B8}" type="datetime1">
              <a:rPr lang="pt-BR" noProof="0" smtClean="0"/>
              <a:t>14/01/2022</a:t>
            </a:fld>
            <a:endParaRPr lang="pt-BR" noProof="0"/>
          </a:p>
        </p:txBody>
      </p:sp>
      <p:sp>
        <p:nvSpPr>
          <p:cNvPr id="8" name="Espaço Reservado para Rodapé 7">
            <a:extLst>
              <a:ext uri="{FF2B5EF4-FFF2-40B4-BE49-F238E27FC236}">
                <a16:creationId xmlns:a16="http://schemas.microsoft.com/office/drawing/2014/main" id="{6150E317-3602-42A1-BB7F-0184072E8D5F}"/>
              </a:ext>
            </a:extLst>
          </p:cNvPr>
          <p:cNvSpPr>
            <a:spLocks noGrp="1"/>
          </p:cNvSpPr>
          <p:nvPr>
            <p:ph type="ftr" sz="quarter" idx="11"/>
          </p:nvPr>
        </p:nvSpPr>
        <p:spPr/>
        <p:txBody>
          <a:bodyPr rtlCol="0"/>
          <a:lstStyle/>
          <a:p>
            <a:pPr rtl="0"/>
            <a:endParaRPr lang="pt-BR" noProof="0"/>
          </a:p>
        </p:txBody>
      </p:sp>
      <p:sp>
        <p:nvSpPr>
          <p:cNvPr id="9" name="Espaço Reservado para o Número do Slide 8">
            <a:extLst>
              <a:ext uri="{FF2B5EF4-FFF2-40B4-BE49-F238E27FC236}">
                <a16:creationId xmlns:a16="http://schemas.microsoft.com/office/drawing/2014/main" id="{50CE2C97-E26C-4A8B-93A0-B01E2C7F4522}"/>
              </a:ext>
            </a:extLst>
          </p:cNvPr>
          <p:cNvSpPr>
            <a:spLocks noGrp="1"/>
          </p:cNvSpPr>
          <p:nvPr>
            <p:ph type="sldNum" sz="quarter" idx="12"/>
          </p:nvPr>
        </p:nvSpPr>
        <p:spPr/>
        <p:txBody>
          <a:bodyPr rtlCol="0"/>
          <a:lstStyle/>
          <a:p>
            <a:pPr rtl="0"/>
            <a:fld id="{A6AF1B4E-90EC-4A51-B6E5-B702C054ECB0}" type="slidenum">
              <a:rPr lang="pt-BR" noProof="0" smtClean="0"/>
              <a:t>‹nº›</a:t>
            </a:fld>
            <a:endParaRPr lang="pt-BR" noProof="0"/>
          </a:p>
        </p:txBody>
      </p:sp>
    </p:spTree>
    <p:extLst>
      <p:ext uri="{BB962C8B-B14F-4D97-AF65-F5344CB8AC3E}">
        <p14:creationId xmlns:p14="http://schemas.microsoft.com/office/powerpoint/2010/main" val="22586984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19F68FC-5755-447A-8D7F-9ADED3E994A3}"/>
              </a:ext>
            </a:extLst>
          </p:cNvPr>
          <p:cNvSpPr>
            <a:spLocks noGrp="1"/>
          </p:cNvSpPr>
          <p:nvPr>
            <p:ph type="title" hasCustomPrompt="1"/>
          </p:nvPr>
        </p:nvSpPr>
        <p:spPr/>
        <p:txBody>
          <a:bodyPr rtlCol="0"/>
          <a:lstStyle/>
          <a:p>
            <a:pPr rtl="0"/>
            <a:r>
              <a:rPr lang="pt-BR" noProof="0"/>
              <a:t>Clique para editar o estilo de título Mestre</a:t>
            </a:r>
          </a:p>
        </p:txBody>
      </p:sp>
      <p:sp>
        <p:nvSpPr>
          <p:cNvPr id="3" name="Espaço Reservado para Data 2">
            <a:extLst>
              <a:ext uri="{FF2B5EF4-FFF2-40B4-BE49-F238E27FC236}">
                <a16:creationId xmlns:a16="http://schemas.microsoft.com/office/drawing/2014/main" id="{8AB50287-81AA-46CA-8CB3-53A7F8313741}"/>
              </a:ext>
            </a:extLst>
          </p:cNvPr>
          <p:cNvSpPr>
            <a:spLocks noGrp="1"/>
          </p:cNvSpPr>
          <p:nvPr>
            <p:ph type="dt" sz="half" idx="10"/>
          </p:nvPr>
        </p:nvSpPr>
        <p:spPr/>
        <p:txBody>
          <a:bodyPr rtlCol="0"/>
          <a:lstStyle/>
          <a:p>
            <a:pPr rtl="0"/>
            <a:fld id="{95E2EE24-1FD2-46C7-B4BA-5D78B372D82C}" type="datetime1">
              <a:rPr lang="pt-BR" noProof="0" smtClean="0"/>
              <a:t>14/01/2022</a:t>
            </a:fld>
            <a:endParaRPr lang="pt-BR" noProof="0"/>
          </a:p>
        </p:txBody>
      </p:sp>
      <p:sp>
        <p:nvSpPr>
          <p:cNvPr id="4" name="Espaço Reservado para Rodapé 3">
            <a:extLst>
              <a:ext uri="{FF2B5EF4-FFF2-40B4-BE49-F238E27FC236}">
                <a16:creationId xmlns:a16="http://schemas.microsoft.com/office/drawing/2014/main" id="{2F1BA4AA-02C9-459E-9362-3DA60E3B5972}"/>
              </a:ext>
            </a:extLst>
          </p:cNvPr>
          <p:cNvSpPr>
            <a:spLocks noGrp="1"/>
          </p:cNvSpPr>
          <p:nvPr>
            <p:ph type="ftr" sz="quarter" idx="11"/>
          </p:nvPr>
        </p:nvSpPr>
        <p:spPr/>
        <p:txBody>
          <a:bodyPr rtlCol="0"/>
          <a:lstStyle/>
          <a:p>
            <a:pPr rtl="0"/>
            <a:endParaRPr lang="pt-BR" noProof="0"/>
          </a:p>
        </p:txBody>
      </p:sp>
      <p:sp>
        <p:nvSpPr>
          <p:cNvPr id="5" name="Espaço Reservado para o Número do Slide 4">
            <a:extLst>
              <a:ext uri="{FF2B5EF4-FFF2-40B4-BE49-F238E27FC236}">
                <a16:creationId xmlns:a16="http://schemas.microsoft.com/office/drawing/2014/main" id="{AB2A2C8F-DBB4-4235-A67E-FB4039D9AA24}"/>
              </a:ext>
            </a:extLst>
          </p:cNvPr>
          <p:cNvSpPr>
            <a:spLocks noGrp="1"/>
          </p:cNvSpPr>
          <p:nvPr>
            <p:ph type="sldNum" sz="quarter" idx="12"/>
          </p:nvPr>
        </p:nvSpPr>
        <p:spPr/>
        <p:txBody>
          <a:bodyPr rtlCol="0"/>
          <a:lstStyle/>
          <a:p>
            <a:pPr rtl="0"/>
            <a:fld id="{A6AF1B4E-90EC-4A51-B6E5-B702C054ECB0}" type="slidenum">
              <a:rPr lang="pt-BR" noProof="0" smtClean="0"/>
              <a:t>‹nº›</a:t>
            </a:fld>
            <a:endParaRPr lang="pt-BR" noProof="0"/>
          </a:p>
        </p:txBody>
      </p:sp>
    </p:spTree>
    <p:extLst>
      <p:ext uri="{BB962C8B-B14F-4D97-AF65-F5344CB8AC3E}">
        <p14:creationId xmlns:p14="http://schemas.microsoft.com/office/powerpoint/2010/main" val="40683954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B46ACAA5-F8E7-46E9-8BA7-A510948B62CC}"/>
              </a:ext>
            </a:extLst>
          </p:cNvPr>
          <p:cNvSpPr>
            <a:spLocks noGrp="1"/>
          </p:cNvSpPr>
          <p:nvPr>
            <p:ph type="dt" sz="half" idx="10"/>
          </p:nvPr>
        </p:nvSpPr>
        <p:spPr/>
        <p:txBody>
          <a:bodyPr rtlCol="0"/>
          <a:lstStyle/>
          <a:p>
            <a:pPr rtl="0"/>
            <a:fld id="{F35B3723-3BC0-4065-9861-D64F9D9B12DD}" type="datetime1">
              <a:rPr lang="pt-BR" noProof="0" smtClean="0"/>
              <a:t>14/01/2022</a:t>
            </a:fld>
            <a:endParaRPr lang="pt-BR" noProof="0"/>
          </a:p>
        </p:txBody>
      </p:sp>
      <p:sp>
        <p:nvSpPr>
          <p:cNvPr id="3" name="Espaço Reservado para Rodapé 2">
            <a:extLst>
              <a:ext uri="{FF2B5EF4-FFF2-40B4-BE49-F238E27FC236}">
                <a16:creationId xmlns:a16="http://schemas.microsoft.com/office/drawing/2014/main" id="{D1F2DEE8-5654-4DCA-A8D0-D883E52B6FBC}"/>
              </a:ext>
            </a:extLst>
          </p:cNvPr>
          <p:cNvSpPr>
            <a:spLocks noGrp="1"/>
          </p:cNvSpPr>
          <p:nvPr>
            <p:ph type="ftr" sz="quarter" idx="11"/>
          </p:nvPr>
        </p:nvSpPr>
        <p:spPr/>
        <p:txBody>
          <a:bodyPr rtlCol="0"/>
          <a:lstStyle/>
          <a:p>
            <a:pPr rtl="0"/>
            <a:endParaRPr lang="pt-BR" noProof="0"/>
          </a:p>
        </p:txBody>
      </p:sp>
      <p:sp>
        <p:nvSpPr>
          <p:cNvPr id="4" name="Espaço Reservado para o Número do Slide 3">
            <a:extLst>
              <a:ext uri="{FF2B5EF4-FFF2-40B4-BE49-F238E27FC236}">
                <a16:creationId xmlns:a16="http://schemas.microsoft.com/office/drawing/2014/main" id="{B0B179A5-4329-4057-9DEB-5B6E3AD1183F}"/>
              </a:ext>
            </a:extLst>
          </p:cNvPr>
          <p:cNvSpPr>
            <a:spLocks noGrp="1"/>
          </p:cNvSpPr>
          <p:nvPr>
            <p:ph type="sldNum" sz="quarter" idx="12"/>
          </p:nvPr>
        </p:nvSpPr>
        <p:spPr/>
        <p:txBody>
          <a:bodyPr rtlCol="0"/>
          <a:lstStyle/>
          <a:p>
            <a:pPr rtl="0"/>
            <a:fld id="{A6AF1B4E-90EC-4A51-B6E5-B702C054ECB0}" type="slidenum">
              <a:rPr lang="pt-BR" noProof="0" smtClean="0"/>
              <a:t>‹nº›</a:t>
            </a:fld>
            <a:endParaRPr lang="pt-BR" noProof="0"/>
          </a:p>
        </p:txBody>
      </p:sp>
    </p:spTree>
    <p:extLst>
      <p:ext uri="{BB962C8B-B14F-4D97-AF65-F5344CB8AC3E}">
        <p14:creationId xmlns:p14="http://schemas.microsoft.com/office/powerpoint/2010/main" val="6217904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291DA80-336B-4DBB-91A1-6E3E4B3C20AA}"/>
              </a:ext>
            </a:extLst>
          </p:cNvPr>
          <p:cNvSpPr>
            <a:spLocks noGrp="1"/>
          </p:cNvSpPr>
          <p:nvPr>
            <p:ph type="title" hasCustomPrompt="1"/>
          </p:nvPr>
        </p:nvSpPr>
        <p:spPr>
          <a:xfrm>
            <a:off x="839788" y="457200"/>
            <a:ext cx="3932237" cy="1600200"/>
          </a:xfrm>
        </p:spPr>
        <p:txBody>
          <a:bodyPr rtlCol="0" anchor="b"/>
          <a:lstStyle>
            <a:lvl1pPr>
              <a:defRPr sz="3200"/>
            </a:lvl1pPr>
          </a:lstStyle>
          <a:p>
            <a:pPr rtl="0"/>
            <a:r>
              <a:rPr lang="pt-BR" noProof="0"/>
              <a:t>Clique para editar o estilo de título Mestre</a:t>
            </a:r>
          </a:p>
        </p:txBody>
      </p:sp>
      <p:sp>
        <p:nvSpPr>
          <p:cNvPr id="3" name="Espaço Reservado para Conteúdo 2">
            <a:extLst>
              <a:ext uri="{FF2B5EF4-FFF2-40B4-BE49-F238E27FC236}">
                <a16:creationId xmlns:a16="http://schemas.microsoft.com/office/drawing/2014/main" id="{3840D456-F0A3-4789-A310-A23F01B2EC00}"/>
              </a:ext>
            </a:extLst>
          </p:cNvPr>
          <p:cNvSpPr>
            <a:spLocks noGrp="1"/>
          </p:cNvSpPr>
          <p:nvPr>
            <p:ph idx="1" hasCustomPrompt="1"/>
          </p:nvPr>
        </p:nvSpPr>
        <p:spPr>
          <a:xfrm>
            <a:off x="5183188" y="987425"/>
            <a:ext cx="6172200" cy="4873625"/>
          </a:xfrm>
        </p:spPr>
        <p:txBody>
          <a:bodyPr rtlCol="0"/>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rtl="0"/>
            <a:r>
              <a:rPr lang="pt-BR" noProof="0"/>
              <a:t>Editar estilos de texto Mestre</a:t>
            </a:r>
          </a:p>
          <a:p>
            <a:pPr lvl="1" rtl="0"/>
            <a:r>
              <a:rPr lang="pt-BR" noProof="0"/>
              <a:t>Segundo nível</a:t>
            </a:r>
          </a:p>
          <a:p>
            <a:pPr lvl="2" rtl="0"/>
            <a:r>
              <a:rPr lang="pt-BR" noProof="0"/>
              <a:t>Terceiro nível</a:t>
            </a:r>
          </a:p>
          <a:p>
            <a:pPr lvl="3" rtl="0"/>
            <a:r>
              <a:rPr lang="pt-BR" noProof="0"/>
              <a:t>Quarto nível</a:t>
            </a:r>
          </a:p>
          <a:p>
            <a:pPr lvl="4" rtl="0"/>
            <a:r>
              <a:rPr lang="pt-BR" noProof="0"/>
              <a:t>Quinto nível</a:t>
            </a:r>
          </a:p>
        </p:txBody>
      </p:sp>
      <p:sp>
        <p:nvSpPr>
          <p:cNvPr id="4" name="Espaço Reservado para Texto 3">
            <a:extLst>
              <a:ext uri="{FF2B5EF4-FFF2-40B4-BE49-F238E27FC236}">
                <a16:creationId xmlns:a16="http://schemas.microsoft.com/office/drawing/2014/main" id="{CB8A8B05-7071-44D4-80F7-3E8191C9A49B}"/>
              </a:ext>
            </a:extLst>
          </p:cNvPr>
          <p:cNvSpPr>
            <a:spLocks noGrp="1"/>
          </p:cNvSpPr>
          <p:nvPr>
            <p:ph type="body" sz="half" idx="2" hasCustomPrompt="1"/>
          </p:nvPr>
        </p:nvSpPr>
        <p:spPr>
          <a:xfrm>
            <a:off x="839788" y="2057400"/>
            <a:ext cx="3932237" cy="38115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pt-BR" noProof="0"/>
              <a:t>Editar estilos de texto Mestre</a:t>
            </a:r>
          </a:p>
        </p:txBody>
      </p:sp>
      <p:sp>
        <p:nvSpPr>
          <p:cNvPr id="5" name="Espaço Reservado para Data 4">
            <a:extLst>
              <a:ext uri="{FF2B5EF4-FFF2-40B4-BE49-F238E27FC236}">
                <a16:creationId xmlns:a16="http://schemas.microsoft.com/office/drawing/2014/main" id="{E5D8562E-E6F1-449B-909C-98426BA86B36}"/>
              </a:ext>
            </a:extLst>
          </p:cNvPr>
          <p:cNvSpPr>
            <a:spLocks noGrp="1"/>
          </p:cNvSpPr>
          <p:nvPr>
            <p:ph type="dt" sz="half" idx="10"/>
          </p:nvPr>
        </p:nvSpPr>
        <p:spPr/>
        <p:txBody>
          <a:bodyPr rtlCol="0"/>
          <a:lstStyle/>
          <a:p>
            <a:pPr rtl="0"/>
            <a:fld id="{EDF3B126-A27E-4F9A-AC95-3CDC07BA0C33}" type="datetime1">
              <a:rPr lang="pt-BR" noProof="0" smtClean="0"/>
              <a:t>14/01/2022</a:t>
            </a:fld>
            <a:endParaRPr lang="pt-BR" noProof="0"/>
          </a:p>
        </p:txBody>
      </p:sp>
      <p:sp>
        <p:nvSpPr>
          <p:cNvPr id="6" name="Espaço Reservado para Rodapé 5">
            <a:extLst>
              <a:ext uri="{FF2B5EF4-FFF2-40B4-BE49-F238E27FC236}">
                <a16:creationId xmlns:a16="http://schemas.microsoft.com/office/drawing/2014/main" id="{7EB47A9A-FB08-407B-A73A-0AC513F0FD5A}"/>
              </a:ext>
            </a:extLst>
          </p:cNvPr>
          <p:cNvSpPr>
            <a:spLocks noGrp="1"/>
          </p:cNvSpPr>
          <p:nvPr>
            <p:ph type="ftr" sz="quarter" idx="11"/>
          </p:nvPr>
        </p:nvSpPr>
        <p:spPr/>
        <p:txBody>
          <a:bodyPr rtlCol="0"/>
          <a:lstStyle/>
          <a:p>
            <a:pPr rtl="0"/>
            <a:endParaRPr lang="pt-BR" noProof="0"/>
          </a:p>
        </p:txBody>
      </p:sp>
      <p:sp>
        <p:nvSpPr>
          <p:cNvPr id="7" name="Espaço Reservado para o Número do Slide 6">
            <a:extLst>
              <a:ext uri="{FF2B5EF4-FFF2-40B4-BE49-F238E27FC236}">
                <a16:creationId xmlns:a16="http://schemas.microsoft.com/office/drawing/2014/main" id="{4BFF841F-796A-4FE6-B5E0-C8A4986793EE}"/>
              </a:ext>
            </a:extLst>
          </p:cNvPr>
          <p:cNvSpPr>
            <a:spLocks noGrp="1"/>
          </p:cNvSpPr>
          <p:nvPr>
            <p:ph type="sldNum" sz="quarter" idx="12"/>
          </p:nvPr>
        </p:nvSpPr>
        <p:spPr/>
        <p:txBody>
          <a:bodyPr rtlCol="0"/>
          <a:lstStyle/>
          <a:p>
            <a:pPr rtl="0"/>
            <a:fld id="{A6AF1B4E-90EC-4A51-B6E5-B702C054ECB0}" type="slidenum">
              <a:rPr lang="pt-BR" noProof="0" smtClean="0"/>
              <a:t>‹nº›</a:t>
            </a:fld>
            <a:endParaRPr lang="pt-BR" noProof="0"/>
          </a:p>
        </p:txBody>
      </p:sp>
    </p:spTree>
    <p:extLst>
      <p:ext uri="{BB962C8B-B14F-4D97-AF65-F5344CB8AC3E}">
        <p14:creationId xmlns:p14="http://schemas.microsoft.com/office/powerpoint/2010/main" val="1089849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CAD474D-6779-4C23-BD3C-82F5DC3E3E2F}"/>
              </a:ext>
            </a:extLst>
          </p:cNvPr>
          <p:cNvSpPr>
            <a:spLocks noGrp="1"/>
          </p:cNvSpPr>
          <p:nvPr>
            <p:ph type="title" hasCustomPrompt="1"/>
          </p:nvPr>
        </p:nvSpPr>
        <p:spPr>
          <a:xfrm>
            <a:off x="839788" y="457200"/>
            <a:ext cx="3932237" cy="1600200"/>
          </a:xfrm>
        </p:spPr>
        <p:txBody>
          <a:bodyPr rtlCol="0" anchor="b"/>
          <a:lstStyle>
            <a:lvl1pPr>
              <a:defRPr sz="3200"/>
            </a:lvl1pPr>
          </a:lstStyle>
          <a:p>
            <a:pPr rtl="0"/>
            <a:r>
              <a:rPr lang="pt-BR" noProof="0"/>
              <a:t>Clique para editar o estilo de título Mestre</a:t>
            </a:r>
          </a:p>
        </p:txBody>
      </p:sp>
      <p:sp>
        <p:nvSpPr>
          <p:cNvPr id="3" name="Espaço Reservado para Imagem 2">
            <a:extLst>
              <a:ext uri="{FF2B5EF4-FFF2-40B4-BE49-F238E27FC236}">
                <a16:creationId xmlns:a16="http://schemas.microsoft.com/office/drawing/2014/main" id="{0A21096C-E430-49C7-A801-21C0BD95DC42}"/>
              </a:ext>
            </a:extLst>
          </p:cNvPr>
          <p:cNvSpPr>
            <a:spLocks noGrp="1"/>
          </p:cNvSpPr>
          <p:nvPr>
            <p:ph type="pic" idx="1"/>
          </p:nvPr>
        </p:nvSpPr>
        <p:spPr>
          <a:xfrm>
            <a:off x="5183188" y="987425"/>
            <a:ext cx="6172200" cy="4873625"/>
          </a:xfrm>
        </p:spPr>
        <p:txBody>
          <a:bodyPr rtlCol="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pt-BR" noProof="0"/>
              <a:t>Clique no ícone para adicionar uma imagem</a:t>
            </a:r>
          </a:p>
        </p:txBody>
      </p:sp>
      <p:sp>
        <p:nvSpPr>
          <p:cNvPr id="4" name="Espaço Reservado para Texto 3">
            <a:extLst>
              <a:ext uri="{FF2B5EF4-FFF2-40B4-BE49-F238E27FC236}">
                <a16:creationId xmlns:a16="http://schemas.microsoft.com/office/drawing/2014/main" id="{0024828F-334F-4A50-850D-10684F245271}"/>
              </a:ext>
            </a:extLst>
          </p:cNvPr>
          <p:cNvSpPr>
            <a:spLocks noGrp="1"/>
          </p:cNvSpPr>
          <p:nvPr>
            <p:ph type="body" sz="half" idx="2" hasCustomPrompt="1"/>
          </p:nvPr>
        </p:nvSpPr>
        <p:spPr>
          <a:xfrm>
            <a:off x="839788" y="2057400"/>
            <a:ext cx="3932237" cy="38115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pt-BR" noProof="0"/>
              <a:t>Editar estilos de texto Mestre</a:t>
            </a:r>
          </a:p>
        </p:txBody>
      </p:sp>
      <p:sp>
        <p:nvSpPr>
          <p:cNvPr id="5" name="Espaço Reservado para Data 4">
            <a:extLst>
              <a:ext uri="{FF2B5EF4-FFF2-40B4-BE49-F238E27FC236}">
                <a16:creationId xmlns:a16="http://schemas.microsoft.com/office/drawing/2014/main" id="{533293F4-2B70-4BB5-A982-219E4133E251}"/>
              </a:ext>
            </a:extLst>
          </p:cNvPr>
          <p:cNvSpPr>
            <a:spLocks noGrp="1"/>
          </p:cNvSpPr>
          <p:nvPr>
            <p:ph type="dt" sz="half" idx="10"/>
          </p:nvPr>
        </p:nvSpPr>
        <p:spPr/>
        <p:txBody>
          <a:bodyPr rtlCol="0"/>
          <a:lstStyle/>
          <a:p>
            <a:pPr rtl="0"/>
            <a:fld id="{A7DEE421-91FE-4AFD-9703-B33CB1495D63}" type="datetime1">
              <a:rPr lang="pt-BR" noProof="0" smtClean="0"/>
              <a:t>14/01/2022</a:t>
            </a:fld>
            <a:endParaRPr lang="pt-BR" noProof="0"/>
          </a:p>
        </p:txBody>
      </p:sp>
      <p:sp>
        <p:nvSpPr>
          <p:cNvPr id="6" name="Espaço Reservado para Rodapé 5">
            <a:extLst>
              <a:ext uri="{FF2B5EF4-FFF2-40B4-BE49-F238E27FC236}">
                <a16:creationId xmlns:a16="http://schemas.microsoft.com/office/drawing/2014/main" id="{C4F9A86F-B378-4759-B50E-2E0BFAE62463}"/>
              </a:ext>
            </a:extLst>
          </p:cNvPr>
          <p:cNvSpPr>
            <a:spLocks noGrp="1"/>
          </p:cNvSpPr>
          <p:nvPr>
            <p:ph type="ftr" sz="quarter" idx="11"/>
          </p:nvPr>
        </p:nvSpPr>
        <p:spPr/>
        <p:txBody>
          <a:bodyPr rtlCol="0"/>
          <a:lstStyle/>
          <a:p>
            <a:pPr rtl="0"/>
            <a:endParaRPr lang="pt-BR" noProof="0"/>
          </a:p>
        </p:txBody>
      </p:sp>
      <p:sp>
        <p:nvSpPr>
          <p:cNvPr id="7" name="Espaço Reservado para o Número do Slide 6">
            <a:extLst>
              <a:ext uri="{FF2B5EF4-FFF2-40B4-BE49-F238E27FC236}">
                <a16:creationId xmlns:a16="http://schemas.microsoft.com/office/drawing/2014/main" id="{B0A95BDC-FC58-4638-AA59-A3DA9931FD3D}"/>
              </a:ext>
            </a:extLst>
          </p:cNvPr>
          <p:cNvSpPr>
            <a:spLocks noGrp="1"/>
          </p:cNvSpPr>
          <p:nvPr>
            <p:ph type="sldNum" sz="quarter" idx="12"/>
          </p:nvPr>
        </p:nvSpPr>
        <p:spPr/>
        <p:txBody>
          <a:bodyPr rtlCol="0"/>
          <a:lstStyle/>
          <a:p>
            <a:pPr rtl="0"/>
            <a:fld id="{A6AF1B4E-90EC-4A51-B6E5-B702C054ECB0}" type="slidenum">
              <a:rPr lang="pt-BR" noProof="0" smtClean="0"/>
              <a:t>‹nº›</a:t>
            </a:fld>
            <a:endParaRPr lang="pt-BR" noProof="0"/>
          </a:p>
        </p:txBody>
      </p:sp>
    </p:spTree>
    <p:extLst>
      <p:ext uri="{BB962C8B-B14F-4D97-AF65-F5344CB8AC3E}">
        <p14:creationId xmlns:p14="http://schemas.microsoft.com/office/powerpoint/2010/main" val="17908331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6D80BC3B-525F-4038-9330-0729879F918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pPr rtl="0"/>
            <a:r>
              <a:rPr lang="pt-BR" noProof="0"/>
              <a:t>Clique para editar o estilo de título Mestre</a:t>
            </a:r>
          </a:p>
        </p:txBody>
      </p:sp>
      <p:sp>
        <p:nvSpPr>
          <p:cNvPr id="3" name="Espaço Reservado para Texto 2">
            <a:extLst>
              <a:ext uri="{FF2B5EF4-FFF2-40B4-BE49-F238E27FC236}">
                <a16:creationId xmlns:a16="http://schemas.microsoft.com/office/drawing/2014/main" id="{99629186-93D7-46FA-AE02-36D9426043A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rtl="0"/>
            <a:r>
              <a:rPr lang="pt-BR" noProof="0"/>
              <a:t>Editar estilos de texto Mestre</a:t>
            </a:r>
          </a:p>
          <a:p>
            <a:pPr lvl="1" rtl="0"/>
            <a:r>
              <a:rPr lang="pt-BR" noProof="0"/>
              <a:t>Segundo nível</a:t>
            </a:r>
          </a:p>
          <a:p>
            <a:pPr lvl="2" rtl="0"/>
            <a:r>
              <a:rPr lang="pt-BR" noProof="0"/>
              <a:t>Terceiro nível</a:t>
            </a:r>
          </a:p>
          <a:p>
            <a:pPr lvl="3" rtl="0"/>
            <a:r>
              <a:rPr lang="pt-BR" noProof="0"/>
              <a:t>Quarto nível</a:t>
            </a:r>
          </a:p>
          <a:p>
            <a:pPr lvl="4" rtl="0"/>
            <a:r>
              <a:rPr lang="pt-BR" noProof="0"/>
              <a:t>Quinto nível</a:t>
            </a:r>
          </a:p>
        </p:txBody>
      </p:sp>
      <p:sp>
        <p:nvSpPr>
          <p:cNvPr id="4" name="Espaço Reservado para Data 3">
            <a:extLst>
              <a:ext uri="{FF2B5EF4-FFF2-40B4-BE49-F238E27FC236}">
                <a16:creationId xmlns:a16="http://schemas.microsoft.com/office/drawing/2014/main" id="{21BF1CEB-0530-4996-BAEF-2E6A04DAD60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rtl="0"/>
            <a:fld id="{14CAEAE9-B3CD-4B5B-B305-827BAE304E8E}" type="datetime1">
              <a:rPr lang="pt-BR" noProof="0" smtClean="0"/>
              <a:t>14/01/2022</a:t>
            </a:fld>
            <a:endParaRPr lang="pt-BR" noProof="0"/>
          </a:p>
        </p:txBody>
      </p:sp>
      <p:sp>
        <p:nvSpPr>
          <p:cNvPr id="5" name="Espaço Reservado para Rodapé 4">
            <a:extLst>
              <a:ext uri="{FF2B5EF4-FFF2-40B4-BE49-F238E27FC236}">
                <a16:creationId xmlns:a16="http://schemas.microsoft.com/office/drawing/2014/main" id="{C8DCFF3D-7353-4B4D-9E75-FA835E06E74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rtl="0"/>
            <a:endParaRPr lang="pt-BR" noProof="0"/>
          </a:p>
        </p:txBody>
      </p:sp>
      <p:sp>
        <p:nvSpPr>
          <p:cNvPr id="6" name="Espaço Reservado para o Número do Slide 5">
            <a:extLst>
              <a:ext uri="{FF2B5EF4-FFF2-40B4-BE49-F238E27FC236}">
                <a16:creationId xmlns:a16="http://schemas.microsoft.com/office/drawing/2014/main" id="{F382C8D6-8B0B-4982-9EE4-AA823C69C32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rtl="0"/>
            <a:fld id="{A6AF1B4E-90EC-4A51-B6E5-B702C054ECB0}" type="slidenum">
              <a:rPr lang="pt-BR" noProof="0" smtClean="0"/>
              <a:t>‹nº›</a:t>
            </a:fld>
            <a:endParaRPr lang="pt-BR" noProof="0"/>
          </a:p>
        </p:txBody>
      </p:sp>
    </p:spTree>
    <p:extLst>
      <p:ext uri="{BB962C8B-B14F-4D97-AF65-F5344CB8AC3E}">
        <p14:creationId xmlns:p14="http://schemas.microsoft.com/office/powerpoint/2010/main" val="40106040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86295E7F-EA66-480B-B001-C8BE7CD619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0040" y="4892040"/>
            <a:ext cx="11548872" cy="1645920"/>
          </a:xfrm>
          <a:prstGeom prst="rect">
            <a:avLst/>
          </a:prstGeom>
          <a:solidFill>
            <a:srgbClr val="262626"/>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ítulo 1">
            <a:extLst>
              <a:ext uri="{FF2B5EF4-FFF2-40B4-BE49-F238E27FC236}">
                <a16:creationId xmlns:a16="http://schemas.microsoft.com/office/drawing/2014/main" id="{061BAFEB-6429-4EFB-84D5-83C6E42AA4FD}"/>
              </a:ext>
            </a:extLst>
          </p:cNvPr>
          <p:cNvSpPr>
            <a:spLocks noGrp="1"/>
          </p:cNvSpPr>
          <p:nvPr>
            <p:ph type="ctrTitle"/>
          </p:nvPr>
        </p:nvSpPr>
        <p:spPr>
          <a:xfrm>
            <a:off x="718686" y="5091762"/>
            <a:ext cx="7484787" cy="1264588"/>
          </a:xfrm>
        </p:spPr>
        <p:txBody>
          <a:bodyPr anchor="ctr">
            <a:normAutofit/>
          </a:bodyPr>
          <a:lstStyle/>
          <a:p>
            <a:pPr algn="r"/>
            <a:r>
              <a:rPr lang="en-US" sz="2400" dirty="0">
                <a:solidFill>
                  <a:srgbClr val="FFFFFF"/>
                </a:solidFill>
              </a:rPr>
              <a:t>Social Network Analysis on Agricultural International Trade: A Study on Soybean, Soybean Cake and Maize Exports</a:t>
            </a:r>
            <a:endParaRPr lang="pt-BR" sz="2400" dirty="0">
              <a:solidFill>
                <a:srgbClr val="FFFFFF"/>
              </a:solidFill>
            </a:endParaRPr>
          </a:p>
        </p:txBody>
      </p:sp>
      <p:sp>
        <p:nvSpPr>
          <p:cNvPr id="3" name="Subtítulo 2">
            <a:extLst>
              <a:ext uri="{FF2B5EF4-FFF2-40B4-BE49-F238E27FC236}">
                <a16:creationId xmlns:a16="http://schemas.microsoft.com/office/drawing/2014/main" id="{5EC13020-4A3B-4EDA-8485-25996EFDE0C4}"/>
              </a:ext>
            </a:extLst>
          </p:cNvPr>
          <p:cNvSpPr>
            <a:spLocks noGrp="1"/>
          </p:cNvSpPr>
          <p:nvPr>
            <p:ph type="subTitle" idx="1"/>
          </p:nvPr>
        </p:nvSpPr>
        <p:spPr>
          <a:xfrm>
            <a:off x="8602119" y="5091763"/>
            <a:ext cx="3125423" cy="1264587"/>
          </a:xfrm>
        </p:spPr>
        <p:txBody>
          <a:bodyPr anchor="ctr">
            <a:normAutofit/>
          </a:bodyPr>
          <a:lstStyle/>
          <a:p>
            <a:pPr algn="l"/>
            <a:r>
              <a:rPr lang="pt-BR" sz="1700" dirty="0">
                <a:solidFill>
                  <a:srgbClr val="FFC000"/>
                </a:solidFill>
              </a:rPr>
              <a:t>Daniel Laurentino de Jesus Xavier</a:t>
            </a:r>
          </a:p>
          <a:p>
            <a:pPr algn="l"/>
            <a:r>
              <a:rPr lang="pt-BR" sz="1700" dirty="0">
                <a:solidFill>
                  <a:srgbClr val="FFC000"/>
                </a:solidFill>
              </a:rPr>
              <a:t>João Gilberto Mendes dos Reis</a:t>
            </a:r>
          </a:p>
        </p:txBody>
      </p:sp>
      <p:pic>
        <p:nvPicPr>
          <p:cNvPr id="2050" name="Picture 2" descr="Tela de computador com texto preto sobre fundo branco&#10;&#10;Descrição gerada automaticamente com confiança média">
            <a:extLst>
              <a:ext uri="{FF2B5EF4-FFF2-40B4-BE49-F238E27FC236}">
                <a16:creationId xmlns:a16="http://schemas.microsoft.com/office/drawing/2014/main" id="{3558F5CC-A65C-4E93-AE65-7E9D83EBAD5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 b="5182"/>
          <a:stretch/>
        </p:blipFill>
        <p:spPr bwMode="auto">
          <a:xfrm>
            <a:off x="320040" y="320040"/>
            <a:ext cx="11548872" cy="4462272"/>
          </a:xfrm>
          <a:prstGeom prst="rect">
            <a:avLst/>
          </a:prstGeom>
          <a:noFill/>
          <a:extLst>
            <a:ext uri="{909E8E84-426E-40DD-AFC4-6F175D3DCCD1}">
              <a14:hiddenFill xmlns:a14="http://schemas.microsoft.com/office/drawing/2010/main">
                <a:solidFill>
                  <a:srgbClr val="FFFFFF"/>
                </a:solidFill>
              </a14:hiddenFill>
            </a:ext>
          </a:extLst>
        </p:spPr>
      </p:pic>
      <p:cxnSp>
        <p:nvCxnSpPr>
          <p:cNvPr id="137" name="Straight Connector 136">
            <a:extLst>
              <a:ext uri="{FF2B5EF4-FFF2-40B4-BE49-F238E27FC236}">
                <a16:creationId xmlns:a16="http://schemas.microsoft.com/office/drawing/2014/main" id="{E126E481-B945-4179-BD79-05E96E9B29E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50955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a:extLst>
              <a:ext uri="{FF2B5EF4-FFF2-40B4-BE49-F238E27FC236}">
                <a16:creationId xmlns:a16="http://schemas.microsoft.com/office/drawing/2014/main" id="{362810D9-2C5A-477D-949C-C191895477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467"/>
            <a:ext cx="12191999" cy="6866467"/>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Imagem 7" descr="Sacos abertos de variedades de sementes">
            <a:extLst>
              <a:ext uri="{FF2B5EF4-FFF2-40B4-BE49-F238E27FC236}">
                <a16:creationId xmlns:a16="http://schemas.microsoft.com/office/drawing/2014/main" id="{A8E3CC83-36A4-4FAE-B881-305B7CEE8ACC}"/>
              </a:ext>
            </a:extLst>
          </p:cNvPr>
          <p:cNvPicPr>
            <a:picLocks noChangeAspect="1"/>
          </p:cNvPicPr>
          <p:nvPr/>
        </p:nvPicPr>
        <p:blipFill rotWithShape="1">
          <a:blip r:embed="rId2">
            <a:alphaModFix amt="50000"/>
            <a:extLst>
              <a:ext uri="{28A0092B-C50C-407E-A947-70E740481C1C}">
                <a14:useLocalDpi xmlns:a14="http://schemas.microsoft.com/office/drawing/2010/main" val="0"/>
              </a:ext>
            </a:extLst>
          </a:blip>
          <a:srcRect t="6031" b="9699"/>
          <a:stretch/>
        </p:blipFill>
        <p:spPr>
          <a:xfrm>
            <a:off x="20" y="-36854"/>
            <a:ext cx="12191980" cy="6858000"/>
          </a:xfrm>
          <a:prstGeom prst="rect">
            <a:avLst/>
          </a:prstGeom>
        </p:spPr>
      </p:pic>
      <p:sp>
        <p:nvSpPr>
          <p:cNvPr id="2" name="Título 1">
            <a:extLst>
              <a:ext uri="{FF2B5EF4-FFF2-40B4-BE49-F238E27FC236}">
                <a16:creationId xmlns:a16="http://schemas.microsoft.com/office/drawing/2014/main" id="{A28E7C75-83D8-4568-990E-220226197B80}"/>
              </a:ext>
            </a:extLst>
          </p:cNvPr>
          <p:cNvSpPr>
            <a:spLocks noGrp="1"/>
          </p:cNvSpPr>
          <p:nvPr>
            <p:ph type="title"/>
          </p:nvPr>
        </p:nvSpPr>
        <p:spPr>
          <a:xfrm>
            <a:off x="686834" y="591344"/>
            <a:ext cx="3200400" cy="5585619"/>
          </a:xfrm>
        </p:spPr>
        <p:txBody>
          <a:bodyPr>
            <a:normAutofit/>
          </a:bodyPr>
          <a:lstStyle/>
          <a:p>
            <a:r>
              <a:rPr lang="pt-BR">
                <a:solidFill>
                  <a:srgbClr val="FFFFFF"/>
                </a:solidFill>
              </a:rPr>
              <a:t>Introduction</a:t>
            </a:r>
          </a:p>
        </p:txBody>
      </p:sp>
      <p:sp>
        <p:nvSpPr>
          <p:cNvPr id="15" name="Arc 14">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Espaço Reservado para Conteúdo 2">
            <a:extLst>
              <a:ext uri="{FF2B5EF4-FFF2-40B4-BE49-F238E27FC236}">
                <a16:creationId xmlns:a16="http://schemas.microsoft.com/office/drawing/2014/main" id="{FB9C32F3-9FBD-4286-9F5F-6135CB23259A}"/>
              </a:ext>
            </a:extLst>
          </p:cNvPr>
          <p:cNvSpPr>
            <a:spLocks noGrp="1"/>
          </p:cNvSpPr>
          <p:nvPr>
            <p:ph idx="1"/>
          </p:nvPr>
        </p:nvSpPr>
        <p:spPr>
          <a:xfrm>
            <a:off x="4447308" y="591344"/>
            <a:ext cx="6906491" cy="5585619"/>
          </a:xfrm>
        </p:spPr>
        <p:txBody>
          <a:bodyPr anchor="ctr">
            <a:normAutofit/>
          </a:bodyPr>
          <a:lstStyle/>
          <a:p>
            <a:r>
              <a:rPr lang="en-US" sz="2600">
                <a:solidFill>
                  <a:srgbClr val="FFFFFF"/>
                </a:solidFill>
              </a:rPr>
              <a:t>World agribusiness trade is a important sector on global economy, reaching US$ 1.4 trillion in 2019.[1]. </a:t>
            </a:r>
          </a:p>
          <a:p>
            <a:r>
              <a:rPr lang="en-US" sz="2600">
                <a:solidFill>
                  <a:srgbClr val="FFFFFF"/>
                </a:solidFill>
              </a:rPr>
              <a:t>Main agricultural products traded in 2019 were maize, wheat, soybean, soybean cake and palm oil. (almost 40% of all agribusiness exports).[1]. </a:t>
            </a:r>
          </a:p>
          <a:p>
            <a:r>
              <a:rPr lang="en-US" sz="2600">
                <a:solidFill>
                  <a:srgbClr val="FFFFFF"/>
                </a:solidFill>
              </a:rPr>
              <a:t>Complex systems, such as agribusiness exports are difficult to fully understand, so it is important to consider different approaches and tools.</a:t>
            </a:r>
          </a:p>
          <a:p>
            <a:r>
              <a:rPr lang="en-US" sz="2600">
                <a:solidFill>
                  <a:srgbClr val="FFFFFF"/>
                </a:solidFill>
              </a:rPr>
              <a:t>Few studies used Social Network Analysis (SNA) in the trade of agricultural products, and none related to global grain trade which reinforce the importance of this study.</a:t>
            </a:r>
            <a:endParaRPr lang="pt-BR" sz="2600">
              <a:solidFill>
                <a:srgbClr val="FFFFFF"/>
              </a:solidFill>
            </a:endParaRPr>
          </a:p>
        </p:txBody>
      </p:sp>
      <p:sp>
        <p:nvSpPr>
          <p:cNvPr id="4" name="Espaço Reservado para Conteúdo 2">
            <a:extLst>
              <a:ext uri="{FF2B5EF4-FFF2-40B4-BE49-F238E27FC236}">
                <a16:creationId xmlns:a16="http://schemas.microsoft.com/office/drawing/2014/main" id="{A7E2F0CF-390D-47ED-82F9-60F4BB70C230}"/>
              </a:ext>
            </a:extLst>
          </p:cNvPr>
          <p:cNvSpPr txBox="1">
            <a:spLocks/>
          </p:cNvSpPr>
          <p:nvPr/>
        </p:nvSpPr>
        <p:spPr>
          <a:xfrm>
            <a:off x="2196539" y="6210640"/>
            <a:ext cx="7311780" cy="65654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dirty="0">
                <a:solidFill>
                  <a:schemeClr val="bg1"/>
                </a:solidFill>
              </a:rPr>
              <a:t>1. Food and Agriculture Organization of the United Nations. Detailed trade matrix. https: //www.fao.org/faostat/en/#data/TM, accessed on 2021-11-06.</a:t>
            </a:r>
          </a:p>
        </p:txBody>
      </p:sp>
    </p:spTree>
    <p:extLst>
      <p:ext uri="{BB962C8B-B14F-4D97-AF65-F5344CB8AC3E}">
        <p14:creationId xmlns:p14="http://schemas.microsoft.com/office/powerpoint/2010/main" val="7965350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28E7C75-83D8-4568-990E-220226197B80}"/>
              </a:ext>
            </a:extLst>
          </p:cNvPr>
          <p:cNvSpPr>
            <a:spLocks noGrp="1"/>
          </p:cNvSpPr>
          <p:nvPr>
            <p:ph type="title"/>
          </p:nvPr>
        </p:nvSpPr>
        <p:spPr>
          <a:xfrm>
            <a:off x="587829" y="127507"/>
            <a:ext cx="5314536" cy="1325563"/>
          </a:xfrm>
        </p:spPr>
        <p:txBody>
          <a:bodyPr>
            <a:normAutofit/>
          </a:bodyPr>
          <a:lstStyle/>
          <a:p>
            <a:r>
              <a:rPr lang="pt-BR" dirty="0" err="1"/>
              <a:t>Methodology</a:t>
            </a:r>
            <a:endParaRPr lang="pt-BR" dirty="0"/>
          </a:p>
        </p:txBody>
      </p:sp>
      <p:sp>
        <p:nvSpPr>
          <p:cNvPr id="3" name="Espaço Reservado para Conteúdo 2">
            <a:extLst>
              <a:ext uri="{FF2B5EF4-FFF2-40B4-BE49-F238E27FC236}">
                <a16:creationId xmlns:a16="http://schemas.microsoft.com/office/drawing/2014/main" id="{FB9C32F3-9FBD-4286-9F5F-6135CB23259A}"/>
              </a:ext>
            </a:extLst>
          </p:cNvPr>
          <p:cNvSpPr>
            <a:spLocks noGrp="1"/>
          </p:cNvSpPr>
          <p:nvPr>
            <p:ph idx="1"/>
          </p:nvPr>
        </p:nvSpPr>
        <p:spPr>
          <a:xfrm>
            <a:off x="294678" y="1230170"/>
            <a:ext cx="6164179" cy="4608099"/>
          </a:xfrm>
        </p:spPr>
        <p:txBody>
          <a:bodyPr anchor="t">
            <a:normAutofit fontScale="92500" lnSpcReduction="10000"/>
          </a:bodyPr>
          <a:lstStyle/>
          <a:p>
            <a:pPr algn="just"/>
            <a:r>
              <a:rPr lang="en-US" sz="2000" dirty="0"/>
              <a:t>Data of soybean, soybean cake, and maize exports in the last year available (2019) were extracted from Food and Agriculture Organization of the United Nations (FAO) database.</a:t>
            </a:r>
          </a:p>
          <a:p>
            <a:pPr algn="just"/>
            <a:r>
              <a:rPr lang="en-US" sz="2000" dirty="0"/>
              <a:t>It was decided to stablish a minimum value of 1,000 metric tones of trade and autonomous regions such as Taiwan, Hong Kong, and Macau were sum with mainland China.</a:t>
            </a:r>
          </a:p>
          <a:p>
            <a:pPr algn="just"/>
            <a:r>
              <a:rPr lang="en-US" sz="2000" dirty="0"/>
              <a:t>We set a quadratic matrix with exporters in rows and importers in columns and the amount of metric tons traded on intersections.</a:t>
            </a:r>
          </a:p>
          <a:p>
            <a:pPr algn="just"/>
            <a:r>
              <a:rPr lang="en-US" sz="2000" dirty="0"/>
              <a:t>Data was loaded into the UCINET 6.732 software from Analytic Technologies [6] and transferred the data to </a:t>
            </a:r>
            <a:r>
              <a:rPr lang="en-US" sz="2000" dirty="0" err="1"/>
              <a:t>NetDRAW</a:t>
            </a:r>
            <a:r>
              <a:rPr lang="en-US" sz="2000" dirty="0"/>
              <a:t> 2.168 application [7].</a:t>
            </a:r>
          </a:p>
          <a:p>
            <a:pPr algn="just"/>
            <a:r>
              <a:rPr lang="en-US" sz="2000" dirty="0"/>
              <a:t>On the application, we used the Node Centrality Measures, setting node size by degree. Also applied K-core measure and thickness of connections.</a:t>
            </a:r>
          </a:p>
        </p:txBody>
      </p:sp>
      <p:sp>
        <p:nvSpPr>
          <p:cNvPr id="17" name="Freeform: Shape 16">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Imagem 4" descr="Vista aérea de navio porta-contêiner no oceano">
            <a:extLst>
              <a:ext uri="{FF2B5EF4-FFF2-40B4-BE49-F238E27FC236}">
                <a16:creationId xmlns:a16="http://schemas.microsoft.com/office/drawing/2014/main" id="{32727F92-959E-40DB-AD51-BEA7A07D2492}"/>
              </a:ext>
            </a:extLst>
          </p:cNvPr>
          <p:cNvPicPr>
            <a:picLocks noChangeAspect="1"/>
          </p:cNvPicPr>
          <p:nvPr/>
        </p:nvPicPr>
        <p:blipFill rotWithShape="1">
          <a:blip r:embed="rId2">
            <a:extLst>
              <a:ext uri="{28A0092B-C50C-407E-A947-70E740481C1C}">
                <a14:useLocalDpi xmlns:a14="http://schemas.microsoft.com/office/drawing/2010/main" val="0"/>
              </a:ext>
            </a:extLst>
          </a:blip>
          <a:srcRect l="19363" r="18327" b="1"/>
          <a:stretch/>
        </p:blipFill>
        <p:spPr>
          <a:xfrm>
            <a:off x="6750141" y="-2"/>
            <a:ext cx="5441859" cy="5654940"/>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
        <p:nvSpPr>
          <p:cNvPr id="4" name="Espaço Reservado para Conteúdo 2">
            <a:extLst>
              <a:ext uri="{FF2B5EF4-FFF2-40B4-BE49-F238E27FC236}">
                <a16:creationId xmlns:a16="http://schemas.microsoft.com/office/drawing/2014/main" id="{A7E2F0CF-390D-47ED-82F9-60F4BB70C230}"/>
              </a:ext>
            </a:extLst>
          </p:cNvPr>
          <p:cNvSpPr txBox="1">
            <a:spLocks/>
          </p:cNvSpPr>
          <p:nvPr/>
        </p:nvSpPr>
        <p:spPr>
          <a:xfrm>
            <a:off x="752928" y="6008915"/>
            <a:ext cx="10686143" cy="812232"/>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dirty="0"/>
              <a:t>6. </a:t>
            </a:r>
            <a:r>
              <a:rPr lang="en-US" sz="1600" dirty="0" err="1"/>
              <a:t>Borgatti</a:t>
            </a:r>
            <a:r>
              <a:rPr lang="en-US" sz="1600" dirty="0"/>
              <a:t>, S.P.; Everett, M.G.; Freeman, L.C. </a:t>
            </a:r>
            <a:r>
              <a:rPr lang="en-US" sz="1600" dirty="0" err="1"/>
              <a:t>Ucinet</a:t>
            </a:r>
            <a:r>
              <a:rPr lang="en-US" sz="1600" dirty="0"/>
              <a:t> 6 for Windows: Software for Social Network Analysis; Analytic Technologies: Harvard, MA, 2002.</a:t>
            </a:r>
          </a:p>
          <a:p>
            <a:pPr marL="0" indent="0">
              <a:buNone/>
            </a:pPr>
            <a:r>
              <a:rPr lang="en-US" sz="1600" dirty="0"/>
              <a:t>7. </a:t>
            </a:r>
            <a:r>
              <a:rPr lang="en-US" sz="1600" dirty="0" err="1"/>
              <a:t>Borgatti</a:t>
            </a:r>
            <a:r>
              <a:rPr lang="en-US" sz="1600" dirty="0"/>
              <a:t>, S.P.; Everett, M.G.; Freeman, L.C. </a:t>
            </a:r>
            <a:r>
              <a:rPr lang="en-US" sz="1600" dirty="0" err="1"/>
              <a:t>Netdraw</a:t>
            </a:r>
            <a:r>
              <a:rPr lang="en-US" sz="1600" dirty="0"/>
              <a:t> Network Visualization; Analytic Technologies: Harvard, MA, 2002.</a:t>
            </a:r>
          </a:p>
        </p:txBody>
      </p:sp>
    </p:spTree>
    <p:extLst>
      <p:ext uri="{BB962C8B-B14F-4D97-AF65-F5344CB8AC3E}">
        <p14:creationId xmlns:p14="http://schemas.microsoft.com/office/powerpoint/2010/main" val="1326996217"/>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Espaço Reservado para Conteúdo 7" descr="Gráfico, Gráfico de radar&#10;&#10;Descrição gerada automaticamente">
            <a:extLst>
              <a:ext uri="{FF2B5EF4-FFF2-40B4-BE49-F238E27FC236}">
                <a16:creationId xmlns:a16="http://schemas.microsoft.com/office/drawing/2014/main" id="{D8EB5E10-1B03-47E7-97FF-40154A56723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62667" y="0"/>
            <a:ext cx="10129333" cy="5469840"/>
          </a:xfrm>
          <a:prstGeom prst="rect">
            <a:avLst/>
          </a:prstGeom>
        </p:spPr>
      </p:pic>
      <p:sp>
        <p:nvSpPr>
          <p:cNvPr id="14" name="Rectangle 13">
            <a:extLst>
              <a:ext uri="{FF2B5EF4-FFF2-40B4-BE49-F238E27FC236}">
                <a16:creationId xmlns:a16="http://schemas.microsoft.com/office/drawing/2014/main" id="{42A5316D-ED2F-4F89-B4B4-8D9240B1A3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4F98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ítulo 1">
            <a:extLst>
              <a:ext uri="{FF2B5EF4-FFF2-40B4-BE49-F238E27FC236}">
                <a16:creationId xmlns:a16="http://schemas.microsoft.com/office/drawing/2014/main" id="{A28E7C75-83D8-4568-990E-220226197B80}"/>
              </a:ext>
            </a:extLst>
          </p:cNvPr>
          <p:cNvSpPr>
            <a:spLocks noGrp="1"/>
          </p:cNvSpPr>
          <p:nvPr>
            <p:ph type="title"/>
          </p:nvPr>
        </p:nvSpPr>
        <p:spPr>
          <a:xfrm>
            <a:off x="60841" y="2504518"/>
            <a:ext cx="1891874" cy="1848963"/>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b="1" kern="1200">
                <a:solidFill>
                  <a:srgbClr val="FFFFFF"/>
                </a:solidFill>
                <a:latin typeface="+mj-lt"/>
                <a:ea typeface="+mj-ea"/>
                <a:cs typeface="+mj-cs"/>
              </a:rPr>
              <a:t>Main results</a:t>
            </a:r>
            <a:br>
              <a:rPr lang="en-US" sz="2600" b="1" kern="1200">
                <a:solidFill>
                  <a:srgbClr val="FFFFFF"/>
                </a:solidFill>
                <a:latin typeface="+mj-lt"/>
                <a:ea typeface="+mj-ea"/>
                <a:cs typeface="+mj-cs"/>
              </a:rPr>
            </a:br>
            <a:r>
              <a:rPr lang="en-US" sz="2600" b="1" kern="1200">
                <a:solidFill>
                  <a:srgbClr val="FFC000"/>
                </a:solidFill>
                <a:latin typeface="+mj-lt"/>
                <a:ea typeface="+mj-ea"/>
                <a:cs typeface="+mj-cs"/>
              </a:rPr>
              <a:t>Soybean</a:t>
            </a:r>
            <a:endParaRPr lang="en-US" sz="2600" b="1" kern="1200" dirty="0">
              <a:solidFill>
                <a:srgbClr val="FFC000"/>
              </a:solidFill>
              <a:latin typeface="+mj-lt"/>
              <a:ea typeface="+mj-ea"/>
              <a:cs typeface="+mj-cs"/>
            </a:endParaRPr>
          </a:p>
        </p:txBody>
      </p:sp>
      <p:sp>
        <p:nvSpPr>
          <p:cNvPr id="9" name="Espaço Reservado para Conteúdo 2">
            <a:extLst>
              <a:ext uri="{FF2B5EF4-FFF2-40B4-BE49-F238E27FC236}">
                <a16:creationId xmlns:a16="http://schemas.microsoft.com/office/drawing/2014/main" id="{BB5A2F22-EC31-4F35-8078-6A1F086C2C58}"/>
              </a:ext>
            </a:extLst>
          </p:cNvPr>
          <p:cNvSpPr txBox="1">
            <a:spLocks/>
          </p:cNvSpPr>
          <p:nvPr/>
        </p:nvSpPr>
        <p:spPr>
          <a:xfrm>
            <a:off x="2177144" y="5355771"/>
            <a:ext cx="9840684" cy="1483503"/>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a:t>The soybean market is highly concentrated. Brazil, the US, Argentina, and Paraguay represent more than 90% of exports, while only 12 countries represent 90% of imports. </a:t>
            </a:r>
          </a:p>
          <a:p>
            <a:r>
              <a:rPr lang="en-US" sz="1800"/>
              <a:t>Brazil and the US compete directly on all importers. </a:t>
            </a:r>
          </a:p>
          <a:p>
            <a:r>
              <a:rPr lang="en-US" sz="1800"/>
              <a:t>China is the biggest buyer representing 67% of the market, with a closer relationship with Brazil, being the main importer of Brazilian products.</a:t>
            </a:r>
            <a:endParaRPr lang="en-US" sz="1800" dirty="0"/>
          </a:p>
        </p:txBody>
      </p:sp>
    </p:spTree>
    <p:extLst>
      <p:ext uri="{BB962C8B-B14F-4D97-AF65-F5344CB8AC3E}">
        <p14:creationId xmlns:p14="http://schemas.microsoft.com/office/powerpoint/2010/main" val="29688050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2A5316D-ED2F-4F89-B4B4-8D9240B1A3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4F98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ítulo 1">
            <a:extLst>
              <a:ext uri="{FF2B5EF4-FFF2-40B4-BE49-F238E27FC236}">
                <a16:creationId xmlns:a16="http://schemas.microsoft.com/office/drawing/2014/main" id="{A28E7C75-83D8-4568-990E-220226197B80}"/>
              </a:ext>
            </a:extLst>
          </p:cNvPr>
          <p:cNvSpPr>
            <a:spLocks noGrp="1"/>
          </p:cNvSpPr>
          <p:nvPr>
            <p:ph type="title"/>
          </p:nvPr>
        </p:nvSpPr>
        <p:spPr>
          <a:xfrm>
            <a:off x="60841" y="2504518"/>
            <a:ext cx="1891874" cy="1848963"/>
          </a:xfrm>
          <a:prstGeom prst="ellipse">
            <a:avLst/>
          </a:prstGeom>
          <a:solidFill>
            <a:srgbClr val="262626"/>
          </a:solidFill>
          <a:ln w="174625" cmpd="thinThick">
            <a:solidFill>
              <a:srgbClr val="262626"/>
            </a:solidFill>
          </a:ln>
        </p:spPr>
        <p:txBody>
          <a:bodyPr vert="horz" lIns="91440" tIns="45720" rIns="91440" bIns="45720" rtlCol="0" anchor="ctr">
            <a:normAutofit fontScale="90000"/>
          </a:bodyPr>
          <a:lstStyle/>
          <a:p>
            <a:pPr algn="ctr"/>
            <a:r>
              <a:rPr lang="en-US" sz="2600" b="1" kern="1200" dirty="0">
                <a:solidFill>
                  <a:srgbClr val="FFFFFF"/>
                </a:solidFill>
                <a:latin typeface="+mj-lt"/>
                <a:ea typeface="+mj-ea"/>
                <a:cs typeface="+mj-cs"/>
              </a:rPr>
              <a:t>Main results</a:t>
            </a:r>
            <a:br>
              <a:rPr lang="en-US" sz="2600" b="1" kern="1200" dirty="0">
                <a:solidFill>
                  <a:srgbClr val="FFFFFF"/>
                </a:solidFill>
                <a:latin typeface="+mj-lt"/>
                <a:ea typeface="+mj-ea"/>
                <a:cs typeface="+mj-cs"/>
              </a:rPr>
            </a:br>
            <a:r>
              <a:rPr lang="en-US" sz="2600" b="1" kern="1200" dirty="0">
                <a:solidFill>
                  <a:srgbClr val="FFC000"/>
                </a:solidFill>
                <a:latin typeface="+mj-lt"/>
                <a:ea typeface="+mj-ea"/>
                <a:cs typeface="+mj-cs"/>
              </a:rPr>
              <a:t>Soybean</a:t>
            </a:r>
            <a:br>
              <a:rPr lang="en-US" sz="2600" b="1" kern="1200" dirty="0">
                <a:solidFill>
                  <a:srgbClr val="FFC000"/>
                </a:solidFill>
                <a:latin typeface="+mj-lt"/>
                <a:ea typeface="+mj-ea"/>
                <a:cs typeface="+mj-cs"/>
              </a:rPr>
            </a:br>
            <a:r>
              <a:rPr lang="en-US" sz="2600" b="1" kern="1200" dirty="0">
                <a:solidFill>
                  <a:srgbClr val="FFC000"/>
                </a:solidFill>
                <a:latin typeface="+mj-lt"/>
                <a:ea typeface="+mj-ea"/>
                <a:cs typeface="+mj-cs"/>
              </a:rPr>
              <a:t>Cake</a:t>
            </a:r>
          </a:p>
        </p:txBody>
      </p:sp>
      <p:sp>
        <p:nvSpPr>
          <p:cNvPr id="9" name="Espaço Reservado para Conteúdo 2">
            <a:extLst>
              <a:ext uri="{FF2B5EF4-FFF2-40B4-BE49-F238E27FC236}">
                <a16:creationId xmlns:a16="http://schemas.microsoft.com/office/drawing/2014/main" id="{BB5A2F22-EC31-4F35-8078-6A1F086C2C58}"/>
              </a:ext>
            </a:extLst>
          </p:cNvPr>
          <p:cNvSpPr txBox="1">
            <a:spLocks/>
          </p:cNvSpPr>
          <p:nvPr/>
        </p:nvSpPr>
        <p:spPr>
          <a:xfrm>
            <a:off x="2177144" y="5355771"/>
            <a:ext cx="9840684" cy="148350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Soybean cake shows the market with a larger number of importers. Argentina, Brazil, and the US are the main exporters.</a:t>
            </a:r>
          </a:p>
          <a:p>
            <a:r>
              <a:rPr lang="en-US" sz="1800" dirty="0"/>
              <a:t>Brazil and Argentina compete more in Europe and Asia countries, while the US mostly supplies its </a:t>
            </a:r>
            <a:r>
              <a:rPr lang="en-US" sz="1800" dirty="0" err="1"/>
              <a:t>neighbours</a:t>
            </a:r>
            <a:r>
              <a:rPr lang="en-US" sz="1800" dirty="0"/>
              <a:t>, Mexico and Canada;</a:t>
            </a:r>
          </a:p>
        </p:txBody>
      </p:sp>
      <p:pic>
        <p:nvPicPr>
          <p:cNvPr id="10" name="Espaço Reservado para Conteúdo 11" descr="Diagrama&#10;&#10;Descrição gerada automaticamente">
            <a:extLst>
              <a:ext uri="{FF2B5EF4-FFF2-40B4-BE49-F238E27FC236}">
                <a16:creationId xmlns:a16="http://schemas.microsoft.com/office/drawing/2014/main" id="{98699E55-EE8C-49FA-B135-4898F4AD89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96382" y="18726"/>
            <a:ext cx="9897792" cy="5337045"/>
          </a:xfrm>
          <a:prstGeom prst="rect">
            <a:avLst/>
          </a:prstGeom>
        </p:spPr>
      </p:pic>
    </p:spTree>
    <p:extLst>
      <p:ext uri="{BB962C8B-B14F-4D97-AF65-F5344CB8AC3E}">
        <p14:creationId xmlns:p14="http://schemas.microsoft.com/office/powerpoint/2010/main" val="33498865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2A5316D-ED2F-4F89-B4B4-8D9240B1A3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4F98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ítulo 1">
            <a:extLst>
              <a:ext uri="{FF2B5EF4-FFF2-40B4-BE49-F238E27FC236}">
                <a16:creationId xmlns:a16="http://schemas.microsoft.com/office/drawing/2014/main" id="{A28E7C75-83D8-4568-990E-220226197B80}"/>
              </a:ext>
            </a:extLst>
          </p:cNvPr>
          <p:cNvSpPr>
            <a:spLocks noGrp="1"/>
          </p:cNvSpPr>
          <p:nvPr>
            <p:ph type="title"/>
          </p:nvPr>
        </p:nvSpPr>
        <p:spPr>
          <a:xfrm>
            <a:off x="60841" y="2504518"/>
            <a:ext cx="1891874" cy="1848963"/>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b="1" kern="1200" dirty="0">
                <a:solidFill>
                  <a:srgbClr val="FFFFFF"/>
                </a:solidFill>
                <a:latin typeface="+mj-lt"/>
                <a:ea typeface="+mj-ea"/>
                <a:cs typeface="+mj-cs"/>
              </a:rPr>
              <a:t>Main results</a:t>
            </a:r>
            <a:br>
              <a:rPr lang="en-US" sz="2600" b="1" kern="1200" dirty="0">
                <a:solidFill>
                  <a:srgbClr val="FFFFFF"/>
                </a:solidFill>
                <a:latin typeface="+mj-lt"/>
                <a:ea typeface="+mj-ea"/>
                <a:cs typeface="+mj-cs"/>
              </a:rPr>
            </a:br>
            <a:r>
              <a:rPr lang="en-US" sz="2600" b="1" kern="1200" dirty="0">
                <a:solidFill>
                  <a:srgbClr val="FFC000"/>
                </a:solidFill>
                <a:latin typeface="+mj-lt"/>
                <a:ea typeface="+mj-ea"/>
                <a:cs typeface="+mj-cs"/>
              </a:rPr>
              <a:t>Maize</a:t>
            </a:r>
          </a:p>
        </p:txBody>
      </p:sp>
      <p:sp>
        <p:nvSpPr>
          <p:cNvPr id="9" name="Espaço Reservado para Conteúdo 2">
            <a:extLst>
              <a:ext uri="{FF2B5EF4-FFF2-40B4-BE49-F238E27FC236}">
                <a16:creationId xmlns:a16="http://schemas.microsoft.com/office/drawing/2014/main" id="{BB5A2F22-EC31-4F35-8078-6A1F086C2C58}"/>
              </a:ext>
            </a:extLst>
          </p:cNvPr>
          <p:cNvSpPr txBox="1">
            <a:spLocks/>
          </p:cNvSpPr>
          <p:nvPr/>
        </p:nvSpPr>
        <p:spPr>
          <a:xfrm>
            <a:off x="2177144" y="5355771"/>
            <a:ext cx="9840684" cy="1483503"/>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Maize demonstrated the same main exporter players that soybean cake: Brazil, Argentina and the US.</a:t>
            </a:r>
          </a:p>
          <a:p>
            <a:r>
              <a:rPr lang="en-US" sz="1800" dirty="0"/>
              <a:t>Brazil and Argentina have a more diverse market over the US (33, 28, and 17 nodes, respectively).</a:t>
            </a:r>
          </a:p>
          <a:p>
            <a:r>
              <a:rPr lang="en-US" sz="1800" dirty="0"/>
              <a:t>Brazil and Argentina compete mainly in European and Asian markets, while the US mostly supplies its </a:t>
            </a:r>
            <a:r>
              <a:rPr lang="en-US" sz="1800" dirty="0" err="1"/>
              <a:t>neighbours</a:t>
            </a:r>
            <a:r>
              <a:rPr lang="en-US" sz="1800" dirty="0"/>
              <a:t>, except for Japan.</a:t>
            </a:r>
          </a:p>
        </p:txBody>
      </p:sp>
      <p:pic>
        <p:nvPicPr>
          <p:cNvPr id="4" name="Imagem 3" descr="Diagrama&#10;&#10;Descrição gerada automaticamente">
            <a:extLst>
              <a:ext uri="{FF2B5EF4-FFF2-40B4-BE49-F238E27FC236}">
                <a16:creationId xmlns:a16="http://schemas.microsoft.com/office/drawing/2014/main" id="{30181776-A7F6-4BA3-85E9-68F1A505FB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69109" y="0"/>
            <a:ext cx="10034141" cy="5410566"/>
          </a:xfrm>
          <a:prstGeom prst="rect">
            <a:avLst/>
          </a:prstGeom>
        </p:spPr>
      </p:pic>
    </p:spTree>
    <p:extLst>
      <p:ext uri="{BB962C8B-B14F-4D97-AF65-F5344CB8AC3E}">
        <p14:creationId xmlns:p14="http://schemas.microsoft.com/office/powerpoint/2010/main" val="42919034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28E7C75-83D8-4568-990E-220226197B80}"/>
              </a:ext>
            </a:extLst>
          </p:cNvPr>
          <p:cNvSpPr>
            <a:spLocks noGrp="1"/>
          </p:cNvSpPr>
          <p:nvPr>
            <p:ph type="title"/>
          </p:nvPr>
        </p:nvSpPr>
        <p:spPr>
          <a:xfrm>
            <a:off x="383176" y="235815"/>
            <a:ext cx="5712824" cy="1325563"/>
          </a:xfrm>
        </p:spPr>
        <p:txBody>
          <a:bodyPr>
            <a:normAutofit/>
          </a:bodyPr>
          <a:lstStyle/>
          <a:p>
            <a:r>
              <a:rPr lang="pt-BR" dirty="0" err="1"/>
              <a:t>Conclusions</a:t>
            </a:r>
            <a:endParaRPr lang="pt-BR" dirty="0"/>
          </a:p>
        </p:txBody>
      </p:sp>
      <p:sp>
        <p:nvSpPr>
          <p:cNvPr id="3" name="Espaço Reservado para Conteúdo 2">
            <a:extLst>
              <a:ext uri="{FF2B5EF4-FFF2-40B4-BE49-F238E27FC236}">
                <a16:creationId xmlns:a16="http://schemas.microsoft.com/office/drawing/2014/main" id="{FB9C32F3-9FBD-4286-9F5F-6135CB23259A}"/>
              </a:ext>
            </a:extLst>
          </p:cNvPr>
          <p:cNvSpPr>
            <a:spLocks noGrp="1"/>
          </p:cNvSpPr>
          <p:nvPr>
            <p:ph idx="1"/>
          </p:nvPr>
        </p:nvSpPr>
        <p:spPr>
          <a:xfrm>
            <a:off x="397291" y="1561378"/>
            <a:ext cx="5242878" cy="4824908"/>
          </a:xfrm>
        </p:spPr>
        <p:txBody>
          <a:bodyPr anchor="t">
            <a:normAutofit/>
          </a:bodyPr>
          <a:lstStyle/>
          <a:p>
            <a:pPr marL="0" indent="0" algn="just">
              <a:buNone/>
            </a:pPr>
            <a:r>
              <a:rPr lang="en-US" sz="2000" dirty="0"/>
              <a:t>Social network analysis can be a relevant tool to analyze the global commerce of agricultural products, due to its capability of showing graphically a great amount of data. </a:t>
            </a:r>
          </a:p>
          <a:p>
            <a:pPr marL="0" indent="0" algn="just">
              <a:buNone/>
            </a:pPr>
            <a:r>
              <a:rPr lang="en-US" sz="2000" dirty="0"/>
              <a:t>The method allows observing the connections between countries that play a role on the trade, along with the importance of each player and the trade volume, among other insights. </a:t>
            </a:r>
          </a:p>
          <a:p>
            <a:pPr marL="0" indent="0" algn="just">
              <a:buNone/>
            </a:pPr>
            <a:r>
              <a:rPr lang="en-US" sz="2000" dirty="0"/>
              <a:t>We suggest for further studies the use of the same method on different trade markets, searching for similar insights. Another approach could be the use of different measures and tools, along with the comparison of results across time, using the same method on different years..</a:t>
            </a:r>
          </a:p>
        </p:txBody>
      </p:sp>
      <p:sp>
        <p:nvSpPr>
          <p:cNvPr id="45" name="Oval 39">
            <a:extLst>
              <a:ext uri="{FF2B5EF4-FFF2-40B4-BE49-F238E27FC236}">
                <a16:creationId xmlns:a16="http://schemas.microsoft.com/office/drawing/2014/main" id="{C99A8FB7-A79B-4BC9-9D56-B79587F6AA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04761" y="2650637"/>
            <a:ext cx="3118104" cy="311810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Freeform: Shape 41">
            <a:extLst>
              <a:ext uri="{FF2B5EF4-FFF2-40B4-BE49-F238E27FC236}">
                <a16:creationId xmlns:a16="http://schemas.microsoft.com/office/drawing/2014/main" id="{B23893E2-3349-46D7-A7AA-B9E447957F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96859" y="0"/>
            <a:ext cx="4198060" cy="3650200"/>
          </a:xfrm>
          <a:custGeom>
            <a:avLst/>
            <a:gdLst>
              <a:gd name="connsiteX0" fmla="*/ 262846 w 4198060"/>
              <a:gd name="connsiteY0" fmla="*/ 0 h 3650200"/>
              <a:gd name="connsiteX1" fmla="*/ 4198060 w 4198060"/>
              <a:gd name="connsiteY1" fmla="*/ 0 h 3650200"/>
              <a:gd name="connsiteX2" fmla="*/ 4198060 w 4198060"/>
              <a:gd name="connsiteY2" fmla="*/ 3021648 h 3650200"/>
              <a:gd name="connsiteX3" fmla="*/ 4142653 w 4198060"/>
              <a:gd name="connsiteY3" fmla="*/ 3072005 h 3650200"/>
              <a:gd name="connsiteX4" fmla="*/ 2532040 w 4198060"/>
              <a:gd name="connsiteY4" fmla="*/ 3650200 h 3650200"/>
              <a:gd name="connsiteX5" fmla="*/ 0 w 4198060"/>
              <a:gd name="connsiteY5" fmla="*/ 1118160 h 3650200"/>
              <a:gd name="connsiteX6" fmla="*/ 198981 w 4198060"/>
              <a:gd name="connsiteY6" fmla="*/ 132576 h 365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98060" h="3650200">
                <a:moveTo>
                  <a:pt x="262846" y="0"/>
                </a:moveTo>
                <a:lnTo>
                  <a:pt x="4198060" y="0"/>
                </a:lnTo>
                <a:lnTo>
                  <a:pt x="4198060" y="3021648"/>
                </a:lnTo>
                <a:lnTo>
                  <a:pt x="4142653" y="3072005"/>
                </a:lnTo>
                <a:cubicBezTo>
                  <a:pt x="3704967" y="3433216"/>
                  <a:pt x="3143843" y="3650200"/>
                  <a:pt x="2532040" y="3650200"/>
                </a:cubicBezTo>
                <a:cubicBezTo>
                  <a:pt x="1133633" y="3650200"/>
                  <a:pt x="0" y="2516567"/>
                  <a:pt x="0" y="1118160"/>
                </a:cubicBezTo>
                <a:cubicBezTo>
                  <a:pt x="0" y="768558"/>
                  <a:pt x="70852" y="435505"/>
                  <a:pt x="198981" y="132576"/>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Imagem 13" descr="Pontos pretos conectados por meio de argolas para construir uma rede">
            <a:extLst>
              <a:ext uri="{FF2B5EF4-FFF2-40B4-BE49-F238E27FC236}">
                <a16:creationId xmlns:a16="http://schemas.microsoft.com/office/drawing/2014/main" id="{1392F5D9-3258-4643-A6B3-6A1B7A5D41A3}"/>
              </a:ext>
            </a:extLst>
          </p:cNvPr>
          <p:cNvPicPr>
            <a:picLocks noChangeAspect="1"/>
          </p:cNvPicPr>
          <p:nvPr/>
        </p:nvPicPr>
        <p:blipFill rotWithShape="1">
          <a:blip r:embed="rId2">
            <a:extLst>
              <a:ext uri="{28A0092B-C50C-407E-A947-70E740481C1C}">
                <a14:useLocalDpi xmlns:a14="http://schemas.microsoft.com/office/drawing/2010/main" val="0"/>
              </a:ext>
            </a:extLst>
          </a:blip>
          <a:srcRect l="43751" r="-2" b="-2"/>
          <a:stretch/>
        </p:blipFill>
        <p:spPr>
          <a:xfrm>
            <a:off x="5969353" y="2815228"/>
            <a:ext cx="2788920" cy="2788920"/>
          </a:xfrm>
          <a:custGeom>
            <a:avLst/>
            <a:gdLst/>
            <a:ahLst/>
            <a:cxnLst/>
            <a:rect l="l" t="t" r="r" b="b"/>
            <a:pathLst>
              <a:path w="2880360" h="2880360">
                <a:moveTo>
                  <a:pt x="1440180" y="0"/>
                </a:moveTo>
                <a:cubicBezTo>
                  <a:pt x="2235569" y="0"/>
                  <a:pt x="2880360" y="644791"/>
                  <a:pt x="2880360" y="1440180"/>
                </a:cubicBezTo>
                <a:cubicBezTo>
                  <a:pt x="2880360" y="2235569"/>
                  <a:pt x="2235569" y="2880360"/>
                  <a:pt x="1440180" y="2880360"/>
                </a:cubicBezTo>
                <a:cubicBezTo>
                  <a:pt x="644791" y="2880360"/>
                  <a:pt x="0" y="2235569"/>
                  <a:pt x="0" y="1440180"/>
                </a:cubicBezTo>
                <a:cubicBezTo>
                  <a:pt x="0" y="644791"/>
                  <a:pt x="644791" y="0"/>
                  <a:pt x="1440180" y="0"/>
                </a:cubicBezTo>
                <a:close/>
              </a:path>
            </a:pathLst>
          </a:custGeom>
        </p:spPr>
      </p:pic>
      <p:pic>
        <p:nvPicPr>
          <p:cNvPr id="16" name="Imagem 15" descr="Tratores em um campo">
            <a:extLst>
              <a:ext uri="{FF2B5EF4-FFF2-40B4-BE49-F238E27FC236}">
                <a16:creationId xmlns:a16="http://schemas.microsoft.com/office/drawing/2014/main" id="{79313166-AB9F-448C-BDE3-58A3251DC705}"/>
              </a:ext>
            </a:extLst>
          </p:cNvPr>
          <p:cNvPicPr>
            <a:picLocks noChangeAspect="1"/>
          </p:cNvPicPr>
          <p:nvPr/>
        </p:nvPicPr>
        <p:blipFill rotWithShape="1">
          <a:blip r:embed="rId3">
            <a:extLst>
              <a:ext uri="{28A0092B-C50C-407E-A947-70E740481C1C}">
                <a14:useLocalDpi xmlns:a14="http://schemas.microsoft.com/office/drawing/2010/main" val="0"/>
              </a:ext>
            </a:extLst>
          </a:blip>
          <a:srcRect l="17883" r="4879" b="1"/>
          <a:stretch/>
        </p:blipFill>
        <p:spPr>
          <a:xfrm>
            <a:off x="8160603" y="2"/>
            <a:ext cx="4034316" cy="3486455"/>
          </a:xfrm>
          <a:custGeom>
            <a:avLst/>
            <a:gdLst/>
            <a:ahLst/>
            <a:cxnLst/>
            <a:rect l="l" t="t" r="r" b="b"/>
            <a:pathLst>
              <a:path w="4034316" h="3486455">
                <a:moveTo>
                  <a:pt x="280681" y="0"/>
                </a:moveTo>
                <a:lnTo>
                  <a:pt x="4034316" y="0"/>
                </a:lnTo>
                <a:lnTo>
                  <a:pt x="4034316" y="2800630"/>
                </a:lnTo>
                <a:lnTo>
                  <a:pt x="3874752" y="2945652"/>
                </a:lnTo>
                <a:cubicBezTo>
                  <a:pt x="3465371" y="3283503"/>
                  <a:pt x="2940535" y="3486455"/>
                  <a:pt x="2368296" y="3486455"/>
                </a:cubicBezTo>
                <a:cubicBezTo>
                  <a:pt x="1060322" y="3486455"/>
                  <a:pt x="0" y="2426133"/>
                  <a:pt x="0" y="1118159"/>
                </a:cubicBezTo>
                <a:cubicBezTo>
                  <a:pt x="0" y="791166"/>
                  <a:pt x="66270" y="479650"/>
                  <a:pt x="186113" y="196311"/>
                </a:cubicBezTo>
                <a:close/>
              </a:path>
            </a:pathLst>
          </a:custGeom>
        </p:spPr>
      </p:pic>
      <p:sp>
        <p:nvSpPr>
          <p:cNvPr id="44" name="Freeform: Shape 43">
            <a:extLst>
              <a:ext uri="{FF2B5EF4-FFF2-40B4-BE49-F238E27FC236}">
                <a16:creationId xmlns:a16="http://schemas.microsoft.com/office/drawing/2014/main" id="{2B7592FE-10D1-4664-B623-353F47C8D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88132" y="4032250"/>
            <a:ext cx="3303868" cy="2825750"/>
          </a:xfrm>
          <a:custGeom>
            <a:avLst/>
            <a:gdLst>
              <a:gd name="connsiteX0" fmla="*/ 1888600 w 3303868"/>
              <a:gd name="connsiteY0" fmla="*/ 0 h 2825750"/>
              <a:gd name="connsiteX1" fmla="*/ 3224042 w 3303868"/>
              <a:gd name="connsiteY1" fmla="*/ 553158 h 2825750"/>
              <a:gd name="connsiteX2" fmla="*/ 3303868 w 3303868"/>
              <a:gd name="connsiteY2" fmla="*/ 640989 h 2825750"/>
              <a:gd name="connsiteX3" fmla="*/ 3303868 w 3303868"/>
              <a:gd name="connsiteY3" fmla="*/ 2825750 h 2825750"/>
              <a:gd name="connsiteX4" fmla="*/ 250380 w 3303868"/>
              <a:gd name="connsiteY4" fmla="*/ 2825750 h 2825750"/>
              <a:gd name="connsiteX5" fmla="*/ 227944 w 3303868"/>
              <a:gd name="connsiteY5" fmla="*/ 2788819 h 2825750"/>
              <a:gd name="connsiteX6" fmla="*/ 0 w 3303868"/>
              <a:gd name="connsiteY6" fmla="*/ 1888600 h 2825750"/>
              <a:gd name="connsiteX7" fmla="*/ 1888600 w 3303868"/>
              <a:gd name="connsiteY7" fmla="*/ 0 h 282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3868" h="2825750">
                <a:moveTo>
                  <a:pt x="1888600" y="0"/>
                </a:moveTo>
                <a:cubicBezTo>
                  <a:pt x="2410123" y="0"/>
                  <a:pt x="2882273" y="211389"/>
                  <a:pt x="3224042" y="553158"/>
                </a:cubicBezTo>
                <a:lnTo>
                  <a:pt x="3303868" y="640989"/>
                </a:lnTo>
                <a:lnTo>
                  <a:pt x="3303868" y="2825750"/>
                </a:lnTo>
                <a:lnTo>
                  <a:pt x="250380" y="2825750"/>
                </a:lnTo>
                <a:lnTo>
                  <a:pt x="227944" y="2788819"/>
                </a:lnTo>
                <a:cubicBezTo>
                  <a:pt x="82574" y="2521217"/>
                  <a:pt x="0" y="2214552"/>
                  <a:pt x="0" y="1888600"/>
                </a:cubicBezTo>
                <a:cubicBezTo>
                  <a:pt x="0" y="845555"/>
                  <a:pt x="845555" y="0"/>
                  <a:pt x="188860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Imagem 17" descr="Vista aérea de navio porta-contêiner">
            <a:extLst>
              <a:ext uri="{FF2B5EF4-FFF2-40B4-BE49-F238E27FC236}">
                <a16:creationId xmlns:a16="http://schemas.microsoft.com/office/drawing/2014/main" id="{E3B81163-DCBB-4CB0-B507-E1A578F1222F}"/>
              </a:ext>
            </a:extLst>
          </p:cNvPr>
          <p:cNvPicPr>
            <a:picLocks noChangeAspect="1"/>
          </p:cNvPicPr>
          <p:nvPr/>
        </p:nvPicPr>
        <p:blipFill rotWithShape="1">
          <a:blip r:embed="rId4">
            <a:extLst>
              <a:ext uri="{28A0092B-C50C-407E-A947-70E740481C1C}">
                <a14:useLocalDpi xmlns:a14="http://schemas.microsoft.com/office/drawing/2010/main" val="0"/>
              </a:ext>
            </a:extLst>
          </a:blip>
          <a:srcRect r="33644" b="2"/>
          <a:stretch/>
        </p:blipFill>
        <p:spPr>
          <a:xfrm>
            <a:off x="9053088" y="4197217"/>
            <a:ext cx="3138912" cy="2660795"/>
          </a:xfrm>
          <a:custGeom>
            <a:avLst/>
            <a:gdLst/>
            <a:ahLst/>
            <a:cxnLst/>
            <a:rect l="l" t="t" r="r" b="b"/>
            <a:pathLst>
              <a:path w="3138912" h="2660795">
                <a:moveTo>
                  <a:pt x="1723644" y="0"/>
                </a:moveTo>
                <a:cubicBezTo>
                  <a:pt x="2259111" y="0"/>
                  <a:pt x="2737550" y="244172"/>
                  <a:pt x="3053691" y="627247"/>
                </a:cubicBezTo>
                <a:lnTo>
                  <a:pt x="3138912" y="741211"/>
                </a:lnTo>
                <a:lnTo>
                  <a:pt x="3138912" y="2660795"/>
                </a:lnTo>
                <a:lnTo>
                  <a:pt x="278239" y="2660795"/>
                </a:lnTo>
                <a:lnTo>
                  <a:pt x="208035" y="2545235"/>
                </a:lnTo>
                <a:cubicBezTo>
                  <a:pt x="75362" y="2301006"/>
                  <a:pt x="0" y="2021126"/>
                  <a:pt x="0" y="1723644"/>
                </a:cubicBezTo>
                <a:cubicBezTo>
                  <a:pt x="0" y="771702"/>
                  <a:pt x="771702" y="0"/>
                  <a:pt x="1723644" y="0"/>
                </a:cubicBezTo>
                <a:close/>
              </a:path>
            </a:pathLst>
          </a:custGeom>
        </p:spPr>
      </p:pic>
    </p:spTree>
    <p:extLst>
      <p:ext uri="{BB962C8B-B14F-4D97-AF65-F5344CB8AC3E}">
        <p14:creationId xmlns:p14="http://schemas.microsoft.com/office/powerpoint/2010/main" val="2797713631"/>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991AD47-9C99-472F-BDAA-21B183F33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12192001" cy="6857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5">
            <a:extLst>
              <a:ext uri="{FF2B5EF4-FFF2-40B4-BE49-F238E27FC236}">
                <a16:creationId xmlns:a16="http://schemas.microsoft.com/office/drawing/2014/main" id="{9E706731-3860-4E73-9335-A870F6741F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42603" cy="6858000"/>
          </a:xfrm>
          <a:custGeom>
            <a:avLst/>
            <a:gdLst>
              <a:gd name="connsiteX0" fmla="*/ 0 w 9742603"/>
              <a:gd name="connsiteY0" fmla="*/ 0 h 6858000"/>
              <a:gd name="connsiteX1" fmla="*/ 152400 w 9742603"/>
              <a:gd name="connsiteY1" fmla="*/ 0 h 6858000"/>
              <a:gd name="connsiteX2" fmla="*/ 6566449 w 9742603"/>
              <a:gd name="connsiteY2" fmla="*/ 0 h 6858000"/>
              <a:gd name="connsiteX3" fmla="*/ 9742603 w 9742603"/>
              <a:gd name="connsiteY3" fmla="*/ 6858000 h 6858000"/>
              <a:gd name="connsiteX4" fmla="*/ 152400 w 9742603"/>
              <a:gd name="connsiteY4" fmla="*/ 6858000 h 6858000"/>
              <a:gd name="connsiteX5" fmla="*/ 0 w 9742603"/>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42603" h="6858000">
                <a:moveTo>
                  <a:pt x="0" y="0"/>
                </a:moveTo>
                <a:lnTo>
                  <a:pt x="152400" y="0"/>
                </a:lnTo>
                <a:lnTo>
                  <a:pt x="6566449" y="0"/>
                </a:lnTo>
                <a:lnTo>
                  <a:pt x="9742603" y="6858000"/>
                </a:lnTo>
                <a:lnTo>
                  <a:pt x="152400" y="6858000"/>
                </a:lnTo>
                <a:lnTo>
                  <a:pt x="0" y="685800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1">
            <a:extLst>
              <a:ext uri="{FF2B5EF4-FFF2-40B4-BE49-F238E27FC236}">
                <a16:creationId xmlns:a16="http://schemas.microsoft.com/office/drawing/2014/main" id="{CD2ED21F-DC95-4AD1-8327-D561F5FCA3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380336" cy="6858000"/>
          </a:xfrm>
          <a:custGeom>
            <a:avLst/>
            <a:gdLst>
              <a:gd name="connsiteX0" fmla="*/ 0 w 9380336"/>
              <a:gd name="connsiteY0" fmla="*/ 0 h 6858000"/>
              <a:gd name="connsiteX1" fmla="*/ 6204182 w 9380336"/>
              <a:gd name="connsiteY1" fmla="*/ 0 h 6858000"/>
              <a:gd name="connsiteX2" fmla="*/ 9380336 w 9380336"/>
              <a:gd name="connsiteY2" fmla="*/ 6858000 h 6858000"/>
              <a:gd name="connsiteX3" fmla="*/ 0 w 938033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9380336" h="6858000">
                <a:moveTo>
                  <a:pt x="0" y="0"/>
                </a:moveTo>
                <a:lnTo>
                  <a:pt x="6204182" y="0"/>
                </a:lnTo>
                <a:lnTo>
                  <a:pt x="9380336" y="6858000"/>
                </a:lnTo>
                <a:lnTo>
                  <a:pt x="0" y="685800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ítulo 1">
            <a:extLst>
              <a:ext uri="{FF2B5EF4-FFF2-40B4-BE49-F238E27FC236}">
                <a16:creationId xmlns:a16="http://schemas.microsoft.com/office/drawing/2014/main" id="{94FAA9FF-0233-495E-BEB3-17C333B0D6CF}"/>
              </a:ext>
            </a:extLst>
          </p:cNvPr>
          <p:cNvSpPr>
            <a:spLocks noGrp="1"/>
          </p:cNvSpPr>
          <p:nvPr>
            <p:ph type="title"/>
          </p:nvPr>
        </p:nvSpPr>
        <p:spPr>
          <a:xfrm>
            <a:off x="478379" y="365125"/>
            <a:ext cx="5191125" cy="780143"/>
          </a:xfrm>
        </p:spPr>
        <p:txBody>
          <a:bodyPr>
            <a:normAutofit fontScale="90000"/>
          </a:bodyPr>
          <a:lstStyle/>
          <a:p>
            <a:r>
              <a:rPr lang="pt-BR" dirty="0" err="1"/>
              <a:t>Acknowledgements</a:t>
            </a:r>
            <a:br>
              <a:rPr lang="pt-BR" dirty="0"/>
            </a:br>
            <a:endParaRPr lang="pt-BR" dirty="0"/>
          </a:p>
        </p:txBody>
      </p:sp>
      <p:sp>
        <p:nvSpPr>
          <p:cNvPr id="3" name="Espaço Reservado para Conteúdo 2">
            <a:extLst>
              <a:ext uri="{FF2B5EF4-FFF2-40B4-BE49-F238E27FC236}">
                <a16:creationId xmlns:a16="http://schemas.microsoft.com/office/drawing/2014/main" id="{FE8AC43C-4D7C-4AEA-B3AD-5AF0B73FF3C1}"/>
              </a:ext>
            </a:extLst>
          </p:cNvPr>
          <p:cNvSpPr>
            <a:spLocks noGrp="1"/>
          </p:cNvSpPr>
          <p:nvPr>
            <p:ph idx="1"/>
          </p:nvPr>
        </p:nvSpPr>
        <p:spPr>
          <a:xfrm>
            <a:off x="478379" y="1220659"/>
            <a:ext cx="5707565" cy="1601179"/>
          </a:xfrm>
        </p:spPr>
        <p:txBody>
          <a:bodyPr>
            <a:normAutofit/>
          </a:bodyPr>
          <a:lstStyle/>
          <a:p>
            <a:pPr marL="0" indent="0">
              <a:buNone/>
            </a:pPr>
            <a:r>
              <a:rPr lang="en-US" sz="2400" dirty="0"/>
              <a:t>This study was financed in part by the Coordination of Improvement of Personal Higher Education - Brazil (CAPES) .</a:t>
            </a:r>
            <a:endParaRPr lang="pt-BR" sz="2400" dirty="0"/>
          </a:p>
        </p:txBody>
      </p:sp>
      <p:pic>
        <p:nvPicPr>
          <p:cNvPr id="6" name="Imagem 5" descr="Texto&#10;&#10;Descrição gerada automaticamente">
            <a:extLst>
              <a:ext uri="{FF2B5EF4-FFF2-40B4-BE49-F238E27FC236}">
                <a16:creationId xmlns:a16="http://schemas.microsoft.com/office/drawing/2014/main" id="{30F0FC7A-635C-4DAB-A1A4-50D50D047162}"/>
              </a:ext>
            </a:extLst>
          </p:cNvPr>
          <p:cNvPicPr>
            <a:picLocks noChangeAspect="1"/>
          </p:cNvPicPr>
          <p:nvPr/>
        </p:nvPicPr>
        <p:blipFill>
          <a:blip r:embed="rId2"/>
          <a:stretch>
            <a:fillRect/>
          </a:stretch>
        </p:blipFill>
        <p:spPr>
          <a:xfrm>
            <a:off x="9380336" y="4937997"/>
            <a:ext cx="2551936" cy="1122852"/>
          </a:xfrm>
          <a:prstGeom prst="rect">
            <a:avLst/>
          </a:prstGeom>
        </p:spPr>
      </p:pic>
      <p:pic>
        <p:nvPicPr>
          <p:cNvPr id="5" name="Imagem 4" descr="Desenho de personagem de desenhos animados com texto preto sobre fundo branco&#10;&#10;Descrição gerada automaticamente com confiança baixa">
            <a:extLst>
              <a:ext uri="{FF2B5EF4-FFF2-40B4-BE49-F238E27FC236}">
                <a16:creationId xmlns:a16="http://schemas.microsoft.com/office/drawing/2014/main" id="{28F81DA1-74FE-4558-B85E-2274944F3654}"/>
              </a:ext>
            </a:extLst>
          </p:cNvPr>
          <p:cNvPicPr>
            <a:picLocks noChangeAspect="1"/>
          </p:cNvPicPr>
          <p:nvPr/>
        </p:nvPicPr>
        <p:blipFill>
          <a:blip r:embed="rId3"/>
          <a:stretch>
            <a:fillRect/>
          </a:stretch>
        </p:blipFill>
        <p:spPr>
          <a:xfrm>
            <a:off x="9608672" y="67521"/>
            <a:ext cx="1752851" cy="1811442"/>
          </a:xfrm>
          <a:prstGeom prst="rect">
            <a:avLst/>
          </a:prstGeom>
        </p:spPr>
      </p:pic>
      <p:pic>
        <p:nvPicPr>
          <p:cNvPr id="4" name="Imagem 3">
            <a:extLst>
              <a:ext uri="{FF2B5EF4-FFF2-40B4-BE49-F238E27FC236}">
                <a16:creationId xmlns:a16="http://schemas.microsoft.com/office/drawing/2014/main" id="{3ADA8428-A0C4-4B91-A3B2-BE85E042F63E}"/>
              </a:ext>
            </a:extLst>
          </p:cNvPr>
          <p:cNvPicPr>
            <a:picLocks noChangeAspect="1"/>
          </p:cNvPicPr>
          <p:nvPr/>
        </p:nvPicPr>
        <p:blipFill>
          <a:blip r:embed="rId4"/>
          <a:stretch>
            <a:fillRect/>
          </a:stretch>
        </p:blipFill>
        <p:spPr>
          <a:xfrm>
            <a:off x="9472232" y="2021249"/>
            <a:ext cx="2217142" cy="2554534"/>
          </a:xfrm>
          <a:prstGeom prst="rect">
            <a:avLst/>
          </a:prstGeom>
        </p:spPr>
      </p:pic>
      <p:sp>
        <p:nvSpPr>
          <p:cNvPr id="16" name="Título 1">
            <a:extLst>
              <a:ext uri="{FF2B5EF4-FFF2-40B4-BE49-F238E27FC236}">
                <a16:creationId xmlns:a16="http://schemas.microsoft.com/office/drawing/2014/main" id="{BDACE9BC-B4A0-4DBE-B762-99920D4C1584}"/>
              </a:ext>
            </a:extLst>
          </p:cNvPr>
          <p:cNvSpPr txBox="1">
            <a:spLocks/>
          </p:cNvSpPr>
          <p:nvPr/>
        </p:nvSpPr>
        <p:spPr>
          <a:xfrm>
            <a:off x="478379" y="3429000"/>
            <a:ext cx="5191125" cy="780143"/>
          </a:xfrm>
          <a:prstGeom prst="rect">
            <a:avLst/>
          </a:prstGeom>
        </p:spPr>
        <p:txBody>
          <a:bodyPr vert="horz" lIns="91440" tIns="45720" rIns="91440" bIns="45720" rtlCol="0" anchor="ctr">
            <a:normAutofit fontScale="6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dirty="0" err="1"/>
              <a:t>References</a:t>
            </a:r>
            <a:br>
              <a:rPr lang="pt-BR" dirty="0"/>
            </a:br>
            <a:endParaRPr lang="pt-BR" dirty="0"/>
          </a:p>
        </p:txBody>
      </p:sp>
      <p:sp>
        <p:nvSpPr>
          <p:cNvPr id="17" name="Espaço Reservado para Conteúdo 2">
            <a:extLst>
              <a:ext uri="{FF2B5EF4-FFF2-40B4-BE49-F238E27FC236}">
                <a16:creationId xmlns:a16="http://schemas.microsoft.com/office/drawing/2014/main" id="{A971B038-1CAC-4F1A-A3E2-7D3DFF904673}"/>
              </a:ext>
            </a:extLst>
          </p:cNvPr>
          <p:cNvSpPr txBox="1">
            <a:spLocks/>
          </p:cNvSpPr>
          <p:nvPr/>
        </p:nvSpPr>
        <p:spPr>
          <a:xfrm>
            <a:off x="480735" y="4028465"/>
            <a:ext cx="7372577" cy="2619078"/>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a:t>1. Food and Agriculture Organization of the United Nations. Detailed trade matrix. https: //www.fao.org/faostat/en/#data/TM, accessed on 2021-11-06.</a:t>
            </a:r>
          </a:p>
          <a:p>
            <a:pPr marL="0" indent="0">
              <a:buFont typeface="Arial" panose="020B0604020202020204" pitchFamily="34" charset="0"/>
              <a:buNone/>
            </a:pPr>
            <a:r>
              <a:rPr lang="en-US" sz="2400" dirty="0"/>
              <a:t>6. </a:t>
            </a:r>
            <a:r>
              <a:rPr lang="en-US" sz="2400" dirty="0" err="1"/>
              <a:t>Borgatti</a:t>
            </a:r>
            <a:r>
              <a:rPr lang="en-US" sz="2400" dirty="0"/>
              <a:t>, S.P.; Everett, M.G.; Freeman, L.C. </a:t>
            </a:r>
            <a:r>
              <a:rPr lang="en-US" sz="2400" dirty="0" err="1"/>
              <a:t>Ucinet</a:t>
            </a:r>
            <a:r>
              <a:rPr lang="en-US" sz="2400" dirty="0"/>
              <a:t> 6 for Windows: Software for Social Network Analysis; Analytic Technologies: Harvard, MA, 2002.</a:t>
            </a:r>
          </a:p>
          <a:p>
            <a:pPr marL="0" indent="0">
              <a:buFont typeface="Arial" panose="020B0604020202020204" pitchFamily="34" charset="0"/>
              <a:buNone/>
            </a:pPr>
            <a:r>
              <a:rPr lang="en-US" sz="2400" dirty="0"/>
              <a:t>7. </a:t>
            </a:r>
            <a:r>
              <a:rPr lang="en-US" sz="2400" dirty="0" err="1"/>
              <a:t>Borgatti</a:t>
            </a:r>
            <a:r>
              <a:rPr lang="en-US" sz="2400" dirty="0"/>
              <a:t>, S.P.; Everett, M.G.; Freeman, L.C. </a:t>
            </a:r>
            <a:r>
              <a:rPr lang="en-US" sz="2400" dirty="0" err="1"/>
              <a:t>Netdraw</a:t>
            </a:r>
            <a:r>
              <a:rPr lang="en-US" sz="2400" dirty="0"/>
              <a:t> Network Visualization; Analytic Technologies: Harvard, MA, 2002.</a:t>
            </a:r>
          </a:p>
        </p:txBody>
      </p:sp>
    </p:spTree>
    <p:extLst>
      <p:ext uri="{BB962C8B-B14F-4D97-AF65-F5344CB8AC3E}">
        <p14:creationId xmlns:p14="http://schemas.microsoft.com/office/powerpoint/2010/main" val="244256454"/>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137">
            <a:extLst>
              <a:ext uri="{FF2B5EF4-FFF2-40B4-BE49-F238E27FC236}">
                <a16:creationId xmlns:a16="http://schemas.microsoft.com/office/drawing/2014/main" id="{B0792D4F-247E-46FE-85FC-881DEFA41D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72457"/>
            <a:ext cx="12192000" cy="2285543"/>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ítulo 1">
            <a:extLst>
              <a:ext uri="{FF2B5EF4-FFF2-40B4-BE49-F238E27FC236}">
                <a16:creationId xmlns:a16="http://schemas.microsoft.com/office/drawing/2014/main" id="{94FAA9FF-0233-495E-BEB3-17C333B0D6CF}"/>
              </a:ext>
            </a:extLst>
          </p:cNvPr>
          <p:cNvSpPr>
            <a:spLocks noGrp="1"/>
          </p:cNvSpPr>
          <p:nvPr>
            <p:ph type="title" idx="4294967295"/>
          </p:nvPr>
        </p:nvSpPr>
        <p:spPr>
          <a:xfrm>
            <a:off x="634276" y="4892358"/>
            <a:ext cx="3766272" cy="1325563"/>
          </a:xfrm>
        </p:spPr>
        <p:txBody>
          <a:bodyPr vert="horz" lIns="91440" tIns="45720" rIns="91440" bIns="45720" rtlCol="0" anchor="ctr">
            <a:normAutofit/>
          </a:bodyPr>
          <a:lstStyle/>
          <a:p>
            <a:pPr algn="r"/>
            <a:br>
              <a:rPr lang="en-US" sz="2400" kern="1200">
                <a:solidFill>
                  <a:schemeClr val="bg1"/>
                </a:solidFill>
                <a:latin typeface="+mj-lt"/>
                <a:ea typeface="+mj-ea"/>
                <a:cs typeface="+mj-cs"/>
              </a:rPr>
            </a:br>
            <a:endParaRPr lang="en-US" sz="2400" kern="1200">
              <a:solidFill>
                <a:schemeClr val="bg1"/>
              </a:solidFill>
              <a:latin typeface="+mj-lt"/>
              <a:ea typeface="+mj-ea"/>
              <a:cs typeface="+mj-cs"/>
            </a:endParaRPr>
          </a:p>
        </p:txBody>
      </p:sp>
      <p:pic>
        <p:nvPicPr>
          <p:cNvPr id="1026" name="Picture 2" descr="Ivanilde Reis Cerimonial e Eventos | Muito obrigado! |">
            <a:extLst>
              <a:ext uri="{FF2B5EF4-FFF2-40B4-BE49-F238E27FC236}">
                <a16:creationId xmlns:a16="http://schemas.microsoft.com/office/drawing/2014/main" id="{A527C320-9B50-4D4D-A189-B9F6EA3C976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817960" y="385011"/>
            <a:ext cx="6550274" cy="3799159"/>
          </a:xfrm>
          <a:prstGeom prst="rect">
            <a:avLst/>
          </a:prstGeom>
          <a:noFill/>
          <a:extLst>
            <a:ext uri="{909E8E84-426E-40DD-AFC4-6F175D3DCCD1}">
              <a14:hiddenFill xmlns:a14="http://schemas.microsoft.com/office/drawing/2010/main">
                <a:solidFill>
                  <a:srgbClr val="FFFFFF"/>
                </a:solidFill>
              </a14:hiddenFill>
            </a:ext>
          </a:extLst>
        </p:spPr>
      </p:pic>
      <p:cxnSp>
        <p:nvCxnSpPr>
          <p:cNvPr id="1032" name="Straight Connector 139">
            <a:extLst>
              <a:ext uri="{FF2B5EF4-FFF2-40B4-BE49-F238E27FC236}">
                <a16:creationId xmlns:a16="http://schemas.microsoft.com/office/drawing/2014/main" id="{CE272F12-AF86-441A-BC1B-C014BBBF85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639665" y="5097939"/>
            <a:ext cx="0" cy="914400"/>
          </a:xfrm>
          <a:prstGeom prst="line">
            <a:avLst/>
          </a:prstGeom>
          <a:ln w="19050">
            <a:solidFill>
              <a:schemeClr val="bg1">
                <a:alpha val="70000"/>
              </a:schemeClr>
            </a:solidFill>
          </a:ln>
        </p:spPr>
        <p:style>
          <a:lnRef idx="1">
            <a:schemeClr val="accent1"/>
          </a:lnRef>
          <a:fillRef idx="0">
            <a:schemeClr val="accent1"/>
          </a:fillRef>
          <a:effectRef idx="0">
            <a:schemeClr val="accent1"/>
          </a:effectRef>
          <a:fontRef idx="minor">
            <a:schemeClr val="tx1"/>
          </a:fontRef>
        </p:style>
      </p:cxnSp>
      <p:sp>
        <p:nvSpPr>
          <p:cNvPr id="26" name="CaixaDeTexto 25">
            <a:extLst>
              <a:ext uri="{FF2B5EF4-FFF2-40B4-BE49-F238E27FC236}">
                <a16:creationId xmlns:a16="http://schemas.microsoft.com/office/drawing/2014/main" id="{DD0B3946-FBF1-4F11-BD7C-4AB16C702393}"/>
              </a:ext>
            </a:extLst>
          </p:cNvPr>
          <p:cNvSpPr txBox="1"/>
          <p:nvPr/>
        </p:nvSpPr>
        <p:spPr>
          <a:xfrm>
            <a:off x="4878784" y="4824248"/>
            <a:ext cx="7211616" cy="2033751"/>
          </a:xfrm>
          <a:prstGeom prst="rect">
            <a:avLst/>
          </a:prstGeom>
        </p:spPr>
        <p:txBody>
          <a:bodyPr vert="horz" lIns="91440" tIns="45720" rIns="91440" bIns="45720" rtlCol="0" anchor="ctr">
            <a:normAutofit/>
          </a:bodyPr>
          <a:lstStyle/>
          <a:p>
            <a:pPr>
              <a:lnSpc>
                <a:spcPct val="90000"/>
              </a:lnSpc>
              <a:spcAft>
                <a:spcPts val="600"/>
              </a:spcAft>
            </a:pPr>
            <a:r>
              <a:rPr lang="en-US" altLang="pt-BR" sz="2000" b="1" u="sng" dirty="0">
                <a:solidFill>
                  <a:schemeClr val="bg1"/>
                </a:solidFill>
              </a:rPr>
              <a:t>Contacts</a:t>
            </a:r>
            <a:r>
              <a:rPr lang="en-US" altLang="pt-BR" sz="2000" b="1" dirty="0">
                <a:solidFill>
                  <a:schemeClr val="bg1"/>
                </a:solidFill>
              </a:rPr>
              <a:t>: </a:t>
            </a:r>
            <a:r>
              <a:rPr lang="en-US" sz="2000" dirty="0">
                <a:solidFill>
                  <a:schemeClr val="bg1"/>
                </a:solidFill>
              </a:rPr>
              <a:t>Daniel </a:t>
            </a:r>
            <a:r>
              <a:rPr lang="en-US" sz="2000" dirty="0" err="1">
                <a:solidFill>
                  <a:schemeClr val="bg1"/>
                </a:solidFill>
              </a:rPr>
              <a:t>Laurentino</a:t>
            </a:r>
            <a:r>
              <a:rPr lang="en-US" sz="2000" dirty="0">
                <a:solidFill>
                  <a:schemeClr val="bg1"/>
                </a:solidFill>
              </a:rPr>
              <a:t> de Jesus Xavier</a:t>
            </a:r>
          </a:p>
          <a:p>
            <a:pPr>
              <a:lnSpc>
                <a:spcPct val="120000"/>
              </a:lnSpc>
              <a:spcAft>
                <a:spcPts val="600"/>
              </a:spcAft>
            </a:pPr>
            <a:r>
              <a:rPr lang="en-US" sz="2000" dirty="0">
                <a:solidFill>
                  <a:schemeClr val="bg1"/>
                </a:solidFill>
              </a:rPr>
              <a:t>Doctorate student - RESUP Group, Postgraduate Program in Production Engineering, </a:t>
            </a:r>
            <a:r>
              <a:rPr lang="en-US" sz="2000" dirty="0" err="1">
                <a:solidFill>
                  <a:schemeClr val="bg1"/>
                </a:solidFill>
              </a:rPr>
              <a:t>Universidade</a:t>
            </a:r>
            <a:r>
              <a:rPr lang="en-US" sz="2000" dirty="0">
                <a:solidFill>
                  <a:schemeClr val="bg1"/>
                </a:solidFill>
              </a:rPr>
              <a:t> </a:t>
            </a:r>
            <a:r>
              <a:rPr lang="en-US" sz="2000" dirty="0" err="1">
                <a:solidFill>
                  <a:schemeClr val="bg1"/>
                </a:solidFill>
              </a:rPr>
              <a:t>Paulista</a:t>
            </a:r>
            <a:r>
              <a:rPr lang="en-US" sz="2000" dirty="0">
                <a:solidFill>
                  <a:schemeClr val="bg1"/>
                </a:solidFill>
              </a:rPr>
              <a:t> – UNIP</a:t>
            </a:r>
          </a:p>
          <a:p>
            <a:pPr>
              <a:lnSpc>
                <a:spcPct val="90000"/>
              </a:lnSpc>
              <a:spcAft>
                <a:spcPts val="600"/>
              </a:spcAft>
            </a:pPr>
            <a:r>
              <a:rPr lang="en-US" sz="2000" dirty="0">
                <a:solidFill>
                  <a:schemeClr val="bg1"/>
                </a:solidFill>
              </a:rPr>
              <a:t>Correspondence:  danielxavier78@gmail.com</a:t>
            </a:r>
          </a:p>
          <a:p>
            <a:pPr>
              <a:lnSpc>
                <a:spcPct val="90000"/>
              </a:lnSpc>
              <a:spcAft>
                <a:spcPts val="600"/>
              </a:spcAft>
            </a:pPr>
            <a:r>
              <a:rPr lang="en-US" sz="2000" dirty="0">
                <a:solidFill>
                  <a:schemeClr val="bg1"/>
                </a:solidFill>
              </a:rPr>
              <a:t>Tel.: +551155864145</a:t>
            </a:r>
          </a:p>
        </p:txBody>
      </p:sp>
    </p:spTree>
    <p:extLst>
      <p:ext uri="{BB962C8B-B14F-4D97-AF65-F5344CB8AC3E}">
        <p14:creationId xmlns:p14="http://schemas.microsoft.com/office/powerpoint/2010/main" val="4256533105"/>
      </p:ext>
    </p:extLst>
  </p:cSld>
  <p:clrMapOvr>
    <a:masterClrMapping/>
  </p:clrMapOvr>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51418947_TF44781794_Win32" id="{682293E8-D165-4C02-9842-2CE9D0B0BA2C}" vid="{DB3772D4-A4DC-419B-8DDA-0D0E7832881C}"/>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291512c1ee715ab617f4c07df79fc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8256c27c40ca5c40ce1cf6c44f0205df"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Props1.xml><?xml version="1.0" encoding="utf-8"?>
<ds:datastoreItem xmlns:ds="http://schemas.openxmlformats.org/officeDocument/2006/customXml" ds:itemID="{B2AB02E3-5ADF-4BF0-9C1B-35CDF3FE95B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CA875DA-F9FD-4F83-A049-3B1027B542DE}">
  <ds:schemaRefs>
    <ds:schemaRef ds:uri="http://schemas.microsoft.com/sharepoint/v3/contenttype/forms"/>
  </ds:schemaRefs>
</ds:datastoreItem>
</file>

<file path=customXml/itemProps3.xml><?xml version="1.0" encoding="utf-8"?>
<ds:datastoreItem xmlns:ds="http://schemas.openxmlformats.org/officeDocument/2006/customXml" ds:itemID="{03C7D9E6-B0D9-433E-BD46-EB60F64F4DA8}">
  <ds:schemaRefs>
    <ds:schemaRef ds:uri="http://schemas.microsoft.com/office/2006/metadata/properties"/>
    <ds:schemaRef ds:uri="http://schemas.microsoft.com/office/infopath/2007/PartnerControls"/>
    <ds:schemaRef ds:uri="71af3243-3dd4-4a8d-8c0d-dd76da1f02a5"/>
  </ds:schemaRefs>
</ds:datastoreItem>
</file>

<file path=docProps/app.xml><?xml version="1.0" encoding="utf-8"?>
<Properties xmlns="http://schemas.openxmlformats.org/officeDocument/2006/extended-properties" xmlns:vt="http://schemas.openxmlformats.org/officeDocument/2006/docPropsVTypes">
  <Template>Apresentação da pesquisa</Template>
  <TotalTime>190</TotalTime>
  <Words>862</Words>
  <Application>Microsoft Office PowerPoint</Application>
  <PresentationFormat>Widescreen</PresentationFormat>
  <Paragraphs>43</Paragraphs>
  <Slides>9</Slides>
  <Notes>0</Notes>
  <HiddenSlides>0</HiddenSlides>
  <MMClips>0</MMClips>
  <ScaleCrop>false</ScaleCrop>
  <HeadingPairs>
    <vt:vector size="6" baseType="variant">
      <vt:variant>
        <vt:lpstr>Fontes usadas</vt:lpstr>
      </vt:variant>
      <vt:variant>
        <vt:i4>4</vt:i4>
      </vt:variant>
      <vt:variant>
        <vt:lpstr>Tema</vt:lpstr>
      </vt:variant>
      <vt:variant>
        <vt:i4>1</vt:i4>
      </vt:variant>
      <vt:variant>
        <vt:lpstr>Títulos de slides</vt:lpstr>
      </vt:variant>
      <vt:variant>
        <vt:i4>9</vt:i4>
      </vt:variant>
    </vt:vector>
  </HeadingPairs>
  <TitlesOfParts>
    <vt:vector size="14" baseType="lpstr">
      <vt:lpstr>Arial</vt:lpstr>
      <vt:lpstr>Calibri</vt:lpstr>
      <vt:lpstr>Calibri Light</vt:lpstr>
      <vt:lpstr>Tw Cen MT</vt:lpstr>
      <vt:lpstr>Tema do Office</vt:lpstr>
      <vt:lpstr>Social Network Analysis on Agricultural International Trade: A Study on Soybean, Soybean Cake and Maize Exports</vt:lpstr>
      <vt:lpstr>Introduction</vt:lpstr>
      <vt:lpstr>Methodology</vt:lpstr>
      <vt:lpstr>Main results Soybean</vt:lpstr>
      <vt:lpstr>Main results Soybean Cake</vt:lpstr>
      <vt:lpstr>Main results Maize</vt:lpstr>
      <vt:lpstr>Conclusions</vt:lpstr>
      <vt:lpstr>Acknowledgements </vt:lpstr>
      <vt:lpst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Social Network Analysis on Agricultural International Trade: A Study on Soybean, Soybean Cake and Maize Exports</dc:title>
  <dc:creator>DANIEL XAVIER</dc:creator>
  <cp:lastModifiedBy>DANIEL XAVIER</cp:lastModifiedBy>
  <cp:revision>8</cp:revision>
  <dcterms:created xsi:type="dcterms:W3CDTF">2022-01-13T14:16:17Z</dcterms:created>
  <dcterms:modified xsi:type="dcterms:W3CDTF">2022-01-14T04:42:17Z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