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74" r:id="rId2"/>
    <p:sldId id="275" r:id="rId3"/>
    <p:sldId id="277" r:id="rId4"/>
    <p:sldId id="280" r:id="rId5"/>
    <p:sldId id="281" r:id="rId6"/>
    <p:sldId id="282" r:id="rId7"/>
    <p:sldId id="284" r:id="rId8"/>
    <p:sldId id="283" r:id="rId9"/>
    <p:sldId id="285" r:id="rId10"/>
    <p:sldId id="263" r:id="rId11"/>
    <p:sldId id="286" r:id="rId12"/>
    <p:sldId id="287" r:id="rId13"/>
    <p:sldId id="288" r:id="rId14"/>
    <p:sldId id="289" r:id="rId15"/>
    <p:sldId id="290" r:id="rId16"/>
    <p:sldId id="291" r:id="rId17"/>
    <p:sldId id="292" r:id="rId18"/>
    <p:sldId id="293" r:id="rId19"/>
    <p:sldId id="273" r:id="rId20"/>
    <p:sldId id="295" r:id="rId21"/>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édio 2 - Destaqu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édio 2 - Destaqu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édio 2 - Destaqu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8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_rels/data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_rels/data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ata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4" Type="http://schemas.openxmlformats.org/officeDocument/2006/relationships/image" Target="../media/image72.png"/></Relationships>
</file>

<file path=ppt/diagrams/_rels/drawing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s>
</file>

<file path=ppt/diagrams/_rels/drawing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174348-4093-4E41-9768-153A7CD8A5DB}" type="doc">
      <dgm:prSet loTypeId="urn:microsoft.com/office/officeart/2005/8/layout/chevron1" loCatId="process" qsTypeId="urn:microsoft.com/office/officeart/2005/8/quickstyle/3d1" qsCatId="3D" csTypeId="urn:microsoft.com/office/officeart/2005/8/colors/accent1_1" csCatId="accent1" phldr="1"/>
      <dgm:spPr/>
    </dgm:pt>
    <dgm:pt modelId="{A828CD93-A475-48A4-8485-82C3BDFB6FD0}">
      <dgm:prSet phldrT="[Texto]">
        <dgm:style>
          <a:lnRef idx="0">
            <a:schemeClr val="accent5"/>
          </a:lnRef>
          <a:fillRef idx="3">
            <a:schemeClr val="accent5"/>
          </a:fillRef>
          <a:effectRef idx="3">
            <a:schemeClr val="accent5"/>
          </a:effectRef>
          <a:fontRef idx="minor">
            <a:schemeClr val="lt1"/>
          </a:fontRef>
        </dgm:style>
      </dgm:prSet>
      <dgm:spPr/>
      <dgm:t>
        <a:bodyPr/>
        <a:lstStyle/>
        <a:p>
          <a:r>
            <a:rPr lang="pt-PT" dirty="0" err="1"/>
            <a:t>Introduction</a:t>
          </a:r>
          <a:endParaRPr lang="pt-PT" dirty="0"/>
        </a:p>
      </dgm:t>
    </dgm:pt>
    <dgm:pt modelId="{8178FC3E-682F-4EE8-9A9B-B5B7CAB8954D}" type="parTrans" cxnId="{9604849D-63D5-4D7E-80CC-73870296D269}">
      <dgm:prSet/>
      <dgm:spPr/>
      <dgm:t>
        <a:bodyPr/>
        <a:lstStyle/>
        <a:p>
          <a:endParaRPr lang="pt-PT"/>
        </a:p>
      </dgm:t>
    </dgm:pt>
    <dgm:pt modelId="{708ABC6B-3D75-4618-96F9-83C5C0C61285}" type="sibTrans" cxnId="{9604849D-63D5-4D7E-80CC-73870296D269}">
      <dgm:prSet/>
      <dgm:spPr/>
      <dgm:t>
        <a:bodyPr/>
        <a:lstStyle/>
        <a:p>
          <a:endParaRPr lang="pt-PT"/>
        </a:p>
      </dgm:t>
    </dgm:pt>
    <dgm:pt modelId="{02E4990D-6AEA-4152-B5C9-40A039B7F4B7}">
      <dgm:prSet phldrT="[Texto]"/>
      <dgm:spPr/>
      <dgm:t>
        <a:bodyPr/>
        <a:lstStyle/>
        <a:p>
          <a:r>
            <a:rPr lang="pt-PT" dirty="0" err="1"/>
            <a:t>Objectives</a:t>
          </a:r>
          <a:endParaRPr lang="pt-PT" dirty="0"/>
        </a:p>
      </dgm:t>
    </dgm:pt>
    <dgm:pt modelId="{ED7E42BB-1224-4BEB-99C2-79AED53F02AD}" type="parTrans" cxnId="{F4C584F6-34B9-45CC-B20E-0D2688116A78}">
      <dgm:prSet/>
      <dgm:spPr/>
      <dgm:t>
        <a:bodyPr/>
        <a:lstStyle/>
        <a:p>
          <a:endParaRPr lang="pt-PT"/>
        </a:p>
      </dgm:t>
    </dgm:pt>
    <dgm:pt modelId="{9E799568-BAD6-42A7-81A8-2458812AA754}" type="sibTrans" cxnId="{F4C584F6-34B9-45CC-B20E-0D2688116A78}">
      <dgm:prSet/>
      <dgm:spPr/>
      <dgm:t>
        <a:bodyPr/>
        <a:lstStyle/>
        <a:p>
          <a:endParaRPr lang="pt-PT"/>
        </a:p>
      </dgm:t>
    </dgm:pt>
    <dgm:pt modelId="{18E70E60-B6DF-4CF1-9D94-B7EEE472DC5B}">
      <dgm:prSet phldrT="[Texto]"/>
      <dgm:spPr/>
      <dgm:t>
        <a:bodyPr/>
        <a:lstStyle/>
        <a:p>
          <a:r>
            <a:rPr lang="pt-PT" dirty="0"/>
            <a:t>Material </a:t>
          </a:r>
          <a:r>
            <a:rPr lang="pt-PT" dirty="0" err="1"/>
            <a:t>and</a:t>
          </a:r>
          <a:r>
            <a:rPr lang="pt-PT" dirty="0"/>
            <a:t> </a:t>
          </a:r>
          <a:r>
            <a:rPr lang="pt-PT" dirty="0" err="1"/>
            <a:t>methods</a:t>
          </a:r>
          <a:endParaRPr lang="pt-PT" dirty="0"/>
        </a:p>
      </dgm:t>
    </dgm:pt>
    <dgm:pt modelId="{028FA6A4-9312-450C-94D5-103CDCEB1EF5}" type="parTrans" cxnId="{A3ABF29E-CDBB-4EBC-9F85-AF1FE2C51438}">
      <dgm:prSet/>
      <dgm:spPr/>
      <dgm:t>
        <a:bodyPr/>
        <a:lstStyle/>
        <a:p>
          <a:endParaRPr lang="pt-PT"/>
        </a:p>
      </dgm:t>
    </dgm:pt>
    <dgm:pt modelId="{FD73E829-2368-42FB-A630-A31DC7389A4E}" type="sibTrans" cxnId="{A3ABF29E-CDBB-4EBC-9F85-AF1FE2C51438}">
      <dgm:prSet/>
      <dgm:spPr/>
      <dgm:t>
        <a:bodyPr/>
        <a:lstStyle/>
        <a:p>
          <a:endParaRPr lang="pt-PT"/>
        </a:p>
      </dgm:t>
    </dgm:pt>
    <dgm:pt modelId="{7FD3EFCA-8436-43F2-AB5C-B0455D994EC1}">
      <dgm:prSet phldrT="[Texto]"/>
      <dgm:spPr/>
      <dgm:t>
        <a:bodyPr/>
        <a:lstStyle/>
        <a:p>
          <a:r>
            <a:rPr lang="pt-PT" dirty="0" err="1"/>
            <a:t>Results</a:t>
          </a:r>
          <a:r>
            <a:rPr lang="pt-PT" dirty="0"/>
            <a:t> </a:t>
          </a:r>
          <a:r>
            <a:rPr lang="pt-PT" dirty="0" err="1"/>
            <a:t>and</a:t>
          </a:r>
          <a:r>
            <a:rPr lang="pt-PT" dirty="0"/>
            <a:t> </a:t>
          </a:r>
          <a:r>
            <a:rPr lang="pt-PT" dirty="0" err="1"/>
            <a:t>discussion</a:t>
          </a:r>
          <a:endParaRPr lang="pt-PT" dirty="0"/>
        </a:p>
      </dgm:t>
    </dgm:pt>
    <dgm:pt modelId="{60F49C4A-B370-4C1B-B227-979B9F3FC94D}" type="parTrans" cxnId="{D93E5F04-88C0-4F44-8858-FA2F0D99A899}">
      <dgm:prSet/>
      <dgm:spPr/>
      <dgm:t>
        <a:bodyPr/>
        <a:lstStyle/>
        <a:p>
          <a:endParaRPr lang="pt-PT"/>
        </a:p>
      </dgm:t>
    </dgm:pt>
    <dgm:pt modelId="{DFB22A40-4E04-47DA-8368-8398F1CE8D7B}" type="sibTrans" cxnId="{D93E5F04-88C0-4F44-8858-FA2F0D99A899}">
      <dgm:prSet/>
      <dgm:spPr/>
      <dgm:t>
        <a:bodyPr/>
        <a:lstStyle/>
        <a:p>
          <a:endParaRPr lang="pt-PT"/>
        </a:p>
      </dgm:t>
    </dgm:pt>
    <dgm:pt modelId="{57558729-E2D4-449C-9B3C-DB021E6E8DBD}">
      <dgm:prSet phldrT="[Texto]"/>
      <dgm:spPr/>
      <dgm:t>
        <a:bodyPr/>
        <a:lstStyle/>
        <a:p>
          <a:r>
            <a:rPr lang="pt-PT" dirty="0" err="1"/>
            <a:t>Conclusions</a:t>
          </a:r>
          <a:endParaRPr lang="pt-PT" dirty="0"/>
        </a:p>
      </dgm:t>
    </dgm:pt>
    <dgm:pt modelId="{AFAD68BE-AEF3-43CB-A028-D50AE85BF254}" type="parTrans" cxnId="{A956866B-A2C9-4077-898D-9C8AB1C5FB51}">
      <dgm:prSet/>
      <dgm:spPr/>
      <dgm:t>
        <a:bodyPr/>
        <a:lstStyle/>
        <a:p>
          <a:endParaRPr lang="pt-PT"/>
        </a:p>
      </dgm:t>
    </dgm:pt>
    <dgm:pt modelId="{F446446C-A6D2-43DB-916F-A81EDDBBE963}" type="sibTrans" cxnId="{A956866B-A2C9-4077-898D-9C8AB1C5FB51}">
      <dgm:prSet/>
      <dgm:spPr/>
      <dgm:t>
        <a:bodyPr/>
        <a:lstStyle/>
        <a:p>
          <a:endParaRPr lang="pt-PT"/>
        </a:p>
      </dgm:t>
    </dgm:pt>
    <dgm:pt modelId="{8F22D725-4752-45E9-97C3-79BFB195D8FC}" type="pres">
      <dgm:prSet presAssocID="{D5174348-4093-4E41-9768-153A7CD8A5DB}" presName="Name0" presStyleCnt="0">
        <dgm:presLayoutVars>
          <dgm:dir/>
          <dgm:animLvl val="lvl"/>
          <dgm:resizeHandles val="exact"/>
        </dgm:presLayoutVars>
      </dgm:prSet>
      <dgm:spPr/>
    </dgm:pt>
    <dgm:pt modelId="{C4656598-ECE6-435E-BE29-74DC87473083}" type="pres">
      <dgm:prSet presAssocID="{A828CD93-A475-48A4-8485-82C3BDFB6FD0}" presName="parTxOnly" presStyleLbl="node1" presStyleIdx="0" presStyleCnt="5">
        <dgm:presLayoutVars>
          <dgm:chMax val="0"/>
          <dgm:chPref val="0"/>
          <dgm:bulletEnabled val="1"/>
        </dgm:presLayoutVars>
      </dgm:prSet>
      <dgm:spPr/>
    </dgm:pt>
    <dgm:pt modelId="{9E175703-88C9-4BED-8C94-409079FE06AA}" type="pres">
      <dgm:prSet presAssocID="{708ABC6B-3D75-4618-96F9-83C5C0C61285}" presName="parTxOnlySpace" presStyleCnt="0"/>
      <dgm:spPr/>
    </dgm:pt>
    <dgm:pt modelId="{C744C04B-6E33-4C2A-BF18-E0B4D74BBB7C}" type="pres">
      <dgm:prSet presAssocID="{02E4990D-6AEA-4152-B5C9-40A039B7F4B7}" presName="parTxOnly" presStyleLbl="node1" presStyleIdx="1" presStyleCnt="5">
        <dgm:presLayoutVars>
          <dgm:chMax val="0"/>
          <dgm:chPref val="0"/>
          <dgm:bulletEnabled val="1"/>
        </dgm:presLayoutVars>
      </dgm:prSet>
      <dgm:spPr/>
    </dgm:pt>
    <dgm:pt modelId="{0FE46D0D-362E-4553-902A-4EA6AFECEF32}" type="pres">
      <dgm:prSet presAssocID="{9E799568-BAD6-42A7-81A8-2458812AA754}" presName="parTxOnlySpace" presStyleCnt="0"/>
      <dgm:spPr/>
    </dgm:pt>
    <dgm:pt modelId="{FC045CA5-0A20-462E-99F4-37B5732F4C8D}" type="pres">
      <dgm:prSet presAssocID="{18E70E60-B6DF-4CF1-9D94-B7EEE472DC5B}" presName="parTxOnly" presStyleLbl="node1" presStyleIdx="2" presStyleCnt="5">
        <dgm:presLayoutVars>
          <dgm:chMax val="0"/>
          <dgm:chPref val="0"/>
          <dgm:bulletEnabled val="1"/>
        </dgm:presLayoutVars>
      </dgm:prSet>
      <dgm:spPr/>
    </dgm:pt>
    <dgm:pt modelId="{010E96F8-F134-4CD6-AFCE-3C68A77C546F}" type="pres">
      <dgm:prSet presAssocID="{FD73E829-2368-42FB-A630-A31DC7389A4E}" presName="parTxOnlySpace" presStyleCnt="0"/>
      <dgm:spPr/>
    </dgm:pt>
    <dgm:pt modelId="{3D9F8193-A756-4D2D-B26F-05E5B2E4BA5B}" type="pres">
      <dgm:prSet presAssocID="{7FD3EFCA-8436-43F2-AB5C-B0455D994EC1}" presName="parTxOnly" presStyleLbl="node1" presStyleIdx="3" presStyleCnt="5">
        <dgm:presLayoutVars>
          <dgm:chMax val="0"/>
          <dgm:chPref val="0"/>
          <dgm:bulletEnabled val="1"/>
        </dgm:presLayoutVars>
      </dgm:prSet>
      <dgm:spPr/>
    </dgm:pt>
    <dgm:pt modelId="{0E9F081E-597C-4CD6-AE38-EA5125D593C1}" type="pres">
      <dgm:prSet presAssocID="{DFB22A40-4E04-47DA-8368-8398F1CE8D7B}" presName="parTxOnlySpace" presStyleCnt="0"/>
      <dgm:spPr/>
    </dgm:pt>
    <dgm:pt modelId="{76FBEF0C-7FE0-48D3-98DB-765FDC845CF0}" type="pres">
      <dgm:prSet presAssocID="{57558729-E2D4-449C-9B3C-DB021E6E8DBD}" presName="parTxOnly" presStyleLbl="node1" presStyleIdx="4" presStyleCnt="5">
        <dgm:presLayoutVars>
          <dgm:chMax val="0"/>
          <dgm:chPref val="0"/>
          <dgm:bulletEnabled val="1"/>
        </dgm:presLayoutVars>
      </dgm:prSet>
      <dgm:spPr/>
    </dgm:pt>
  </dgm:ptLst>
  <dgm:cxnLst>
    <dgm:cxn modelId="{D93E5F04-88C0-4F44-8858-FA2F0D99A899}" srcId="{D5174348-4093-4E41-9768-153A7CD8A5DB}" destId="{7FD3EFCA-8436-43F2-AB5C-B0455D994EC1}" srcOrd="3" destOrd="0" parTransId="{60F49C4A-B370-4C1B-B227-979B9F3FC94D}" sibTransId="{DFB22A40-4E04-47DA-8368-8398F1CE8D7B}"/>
    <dgm:cxn modelId="{A956866B-A2C9-4077-898D-9C8AB1C5FB51}" srcId="{D5174348-4093-4E41-9768-153A7CD8A5DB}" destId="{57558729-E2D4-449C-9B3C-DB021E6E8DBD}" srcOrd="4" destOrd="0" parTransId="{AFAD68BE-AEF3-43CB-A028-D50AE85BF254}" sibTransId="{F446446C-A6D2-43DB-916F-A81EDDBBE963}"/>
    <dgm:cxn modelId="{9184F353-C4DC-4C0B-8008-396DA4620776}" type="presOf" srcId="{02E4990D-6AEA-4152-B5C9-40A039B7F4B7}" destId="{C744C04B-6E33-4C2A-BF18-E0B4D74BBB7C}" srcOrd="0" destOrd="0" presId="urn:microsoft.com/office/officeart/2005/8/layout/chevron1"/>
    <dgm:cxn modelId="{F2952357-7C69-4A56-B908-86B050D72420}" type="presOf" srcId="{D5174348-4093-4E41-9768-153A7CD8A5DB}" destId="{8F22D725-4752-45E9-97C3-79BFB195D8FC}" srcOrd="0" destOrd="0" presId="urn:microsoft.com/office/officeart/2005/8/layout/chevron1"/>
    <dgm:cxn modelId="{86007C7D-7EA3-4469-9E16-9F6E36E02D73}" type="presOf" srcId="{7FD3EFCA-8436-43F2-AB5C-B0455D994EC1}" destId="{3D9F8193-A756-4D2D-B26F-05E5B2E4BA5B}" srcOrd="0" destOrd="0" presId="urn:microsoft.com/office/officeart/2005/8/layout/chevron1"/>
    <dgm:cxn modelId="{9604849D-63D5-4D7E-80CC-73870296D269}" srcId="{D5174348-4093-4E41-9768-153A7CD8A5DB}" destId="{A828CD93-A475-48A4-8485-82C3BDFB6FD0}" srcOrd="0" destOrd="0" parTransId="{8178FC3E-682F-4EE8-9A9B-B5B7CAB8954D}" sibTransId="{708ABC6B-3D75-4618-96F9-83C5C0C61285}"/>
    <dgm:cxn modelId="{A3ABF29E-CDBB-4EBC-9F85-AF1FE2C51438}" srcId="{D5174348-4093-4E41-9768-153A7CD8A5DB}" destId="{18E70E60-B6DF-4CF1-9D94-B7EEE472DC5B}" srcOrd="2" destOrd="0" parTransId="{028FA6A4-9312-450C-94D5-103CDCEB1EF5}" sibTransId="{FD73E829-2368-42FB-A630-A31DC7389A4E}"/>
    <dgm:cxn modelId="{D4E6449F-CD6D-425E-8CD9-77E4B9947470}" type="presOf" srcId="{18E70E60-B6DF-4CF1-9D94-B7EEE472DC5B}" destId="{FC045CA5-0A20-462E-99F4-37B5732F4C8D}" srcOrd="0" destOrd="0" presId="urn:microsoft.com/office/officeart/2005/8/layout/chevron1"/>
    <dgm:cxn modelId="{A21039C2-4B93-4709-925B-D435FDEC00A2}" type="presOf" srcId="{A828CD93-A475-48A4-8485-82C3BDFB6FD0}" destId="{C4656598-ECE6-435E-BE29-74DC87473083}" srcOrd="0" destOrd="0" presId="urn:microsoft.com/office/officeart/2005/8/layout/chevron1"/>
    <dgm:cxn modelId="{F4C584F6-34B9-45CC-B20E-0D2688116A78}" srcId="{D5174348-4093-4E41-9768-153A7CD8A5DB}" destId="{02E4990D-6AEA-4152-B5C9-40A039B7F4B7}" srcOrd="1" destOrd="0" parTransId="{ED7E42BB-1224-4BEB-99C2-79AED53F02AD}" sibTransId="{9E799568-BAD6-42A7-81A8-2458812AA754}"/>
    <dgm:cxn modelId="{011FF5FA-ED2D-4A75-8CEB-46EC041452D8}" type="presOf" srcId="{57558729-E2D4-449C-9B3C-DB021E6E8DBD}" destId="{76FBEF0C-7FE0-48D3-98DB-765FDC845CF0}" srcOrd="0" destOrd="0" presId="urn:microsoft.com/office/officeart/2005/8/layout/chevron1"/>
    <dgm:cxn modelId="{BBBA6DA5-2066-4A07-B321-0617BC501C2A}" type="presParOf" srcId="{8F22D725-4752-45E9-97C3-79BFB195D8FC}" destId="{C4656598-ECE6-435E-BE29-74DC87473083}" srcOrd="0" destOrd="0" presId="urn:microsoft.com/office/officeart/2005/8/layout/chevron1"/>
    <dgm:cxn modelId="{BBC0F854-05B7-40BC-9D41-2508507DD06F}" type="presParOf" srcId="{8F22D725-4752-45E9-97C3-79BFB195D8FC}" destId="{9E175703-88C9-4BED-8C94-409079FE06AA}" srcOrd="1" destOrd="0" presId="urn:microsoft.com/office/officeart/2005/8/layout/chevron1"/>
    <dgm:cxn modelId="{858B6452-546A-441D-9E03-7F56B2BF045F}" type="presParOf" srcId="{8F22D725-4752-45E9-97C3-79BFB195D8FC}" destId="{C744C04B-6E33-4C2A-BF18-E0B4D74BBB7C}" srcOrd="2" destOrd="0" presId="urn:microsoft.com/office/officeart/2005/8/layout/chevron1"/>
    <dgm:cxn modelId="{6CE7FAD8-3BE6-470B-B4EA-F3D9B558F7AA}" type="presParOf" srcId="{8F22D725-4752-45E9-97C3-79BFB195D8FC}" destId="{0FE46D0D-362E-4553-902A-4EA6AFECEF32}" srcOrd="3" destOrd="0" presId="urn:microsoft.com/office/officeart/2005/8/layout/chevron1"/>
    <dgm:cxn modelId="{E8524AC5-00F9-4309-B73F-647F52026CD4}" type="presParOf" srcId="{8F22D725-4752-45E9-97C3-79BFB195D8FC}" destId="{FC045CA5-0A20-462E-99F4-37B5732F4C8D}" srcOrd="4" destOrd="0" presId="urn:microsoft.com/office/officeart/2005/8/layout/chevron1"/>
    <dgm:cxn modelId="{D85EB3F7-C134-4CEC-8DFD-0EB185A5BE3D}" type="presParOf" srcId="{8F22D725-4752-45E9-97C3-79BFB195D8FC}" destId="{010E96F8-F134-4CD6-AFCE-3C68A77C546F}" srcOrd="5" destOrd="0" presId="urn:microsoft.com/office/officeart/2005/8/layout/chevron1"/>
    <dgm:cxn modelId="{30F687FF-616A-4EC4-8E40-94CBCAD523BD}" type="presParOf" srcId="{8F22D725-4752-45E9-97C3-79BFB195D8FC}" destId="{3D9F8193-A756-4D2D-B26F-05E5B2E4BA5B}" srcOrd="6" destOrd="0" presId="urn:microsoft.com/office/officeart/2005/8/layout/chevron1"/>
    <dgm:cxn modelId="{C6B4018F-92F7-47AE-9BE5-072D1C0C3CF3}" type="presParOf" srcId="{8F22D725-4752-45E9-97C3-79BFB195D8FC}" destId="{0E9F081E-597C-4CD6-AE38-EA5125D593C1}" srcOrd="7" destOrd="0" presId="urn:microsoft.com/office/officeart/2005/8/layout/chevron1"/>
    <dgm:cxn modelId="{496CF8B6-3D6B-48A0-8E64-7F89417342F7}" type="presParOf" srcId="{8F22D725-4752-45E9-97C3-79BFB195D8FC}" destId="{76FBEF0C-7FE0-48D3-98DB-765FDC845CF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39885F-4888-447E-8761-4C215A16D4BB}" type="doc">
      <dgm:prSet loTypeId="urn:microsoft.com/office/officeart/2008/layout/HorizontalMultiLevelHierarchy" loCatId="hierarchy" qsTypeId="urn:microsoft.com/office/officeart/2005/8/quickstyle/3d1" qsCatId="3D" csTypeId="urn:microsoft.com/office/officeart/2005/8/colors/colorful5" csCatId="colorful" phldr="1"/>
      <dgm:spPr/>
      <dgm:t>
        <a:bodyPr/>
        <a:lstStyle/>
        <a:p>
          <a:endParaRPr lang="pt-PT"/>
        </a:p>
      </dgm:t>
    </dgm:pt>
    <dgm:pt modelId="{9402B936-A534-4E77-BFDD-7408D29BD99A}">
      <dgm:prSet phldrT="[Texto]"/>
      <dgm:spPr/>
      <dgm:t>
        <a:bodyPr/>
        <a:lstStyle/>
        <a:p>
          <a:r>
            <a:rPr lang="pt-PT" dirty="0" err="1"/>
            <a:t>Optimization</a:t>
          </a:r>
          <a:r>
            <a:rPr lang="pt-PT" dirty="0"/>
            <a:t> steps</a:t>
          </a:r>
        </a:p>
      </dgm:t>
    </dgm:pt>
    <dgm:pt modelId="{6859FFA7-C677-4717-AF94-19D967233876}" type="parTrans" cxnId="{9A834B77-1488-4FE4-A571-59C1D2413833}">
      <dgm:prSet/>
      <dgm:spPr/>
      <dgm:t>
        <a:bodyPr/>
        <a:lstStyle/>
        <a:p>
          <a:endParaRPr lang="pt-PT"/>
        </a:p>
      </dgm:t>
    </dgm:pt>
    <dgm:pt modelId="{02F39A1F-6A8A-4AF7-B805-D4CFE47EFE44}" type="sibTrans" cxnId="{9A834B77-1488-4FE4-A571-59C1D2413833}">
      <dgm:prSet/>
      <dgm:spPr/>
      <dgm:t>
        <a:bodyPr/>
        <a:lstStyle/>
        <a:p>
          <a:endParaRPr lang="pt-PT"/>
        </a:p>
      </dgm:t>
    </dgm:pt>
    <dgm:pt modelId="{5885428B-B308-4BE1-850B-D1ED1CA4B106}">
      <dgm:prSet phldrT="[Texto]"/>
      <dgm:spPr/>
      <dgm:t>
        <a:bodyPr/>
        <a:lstStyle/>
        <a:p>
          <a:r>
            <a:rPr lang="pt-PT" dirty="0"/>
            <a:t>pH</a:t>
          </a:r>
        </a:p>
      </dgm:t>
    </dgm:pt>
    <dgm:pt modelId="{0AD9BAC7-1AD3-4551-8CB9-0449A8B53380}" type="parTrans" cxnId="{844D895A-6A77-46D5-80D2-D3AA5CEA6ED0}">
      <dgm:prSet/>
      <dgm:spPr/>
      <dgm:t>
        <a:bodyPr/>
        <a:lstStyle/>
        <a:p>
          <a:endParaRPr lang="pt-PT"/>
        </a:p>
      </dgm:t>
    </dgm:pt>
    <dgm:pt modelId="{18ECE71A-B27E-40D4-8CEE-9723618037B9}" type="sibTrans" cxnId="{844D895A-6A77-46D5-80D2-D3AA5CEA6ED0}">
      <dgm:prSet/>
      <dgm:spPr/>
      <dgm:t>
        <a:bodyPr/>
        <a:lstStyle/>
        <a:p>
          <a:endParaRPr lang="pt-PT"/>
        </a:p>
      </dgm:t>
    </dgm:pt>
    <dgm:pt modelId="{F2501EA3-36E0-449E-B0E2-E1F29ACFF149}">
      <dgm:prSet phldrT="[Texto]"/>
      <dgm:spPr/>
      <dgm:t>
        <a:bodyPr/>
        <a:lstStyle/>
        <a:p>
          <a:r>
            <a:rPr lang="pt-PT" dirty="0" err="1"/>
            <a:t>Stirring</a:t>
          </a:r>
          <a:r>
            <a:rPr lang="pt-PT" dirty="0"/>
            <a:t> Time</a:t>
          </a:r>
        </a:p>
      </dgm:t>
    </dgm:pt>
    <dgm:pt modelId="{CFE31105-5DEE-4CEF-9AC0-2365D5E27196}" type="parTrans" cxnId="{6035AD5A-9BD3-465A-8856-49065C280CFE}">
      <dgm:prSet/>
      <dgm:spPr/>
      <dgm:t>
        <a:bodyPr/>
        <a:lstStyle/>
        <a:p>
          <a:endParaRPr lang="pt-PT"/>
        </a:p>
      </dgm:t>
    </dgm:pt>
    <dgm:pt modelId="{7EC1CFB2-56D8-4059-925D-09B2019859B8}" type="sibTrans" cxnId="{6035AD5A-9BD3-465A-8856-49065C280CFE}">
      <dgm:prSet/>
      <dgm:spPr/>
      <dgm:t>
        <a:bodyPr/>
        <a:lstStyle/>
        <a:p>
          <a:endParaRPr lang="pt-PT"/>
        </a:p>
      </dgm:t>
    </dgm:pt>
    <dgm:pt modelId="{12AF8E29-A5EE-4B0D-8C70-D0B1F760EBB2}">
      <dgm:prSet phldrT="[Texto]"/>
      <dgm:spPr/>
      <dgm:t>
        <a:bodyPr/>
        <a:lstStyle/>
        <a:p>
          <a:r>
            <a:rPr lang="pt-PT" dirty="0" err="1"/>
            <a:t>Coagulant</a:t>
          </a:r>
          <a:r>
            <a:rPr lang="pt-PT" dirty="0"/>
            <a:t> </a:t>
          </a:r>
          <a:r>
            <a:rPr lang="pt-PT" dirty="0" err="1"/>
            <a:t>dosage</a:t>
          </a:r>
          <a:endParaRPr lang="pt-PT" dirty="0"/>
        </a:p>
      </dgm:t>
    </dgm:pt>
    <dgm:pt modelId="{AA6C8C89-9FF7-41E8-BFD4-D44C73BE16B8}" type="parTrans" cxnId="{71DD3A77-4E9F-4515-9589-F1D609C37B6A}">
      <dgm:prSet/>
      <dgm:spPr/>
      <dgm:t>
        <a:bodyPr/>
        <a:lstStyle/>
        <a:p>
          <a:endParaRPr lang="pt-PT"/>
        </a:p>
      </dgm:t>
    </dgm:pt>
    <dgm:pt modelId="{AFE59227-6816-47C5-9D43-A6F9618C1656}" type="sibTrans" cxnId="{71DD3A77-4E9F-4515-9589-F1D609C37B6A}">
      <dgm:prSet/>
      <dgm:spPr/>
      <dgm:t>
        <a:bodyPr/>
        <a:lstStyle/>
        <a:p>
          <a:endParaRPr lang="pt-PT"/>
        </a:p>
      </dgm:t>
    </dgm:pt>
    <dgm:pt modelId="{5D7F4F1F-5BA3-4BA1-A309-4056136E336F}" type="pres">
      <dgm:prSet presAssocID="{4239885F-4888-447E-8761-4C215A16D4BB}" presName="Name0" presStyleCnt="0">
        <dgm:presLayoutVars>
          <dgm:chPref val="1"/>
          <dgm:dir/>
          <dgm:animOne val="branch"/>
          <dgm:animLvl val="lvl"/>
          <dgm:resizeHandles val="exact"/>
        </dgm:presLayoutVars>
      </dgm:prSet>
      <dgm:spPr/>
    </dgm:pt>
    <dgm:pt modelId="{1AA6A0A5-C79D-4F41-ACFD-6824DB2A8CFF}" type="pres">
      <dgm:prSet presAssocID="{9402B936-A534-4E77-BFDD-7408D29BD99A}" presName="root1" presStyleCnt="0"/>
      <dgm:spPr/>
    </dgm:pt>
    <dgm:pt modelId="{E59DD54A-A4CA-4C66-937E-9BF8A569E0BE}" type="pres">
      <dgm:prSet presAssocID="{9402B936-A534-4E77-BFDD-7408D29BD99A}" presName="LevelOneTextNode" presStyleLbl="node0" presStyleIdx="0" presStyleCnt="1">
        <dgm:presLayoutVars>
          <dgm:chPref val="3"/>
        </dgm:presLayoutVars>
      </dgm:prSet>
      <dgm:spPr/>
    </dgm:pt>
    <dgm:pt modelId="{4C943EE7-54C1-49A8-876B-FA9ADC404962}" type="pres">
      <dgm:prSet presAssocID="{9402B936-A534-4E77-BFDD-7408D29BD99A}" presName="level2hierChild" presStyleCnt="0"/>
      <dgm:spPr/>
    </dgm:pt>
    <dgm:pt modelId="{A9F65D6B-1714-48DF-A8FD-99FDFD844AB3}" type="pres">
      <dgm:prSet presAssocID="{0AD9BAC7-1AD3-4551-8CB9-0449A8B53380}" presName="conn2-1" presStyleLbl="parChTrans1D2" presStyleIdx="0" presStyleCnt="3"/>
      <dgm:spPr/>
    </dgm:pt>
    <dgm:pt modelId="{9F455556-B03F-41DA-AFDF-CF787BEEEC2F}" type="pres">
      <dgm:prSet presAssocID="{0AD9BAC7-1AD3-4551-8CB9-0449A8B53380}" presName="connTx" presStyleLbl="parChTrans1D2" presStyleIdx="0" presStyleCnt="3"/>
      <dgm:spPr/>
    </dgm:pt>
    <dgm:pt modelId="{5256CC1C-A164-4B0C-A87E-8DBDFA1B8332}" type="pres">
      <dgm:prSet presAssocID="{5885428B-B308-4BE1-850B-D1ED1CA4B106}" presName="root2" presStyleCnt="0"/>
      <dgm:spPr/>
    </dgm:pt>
    <dgm:pt modelId="{FAA70723-401D-409F-BABD-5C0533CEBFD9}" type="pres">
      <dgm:prSet presAssocID="{5885428B-B308-4BE1-850B-D1ED1CA4B106}" presName="LevelTwoTextNode" presStyleLbl="node2" presStyleIdx="0" presStyleCnt="3">
        <dgm:presLayoutVars>
          <dgm:chPref val="3"/>
        </dgm:presLayoutVars>
      </dgm:prSet>
      <dgm:spPr/>
    </dgm:pt>
    <dgm:pt modelId="{B61BFDCC-3BBC-4E3B-81C2-4E78712A9E25}" type="pres">
      <dgm:prSet presAssocID="{5885428B-B308-4BE1-850B-D1ED1CA4B106}" presName="level3hierChild" presStyleCnt="0"/>
      <dgm:spPr/>
    </dgm:pt>
    <dgm:pt modelId="{5839CFB5-CF22-4C25-9691-49B948F25FCC}" type="pres">
      <dgm:prSet presAssocID="{CFE31105-5DEE-4CEF-9AC0-2365D5E27196}" presName="conn2-1" presStyleLbl="parChTrans1D2" presStyleIdx="1" presStyleCnt="3"/>
      <dgm:spPr/>
    </dgm:pt>
    <dgm:pt modelId="{DF1AE5EC-087F-4D86-BF36-D04339CD6E92}" type="pres">
      <dgm:prSet presAssocID="{CFE31105-5DEE-4CEF-9AC0-2365D5E27196}" presName="connTx" presStyleLbl="parChTrans1D2" presStyleIdx="1" presStyleCnt="3"/>
      <dgm:spPr/>
    </dgm:pt>
    <dgm:pt modelId="{6A0A7946-E483-469C-89C9-446E8F851622}" type="pres">
      <dgm:prSet presAssocID="{F2501EA3-36E0-449E-B0E2-E1F29ACFF149}" presName="root2" presStyleCnt="0"/>
      <dgm:spPr/>
    </dgm:pt>
    <dgm:pt modelId="{49571475-E518-4381-B021-86AE549BAEBE}" type="pres">
      <dgm:prSet presAssocID="{F2501EA3-36E0-449E-B0E2-E1F29ACFF149}" presName="LevelTwoTextNode" presStyleLbl="node2" presStyleIdx="1" presStyleCnt="3">
        <dgm:presLayoutVars>
          <dgm:chPref val="3"/>
        </dgm:presLayoutVars>
      </dgm:prSet>
      <dgm:spPr/>
    </dgm:pt>
    <dgm:pt modelId="{7674E42A-F16B-423D-8974-C0B93C19FDEE}" type="pres">
      <dgm:prSet presAssocID="{F2501EA3-36E0-449E-B0E2-E1F29ACFF149}" presName="level3hierChild" presStyleCnt="0"/>
      <dgm:spPr/>
    </dgm:pt>
    <dgm:pt modelId="{DC748996-97EF-4E4C-85B1-E2DB458C967D}" type="pres">
      <dgm:prSet presAssocID="{AA6C8C89-9FF7-41E8-BFD4-D44C73BE16B8}" presName="conn2-1" presStyleLbl="parChTrans1D2" presStyleIdx="2" presStyleCnt="3"/>
      <dgm:spPr/>
    </dgm:pt>
    <dgm:pt modelId="{1E8D1B56-9619-4D89-A161-79E076F81BEE}" type="pres">
      <dgm:prSet presAssocID="{AA6C8C89-9FF7-41E8-BFD4-D44C73BE16B8}" presName="connTx" presStyleLbl="parChTrans1D2" presStyleIdx="2" presStyleCnt="3"/>
      <dgm:spPr/>
    </dgm:pt>
    <dgm:pt modelId="{824F74B0-D483-4F5A-88F7-9C5B55256CB1}" type="pres">
      <dgm:prSet presAssocID="{12AF8E29-A5EE-4B0D-8C70-D0B1F760EBB2}" presName="root2" presStyleCnt="0"/>
      <dgm:spPr/>
    </dgm:pt>
    <dgm:pt modelId="{1816EC21-DABF-4F47-BA16-CA7CE8D02AFC}" type="pres">
      <dgm:prSet presAssocID="{12AF8E29-A5EE-4B0D-8C70-D0B1F760EBB2}" presName="LevelTwoTextNode" presStyleLbl="node2" presStyleIdx="2" presStyleCnt="3">
        <dgm:presLayoutVars>
          <dgm:chPref val="3"/>
        </dgm:presLayoutVars>
      </dgm:prSet>
      <dgm:spPr/>
    </dgm:pt>
    <dgm:pt modelId="{B7DADB91-F372-4FEE-901D-D93733B58B6C}" type="pres">
      <dgm:prSet presAssocID="{12AF8E29-A5EE-4B0D-8C70-D0B1F760EBB2}" presName="level3hierChild" presStyleCnt="0"/>
      <dgm:spPr/>
    </dgm:pt>
  </dgm:ptLst>
  <dgm:cxnLst>
    <dgm:cxn modelId="{DD47FD1B-DC15-4D99-8F4E-1D4AB3E76287}" type="presOf" srcId="{CFE31105-5DEE-4CEF-9AC0-2365D5E27196}" destId="{DF1AE5EC-087F-4D86-BF36-D04339CD6E92}" srcOrd="1" destOrd="0" presId="urn:microsoft.com/office/officeart/2008/layout/HorizontalMultiLevelHierarchy"/>
    <dgm:cxn modelId="{FA14EB2E-49DD-4B50-9613-01A2DE400223}" type="presOf" srcId="{F2501EA3-36E0-449E-B0E2-E1F29ACFF149}" destId="{49571475-E518-4381-B021-86AE549BAEBE}" srcOrd="0" destOrd="0" presId="urn:microsoft.com/office/officeart/2008/layout/HorizontalMultiLevelHierarchy"/>
    <dgm:cxn modelId="{A278B73E-0117-4CC0-8AED-8C32FB1EE703}" type="presOf" srcId="{12AF8E29-A5EE-4B0D-8C70-D0B1F760EBB2}" destId="{1816EC21-DABF-4F47-BA16-CA7CE8D02AFC}" srcOrd="0" destOrd="0" presId="urn:microsoft.com/office/officeart/2008/layout/HorizontalMultiLevelHierarchy"/>
    <dgm:cxn modelId="{4B6A3B61-4C06-4B0E-91EA-CF9F769F8339}" type="presOf" srcId="{AA6C8C89-9FF7-41E8-BFD4-D44C73BE16B8}" destId="{1E8D1B56-9619-4D89-A161-79E076F81BEE}" srcOrd="1" destOrd="0" presId="urn:microsoft.com/office/officeart/2008/layout/HorizontalMultiLevelHierarchy"/>
    <dgm:cxn modelId="{71DD3A77-4E9F-4515-9589-F1D609C37B6A}" srcId="{9402B936-A534-4E77-BFDD-7408D29BD99A}" destId="{12AF8E29-A5EE-4B0D-8C70-D0B1F760EBB2}" srcOrd="2" destOrd="0" parTransId="{AA6C8C89-9FF7-41E8-BFD4-D44C73BE16B8}" sibTransId="{AFE59227-6816-47C5-9D43-A6F9618C1656}"/>
    <dgm:cxn modelId="{9A834B77-1488-4FE4-A571-59C1D2413833}" srcId="{4239885F-4888-447E-8761-4C215A16D4BB}" destId="{9402B936-A534-4E77-BFDD-7408D29BD99A}" srcOrd="0" destOrd="0" parTransId="{6859FFA7-C677-4717-AF94-19D967233876}" sibTransId="{02F39A1F-6A8A-4AF7-B805-D4CFE47EFE44}"/>
    <dgm:cxn modelId="{844D895A-6A77-46D5-80D2-D3AA5CEA6ED0}" srcId="{9402B936-A534-4E77-BFDD-7408D29BD99A}" destId="{5885428B-B308-4BE1-850B-D1ED1CA4B106}" srcOrd="0" destOrd="0" parTransId="{0AD9BAC7-1AD3-4551-8CB9-0449A8B53380}" sibTransId="{18ECE71A-B27E-40D4-8CEE-9723618037B9}"/>
    <dgm:cxn modelId="{6035AD5A-9BD3-465A-8856-49065C280CFE}" srcId="{9402B936-A534-4E77-BFDD-7408D29BD99A}" destId="{F2501EA3-36E0-449E-B0E2-E1F29ACFF149}" srcOrd="1" destOrd="0" parTransId="{CFE31105-5DEE-4CEF-9AC0-2365D5E27196}" sibTransId="{7EC1CFB2-56D8-4059-925D-09B2019859B8}"/>
    <dgm:cxn modelId="{46E3107C-5F05-4A40-B133-A2F61C2192EC}" type="presOf" srcId="{4239885F-4888-447E-8761-4C215A16D4BB}" destId="{5D7F4F1F-5BA3-4BA1-A309-4056136E336F}" srcOrd="0" destOrd="0" presId="urn:microsoft.com/office/officeart/2008/layout/HorizontalMultiLevelHierarchy"/>
    <dgm:cxn modelId="{9044B086-A64D-4104-B142-352399E799A6}" type="presOf" srcId="{5885428B-B308-4BE1-850B-D1ED1CA4B106}" destId="{FAA70723-401D-409F-BABD-5C0533CEBFD9}" srcOrd="0" destOrd="0" presId="urn:microsoft.com/office/officeart/2008/layout/HorizontalMultiLevelHierarchy"/>
    <dgm:cxn modelId="{572C4398-15DE-471A-A3C4-01F60BF9E4D9}" type="presOf" srcId="{0AD9BAC7-1AD3-4551-8CB9-0449A8B53380}" destId="{9F455556-B03F-41DA-AFDF-CF787BEEEC2F}" srcOrd="1" destOrd="0" presId="urn:microsoft.com/office/officeart/2008/layout/HorizontalMultiLevelHierarchy"/>
    <dgm:cxn modelId="{CD91D999-FD76-45C7-9960-3291EE7E4E6A}" type="presOf" srcId="{CFE31105-5DEE-4CEF-9AC0-2365D5E27196}" destId="{5839CFB5-CF22-4C25-9691-49B948F25FCC}" srcOrd="0" destOrd="0" presId="urn:microsoft.com/office/officeart/2008/layout/HorizontalMultiLevelHierarchy"/>
    <dgm:cxn modelId="{70EC6FA0-D323-4B9B-B5AB-7DC6913A2BE1}" type="presOf" srcId="{9402B936-A534-4E77-BFDD-7408D29BD99A}" destId="{E59DD54A-A4CA-4C66-937E-9BF8A569E0BE}" srcOrd="0" destOrd="0" presId="urn:microsoft.com/office/officeart/2008/layout/HorizontalMultiLevelHierarchy"/>
    <dgm:cxn modelId="{990194B8-E703-49F3-8C3D-1744B1908D07}" type="presOf" srcId="{AA6C8C89-9FF7-41E8-BFD4-D44C73BE16B8}" destId="{DC748996-97EF-4E4C-85B1-E2DB458C967D}" srcOrd="0" destOrd="0" presId="urn:microsoft.com/office/officeart/2008/layout/HorizontalMultiLevelHierarchy"/>
    <dgm:cxn modelId="{4481A3E9-02A3-4D15-8220-052EE79F0E01}" type="presOf" srcId="{0AD9BAC7-1AD3-4551-8CB9-0449A8B53380}" destId="{A9F65D6B-1714-48DF-A8FD-99FDFD844AB3}" srcOrd="0" destOrd="0" presId="urn:microsoft.com/office/officeart/2008/layout/HorizontalMultiLevelHierarchy"/>
    <dgm:cxn modelId="{93578481-11A6-441B-BBF4-63BC93CAF601}" type="presParOf" srcId="{5D7F4F1F-5BA3-4BA1-A309-4056136E336F}" destId="{1AA6A0A5-C79D-4F41-ACFD-6824DB2A8CFF}" srcOrd="0" destOrd="0" presId="urn:microsoft.com/office/officeart/2008/layout/HorizontalMultiLevelHierarchy"/>
    <dgm:cxn modelId="{5B1F2294-3FF7-4A46-AF7F-AC0498ED8A47}" type="presParOf" srcId="{1AA6A0A5-C79D-4F41-ACFD-6824DB2A8CFF}" destId="{E59DD54A-A4CA-4C66-937E-9BF8A569E0BE}" srcOrd="0" destOrd="0" presId="urn:microsoft.com/office/officeart/2008/layout/HorizontalMultiLevelHierarchy"/>
    <dgm:cxn modelId="{DAC78241-CEC4-4A23-A34F-3C1ED9BDC8CD}" type="presParOf" srcId="{1AA6A0A5-C79D-4F41-ACFD-6824DB2A8CFF}" destId="{4C943EE7-54C1-49A8-876B-FA9ADC404962}" srcOrd="1" destOrd="0" presId="urn:microsoft.com/office/officeart/2008/layout/HorizontalMultiLevelHierarchy"/>
    <dgm:cxn modelId="{806252EA-8856-4E15-9464-2D0B9A9E566C}" type="presParOf" srcId="{4C943EE7-54C1-49A8-876B-FA9ADC404962}" destId="{A9F65D6B-1714-48DF-A8FD-99FDFD844AB3}" srcOrd="0" destOrd="0" presId="urn:microsoft.com/office/officeart/2008/layout/HorizontalMultiLevelHierarchy"/>
    <dgm:cxn modelId="{2A14E9B4-2CC0-4CAD-8962-0D9B8C88A4EF}" type="presParOf" srcId="{A9F65D6B-1714-48DF-A8FD-99FDFD844AB3}" destId="{9F455556-B03F-41DA-AFDF-CF787BEEEC2F}" srcOrd="0" destOrd="0" presId="urn:microsoft.com/office/officeart/2008/layout/HorizontalMultiLevelHierarchy"/>
    <dgm:cxn modelId="{4837A512-78E8-43D4-9F34-66506AEF7681}" type="presParOf" srcId="{4C943EE7-54C1-49A8-876B-FA9ADC404962}" destId="{5256CC1C-A164-4B0C-A87E-8DBDFA1B8332}" srcOrd="1" destOrd="0" presId="urn:microsoft.com/office/officeart/2008/layout/HorizontalMultiLevelHierarchy"/>
    <dgm:cxn modelId="{8565F972-7375-4434-8CDE-2311E843D519}" type="presParOf" srcId="{5256CC1C-A164-4B0C-A87E-8DBDFA1B8332}" destId="{FAA70723-401D-409F-BABD-5C0533CEBFD9}" srcOrd="0" destOrd="0" presId="urn:microsoft.com/office/officeart/2008/layout/HorizontalMultiLevelHierarchy"/>
    <dgm:cxn modelId="{64FDE4EB-2CC2-449C-840B-C352ADC5F76B}" type="presParOf" srcId="{5256CC1C-A164-4B0C-A87E-8DBDFA1B8332}" destId="{B61BFDCC-3BBC-4E3B-81C2-4E78712A9E25}" srcOrd="1" destOrd="0" presId="urn:microsoft.com/office/officeart/2008/layout/HorizontalMultiLevelHierarchy"/>
    <dgm:cxn modelId="{9439E7D5-909A-490B-862A-34609F399CC3}" type="presParOf" srcId="{4C943EE7-54C1-49A8-876B-FA9ADC404962}" destId="{5839CFB5-CF22-4C25-9691-49B948F25FCC}" srcOrd="2" destOrd="0" presId="urn:microsoft.com/office/officeart/2008/layout/HorizontalMultiLevelHierarchy"/>
    <dgm:cxn modelId="{F3CDD60C-3B88-438D-B23A-0EAF8A965113}" type="presParOf" srcId="{5839CFB5-CF22-4C25-9691-49B948F25FCC}" destId="{DF1AE5EC-087F-4D86-BF36-D04339CD6E92}" srcOrd="0" destOrd="0" presId="urn:microsoft.com/office/officeart/2008/layout/HorizontalMultiLevelHierarchy"/>
    <dgm:cxn modelId="{90D18EDA-EA3B-401F-A9F4-1E0F9E31CE5F}" type="presParOf" srcId="{4C943EE7-54C1-49A8-876B-FA9ADC404962}" destId="{6A0A7946-E483-469C-89C9-446E8F851622}" srcOrd="3" destOrd="0" presId="urn:microsoft.com/office/officeart/2008/layout/HorizontalMultiLevelHierarchy"/>
    <dgm:cxn modelId="{DDA9295B-1793-4D22-B98D-7ECE85C7F165}" type="presParOf" srcId="{6A0A7946-E483-469C-89C9-446E8F851622}" destId="{49571475-E518-4381-B021-86AE549BAEBE}" srcOrd="0" destOrd="0" presId="urn:microsoft.com/office/officeart/2008/layout/HorizontalMultiLevelHierarchy"/>
    <dgm:cxn modelId="{22758DD4-B037-4B47-BF7A-2B03FD246EF5}" type="presParOf" srcId="{6A0A7946-E483-469C-89C9-446E8F851622}" destId="{7674E42A-F16B-423D-8974-C0B93C19FDEE}" srcOrd="1" destOrd="0" presId="urn:microsoft.com/office/officeart/2008/layout/HorizontalMultiLevelHierarchy"/>
    <dgm:cxn modelId="{CC018144-D14E-4EF5-9561-18B91E28C38D}" type="presParOf" srcId="{4C943EE7-54C1-49A8-876B-FA9ADC404962}" destId="{DC748996-97EF-4E4C-85B1-E2DB458C967D}" srcOrd="4" destOrd="0" presId="urn:microsoft.com/office/officeart/2008/layout/HorizontalMultiLevelHierarchy"/>
    <dgm:cxn modelId="{D63A85A0-0F71-4616-B12F-8BBA6DBFD75C}" type="presParOf" srcId="{DC748996-97EF-4E4C-85B1-E2DB458C967D}" destId="{1E8D1B56-9619-4D89-A161-79E076F81BEE}" srcOrd="0" destOrd="0" presId="urn:microsoft.com/office/officeart/2008/layout/HorizontalMultiLevelHierarchy"/>
    <dgm:cxn modelId="{2C3D1FCA-C72E-48B7-B66D-5F6DCB6A8E18}" type="presParOf" srcId="{4C943EE7-54C1-49A8-876B-FA9ADC404962}" destId="{824F74B0-D483-4F5A-88F7-9C5B55256CB1}" srcOrd="5" destOrd="0" presId="urn:microsoft.com/office/officeart/2008/layout/HorizontalMultiLevelHierarchy"/>
    <dgm:cxn modelId="{D4CB6BDB-B44B-4F99-8873-7FE459C84111}" type="presParOf" srcId="{824F74B0-D483-4F5A-88F7-9C5B55256CB1}" destId="{1816EC21-DABF-4F47-BA16-CA7CE8D02AFC}" srcOrd="0" destOrd="0" presId="urn:microsoft.com/office/officeart/2008/layout/HorizontalMultiLevelHierarchy"/>
    <dgm:cxn modelId="{0DA0DE54-0DF2-453C-9CF6-48A0267E373B}" type="presParOf" srcId="{824F74B0-D483-4F5A-88F7-9C5B55256CB1}" destId="{B7DADB91-F372-4FEE-901D-D93733B58B6C}"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67B336-0330-4DD6-92E1-C4B1596478BB}" type="doc">
      <dgm:prSet loTypeId="urn:microsoft.com/office/officeart/2005/8/layout/vList3" loCatId="list" qsTypeId="urn:microsoft.com/office/officeart/2005/8/quickstyle/3d1" qsCatId="3D" csTypeId="urn:microsoft.com/office/officeart/2005/8/colors/colorful5" csCatId="colorful" phldr="1"/>
      <dgm:spPr/>
    </dgm:pt>
    <dgm:pt modelId="{43257D16-99A9-4E81-92EE-A68A3393969B}">
      <dgm:prSet phldrT="[Texto]"/>
      <dgm:spPr/>
      <dgm:t>
        <a:bodyPr/>
        <a:lstStyle/>
        <a:p>
          <a:r>
            <a:rPr lang="pt-PT" dirty="0" err="1"/>
            <a:t>Turbidity</a:t>
          </a:r>
          <a:r>
            <a:rPr lang="pt-PT" dirty="0"/>
            <a:t> </a:t>
          </a:r>
          <a:r>
            <a:rPr lang="pt-PT" dirty="0" err="1"/>
            <a:t>removal</a:t>
          </a:r>
          <a:r>
            <a:rPr lang="pt-PT" dirty="0"/>
            <a:t> = 98 %</a:t>
          </a:r>
        </a:p>
      </dgm:t>
    </dgm:pt>
    <dgm:pt modelId="{786DFEF5-9E39-481E-A6D9-E9C5552CBCC9}" type="parTrans" cxnId="{FD1D50A5-E3E1-4CFE-99F1-E65941EDA377}">
      <dgm:prSet/>
      <dgm:spPr/>
      <dgm:t>
        <a:bodyPr/>
        <a:lstStyle/>
        <a:p>
          <a:endParaRPr lang="pt-PT"/>
        </a:p>
      </dgm:t>
    </dgm:pt>
    <dgm:pt modelId="{A4E52F43-63A9-404A-88B9-823DB442D0B2}" type="sibTrans" cxnId="{FD1D50A5-E3E1-4CFE-99F1-E65941EDA377}">
      <dgm:prSet/>
      <dgm:spPr/>
      <dgm:t>
        <a:bodyPr/>
        <a:lstStyle/>
        <a:p>
          <a:endParaRPr lang="pt-PT"/>
        </a:p>
      </dgm:t>
    </dgm:pt>
    <dgm:pt modelId="{C5E91F54-A0E3-40DD-B1C7-3C5D008F5866}">
      <dgm:prSet phldrT="[Texto]"/>
      <dgm:spPr/>
      <dgm:t>
        <a:bodyPr/>
        <a:lstStyle/>
        <a:p>
          <a:r>
            <a:rPr lang="en-US" dirty="0"/>
            <a:t>96 % and 94 % removal in the case of total and </a:t>
          </a:r>
          <a:r>
            <a:rPr lang="pt-PT" dirty="0"/>
            <a:t>fecal </a:t>
          </a:r>
          <a:r>
            <a:rPr lang="pt-PT" dirty="0" err="1"/>
            <a:t>coliforms</a:t>
          </a:r>
          <a:endParaRPr lang="pt-PT" dirty="0"/>
        </a:p>
      </dgm:t>
    </dgm:pt>
    <dgm:pt modelId="{B0F907CE-A496-402E-8506-E3F21ED45B8C}" type="parTrans" cxnId="{7D613875-0D2D-4817-B9A7-AEA9DBA7181F}">
      <dgm:prSet/>
      <dgm:spPr/>
      <dgm:t>
        <a:bodyPr/>
        <a:lstStyle/>
        <a:p>
          <a:endParaRPr lang="pt-PT"/>
        </a:p>
      </dgm:t>
    </dgm:pt>
    <dgm:pt modelId="{B5C97C5A-E6A3-4ACA-A7DF-855FEF0D40B6}" type="sibTrans" cxnId="{7D613875-0D2D-4817-B9A7-AEA9DBA7181F}">
      <dgm:prSet/>
      <dgm:spPr/>
      <dgm:t>
        <a:bodyPr/>
        <a:lstStyle/>
        <a:p>
          <a:endParaRPr lang="pt-PT"/>
        </a:p>
      </dgm:t>
    </dgm:pt>
    <dgm:pt modelId="{1BA811C4-B188-4368-9617-29B14D0F9468}">
      <dgm:prSet phldrT="[Texto]"/>
      <dgm:spPr/>
      <dgm:t>
        <a:bodyPr/>
        <a:lstStyle/>
        <a:p>
          <a:r>
            <a:rPr lang="en-US" dirty="0"/>
            <a:t>100 % removal in the case of fecal </a:t>
          </a:r>
          <a:r>
            <a:rPr lang="pt-PT" dirty="0" err="1"/>
            <a:t>streptococcus</a:t>
          </a:r>
          <a:endParaRPr lang="pt-PT" dirty="0"/>
        </a:p>
      </dgm:t>
    </dgm:pt>
    <dgm:pt modelId="{FB674E6B-CF89-4284-B31B-C11F6A1DB2A4}" type="parTrans" cxnId="{C289BFAE-902E-4637-A8C7-65F8817DF709}">
      <dgm:prSet/>
      <dgm:spPr/>
      <dgm:t>
        <a:bodyPr/>
        <a:lstStyle/>
        <a:p>
          <a:endParaRPr lang="pt-PT"/>
        </a:p>
      </dgm:t>
    </dgm:pt>
    <dgm:pt modelId="{A299739B-67B1-4728-B288-B1AB3A9B8E10}" type="sibTrans" cxnId="{C289BFAE-902E-4637-A8C7-65F8817DF709}">
      <dgm:prSet/>
      <dgm:spPr/>
      <dgm:t>
        <a:bodyPr/>
        <a:lstStyle/>
        <a:p>
          <a:endParaRPr lang="pt-PT"/>
        </a:p>
      </dgm:t>
    </dgm:pt>
    <dgm:pt modelId="{997DDDAF-E84D-4662-A248-0F48D65B3851}" type="pres">
      <dgm:prSet presAssocID="{4067B336-0330-4DD6-92E1-C4B1596478BB}" presName="linearFlow" presStyleCnt="0">
        <dgm:presLayoutVars>
          <dgm:dir/>
          <dgm:resizeHandles val="exact"/>
        </dgm:presLayoutVars>
      </dgm:prSet>
      <dgm:spPr/>
    </dgm:pt>
    <dgm:pt modelId="{4420FA2F-59DB-43B9-860D-EAB791F57576}" type="pres">
      <dgm:prSet presAssocID="{43257D16-99A9-4E81-92EE-A68A3393969B}" presName="composite" presStyleCnt="0"/>
      <dgm:spPr/>
    </dgm:pt>
    <dgm:pt modelId="{672634FA-D427-4E7C-8096-A80C7CCD8C09}" type="pres">
      <dgm:prSet presAssocID="{43257D16-99A9-4E81-92EE-A68A3393969B}" presName="imgShp" presStyleLbl="fgImgPlace1" presStyleIdx="0" presStyleCnt="3"/>
      <dgm:spPr>
        <a:blipFill rotWithShape="1">
          <a:blip xmlns:r="http://schemas.openxmlformats.org/officeDocument/2006/relationships" r:embed="rId1"/>
          <a:srcRect/>
          <a:stretch>
            <a:fillRect l="-25000" r="-25000"/>
          </a:stretch>
        </a:blipFill>
      </dgm:spPr>
    </dgm:pt>
    <dgm:pt modelId="{D8CD769B-3C36-4830-A9B2-0F598AD7F75D}" type="pres">
      <dgm:prSet presAssocID="{43257D16-99A9-4E81-92EE-A68A3393969B}" presName="txShp" presStyleLbl="node1" presStyleIdx="0" presStyleCnt="3">
        <dgm:presLayoutVars>
          <dgm:bulletEnabled val="1"/>
        </dgm:presLayoutVars>
      </dgm:prSet>
      <dgm:spPr/>
    </dgm:pt>
    <dgm:pt modelId="{1B03BC54-F7AE-4904-AD6B-021EC8CEE33D}" type="pres">
      <dgm:prSet presAssocID="{A4E52F43-63A9-404A-88B9-823DB442D0B2}" presName="spacing" presStyleCnt="0"/>
      <dgm:spPr/>
    </dgm:pt>
    <dgm:pt modelId="{47966926-47F3-4A55-9C12-2E9A01265B23}" type="pres">
      <dgm:prSet presAssocID="{C5E91F54-A0E3-40DD-B1C7-3C5D008F5866}" presName="composite" presStyleCnt="0"/>
      <dgm:spPr/>
    </dgm:pt>
    <dgm:pt modelId="{94C6DF9A-C61A-4F06-8B60-8A1035049B3C}" type="pres">
      <dgm:prSet presAssocID="{C5E91F54-A0E3-40DD-B1C7-3C5D008F5866}" presName="imgShp" presStyleLbl="fgImgPlace1" presStyleIdx="1" presStyleCnt="3"/>
      <dgm:spPr>
        <a:blipFill rotWithShape="1">
          <a:blip xmlns:r="http://schemas.openxmlformats.org/officeDocument/2006/relationships" r:embed="rId2"/>
          <a:srcRect/>
          <a:stretch>
            <a:fillRect l="-39000" r="-39000"/>
          </a:stretch>
        </a:blipFill>
      </dgm:spPr>
    </dgm:pt>
    <dgm:pt modelId="{C25B4A4A-8246-4036-A17F-51AE53DA5FCF}" type="pres">
      <dgm:prSet presAssocID="{C5E91F54-A0E3-40DD-B1C7-3C5D008F5866}" presName="txShp" presStyleLbl="node1" presStyleIdx="1" presStyleCnt="3">
        <dgm:presLayoutVars>
          <dgm:bulletEnabled val="1"/>
        </dgm:presLayoutVars>
      </dgm:prSet>
      <dgm:spPr/>
    </dgm:pt>
    <dgm:pt modelId="{7EC034D2-F5B6-479E-BD66-26F24CF063DD}" type="pres">
      <dgm:prSet presAssocID="{B5C97C5A-E6A3-4ACA-A7DF-855FEF0D40B6}" presName="spacing" presStyleCnt="0"/>
      <dgm:spPr/>
    </dgm:pt>
    <dgm:pt modelId="{A3AC394F-52C1-4185-A930-B2024E5D9D3F}" type="pres">
      <dgm:prSet presAssocID="{1BA811C4-B188-4368-9617-29B14D0F9468}" presName="composite" presStyleCnt="0"/>
      <dgm:spPr/>
    </dgm:pt>
    <dgm:pt modelId="{11C4DC36-C919-4495-BCA9-BC90C29342D4}" type="pres">
      <dgm:prSet presAssocID="{1BA811C4-B188-4368-9617-29B14D0F9468}" presName="imgShp" presStyleLbl="fgImgPlace1" presStyleIdx="2" presStyleCnt="3"/>
      <dgm:spPr>
        <a:blipFill rotWithShape="1">
          <a:blip xmlns:r="http://schemas.openxmlformats.org/officeDocument/2006/relationships" r:embed="rId3"/>
          <a:srcRect/>
          <a:stretch>
            <a:fillRect l="-39000" r="-39000"/>
          </a:stretch>
        </a:blipFill>
      </dgm:spPr>
    </dgm:pt>
    <dgm:pt modelId="{4C8C051B-9352-41AC-B2A3-E5E836AAE391}" type="pres">
      <dgm:prSet presAssocID="{1BA811C4-B188-4368-9617-29B14D0F9468}" presName="txShp" presStyleLbl="node1" presStyleIdx="2" presStyleCnt="3">
        <dgm:presLayoutVars>
          <dgm:bulletEnabled val="1"/>
        </dgm:presLayoutVars>
      </dgm:prSet>
      <dgm:spPr/>
    </dgm:pt>
  </dgm:ptLst>
  <dgm:cxnLst>
    <dgm:cxn modelId="{FE732907-9011-4264-8824-124320DA008B}" type="presOf" srcId="{C5E91F54-A0E3-40DD-B1C7-3C5D008F5866}" destId="{C25B4A4A-8246-4036-A17F-51AE53DA5FCF}" srcOrd="0" destOrd="0" presId="urn:microsoft.com/office/officeart/2005/8/layout/vList3"/>
    <dgm:cxn modelId="{7D613875-0D2D-4817-B9A7-AEA9DBA7181F}" srcId="{4067B336-0330-4DD6-92E1-C4B1596478BB}" destId="{C5E91F54-A0E3-40DD-B1C7-3C5D008F5866}" srcOrd="1" destOrd="0" parTransId="{B0F907CE-A496-402E-8506-E3F21ED45B8C}" sibTransId="{B5C97C5A-E6A3-4ACA-A7DF-855FEF0D40B6}"/>
    <dgm:cxn modelId="{6C3E9E9C-18DC-4B0E-92C1-59A93EB7D996}" type="presOf" srcId="{1BA811C4-B188-4368-9617-29B14D0F9468}" destId="{4C8C051B-9352-41AC-B2A3-E5E836AAE391}" srcOrd="0" destOrd="0" presId="urn:microsoft.com/office/officeart/2005/8/layout/vList3"/>
    <dgm:cxn modelId="{FD1D50A5-E3E1-4CFE-99F1-E65941EDA377}" srcId="{4067B336-0330-4DD6-92E1-C4B1596478BB}" destId="{43257D16-99A9-4E81-92EE-A68A3393969B}" srcOrd="0" destOrd="0" parTransId="{786DFEF5-9E39-481E-A6D9-E9C5552CBCC9}" sibTransId="{A4E52F43-63A9-404A-88B9-823DB442D0B2}"/>
    <dgm:cxn modelId="{C289BFAE-902E-4637-A8C7-65F8817DF709}" srcId="{4067B336-0330-4DD6-92E1-C4B1596478BB}" destId="{1BA811C4-B188-4368-9617-29B14D0F9468}" srcOrd="2" destOrd="0" parTransId="{FB674E6B-CF89-4284-B31B-C11F6A1DB2A4}" sibTransId="{A299739B-67B1-4728-B288-B1AB3A9B8E10}"/>
    <dgm:cxn modelId="{5E9F45C9-88D4-45E6-BC61-0B70CF830DFB}" type="presOf" srcId="{43257D16-99A9-4E81-92EE-A68A3393969B}" destId="{D8CD769B-3C36-4830-A9B2-0F598AD7F75D}" srcOrd="0" destOrd="0" presId="urn:microsoft.com/office/officeart/2005/8/layout/vList3"/>
    <dgm:cxn modelId="{D0E35ED9-432E-43BE-97B4-A8839248932C}" type="presOf" srcId="{4067B336-0330-4DD6-92E1-C4B1596478BB}" destId="{997DDDAF-E84D-4662-A248-0F48D65B3851}" srcOrd="0" destOrd="0" presId="urn:microsoft.com/office/officeart/2005/8/layout/vList3"/>
    <dgm:cxn modelId="{0797C20D-5AF7-4F87-A1F9-CD6792427662}" type="presParOf" srcId="{997DDDAF-E84D-4662-A248-0F48D65B3851}" destId="{4420FA2F-59DB-43B9-860D-EAB791F57576}" srcOrd="0" destOrd="0" presId="urn:microsoft.com/office/officeart/2005/8/layout/vList3"/>
    <dgm:cxn modelId="{1CD0967C-EFA8-4CED-953E-8D2DAC15B403}" type="presParOf" srcId="{4420FA2F-59DB-43B9-860D-EAB791F57576}" destId="{672634FA-D427-4E7C-8096-A80C7CCD8C09}" srcOrd="0" destOrd="0" presId="urn:microsoft.com/office/officeart/2005/8/layout/vList3"/>
    <dgm:cxn modelId="{A9C91369-73D3-4BAD-AF57-B3BA8ADCAC39}" type="presParOf" srcId="{4420FA2F-59DB-43B9-860D-EAB791F57576}" destId="{D8CD769B-3C36-4830-A9B2-0F598AD7F75D}" srcOrd="1" destOrd="0" presId="urn:microsoft.com/office/officeart/2005/8/layout/vList3"/>
    <dgm:cxn modelId="{96231786-96D1-4BE4-A9AF-C0A60A053BC6}" type="presParOf" srcId="{997DDDAF-E84D-4662-A248-0F48D65B3851}" destId="{1B03BC54-F7AE-4904-AD6B-021EC8CEE33D}" srcOrd="1" destOrd="0" presId="urn:microsoft.com/office/officeart/2005/8/layout/vList3"/>
    <dgm:cxn modelId="{51C0CFFE-8649-4B55-B319-D20395B30AF9}" type="presParOf" srcId="{997DDDAF-E84D-4662-A248-0F48D65B3851}" destId="{47966926-47F3-4A55-9C12-2E9A01265B23}" srcOrd="2" destOrd="0" presId="urn:microsoft.com/office/officeart/2005/8/layout/vList3"/>
    <dgm:cxn modelId="{DFD23324-E717-4CF5-A008-FC95FECF29B2}" type="presParOf" srcId="{47966926-47F3-4A55-9C12-2E9A01265B23}" destId="{94C6DF9A-C61A-4F06-8B60-8A1035049B3C}" srcOrd="0" destOrd="0" presId="urn:microsoft.com/office/officeart/2005/8/layout/vList3"/>
    <dgm:cxn modelId="{A5DAD11B-0C99-4618-BD8A-0490199571C4}" type="presParOf" srcId="{47966926-47F3-4A55-9C12-2E9A01265B23}" destId="{C25B4A4A-8246-4036-A17F-51AE53DA5FCF}" srcOrd="1" destOrd="0" presId="urn:microsoft.com/office/officeart/2005/8/layout/vList3"/>
    <dgm:cxn modelId="{0AB81902-A36A-4A57-B262-4FB75E55B48B}" type="presParOf" srcId="{997DDDAF-E84D-4662-A248-0F48D65B3851}" destId="{7EC034D2-F5B6-479E-BD66-26F24CF063DD}" srcOrd="3" destOrd="0" presId="urn:microsoft.com/office/officeart/2005/8/layout/vList3"/>
    <dgm:cxn modelId="{DD23E41D-5D36-4605-962F-8FD528377081}" type="presParOf" srcId="{997DDDAF-E84D-4662-A248-0F48D65B3851}" destId="{A3AC394F-52C1-4185-A930-B2024E5D9D3F}" srcOrd="4" destOrd="0" presId="urn:microsoft.com/office/officeart/2005/8/layout/vList3"/>
    <dgm:cxn modelId="{4BD86A7A-CA8D-473E-92B4-A34E8C03AAD5}" type="presParOf" srcId="{A3AC394F-52C1-4185-A930-B2024E5D9D3F}" destId="{11C4DC36-C919-4495-BCA9-BC90C29342D4}" srcOrd="0" destOrd="0" presId="urn:microsoft.com/office/officeart/2005/8/layout/vList3"/>
    <dgm:cxn modelId="{DBCED739-AE6A-419E-AD29-8F2626CEBFEA}" type="presParOf" srcId="{A3AC394F-52C1-4185-A930-B2024E5D9D3F}" destId="{4C8C051B-9352-41AC-B2A3-E5E836AAE391}"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174348-4093-4E41-9768-153A7CD8A5DB}" type="doc">
      <dgm:prSet loTypeId="urn:microsoft.com/office/officeart/2005/8/layout/chevron1" loCatId="process" qsTypeId="urn:microsoft.com/office/officeart/2005/8/quickstyle/3d1" qsCatId="3D" csTypeId="urn:microsoft.com/office/officeart/2005/8/colors/accent1_1" csCatId="accent1" phldr="1"/>
      <dgm:spPr/>
    </dgm:pt>
    <dgm:pt modelId="{A828CD93-A475-48A4-8485-82C3BDFB6FD0}">
      <dgm:prSet phldrT="[Texto]">
        <dgm:style>
          <a:lnRef idx="0">
            <a:schemeClr val="accent5"/>
          </a:lnRef>
          <a:fillRef idx="3">
            <a:schemeClr val="accent5"/>
          </a:fillRef>
          <a:effectRef idx="3">
            <a:schemeClr val="accent5"/>
          </a:effectRef>
          <a:fontRef idx="minor">
            <a:schemeClr val="lt1"/>
          </a:fontRef>
        </dgm:style>
      </dgm:prSet>
      <dgm:spPr/>
      <dgm:t>
        <a:bodyPr/>
        <a:lstStyle/>
        <a:p>
          <a:r>
            <a:rPr lang="pt-PT" dirty="0" err="1"/>
            <a:t>Introduction</a:t>
          </a:r>
          <a:endParaRPr lang="pt-PT" dirty="0"/>
        </a:p>
      </dgm:t>
    </dgm:pt>
    <dgm:pt modelId="{8178FC3E-682F-4EE8-9A9B-B5B7CAB8954D}" type="parTrans" cxnId="{9604849D-63D5-4D7E-80CC-73870296D269}">
      <dgm:prSet/>
      <dgm:spPr/>
      <dgm:t>
        <a:bodyPr/>
        <a:lstStyle/>
        <a:p>
          <a:endParaRPr lang="pt-PT"/>
        </a:p>
      </dgm:t>
    </dgm:pt>
    <dgm:pt modelId="{708ABC6B-3D75-4618-96F9-83C5C0C61285}" type="sibTrans" cxnId="{9604849D-63D5-4D7E-80CC-73870296D269}">
      <dgm:prSet/>
      <dgm:spPr/>
      <dgm:t>
        <a:bodyPr/>
        <a:lstStyle/>
        <a:p>
          <a:endParaRPr lang="pt-PT"/>
        </a:p>
      </dgm:t>
    </dgm:pt>
    <dgm:pt modelId="{02E4990D-6AEA-4152-B5C9-40A039B7F4B7}">
      <dgm:prSet phldrT="[Texto]"/>
      <dgm:spPr/>
      <dgm:t>
        <a:bodyPr/>
        <a:lstStyle/>
        <a:p>
          <a:r>
            <a:rPr lang="pt-PT" dirty="0" err="1"/>
            <a:t>Objectives</a:t>
          </a:r>
          <a:endParaRPr lang="pt-PT" dirty="0"/>
        </a:p>
      </dgm:t>
    </dgm:pt>
    <dgm:pt modelId="{ED7E42BB-1224-4BEB-99C2-79AED53F02AD}" type="parTrans" cxnId="{F4C584F6-34B9-45CC-B20E-0D2688116A78}">
      <dgm:prSet/>
      <dgm:spPr/>
      <dgm:t>
        <a:bodyPr/>
        <a:lstStyle/>
        <a:p>
          <a:endParaRPr lang="pt-PT"/>
        </a:p>
      </dgm:t>
    </dgm:pt>
    <dgm:pt modelId="{9E799568-BAD6-42A7-81A8-2458812AA754}" type="sibTrans" cxnId="{F4C584F6-34B9-45CC-B20E-0D2688116A78}">
      <dgm:prSet/>
      <dgm:spPr/>
      <dgm:t>
        <a:bodyPr/>
        <a:lstStyle/>
        <a:p>
          <a:endParaRPr lang="pt-PT"/>
        </a:p>
      </dgm:t>
    </dgm:pt>
    <dgm:pt modelId="{18E70E60-B6DF-4CF1-9D94-B7EEE472DC5B}">
      <dgm:prSet phldrT="[Texto]"/>
      <dgm:spPr/>
      <dgm:t>
        <a:bodyPr/>
        <a:lstStyle/>
        <a:p>
          <a:r>
            <a:rPr lang="pt-PT" dirty="0"/>
            <a:t>Material </a:t>
          </a:r>
          <a:r>
            <a:rPr lang="pt-PT" dirty="0" err="1"/>
            <a:t>and</a:t>
          </a:r>
          <a:r>
            <a:rPr lang="pt-PT" dirty="0"/>
            <a:t> </a:t>
          </a:r>
          <a:r>
            <a:rPr lang="pt-PT" dirty="0" err="1"/>
            <a:t>methods</a:t>
          </a:r>
          <a:endParaRPr lang="pt-PT" dirty="0"/>
        </a:p>
      </dgm:t>
    </dgm:pt>
    <dgm:pt modelId="{028FA6A4-9312-450C-94D5-103CDCEB1EF5}" type="parTrans" cxnId="{A3ABF29E-CDBB-4EBC-9F85-AF1FE2C51438}">
      <dgm:prSet/>
      <dgm:spPr/>
      <dgm:t>
        <a:bodyPr/>
        <a:lstStyle/>
        <a:p>
          <a:endParaRPr lang="pt-PT"/>
        </a:p>
      </dgm:t>
    </dgm:pt>
    <dgm:pt modelId="{FD73E829-2368-42FB-A630-A31DC7389A4E}" type="sibTrans" cxnId="{A3ABF29E-CDBB-4EBC-9F85-AF1FE2C51438}">
      <dgm:prSet/>
      <dgm:spPr/>
      <dgm:t>
        <a:bodyPr/>
        <a:lstStyle/>
        <a:p>
          <a:endParaRPr lang="pt-PT"/>
        </a:p>
      </dgm:t>
    </dgm:pt>
    <dgm:pt modelId="{7FD3EFCA-8436-43F2-AB5C-B0455D994EC1}">
      <dgm:prSet phldrT="[Texto]"/>
      <dgm:spPr/>
      <dgm:t>
        <a:bodyPr/>
        <a:lstStyle/>
        <a:p>
          <a:r>
            <a:rPr lang="pt-PT" dirty="0" err="1"/>
            <a:t>Results</a:t>
          </a:r>
          <a:r>
            <a:rPr lang="pt-PT" dirty="0"/>
            <a:t> </a:t>
          </a:r>
          <a:r>
            <a:rPr lang="pt-PT" dirty="0" err="1"/>
            <a:t>and</a:t>
          </a:r>
          <a:r>
            <a:rPr lang="pt-PT" dirty="0"/>
            <a:t> </a:t>
          </a:r>
          <a:r>
            <a:rPr lang="pt-PT" dirty="0" err="1"/>
            <a:t>discussion</a:t>
          </a:r>
          <a:endParaRPr lang="pt-PT" dirty="0"/>
        </a:p>
      </dgm:t>
    </dgm:pt>
    <dgm:pt modelId="{60F49C4A-B370-4C1B-B227-979B9F3FC94D}" type="parTrans" cxnId="{D93E5F04-88C0-4F44-8858-FA2F0D99A899}">
      <dgm:prSet/>
      <dgm:spPr/>
      <dgm:t>
        <a:bodyPr/>
        <a:lstStyle/>
        <a:p>
          <a:endParaRPr lang="pt-PT"/>
        </a:p>
      </dgm:t>
    </dgm:pt>
    <dgm:pt modelId="{DFB22A40-4E04-47DA-8368-8398F1CE8D7B}" type="sibTrans" cxnId="{D93E5F04-88C0-4F44-8858-FA2F0D99A899}">
      <dgm:prSet/>
      <dgm:spPr/>
      <dgm:t>
        <a:bodyPr/>
        <a:lstStyle/>
        <a:p>
          <a:endParaRPr lang="pt-PT"/>
        </a:p>
      </dgm:t>
    </dgm:pt>
    <dgm:pt modelId="{57558729-E2D4-449C-9B3C-DB021E6E8DBD}">
      <dgm:prSet phldrT="[Texto]"/>
      <dgm:spPr/>
      <dgm:t>
        <a:bodyPr/>
        <a:lstStyle/>
        <a:p>
          <a:r>
            <a:rPr lang="pt-PT" dirty="0" err="1"/>
            <a:t>Conclusions</a:t>
          </a:r>
          <a:endParaRPr lang="pt-PT" dirty="0"/>
        </a:p>
      </dgm:t>
    </dgm:pt>
    <dgm:pt modelId="{AFAD68BE-AEF3-43CB-A028-D50AE85BF254}" type="parTrans" cxnId="{A956866B-A2C9-4077-898D-9C8AB1C5FB51}">
      <dgm:prSet/>
      <dgm:spPr/>
      <dgm:t>
        <a:bodyPr/>
        <a:lstStyle/>
        <a:p>
          <a:endParaRPr lang="pt-PT"/>
        </a:p>
      </dgm:t>
    </dgm:pt>
    <dgm:pt modelId="{F446446C-A6D2-43DB-916F-A81EDDBBE963}" type="sibTrans" cxnId="{A956866B-A2C9-4077-898D-9C8AB1C5FB51}">
      <dgm:prSet/>
      <dgm:spPr/>
      <dgm:t>
        <a:bodyPr/>
        <a:lstStyle/>
        <a:p>
          <a:endParaRPr lang="pt-PT"/>
        </a:p>
      </dgm:t>
    </dgm:pt>
    <dgm:pt modelId="{8F22D725-4752-45E9-97C3-79BFB195D8FC}" type="pres">
      <dgm:prSet presAssocID="{D5174348-4093-4E41-9768-153A7CD8A5DB}" presName="Name0" presStyleCnt="0">
        <dgm:presLayoutVars>
          <dgm:dir/>
          <dgm:animLvl val="lvl"/>
          <dgm:resizeHandles val="exact"/>
        </dgm:presLayoutVars>
      </dgm:prSet>
      <dgm:spPr/>
    </dgm:pt>
    <dgm:pt modelId="{C4656598-ECE6-435E-BE29-74DC87473083}" type="pres">
      <dgm:prSet presAssocID="{A828CD93-A475-48A4-8485-82C3BDFB6FD0}" presName="parTxOnly" presStyleLbl="node1" presStyleIdx="0" presStyleCnt="5">
        <dgm:presLayoutVars>
          <dgm:chMax val="0"/>
          <dgm:chPref val="0"/>
          <dgm:bulletEnabled val="1"/>
        </dgm:presLayoutVars>
      </dgm:prSet>
      <dgm:spPr/>
    </dgm:pt>
    <dgm:pt modelId="{9E175703-88C9-4BED-8C94-409079FE06AA}" type="pres">
      <dgm:prSet presAssocID="{708ABC6B-3D75-4618-96F9-83C5C0C61285}" presName="parTxOnlySpace" presStyleCnt="0"/>
      <dgm:spPr/>
    </dgm:pt>
    <dgm:pt modelId="{C744C04B-6E33-4C2A-BF18-E0B4D74BBB7C}" type="pres">
      <dgm:prSet presAssocID="{02E4990D-6AEA-4152-B5C9-40A039B7F4B7}" presName="parTxOnly" presStyleLbl="node1" presStyleIdx="1" presStyleCnt="5">
        <dgm:presLayoutVars>
          <dgm:chMax val="0"/>
          <dgm:chPref val="0"/>
          <dgm:bulletEnabled val="1"/>
        </dgm:presLayoutVars>
      </dgm:prSet>
      <dgm:spPr/>
    </dgm:pt>
    <dgm:pt modelId="{0FE46D0D-362E-4553-902A-4EA6AFECEF32}" type="pres">
      <dgm:prSet presAssocID="{9E799568-BAD6-42A7-81A8-2458812AA754}" presName="parTxOnlySpace" presStyleCnt="0"/>
      <dgm:spPr/>
    </dgm:pt>
    <dgm:pt modelId="{FC045CA5-0A20-462E-99F4-37B5732F4C8D}" type="pres">
      <dgm:prSet presAssocID="{18E70E60-B6DF-4CF1-9D94-B7EEE472DC5B}" presName="parTxOnly" presStyleLbl="node1" presStyleIdx="2" presStyleCnt="5">
        <dgm:presLayoutVars>
          <dgm:chMax val="0"/>
          <dgm:chPref val="0"/>
          <dgm:bulletEnabled val="1"/>
        </dgm:presLayoutVars>
      </dgm:prSet>
      <dgm:spPr/>
    </dgm:pt>
    <dgm:pt modelId="{010E96F8-F134-4CD6-AFCE-3C68A77C546F}" type="pres">
      <dgm:prSet presAssocID="{FD73E829-2368-42FB-A630-A31DC7389A4E}" presName="parTxOnlySpace" presStyleCnt="0"/>
      <dgm:spPr/>
    </dgm:pt>
    <dgm:pt modelId="{3D9F8193-A756-4D2D-B26F-05E5B2E4BA5B}" type="pres">
      <dgm:prSet presAssocID="{7FD3EFCA-8436-43F2-AB5C-B0455D994EC1}" presName="parTxOnly" presStyleLbl="node1" presStyleIdx="3" presStyleCnt="5">
        <dgm:presLayoutVars>
          <dgm:chMax val="0"/>
          <dgm:chPref val="0"/>
          <dgm:bulletEnabled val="1"/>
        </dgm:presLayoutVars>
      </dgm:prSet>
      <dgm:spPr/>
    </dgm:pt>
    <dgm:pt modelId="{0E9F081E-597C-4CD6-AE38-EA5125D593C1}" type="pres">
      <dgm:prSet presAssocID="{DFB22A40-4E04-47DA-8368-8398F1CE8D7B}" presName="parTxOnlySpace" presStyleCnt="0"/>
      <dgm:spPr/>
    </dgm:pt>
    <dgm:pt modelId="{76FBEF0C-7FE0-48D3-98DB-765FDC845CF0}" type="pres">
      <dgm:prSet presAssocID="{57558729-E2D4-449C-9B3C-DB021E6E8DBD}" presName="parTxOnly" presStyleLbl="node1" presStyleIdx="4" presStyleCnt="5" custLinFactNeighborX="1124">
        <dgm:presLayoutVars>
          <dgm:chMax val="0"/>
          <dgm:chPref val="0"/>
          <dgm:bulletEnabled val="1"/>
        </dgm:presLayoutVars>
      </dgm:prSet>
      <dgm:spPr/>
    </dgm:pt>
  </dgm:ptLst>
  <dgm:cxnLst>
    <dgm:cxn modelId="{D93E5F04-88C0-4F44-8858-FA2F0D99A899}" srcId="{D5174348-4093-4E41-9768-153A7CD8A5DB}" destId="{7FD3EFCA-8436-43F2-AB5C-B0455D994EC1}" srcOrd="3" destOrd="0" parTransId="{60F49C4A-B370-4C1B-B227-979B9F3FC94D}" sibTransId="{DFB22A40-4E04-47DA-8368-8398F1CE8D7B}"/>
    <dgm:cxn modelId="{A956866B-A2C9-4077-898D-9C8AB1C5FB51}" srcId="{D5174348-4093-4E41-9768-153A7CD8A5DB}" destId="{57558729-E2D4-449C-9B3C-DB021E6E8DBD}" srcOrd="4" destOrd="0" parTransId="{AFAD68BE-AEF3-43CB-A028-D50AE85BF254}" sibTransId="{F446446C-A6D2-43DB-916F-A81EDDBBE963}"/>
    <dgm:cxn modelId="{9184F353-C4DC-4C0B-8008-396DA4620776}" type="presOf" srcId="{02E4990D-6AEA-4152-B5C9-40A039B7F4B7}" destId="{C744C04B-6E33-4C2A-BF18-E0B4D74BBB7C}" srcOrd="0" destOrd="0" presId="urn:microsoft.com/office/officeart/2005/8/layout/chevron1"/>
    <dgm:cxn modelId="{F2952357-7C69-4A56-B908-86B050D72420}" type="presOf" srcId="{D5174348-4093-4E41-9768-153A7CD8A5DB}" destId="{8F22D725-4752-45E9-97C3-79BFB195D8FC}" srcOrd="0" destOrd="0" presId="urn:microsoft.com/office/officeart/2005/8/layout/chevron1"/>
    <dgm:cxn modelId="{86007C7D-7EA3-4469-9E16-9F6E36E02D73}" type="presOf" srcId="{7FD3EFCA-8436-43F2-AB5C-B0455D994EC1}" destId="{3D9F8193-A756-4D2D-B26F-05E5B2E4BA5B}" srcOrd="0" destOrd="0" presId="urn:microsoft.com/office/officeart/2005/8/layout/chevron1"/>
    <dgm:cxn modelId="{9604849D-63D5-4D7E-80CC-73870296D269}" srcId="{D5174348-4093-4E41-9768-153A7CD8A5DB}" destId="{A828CD93-A475-48A4-8485-82C3BDFB6FD0}" srcOrd="0" destOrd="0" parTransId="{8178FC3E-682F-4EE8-9A9B-B5B7CAB8954D}" sibTransId="{708ABC6B-3D75-4618-96F9-83C5C0C61285}"/>
    <dgm:cxn modelId="{A3ABF29E-CDBB-4EBC-9F85-AF1FE2C51438}" srcId="{D5174348-4093-4E41-9768-153A7CD8A5DB}" destId="{18E70E60-B6DF-4CF1-9D94-B7EEE472DC5B}" srcOrd="2" destOrd="0" parTransId="{028FA6A4-9312-450C-94D5-103CDCEB1EF5}" sibTransId="{FD73E829-2368-42FB-A630-A31DC7389A4E}"/>
    <dgm:cxn modelId="{D4E6449F-CD6D-425E-8CD9-77E4B9947470}" type="presOf" srcId="{18E70E60-B6DF-4CF1-9D94-B7EEE472DC5B}" destId="{FC045CA5-0A20-462E-99F4-37B5732F4C8D}" srcOrd="0" destOrd="0" presId="urn:microsoft.com/office/officeart/2005/8/layout/chevron1"/>
    <dgm:cxn modelId="{A21039C2-4B93-4709-925B-D435FDEC00A2}" type="presOf" srcId="{A828CD93-A475-48A4-8485-82C3BDFB6FD0}" destId="{C4656598-ECE6-435E-BE29-74DC87473083}" srcOrd="0" destOrd="0" presId="urn:microsoft.com/office/officeart/2005/8/layout/chevron1"/>
    <dgm:cxn modelId="{F4C584F6-34B9-45CC-B20E-0D2688116A78}" srcId="{D5174348-4093-4E41-9768-153A7CD8A5DB}" destId="{02E4990D-6AEA-4152-B5C9-40A039B7F4B7}" srcOrd="1" destOrd="0" parTransId="{ED7E42BB-1224-4BEB-99C2-79AED53F02AD}" sibTransId="{9E799568-BAD6-42A7-81A8-2458812AA754}"/>
    <dgm:cxn modelId="{011FF5FA-ED2D-4A75-8CEB-46EC041452D8}" type="presOf" srcId="{57558729-E2D4-449C-9B3C-DB021E6E8DBD}" destId="{76FBEF0C-7FE0-48D3-98DB-765FDC845CF0}" srcOrd="0" destOrd="0" presId="urn:microsoft.com/office/officeart/2005/8/layout/chevron1"/>
    <dgm:cxn modelId="{BBBA6DA5-2066-4A07-B321-0617BC501C2A}" type="presParOf" srcId="{8F22D725-4752-45E9-97C3-79BFB195D8FC}" destId="{C4656598-ECE6-435E-BE29-74DC87473083}" srcOrd="0" destOrd="0" presId="urn:microsoft.com/office/officeart/2005/8/layout/chevron1"/>
    <dgm:cxn modelId="{BBC0F854-05B7-40BC-9D41-2508507DD06F}" type="presParOf" srcId="{8F22D725-4752-45E9-97C3-79BFB195D8FC}" destId="{9E175703-88C9-4BED-8C94-409079FE06AA}" srcOrd="1" destOrd="0" presId="urn:microsoft.com/office/officeart/2005/8/layout/chevron1"/>
    <dgm:cxn modelId="{858B6452-546A-441D-9E03-7F56B2BF045F}" type="presParOf" srcId="{8F22D725-4752-45E9-97C3-79BFB195D8FC}" destId="{C744C04B-6E33-4C2A-BF18-E0B4D74BBB7C}" srcOrd="2" destOrd="0" presId="urn:microsoft.com/office/officeart/2005/8/layout/chevron1"/>
    <dgm:cxn modelId="{6CE7FAD8-3BE6-470B-B4EA-F3D9B558F7AA}" type="presParOf" srcId="{8F22D725-4752-45E9-97C3-79BFB195D8FC}" destId="{0FE46D0D-362E-4553-902A-4EA6AFECEF32}" srcOrd="3" destOrd="0" presId="urn:microsoft.com/office/officeart/2005/8/layout/chevron1"/>
    <dgm:cxn modelId="{E8524AC5-00F9-4309-B73F-647F52026CD4}" type="presParOf" srcId="{8F22D725-4752-45E9-97C3-79BFB195D8FC}" destId="{FC045CA5-0A20-462E-99F4-37B5732F4C8D}" srcOrd="4" destOrd="0" presId="urn:microsoft.com/office/officeart/2005/8/layout/chevron1"/>
    <dgm:cxn modelId="{D85EB3F7-C134-4CEC-8DFD-0EB185A5BE3D}" type="presParOf" srcId="{8F22D725-4752-45E9-97C3-79BFB195D8FC}" destId="{010E96F8-F134-4CD6-AFCE-3C68A77C546F}" srcOrd="5" destOrd="0" presId="urn:microsoft.com/office/officeart/2005/8/layout/chevron1"/>
    <dgm:cxn modelId="{30F687FF-616A-4EC4-8E40-94CBCAD523BD}" type="presParOf" srcId="{8F22D725-4752-45E9-97C3-79BFB195D8FC}" destId="{3D9F8193-A756-4D2D-B26F-05E5B2E4BA5B}" srcOrd="6" destOrd="0" presId="urn:microsoft.com/office/officeart/2005/8/layout/chevron1"/>
    <dgm:cxn modelId="{C6B4018F-92F7-47AE-9BE5-072D1C0C3CF3}" type="presParOf" srcId="{8F22D725-4752-45E9-97C3-79BFB195D8FC}" destId="{0E9F081E-597C-4CD6-AE38-EA5125D593C1}" srcOrd="7" destOrd="0" presId="urn:microsoft.com/office/officeart/2005/8/layout/chevron1"/>
    <dgm:cxn modelId="{496CF8B6-3D6B-48A0-8E64-7F89417342F7}" type="presParOf" srcId="{8F22D725-4752-45E9-97C3-79BFB195D8FC}" destId="{76FBEF0C-7FE0-48D3-98DB-765FDC845CF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E3524C5-3485-48CE-BDB2-F79B88DACD95}" type="doc">
      <dgm:prSet loTypeId="urn:microsoft.com/office/officeart/2008/layout/VerticalCurvedList" loCatId="list" qsTypeId="urn:microsoft.com/office/officeart/2005/8/quickstyle/3d1" qsCatId="3D" csTypeId="urn:microsoft.com/office/officeart/2005/8/colors/accent1_2" csCatId="accent1" phldr="1"/>
      <dgm:spPr/>
      <dgm:t>
        <a:bodyPr/>
        <a:lstStyle/>
        <a:p>
          <a:endParaRPr lang="pt-PT"/>
        </a:p>
      </dgm:t>
    </dgm:pt>
    <dgm:pt modelId="{67CA8DF8-9F86-45B9-BD1B-457E5B79B1A6}">
      <dgm:prSet phldrT="[Texto]"/>
      <dgm:spPr/>
      <dgm:t>
        <a:bodyPr/>
        <a:lstStyle/>
        <a:p>
          <a:r>
            <a:rPr lang="pt-PT" dirty="0" err="1"/>
            <a:t>The</a:t>
          </a:r>
          <a:r>
            <a:rPr lang="pt-PT" dirty="0"/>
            <a:t> </a:t>
          </a:r>
          <a:r>
            <a:rPr lang="pt-PT" dirty="0" err="1"/>
            <a:t>application</a:t>
          </a:r>
          <a:r>
            <a:rPr lang="pt-PT" dirty="0"/>
            <a:t> </a:t>
          </a:r>
          <a:r>
            <a:rPr lang="pt-PT" dirty="0" err="1"/>
            <a:t>of</a:t>
          </a:r>
          <a:r>
            <a:rPr lang="pt-PT" dirty="0"/>
            <a:t> CFD </a:t>
          </a:r>
          <a:r>
            <a:rPr lang="pt-PT" dirty="0" err="1"/>
            <a:t>process</a:t>
          </a:r>
          <a:r>
            <a:rPr lang="pt-PT" dirty="0"/>
            <a:t> </a:t>
          </a:r>
          <a:r>
            <a:rPr lang="pt-PT" dirty="0" err="1"/>
            <a:t>enhanced</a:t>
          </a:r>
          <a:r>
            <a:rPr lang="pt-PT" dirty="0"/>
            <a:t> </a:t>
          </a:r>
          <a:r>
            <a:rPr lang="pt-PT" dirty="0" err="1"/>
            <a:t>the</a:t>
          </a:r>
          <a:r>
            <a:rPr lang="pt-PT" dirty="0"/>
            <a:t> </a:t>
          </a:r>
          <a:r>
            <a:rPr lang="pt-PT" dirty="0" err="1"/>
            <a:t>microfiltration</a:t>
          </a:r>
          <a:r>
            <a:rPr lang="pt-PT" dirty="0"/>
            <a:t> </a:t>
          </a:r>
          <a:r>
            <a:rPr lang="pt-PT" dirty="0" err="1"/>
            <a:t>process</a:t>
          </a:r>
          <a:endParaRPr lang="pt-PT" dirty="0"/>
        </a:p>
      </dgm:t>
    </dgm:pt>
    <dgm:pt modelId="{3F27B854-E8B6-4D38-BF93-6F917541419F}" type="parTrans" cxnId="{8D42A300-BA76-4455-8DB7-F6E4FBEC68D7}">
      <dgm:prSet/>
      <dgm:spPr/>
      <dgm:t>
        <a:bodyPr/>
        <a:lstStyle/>
        <a:p>
          <a:endParaRPr lang="pt-PT"/>
        </a:p>
      </dgm:t>
    </dgm:pt>
    <dgm:pt modelId="{07C4200D-C2E6-4090-9113-8D76CA429FB6}" type="sibTrans" cxnId="{8D42A300-BA76-4455-8DB7-F6E4FBEC68D7}">
      <dgm:prSet/>
      <dgm:spPr/>
      <dgm:t>
        <a:bodyPr/>
        <a:lstStyle/>
        <a:p>
          <a:endParaRPr lang="pt-PT"/>
        </a:p>
      </dgm:t>
    </dgm:pt>
    <dgm:pt modelId="{FA0E5CD8-A42A-4FB3-ACB9-2805464F0A92}">
      <dgm:prSet phldrT="[Texto]"/>
      <dgm:spPr/>
      <dgm:t>
        <a:bodyPr/>
        <a:lstStyle/>
        <a:p>
          <a:r>
            <a:rPr lang="pt-PT" dirty="0"/>
            <a:t>A </a:t>
          </a:r>
          <a:r>
            <a:rPr lang="pt-PT" dirty="0" err="1"/>
            <a:t>plant</a:t>
          </a:r>
          <a:r>
            <a:rPr lang="pt-PT" dirty="0"/>
            <a:t> </a:t>
          </a:r>
          <a:r>
            <a:rPr lang="pt-PT" dirty="0" err="1"/>
            <a:t>based</a:t>
          </a:r>
          <a:r>
            <a:rPr lang="pt-PT" dirty="0"/>
            <a:t> coagulante </a:t>
          </a:r>
          <a:r>
            <a:rPr lang="pt-PT" dirty="0" err="1"/>
            <a:t>was</a:t>
          </a:r>
          <a:r>
            <a:rPr lang="pt-PT" dirty="0"/>
            <a:t> </a:t>
          </a:r>
          <a:r>
            <a:rPr lang="pt-PT" dirty="0" err="1"/>
            <a:t>used</a:t>
          </a:r>
          <a:r>
            <a:rPr lang="pt-PT" dirty="0"/>
            <a:t> </a:t>
          </a:r>
        </a:p>
      </dgm:t>
    </dgm:pt>
    <dgm:pt modelId="{4AF77637-8F44-43D3-B908-5C0067693A26}" type="parTrans" cxnId="{E6B32F51-D40A-4652-B245-7231A51609FC}">
      <dgm:prSet/>
      <dgm:spPr/>
      <dgm:t>
        <a:bodyPr/>
        <a:lstStyle/>
        <a:p>
          <a:endParaRPr lang="pt-PT"/>
        </a:p>
      </dgm:t>
    </dgm:pt>
    <dgm:pt modelId="{31F29871-1126-48AB-BF88-BDD9A75D5341}" type="sibTrans" cxnId="{E6B32F51-D40A-4652-B245-7231A51609FC}">
      <dgm:prSet/>
      <dgm:spPr/>
      <dgm:t>
        <a:bodyPr/>
        <a:lstStyle/>
        <a:p>
          <a:endParaRPr lang="pt-PT"/>
        </a:p>
      </dgm:t>
    </dgm:pt>
    <dgm:pt modelId="{C5A3AB3E-912B-43CE-A3D4-BBE8EE5310BD}">
      <dgm:prSet phldrT="[Texto]"/>
      <dgm:spPr/>
      <dgm:t>
        <a:bodyPr/>
        <a:lstStyle/>
        <a:p>
          <a:r>
            <a:rPr lang="pt-PT" dirty="0" err="1"/>
            <a:t>There</a:t>
          </a:r>
          <a:r>
            <a:rPr lang="pt-PT" dirty="0"/>
            <a:t> </a:t>
          </a:r>
          <a:r>
            <a:rPr lang="pt-PT" dirty="0" err="1"/>
            <a:t>was</a:t>
          </a:r>
          <a:r>
            <a:rPr lang="pt-PT" dirty="0"/>
            <a:t> a </a:t>
          </a:r>
          <a:r>
            <a:rPr lang="pt-PT" dirty="0" err="1"/>
            <a:t>high</a:t>
          </a:r>
          <a:r>
            <a:rPr lang="pt-PT" dirty="0"/>
            <a:t> </a:t>
          </a:r>
          <a:r>
            <a:rPr lang="pt-PT" dirty="0" err="1"/>
            <a:t>removal</a:t>
          </a:r>
          <a:r>
            <a:rPr lang="pt-PT" dirty="0"/>
            <a:t> </a:t>
          </a:r>
          <a:r>
            <a:rPr lang="pt-PT" dirty="0" err="1"/>
            <a:t>of</a:t>
          </a:r>
          <a:r>
            <a:rPr lang="pt-PT" dirty="0"/>
            <a:t> </a:t>
          </a:r>
          <a:r>
            <a:rPr lang="pt-PT" dirty="0" err="1"/>
            <a:t>turbidity</a:t>
          </a:r>
          <a:r>
            <a:rPr lang="pt-PT" dirty="0"/>
            <a:t> </a:t>
          </a:r>
          <a:r>
            <a:rPr lang="pt-PT" dirty="0" err="1"/>
            <a:t>from</a:t>
          </a:r>
          <a:r>
            <a:rPr lang="pt-PT" dirty="0"/>
            <a:t> </a:t>
          </a:r>
          <a:r>
            <a:rPr lang="pt-PT" dirty="0" err="1"/>
            <a:t>the</a:t>
          </a:r>
          <a:r>
            <a:rPr lang="pt-PT" dirty="0"/>
            <a:t> </a:t>
          </a:r>
          <a:r>
            <a:rPr lang="pt-PT" dirty="0" err="1"/>
            <a:t>dairy</a:t>
          </a:r>
          <a:r>
            <a:rPr lang="pt-PT" dirty="0"/>
            <a:t> </a:t>
          </a:r>
          <a:r>
            <a:rPr lang="pt-PT" dirty="0" err="1"/>
            <a:t>wastewater</a:t>
          </a:r>
          <a:endParaRPr lang="pt-PT" dirty="0"/>
        </a:p>
      </dgm:t>
    </dgm:pt>
    <dgm:pt modelId="{40554CCF-5644-43B1-8921-BB3C0ECB3E11}" type="parTrans" cxnId="{B2D97A79-342D-4357-8A54-4CA088E58F6C}">
      <dgm:prSet/>
      <dgm:spPr/>
      <dgm:t>
        <a:bodyPr/>
        <a:lstStyle/>
        <a:p>
          <a:endParaRPr lang="pt-PT"/>
        </a:p>
      </dgm:t>
    </dgm:pt>
    <dgm:pt modelId="{2C169238-755E-414B-B03F-234B7A833DFC}" type="sibTrans" cxnId="{B2D97A79-342D-4357-8A54-4CA088E58F6C}">
      <dgm:prSet/>
      <dgm:spPr/>
      <dgm:t>
        <a:bodyPr/>
        <a:lstStyle/>
        <a:p>
          <a:endParaRPr lang="pt-PT"/>
        </a:p>
      </dgm:t>
    </dgm:pt>
    <dgm:pt modelId="{52740294-BEBD-4894-9314-F4C9C1E6FB87}" type="pres">
      <dgm:prSet presAssocID="{5E3524C5-3485-48CE-BDB2-F79B88DACD95}" presName="Name0" presStyleCnt="0">
        <dgm:presLayoutVars>
          <dgm:chMax val="7"/>
          <dgm:chPref val="7"/>
          <dgm:dir/>
        </dgm:presLayoutVars>
      </dgm:prSet>
      <dgm:spPr/>
    </dgm:pt>
    <dgm:pt modelId="{CE6D8861-4019-4F71-B359-DC958A77368A}" type="pres">
      <dgm:prSet presAssocID="{5E3524C5-3485-48CE-BDB2-F79B88DACD95}" presName="Name1" presStyleCnt="0"/>
      <dgm:spPr/>
    </dgm:pt>
    <dgm:pt modelId="{C8D5769C-D2FA-457A-862B-3AF0AD6A5A9E}" type="pres">
      <dgm:prSet presAssocID="{5E3524C5-3485-48CE-BDB2-F79B88DACD95}" presName="cycle" presStyleCnt="0"/>
      <dgm:spPr/>
    </dgm:pt>
    <dgm:pt modelId="{A23739D8-303C-4027-AA26-481E665DD8ED}" type="pres">
      <dgm:prSet presAssocID="{5E3524C5-3485-48CE-BDB2-F79B88DACD95}" presName="srcNode" presStyleLbl="node1" presStyleIdx="0" presStyleCnt="3"/>
      <dgm:spPr/>
    </dgm:pt>
    <dgm:pt modelId="{87485CC9-6A5B-495F-895F-8F7289747BEF}" type="pres">
      <dgm:prSet presAssocID="{5E3524C5-3485-48CE-BDB2-F79B88DACD95}" presName="conn" presStyleLbl="parChTrans1D2" presStyleIdx="0" presStyleCnt="1"/>
      <dgm:spPr/>
    </dgm:pt>
    <dgm:pt modelId="{BFCE89ED-C721-4713-80AA-BA9037990CEE}" type="pres">
      <dgm:prSet presAssocID="{5E3524C5-3485-48CE-BDB2-F79B88DACD95}" presName="extraNode" presStyleLbl="node1" presStyleIdx="0" presStyleCnt="3"/>
      <dgm:spPr/>
    </dgm:pt>
    <dgm:pt modelId="{4EF0E92D-C654-4502-B3E3-9B44B6261173}" type="pres">
      <dgm:prSet presAssocID="{5E3524C5-3485-48CE-BDB2-F79B88DACD95}" presName="dstNode" presStyleLbl="node1" presStyleIdx="0" presStyleCnt="3"/>
      <dgm:spPr/>
    </dgm:pt>
    <dgm:pt modelId="{64C98D06-BA0B-4B32-B51A-B2FB74006F9D}" type="pres">
      <dgm:prSet presAssocID="{67CA8DF8-9F86-45B9-BD1B-457E5B79B1A6}" presName="text_1" presStyleLbl="node1" presStyleIdx="0" presStyleCnt="3">
        <dgm:presLayoutVars>
          <dgm:bulletEnabled val="1"/>
        </dgm:presLayoutVars>
      </dgm:prSet>
      <dgm:spPr/>
    </dgm:pt>
    <dgm:pt modelId="{4A463B87-53FF-44A0-A153-FE8623BDB4B7}" type="pres">
      <dgm:prSet presAssocID="{67CA8DF8-9F86-45B9-BD1B-457E5B79B1A6}" presName="accent_1" presStyleCnt="0"/>
      <dgm:spPr/>
    </dgm:pt>
    <dgm:pt modelId="{D1493408-15B6-4458-8858-A371F3DE40F8}" type="pres">
      <dgm:prSet presAssocID="{67CA8DF8-9F86-45B9-BD1B-457E5B79B1A6}" presName="accentRepeatNode" presStyleLbl="solidFgAcc1" presStyleIdx="0" presStyleCnt="3"/>
      <dgm:spPr>
        <a:blipFill rotWithShape="0">
          <a:blip xmlns:r="http://schemas.openxmlformats.org/officeDocument/2006/relationships" r:embed="rId1"/>
          <a:srcRect/>
          <a:stretch>
            <a:fillRect l="-18000" r="-18000"/>
          </a:stretch>
        </a:blipFill>
      </dgm:spPr>
    </dgm:pt>
    <dgm:pt modelId="{F7DD2752-A1AD-4F4A-86B4-72525E5CB974}" type="pres">
      <dgm:prSet presAssocID="{FA0E5CD8-A42A-4FB3-ACB9-2805464F0A92}" presName="text_2" presStyleLbl="node1" presStyleIdx="1" presStyleCnt="3">
        <dgm:presLayoutVars>
          <dgm:bulletEnabled val="1"/>
        </dgm:presLayoutVars>
      </dgm:prSet>
      <dgm:spPr/>
    </dgm:pt>
    <dgm:pt modelId="{BFF28E4D-7B8D-410A-96D4-F41AF0D828C0}" type="pres">
      <dgm:prSet presAssocID="{FA0E5CD8-A42A-4FB3-ACB9-2805464F0A92}" presName="accent_2" presStyleCnt="0"/>
      <dgm:spPr/>
    </dgm:pt>
    <dgm:pt modelId="{7982E672-3114-4910-9C89-1EB0435005C7}" type="pres">
      <dgm:prSet presAssocID="{FA0E5CD8-A42A-4FB3-ACB9-2805464F0A92}" presName="accentRepeatNode" presStyleLbl="solidFgAcc1" presStyleIdx="1" presStyleCnt="3"/>
      <dgm:spPr>
        <a:blipFill rotWithShape="0">
          <a:blip xmlns:r="http://schemas.openxmlformats.org/officeDocument/2006/relationships" r:embed="rId2"/>
          <a:srcRect/>
          <a:stretch>
            <a:fillRect l="-25000" r="-25000"/>
          </a:stretch>
        </a:blipFill>
      </dgm:spPr>
    </dgm:pt>
    <dgm:pt modelId="{6795996C-6428-4551-ACD1-261FB1147AAD}" type="pres">
      <dgm:prSet presAssocID="{C5A3AB3E-912B-43CE-A3D4-BBE8EE5310BD}" presName="text_3" presStyleLbl="node1" presStyleIdx="2" presStyleCnt="3">
        <dgm:presLayoutVars>
          <dgm:bulletEnabled val="1"/>
        </dgm:presLayoutVars>
      </dgm:prSet>
      <dgm:spPr/>
    </dgm:pt>
    <dgm:pt modelId="{41C5CB4D-4C32-484D-874B-B5BB351F5FA3}" type="pres">
      <dgm:prSet presAssocID="{C5A3AB3E-912B-43CE-A3D4-BBE8EE5310BD}" presName="accent_3" presStyleCnt="0"/>
      <dgm:spPr/>
    </dgm:pt>
    <dgm:pt modelId="{F288B508-C429-42F1-84A0-6190EF2F4852}" type="pres">
      <dgm:prSet presAssocID="{C5A3AB3E-912B-43CE-A3D4-BBE8EE5310BD}" presName="accentRepeatNode" presStyleLbl="solidFgAcc1" presStyleIdx="2" presStyleCnt="3"/>
      <dgm:spPr>
        <a:blipFill rotWithShape="0">
          <a:blip xmlns:r="http://schemas.openxmlformats.org/officeDocument/2006/relationships" r:embed="rId3"/>
          <a:srcRect/>
          <a:stretch>
            <a:fillRect l="-41000" r="-41000"/>
          </a:stretch>
        </a:blipFill>
      </dgm:spPr>
    </dgm:pt>
  </dgm:ptLst>
  <dgm:cxnLst>
    <dgm:cxn modelId="{8D42A300-BA76-4455-8DB7-F6E4FBEC68D7}" srcId="{5E3524C5-3485-48CE-BDB2-F79B88DACD95}" destId="{67CA8DF8-9F86-45B9-BD1B-457E5B79B1A6}" srcOrd="0" destOrd="0" parTransId="{3F27B854-E8B6-4D38-BF93-6F917541419F}" sibTransId="{07C4200D-C2E6-4090-9113-8D76CA429FB6}"/>
    <dgm:cxn modelId="{4670F94F-8332-4CC3-9241-62ECE8183BDD}" type="presOf" srcId="{67CA8DF8-9F86-45B9-BD1B-457E5B79B1A6}" destId="{64C98D06-BA0B-4B32-B51A-B2FB74006F9D}" srcOrd="0" destOrd="0" presId="urn:microsoft.com/office/officeart/2008/layout/VerticalCurvedList"/>
    <dgm:cxn modelId="{E6B32F51-D40A-4652-B245-7231A51609FC}" srcId="{5E3524C5-3485-48CE-BDB2-F79B88DACD95}" destId="{FA0E5CD8-A42A-4FB3-ACB9-2805464F0A92}" srcOrd="1" destOrd="0" parTransId="{4AF77637-8F44-43D3-B908-5C0067693A26}" sibTransId="{31F29871-1126-48AB-BF88-BDD9A75D5341}"/>
    <dgm:cxn modelId="{28077A58-A404-4450-96B4-75E90EA71ED8}" type="presOf" srcId="{FA0E5CD8-A42A-4FB3-ACB9-2805464F0A92}" destId="{F7DD2752-A1AD-4F4A-86B4-72525E5CB974}" srcOrd="0" destOrd="0" presId="urn:microsoft.com/office/officeart/2008/layout/VerticalCurvedList"/>
    <dgm:cxn modelId="{B2D97A79-342D-4357-8A54-4CA088E58F6C}" srcId="{5E3524C5-3485-48CE-BDB2-F79B88DACD95}" destId="{C5A3AB3E-912B-43CE-A3D4-BBE8EE5310BD}" srcOrd="2" destOrd="0" parTransId="{40554CCF-5644-43B1-8921-BB3C0ECB3E11}" sibTransId="{2C169238-755E-414B-B03F-234B7A833DFC}"/>
    <dgm:cxn modelId="{91C14D94-A105-467B-9535-710C2C92262D}" type="presOf" srcId="{07C4200D-C2E6-4090-9113-8D76CA429FB6}" destId="{87485CC9-6A5B-495F-895F-8F7289747BEF}" srcOrd="0" destOrd="0" presId="urn:microsoft.com/office/officeart/2008/layout/VerticalCurvedList"/>
    <dgm:cxn modelId="{B5669C9E-73BD-448C-A787-B0A3A271052E}" type="presOf" srcId="{5E3524C5-3485-48CE-BDB2-F79B88DACD95}" destId="{52740294-BEBD-4894-9314-F4C9C1E6FB87}" srcOrd="0" destOrd="0" presId="urn:microsoft.com/office/officeart/2008/layout/VerticalCurvedList"/>
    <dgm:cxn modelId="{CBCC36D9-D4E7-490B-9E3B-B3BF2AF4235D}" type="presOf" srcId="{C5A3AB3E-912B-43CE-A3D4-BBE8EE5310BD}" destId="{6795996C-6428-4551-ACD1-261FB1147AAD}" srcOrd="0" destOrd="0" presId="urn:microsoft.com/office/officeart/2008/layout/VerticalCurvedList"/>
    <dgm:cxn modelId="{EC0E660C-5372-4106-A5E5-0A52B1661389}" type="presParOf" srcId="{52740294-BEBD-4894-9314-F4C9C1E6FB87}" destId="{CE6D8861-4019-4F71-B359-DC958A77368A}" srcOrd="0" destOrd="0" presId="urn:microsoft.com/office/officeart/2008/layout/VerticalCurvedList"/>
    <dgm:cxn modelId="{94936FCA-1A6B-435D-80FA-A7320235853B}" type="presParOf" srcId="{CE6D8861-4019-4F71-B359-DC958A77368A}" destId="{C8D5769C-D2FA-457A-862B-3AF0AD6A5A9E}" srcOrd="0" destOrd="0" presId="urn:microsoft.com/office/officeart/2008/layout/VerticalCurvedList"/>
    <dgm:cxn modelId="{151A7FF7-0263-4E67-AD06-27AFBEFDDA69}" type="presParOf" srcId="{C8D5769C-D2FA-457A-862B-3AF0AD6A5A9E}" destId="{A23739D8-303C-4027-AA26-481E665DD8ED}" srcOrd="0" destOrd="0" presId="urn:microsoft.com/office/officeart/2008/layout/VerticalCurvedList"/>
    <dgm:cxn modelId="{F7988B0A-D14C-46B7-BBE1-6B7181E4E0D9}" type="presParOf" srcId="{C8D5769C-D2FA-457A-862B-3AF0AD6A5A9E}" destId="{87485CC9-6A5B-495F-895F-8F7289747BEF}" srcOrd="1" destOrd="0" presId="urn:microsoft.com/office/officeart/2008/layout/VerticalCurvedList"/>
    <dgm:cxn modelId="{A82D8752-D283-4506-98F2-CF079397778A}" type="presParOf" srcId="{C8D5769C-D2FA-457A-862B-3AF0AD6A5A9E}" destId="{BFCE89ED-C721-4713-80AA-BA9037990CEE}" srcOrd="2" destOrd="0" presId="urn:microsoft.com/office/officeart/2008/layout/VerticalCurvedList"/>
    <dgm:cxn modelId="{43D671C1-BBEF-4547-B61E-CAD6F5E9309E}" type="presParOf" srcId="{C8D5769C-D2FA-457A-862B-3AF0AD6A5A9E}" destId="{4EF0E92D-C654-4502-B3E3-9B44B6261173}" srcOrd="3" destOrd="0" presId="urn:microsoft.com/office/officeart/2008/layout/VerticalCurvedList"/>
    <dgm:cxn modelId="{D62AF5CD-8CB4-428B-BE65-7AE42C737433}" type="presParOf" srcId="{CE6D8861-4019-4F71-B359-DC958A77368A}" destId="{64C98D06-BA0B-4B32-B51A-B2FB74006F9D}" srcOrd="1" destOrd="0" presId="urn:microsoft.com/office/officeart/2008/layout/VerticalCurvedList"/>
    <dgm:cxn modelId="{B8E873F5-6C33-4924-8F27-1F209CB3AA34}" type="presParOf" srcId="{CE6D8861-4019-4F71-B359-DC958A77368A}" destId="{4A463B87-53FF-44A0-A153-FE8623BDB4B7}" srcOrd="2" destOrd="0" presId="urn:microsoft.com/office/officeart/2008/layout/VerticalCurvedList"/>
    <dgm:cxn modelId="{2F49052E-C41D-4034-8FB6-16CC88B43693}" type="presParOf" srcId="{4A463B87-53FF-44A0-A153-FE8623BDB4B7}" destId="{D1493408-15B6-4458-8858-A371F3DE40F8}" srcOrd="0" destOrd="0" presId="urn:microsoft.com/office/officeart/2008/layout/VerticalCurvedList"/>
    <dgm:cxn modelId="{AE2A3CFE-41BC-4176-AE4F-5A452A396B35}" type="presParOf" srcId="{CE6D8861-4019-4F71-B359-DC958A77368A}" destId="{F7DD2752-A1AD-4F4A-86B4-72525E5CB974}" srcOrd="3" destOrd="0" presId="urn:microsoft.com/office/officeart/2008/layout/VerticalCurvedList"/>
    <dgm:cxn modelId="{754D04CC-0F6A-4F69-8848-408CB27E311A}" type="presParOf" srcId="{CE6D8861-4019-4F71-B359-DC958A77368A}" destId="{BFF28E4D-7B8D-410A-96D4-F41AF0D828C0}" srcOrd="4" destOrd="0" presId="urn:microsoft.com/office/officeart/2008/layout/VerticalCurvedList"/>
    <dgm:cxn modelId="{B0ED6C7D-EF8B-407D-8E46-B6B53E510F3D}" type="presParOf" srcId="{BFF28E4D-7B8D-410A-96D4-F41AF0D828C0}" destId="{7982E672-3114-4910-9C89-1EB0435005C7}" srcOrd="0" destOrd="0" presId="urn:microsoft.com/office/officeart/2008/layout/VerticalCurvedList"/>
    <dgm:cxn modelId="{475CC0A7-1F09-4A07-9560-6F497090BA8F}" type="presParOf" srcId="{CE6D8861-4019-4F71-B359-DC958A77368A}" destId="{6795996C-6428-4551-ACD1-261FB1147AAD}" srcOrd="5" destOrd="0" presId="urn:microsoft.com/office/officeart/2008/layout/VerticalCurvedList"/>
    <dgm:cxn modelId="{EAF41FFB-3B50-4AD4-B9BC-909F4EA23097}" type="presParOf" srcId="{CE6D8861-4019-4F71-B359-DC958A77368A}" destId="{41C5CB4D-4C32-484D-874B-B5BB351F5FA3}" srcOrd="6" destOrd="0" presId="urn:microsoft.com/office/officeart/2008/layout/VerticalCurvedList"/>
    <dgm:cxn modelId="{DB602DDC-EFF4-4796-99B7-C448AD45CF22}" type="presParOf" srcId="{41C5CB4D-4C32-484D-874B-B5BB351F5FA3}" destId="{F288B508-C429-42F1-84A0-6190EF2F4852}"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174348-4093-4E41-9768-153A7CD8A5DB}" type="doc">
      <dgm:prSet loTypeId="urn:microsoft.com/office/officeart/2005/8/layout/chevron1" loCatId="process" qsTypeId="urn:microsoft.com/office/officeart/2005/8/quickstyle/3d1" qsCatId="3D" csTypeId="urn:microsoft.com/office/officeart/2005/8/colors/accent1_1" csCatId="accent1" phldr="1"/>
      <dgm:spPr/>
    </dgm:pt>
    <dgm:pt modelId="{A828CD93-A475-48A4-8485-82C3BDFB6FD0}">
      <dgm:prSet phldrT="[Texto]"/>
      <dgm:spPr/>
      <dgm:t>
        <a:bodyPr/>
        <a:lstStyle/>
        <a:p>
          <a:r>
            <a:rPr lang="pt-PT" dirty="0" err="1"/>
            <a:t>Introduction</a:t>
          </a:r>
          <a:endParaRPr lang="pt-PT" dirty="0"/>
        </a:p>
      </dgm:t>
    </dgm:pt>
    <dgm:pt modelId="{8178FC3E-682F-4EE8-9A9B-B5B7CAB8954D}" type="parTrans" cxnId="{9604849D-63D5-4D7E-80CC-73870296D269}">
      <dgm:prSet/>
      <dgm:spPr/>
      <dgm:t>
        <a:bodyPr/>
        <a:lstStyle/>
        <a:p>
          <a:endParaRPr lang="pt-PT"/>
        </a:p>
      </dgm:t>
    </dgm:pt>
    <dgm:pt modelId="{708ABC6B-3D75-4618-96F9-83C5C0C61285}" type="sibTrans" cxnId="{9604849D-63D5-4D7E-80CC-73870296D269}">
      <dgm:prSet/>
      <dgm:spPr/>
      <dgm:t>
        <a:bodyPr/>
        <a:lstStyle/>
        <a:p>
          <a:endParaRPr lang="pt-PT"/>
        </a:p>
      </dgm:t>
    </dgm:pt>
    <dgm:pt modelId="{02E4990D-6AEA-4152-B5C9-40A039B7F4B7}">
      <dgm:prSet phldrT="[Texto]">
        <dgm:style>
          <a:lnRef idx="0">
            <a:schemeClr val="accent5"/>
          </a:lnRef>
          <a:fillRef idx="3">
            <a:schemeClr val="accent5"/>
          </a:fillRef>
          <a:effectRef idx="3">
            <a:schemeClr val="accent5"/>
          </a:effectRef>
          <a:fontRef idx="minor">
            <a:schemeClr val="lt1"/>
          </a:fontRef>
        </dgm:style>
      </dgm:prSet>
      <dgm:spPr/>
      <dgm:t>
        <a:bodyPr/>
        <a:lstStyle/>
        <a:p>
          <a:r>
            <a:rPr lang="pt-PT" dirty="0" err="1"/>
            <a:t>Objectives</a:t>
          </a:r>
          <a:endParaRPr lang="pt-PT" dirty="0"/>
        </a:p>
      </dgm:t>
    </dgm:pt>
    <dgm:pt modelId="{ED7E42BB-1224-4BEB-99C2-79AED53F02AD}" type="parTrans" cxnId="{F4C584F6-34B9-45CC-B20E-0D2688116A78}">
      <dgm:prSet/>
      <dgm:spPr/>
      <dgm:t>
        <a:bodyPr/>
        <a:lstStyle/>
        <a:p>
          <a:endParaRPr lang="pt-PT"/>
        </a:p>
      </dgm:t>
    </dgm:pt>
    <dgm:pt modelId="{9E799568-BAD6-42A7-81A8-2458812AA754}" type="sibTrans" cxnId="{F4C584F6-34B9-45CC-B20E-0D2688116A78}">
      <dgm:prSet/>
      <dgm:spPr/>
      <dgm:t>
        <a:bodyPr/>
        <a:lstStyle/>
        <a:p>
          <a:endParaRPr lang="pt-PT"/>
        </a:p>
      </dgm:t>
    </dgm:pt>
    <dgm:pt modelId="{18E70E60-B6DF-4CF1-9D94-B7EEE472DC5B}">
      <dgm:prSet phldrT="[Texto]"/>
      <dgm:spPr/>
      <dgm:t>
        <a:bodyPr/>
        <a:lstStyle/>
        <a:p>
          <a:r>
            <a:rPr lang="pt-PT" dirty="0"/>
            <a:t>Material </a:t>
          </a:r>
          <a:r>
            <a:rPr lang="pt-PT" dirty="0" err="1"/>
            <a:t>and</a:t>
          </a:r>
          <a:r>
            <a:rPr lang="pt-PT" dirty="0"/>
            <a:t> </a:t>
          </a:r>
          <a:r>
            <a:rPr lang="pt-PT" dirty="0" err="1"/>
            <a:t>methods</a:t>
          </a:r>
          <a:endParaRPr lang="pt-PT" dirty="0"/>
        </a:p>
      </dgm:t>
    </dgm:pt>
    <dgm:pt modelId="{028FA6A4-9312-450C-94D5-103CDCEB1EF5}" type="parTrans" cxnId="{A3ABF29E-CDBB-4EBC-9F85-AF1FE2C51438}">
      <dgm:prSet/>
      <dgm:spPr/>
      <dgm:t>
        <a:bodyPr/>
        <a:lstStyle/>
        <a:p>
          <a:endParaRPr lang="pt-PT"/>
        </a:p>
      </dgm:t>
    </dgm:pt>
    <dgm:pt modelId="{FD73E829-2368-42FB-A630-A31DC7389A4E}" type="sibTrans" cxnId="{A3ABF29E-CDBB-4EBC-9F85-AF1FE2C51438}">
      <dgm:prSet/>
      <dgm:spPr/>
      <dgm:t>
        <a:bodyPr/>
        <a:lstStyle/>
        <a:p>
          <a:endParaRPr lang="pt-PT"/>
        </a:p>
      </dgm:t>
    </dgm:pt>
    <dgm:pt modelId="{7FD3EFCA-8436-43F2-AB5C-B0455D994EC1}">
      <dgm:prSet phldrT="[Texto]"/>
      <dgm:spPr/>
      <dgm:t>
        <a:bodyPr/>
        <a:lstStyle/>
        <a:p>
          <a:r>
            <a:rPr lang="pt-PT" dirty="0" err="1"/>
            <a:t>Results</a:t>
          </a:r>
          <a:r>
            <a:rPr lang="pt-PT" dirty="0"/>
            <a:t> </a:t>
          </a:r>
          <a:r>
            <a:rPr lang="pt-PT" dirty="0" err="1"/>
            <a:t>and</a:t>
          </a:r>
          <a:r>
            <a:rPr lang="pt-PT" dirty="0"/>
            <a:t> </a:t>
          </a:r>
          <a:r>
            <a:rPr lang="pt-PT" dirty="0" err="1"/>
            <a:t>discussion</a:t>
          </a:r>
          <a:endParaRPr lang="pt-PT" dirty="0"/>
        </a:p>
      </dgm:t>
    </dgm:pt>
    <dgm:pt modelId="{60F49C4A-B370-4C1B-B227-979B9F3FC94D}" type="parTrans" cxnId="{D93E5F04-88C0-4F44-8858-FA2F0D99A899}">
      <dgm:prSet/>
      <dgm:spPr/>
      <dgm:t>
        <a:bodyPr/>
        <a:lstStyle/>
        <a:p>
          <a:endParaRPr lang="pt-PT"/>
        </a:p>
      </dgm:t>
    </dgm:pt>
    <dgm:pt modelId="{DFB22A40-4E04-47DA-8368-8398F1CE8D7B}" type="sibTrans" cxnId="{D93E5F04-88C0-4F44-8858-FA2F0D99A899}">
      <dgm:prSet/>
      <dgm:spPr/>
      <dgm:t>
        <a:bodyPr/>
        <a:lstStyle/>
        <a:p>
          <a:endParaRPr lang="pt-PT"/>
        </a:p>
      </dgm:t>
    </dgm:pt>
    <dgm:pt modelId="{57558729-E2D4-449C-9B3C-DB021E6E8DBD}">
      <dgm:prSet phldrT="[Texto]"/>
      <dgm:spPr/>
      <dgm:t>
        <a:bodyPr/>
        <a:lstStyle/>
        <a:p>
          <a:r>
            <a:rPr lang="pt-PT" dirty="0" err="1"/>
            <a:t>Conclusions</a:t>
          </a:r>
          <a:endParaRPr lang="pt-PT" dirty="0"/>
        </a:p>
      </dgm:t>
    </dgm:pt>
    <dgm:pt modelId="{AFAD68BE-AEF3-43CB-A028-D50AE85BF254}" type="parTrans" cxnId="{A956866B-A2C9-4077-898D-9C8AB1C5FB51}">
      <dgm:prSet/>
      <dgm:spPr/>
      <dgm:t>
        <a:bodyPr/>
        <a:lstStyle/>
        <a:p>
          <a:endParaRPr lang="pt-PT"/>
        </a:p>
      </dgm:t>
    </dgm:pt>
    <dgm:pt modelId="{F446446C-A6D2-43DB-916F-A81EDDBBE963}" type="sibTrans" cxnId="{A956866B-A2C9-4077-898D-9C8AB1C5FB51}">
      <dgm:prSet/>
      <dgm:spPr/>
      <dgm:t>
        <a:bodyPr/>
        <a:lstStyle/>
        <a:p>
          <a:endParaRPr lang="pt-PT"/>
        </a:p>
      </dgm:t>
    </dgm:pt>
    <dgm:pt modelId="{8F22D725-4752-45E9-97C3-79BFB195D8FC}" type="pres">
      <dgm:prSet presAssocID="{D5174348-4093-4E41-9768-153A7CD8A5DB}" presName="Name0" presStyleCnt="0">
        <dgm:presLayoutVars>
          <dgm:dir/>
          <dgm:animLvl val="lvl"/>
          <dgm:resizeHandles val="exact"/>
        </dgm:presLayoutVars>
      </dgm:prSet>
      <dgm:spPr/>
    </dgm:pt>
    <dgm:pt modelId="{C4656598-ECE6-435E-BE29-74DC87473083}" type="pres">
      <dgm:prSet presAssocID="{A828CD93-A475-48A4-8485-82C3BDFB6FD0}" presName="parTxOnly" presStyleLbl="node1" presStyleIdx="0" presStyleCnt="5">
        <dgm:presLayoutVars>
          <dgm:chMax val="0"/>
          <dgm:chPref val="0"/>
          <dgm:bulletEnabled val="1"/>
        </dgm:presLayoutVars>
      </dgm:prSet>
      <dgm:spPr/>
    </dgm:pt>
    <dgm:pt modelId="{9E175703-88C9-4BED-8C94-409079FE06AA}" type="pres">
      <dgm:prSet presAssocID="{708ABC6B-3D75-4618-96F9-83C5C0C61285}" presName="parTxOnlySpace" presStyleCnt="0"/>
      <dgm:spPr/>
    </dgm:pt>
    <dgm:pt modelId="{C744C04B-6E33-4C2A-BF18-E0B4D74BBB7C}" type="pres">
      <dgm:prSet presAssocID="{02E4990D-6AEA-4152-B5C9-40A039B7F4B7}" presName="parTxOnly" presStyleLbl="node1" presStyleIdx="1" presStyleCnt="5">
        <dgm:presLayoutVars>
          <dgm:chMax val="0"/>
          <dgm:chPref val="0"/>
          <dgm:bulletEnabled val="1"/>
        </dgm:presLayoutVars>
      </dgm:prSet>
      <dgm:spPr/>
    </dgm:pt>
    <dgm:pt modelId="{0FE46D0D-362E-4553-902A-4EA6AFECEF32}" type="pres">
      <dgm:prSet presAssocID="{9E799568-BAD6-42A7-81A8-2458812AA754}" presName="parTxOnlySpace" presStyleCnt="0"/>
      <dgm:spPr/>
    </dgm:pt>
    <dgm:pt modelId="{FC045CA5-0A20-462E-99F4-37B5732F4C8D}" type="pres">
      <dgm:prSet presAssocID="{18E70E60-B6DF-4CF1-9D94-B7EEE472DC5B}" presName="parTxOnly" presStyleLbl="node1" presStyleIdx="2" presStyleCnt="5">
        <dgm:presLayoutVars>
          <dgm:chMax val="0"/>
          <dgm:chPref val="0"/>
          <dgm:bulletEnabled val="1"/>
        </dgm:presLayoutVars>
      </dgm:prSet>
      <dgm:spPr/>
    </dgm:pt>
    <dgm:pt modelId="{010E96F8-F134-4CD6-AFCE-3C68A77C546F}" type="pres">
      <dgm:prSet presAssocID="{FD73E829-2368-42FB-A630-A31DC7389A4E}" presName="parTxOnlySpace" presStyleCnt="0"/>
      <dgm:spPr/>
    </dgm:pt>
    <dgm:pt modelId="{3D9F8193-A756-4D2D-B26F-05E5B2E4BA5B}" type="pres">
      <dgm:prSet presAssocID="{7FD3EFCA-8436-43F2-AB5C-B0455D994EC1}" presName="parTxOnly" presStyleLbl="node1" presStyleIdx="3" presStyleCnt="5">
        <dgm:presLayoutVars>
          <dgm:chMax val="0"/>
          <dgm:chPref val="0"/>
          <dgm:bulletEnabled val="1"/>
        </dgm:presLayoutVars>
      </dgm:prSet>
      <dgm:spPr/>
    </dgm:pt>
    <dgm:pt modelId="{0E9F081E-597C-4CD6-AE38-EA5125D593C1}" type="pres">
      <dgm:prSet presAssocID="{DFB22A40-4E04-47DA-8368-8398F1CE8D7B}" presName="parTxOnlySpace" presStyleCnt="0"/>
      <dgm:spPr/>
    </dgm:pt>
    <dgm:pt modelId="{76FBEF0C-7FE0-48D3-98DB-765FDC845CF0}" type="pres">
      <dgm:prSet presAssocID="{57558729-E2D4-449C-9B3C-DB021E6E8DBD}" presName="parTxOnly" presStyleLbl="node1" presStyleIdx="4" presStyleCnt="5" custLinFactNeighborX="1124">
        <dgm:presLayoutVars>
          <dgm:chMax val="0"/>
          <dgm:chPref val="0"/>
          <dgm:bulletEnabled val="1"/>
        </dgm:presLayoutVars>
      </dgm:prSet>
      <dgm:spPr/>
    </dgm:pt>
  </dgm:ptLst>
  <dgm:cxnLst>
    <dgm:cxn modelId="{D93E5F04-88C0-4F44-8858-FA2F0D99A899}" srcId="{D5174348-4093-4E41-9768-153A7CD8A5DB}" destId="{7FD3EFCA-8436-43F2-AB5C-B0455D994EC1}" srcOrd="3" destOrd="0" parTransId="{60F49C4A-B370-4C1B-B227-979B9F3FC94D}" sibTransId="{DFB22A40-4E04-47DA-8368-8398F1CE8D7B}"/>
    <dgm:cxn modelId="{A956866B-A2C9-4077-898D-9C8AB1C5FB51}" srcId="{D5174348-4093-4E41-9768-153A7CD8A5DB}" destId="{57558729-E2D4-449C-9B3C-DB021E6E8DBD}" srcOrd="4" destOrd="0" parTransId="{AFAD68BE-AEF3-43CB-A028-D50AE85BF254}" sibTransId="{F446446C-A6D2-43DB-916F-A81EDDBBE963}"/>
    <dgm:cxn modelId="{9184F353-C4DC-4C0B-8008-396DA4620776}" type="presOf" srcId="{02E4990D-6AEA-4152-B5C9-40A039B7F4B7}" destId="{C744C04B-6E33-4C2A-BF18-E0B4D74BBB7C}" srcOrd="0" destOrd="0" presId="urn:microsoft.com/office/officeart/2005/8/layout/chevron1"/>
    <dgm:cxn modelId="{F2952357-7C69-4A56-B908-86B050D72420}" type="presOf" srcId="{D5174348-4093-4E41-9768-153A7CD8A5DB}" destId="{8F22D725-4752-45E9-97C3-79BFB195D8FC}" srcOrd="0" destOrd="0" presId="urn:microsoft.com/office/officeart/2005/8/layout/chevron1"/>
    <dgm:cxn modelId="{86007C7D-7EA3-4469-9E16-9F6E36E02D73}" type="presOf" srcId="{7FD3EFCA-8436-43F2-AB5C-B0455D994EC1}" destId="{3D9F8193-A756-4D2D-B26F-05E5B2E4BA5B}" srcOrd="0" destOrd="0" presId="urn:microsoft.com/office/officeart/2005/8/layout/chevron1"/>
    <dgm:cxn modelId="{9604849D-63D5-4D7E-80CC-73870296D269}" srcId="{D5174348-4093-4E41-9768-153A7CD8A5DB}" destId="{A828CD93-A475-48A4-8485-82C3BDFB6FD0}" srcOrd="0" destOrd="0" parTransId="{8178FC3E-682F-4EE8-9A9B-B5B7CAB8954D}" sibTransId="{708ABC6B-3D75-4618-96F9-83C5C0C61285}"/>
    <dgm:cxn modelId="{A3ABF29E-CDBB-4EBC-9F85-AF1FE2C51438}" srcId="{D5174348-4093-4E41-9768-153A7CD8A5DB}" destId="{18E70E60-B6DF-4CF1-9D94-B7EEE472DC5B}" srcOrd="2" destOrd="0" parTransId="{028FA6A4-9312-450C-94D5-103CDCEB1EF5}" sibTransId="{FD73E829-2368-42FB-A630-A31DC7389A4E}"/>
    <dgm:cxn modelId="{D4E6449F-CD6D-425E-8CD9-77E4B9947470}" type="presOf" srcId="{18E70E60-B6DF-4CF1-9D94-B7EEE472DC5B}" destId="{FC045CA5-0A20-462E-99F4-37B5732F4C8D}" srcOrd="0" destOrd="0" presId="urn:microsoft.com/office/officeart/2005/8/layout/chevron1"/>
    <dgm:cxn modelId="{A21039C2-4B93-4709-925B-D435FDEC00A2}" type="presOf" srcId="{A828CD93-A475-48A4-8485-82C3BDFB6FD0}" destId="{C4656598-ECE6-435E-BE29-74DC87473083}" srcOrd="0" destOrd="0" presId="urn:microsoft.com/office/officeart/2005/8/layout/chevron1"/>
    <dgm:cxn modelId="{F4C584F6-34B9-45CC-B20E-0D2688116A78}" srcId="{D5174348-4093-4E41-9768-153A7CD8A5DB}" destId="{02E4990D-6AEA-4152-B5C9-40A039B7F4B7}" srcOrd="1" destOrd="0" parTransId="{ED7E42BB-1224-4BEB-99C2-79AED53F02AD}" sibTransId="{9E799568-BAD6-42A7-81A8-2458812AA754}"/>
    <dgm:cxn modelId="{011FF5FA-ED2D-4A75-8CEB-46EC041452D8}" type="presOf" srcId="{57558729-E2D4-449C-9B3C-DB021E6E8DBD}" destId="{76FBEF0C-7FE0-48D3-98DB-765FDC845CF0}" srcOrd="0" destOrd="0" presId="urn:microsoft.com/office/officeart/2005/8/layout/chevron1"/>
    <dgm:cxn modelId="{BBBA6DA5-2066-4A07-B321-0617BC501C2A}" type="presParOf" srcId="{8F22D725-4752-45E9-97C3-79BFB195D8FC}" destId="{C4656598-ECE6-435E-BE29-74DC87473083}" srcOrd="0" destOrd="0" presId="urn:microsoft.com/office/officeart/2005/8/layout/chevron1"/>
    <dgm:cxn modelId="{BBC0F854-05B7-40BC-9D41-2508507DD06F}" type="presParOf" srcId="{8F22D725-4752-45E9-97C3-79BFB195D8FC}" destId="{9E175703-88C9-4BED-8C94-409079FE06AA}" srcOrd="1" destOrd="0" presId="urn:microsoft.com/office/officeart/2005/8/layout/chevron1"/>
    <dgm:cxn modelId="{858B6452-546A-441D-9E03-7F56B2BF045F}" type="presParOf" srcId="{8F22D725-4752-45E9-97C3-79BFB195D8FC}" destId="{C744C04B-6E33-4C2A-BF18-E0B4D74BBB7C}" srcOrd="2" destOrd="0" presId="urn:microsoft.com/office/officeart/2005/8/layout/chevron1"/>
    <dgm:cxn modelId="{6CE7FAD8-3BE6-470B-B4EA-F3D9B558F7AA}" type="presParOf" srcId="{8F22D725-4752-45E9-97C3-79BFB195D8FC}" destId="{0FE46D0D-362E-4553-902A-4EA6AFECEF32}" srcOrd="3" destOrd="0" presId="urn:microsoft.com/office/officeart/2005/8/layout/chevron1"/>
    <dgm:cxn modelId="{E8524AC5-00F9-4309-B73F-647F52026CD4}" type="presParOf" srcId="{8F22D725-4752-45E9-97C3-79BFB195D8FC}" destId="{FC045CA5-0A20-462E-99F4-37B5732F4C8D}" srcOrd="4" destOrd="0" presId="urn:microsoft.com/office/officeart/2005/8/layout/chevron1"/>
    <dgm:cxn modelId="{D85EB3F7-C134-4CEC-8DFD-0EB185A5BE3D}" type="presParOf" srcId="{8F22D725-4752-45E9-97C3-79BFB195D8FC}" destId="{010E96F8-F134-4CD6-AFCE-3C68A77C546F}" srcOrd="5" destOrd="0" presId="urn:microsoft.com/office/officeart/2005/8/layout/chevron1"/>
    <dgm:cxn modelId="{30F687FF-616A-4EC4-8E40-94CBCAD523BD}" type="presParOf" srcId="{8F22D725-4752-45E9-97C3-79BFB195D8FC}" destId="{3D9F8193-A756-4D2D-B26F-05E5B2E4BA5B}" srcOrd="6" destOrd="0" presId="urn:microsoft.com/office/officeart/2005/8/layout/chevron1"/>
    <dgm:cxn modelId="{C6B4018F-92F7-47AE-9BE5-072D1C0C3CF3}" type="presParOf" srcId="{8F22D725-4752-45E9-97C3-79BFB195D8FC}" destId="{0E9F081E-597C-4CD6-AE38-EA5125D593C1}" srcOrd="7" destOrd="0" presId="urn:microsoft.com/office/officeart/2005/8/layout/chevron1"/>
    <dgm:cxn modelId="{496CF8B6-3D6B-48A0-8E64-7F89417342F7}" type="presParOf" srcId="{8F22D725-4752-45E9-97C3-79BFB195D8FC}" destId="{76FBEF0C-7FE0-48D3-98DB-765FDC845CF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A85408B-C126-4CB7-95B3-530CB71C1FF6}"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pt-PT"/>
        </a:p>
      </dgm:t>
    </dgm:pt>
    <dgm:pt modelId="{5B439C3B-8E70-4A22-87BE-0D37D6996784}">
      <dgm:prSet phldrT="[Texto]"/>
      <dgm:spPr/>
      <dgm:t>
        <a:bodyPr/>
        <a:lstStyle/>
        <a:p>
          <a:r>
            <a:rPr lang="en-US" dirty="0"/>
            <a:t>(1) to characterize the plants</a:t>
          </a:r>
          <a:endParaRPr lang="pt-PT" dirty="0"/>
        </a:p>
      </dgm:t>
    </dgm:pt>
    <dgm:pt modelId="{9736468F-495F-4C91-B9C3-2702512D8A28}" type="parTrans" cxnId="{B03C5376-0231-4F9B-8BD6-375C561CE75B}">
      <dgm:prSet/>
      <dgm:spPr/>
      <dgm:t>
        <a:bodyPr/>
        <a:lstStyle/>
        <a:p>
          <a:endParaRPr lang="pt-PT"/>
        </a:p>
      </dgm:t>
    </dgm:pt>
    <dgm:pt modelId="{BD651AF0-AA66-4FED-9592-79BCB9DF6F63}" type="sibTrans" cxnId="{B03C5376-0231-4F9B-8BD6-375C561CE75B}">
      <dgm:prSet/>
      <dgm:spPr/>
      <dgm:t>
        <a:bodyPr/>
        <a:lstStyle/>
        <a:p>
          <a:endParaRPr lang="pt-PT"/>
        </a:p>
      </dgm:t>
    </dgm:pt>
    <dgm:pt modelId="{88E87188-C3AA-48CC-8108-8AEC8D575697}">
      <dgm:prSet phldrT="[Texto]"/>
      <dgm:spPr/>
      <dgm:t>
        <a:bodyPr/>
        <a:lstStyle/>
        <a:p>
          <a:r>
            <a:rPr lang="en-US" dirty="0"/>
            <a:t>(2) to evaluate the production and application of NaCl plant extracts in CFD process</a:t>
          </a:r>
          <a:endParaRPr lang="pt-PT" dirty="0"/>
        </a:p>
      </dgm:t>
    </dgm:pt>
    <dgm:pt modelId="{81198CE4-65FB-4EB8-A055-EC3388324F5A}" type="parTrans" cxnId="{770D182F-3C09-442F-894B-64AEAE7C38BB}">
      <dgm:prSet/>
      <dgm:spPr/>
      <dgm:t>
        <a:bodyPr/>
        <a:lstStyle/>
        <a:p>
          <a:endParaRPr lang="pt-PT"/>
        </a:p>
      </dgm:t>
    </dgm:pt>
    <dgm:pt modelId="{2B3448AC-D8F9-49B4-A841-13A01905F38E}" type="sibTrans" cxnId="{770D182F-3C09-442F-894B-64AEAE7C38BB}">
      <dgm:prSet/>
      <dgm:spPr/>
      <dgm:t>
        <a:bodyPr/>
        <a:lstStyle/>
        <a:p>
          <a:endParaRPr lang="pt-PT"/>
        </a:p>
      </dgm:t>
    </dgm:pt>
    <dgm:pt modelId="{433B2010-5B3F-40A8-832F-DB308211A8E0}">
      <dgm:prSet phldrT="[Texto]"/>
      <dgm:spPr/>
      <dgm:t>
        <a:bodyPr/>
        <a:lstStyle/>
        <a:p>
          <a:r>
            <a:rPr lang="en-US" dirty="0"/>
            <a:t>(3) to evaluate the effect of microfiltration in WW treatment</a:t>
          </a:r>
          <a:endParaRPr lang="pt-PT" dirty="0"/>
        </a:p>
      </dgm:t>
    </dgm:pt>
    <dgm:pt modelId="{3A59C7A3-7D8E-4031-BC8D-45E31302D380}" type="parTrans" cxnId="{91E521BB-7E77-48A7-884A-7218CB38F47F}">
      <dgm:prSet/>
      <dgm:spPr/>
      <dgm:t>
        <a:bodyPr/>
        <a:lstStyle/>
        <a:p>
          <a:endParaRPr lang="pt-PT"/>
        </a:p>
      </dgm:t>
    </dgm:pt>
    <dgm:pt modelId="{A18EB847-DE2C-44EC-8867-6A8912993C36}" type="sibTrans" cxnId="{91E521BB-7E77-48A7-884A-7218CB38F47F}">
      <dgm:prSet/>
      <dgm:spPr/>
      <dgm:t>
        <a:bodyPr/>
        <a:lstStyle/>
        <a:p>
          <a:endParaRPr lang="pt-PT"/>
        </a:p>
      </dgm:t>
    </dgm:pt>
    <dgm:pt modelId="{8612A6D3-8837-46A5-9B98-8D6FC2BF3702}">
      <dgm:prSet phldrT="[Texto]"/>
      <dgm:spPr/>
      <dgm:t>
        <a:bodyPr/>
        <a:lstStyle/>
        <a:p>
          <a:r>
            <a:rPr lang="en-US" dirty="0"/>
            <a:t>(4) to study the effect of CFD process in microfiltration enhancement and cost reduction</a:t>
          </a:r>
          <a:endParaRPr lang="pt-PT" dirty="0"/>
        </a:p>
      </dgm:t>
    </dgm:pt>
    <dgm:pt modelId="{6D9D82DE-FD0D-40F1-B8EE-42C6883A0B9A}" type="parTrans" cxnId="{99664F74-3256-4704-9A9B-A996F2823A9F}">
      <dgm:prSet/>
      <dgm:spPr/>
      <dgm:t>
        <a:bodyPr/>
        <a:lstStyle/>
        <a:p>
          <a:endParaRPr lang="pt-PT"/>
        </a:p>
      </dgm:t>
    </dgm:pt>
    <dgm:pt modelId="{9A022235-3756-485F-90A6-81A6A1A29F75}" type="sibTrans" cxnId="{99664F74-3256-4704-9A9B-A996F2823A9F}">
      <dgm:prSet/>
      <dgm:spPr/>
      <dgm:t>
        <a:bodyPr/>
        <a:lstStyle/>
        <a:p>
          <a:endParaRPr lang="pt-PT"/>
        </a:p>
      </dgm:t>
    </dgm:pt>
    <dgm:pt modelId="{274F62E8-278E-45E8-8A20-753F3A9054CF}" type="pres">
      <dgm:prSet presAssocID="{BA85408B-C126-4CB7-95B3-530CB71C1FF6}" presName="Name0" presStyleCnt="0">
        <dgm:presLayoutVars>
          <dgm:chMax val="7"/>
          <dgm:chPref val="7"/>
          <dgm:dir/>
        </dgm:presLayoutVars>
      </dgm:prSet>
      <dgm:spPr/>
    </dgm:pt>
    <dgm:pt modelId="{1CFF5599-F221-443B-960E-4E4EF10F6E31}" type="pres">
      <dgm:prSet presAssocID="{BA85408B-C126-4CB7-95B3-530CB71C1FF6}" presName="Name1" presStyleCnt="0"/>
      <dgm:spPr/>
    </dgm:pt>
    <dgm:pt modelId="{6CF96A86-142D-47FC-B040-52E54DF6FA8A}" type="pres">
      <dgm:prSet presAssocID="{BA85408B-C126-4CB7-95B3-530CB71C1FF6}" presName="cycle" presStyleCnt="0"/>
      <dgm:spPr/>
    </dgm:pt>
    <dgm:pt modelId="{6BA1BB54-0778-46E8-B93F-762D9B0F1DAD}" type="pres">
      <dgm:prSet presAssocID="{BA85408B-C126-4CB7-95B3-530CB71C1FF6}" presName="srcNode" presStyleLbl="node1" presStyleIdx="0" presStyleCnt="4"/>
      <dgm:spPr/>
    </dgm:pt>
    <dgm:pt modelId="{754883BA-FE75-4D0A-9807-663988D022E5}" type="pres">
      <dgm:prSet presAssocID="{BA85408B-C126-4CB7-95B3-530CB71C1FF6}" presName="conn" presStyleLbl="parChTrans1D2" presStyleIdx="0" presStyleCnt="1"/>
      <dgm:spPr/>
    </dgm:pt>
    <dgm:pt modelId="{FBC6C6C7-BEAE-4A78-8378-90483B5C9E8F}" type="pres">
      <dgm:prSet presAssocID="{BA85408B-C126-4CB7-95B3-530CB71C1FF6}" presName="extraNode" presStyleLbl="node1" presStyleIdx="0" presStyleCnt="4"/>
      <dgm:spPr/>
    </dgm:pt>
    <dgm:pt modelId="{D04F64C5-CB8D-401D-B611-A98E7E2DB106}" type="pres">
      <dgm:prSet presAssocID="{BA85408B-C126-4CB7-95B3-530CB71C1FF6}" presName="dstNode" presStyleLbl="node1" presStyleIdx="0" presStyleCnt="4"/>
      <dgm:spPr/>
    </dgm:pt>
    <dgm:pt modelId="{AB4948AC-8391-4916-A03E-2F5405541C23}" type="pres">
      <dgm:prSet presAssocID="{5B439C3B-8E70-4A22-87BE-0D37D6996784}" presName="text_1" presStyleLbl="node1" presStyleIdx="0" presStyleCnt="4">
        <dgm:presLayoutVars>
          <dgm:bulletEnabled val="1"/>
        </dgm:presLayoutVars>
      </dgm:prSet>
      <dgm:spPr/>
    </dgm:pt>
    <dgm:pt modelId="{9C098948-C884-4B74-A250-D6F0F4E00ABB}" type="pres">
      <dgm:prSet presAssocID="{5B439C3B-8E70-4A22-87BE-0D37D6996784}" presName="accent_1" presStyleCnt="0"/>
      <dgm:spPr/>
    </dgm:pt>
    <dgm:pt modelId="{7B1CDB27-E9F7-4DD8-841A-91EDE02825ED}" type="pres">
      <dgm:prSet presAssocID="{5B439C3B-8E70-4A22-87BE-0D37D6996784}" presName="accentRepeatNode" presStyleLbl="solidFgAcc1" presStyleIdx="0" presStyleCnt="4"/>
      <dgm:spPr>
        <a:blipFill rotWithShape="0">
          <a:blip xmlns:r="http://schemas.openxmlformats.org/officeDocument/2006/relationships" r:embed="rId1"/>
          <a:srcRect/>
          <a:stretch>
            <a:fillRect l="-25000" r="-25000"/>
          </a:stretch>
        </a:blipFill>
      </dgm:spPr>
    </dgm:pt>
    <dgm:pt modelId="{C86FE123-30A6-4011-8407-17099B40F0C2}" type="pres">
      <dgm:prSet presAssocID="{88E87188-C3AA-48CC-8108-8AEC8D575697}" presName="text_2" presStyleLbl="node1" presStyleIdx="1" presStyleCnt="4">
        <dgm:presLayoutVars>
          <dgm:bulletEnabled val="1"/>
        </dgm:presLayoutVars>
      </dgm:prSet>
      <dgm:spPr/>
    </dgm:pt>
    <dgm:pt modelId="{D717E478-F1E9-4917-B0E5-3AD686235D7A}" type="pres">
      <dgm:prSet presAssocID="{88E87188-C3AA-48CC-8108-8AEC8D575697}" presName="accent_2" presStyleCnt="0"/>
      <dgm:spPr/>
    </dgm:pt>
    <dgm:pt modelId="{F67D518A-C4E6-499E-8174-4184704B39C4}" type="pres">
      <dgm:prSet presAssocID="{88E87188-C3AA-48CC-8108-8AEC8D575697}" presName="accentRepeatNode" presStyleLbl="solidFgAcc1" presStyleIdx="1" presStyleCnt="4"/>
      <dgm:spPr>
        <a:blipFill rotWithShape="0">
          <a:blip xmlns:r="http://schemas.openxmlformats.org/officeDocument/2006/relationships" r:embed="rId2"/>
          <a:srcRect/>
          <a:stretch>
            <a:fillRect l="-25000" r="-25000"/>
          </a:stretch>
        </a:blipFill>
      </dgm:spPr>
    </dgm:pt>
    <dgm:pt modelId="{851D19AD-1AED-48DA-8D26-47409EC993D1}" type="pres">
      <dgm:prSet presAssocID="{433B2010-5B3F-40A8-832F-DB308211A8E0}" presName="text_3" presStyleLbl="node1" presStyleIdx="2" presStyleCnt="4">
        <dgm:presLayoutVars>
          <dgm:bulletEnabled val="1"/>
        </dgm:presLayoutVars>
      </dgm:prSet>
      <dgm:spPr/>
    </dgm:pt>
    <dgm:pt modelId="{CF20A39F-651B-4B61-BEDA-C70E661B8EF0}" type="pres">
      <dgm:prSet presAssocID="{433B2010-5B3F-40A8-832F-DB308211A8E0}" presName="accent_3" presStyleCnt="0"/>
      <dgm:spPr/>
    </dgm:pt>
    <dgm:pt modelId="{05638D30-B774-4C6A-88A1-1CA81C4A1FAC}" type="pres">
      <dgm:prSet presAssocID="{433B2010-5B3F-40A8-832F-DB308211A8E0}" presName="accentRepeatNode" presStyleLbl="solidFgAcc1" presStyleIdx="2" presStyleCnt="4"/>
      <dgm:spPr>
        <a:blipFill rotWithShape="0">
          <a:blip xmlns:r="http://schemas.openxmlformats.org/officeDocument/2006/relationships" r:embed="rId3"/>
          <a:srcRect/>
          <a:stretch>
            <a:fillRect l="-25000" r="-25000"/>
          </a:stretch>
        </a:blipFill>
      </dgm:spPr>
    </dgm:pt>
    <dgm:pt modelId="{D1C8D501-4976-4115-8B39-9A36F2F8476D}" type="pres">
      <dgm:prSet presAssocID="{8612A6D3-8837-46A5-9B98-8D6FC2BF3702}" presName="text_4" presStyleLbl="node1" presStyleIdx="3" presStyleCnt="4">
        <dgm:presLayoutVars>
          <dgm:bulletEnabled val="1"/>
        </dgm:presLayoutVars>
      </dgm:prSet>
      <dgm:spPr/>
    </dgm:pt>
    <dgm:pt modelId="{C993E974-D678-4F4E-8564-466D5EA14AE9}" type="pres">
      <dgm:prSet presAssocID="{8612A6D3-8837-46A5-9B98-8D6FC2BF3702}" presName="accent_4" presStyleCnt="0"/>
      <dgm:spPr/>
    </dgm:pt>
    <dgm:pt modelId="{2F1FC775-32D8-443C-9C50-ED5237FF80F8}" type="pres">
      <dgm:prSet presAssocID="{8612A6D3-8837-46A5-9B98-8D6FC2BF3702}" presName="accentRepeatNode" presStyleLbl="solidFgAcc1" presStyleIdx="3" presStyleCnt="4"/>
      <dgm:spPr>
        <a:blipFill rotWithShape="0">
          <a:blip xmlns:r="http://schemas.openxmlformats.org/officeDocument/2006/relationships" r:embed="rId4"/>
          <a:srcRect/>
          <a:stretch>
            <a:fillRect l="-25000" r="-25000"/>
          </a:stretch>
        </a:blipFill>
      </dgm:spPr>
    </dgm:pt>
  </dgm:ptLst>
  <dgm:cxnLst>
    <dgm:cxn modelId="{11B72604-682A-4DA7-A07D-349CF06AB1B2}" type="presOf" srcId="{8612A6D3-8837-46A5-9B98-8D6FC2BF3702}" destId="{D1C8D501-4976-4115-8B39-9A36F2F8476D}" srcOrd="0" destOrd="0" presId="urn:microsoft.com/office/officeart/2008/layout/VerticalCurvedList"/>
    <dgm:cxn modelId="{770D182F-3C09-442F-894B-64AEAE7C38BB}" srcId="{BA85408B-C126-4CB7-95B3-530CB71C1FF6}" destId="{88E87188-C3AA-48CC-8108-8AEC8D575697}" srcOrd="1" destOrd="0" parTransId="{81198CE4-65FB-4EB8-A055-EC3388324F5A}" sibTransId="{2B3448AC-D8F9-49B4-A841-13A01905F38E}"/>
    <dgm:cxn modelId="{7A4E0730-4F9E-4173-8B17-A09E89CC9B81}" type="presOf" srcId="{BD651AF0-AA66-4FED-9592-79BCB9DF6F63}" destId="{754883BA-FE75-4D0A-9807-663988D022E5}" srcOrd="0" destOrd="0" presId="urn:microsoft.com/office/officeart/2008/layout/VerticalCurvedList"/>
    <dgm:cxn modelId="{99664F74-3256-4704-9A9B-A996F2823A9F}" srcId="{BA85408B-C126-4CB7-95B3-530CB71C1FF6}" destId="{8612A6D3-8837-46A5-9B98-8D6FC2BF3702}" srcOrd="3" destOrd="0" parTransId="{6D9D82DE-FD0D-40F1-B8EE-42C6883A0B9A}" sibTransId="{9A022235-3756-485F-90A6-81A6A1A29F75}"/>
    <dgm:cxn modelId="{B03C5376-0231-4F9B-8BD6-375C561CE75B}" srcId="{BA85408B-C126-4CB7-95B3-530CB71C1FF6}" destId="{5B439C3B-8E70-4A22-87BE-0D37D6996784}" srcOrd="0" destOrd="0" parTransId="{9736468F-495F-4C91-B9C3-2702512D8A28}" sibTransId="{BD651AF0-AA66-4FED-9592-79BCB9DF6F63}"/>
    <dgm:cxn modelId="{5C90A4AC-B769-4722-8915-EF50C19B9FB0}" type="presOf" srcId="{88E87188-C3AA-48CC-8108-8AEC8D575697}" destId="{C86FE123-30A6-4011-8407-17099B40F0C2}" srcOrd="0" destOrd="0" presId="urn:microsoft.com/office/officeart/2008/layout/VerticalCurvedList"/>
    <dgm:cxn modelId="{91E521BB-7E77-48A7-884A-7218CB38F47F}" srcId="{BA85408B-C126-4CB7-95B3-530CB71C1FF6}" destId="{433B2010-5B3F-40A8-832F-DB308211A8E0}" srcOrd="2" destOrd="0" parTransId="{3A59C7A3-7D8E-4031-BC8D-45E31302D380}" sibTransId="{A18EB847-DE2C-44EC-8867-6A8912993C36}"/>
    <dgm:cxn modelId="{F28FEEC7-B9CC-4EBC-B025-50EFFCCB75FD}" type="presOf" srcId="{433B2010-5B3F-40A8-832F-DB308211A8E0}" destId="{851D19AD-1AED-48DA-8D26-47409EC993D1}" srcOrd="0" destOrd="0" presId="urn:microsoft.com/office/officeart/2008/layout/VerticalCurvedList"/>
    <dgm:cxn modelId="{F9D8E6C9-9B81-498A-BB07-F49EAECFCBB3}" type="presOf" srcId="{BA85408B-C126-4CB7-95B3-530CB71C1FF6}" destId="{274F62E8-278E-45E8-8A20-753F3A9054CF}" srcOrd="0" destOrd="0" presId="urn:microsoft.com/office/officeart/2008/layout/VerticalCurvedList"/>
    <dgm:cxn modelId="{CAE112D0-FF67-4E1B-B334-C956D40D5961}" type="presOf" srcId="{5B439C3B-8E70-4A22-87BE-0D37D6996784}" destId="{AB4948AC-8391-4916-A03E-2F5405541C23}" srcOrd="0" destOrd="0" presId="urn:microsoft.com/office/officeart/2008/layout/VerticalCurvedList"/>
    <dgm:cxn modelId="{338E6AA9-95EA-4F30-AA36-B3D78A5F6A95}" type="presParOf" srcId="{274F62E8-278E-45E8-8A20-753F3A9054CF}" destId="{1CFF5599-F221-443B-960E-4E4EF10F6E31}" srcOrd="0" destOrd="0" presId="urn:microsoft.com/office/officeart/2008/layout/VerticalCurvedList"/>
    <dgm:cxn modelId="{16AE12B0-26EE-41BB-A6EB-139DE3D3727D}" type="presParOf" srcId="{1CFF5599-F221-443B-960E-4E4EF10F6E31}" destId="{6CF96A86-142D-47FC-B040-52E54DF6FA8A}" srcOrd="0" destOrd="0" presId="urn:microsoft.com/office/officeart/2008/layout/VerticalCurvedList"/>
    <dgm:cxn modelId="{70DCAE5A-D564-4AE0-9834-5EFF35A11AB2}" type="presParOf" srcId="{6CF96A86-142D-47FC-B040-52E54DF6FA8A}" destId="{6BA1BB54-0778-46E8-B93F-762D9B0F1DAD}" srcOrd="0" destOrd="0" presId="urn:microsoft.com/office/officeart/2008/layout/VerticalCurvedList"/>
    <dgm:cxn modelId="{12B6539A-36D1-4BAF-B1AF-9EC34E83285A}" type="presParOf" srcId="{6CF96A86-142D-47FC-B040-52E54DF6FA8A}" destId="{754883BA-FE75-4D0A-9807-663988D022E5}" srcOrd="1" destOrd="0" presId="urn:microsoft.com/office/officeart/2008/layout/VerticalCurvedList"/>
    <dgm:cxn modelId="{EF25A392-4273-4B53-B11C-7BA6526CC49C}" type="presParOf" srcId="{6CF96A86-142D-47FC-B040-52E54DF6FA8A}" destId="{FBC6C6C7-BEAE-4A78-8378-90483B5C9E8F}" srcOrd="2" destOrd="0" presId="urn:microsoft.com/office/officeart/2008/layout/VerticalCurvedList"/>
    <dgm:cxn modelId="{DCAB1395-467D-452B-A98C-9E6CFF0FF362}" type="presParOf" srcId="{6CF96A86-142D-47FC-B040-52E54DF6FA8A}" destId="{D04F64C5-CB8D-401D-B611-A98E7E2DB106}" srcOrd="3" destOrd="0" presId="urn:microsoft.com/office/officeart/2008/layout/VerticalCurvedList"/>
    <dgm:cxn modelId="{392251C7-5DF2-48BE-981C-40809777300E}" type="presParOf" srcId="{1CFF5599-F221-443B-960E-4E4EF10F6E31}" destId="{AB4948AC-8391-4916-A03E-2F5405541C23}" srcOrd="1" destOrd="0" presId="urn:microsoft.com/office/officeart/2008/layout/VerticalCurvedList"/>
    <dgm:cxn modelId="{9B890607-DC7F-425E-B546-15B1D35B13A4}" type="presParOf" srcId="{1CFF5599-F221-443B-960E-4E4EF10F6E31}" destId="{9C098948-C884-4B74-A250-D6F0F4E00ABB}" srcOrd="2" destOrd="0" presId="urn:microsoft.com/office/officeart/2008/layout/VerticalCurvedList"/>
    <dgm:cxn modelId="{6A25AB86-C138-4837-8FE0-6FB1BABE9994}" type="presParOf" srcId="{9C098948-C884-4B74-A250-D6F0F4E00ABB}" destId="{7B1CDB27-E9F7-4DD8-841A-91EDE02825ED}" srcOrd="0" destOrd="0" presId="urn:microsoft.com/office/officeart/2008/layout/VerticalCurvedList"/>
    <dgm:cxn modelId="{311DE0C4-7D12-424E-A4E6-302CC485C542}" type="presParOf" srcId="{1CFF5599-F221-443B-960E-4E4EF10F6E31}" destId="{C86FE123-30A6-4011-8407-17099B40F0C2}" srcOrd="3" destOrd="0" presId="urn:microsoft.com/office/officeart/2008/layout/VerticalCurvedList"/>
    <dgm:cxn modelId="{92828F9C-6A9C-45A0-9832-595199E900C2}" type="presParOf" srcId="{1CFF5599-F221-443B-960E-4E4EF10F6E31}" destId="{D717E478-F1E9-4917-B0E5-3AD686235D7A}" srcOrd="4" destOrd="0" presId="urn:microsoft.com/office/officeart/2008/layout/VerticalCurvedList"/>
    <dgm:cxn modelId="{D634FFFF-A251-4430-B62B-455976A1EAF1}" type="presParOf" srcId="{D717E478-F1E9-4917-B0E5-3AD686235D7A}" destId="{F67D518A-C4E6-499E-8174-4184704B39C4}" srcOrd="0" destOrd="0" presId="urn:microsoft.com/office/officeart/2008/layout/VerticalCurvedList"/>
    <dgm:cxn modelId="{4DFC428E-DF2F-4AFC-8C11-25B7BF544FD1}" type="presParOf" srcId="{1CFF5599-F221-443B-960E-4E4EF10F6E31}" destId="{851D19AD-1AED-48DA-8D26-47409EC993D1}" srcOrd="5" destOrd="0" presId="urn:microsoft.com/office/officeart/2008/layout/VerticalCurvedList"/>
    <dgm:cxn modelId="{4E38CD9D-2F64-43E1-A014-95BB043DD6E0}" type="presParOf" srcId="{1CFF5599-F221-443B-960E-4E4EF10F6E31}" destId="{CF20A39F-651B-4B61-BEDA-C70E661B8EF0}" srcOrd="6" destOrd="0" presId="urn:microsoft.com/office/officeart/2008/layout/VerticalCurvedList"/>
    <dgm:cxn modelId="{EAE7608A-5B99-469C-8CF4-E3F5249BE4D8}" type="presParOf" srcId="{CF20A39F-651B-4B61-BEDA-C70E661B8EF0}" destId="{05638D30-B774-4C6A-88A1-1CA81C4A1FAC}" srcOrd="0" destOrd="0" presId="urn:microsoft.com/office/officeart/2008/layout/VerticalCurvedList"/>
    <dgm:cxn modelId="{DA54BD4E-0E88-440F-92BB-A43FEDF7C28D}" type="presParOf" srcId="{1CFF5599-F221-443B-960E-4E4EF10F6E31}" destId="{D1C8D501-4976-4115-8B39-9A36F2F8476D}" srcOrd="7" destOrd="0" presId="urn:microsoft.com/office/officeart/2008/layout/VerticalCurvedList"/>
    <dgm:cxn modelId="{AC137E54-D119-4BEC-A7B6-60F16DAAA821}" type="presParOf" srcId="{1CFF5599-F221-443B-960E-4E4EF10F6E31}" destId="{C993E974-D678-4F4E-8564-466D5EA14AE9}" srcOrd="8" destOrd="0" presId="urn:microsoft.com/office/officeart/2008/layout/VerticalCurvedList"/>
    <dgm:cxn modelId="{B2A6CBFF-F497-4CD6-B3FF-8DBADBAB6C7C}" type="presParOf" srcId="{C993E974-D678-4F4E-8564-466D5EA14AE9}" destId="{2F1FC775-32D8-443C-9C50-ED5237FF80F8}"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5174348-4093-4E41-9768-153A7CD8A5DB}" type="doc">
      <dgm:prSet loTypeId="urn:microsoft.com/office/officeart/2005/8/layout/chevron1" loCatId="process" qsTypeId="urn:microsoft.com/office/officeart/2005/8/quickstyle/3d1" qsCatId="3D" csTypeId="urn:microsoft.com/office/officeart/2005/8/colors/accent1_1" csCatId="accent1" phldr="1"/>
      <dgm:spPr/>
    </dgm:pt>
    <dgm:pt modelId="{A828CD93-A475-48A4-8485-82C3BDFB6FD0}">
      <dgm:prSet phldrT="[Texto]"/>
      <dgm:spPr/>
      <dgm:t>
        <a:bodyPr/>
        <a:lstStyle/>
        <a:p>
          <a:r>
            <a:rPr lang="pt-PT" dirty="0" err="1"/>
            <a:t>Introduction</a:t>
          </a:r>
          <a:endParaRPr lang="pt-PT" dirty="0"/>
        </a:p>
      </dgm:t>
    </dgm:pt>
    <dgm:pt modelId="{8178FC3E-682F-4EE8-9A9B-B5B7CAB8954D}" type="parTrans" cxnId="{9604849D-63D5-4D7E-80CC-73870296D269}">
      <dgm:prSet/>
      <dgm:spPr/>
      <dgm:t>
        <a:bodyPr/>
        <a:lstStyle/>
        <a:p>
          <a:endParaRPr lang="pt-PT"/>
        </a:p>
      </dgm:t>
    </dgm:pt>
    <dgm:pt modelId="{708ABC6B-3D75-4618-96F9-83C5C0C61285}" type="sibTrans" cxnId="{9604849D-63D5-4D7E-80CC-73870296D269}">
      <dgm:prSet/>
      <dgm:spPr/>
      <dgm:t>
        <a:bodyPr/>
        <a:lstStyle/>
        <a:p>
          <a:endParaRPr lang="pt-PT"/>
        </a:p>
      </dgm:t>
    </dgm:pt>
    <dgm:pt modelId="{02E4990D-6AEA-4152-B5C9-40A039B7F4B7}">
      <dgm:prSet phldrT="[Texto]"/>
      <dgm:spPr/>
      <dgm:t>
        <a:bodyPr/>
        <a:lstStyle/>
        <a:p>
          <a:r>
            <a:rPr lang="pt-PT" dirty="0" err="1"/>
            <a:t>Objectives</a:t>
          </a:r>
          <a:endParaRPr lang="pt-PT" dirty="0"/>
        </a:p>
      </dgm:t>
    </dgm:pt>
    <dgm:pt modelId="{ED7E42BB-1224-4BEB-99C2-79AED53F02AD}" type="parTrans" cxnId="{F4C584F6-34B9-45CC-B20E-0D2688116A78}">
      <dgm:prSet/>
      <dgm:spPr/>
      <dgm:t>
        <a:bodyPr/>
        <a:lstStyle/>
        <a:p>
          <a:endParaRPr lang="pt-PT"/>
        </a:p>
      </dgm:t>
    </dgm:pt>
    <dgm:pt modelId="{9E799568-BAD6-42A7-81A8-2458812AA754}" type="sibTrans" cxnId="{F4C584F6-34B9-45CC-B20E-0D2688116A78}">
      <dgm:prSet/>
      <dgm:spPr/>
      <dgm:t>
        <a:bodyPr/>
        <a:lstStyle/>
        <a:p>
          <a:endParaRPr lang="pt-PT"/>
        </a:p>
      </dgm:t>
    </dgm:pt>
    <dgm:pt modelId="{18E70E60-B6DF-4CF1-9D94-B7EEE472DC5B}">
      <dgm:prSet phldrT="[Texto]">
        <dgm:style>
          <a:lnRef idx="0">
            <a:schemeClr val="accent5"/>
          </a:lnRef>
          <a:fillRef idx="3">
            <a:schemeClr val="accent5"/>
          </a:fillRef>
          <a:effectRef idx="3">
            <a:schemeClr val="accent5"/>
          </a:effectRef>
          <a:fontRef idx="minor">
            <a:schemeClr val="lt1"/>
          </a:fontRef>
        </dgm:style>
      </dgm:prSet>
      <dgm:spPr/>
      <dgm:t>
        <a:bodyPr/>
        <a:lstStyle/>
        <a:p>
          <a:r>
            <a:rPr lang="pt-PT" dirty="0"/>
            <a:t>Material </a:t>
          </a:r>
          <a:r>
            <a:rPr lang="pt-PT" dirty="0" err="1"/>
            <a:t>and</a:t>
          </a:r>
          <a:r>
            <a:rPr lang="pt-PT" dirty="0"/>
            <a:t> </a:t>
          </a:r>
          <a:r>
            <a:rPr lang="pt-PT" dirty="0" err="1"/>
            <a:t>methods</a:t>
          </a:r>
          <a:endParaRPr lang="pt-PT" dirty="0"/>
        </a:p>
      </dgm:t>
    </dgm:pt>
    <dgm:pt modelId="{028FA6A4-9312-450C-94D5-103CDCEB1EF5}" type="parTrans" cxnId="{A3ABF29E-CDBB-4EBC-9F85-AF1FE2C51438}">
      <dgm:prSet/>
      <dgm:spPr/>
      <dgm:t>
        <a:bodyPr/>
        <a:lstStyle/>
        <a:p>
          <a:endParaRPr lang="pt-PT"/>
        </a:p>
      </dgm:t>
    </dgm:pt>
    <dgm:pt modelId="{FD73E829-2368-42FB-A630-A31DC7389A4E}" type="sibTrans" cxnId="{A3ABF29E-CDBB-4EBC-9F85-AF1FE2C51438}">
      <dgm:prSet/>
      <dgm:spPr/>
      <dgm:t>
        <a:bodyPr/>
        <a:lstStyle/>
        <a:p>
          <a:endParaRPr lang="pt-PT"/>
        </a:p>
      </dgm:t>
    </dgm:pt>
    <dgm:pt modelId="{7FD3EFCA-8436-43F2-AB5C-B0455D994EC1}">
      <dgm:prSet phldrT="[Texto]"/>
      <dgm:spPr/>
      <dgm:t>
        <a:bodyPr/>
        <a:lstStyle/>
        <a:p>
          <a:r>
            <a:rPr lang="pt-PT" dirty="0" err="1"/>
            <a:t>Results</a:t>
          </a:r>
          <a:r>
            <a:rPr lang="pt-PT" dirty="0"/>
            <a:t> </a:t>
          </a:r>
          <a:r>
            <a:rPr lang="pt-PT" dirty="0" err="1"/>
            <a:t>and</a:t>
          </a:r>
          <a:r>
            <a:rPr lang="pt-PT" dirty="0"/>
            <a:t> </a:t>
          </a:r>
          <a:r>
            <a:rPr lang="pt-PT" dirty="0" err="1"/>
            <a:t>discussion</a:t>
          </a:r>
          <a:endParaRPr lang="pt-PT" dirty="0"/>
        </a:p>
      </dgm:t>
    </dgm:pt>
    <dgm:pt modelId="{60F49C4A-B370-4C1B-B227-979B9F3FC94D}" type="parTrans" cxnId="{D93E5F04-88C0-4F44-8858-FA2F0D99A899}">
      <dgm:prSet/>
      <dgm:spPr/>
      <dgm:t>
        <a:bodyPr/>
        <a:lstStyle/>
        <a:p>
          <a:endParaRPr lang="pt-PT"/>
        </a:p>
      </dgm:t>
    </dgm:pt>
    <dgm:pt modelId="{DFB22A40-4E04-47DA-8368-8398F1CE8D7B}" type="sibTrans" cxnId="{D93E5F04-88C0-4F44-8858-FA2F0D99A899}">
      <dgm:prSet/>
      <dgm:spPr/>
      <dgm:t>
        <a:bodyPr/>
        <a:lstStyle/>
        <a:p>
          <a:endParaRPr lang="pt-PT"/>
        </a:p>
      </dgm:t>
    </dgm:pt>
    <dgm:pt modelId="{57558729-E2D4-449C-9B3C-DB021E6E8DBD}">
      <dgm:prSet phldrT="[Texto]"/>
      <dgm:spPr/>
      <dgm:t>
        <a:bodyPr/>
        <a:lstStyle/>
        <a:p>
          <a:r>
            <a:rPr lang="pt-PT" dirty="0" err="1"/>
            <a:t>Conclusions</a:t>
          </a:r>
          <a:endParaRPr lang="pt-PT" dirty="0"/>
        </a:p>
      </dgm:t>
    </dgm:pt>
    <dgm:pt modelId="{AFAD68BE-AEF3-43CB-A028-D50AE85BF254}" type="parTrans" cxnId="{A956866B-A2C9-4077-898D-9C8AB1C5FB51}">
      <dgm:prSet/>
      <dgm:spPr/>
      <dgm:t>
        <a:bodyPr/>
        <a:lstStyle/>
        <a:p>
          <a:endParaRPr lang="pt-PT"/>
        </a:p>
      </dgm:t>
    </dgm:pt>
    <dgm:pt modelId="{F446446C-A6D2-43DB-916F-A81EDDBBE963}" type="sibTrans" cxnId="{A956866B-A2C9-4077-898D-9C8AB1C5FB51}">
      <dgm:prSet/>
      <dgm:spPr/>
      <dgm:t>
        <a:bodyPr/>
        <a:lstStyle/>
        <a:p>
          <a:endParaRPr lang="pt-PT"/>
        </a:p>
      </dgm:t>
    </dgm:pt>
    <dgm:pt modelId="{8F22D725-4752-45E9-97C3-79BFB195D8FC}" type="pres">
      <dgm:prSet presAssocID="{D5174348-4093-4E41-9768-153A7CD8A5DB}" presName="Name0" presStyleCnt="0">
        <dgm:presLayoutVars>
          <dgm:dir/>
          <dgm:animLvl val="lvl"/>
          <dgm:resizeHandles val="exact"/>
        </dgm:presLayoutVars>
      </dgm:prSet>
      <dgm:spPr/>
    </dgm:pt>
    <dgm:pt modelId="{C4656598-ECE6-435E-BE29-74DC87473083}" type="pres">
      <dgm:prSet presAssocID="{A828CD93-A475-48A4-8485-82C3BDFB6FD0}" presName="parTxOnly" presStyleLbl="node1" presStyleIdx="0" presStyleCnt="5">
        <dgm:presLayoutVars>
          <dgm:chMax val="0"/>
          <dgm:chPref val="0"/>
          <dgm:bulletEnabled val="1"/>
        </dgm:presLayoutVars>
      </dgm:prSet>
      <dgm:spPr/>
    </dgm:pt>
    <dgm:pt modelId="{9E175703-88C9-4BED-8C94-409079FE06AA}" type="pres">
      <dgm:prSet presAssocID="{708ABC6B-3D75-4618-96F9-83C5C0C61285}" presName="parTxOnlySpace" presStyleCnt="0"/>
      <dgm:spPr/>
    </dgm:pt>
    <dgm:pt modelId="{C744C04B-6E33-4C2A-BF18-E0B4D74BBB7C}" type="pres">
      <dgm:prSet presAssocID="{02E4990D-6AEA-4152-B5C9-40A039B7F4B7}" presName="parTxOnly" presStyleLbl="node1" presStyleIdx="1" presStyleCnt="5">
        <dgm:presLayoutVars>
          <dgm:chMax val="0"/>
          <dgm:chPref val="0"/>
          <dgm:bulletEnabled val="1"/>
        </dgm:presLayoutVars>
      </dgm:prSet>
      <dgm:spPr/>
    </dgm:pt>
    <dgm:pt modelId="{0FE46D0D-362E-4553-902A-4EA6AFECEF32}" type="pres">
      <dgm:prSet presAssocID="{9E799568-BAD6-42A7-81A8-2458812AA754}" presName="parTxOnlySpace" presStyleCnt="0"/>
      <dgm:spPr/>
    </dgm:pt>
    <dgm:pt modelId="{FC045CA5-0A20-462E-99F4-37B5732F4C8D}" type="pres">
      <dgm:prSet presAssocID="{18E70E60-B6DF-4CF1-9D94-B7EEE472DC5B}" presName="parTxOnly" presStyleLbl="node1" presStyleIdx="2" presStyleCnt="5">
        <dgm:presLayoutVars>
          <dgm:chMax val="0"/>
          <dgm:chPref val="0"/>
          <dgm:bulletEnabled val="1"/>
        </dgm:presLayoutVars>
      </dgm:prSet>
      <dgm:spPr/>
    </dgm:pt>
    <dgm:pt modelId="{010E96F8-F134-4CD6-AFCE-3C68A77C546F}" type="pres">
      <dgm:prSet presAssocID="{FD73E829-2368-42FB-A630-A31DC7389A4E}" presName="parTxOnlySpace" presStyleCnt="0"/>
      <dgm:spPr/>
    </dgm:pt>
    <dgm:pt modelId="{3D9F8193-A756-4D2D-B26F-05E5B2E4BA5B}" type="pres">
      <dgm:prSet presAssocID="{7FD3EFCA-8436-43F2-AB5C-B0455D994EC1}" presName="parTxOnly" presStyleLbl="node1" presStyleIdx="3" presStyleCnt="5">
        <dgm:presLayoutVars>
          <dgm:chMax val="0"/>
          <dgm:chPref val="0"/>
          <dgm:bulletEnabled val="1"/>
        </dgm:presLayoutVars>
      </dgm:prSet>
      <dgm:spPr/>
    </dgm:pt>
    <dgm:pt modelId="{0E9F081E-597C-4CD6-AE38-EA5125D593C1}" type="pres">
      <dgm:prSet presAssocID="{DFB22A40-4E04-47DA-8368-8398F1CE8D7B}" presName="parTxOnlySpace" presStyleCnt="0"/>
      <dgm:spPr/>
    </dgm:pt>
    <dgm:pt modelId="{76FBEF0C-7FE0-48D3-98DB-765FDC845CF0}" type="pres">
      <dgm:prSet presAssocID="{57558729-E2D4-449C-9B3C-DB021E6E8DBD}" presName="parTxOnly" presStyleLbl="node1" presStyleIdx="4" presStyleCnt="5" custLinFactNeighborX="1124">
        <dgm:presLayoutVars>
          <dgm:chMax val="0"/>
          <dgm:chPref val="0"/>
          <dgm:bulletEnabled val="1"/>
        </dgm:presLayoutVars>
      </dgm:prSet>
      <dgm:spPr/>
    </dgm:pt>
  </dgm:ptLst>
  <dgm:cxnLst>
    <dgm:cxn modelId="{D93E5F04-88C0-4F44-8858-FA2F0D99A899}" srcId="{D5174348-4093-4E41-9768-153A7CD8A5DB}" destId="{7FD3EFCA-8436-43F2-AB5C-B0455D994EC1}" srcOrd="3" destOrd="0" parTransId="{60F49C4A-B370-4C1B-B227-979B9F3FC94D}" sibTransId="{DFB22A40-4E04-47DA-8368-8398F1CE8D7B}"/>
    <dgm:cxn modelId="{A956866B-A2C9-4077-898D-9C8AB1C5FB51}" srcId="{D5174348-4093-4E41-9768-153A7CD8A5DB}" destId="{57558729-E2D4-449C-9B3C-DB021E6E8DBD}" srcOrd="4" destOrd="0" parTransId="{AFAD68BE-AEF3-43CB-A028-D50AE85BF254}" sibTransId="{F446446C-A6D2-43DB-916F-A81EDDBBE963}"/>
    <dgm:cxn modelId="{9184F353-C4DC-4C0B-8008-396DA4620776}" type="presOf" srcId="{02E4990D-6AEA-4152-B5C9-40A039B7F4B7}" destId="{C744C04B-6E33-4C2A-BF18-E0B4D74BBB7C}" srcOrd="0" destOrd="0" presId="urn:microsoft.com/office/officeart/2005/8/layout/chevron1"/>
    <dgm:cxn modelId="{F2952357-7C69-4A56-B908-86B050D72420}" type="presOf" srcId="{D5174348-4093-4E41-9768-153A7CD8A5DB}" destId="{8F22D725-4752-45E9-97C3-79BFB195D8FC}" srcOrd="0" destOrd="0" presId="urn:microsoft.com/office/officeart/2005/8/layout/chevron1"/>
    <dgm:cxn modelId="{86007C7D-7EA3-4469-9E16-9F6E36E02D73}" type="presOf" srcId="{7FD3EFCA-8436-43F2-AB5C-B0455D994EC1}" destId="{3D9F8193-A756-4D2D-B26F-05E5B2E4BA5B}" srcOrd="0" destOrd="0" presId="urn:microsoft.com/office/officeart/2005/8/layout/chevron1"/>
    <dgm:cxn modelId="{9604849D-63D5-4D7E-80CC-73870296D269}" srcId="{D5174348-4093-4E41-9768-153A7CD8A5DB}" destId="{A828CD93-A475-48A4-8485-82C3BDFB6FD0}" srcOrd="0" destOrd="0" parTransId="{8178FC3E-682F-4EE8-9A9B-B5B7CAB8954D}" sibTransId="{708ABC6B-3D75-4618-96F9-83C5C0C61285}"/>
    <dgm:cxn modelId="{A3ABF29E-CDBB-4EBC-9F85-AF1FE2C51438}" srcId="{D5174348-4093-4E41-9768-153A7CD8A5DB}" destId="{18E70E60-B6DF-4CF1-9D94-B7EEE472DC5B}" srcOrd="2" destOrd="0" parTransId="{028FA6A4-9312-450C-94D5-103CDCEB1EF5}" sibTransId="{FD73E829-2368-42FB-A630-A31DC7389A4E}"/>
    <dgm:cxn modelId="{D4E6449F-CD6D-425E-8CD9-77E4B9947470}" type="presOf" srcId="{18E70E60-B6DF-4CF1-9D94-B7EEE472DC5B}" destId="{FC045CA5-0A20-462E-99F4-37B5732F4C8D}" srcOrd="0" destOrd="0" presId="urn:microsoft.com/office/officeart/2005/8/layout/chevron1"/>
    <dgm:cxn modelId="{A21039C2-4B93-4709-925B-D435FDEC00A2}" type="presOf" srcId="{A828CD93-A475-48A4-8485-82C3BDFB6FD0}" destId="{C4656598-ECE6-435E-BE29-74DC87473083}" srcOrd="0" destOrd="0" presId="urn:microsoft.com/office/officeart/2005/8/layout/chevron1"/>
    <dgm:cxn modelId="{F4C584F6-34B9-45CC-B20E-0D2688116A78}" srcId="{D5174348-4093-4E41-9768-153A7CD8A5DB}" destId="{02E4990D-6AEA-4152-B5C9-40A039B7F4B7}" srcOrd="1" destOrd="0" parTransId="{ED7E42BB-1224-4BEB-99C2-79AED53F02AD}" sibTransId="{9E799568-BAD6-42A7-81A8-2458812AA754}"/>
    <dgm:cxn modelId="{011FF5FA-ED2D-4A75-8CEB-46EC041452D8}" type="presOf" srcId="{57558729-E2D4-449C-9B3C-DB021E6E8DBD}" destId="{76FBEF0C-7FE0-48D3-98DB-765FDC845CF0}" srcOrd="0" destOrd="0" presId="urn:microsoft.com/office/officeart/2005/8/layout/chevron1"/>
    <dgm:cxn modelId="{BBBA6DA5-2066-4A07-B321-0617BC501C2A}" type="presParOf" srcId="{8F22D725-4752-45E9-97C3-79BFB195D8FC}" destId="{C4656598-ECE6-435E-BE29-74DC87473083}" srcOrd="0" destOrd="0" presId="urn:microsoft.com/office/officeart/2005/8/layout/chevron1"/>
    <dgm:cxn modelId="{BBC0F854-05B7-40BC-9D41-2508507DD06F}" type="presParOf" srcId="{8F22D725-4752-45E9-97C3-79BFB195D8FC}" destId="{9E175703-88C9-4BED-8C94-409079FE06AA}" srcOrd="1" destOrd="0" presId="urn:microsoft.com/office/officeart/2005/8/layout/chevron1"/>
    <dgm:cxn modelId="{858B6452-546A-441D-9E03-7F56B2BF045F}" type="presParOf" srcId="{8F22D725-4752-45E9-97C3-79BFB195D8FC}" destId="{C744C04B-6E33-4C2A-BF18-E0B4D74BBB7C}" srcOrd="2" destOrd="0" presId="urn:microsoft.com/office/officeart/2005/8/layout/chevron1"/>
    <dgm:cxn modelId="{6CE7FAD8-3BE6-470B-B4EA-F3D9B558F7AA}" type="presParOf" srcId="{8F22D725-4752-45E9-97C3-79BFB195D8FC}" destId="{0FE46D0D-362E-4553-902A-4EA6AFECEF32}" srcOrd="3" destOrd="0" presId="urn:microsoft.com/office/officeart/2005/8/layout/chevron1"/>
    <dgm:cxn modelId="{E8524AC5-00F9-4309-B73F-647F52026CD4}" type="presParOf" srcId="{8F22D725-4752-45E9-97C3-79BFB195D8FC}" destId="{FC045CA5-0A20-462E-99F4-37B5732F4C8D}" srcOrd="4" destOrd="0" presId="urn:microsoft.com/office/officeart/2005/8/layout/chevron1"/>
    <dgm:cxn modelId="{D85EB3F7-C134-4CEC-8DFD-0EB185A5BE3D}" type="presParOf" srcId="{8F22D725-4752-45E9-97C3-79BFB195D8FC}" destId="{010E96F8-F134-4CD6-AFCE-3C68A77C546F}" srcOrd="5" destOrd="0" presId="urn:microsoft.com/office/officeart/2005/8/layout/chevron1"/>
    <dgm:cxn modelId="{30F687FF-616A-4EC4-8E40-94CBCAD523BD}" type="presParOf" srcId="{8F22D725-4752-45E9-97C3-79BFB195D8FC}" destId="{3D9F8193-A756-4D2D-B26F-05E5B2E4BA5B}" srcOrd="6" destOrd="0" presId="urn:microsoft.com/office/officeart/2005/8/layout/chevron1"/>
    <dgm:cxn modelId="{C6B4018F-92F7-47AE-9BE5-072D1C0C3CF3}" type="presParOf" srcId="{8F22D725-4752-45E9-97C3-79BFB195D8FC}" destId="{0E9F081E-597C-4CD6-AE38-EA5125D593C1}" srcOrd="7" destOrd="0" presId="urn:microsoft.com/office/officeart/2005/8/layout/chevron1"/>
    <dgm:cxn modelId="{496CF8B6-3D6B-48A0-8E64-7F89417342F7}" type="presParOf" srcId="{8F22D725-4752-45E9-97C3-79BFB195D8FC}" destId="{76FBEF0C-7FE0-48D3-98DB-765FDC845CF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F99A522-1098-4FF0-B18D-1E7FB9843BE6}" type="doc">
      <dgm:prSet loTypeId="urn:microsoft.com/office/officeart/2005/8/layout/process2" loCatId="process" qsTypeId="urn:microsoft.com/office/officeart/2005/8/quickstyle/3d1" qsCatId="3D" csTypeId="urn:microsoft.com/office/officeart/2005/8/colors/colorful4" csCatId="colorful" phldr="1"/>
      <dgm:spPr/>
      <dgm:t>
        <a:bodyPr/>
        <a:lstStyle/>
        <a:p>
          <a:endParaRPr lang="pt-PT"/>
        </a:p>
      </dgm:t>
    </dgm:pt>
    <dgm:pt modelId="{EB7FF63E-704A-484D-B4ED-816F8A4B0AB7}">
      <dgm:prSet phldrT="[Texto]"/>
      <dgm:spPr/>
      <dgm:t>
        <a:bodyPr/>
        <a:lstStyle/>
        <a:p>
          <a:r>
            <a:rPr lang="en-US" noProof="0" dirty="0"/>
            <a:t>Separation of pollen, seeds and rachis </a:t>
          </a:r>
          <a:endParaRPr lang="en-US" i="1" noProof="0" dirty="0"/>
        </a:p>
      </dgm:t>
    </dgm:pt>
    <dgm:pt modelId="{0AE78E69-1D3B-40E7-956A-E65E8EF5BE96}" type="parTrans" cxnId="{186DF6BA-2490-4B41-AC2E-2EBC4E113209}">
      <dgm:prSet/>
      <dgm:spPr/>
      <dgm:t>
        <a:bodyPr/>
        <a:lstStyle/>
        <a:p>
          <a:endParaRPr lang="en-US" noProof="0" dirty="0"/>
        </a:p>
      </dgm:t>
    </dgm:pt>
    <dgm:pt modelId="{8EBEAC22-C3AE-4D29-BF00-ECE5A3A0DBAE}" type="sibTrans" cxnId="{186DF6BA-2490-4B41-AC2E-2EBC4E113209}">
      <dgm:prSet/>
      <dgm:spPr/>
      <dgm:t>
        <a:bodyPr/>
        <a:lstStyle/>
        <a:p>
          <a:endParaRPr lang="en-US" noProof="0" dirty="0"/>
        </a:p>
      </dgm:t>
    </dgm:pt>
    <dgm:pt modelId="{43F341D2-962F-456A-8839-A1B36C8A7FAA}">
      <dgm:prSet phldrT="[Texto]"/>
      <dgm:spPr/>
      <dgm:t>
        <a:bodyPr/>
        <a:lstStyle/>
        <a:p>
          <a:r>
            <a:rPr lang="en-US" noProof="0" dirty="0"/>
            <a:t>Crushing</a:t>
          </a:r>
        </a:p>
      </dgm:t>
    </dgm:pt>
    <dgm:pt modelId="{1A46517D-EB18-4104-9638-8C6ABF3A6D34}" type="parTrans" cxnId="{7319F21C-BA1E-47C5-87D3-8DDC014B89B3}">
      <dgm:prSet/>
      <dgm:spPr/>
      <dgm:t>
        <a:bodyPr/>
        <a:lstStyle/>
        <a:p>
          <a:endParaRPr lang="en-US" noProof="0" dirty="0"/>
        </a:p>
      </dgm:t>
    </dgm:pt>
    <dgm:pt modelId="{89E4ECD5-5EF3-41B9-A35B-87EA421D0953}" type="sibTrans" cxnId="{7319F21C-BA1E-47C5-87D3-8DDC014B89B3}">
      <dgm:prSet/>
      <dgm:spPr/>
      <dgm:t>
        <a:bodyPr/>
        <a:lstStyle/>
        <a:p>
          <a:endParaRPr lang="en-US" noProof="0" dirty="0"/>
        </a:p>
      </dgm:t>
    </dgm:pt>
    <dgm:pt modelId="{26AC3DD9-BD56-4D44-8DE5-C15BA4133B0E}">
      <dgm:prSet phldrT="[Texto]"/>
      <dgm:spPr/>
      <dgm:t>
        <a:bodyPr/>
        <a:lstStyle/>
        <a:p>
          <a:r>
            <a:rPr lang="en-US" noProof="0" dirty="0"/>
            <a:t>Sieve</a:t>
          </a:r>
        </a:p>
      </dgm:t>
    </dgm:pt>
    <dgm:pt modelId="{25BD5800-EFB5-42B0-A6C1-168556AC632A}" type="parTrans" cxnId="{0B8C55AA-CF7B-43DC-8B99-6E0C6D6964F1}">
      <dgm:prSet/>
      <dgm:spPr/>
      <dgm:t>
        <a:bodyPr/>
        <a:lstStyle/>
        <a:p>
          <a:endParaRPr lang="en-US" noProof="0" dirty="0"/>
        </a:p>
      </dgm:t>
    </dgm:pt>
    <dgm:pt modelId="{A362DB03-3776-4009-A861-07241C0595EF}" type="sibTrans" cxnId="{0B8C55AA-CF7B-43DC-8B99-6E0C6D6964F1}">
      <dgm:prSet/>
      <dgm:spPr/>
      <dgm:t>
        <a:bodyPr/>
        <a:lstStyle/>
        <a:p>
          <a:endParaRPr lang="en-US" noProof="0" dirty="0"/>
        </a:p>
      </dgm:t>
    </dgm:pt>
    <dgm:pt modelId="{D3021E25-A585-4DC8-9791-071C8530D088}">
      <dgm:prSet phldrT="[Texto]"/>
      <dgm:spPr/>
      <dgm:t>
        <a:bodyPr/>
        <a:lstStyle/>
        <a:p>
          <a:r>
            <a:rPr lang="en-US" noProof="0" dirty="0"/>
            <a:t>Drying at 70ºC/ 24 h</a:t>
          </a:r>
        </a:p>
      </dgm:t>
    </dgm:pt>
    <dgm:pt modelId="{9F3D880E-54E5-4F78-9D57-B0305A2D2A34}" type="parTrans" cxnId="{66E948F2-4607-46A9-A455-181B81AC07AB}">
      <dgm:prSet/>
      <dgm:spPr/>
      <dgm:t>
        <a:bodyPr/>
        <a:lstStyle/>
        <a:p>
          <a:endParaRPr lang="en-US" noProof="0" dirty="0"/>
        </a:p>
      </dgm:t>
    </dgm:pt>
    <dgm:pt modelId="{0A8FA8C2-FEA4-4BA1-B801-F9FD2B7C2EE8}" type="sibTrans" cxnId="{66E948F2-4607-46A9-A455-181B81AC07AB}">
      <dgm:prSet/>
      <dgm:spPr/>
      <dgm:t>
        <a:bodyPr/>
        <a:lstStyle/>
        <a:p>
          <a:endParaRPr lang="en-US" noProof="0" dirty="0"/>
        </a:p>
      </dgm:t>
    </dgm:pt>
    <dgm:pt modelId="{38BE86E3-202E-4D92-BEDA-0D2F3559B7FD}">
      <dgm:prSet phldrT="[Texto]"/>
      <dgm:spPr/>
      <dgm:t>
        <a:bodyPr/>
        <a:lstStyle/>
        <a:p>
          <a:r>
            <a:rPr lang="en-US" noProof="0" dirty="0"/>
            <a:t>Washing and drying at 70ºC/ 24h</a:t>
          </a:r>
        </a:p>
      </dgm:t>
    </dgm:pt>
    <dgm:pt modelId="{1250FE3F-5347-427F-BA40-AF9554F1A6B8}" type="sibTrans" cxnId="{4AFC663D-1CBA-4810-B2FB-E638D12B6B9F}">
      <dgm:prSet/>
      <dgm:spPr/>
      <dgm:t>
        <a:bodyPr/>
        <a:lstStyle/>
        <a:p>
          <a:endParaRPr lang="en-US" noProof="0" dirty="0"/>
        </a:p>
      </dgm:t>
    </dgm:pt>
    <dgm:pt modelId="{141C8275-3C9C-4B8A-8065-5D0CB69C4858}" type="parTrans" cxnId="{4AFC663D-1CBA-4810-B2FB-E638D12B6B9F}">
      <dgm:prSet/>
      <dgm:spPr/>
      <dgm:t>
        <a:bodyPr/>
        <a:lstStyle/>
        <a:p>
          <a:endParaRPr lang="en-US" noProof="0" dirty="0"/>
        </a:p>
      </dgm:t>
    </dgm:pt>
    <dgm:pt modelId="{A6EE69F8-6952-4259-BAA2-3E6F55213B00}" type="pres">
      <dgm:prSet presAssocID="{CF99A522-1098-4FF0-B18D-1E7FB9843BE6}" presName="linearFlow" presStyleCnt="0">
        <dgm:presLayoutVars>
          <dgm:resizeHandles val="exact"/>
        </dgm:presLayoutVars>
      </dgm:prSet>
      <dgm:spPr/>
    </dgm:pt>
    <dgm:pt modelId="{4608AD34-4638-40F0-A159-FA31CB7F8412}" type="pres">
      <dgm:prSet presAssocID="{EB7FF63E-704A-484D-B4ED-816F8A4B0AB7}" presName="node" presStyleLbl="node1" presStyleIdx="0" presStyleCnt="5">
        <dgm:presLayoutVars>
          <dgm:bulletEnabled val="1"/>
        </dgm:presLayoutVars>
      </dgm:prSet>
      <dgm:spPr/>
    </dgm:pt>
    <dgm:pt modelId="{39F256AB-4162-4499-B92E-1FE90DEC3308}" type="pres">
      <dgm:prSet presAssocID="{8EBEAC22-C3AE-4D29-BF00-ECE5A3A0DBAE}" presName="sibTrans" presStyleLbl="sibTrans2D1" presStyleIdx="0" presStyleCnt="4"/>
      <dgm:spPr/>
    </dgm:pt>
    <dgm:pt modelId="{D1DF083A-635E-4E39-A0F1-CC09F8A7E45E}" type="pres">
      <dgm:prSet presAssocID="{8EBEAC22-C3AE-4D29-BF00-ECE5A3A0DBAE}" presName="connectorText" presStyleLbl="sibTrans2D1" presStyleIdx="0" presStyleCnt="4"/>
      <dgm:spPr/>
    </dgm:pt>
    <dgm:pt modelId="{3C105913-391D-4838-869A-C31E862A7088}" type="pres">
      <dgm:prSet presAssocID="{38BE86E3-202E-4D92-BEDA-0D2F3559B7FD}" presName="node" presStyleLbl="node1" presStyleIdx="1" presStyleCnt="5">
        <dgm:presLayoutVars>
          <dgm:bulletEnabled val="1"/>
        </dgm:presLayoutVars>
      </dgm:prSet>
      <dgm:spPr/>
    </dgm:pt>
    <dgm:pt modelId="{ADEA599F-83B9-4833-B713-110C66F1BDC0}" type="pres">
      <dgm:prSet presAssocID="{1250FE3F-5347-427F-BA40-AF9554F1A6B8}" presName="sibTrans" presStyleLbl="sibTrans2D1" presStyleIdx="1" presStyleCnt="4"/>
      <dgm:spPr/>
    </dgm:pt>
    <dgm:pt modelId="{1C8F157B-16E6-4DAD-B0E2-76CCFF2B6CE0}" type="pres">
      <dgm:prSet presAssocID="{1250FE3F-5347-427F-BA40-AF9554F1A6B8}" presName="connectorText" presStyleLbl="sibTrans2D1" presStyleIdx="1" presStyleCnt="4"/>
      <dgm:spPr/>
    </dgm:pt>
    <dgm:pt modelId="{32473285-86E6-408D-9FEF-F8F33625FED5}" type="pres">
      <dgm:prSet presAssocID="{43F341D2-962F-456A-8839-A1B36C8A7FAA}" presName="node" presStyleLbl="node1" presStyleIdx="2" presStyleCnt="5">
        <dgm:presLayoutVars>
          <dgm:bulletEnabled val="1"/>
        </dgm:presLayoutVars>
      </dgm:prSet>
      <dgm:spPr/>
    </dgm:pt>
    <dgm:pt modelId="{3891A7F9-9F39-40D2-8B49-39887C0C4223}" type="pres">
      <dgm:prSet presAssocID="{89E4ECD5-5EF3-41B9-A35B-87EA421D0953}" presName="sibTrans" presStyleLbl="sibTrans2D1" presStyleIdx="2" presStyleCnt="4"/>
      <dgm:spPr/>
    </dgm:pt>
    <dgm:pt modelId="{170CFF7E-F510-4648-AD90-57BCF84E6219}" type="pres">
      <dgm:prSet presAssocID="{89E4ECD5-5EF3-41B9-A35B-87EA421D0953}" presName="connectorText" presStyleLbl="sibTrans2D1" presStyleIdx="2" presStyleCnt="4"/>
      <dgm:spPr/>
    </dgm:pt>
    <dgm:pt modelId="{320EC7D9-0876-4614-947F-2E899F8DAF9C}" type="pres">
      <dgm:prSet presAssocID="{26AC3DD9-BD56-4D44-8DE5-C15BA4133B0E}" presName="node" presStyleLbl="node1" presStyleIdx="3" presStyleCnt="5">
        <dgm:presLayoutVars>
          <dgm:bulletEnabled val="1"/>
        </dgm:presLayoutVars>
      </dgm:prSet>
      <dgm:spPr/>
    </dgm:pt>
    <dgm:pt modelId="{4F0ACCAA-E1F2-4B7E-8461-94A755CF1A29}" type="pres">
      <dgm:prSet presAssocID="{A362DB03-3776-4009-A861-07241C0595EF}" presName="sibTrans" presStyleLbl="sibTrans2D1" presStyleIdx="3" presStyleCnt="4"/>
      <dgm:spPr/>
    </dgm:pt>
    <dgm:pt modelId="{EFDAA057-0EA0-43B5-BB62-C90836F119EB}" type="pres">
      <dgm:prSet presAssocID="{A362DB03-3776-4009-A861-07241C0595EF}" presName="connectorText" presStyleLbl="sibTrans2D1" presStyleIdx="3" presStyleCnt="4"/>
      <dgm:spPr/>
    </dgm:pt>
    <dgm:pt modelId="{65CCA11E-BCD8-4AE7-A3D6-D8087C865F26}" type="pres">
      <dgm:prSet presAssocID="{D3021E25-A585-4DC8-9791-071C8530D088}" presName="node" presStyleLbl="node1" presStyleIdx="4" presStyleCnt="5">
        <dgm:presLayoutVars>
          <dgm:bulletEnabled val="1"/>
        </dgm:presLayoutVars>
      </dgm:prSet>
      <dgm:spPr/>
    </dgm:pt>
  </dgm:ptLst>
  <dgm:cxnLst>
    <dgm:cxn modelId="{B6E28A11-277F-4D5D-907C-AEE114E1C42F}" type="presOf" srcId="{1250FE3F-5347-427F-BA40-AF9554F1A6B8}" destId="{1C8F157B-16E6-4DAD-B0E2-76CCFF2B6CE0}" srcOrd="1" destOrd="0" presId="urn:microsoft.com/office/officeart/2005/8/layout/process2"/>
    <dgm:cxn modelId="{7319F21C-BA1E-47C5-87D3-8DDC014B89B3}" srcId="{CF99A522-1098-4FF0-B18D-1E7FB9843BE6}" destId="{43F341D2-962F-456A-8839-A1B36C8A7FAA}" srcOrd="2" destOrd="0" parTransId="{1A46517D-EB18-4104-9638-8C6ABF3A6D34}" sibTransId="{89E4ECD5-5EF3-41B9-A35B-87EA421D0953}"/>
    <dgm:cxn modelId="{C753952B-8CAC-437C-BAE0-37B11C2F03BE}" type="presOf" srcId="{1250FE3F-5347-427F-BA40-AF9554F1A6B8}" destId="{ADEA599F-83B9-4833-B713-110C66F1BDC0}" srcOrd="0" destOrd="0" presId="urn:microsoft.com/office/officeart/2005/8/layout/process2"/>
    <dgm:cxn modelId="{29A1FB2E-D4A8-48D4-ADA0-75B0E5F2AE04}" type="presOf" srcId="{8EBEAC22-C3AE-4D29-BF00-ECE5A3A0DBAE}" destId="{39F256AB-4162-4499-B92E-1FE90DEC3308}" srcOrd="0" destOrd="0" presId="urn:microsoft.com/office/officeart/2005/8/layout/process2"/>
    <dgm:cxn modelId="{4AFC663D-1CBA-4810-B2FB-E638D12B6B9F}" srcId="{CF99A522-1098-4FF0-B18D-1E7FB9843BE6}" destId="{38BE86E3-202E-4D92-BEDA-0D2F3559B7FD}" srcOrd="1" destOrd="0" parTransId="{141C8275-3C9C-4B8A-8065-5D0CB69C4858}" sibTransId="{1250FE3F-5347-427F-BA40-AF9554F1A6B8}"/>
    <dgm:cxn modelId="{3DC1AB5F-930A-45F8-B7AB-85F14F0146F8}" type="presOf" srcId="{8EBEAC22-C3AE-4D29-BF00-ECE5A3A0DBAE}" destId="{D1DF083A-635E-4E39-A0F1-CC09F8A7E45E}" srcOrd="1" destOrd="0" presId="urn:microsoft.com/office/officeart/2005/8/layout/process2"/>
    <dgm:cxn modelId="{71BE5660-168B-4D92-A3F8-C49629C027A9}" type="presOf" srcId="{EB7FF63E-704A-484D-B4ED-816F8A4B0AB7}" destId="{4608AD34-4638-40F0-A159-FA31CB7F8412}" srcOrd="0" destOrd="0" presId="urn:microsoft.com/office/officeart/2005/8/layout/process2"/>
    <dgm:cxn modelId="{436A044C-2D84-47BE-9B18-2807736AFD8D}" type="presOf" srcId="{A362DB03-3776-4009-A861-07241C0595EF}" destId="{4F0ACCAA-E1F2-4B7E-8461-94A755CF1A29}" srcOrd="0" destOrd="0" presId="urn:microsoft.com/office/officeart/2005/8/layout/process2"/>
    <dgm:cxn modelId="{1E949850-FC03-4B67-9180-6B767E81C7B0}" type="presOf" srcId="{43F341D2-962F-456A-8839-A1B36C8A7FAA}" destId="{32473285-86E6-408D-9FEF-F8F33625FED5}" srcOrd="0" destOrd="0" presId="urn:microsoft.com/office/officeart/2005/8/layout/process2"/>
    <dgm:cxn modelId="{C4689955-8170-44F7-A954-60D4D85F8B1D}" type="presOf" srcId="{D3021E25-A585-4DC8-9791-071C8530D088}" destId="{65CCA11E-BCD8-4AE7-A3D6-D8087C865F26}" srcOrd="0" destOrd="0" presId="urn:microsoft.com/office/officeart/2005/8/layout/process2"/>
    <dgm:cxn modelId="{FDF85E81-9AC7-455C-A4E2-06A1C0F1C6DA}" type="presOf" srcId="{A362DB03-3776-4009-A861-07241C0595EF}" destId="{EFDAA057-0EA0-43B5-BB62-C90836F119EB}" srcOrd="1" destOrd="0" presId="urn:microsoft.com/office/officeart/2005/8/layout/process2"/>
    <dgm:cxn modelId="{5BD56C9C-48BA-4AF9-858F-C8B813FB6C40}" type="presOf" srcId="{38BE86E3-202E-4D92-BEDA-0D2F3559B7FD}" destId="{3C105913-391D-4838-869A-C31E862A7088}" srcOrd="0" destOrd="0" presId="urn:microsoft.com/office/officeart/2005/8/layout/process2"/>
    <dgm:cxn modelId="{0B8C55AA-CF7B-43DC-8B99-6E0C6D6964F1}" srcId="{CF99A522-1098-4FF0-B18D-1E7FB9843BE6}" destId="{26AC3DD9-BD56-4D44-8DE5-C15BA4133B0E}" srcOrd="3" destOrd="0" parTransId="{25BD5800-EFB5-42B0-A6C1-168556AC632A}" sibTransId="{A362DB03-3776-4009-A861-07241C0595EF}"/>
    <dgm:cxn modelId="{186DF6BA-2490-4B41-AC2E-2EBC4E113209}" srcId="{CF99A522-1098-4FF0-B18D-1E7FB9843BE6}" destId="{EB7FF63E-704A-484D-B4ED-816F8A4B0AB7}" srcOrd="0" destOrd="0" parTransId="{0AE78E69-1D3B-40E7-956A-E65E8EF5BE96}" sibTransId="{8EBEAC22-C3AE-4D29-BF00-ECE5A3A0DBAE}"/>
    <dgm:cxn modelId="{DFA00CC6-6FEE-4D10-8B45-7C73465FCE6A}" type="presOf" srcId="{26AC3DD9-BD56-4D44-8DE5-C15BA4133B0E}" destId="{320EC7D9-0876-4614-947F-2E899F8DAF9C}" srcOrd="0" destOrd="0" presId="urn:microsoft.com/office/officeart/2005/8/layout/process2"/>
    <dgm:cxn modelId="{B988BED0-5733-49CE-8925-672DB3E868AC}" type="presOf" srcId="{89E4ECD5-5EF3-41B9-A35B-87EA421D0953}" destId="{170CFF7E-F510-4648-AD90-57BCF84E6219}" srcOrd="1" destOrd="0" presId="urn:microsoft.com/office/officeart/2005/8/layout/process2"/>
    <dgm:cxn modelId="{0C2507EC-606D-4A0B-AC7D-B9FB563301A8}" type="presOf" srcId="{89E4ECD5-5EF3-41B9-A35B-87EA421D0953}" destId="{3891A7F9-9F39-40D2-8B49-39887C0C4223}" srcOrd="0" destOrd="0" presId="urn:microsoft.com/office/officeart/2005/8/layout/process2"/>
    <dgm:cxn modelId="{66E948F2-4607-46A9-A455-181B81AC07AB}" srcId="{CF99A522-1098-4FF0-B18D-1E7FB9843BE6}" destId="{D3021E25-A585-4DC8-9791-071C8530D088}" srcOrd="4" destOrd="0" parTransId="{9F3D880E-54E5-4F78-9D57-B0305A2D2A34}" sibTransId="{0A8FA8C2-FEA4-4BA1-B801-F9FD2B7C2EE8}"/>
    <dgm:cxn modelId="{502E37F7-38DB-4E2B-8354-8551014416BE}" type="presOf" srcId="{CF99A522-1098-4FF0-B18D-1E7FB9843BE6}" destId="{A6EE69F8-6952-4259-BAA2-3E6F55213B00}" srcOrd="0" destOrd="0" presId="urn:microsoft.com/office/officeart/2005/8/layout/process2"/>
    <dgm:cxn modelId="{A9C5B9B1-7A2C-414E-A41F-C15CBA3E709B}" type="presParOf" srcId="{A6EE69F8-6952-4259-BAA2-3E6F55213B00}" destId="{4608AD34-4638-40F0-A159-FA31CB7F8412}" srcOrd="0" destOrd="0" presId="urn:microsoft.com/office/officeart/2005/8/layout/process2"/>
    <dgm:cxn modelId="{AFF3DEC7-F079-48C4-9987-7816E8DB8251}" type="presParOf" srcId="{A6EE69F8-6952-4259-BAA2-3E6F55213B00}" destId="{39F256AB-4162-4499-B92E-1FE90DEC3308}" srcOrd="1" destOrd="0" presId="urn:microsoft.com/office/officeart/2005/8/layout/process2"/>
    <dgm:cxn modelId="{995FCC1A-737E-4485-B678-5168B7F8ED1D}" type="presParOf" srcId="{39F256AB-4162-4499-B92E-1FE90DEC3308}" destId="{D1DF083A-635E-4E39-A0F1-CC09F8A7E45E}" srcOrd="0" destOrd="0" presId="urn:microsoft.com/office/officeart/2005/8/layout/process2"/>
    <dgm:cxn modelId="{F5DD9A5C-C62E-49F1-BE68-12863CE31DC5}" type="presParOf" srcId="{A6EE69F8-6952-4259-BAA2-3E6F55213B00}" destId="{3C105913-391D-4838-869A-C31E862A7088}" srcOrd="2" destOrd="0" presId="urn:microsoft.com/office/officeart/2005/8/layout/process2"/>
    <dgm:cxn modelId="{C2BBBC5A-27C1-4E68-87E4-78DAA33F7079}" type="presParOf" srcId="{A6EE69F8-6952-4259-BAA2-3E6F55213B00}" destId="{ADEA599F-83B9-4833-B713-110C66F1BDC0}" srcOrd="3" destOrd="0" presId="urn:microsoft.com/office/officeart/2005/8/layout/process2"/>
    <dgm:cxn modelId="{B49FDBC2-7995-439E-BAF7-2AEEBF7B86B7}" type="presParOf" srcId="{ADEA599F-83B9-4833-B713-110C66F1BDC0}" destId="{1C8F157B-16E6-4DAD-B0E2-76CCFF2B6CE0}" srcOrd="0" destOrd="0" presId="urn:microsoft.com/office/officeart/2005/8/layout/process2"/>
    <dgm:cxn modelId="{33BABE48-8678-4458-9BF4-B93716C71D57}" type="presParOf" srcId="{A6EE69F8-6952-4259-BAA2-3E6F55213B00}" destId="{32473285-86E6-408D-9FEF-F8F33625FED5}" srcOrd="4" destOrd="0" presId="urn:microsoft.com/office/officeart/2005/8/layout/process2"/>
    <dgm:cxn modelId="{8C1424BD-A40F-42D3-9BB1-F08DF3DC391D}" type="presParOf" srcId="{A6EE69F8-6952-4259-BAA2-3E6F55213B00}" destId="{3891A7F9-9F39-40D2-8B49-39887C0C4223}" srcOrd="5" destOrd="0" presId="urn:microsoft.com/office/officeart/2005/8/layout/process2"/>
    <dgm:cxn modelId="{769ADC5D-AF2F-479A-BD07-BF4BE438BDC5}" type="presParOf" srcId="{3891A7F9-9F39-40D2-8B49-39887C0C4223}" destId="{170CFF7E-F510-4648-AD90-57BCF84E6219}" srcOrd="0" destOrd="0" presId="urn:microsoft.com/office/officeart/2005/8/layout/process2"/>
    <dgm:cxn modelId="{32440B5A-424F-473A-93F3-DEB188920F49}" type="presParOf" srcId="{A6EE69F8-6952-4259-BAA2-3E6F55213B00}" destId="{320EC7D9-0876-4614-947F-2E899F8DAF9C}" srcOrd="6" destOrd="0" presId="urn:microsoft.com/office/officeart/2005/8/layout/process2"/>
    <dgm:cxn modelId="{AB9A89FE-49D7-49EF-92AF-B09C69E4E91E}" type="presParOf" srcId="{A6EE69F8-6952-4259-BAA2-3E6F55213B00}" destId="{4F0ACCAA-E1F2-4B7E-8461-94A755CF1A29}" srcOrd="7" destOrd="0" presId="urn:microsoft.com/office/officeart/2005/8/layout/process2"/>
    <dgm:cxn modelId="{3FF69907-0A2A-4F76-9111-73714797D72E}" type="presParOf" srcId="{4F0ACCAA-E1F2-4B7E-8461-94A755CF1A29}" destId="{EFDAA057-0EA0-43B5-BB62-C90836F119EB}" srcOrd="0" destOrd="0" presId="urn:microsoft.com/office/officeart/2005/8/layout/process2"/>
    <dgm:cxn modelId="{4851F6CC-823F-4500-B81E-4475CD3ADC49}" type="presParOf" srcId="{A6EE69F8-6952-4259-BAA2-3E6F55213B00}" destId="{65CCA11E-BCD8-4AE7-A3D6-D8087C865F26}" srcOrd="8"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41C2A8-96B2-458C-8C1A-DCB9D75648F5}" type="doc">
      <dgm:prSet loTypeId="urn:microsoft.com/office/officeart/2005/8/layout/hierarchy3" loCatId="hierarchy" qsTypeId="urn:microsoft.com/office/officeart/2005/8/quickstyle/3d1" qsCatId="3D" csTypeId="urn:microsoft.com/office/officeart/2005/8/colors/accent1_2" csCatId="accent1" phldr="1"/>
      <dgm:spPr/>
      <dgm:t>
        <a:bodyPr/>
        <a:lstStyle/>
        <a:p>
          <a:endParaRPr lang="pt-PT"/>
        </a:p>
      </dgm:t>
    </dgm:pt>
    <dgm:pt modelId="{823358D6-6CE2-465A-8B33-6A8563D3C595}">
      <dgm:prSet phldrT="[Texto]"/>
      <dgm:spPr/>
      <dgm:t>
        <a:bodyPr/>
        <a:lstStyle/>
        <a:p>
          <a:r>
            <a:rPr lang="pt-PT" dirty="0"/>
            <a:t>Vintage</a:t>
          </a:r>
        </a:p>
      </dgm:t>
    </dgm:pt>
    <dgm:pt modelId="{42E7CBB9-B066-4D99-A355-C26F47B6D3DA}" type="parTrans" cxnId="{CA76D889-8E04-42B0-8008-EA6A0DBAE784}">
      <dgm:prSet/>
      <dgm:spPr/>
      <dgm:t>
        <a:bodyPr/>
        <a:lstStyle/>
        <a:p>
          <a:endParaRPr lang="pt-PT"/>
        </a:p>
      </dgm:t>
    </dgm:pt>
    <dgm:pt modelId="{9402FCC4-5519-4FA4-8424-802F52B62980}" type="sibTrans" cxnId="{CA76D889-8E04-42B0-8008-EA6A0DBAE784}">
      <dgm:prSet/>
      <dgm:spPr/>
      <dgm:t>
        <a:bodyPr/>
        <a:lstStyle/>
        <a:p>
          <a:endParaRPr lang="pt-PT"/>
        </a:p>
      </dgm:t>
    </dgm:pt>
    <dgm:pt modelId="{E6B7F158-D347-4868-8AE1-B9F2820F309B}">
      <dgm:prSet phldrT="[Texto]"/>
      <dgm:spPr/>
      <dgm:t>
        <a:bodyPr/>
        <a:lstStyle/>
        <a:p>
          <a:r>
            <a:rPr lang="pt-PT" dirty="0" err="1"/>
            <a:t>Grape</a:t>
          </a:r>
          <a:r>
            <a:rPr lang="pt-PT" dirty="0"/>
            <a:t> </a:t>
          </a:r>
          <a:r>
            <a:rPr lang="pt-PT" dirty="0" err="1"/>
            <a:t>reception</a:t>
          </a:r>
          <a:endParaRPr lang="pt-PT" dirty="0"/>
        </a:p>
      </dgm:t>
    </dgm:pt>
    <dgm:pt modelId="{F92DA014-584F-4C69-9F84-D7044EEA10D8}" type="parTrans" cxnId="{E8D7DFF1-D384-4390-B37B-7754840282EB}">
      <dgm:prSet/>
      <dgm:spPr/>
      <dgm:t>
        <a:bodyPr/>
        <a:lstStyle/>
        <a:p>
          <a:endParaRPr lang="pt-PT"/>
        </a:p>
      </dgm:t>
    </dgm:pt>
    <dgm:pt modelId="{1A0E018C-97C3-4FA1-ADE5-9C37C7B8E822}" type="sibTrans" cxnId="{E8D7DFF1-D384-4390-B37B-7754840282EB}">
      <dgm:prSet/>
      <dgm:spPr/>
      <dgm:t>
        <a:bodyPr/>
        <a:lstStyle/>
        <a:p>
          <a:endParaRPr lang="pt-PT"/>
        </a:p>
      </dgm:t>
    </dgm:pt>
    <dgm:pt modelId="{18D11DC7-BF1A-4503-8B86-D017E16CABAE}" type="pres">
      <dgm:prSet presAssocID="{0A41C2A8-96B2-458C-8C1A-DCB9D75648F5}" presName="diagram" presStyleCnt="0">
        <dgm:presLayoutVars>
          <dgm:chPref val="1"/>
          <dgm:dir/>
          <dgm:animOne val="branch"/>
          <dgm:animLvl val="lvl"/>
          <dgm:resizeHandles/>
        </dgm:presLayoutVars>
      </dgm:prSet>
      <dgm:spPr/>
    </dgm:pt>
    <dgm:pt modelId="{7B2C629B-BACE-41B7-8CE2-F4C7BC852C9E}" type="pres">
      <dgm:prSet presAssocID="{823358D6-6CE2-465A-8B33-6A8563D3C595}" presName="root" presStyleCnt="0"/>
      <dgm:spPr/>
    </dgm:pt>
    <dgm:pt modelId="{2354B599-F5F8-4859-A24F-488BCE361D02}" type="pres">
      <dgm:prSet presAssocID="{823358D6-6CE2-465A-8B33-6A8563D3C595}" presName="rootComposite" presStyleCnt="0"/>
      <dgm:spPr/>
    </dgm:pt>
    <dgm:pt modelId="{0AD07CC8-3E37-4193-8854-A3ECAEF83974}" type="pres">
      <dgm:prSet presAssocID="{823358D6-6CE2-465A-8B33-6A8563D3C595}" presName="rootText" presStyleLbl="node1" presStyleIdx="0" presStyleCnt="1"/>
      <dgm:spPr/>
    </dgm:pt>
    <dgm:pt modelId="{4A55382F-5094-4F78-BFDA-F3424D3BF595}" type="pres">
      <dgm:prSet presAssocID="{823358D6-6CE2-465A-8B33-6A8563D3C595}" presName="rootConnector" presStyleLbl="node1" presStyleIdx="0" presStyleCnt="1"/>
      <dgm:spPr/>
    </dgm:pt>
    <dgm:pt modelId="{CE9E1287-2EFD-4392-BDD7-D1801BD0705A}" type="pres">
      <dgm:prSet presAssocID="{823358D6-6CE2-465A-8B33-6A8563D3C595}" presName="childShape" presStyleCnt="0"/>
      <dgm:spPr/>
    </dgm:pt>
    <dgm:pt modelId="{0769E214-6BB7-4EC0-9738-4F8EC4D9B751}" type="pres">
      <dgm:prSet presAssocID="{F92DA014-584F-4C69-9F84-D7044EEA10D8}" presName="Name13" presStyleLbl="parChTrans1D2" presStyleIdx="0" presStyleCnt="1"/>
      <dgm:spPr/>
    </dgm:pt>
    <dgm:pt modelId="{72DF7F47-6C9F-4457-B7EB-EBD7AD273907}" type="pres">
      <dgm:prSet presAssocID="{E6B7F158-D347-4868-8AE1-B9F2820F309B}" presName="childText" presStyleLbl="bgAcc1" presStyleIdx="0" presStyleCnt="1">
        <dgm:presLayoutVars>
          <dgm:bulletEnabled val="1"/>
        </dgm:presLayoutVars>
      </dgm:prSet>
      <dgm:spPr/>
    </dgm:pt>
  </dgm:ptLst>
  <dgm:cxnLst>
    <dgm:cxn modelId="{18FB0106-54F6-400E-8158-B64B7B8D6696}" type="presOf" srcId="{823358D6-6CE2-465A-8B33-6A8563D3C595}" destId="{4A55382F-5094-4F78-BFDA-F3424D3BF595}" srcOrd="1" destOrd="0" presId="urn:microsoft.com/office/officeart/2005/8/layout/hierarchy3"/>
    <dgm:cxn modelId="{2CD25960-6FC2-49B9-9F36-24F40E35F9F8}" type="presOf" srcId="{E6B7F158-D347-4868-8AE1-B9F2820F309B}" destId="{72DF7F47-6C9F-4457-B7EB-EBD7AD273907}" srcOrd="0" destOrd="0" presId="urn:microsoft.com/office/officeart/2005/8/layout/hierarchy3"/>
    <dgm:cxn modelId="{97330E6D-B1F9-4504-B432-366F4EB2FC04}" type="presOf" srcId="{0A41C2A8-96B2-458C-8C1A-DCB9D75648F5}" destId="{18D11DC7-BF1A-4503-8B86-D017E16CABAE}" srcOrd="0" destOrd="0" presId="urn:microsoft.com/office/officeart/2005/8/layout/hierarchy3"/>
    <dgm:cxn modelId="{5E53745A-5FCA-475E-8D1F-46636BC8A43B}" type="presOf" srcId="{F92DA014-584F-4C69-9F84-D7044EEA10D8}" destId="{0769E214-6BB7-4EC0-9738-4F8EC4D9B751}" srcOrd="0" destOrd="0" presId="urn:microsoft.com/office/officeart/2005/8/layout/hierarchy3"/>
    <dgm:cxn modelId="{CA76D889-8E04-42B0-8008-EA6A0DBAE784}" srcId="{0A41C2A8-96B2-458C-8C1A-DCB9D75648F5}" destId="{823358D6-6CE2-465A-8B33-6A8563D3C595}" srcOrd="0" destOrd="0" parTransId="{42E7CBB9-B066-4D99-A355-C26F47B6D3DA}" sibTransId="{9402FCC4-5519-4FA4-8424-802F52B62980}"/>
    <dgm:cxn modelId="{5E040EEF-6740-40F4-9719-E58123B2A35C}" type="presOf" srcId="{823358D6-6CE2-465A-8B33-6A8563D3C595}" destId="{0AD07CC8-3E37-4193-8854-A3ECAEF83974}" srcOrd="0" destOrd="0" presId="urn:microsoft.com/office/officeart/2005/8/layout/hierarchy3"/>
    <dgm:cxn modelId="{E8D7DFF1-D384-4390-B37B-7754840282EB}" srcId="{823358D6-6CE2-465A-8B33-6A8563D3C595}" destId="{E6B7F158-D347-4868-8AE1-B9F2820F309B}" srcOrd="0" destOrd="0" parTransId="{F92DA014-584F-4C69-9F84-D7044EEA10D8}" sibTransId="{1A0E018C-97C3-4FA1-ADE5-9C37C7B8E822}"/>
    <dgm:cxn modelId="{4552771B-AFA6-4B77-9ABA-BA59D21F6D0D}" type="presParOf" srcId="{18D11DC7-BF1A-4503-8B86-D017E16CABAE}" destId="{7B2C629B-BACE-41B7-8CE2-F4C7BC852C9E}" srcOrd="0" destOrd="0" presId="urn:microsoft.com/office/officeart/2005/8/layout/hierarchy3"/>
    <dgm:cxn modelId="{B9CA85F5-A9DE-47B7-954D-3782D8386033}" type="presParOf" srcId="{7B2C629B-BACE-41B7-8CE2-F4C7BC852C9E}" destId="{2354B599-F5F8-4859-A24F-488BCE361D02}" srcOrd="0" destOrd="0" presId="urn:microsoft.com/office/officeart/2005/8/layout/hierarchy3"/>
    <dgm:cxn modelId="{F9F532CE-49BE-4718-A00B-1EA7B8FDA202}" type="presParOf" srcId="{2354B599-F5F8-4859-A24F-488BCE361D02}" destId="{0AD07CC8-3E37-4193-8854-A3ECAEF83974}" srcOrd="0" destOrd="0" presId="urn:microsoft.com/office/officeart/2005/8/layout/hierarchy3"/>
    <dgm:cxn modelId="{668EA196-1593-4B77-88C0-F48E4FB0C934}" type="presParOf" srcId="{2354B599-F5F8-4859-A24F-488BCE361D02}" destId="{4A55382F-5094-4F78-BFDA-F3424D3BF595}" srcOrd="1" destOrd="0" presId="urn:microsoft.com/office/officeart/2005/8/layout/hierarchy3"/>
    <dgm:cxn modelId="{56BABA18-CA12-4FA1-95D0-D00D1D1DD316}" type="presParOf" srcId="{7B2C629B-BACE-41B7-8CE2-F4C7BC852C9E}" destId="{CE9E1287-2EFD-4392-BDD7-D1801BD0705A}" srcOrd="1" destOrd="0" presId="urn:microsoft.com/office/officeart/2005/8/layout/hierarchy3"/>
    <dgm:cxn modelId="{9EA52E77-99E9-410A-8109-C3F9977DE555}" type="presParOf" srcId="{CE9E1287-2EFD-4392-BDD7-D1801BD0705A}" destId="{0769E214-6BB7-4EC0-9738-4F8EC4D9B751}" srcOrd="0" destOrd="0" presId="urn:microsoft.com/office/officeart/2005/8/layout/hierarchy3"/>
    <dgm:cxn modelId="{AB6C2AC1-3A21-4183-A469-84C3EBC770B6}" type="presParOf" srcId="{CE9E1287-2EFD-4392-BDD7-D1801BD0705A}" destId="{72DF7F47-6C9F-4457-B7EB-EBD7AD273907}"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419B4C-9777-4E58-B894-A75AFCA72BF3}" type="doc">
      <dgm:prSet loTypeId="urn:microsoft.com/office/officeart/2005/8/layout/radial2" loCatId="relationship" qsTypeId="urn:microsoft.com/office/officeart/2005/8/quickstyle/3d1" qsCatId="3D" csTypeId="urn:microsoft.com/office/officeart/2005/8/colors/colorful4" csCatId="colorful" phldr="1"/>
      <dgm:spPr/>
      <dgm:t>
        <a:bodyPr/>
        <a:lstStyle/>
        <a:p>
          <a:endParaRPr lang="pt-PT"/>
        </a:p>
      </dgm:t>
    </dgm:pt>
    <dgm:pt modelId="{FA4D79B1-4662-4E51-8EE5-B4161ECB1DC7}">
      <dgm:prSet phldrT="[Texto]" custT="1"/>
      <dgm:spPr/>
      <dgm:t>
        <a:bodyPr/>
        <a:lstStyle/>
        <a:p>
          <a:r>
            <a:rPr lang="pt-PT" sz="1200" i="1" dirty="0" err="1">
              <a:solidFill>
                <a:schemeClr val="tx1"/>
              </a:solidFill>
            </a:rPr>
            <a:t>Acacia</a:t>
          </a:r>
          <a:r>
            <a:rPr lang="pt-PT" sz="1200" i="1" dirty="0">
              <a:solidFill>
                <a:schemeClr val="tx1"/>
              </a:solidFill>
            </a:rPr>
            <a:t> </a:t>
          </a:r>
          <a:r>
            <a:rPr lang="pt-PT" sz="1200" i="1" dirty="0" err="1">
              <a:solidFill>
                <a:schemeClr val="tx1"/>
              </a:solidFill>
            </a:rPr>
            <a:t>dealbata</a:t>
          </a:r>
          <a:r>
            <a:rPr lang="pt-PT" sz="1200" i="1" dirty="0">
              <a:solidFill>
                <a:schemeClr val="tx1"/>
              </a:solidFill>
            </a:rPr>
            <a:t> Link.</a:t>
          </a:r>
        </a:p>
      </dgm:t>
    </dgm:pt>
    <dgm:pt modelId="{9BFD62A5-1A9A-4C68-B2A5-6F0980151BA0}" type="parTrans" cxnId="{F78631C7-E1D1-4EDD-ABA0-DFAA7123F0C9}">
      <dgm:prSet/>
      <dgm:spPr/>
      <dgm:t>
        <a:bodyPr/>
        <a:lstStyle/>
        <a:p>
          <a:endParaRPr lang="pt-PT" sz="1200">
            <a:solidFill>
              <a:schemeClr val="tx1"/>
            </a:solidFill>
          </a:endParaRPr>
        </a:p>
      </dgm:t>
    </dgm:pt>
    <dgm:pt modelId="{91088B71-D068-4ADE-9737-3248745F4624}" type="sibTrans" cxnId="{F78631C7-E1D1-4EDD-ABA0-DFAA7123F0C9}">
      <dgm:prSet/>
      <dgm:spPr/>
      <dgm:t>
        <a:bodyPr/>
        <a:lstStyle/>
        <a:p>
          <a:endParaRPr lang="pt-PT" sz="1200">
            <a:solidFill>
              <a:schemeClr val="tx1"/>
            </a:solidFill>
          </a:endParaRPr>
        </a:p>
      </dgm:t>
    </dgm:pt>
    <dgm:pt modelId="{3088346C-4524-4281-95C9-D7CAAD0866D0}">
      <dgm:prSet phldrT="[Texto]" custT="1"/>
      <dgm:spPr/>
      <dgm:t>
        <a:bodyPr/>
        <a:lstStyle/>
        <a:p>
          <a:r>
            <a:rPr lang="pt-PT" sz="1200" dirty="0" err="1">
              <a:solidFill>
                <a:schemeClr val="tx1"/>
              </a:solidFill>
            </a:rPr>
            <a:t>Erucic</a:t>
          </a:r>
          <a:r>
            <a:rPr lang="pt-PT" sz="1200" dirty="0">
              <a:solidFill>
                <a:schemeClr val="tx1"/>
              </a:solidFill>
            </a:rPr>
            <a:t> (25.69 %)</a:t>
          </a:r>
        </a:p>
      </dgm:t>
    </dgm:pt>
    <dgm:pt modelId="{CB95A48B-3EDF-45B1-B575-E6B6C0D0828D}" type="parTrans" cxnId="{1D280D34-49D7-44B7-BFE3-442D51A31176}">
      <dgm:prSet/>
      <dgm:spPr/>
      <dgm:t>
        <a:bodyPr/>
        <a:lstStyle/>
        <a:p>
          <a:endParaRPr lang="pt-PT" sz="1200">
            <a:solidFill>
              <a:schemeClr val="tx1"/>
            </a:solidFill>
          </a:endParaRPr>
        </a:p>
      </dgm:t>
    </dgm:pt>
    <dgm:pt modelId="{93456F99-08B2-495D-9CA5-0D979BFCC910}" type="sibTrans" cxnId="{1D280D34-49D7-44B7-BFE3-442D51A31176}">
      <dgm:prSet/>
      <dgm:spPr/>
      <dgm:t>
        <a:bodyPr/>
        <a:lstStyle/>
        <a:p>
          <a:endParaRPr lang="pt-PT" sz="1200">
            <a:solidFill>
              <a:schemeClr val="tx1"/>
            </a:solidFill>
          </a:endParaRPr>
        </a:p>
      </dgm:t>
    </dgm:pt>
    <dgm:pt modelId="{D1ACD93D-65E1-4ABB-BAE0-3D62E0422AA9}">
      <dgm:prSet phldrT="[Texto]" custT="1"/>
      <dgm:spPr/>
      <dgm:t>
        <a:bodyPr/>
        <a:lstStyle/>
        <a:p>
          <a:r>
            <a:rPr lang="pt-PT" sz="1200" i="1" dirty="0" err="1">
              <a:solidFill>
                <a:schemeClr val="tx1"/>
              </a:solidFill>
            </a:rPr>
            <a:t>Chelidonium</a:t>
          </a:r>
          <a:r>
            <a:rPr lang="pt-PT" sz="1200" i="1" dirty="0">
              <a:solidFill>
                <a:schemeClr val="tx1"/>
              </a:solidFill>
            </a:rPr>
            <a:t> majus L.</a:t>
          </a:r>
        </a:p>
      </dgm:t>
    </dgm:pt>
    <dgm:pt modelId="{0AA03AC6-2026-4430-A094-B31B3AC7E373}" type="parTrans" cxnId="{B5157CAD-E398-4C85-8F04-700A58161AC7}">
      <dgm:prSet/>
      <dgm:spPr/>
      <dgm:t>
        <a:bodyPr/>
        <a:lstStyle/>
        <a:p>
          <a:endParaRPr lang="pt-PT" sz="1200">
            <a:solidFill>
              <a:schemeClr val="tx1"/>
            </a:solidFill>
          </a:endParaRPr>
        </a:p>
      </dgm:t>
    </dgm:pt>
    <dgm:pt modelId="{901D684B-39C3-4B24-AF59-B8DC66E34E60}" type="sibTrans" cxnId="{B5157CAD-E398-4C85-8F04-700A58161AC7}">
      <dgm:prSet/>
      <dgm:spPr/>
      <dgm:t>
        <a:bodyPr/>
        <a:lstStyle/>
        <a:p>
          <a:endParaRPr lang="pt-PT" sz="1200">
            <a:solidFill>
              <a:schemeClr val="tx1"/>
            </a:solidFill>
          </a:endParaRPr>
        </a:p>
      </dgm:t>
    </dgm:pt>
    <dgm:pt modelId="{028F0F61-8D98-478E-9EC1-BB3E84F1BD04}">
      <dgm:prSet phldrT="[Texto]" custT="1"/>
      <dgm:spPr/>
      <dgm:t>
        <a:bodyPr/>
        <a:lstStyle/>
        <a:p>
          <a:r>
            <a:rPr lang="pt-PT" sz="1200" dirty="0" err="1">
              <a:solidFill>
                <a:schemeClr val="tx1"/>
              </a:solidFill>
            </a:rPr>
            <a:t>Arachidic</a:t>
          </a:r>
          <a:r>
            <a:rPr lang="pt-PT" sz="1200" dirty="0">
              <a:solidFill>
                <a:schemeClr val="tx1"/>
              </a:solidFill>
            </a:rPr>
            <a:t> (20.65 %)</a:t>
          </a:r>
        </a:p>
      </dgm:t>
    </dgm:pt>
    <dgm:pt modelId="{B3A45A7C-13CA-4D28-A57F-3C8C3ED9910B}" type="parTrans" cxnId="{B3628731-5316-4771-A938-E441BD0C38EA}">
      <dgm:prSet/>
      <dgm:spPr/>
      <dgm:t>
        <a:bodyPr/>
        <a:lstStyle/>
        <a:p>
          <a:endParaRPr lang="pt-PT" sz="1200">
            <a:solidFill>
              <a:schemeClr val="tx1"/>
            </a:solidFill>
          </a:endParaRPr>
        </a:p>
      </dgm:t>
    </dgm:pt>
    <dgm:pt modelId="{418539B4-8A2F-490C-8D4B-6ED4FE2A19A4}" type="sibTrans" cxnId="{B3628731-5316-4771-A938-E441BD0C38EA}">
      <dgm:prSet/>
      <dgm:spPr/>
      <dgm:t>
        <a:bodyPr/>
        <a:lstStyle/>
        <a:p>
          <a:endParaRPr lang="pt-PT" sz="1200">
            <a:solidFill>
              <a:schemeClr val="tx1"/>
            </a:solidFill>
          </a:endParaRPr>
        </a:p>
      </dgm:t>
    </dgm:pt>
    <dgm:pt modelId="{D0FB41C2-9016-42CF-AD2D-8DD8E4FD28C6}">
      <dgm:prSet phldrT="[Texto]" custT="1"/>
      <dgm:spPr/>
      <dgm:t>
        <a:bodyPr/>
        <a:lstStyle/>
        <a:p>
          <a:r>
            <a:rPr lang="pt-PT" sz="1200" i="1" dirty="0" err="1">
              <a:solidFill>
                <a:schemeClr val="tx1"/>
              </a:solidFill>
            </a:rPr>
            <a:t>Daucus</a:t>
          </a:r>
          <a:r>
            <a:rPr lang="pt-PT" sz="1200" i="1" dirty="0">
              <a:solidFill>
                <a:schemeClr val="tx1"/>
              </a:solidFill>
            </a:rPr>
            <a:t> carota L.</a:t>
          </a:r>
        </a:p>
      </dgm:t>
    </dgm:pt>
    <dgm:pt modelId="{194AF011-C5CF-4A62-B5E8-A261F2F73795}" type="parTrans" cxnId="{34B8A204-FB53-47B7-B127-737C0DC930FE}">
      <dgm:prSet/>
      <dgm:spPr/>
      <dgm:t>
        <a:bodyPr/>
        <a:lstStyle/>
        <a:p>
          <a:endParaRPr lang="pt-PT" sz="1200">
            <a:solidFill>
              <a:schemeClr val="tx1"/>
            </a:solidFill>
          </a:endParaRPr>
        </a:p>
      </dgm:t>
    </dgm:pt>
    <dgm:pt modelId="{F411C62B-46EF-425D-853F-6DBE8A2CC7ED}" type="sibTrans" cxnId="{34B8A204-FB53-47B7-B127-737C0DC930FE}">
      <dgm:prSet/>
      <dgm:spPr/>
      <dgm:t>
        <a:bodyPr/>
        <a:lstStyle/>
        <a:p>
          <a:endParaRPr lang="pt-PT" sz="1200">
            <a:solidFill>
              <a:schemeClr val="tx1"/>
            </a:solidFill>
          </a:endParaRPr>
        </a:p>
      </dgm:t>
    </dgm:pt>
    <dgm:pt modelId="{783F4546-1C59-426D-AAAE-31F364CAE3E2}">
      <dgm:prSet phldrT="[Texto]" custT="1"/>
      <dgm:spPr/>
      <dgm:t>
        <a:bodyPr/>
        <a:lstStyle/>
        <a:p>
          <a:r>
            <a:rPr lang="pt-PT" sz="1200" dirty="0" err="1">
              <a:solidFill>
                <a:schemeClr val="tx1"/>
              </a:solidFill>
            </a:rPr>
            <a:t>Arachidic</a:t>
          </a:r>
          <a:r>
            <a:rPr lang="pt-PT" sz="1200" dirty="0">
              <a:solidFill>
                <a:schemeClr val="tx1"/>
              </a:solidFill>
            </a:rPr>
            <a:t> (38.82 %)</a:t>
          </a:r>
        </a:p>
      </dgm:t>
    </dgm:pt>
    <dgm:pt modelId="{F8FBD493-11B4-4C8C-A277-3724A80AE905}" type="parTrans" cxnId="{B954DFD1-A2F8-40DB-BB9A-380F25D9437B}">
      <dgm:prSet/>
      <dgm:spPr/>
      <dgm:t>
        <a:bodyPr/>
        <a:lstStyle/>
        <a:p>
          <a:endParaRPr lang="pt-PT" sz="1200">
            <a:solidFill>
              <a:schemeClr val="tx1"/>
            </a:solidFill>
          </a:endParaRPr>
        </a:p>
      </dgm:t>
    </dgm:pt>
    <dgm:pt modelId="{B84917A6-36F9-4CFD-8D43-BCAED916EB94}" type="sibTrans" cxnId="{B954DFD1-A2F8-40DB-BB9A-380F25D9437B}">
      <dgm:prSet/>
      <dgm:spPr/>
      <dgm:t>
        <a:bodyPr/>
        <a:lstStyle/>
        <a:p>
          <a:endParaRPr lang="pt-PT" sz="1200">
            <a:solidFill>
              <a:schemeClr val="tx1"/>
            </a:solidFill>
          </a:endParaRPr>
        </a:p>
      </dgm:t>
    </dgm:pt>
    <dgm:pt modelId="{6EA6C74B-695D-42FC-9D30-F7D50485A3C5}">
      <dgm:prSet phldrT="[Texto]" custT="1"/>
      <dgm:spPr/>
      <dgm:t>
        <a:bodyPr/>
        <a:lstStyle/>
        <a:p>
          <a:r>
            <a:rPr lang="pt-PT" sz="1200" i="1" dirty="0" err="1">
              <a:solidFill>
                <a:schemeClr val="tx1"/>
              </a:solidFill>
            </a:rPr>
            <a:t>Tanacetum</a:t>
          </a:r>
          <a:r>
            <a:rPr lang="pt-PT" sz="1200" i="1" dirty="0">
              <a:solidFill>
                <a:schemeClr val="tx1"/>
              </a:solidFill>
            </a:rPr>
            <a:t> </a:t>
          </a:r>
          <a:r>
            <a:rPr lang="pt-PT" sz="1200" i="1" dirty="0" err="1">
              <a:solidFill>
                <a:schemeClr val="tx1"/>
              </a:solidFill>
            </a:rPr>
            <a:t>vulgare</a:t>
          </a:r>
          <a:r>
            <a:rPr lang="pt-PT" sz="1200" i="1" dirty="0">
              <a:solidFill>
                <a:schemeClr val="tx1"/>
              </a:solidFill>
            </a:rPr>
            <a:t> L.</a:t>
          </a:r>
        </a:p>
      </dgm:t>
    </dgm:pt>
    <dgm:pt modelId="{4712850F-25BF-42A8-AEFF-4B204B88B7E0}" type="parTrans" cxnId="{9B9CC40B-A141-44C7-900B-252AF13E4662}">
      <dgm:prSet/>
      <dgm:spPr/>
      <dgm:t>
        <a:bodyPr/>
        <a:lstStyle/>
        <a:p>
          <a:endParaRPr lang="pt-PT" sz="1200">
            <a:solidFill>
              <a:schemeClr val="tx1"/>
            </a:solidFill>
          </a:endParaRPr>
        </a:p>
      </dgm:t>
    </dgm:pt>
    <dgm:pt modelId="{11B7D92D-9DD5-4354-9217-49F55095C1ED}" type="sibTrans" cxnId="{9B9CC40B-A141-44C7-900B-252AF13E4662}">
      <dgm:prSet/>
      <dgm:spPr/>
      <dgm:t>
        <a:bodyPr/>
        <a:lstStyle/>
        <a:p>
          <a:endParaRPr lang="pt-PT" sz="1200">
            <a:solidFill>
              <a:schemeClr val="tx1"/>
            </a:solidFill>
          </a:endParaRPr>
        </a:p>
      </dgm:t>
    </dgm:pt>
    <dgm:pt modelId="{0A02674B-55B6-4659-ACCF-6737F717B010}">
      <dgm:prSet phldrT="[Texto]" custT="1"/>
      <dgm:spPr/>
      <dgm:t>
        <a:bodyPr/>
        <a:lstStyle/>
        <a:p>
          <a:r>
            <a:rPr lang="pt-PT" sz="1200" i="1" dirty="0" err="1">
              <a:solidFill>
                <a:schemeClr val="tx1"/>
              </a:solidFill>
            </a:rPr>
            <a:t>Vitis</a:t>
          </a:r>
          <a:r>
            <a:rPr lang="pt-PT" sz="1200" i="1" dirty="0">
              <a:solidFill>
                <a:schemeClr val="tx1"/>
              </a:solidFill>
            </a:rPr>
            <a:t> vinífera L.</a:t>
          </a:r>
        </a:p>
      </dgm:t>
    </dgm:pt>
    <dgm:pt modelId="{3056E517-A1BA-4C37-9EB3-99B84E7F1B56}" type="parTrans" cxnId="{8BA72681-8A2B-4919-B402-EA45566386B6}">
      <dgm:prSet/>
      <dgm:spPr/>
      <dgm:t>
        <a:bodyPr/>
        <a:lstStyle/>
        <a:p>
          <a:endParaRPr lang="pt-PT" sz="1200">
            <a:solidFill>
              <a:schemeClr val="tx1"/>
            </a:solidFill>
          </a:endParaRPr>
        </a:p>
      </dgm:t>
    </dgm:pt>
    <dgm:pt modelId="{AEA31EA2-DC78-4F83-AF91-1C226723840E}" type="sibTrans" cxnId="{8BA72681-8A2B-4919-B402-EA45566386B6}">
      <dgm:prSet/>
      <dgm:spPr/>
      <dgm:t>
        <a:bodyPr/>
        <a:lstStyle/>
        <a:p>
          <a:endParaRPr lang="pt-PT" sz="1200">
            <a:solidFill>
              <a:schemeClr val="tx1"/>
            </a:solidFill>
          </a:endParaRPr>
        </a:p>
      </dgm:t>
    </dgm:pt>
    <dgm:pt modelId="{C9930251-A9FD-452F-B50F-E59D6C62BAC9}">
      <dgm:prSet custT="1"/>
      <dgm:spPr/>
      <dgm:t>
        <a:bodyPr/>
        <a:lstStyle/>
        <a:p>
          <a:r>
            <a:rPr lang="pt-PT" sz="1200" dirty="0"/>
            <a:t>cis-10-Pentadecenoic (13.61 %)</a:t>
          </a:r>
        </a:p>
      </dgm:t>
    </dgm:pt>
    <dgm:pt modelId="{F0082F4F-B246-434B-B2AD-0CEAA1DB0A28}" type="parTrans" cxnId="{7C123A25-7EEC-4830-8842-9748E9A4E443}">
      <dgm:prSet/>
      <dgm:spPr/>
      <dgm:t>
        <a:bodyPr/>
        <a:lstStyle/>
        <a:p>
          <a:endParaRPr lang="pt-PT" sz="1200"/>
        </a:p>
      </dgm:t>
    </dgm:pt>
    <dgm:pt modelId="{1821E5BB-F284-40E9-A6C9-44F5AB64FBFE}" type="sibTrans" cxnId="{7C123A25-7EEC-4830-8842-9748E9A4E443}">
      <dgm:prSet/>
      <dgm:spPr/>
      <dgm:t>
        <a:bodyPr/>
        <a:lstStyle/>
        <a:p>
          <a:endParaRPr lang="pt-PT" sz="1200"/>
        </a:p>
      </dgm:t>
    </dgm:pt>
    <dgm:pt modelId="{31E497C0-C712-4B5A-B85B-46A52B0FE02E}">
      <dgm:prSet custT="1"/>
      <dgm:spPr/>
      <dgm:t>
        <a:bodyPr/>
        <a:lstStyle/>
        <a:p>
          <a:r>
            <a:rPr lang="pt-PT" sz="1200" dirty="0"/>
            <a:t>cis-5,8,11,14,17-Eicosapentaenoic (20.48 %) </a:t>
          </a:r>
        </a:p>
      </dgm:t>
    </dgm:pt>
    <dgm:pt modelId="{6771BB91-DD11-4357-A213-E5F38C070137}" type="parTrans" cxnId="{D444C792-6324-4059-B9BF-D641A156AC89}">
      <dgm:prSet/>
      <dgm:spPr/>
      <dgm:t>
        <a:bodyPr/>
        <a:lstStyle/>
        <a:p>
          <a:endParaRPr lang="pt-PT" sz="1200"/>
        </a:p>
      </dgm:t>
    </dgm:pt>
    <dgm:pt modelId="{68613AD9-33F0-49A6-A4A7-DF70C8B9B93A}" type="sibTrans" cxnId="{D444C792-6324-4059-B9BF-D641A156AC89}">
      <dgm:prSet/>
      <dgm:spPr/>
      <dgm:t>
        <a:bodyPr/>
        <a:lstStyle/>
        <a:p>
          <a:endParaRPr lang="pt-PT" sz="1200"/>
        </a:p>
      </dgm:t>
    </dgm:pt>
    <dgm:pt modelId="{CB44E771-5F1A-40D5-8E08-173AE0785914}" type="pres">
      <dgm:prSet presAssocID="{70419B4C-9777-4E58-B894-A75AFCA72BF3}" presName="composite" presStyleCnt="0">
        <dgm:presLayoutVars>
          <dgm:chMax val="5"/>
          <dgm:dir/>
          <dgm:animLvl val="ctr"/>
          <dgm:resizeHandles val="exact"/>
        </dgm:presLayoutVars>
      </dgm:prSet>
      <dgm:spPr/>
    </dgm:pt>
    <dgm:pt modelId="{5C08B4AC-2FF7-4FB1-BE7F-D61D68739D14}" type="pres">
      <dgm:prSet presAssocID="{70419B4C-9777-4E58-B894-A75AFCA72BF3}" presName="cycle" presStyleCnt="0"/>
      <dgm:spPr/>
    </dgm:pt>
    <dgm:pt modelId="{D822FDFC-7D7A-43CC-8C11-2E1E2E6D7244}" type="pres">
      <dgm:prSet presAssocID="{70419B4C-9777-4E58-B894-A75AFCA72BF3}" presName="centerShape" presStyleCnt="0"/>
      <dgm:spPr/>
    </dgm:pt>
    <dgm:pt modelId="{79CB5528-6F02-4D3C-B498-7005697C8940}" type="pres">
      <dgm:prSet presAssocID="{70419B4C-9777-4E58-B894-A75AFCA72BF3}" presName="connSite" presStyleLbl="node1" presStyleIdx="0" presStyleCnt="6"/>
      <dgm:spPr/>
    </dgm:pt>
    <dgm:pt modelId="{E8892A55-0762-4AB2-8E99-6A988BF17E73}" type="pres">
      <dgm:prSet presAssocID="{70419B4C-9777-4E58-B894-A75AFCA72BF3}" presName="visible" presStyleLbl="node1" presStyleIdx="0" presStyleCnt="6"/>
      <dgm:spPr/>
    </dgm:pt>
    <dgm:pt modelId="{C2BBD1ED-78C6-4279-98E9-534E20FB466B}" type="pres">
      <dgm:prSet presAssocID="{9BFD62A5-1A9A-4C68-B2A5-6F0980151BA0}" presName="Name25" presStyleLbl="parChTrans1D1" presStyleIdx="0" presStyleCnt="5"/>
      <dgm:spPr/>
    </dgm:pt>
    <dgm:pt modelId="{EE93EF30-7E14-41AA-A03F-E25DFFD67810}" type="pres">
      <dgm:prSet presAssocID="{FA4D79B1-4662-4E51-8EE5-B4161ECB1DC7}" presName="node" presStyleCnt="0"/>
      <dgm:spPr/>
    </dgm:pt>
    <dgm:pt modelId="{860560CF-607B-413E-A874-3B91E10A4CAB}" type="pres">
      <dgm:prSet presAssocID="{FA4D79B1-4662-4E51-8EE5-B4161ECB1DC7}" presName="parentNode" presStyleLbl="node1" presStyleIdx="1" presStyleCnt="6">
        <dgm:presLayoutVars>
          <dgm:chMax val="1"/>
          <dgm:bulletEnabled val="1"/>
        </dgm:presLayoutVars>
      </dgm:prSet>
      <dgm:spPr/>
    </dgm:pt>
    <dgm:pt modelId="{7B92B334-C207-4D9D-A16E-2B403FDDFEB5}" type="pres">
      <dgm:prSet presAssocID="{FA4D79B1-4662-4E51-8EE5-B4161ECB1DC7}" presName="childNode" presStyleLbl="revTx" presStyleIdx="0" presStyleCnt="5">
        <dgm:presLayoutVars>
          <dgm:bulletEnabled val="1"/>
        </dgm:presLayoutVars>
      </dgm:prSet>
      <dgm:spPr/>
    </dgm:pt>
    <dgm:pt modelId="{906A415C-DF7E-4B9E-967C-ABCA214A21C9}" type="pres">
      <dgm:prSet presAssocID="{0AA03AC6-2026-4430-A094-B31B3AC7E373}" presName="Name25" presStyleLbl="parChTrans1D1" presStyleIdx="1" presStyleCnt="5"/>
      <dgm:spPr/>
    </dgm:pt>
    <dgm:pt modelId="{E5712030-5FC5-43A0-9F90-33893528C7D9}" type="pres">
      <dgm:prSet presAssocID="{D1ACD93D-65E1-4ABB-BAE0-3D62E0422AA9}" presName="node" presStyleCnt="0"/>
      <dgm:spPr/>
    </dgm:pt>
    <dgm:pt modelId="{7A0F7A3A-F045-443D-BF88-E78A85950E98}" type="pres">
      <dgm:prSet presAssocID="{D1ACD93D-65E1-4ABB-BAE0-3D62E0422AA9}" presName="parentNode" presStyleLbl="node1" presStyleIdx="2" presStyleCnt="6">
        <dgm:presLayoutVars>
          <dgm:chMax val="1"/>
          <dgm:bulletEnabled val="1"/>
        </dgm:presLayoutVars>
      </dgm:prSet>
      <dgm:spPr/>
    </dgm:pt>
    <dgm:pt modelId="{A92275A1-8735-4392-8A24-0350E198177B}" type="pres">
      <dgm:prSet presAssocID="{D1ACD93D-65E1-4ABB-BAE0-3D62E0422AA9}" presName="childNode" presStyleLbl="revTx" presStyleIdx="1" presStyleCnt="5">
        <dgm:presLayoutVars>
          <dgm:bulletEnabled val="1"/>
        </dgm:presLayoutVars>
      </dgm:prSet>
      <dgm:spPr/>
    </dgm:pt>
    <dgm:pt modelId="{B35DB5D8-327A-4E4D-B188-780136BE4F59}" type="pres">
      <dgm:prSet presAssocID="{194AF011-C5CF-4A62-B5E8-A261F2F73795}" presName="Name25" presStyleLbl="parChTrans1D1" presStyleIdx="2" presStyleCnt="5"/>
      <dgm:spPr/>
    </dgm:pt>
    <dgm:pt modelId="{59D6BC33-03AB-437D-A779-E2DCF66F2D39}" type="pres">
      <dgm:prSet presAssocID="{D0FB41C2-9016-42CF-AD2D-8DD8E4FD28C6}" presName="node" presStyleCnt="0"/>
      <dgm:spPr/>
    </dgm:pt>
    <dgm:pt modelId="{B0F53FFD-6046-4362-AB63-6652F068547C}" type="pres">
      <dgm:prSet presAssocID="{D0FB41C2-9016-42CF-AD2D-8DD8E4FD28C6}" presName="parentNode" presStyleLbl="node1" presStyleIdx="3" presStyleCnt="6">
        <dgm:presLayoutVars>
          <dgm:chMax val="1"/>
          <dgm:bulletEnabled val="1"/>
        </dgm:presLayoutVars>
      </dgm:prSet>
      <dgm:spPr/>
    </dgm:pt>
    <dgm:pt modelId="{9138732A-901C-44B6-B221-CBFD83AA1511}" type="pres">
      <dgm:prSet presAssocID="{D0FB41C2-9016-42CF-AD2D-8DD8E4FD28C6}" presName="childNode" presStyleLbl="revTx" presStyleIdx="2" presStyleCnt="5">
        <dgm:presLayoutVars>
          <dgm:bulletEnabled val="1"/>
        </dgm:presLayoutVars>
      </dgm:prSet>
      <dgm:spPr/>
    </dgm:pt>
    <dgm:pt modelId="{D2156F8F-35AA-42BC-8D8C-E4597FA8FFCC}" type="pres">
      <dgm:prSet presAssocID="{4712850F-25BF-42A8-AEFF-4B204B88B7E0}" presName="Name25" presStyleLbl="parChTrans1D1" presStyleIdx="3" presStyleCnt="5"/>
      <dgm:spPr/>
    </dgm:pt>
    <dgm:pt modelId="{A3B47E1F-164F-4D60-8055-A842FDBE5533}" type="pres">
      <dgm:prSet presAssocID="{6EA6C74B-695D-42FC-9D30-F7D50485A3C5}" presName="node" presStyleCnt="0"/>
      <dgm:spPr/>
    </dgm:pt>
    <dgm:pt modelId="{E957C148-84B9-4E85-BE50-FBEF633B9400}" type="pres">
      <dgm:prSet presAssocID="{6EA6C74B-695D-42FC-9D30-F7D50485A3C5}" presName="parentNode" presStyleLbl="node1" presStyleIdx="4" presStyleCnt="6">
        <dgm:presLayoutVars>
          <dgm:chMax val="1"/>
          <dgm:bulletEnabled val="1"/>
        </dgm:presLayoutVars>
      </dgm:prSet>
      <dgm:spPr/>
    </dgm:pt>
    <dgm:pt modelId="{4C2108E1-BD27-40FB-8809-7722B773F4BB}" type="pres">
      <dgm:prSet presAssocID="{6EA6C74B-695D-42FC-9D30-F7D50485A3C5}" presName="childNode" presStyleLbl="revTx" presStyleIdx="3" presStyleCnt="5">
        <dgm:presLayoutVars>
          <dgm:bulletEnabled val="1"/>
        </dgm:presLayoutVars>
      </dgm:prSet>
      <dgm:spPr/>
    </dgm:pt>
    <dgm:pt modelId="{925262C1-826D-48DC-B5D6-1D739B6B571D}" type="pres">
      <dgm:prSet presAssocID="{3056E517-A1BA-4C37-9EB3-99B84E7F1B56}" presName="Name25" presStyleLbl="parChTrans1D1" presStyleIdx="4" presStyleCnt="5"/>
      <dgm:spPr/>
    </dgm:pt>
    <dgm:pt modelId="{C2336CD1-54F5-4076-87E1-EBE056304D25}" type="pres">
      <dgm:prSet presAssocID="{0A02674B-55B6-4659-ACCF-6737F717B010}" presName="node" presStyleCnt="0"/>
      <dgm:spPr/>
    </dgm:pt>
    <dgm:pt modelId="{F0E85043-B3EA-4B64-87D6-4F7FE7A68FFE}" type="pres">
      <dgm:prSet presAssocID="{0A02674B-55B6-4659-ACCF-6737F717B010}" presName="parentNode" presStyleLbl="node1" presStyleIdx="5" presStyleCnt="6">
        <dgm:presLayoutVars>
          <dgm:chMax val="1"/>
          <dgm:bulletEnabled val="1"/>
        </dgm:presLayoutVars>
      </dgm:prSet>
      <dgm:spPr/>
    </dgm:pt>
    <dgm:pt modelId="{F5B85336-B05F-4212-9E4B-3693428BA20D}" type="pres">
      <dgm:prSet presAssocID="{0A02674B-55B6-4659-ACCF-6737F717B010}" presName="childNode" presStyleLbl="revTx" presStyleIdx="4" presStyleCnt="5">
        <dgm:presLayoutVars>
          <dgm:bulletEnabled val="1"/>
        </dgm:presLayoutVars>
      </dgm:prSet>
      <dgm:spPr/>
    </dgm:pt>
  </dgm:ptLst>
  <dgm:cxnLst>
    <dgm:cxn modelId="{34B8A204-FB53-47B7-B127-737C0DC930FE}" srcId="{70419B4C-9777-4E58-B894-A75AFCA72BF3}" destId="{D0FB41C2-9016-42CF-AD2D-8DD8E4FD28C6}" srcOrd="2" destOrd="0" parTransId="{194AF011-C5CF-4A62-B5E8-A261F2F73795}" sibTransId="{F411C62B-46EF-425D-853F-6DBE8A2CC7ED}"/>
    <dgm:cxn modelId="{9B9CC40B-A141-44C7-900B-252AF13E4662}" srcId="{70419B4C-9777-4E58-B894-A75AFCA72BF3}" destId="{6EA6C74B-695D-42FC-9D30-F7D50485A3C5}" srcOrd="3" destOrd="0" parTransId="{4712850F-25BF-42A8-AEFF-4B204B88B7E0}" sibTransId="{11B7D92D-9DD5-4354-9217-49F55095C1ED}"/>
    <dgm:cxn modelId="{7C123A25-7EEC-4830-8842-9748E9A4E443}" srcId="{D0FB41C2-9016-42CF-AD2D-8DD8E4FD28C6}" destId="{C9930251-A9FD-452F-B50F-E59D6C62BAC9}" srcOrd="0" destOrd="0" parTransId="{F0082F4F-B246-434B-B2AD-0CEAA1DB0A28}" sibTransId="{1821E5BB-F284-40E9-A6C9-44F5AB64FBFE}"/>
    <dgm:cxn modelId="{8725472F-2215-4398-A03F-342F751E483F}" type="presOf" srcId="{31E497C0-C712-4B5A-B85B-46A52B0FE02E}" destId="{4C2108E1-BD27-40FB-8809-7722B773F4BB}" srcOrd="0" destOrd="0" presId="urn:microsoft.com/office/officeart/2005/8/layout/radial2"/>
    <dgm:cxn modelId="{B3628731-5316-4771-A938-E441BD0C38EA}" srcId="{D1ACD93D-65E1-4ABB-BAE0-3D62E0422AA9}" destId="{028F0F61-8D98-478E-9EC1-BB3E84F1BD04}" srcOrd="0" destOrd="0" parTransId="{B3A45A7C-13CA-4D28-A57F-3C8C3ED9910B}" sibTransId="{418539B4-8A2F-490C-8D4B-6ED4FE2A19A4}"/>
    <dgm:cxn modelId="{1D280D34-49D7-44B7-BFE3-442D51A31176}" srcId="{FA4D79B1-4662-4E51-8EE5-B4161ECB1DC7}" destId="{3088346C-4524-4281-95C9-D7CAAD0866D0}" srcOrd="0" destOrd="0" parTransId="{CB95A48B-3EDF-45B1-B575-E6B6C0D0828D}" sibTransId="{93456F99-08B2-495D-9CA5-0D979BFCC910}"/>
    <dgm:cxn modelId="{131B0837-58B5-4D2A-83F9-96256EED3F80}" type="presOf" srcId="{FA4D79B1-4662-4E51-8EE5-B4161ECB1DC7}" destId="{860560CF-607B-413E-A874-3B91E10A4CAB}" srcOrd="0" destOrd="0" presId="urn:microsoft.com/office/officeart/2005/8/layout/radial2"/>
    <dgm:cxn modelId="{B28FFA5D-102C-49E0-8D1A-C06199119E36}" type="presOf" srcId="{9BFD62A5-1A9A-4C68-B2A5-6F0980151BA0}" destId="{C2BBD1ED-78C6-4279-98E9-534E20FB466B}" srcOrd="0" destOrd="0" presId="urn:microsoft.com/office/officeart/2005/8/layout/radial2"/>
    <dgm:cxn modelId="{BFC1E447-4D9C-4720-BE0A-20CEE21942BD}" type="presOf" srcId="{3056E517-A1BA-4C37-9EB3-99B84E7F1B56}" destId="{925262C1-826D-48DC-B5D6-1D739B6B571D}" srcOrd="0" destOrd="0" presId="urn:microsoft.com/office/officeart/2005/8/layout/radial2"/>
    <dgm:cxn modelId="{FC406D6F-B1FB-4CD6-B60E-1E570107C4A8}" type="presOf" srcId="{C9930251-A9FD-452F-B50F-E59D6C62BAC9}" destId="{9138732A-901C-44B6-B221-CBFD83AA1511}" srcOrd="0" destOrd="0" presId="urn:microsoft.com/office/officeart/2005/8/layout/radial2"/>
    <dgm:cxn modelId="{A4F9C277-AC87-48DF-8D73-5CDFF53D879C}" type="presOf" srcId="{3088346C-4524-4281-95C9-D7CAAD0866D0}" destId="{7B92B334-C207-4D9D-A16E-2B403FDDFEB5}" srcOrd="0" destOrd="0" presId="urn:microsoft.com/office/officeart/2005/8/layout/radial2"/>
    <dgm:cxn modelId="{93B5D980-4A6F-4BCC-A9D0-0CD7A754058B}" type="presOf" srcId="{783F4546-1C59-426D-AAAE-31F364CAE3E2}" destId="{F5B85336-B05F-4212-9E4B-3693428BA20D}" srcOrd="0" destOrd="0" presId="urn:microsoft.com/office/officeart/2005/8/layout/radial2"/>
    <dgm:cxn modelId="{8BA72681-8A2B-4919-B402-EA45566386B6}" srcId="{70419B4C-9777-4E58-B894-A75AFCA72BF3}" destId="{0A02674B-55B6-4659-ACCF-6737F717B010}" srcOrd="4" destOrd="0" parTransId="{3056E517-A1BA-4C37-9EB3-99B84E7F1B56}" sibTransId="{AEA31EA2-DC78-4F83-AF91-1C226723840E}"/>
    <dgm:cxn modelId="{D444C792-6324-4059-B9BF-D641A156AC89}" srcId="{6EA6C74B-695D-42FC-9D30-F7D50485A3C5}" destId="{31E497C0-C712-4B5A-B85B-46A52B0FE02E}" srcOrd="0" destOrd="0" parTransId="{6771BB91-DD11-4357-A213-E5F38C070137}" sibTransId="{68613AD9-33F0-49A6-A4A7-DF70C8B9B93A}"/>
    <dgm:cxn modelId="{2E60C4A1-3C17-47F3-A7ED-829EFED4EAA2}" type="presOf" srcId="{4712850F-25BF-42A8-AEFF-4B204B88B7E0}" destId="{D2156F8F-35AA-42BC-8D8C-E4597FA8FFCC}" srcOrd="0" destOrd="0" presId="urn:microsoft.com/office/officeart/2005/8/layout/radial2"/>
    <dgm:cxn modelId="{B5157CAD-E398-4C85-8F04-700A58161AC7}" srcId="{70419B4C-9777-4E58-B894-A75AFCA72BF3}" destId="{D1ACD93D-65E1-4ABB-BAE0-3D62E0422AA9}" srcOrd="1" destOrd="0" parTransId="{0AA03AC6-2026-4430-A094-B31B3AC7E373}" sibTransId="{901D684B-39C3-4B24-AF59-B8DC66E34E60}"/>
    <dgm:cxn modelId="{D5DD45C0-1839-4BD5-8F9E-CEE44A092B9C}" type="presOf" srcId="{0A02674B-55B6-4659-ACCF-6737F717B010}" destId="{F0E85043-B3EA-4B64-87D6-4F7FE7A68FFE}" srcOrd="0" destOrd="0" presId="urn:microsoft.com/office/officeart/2005/8/layout/radial2"/>
    <dgm:cxn modelId="{F78631C7-E1D1-4EDD-ABA0-DFAA7123F0C9}" srcId="{70419B4C-9777-4E58-B894-A75AFCA72BF3}" destId="{FA4D79B1-4662-4E51-8EE5-B4161ECB1DC7}" srcOrd="0" destOrd="0" parTransId="{9BFD62A5-1A9A-4C68-B2A5-6F0980151BA0}" sibTransId="{91088B71-D068-4ADE-9737-3248745F4624}"/>
    <dgm:cxn modelId="{37BB0DCA-D663-41B0-8D05-8BEBA592CD15}" type="presOf" srcId="{028F0F61-8D98-478E-9EC1-BB3E84F1BD04}" destId="{A92275A1-8735-4392-8A24-0350E198177B}" srcOrd="0" destOrd="0" presId="urn:microsoft.com/office/officeart/2005/8/layout/radial2"/>
    <dgm:cxn modelId="{B954DFD1-A2F8-40DB-BB9A-380F25D9437B}" srcId="{0A02674B-55B6-4659-ACCF-6737F717B010}" destId="{783F4546-1C59-426D-AAAE-31F364CAE3E2}" srcOrd="0" destOrd="0" parTransId="{F8FBD493-11B4-4C8C-A277-3724A80AE905}" sibTransId="{B84917A6-36F9-4CFD-8D43-BCAED916EB94}"/>
    <dgm:cxn modelId="{E8603FD2-2891-42F1-88E9-EAD8BBF09A21}" type="presOf" srcId="{D1ACD93D-65E1-4ABB-BAE0-3D62E0422AA9}" destId="{7A0F7A3A-F045-443D-BF88-E78A85950E98}" srcOrd="0" destOrd="0" presId="urn:microsoft.com/office/officeart/2005/8/layout/radial2"/>
    <dgm:cxn modelId="{F77CC9D3-DFBC-424D-A631-1503C0687B88}" type="presOf" srcId="{0AA03AC6-2026-4430-A094-B31B3AC7E373}" destId="{906A415C-DF7E-4B9E-967C-ABCA214A21C9}" srcOrd="0" destOrd="0" presId="urn:microsoft.com/office/officeart/2005/8/layout/radial2"/>
    <dgm:cxn modelId="{1CA345D4-98D3-42B2-B782-953691B9DFAC}" type="presOf" srcId="{D0FB41C2-9016-42CF-AD2D-8DD8E4FD28C6}" destId="{B0F53FFD-6046-4362-AB63-6652F068547C}" srcOrd="0" destOrd="0" presId="urn:microsoft.com/office/officeart/2005/8/layout/radial2"/>
    <dgm:cxn modelId="{9A0D21DA-3534-40ED-B725-3C7611F63800}" type="presOf" srcId="{70419B4C-9777-4E58-B894-A75AFCA72BF3}" destId="{CB44E771-5F1A-40D5-8E08-173AE0785914}" srcOrd="0" destOrd="0" presId="urn:microsoft.com/office/officeart/2005/8/layout/radial2"/>
    <dgm:cxn modelId="{3CC537F0-FC82-477A-8EAF-616DE50EB5C0}" type="presOf" srcId="{194AF011-C5CF-4A62-B5E8-A261F2F73795}" destId="{B35DB5D8-327A-4E4D-B188-780136BE4F59}" srcOrd="0" destOrd="0" presId="urn:microsoft.com/office/officeart/2005/8/layout/radial2"/>
    <dgm:cxn modelId="{A07F9CF8-9BD7-4E39-85DA-A17F8BAE1A3C}" type="presOf" srcId="{6EA6C74B-695D-42FC-9D30-F7D50485A3C5}" destId="{E957C148-84B9-4E85-BE50-FBEF633B9400}" srcOrd="0" destOrd="0" presId="urn:microsoft.com/office/officeart/2005/8/layout/radial2"/>
    <dgm:cxn modelId="{52E48549-E96E-4ADC-9E1D-628230724AAB}" type="presParOf" srcId="{CB44E771-5F1A-40D5-8E08-173AE0785914}" destId="{5C08B4AC-2FF7-4FB1-BE7F-D61D68739D14}" srcOrd="0" destOrd="0" presId="urn:microsoft.com/office/officeart/2005/8/layout/radial2"/>
    <dgm:cxn modelId="{1692586C-CADC-4F79-8A03-028AEE446586}" type="presParOf" srcId="{5C08B4AC-2FF7-4FB1-BE7F-D61D68739D14}" destId="{D822FDFC-7D7A-43CC-8C11-2E1E2E6D7244}" srcOrd="0" destOrd="0" presId="urn:microsoft.com/office/officeart/2005/8/layout/radial2"/>
    <dgm:cxn modelId="{3FE47B47-F80F-49B8-B9FA-9FD69F530B3F}" type="presParOf" srcId="{D822FDFC-7D7A-43CC-8C11-2E1E2E6D7244}" destId="{79CB5528-6F02-4D3C-B498-7005697C8940}" srcOrd="0" destOrd="0" presId="urn:microsoft.com/office/officeart/2005/8/layout/radial2"/>
    <dgm:cxn modelId="{CC329836-8484-4C4C-A389-60A76B3D5151}" type="presParOf" srcId="{D822FDFC-7D7A-43CC-8C11-2E1E2E6D7244}" destId="{E8892A55-0762-4AB2-8E99-6A988BF17E73}" srcOrd="1" destOrd="0" presId="urn:microsoft.com/office/officeart/2005/8/layout/radial2"/>
    <dgm:cxn modelId="{755C09EE-6A61-437B-B4F9-43CD213D03A7}" type="presParOf" srcId="{5C08B4AC-2FF7-4FB1-BE7F-D61D68739D14}" destId="{C2BBD1ED-78C6-4279-98E9-534E20FB466B}" srcOrd="1" destOrd="0" presId="urn:microsoft.com/office/officeart/2005/8/layout/radial2"/>
    <dgm:cxn modelId="{4B33B322-2EAC-4811-B98D-0930E2352097}" type="presParOf" srcId="{5C08B4AC-2FF7-4FB1-BE7F-D61D68739D14}" destId="{EE93EF30-7E14-41AA-A03F-E25DFFD67810}" srcOrd="2" destOrd="0" presId="urn:microsoft.com/office/officeart/2005/8/layout/radial2"/>
    <dgm:cxn modelId="{5A33B441-FEBF-4526-AB01-429F269EEAA5}" type="presParOf" srcId="{EE93EF30-7E14-41AA-A03F-E25DFFD67810}" destId="{860560CF-607B-413E-A874-3B91E10A4CAB}" srcOrd="0" destOrd="0" presId="urn:microsoft.com/office/officeart/2005/8/layout/radial2"/>
    <dgm:cxn modelId="{B69971CD-58F8-44CB-A779-72E27681A0B9}" type="presParOf" srcId="{EE93EF30-7E14-41AA-A03F-E25DFFD67810}" destId="{7B92B334-C207-4D9D-A16E-2B403FDDFEB5}" srcOrd="1" destOrd="0" presId="urn:microsoft.com/office/officeart/2005/8/layout/radial2"/>
    <dgm:cxn modelId="{056EB6DF-7B42-490C-BB4D-F99343D84968}" type="presParOf" srcId="{5C08B4AC-2FF7-4FB1-BE7F-D61D68739D14}" destId="{906A415C-DF7E-4B9E-967C-ABCA214A21C9}" srcOrd="3" destOrd="0" presId="urn:microsoft.com/office/officeart/2005/8/layout/radial2"/>
    <dgm:cxn modelId="{42EA4A8A-D32F-40D7-9EB5-96973A92BB63}" type="presParOf" srcId="{5C08B4AC-2FF7-4FB1-BE7F-D61D68739D14}" destId="{E5712030-5FC5-43A0-9F90-33893528C7D9}" srcOrd="4" destOrd="0" presId="urn:microsoft.com/office/officeart/2005/8/layout/radial2"/>
    <dgm:cxn modelId="{723A62CC-5F40-4AE1-8972-5B4572F413BB}" type="presParOf" srcId="{E5712030-5FC5-43A0-9F90-33893528C7D9}" destId="{7A0F7A3A-F045-443D-BF88-E78A85950E98}" srcOrd="0" destOrd="0" presId="urn:microsoft.com/office/officeart/2005/8/layout/radial2"/>
    <dgm:cxn modelId="{BE6EC965-128D-4E23-92D2-EB3A1F021CEC}" type="presParOf" srcId="{E5712030-5FC5-43A0-9F90-33893528C7D9}" destId="{A92275A1-8735-4392-8A24-0350E198177B}" srcOrd="1" destOrd="0" presId="urn:microsoft.com/office/officeart/2005/8/layout/radial2"/>
    <dgm:cxn modelId="{D0A2B276-00C7-4DCB-9F6A-DACE301F2F76}" type="presParOf" srcId="{5C08B4AC-2FF7-4FB1-BE7F-D61D68739D14}" destId="{B35DB5D8-327A-4E4D-B188-780136BE4F59}" srcOrd="5" destOrd="0" presId="urn:microsoft.com/office/officeart/2005/8/layout/radial2"/>
    <dgm:cxn modelId="{AF7E4381-CF76-4C93-884E-D0C62AF85116}" type="presParOf" srcId="{5C08B4AC-2FF7-4FB1-BE7F-D61D68739D14}" destId="{59D6BC33-03AB-437D-A779-E2DCF66F2D39}" srcOrd="6" destOrd="0" presId="urn:microsoft.com/office/officeart/2005/8/layout/radial2"/>
    <dgm:cxn modelId="{5C7570F2-1AEE-4783-B5DB-D7A37C7EB9A8}" type="presParOf" srcId="{59D6BC33-03AB-437D-A779-E2DCF66F2D39}" destId="{B0F53FFD-6046-4362-AB63-6652F068547C}" srcOrd="0" destOrd="0" presId="urn:microsoft.com/office/officeart/2005/8/layout/radial2"/>
    <dgm:cxn modelId="{A17969D5-4AEB-41C5-8CF8-6CC2C37C43EF}" type="presParOf" srcId="{59D6BC33-03AB-437D-A779-E2DCF66F2D39}" destId="{9138732A-901C-44B6-B221-CBFD83AA1511}" srcOrd="1" destOrd="0" presId="urn:microsoft.com/office/officeart/2005/8/layout/radial2"/>
    <dgm:cxn modelId="{638FF703-6899-410F-A446-3194567E2AC4}" type="presParOf" srcId="{5C08B4AC-2FF7-4FB1-BE7F-D61D68739D14}" destId="{D2156F8F-35AA-42BC-8D8C-E4597FA8FFCC}" srcOrd="7" destOrd="0" presId="urn:microsoft.com/office/officeart/2005/8/layout/radial2"/>
    <dgm:cxn modelId="{42B2B32D-CF53-463A-84E2-1B8A3CC0FF6E}" type="presParOf" srcId="{5C08B4AC-2FF7-4FB1-BE7F-D61D68739D14}" destId="{A3B47E1F-164F-4D60-8055-A842FDBE5533}" srcOrd="8" destOrd="0" presId="urn:microsoft.com/office/officeart/2005/8/layout/radial2"/>
    <dgm:cxn modelId="{C308C4A2-E11A-485A-BCFD-2B458A3745E5}" type="presParOf" srcId="{A3B47E1F-164F-4D60-8055-A842FDBE5533}" destId="{E957C148-84B9-4E85-BE50-FBEF633B9400}" srcOrd="0" destOrd="0" presId="urn:microsoft.com/office/officeart/2005/8/layout/radial2"/>
    <dgm:cxn modelId="{A1DFC3DF-7BFD-4D76-B599-67FA78C0439C}" type="presParOf" srcId="{A3B47E1F-164F-4D60-8055-A842FDBE5533}" destId="{4C2108E1-BD27-40FB-8809-7722B773F4BB}" srcOrd="1" destOrd="0" presId="urn:microsoft.com/office/officeart/2005/8/layout/radial2"/>
    <dgm:cxn modelId="{545375CD-FB20-47E2-A537-847A09C7EB24}" type="presParOf" srcId="{5C08B4AC-2FF7-4FB1-BE7F-D61D68739D14}" destId="{925262C1-826D-48DC-B5D6-1D739B6B571D}" srcOrd="9" destOrd="0" presId="urn:microsoft.com/office/officeart/2005/8/layout/radial2"/>
    <dgm:cxn modelId="{989023E6-37BC-46DC-805F-1137EAC3ECB0}" type="presParOf" srcId="{5C08B4AC-2FF7-4FB1-BE7F-D61D68739D14}" destId="{C2336CD1-54F5-4076-87E1-EBE056304D25}" srcOrd="10" destOrd="0" presId="urn:microsoft.com/office/officeart/2005/8/layout/radial2"/>
    <dgm:cxn modelId="{DC8A3C25-AEED-45C7-99A2-0BD7F290BCFB}" type="presParOf" srcId="{C2336CD1-54F5-4076-87E1-EBE056304D25}" destId="{F0E85043-B3EA-4B64-87D6-4F7FE7A68FFE}" srcOrd="0" destOrd="0" presId="urn:microsoft.com/office/officeart/2005/8/layout/radial2"/>
    <dgm:cxn modelId="{8FAAF3AA-BD5E-4D1E-9C22-72FEC6481868}" type="presParOf" srcId="{C2336CD1-54F5-4076-87E1-EBE056304D25}" destId="{F5B85336-B05F-4212-9E4B-3693428BA20D}" srcOrd="1" destOrd="0" presId="urn:microsoft.com/office/officeart/2005/8/layout/radial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FBF1AC6-3AA8-4027-B47C-E66E9B6B77FD}" type="doc">
      <dgm:prSet loTypeId="urn:microsoft.com/office/officeart/2005/8/layout/radial1" loCatId="cycle" qsTypeId="urn:microsoft.com/office/officeart/2005/8/quickstyle/3d1" qsCatId="3D" csTypeId="urn:microsoft.com/office/officeart/2005/8/colors/colorful4" csCatId="colorful" phldr="1"/>
      <dgm:spPr/>
      <dgm:t>
        <a:bodyPr/>
        <a:lstStyle/>
        <a:p>
          <a:endParaRPr lang="pt-PT"/>
        </a:p>
      </dgm:t>
    </dgm:pt>
    <dgm:pt modelId="{EA0544E2-A65F-421E-8C2C-555A835F14E8}">
      <dgm:prSet phldrT="[Texto]" phldr="1"/>
      <dgm:spPr/>
      <dgm:t>
        <a:bodyPr/>
        <a:lstStyle/>
        <a:p>
          <a:endParaRPr lang="pt-PT" i="1" dirty="0">
            <a:solidFill>
              <a:schemeClr val="tx1"/>
            </a:solidFill>
          </a:endParaRPr>
        </a:p>
      </dgm:t>
    </dgm:pt>
    <dgm:pt modelId="{EC36858D-F5A1-423A-817D-EE4637B0B097}" type="parTrans" cxnId="{DC2344A9-B859-4902-84CC-1A91D702D9D8}">
      <dgm:prSet/>
      <dgm:spPr/>
      <dgm:t>
        <a:bodyPr/>
        <a:lstStyle/>
        <a:p>
          <a:endParaRPr lang="pt-PT" i="1">
            <a:solidFill>
              <a:schemeClr val="tx1"/>
            </a:solidFill>
          </a:endParaRPr>
        </a:p>
      </dgm:t>
    </dgm:pt>
    <dgm:pt modelId="{AA400924-E35B-4B4F-804F-463C07E933D2}" type="sibTrans" cxnId="{DC2344A9-B859-4902-84CC-1A91D702D9D8}">
      <dgm:prSet/>
      <dgm:spPr/>
      <dgm:t>
        <a:bodyPr/>
        <a:lstStyle/>
        <a:p>
          <a:endParaRPr lang="pt-PT" i="1">
            <a:solidFill>
              <a:schemeClr val="tx1"/>
            </a:solidFill>
          </a:endParaRPr>
        </a:p>
      </dgm:t>
    </dgm:pt>
    <dgm:pt modelId="{3AE3CCB4-BC3E-4E2E-B02A-5E34BE27254C}">
      <dgm:prSet phldrT="[Texto]"/>
      <dgm:spPr/>
      <dgm:t>
        <a:bodyPr/>
        <a:lstStyle/>
        <a:p>
          <a:r>
            <a:rPr lang="pt-PT" i="1" dirty="0" err="1">
              <a:solidFill>
                <a:schemeClr val="tx1"/>
              </a:solidFill>
            </a:rPr>
            <a:t>Acacia</a:t>
          </a:r>
          <a:r>
            <a:rPr lang="pt-PT" i="1" dirty="0">
              <a:solidFill>
                <a:schemeClr val="tx1"/>
              </a:solidFill>
            </a:rPr>
            <a:t> </a:t>
          </a:r>
          <a:r>
            <a:rPr lang="pt-PT" i="1" dirty="0" err="1">
              <a:solidFill>
                <a:schemeClr val="tx1"/>
              </a:solidFill>
            </a:rPr>
            <a:t>dealbata</a:t>
          </a:r>
          <a:r>
            <a:rPr lang="pt-PT" i="1" dirty="0">
              <a:solidFill>
                <a:schemeClr val="tx1"/>
              </a:solidFill>
            </a:rPr>
            <a:t> Link.</a:t>
          </a:r>
        </a:p>
      </dgm:t>
    </dgm:pt>
    <dgm:pt modelId="{82CA66BA-A5C2-4DE1-9D3D-FF363F63E4A3}" type="parTrans" cxnId="{E593ECE2-F8E4-4380-8D83-56054DB0BCC4}">
      <dgm:prSet/>
      <dgm:spPr/>
      <dgm:t>
        <a:bodyPr/>
        <a:lstStyle/>
        <a:p>
          <a:endParaRPr lang="pt-PT" i="1">
            <a:solidFill>
              <a:schemeClr val="tx1"/>
            </a:solidFill>
          </a:endParaRPr>
        </a:p>
      </dgm:t>
    </dgm:pt>
    <dgm:pt modelId="{C6273F8B-3A34-4104-A72F-DB1A3179B1AD}" type="sibTrans" cxnId="{E593ECE2-F8E4-4380-8D83-56054DB0BCC4}">
      <dgm:prSet/>
      <dgm:spPr/>
      <dgm:t>
        <a:bodyPr/>
        <a:lstStyle/>
        <a:p>
          <a:endParaRPr lang="pt-PT" i="1">
            <a:solidFill>
              <a:schemeClr val="tx1"/>
            </a:solidFill>
          </a:endParaRPr>
        </a:p>
      </dgm:t>
    </dgm:pt>
    <dgm:pt modelId="{C56F5635-CD83-4DD8-BF7E-B8374A0FB2BF}">
      <dgm:prSet phldrT="[Texto]"/>
      <dgm:spPr/>
      <dgm:t>
        <a:bodyPr/>
        <a:lstStyle/>
        <a:p>
          <a:r>
            <a:rPr lang="pt-PT" i="1" dirty="0" err="1">
              <a:solidFill>
                <a:schemeClr val="tx1"/>
              </a:solidFill>
            </a:rPr>
            <a:t>Chelidonium</a:t>
          </a:r>
          <a:r>
            <a:rPr lang="pt-PT" i="1" dirty="0">
              <a:solidFill>
                <a:schemeClr val="tx1"/>
              </a:solidFill>
            </a:rPr>
            <a:t> majus L.</a:t>
          </a:r>
        </a:p>
      </dgm:t>
    </dgm:pt>
    <dgm:pt modelId="{D34DEC4A-1C55-4FC3-AFF3-00BAE8BA78CA}" type="parTrans" cxnId="{AAF9074B-0ECA-4634-A17E-F1A74B107A38}">
      <dgm:prSet/>
      <dgm:spPr/>
      <dgm:t>
        <a:bodyPr/>
        <a:lstStyle/>
        <a:p>
          <a:endParaRPr lang="pt-PT" i="1">
            <a:solidFill>
              <a:schemeClr val="tx1"/>
            </a:solidFill>
          </a:endParaRPr>
        </a:p>
      </dgm:t>
    </dgm:pt>
    <dgm:pt modelId="{655959A7-DD65-4254-A856-DB17E1D31D04}" type="sibTrans" cxnId="{AAF9074B-0ECA-4634-A17E-F1A74B107A38}">
      <dgm:prSet/>
      <dgm:spPr/>
      <dgm:t>
        <a:bodyPr/>
        <a:lstStyle/>
        <a:p>
          <a:endParaRPr lang="pt-PT" i="1">
            <a:solidFill>
              <a:schemeClr val="tx1"/>
            </a:solidFill>
          </a:endParaRPr>
        </a:p>
      </dgm:t>
    </dgm:pt>
    <dgm:pt modelId="{BD2ACE71-35E4-4D9B-A1E5-4B810E9805AD}">
      <dgm:prSet phldrT="[Texto]"/>
      <dgm:spPr/>
      <dgm:t>
        <a:bodyPr/>
        <a:lstStyle/>
        <a:p>
          <a:r>
            <a:rPr lang="pt-PT" i="1" dirty="0" err="1">
              <a:solidFill>
                <a:schemeClr val="tx1"/>
              </a:solidFill>
            </a:rPr>
            <a:t>Daucus</a:t>
          </a:r>
          <a:r>
            <a:rPr lang="pt-PT" i="1" dirty="0">
              <a:solidFill>
                <a:schemeClr val="tx1"/>
              </a:solidFill>
            </a:rPr>
            <a:t> carota L.</a:t>
          </a:r>
        </a:p>
      </dgm:t>
    </dgm:pt>
    <dgm:pt modelId="{772A631B-42B0-41B1-88B3-D85143279D7C}" type="parTrans" cxnId="{52EEEDA0-8679-447C-BBA3-F71880805B91}">
      <dgm:prSet/>
      <dgm:spPr/>
      <dgm:t>
        <a:bodyPr/>
        <a:lstStyle/>
        <a:p>
          <a:endParaRPr lang="pt-PT" i="1">
            <a:solidFill>
              <a:schemeClr val="tx1"/>
            </a:solidFill>
          </a:endParaRPr>
        </a:p>
      </dgm:t>
    </dgm:pt>
    <dgm:pt modelId="{B90F4B8B-C82C-48FB-A57A-875B893D5E01}" type="sibTrans" cxnId="{52EEEDA0-8679-447C-BBA3-F71880805B91}">
      <dgm:prSet/>
      <dgm:spPr/>
      <dgm:t>
        <a:bodyPr/>
        <a:lstStyle/>
        <a:p>
          <a:endParaRPr lang="pt-PT" i="1">
            <a:solidFill>
              <a:schemeClr val="tx1"/>
            </a:solidFill>
          </a:endParaRPr>
        </a:p>
      </dgm:t>
    </dgm:pt>
    <dgm:pt modelId="{F798032E-19CB-4915-ADBA-B901FA3F9CD6}">
      <dgm:prSet phldrT="[Texto]"/>
      <dgm:spPr/>
      <dgm:t>
        <a:bodyPr/>
        <a:lstStyle/>
        <a:p>
          <a:r>
            <a:rPr lang="pt-PT" i="1" dirty="0" err="1">
              <a:solidFill>
                <a:schemeClr val="tx1"/>
              </a:solidFill>
            </a:rPr>
            <a:t>Tanacetum</a:t>
          </a:r>
          <a:r>
            <a:rPr lang="pt-PT" i="1" dirty="0">
              <a:solidFill>
                <a:schemeClr val="tx1"/>
              </a:solidFill>
            </a:rPr>
            <a:t> </a:t>
          </a:r>
          <a:r>
            <a:rPr lang="pt-PT" i="1" dirty="0" err="1">
              <a:solidFill>
                <a:schemeClr val="tx1"/>
              </a:solidFill>
            </a:rPr>
            <a:t>vulgare</a:t>
          </a:r>
          <a:r>
            <a:rPr lang="pt-PT" i="1" dirty="0">
              <a:solidFill>
                <a:schemeClr val="tx1"/>
              </a:solidFill>
            </a:rPr>
            <a:t> L.</a:t>
          </a:r>
        </a:p>
      </dgm:t>
    </dgm:pt>
    <dgm:pt modelId="{343C86E5-3764-4759-9C55-1B0337D877C7}" type="parTrans" cxnId="{A8F0F030-A3AF-49BD-965A-E96F2CCF1A64}">
      <dgm:prSet/>
      <dgm:spPr/>
      <dgm:t>
        <a:bodyPr/>
        <a:lstStyle/>
        <a:p>
          <a:endParaRPr lang="pt-PT" i="1">
            <a:solidFill>
              <a:schemeClr val="tx1"/>
            </a:solidFill>
          </a:endParaRPr>
        </a:p>
      </dgm:t>
    </dgm:pt>
    <dgm:pt modelId="{2AA63A87-68E8-470F-BE0C-B34ACE5F2D88}" type="sibTrans" cxnId="{A8F0F030-A3AF-49BD-965A-E96F2CCF1A64}">
      <dgm:prSet/>
      <dgm:spPr/>
      <dgm:t>
        <a:bodyPr/>
        <a:lstStyle/>
        <a:p>
          <a:endParaRPr lang="pt-PT" i="1">
            <a:solidFill>
              <a:schemeClr val="tx1"/>
            </a:solidFill>
          </a:endParaRPr>
        </a:p>
      </dgm:t>
    </dgm:pt>
    <dgm:pt modelId="{96C04A40-06A4-4D6D-9A0F-BA91B8B71313}">
      <dgm:prSet phldrT="[Texto]"/>
      <dgm:spPr/>
      <dgm:t>
        <a:bodyPr/>
        <a:lstStyle/>
        <a:p>
          <a:r>
            <a:rPr lang="pt-PT" i="1" dirty="0" err="1">
              <a:solidFill>
                <a:schemeClr val="tx1"/>
              </a:solidFill>
            </a:rPr>
            <a:t>Vitis</a:t>
          </a:r>
          <a:r>
            <a:rPr lang="pt-PT" i="1" dirty="0">
              <a:solidFill>
                <a:schemeClr val="tx1"/>
              </a:solidFill>
            </a:rPr>
            <a:t> </a:t>
          </a:r>
          <a:r>
            <a:rPr lang="pt-PT" i="1" dirty="0" err="1">
              <a:solidFill>
                <a:schemeClr val="tx1"/>
              </a:solidFill>
            </a:rPr>
            <a:t>vinifera</a:t>
          </a:r>
          <a:r>
            <a:rPr lang="pt-PT" i="1" dirty="0">
              <a:solidFill>
                <a:schemeClr val="tx1"/>
              </a:solidFill>
            </a:rPr>
            <a:t> L.</a:t>
          </a:r>
        </a:p>
      </dgm:t>
    </dgm:pt>
    <dgm:pt modelId="{F4042FE0-7740-4BEB-9976-3FF92133DEDD}" type="parTrans" cxnId="{2A393ECC-CB7D-4C69-B1E6-B26B1052B162}">
      <dgm:prSet/>
      <dgm:spPr/>
      <dgm:t>
        <a:bodyPr/>
        <a:lstStyle/>
        <a:p>
          <a:endParaRPr lang="pt-PT" i="1">
            <a:solidFill>
              <a:schemeClr val="tx1"/>
            </a:solidFill>
          </a:endParaRPr>
        </a:p>
      </dgm:t>
    </dgm:pt>
    <dgm:pt modelId="{75F86CCE-EABB-4EF9-B220-14DBBB60F1AF}" type="sibTrans" cxnId="{2A393ECC-CB7D-4C69-B1E6-B26B1052B162}">
      <dgm:prSet/>
      <dgm:spPr/>
      <dgm:t>
        <a:bodyPr/>
        <a:lstStyle/>
        <a:p>
          <a:endParaRPr lang="pt-PT" i="1">
            <a:solidFill>
              <a:schemeClr val="tx1"/>
            </a:solidFill>
          </a:endParaRPr>
        </a:p>
      </dgm:t>
    </dgm:pt>
    <dgm:pt modelId="{D869E25A-5999-4825-823C-0DEA09D7D342}" type="pres">
      <dgm:prSet presAssocID="{DFBF1AC6-3AA8-4027-B47C-E66E9B6B77FD}" presName="cycle" presStyleCnt="0">
        <dgm:presLayoutVars>
          <dgm:chMax val="1"/>
          <dgm:dir/>
          <dgm:animLvl val="ctr"/>
          <dgm:resizeHandles val="exact"/>
        </dgm:presLayoutVars>
      </dgm:prSet>
      <dgm:spPr/>
    </dgm:pt>
    <dgm:pt modelId="{48C5D275-BBA4-447A-85B0-823BF02B7429}" type="pres">
      <dgm:prSet presAssocID="{EA0544E2-A65F-421E-8C2C-555A835F14E8}" presName="centerShape" presStyleLbl="node0" presStyleIdx="0" presStyleCnt="1"/>
      <dgm:spPr/>
    </dgm:pt>
    <dgm:pt modelId="{8C7CBBB4-FC56-4BE0-8412-B6B0ED31369A}" type="pres">
      <dgm:prSet presAssocID="{82CA66BA-A5C2-4DE1-9D3D-FF363F63E4A3}" presName="Name9" presStyleLbl="parChTrans1D2" presStyleIdx="0" presStyleCnt="5"/>
      <dgm:spPr/>
    </dgm:pt>
    <dgm:pt modelId="{A11F6133-5E9B-4BF3-90AF-A91F77F10B8E}" type="pres">
      <dgm:prSet presAssocID="{82CA66BA-A5C2-4DE1-9D3D-FF363F63E4A3}" presName="connTx" presStyleLbl="parChTrans1D2" presStyleIdx="0" presStyleCnt="5"/>
      <dgm:spPr/>
    </dgm:pt>
    <dgm:pt modelId="{2FB4AB13-067F-4E12-A28B-792E2DC1B53A}" type="pres">
      <dgm:prSet presAssocID="{3AE3CCB4-BC3E-4E2E-B02A-5E34BE27254C}" presName="node" presStyleLbl="node1" presStyleIdx="0" presStyleCnt="5">
        <dgm:presLayoutVars>
          <dgm:bulletEnabled val="1"/>
        </dgm:presLayoutVars>
      </dgm:prSet>
      <dgm:spPr/>
    </dgm:pt>
    <dgm:pt modelId="{6CAD6B12-2677-40B9-8190-D74EC5FA4E19}" type="pres">
      <dgm:prSet presAssocID="{D34DEC4A-1C55-4FC3-AFF3-00BAE8BA78CA}" presName="Name9" presStyleLbl="parChTrans1D2" presStyleIdx="1" presStyleCnt="5"/>
      <dgm:spPr/>
    </dgm:pt>
    <dgm:pt modelId="{0E1DAF8E-C1B1-4233-9550-E3C42AEDADEE}" type="pres">
      <dgm:prSet presAssocID="{D34DEC4A-1C55-4FC3-AFF3-00BAE8BA78CA}" presName="connTx" presStyleLbl="parChTrans1D2" presStyleIdx="1" presStyleCnt="5"/>
      <dgm:spPr/>
    </dgm:pt>
    <dgm:pt modelId="{DD709A9C-61FA-466C-84C4-526D0B2AB623}" type="pres">
      <dgm:prSet presAssocID="{C56F5635-CD83-4DD8-BF7E-B8374A0FB2BF}" presName="node" presStyleLbl="node1" presStyleIdx="1" presStyleCnt="5">
        <dgm:presLayoutVars>
          <dgm:bulletEnabled val="1"/>
        </dgm:presLayoutVars>
      </dgm:prSet>
      <dgm:spPr/>
    </dgm:pt>
    <dgm:pt modelId="{7E642FCE-9EEC-4D33-9E4C-BD705F6649A5}" type="pres">
      <dgm:prSet presAssocID="{772A631B-42B0-41B1-88B3-D85143279D7C}" presName="Name9" presStyleLbl="parChTrans1D2" presStyleIdx="2" presStyleCnt="5"/>
      <dgm:spPr/>
    </dgm:pt>
    <dgm:pt modelId="{EEE747FF-DFB7-4D2E-83D6-1C731FF92877}" type="pres">
      <dgm:prSet presAssocID="{772A631B-42B0-41B1-88B3-D85143279D7C}" presName="connTx" presStyleLbl="parChTrans1D2" presStyleIdx="2" presStyleCnt="5"/>
      <dgm:spPr/>
    </dgm:pt>
    <dgm:pt modelId="{4567DB25-2CC7-4E33-9D0F-FCA9CFE8BBF3}" type="pres">
      <dgm:prSet presAssocID="{BD2ACE71-35E4-4D9B-A1E5-4B810E9805AD}" presName="node" presStyleLbl="node1" presStyleIdx="2" presStyleCnt="5">
        <dgm:presLayoutVars>
          <dgm:bulletEnabled val="1"/>
        </dgm:presLayoutVars>
      </dgm:prSet>
      <dgm:spPr/>
    </dgm:pt>
    <dgm:pt modelId="{2DF6482C-111E-408B-A845-E73B0510DA87}" type="pres">
      <dgm:prSet presAssocID="{343C86E5-3764-4759-9C55-1B0337D877C7}" presName="Name9" presStyleLbl="parChTrans1D2" presStyleIdx="3" presStyleCnt="5"/>
      <dgm:spPr/>
    </dgm:pt>
    <dgm:pt modelId="{4C4E2B30-8E90-462E-84CE-8061E0FBC9EA}" type="pres">
      <dgm:prSet presAssocID="{343C86E5-3764-4759-9C55-1B0337D877C7}" presName="connTx" presStyleLbl="parChTrans1D2" presStyleIdx="3" presStyleCnt="5"/>
      <dgm:spPr/>
    </dgm:pt>
    <dgm:pt modelId="{90FD7240-C735-420D-BA43-019255798DEA}" type="pres">
      <dgm:prSet presAssocID="{F798032E-19CB-4915-ADBA-B901FA3F9CD6}" presName="node" presStyleLbl="node1" presStyleIdx="3" presStyleCnt="5">
        <dgm:presLayoutVars>
          <dgm:bulletEnabled val="1"/>
        </dgm:presLayoutVars>
      </dgm:prSet>
      <dgm:spPr/>
    </dgm:pt>
    <dgm:pt modelId="{8B67238E-1607-4DEC-B85A-A919D7A52B08}" type="pres">
      <dgm:prSet presAssocID="{F4042FE0-7740-4BEB-9976-3FF92133DEDD}" presName="Name9" presStyleLbl="parChTrans1D2" presStyleIdx="4" presStyleCnt="5"/>
      <dgm:spPr/>
    </dgm:pt>
    <dgm:pt modelId="{61A3F880-E480-4C10-9C15-EC94A403D8C9}" type="pres">
      <dgm:prSet presAssocID="{F4042FE0-7740-4BEB-9976-3FF92133DEDD}" presName="connTx" presStyleLbl="parChTrans1D2" presStyleIdx="4" presStyleCnt="5"/>
      <dgm:spPr/>
    </dgm:pt>
    <dgm:pt modelId="{44BDDD36-1001-45CC-AE23-8D7B47C8BF90}" type="pres">
      <dgm:prSet presAssocID="{96C04A40-06A4-4D6D-9A0F-BA91B8B71313}" presName="node" presStyleLbl="node1" presStyleIdx="4" presStyleCnt="5">
        <dgm:presLayoutVars>
          <dgm:bulletEnabled val="1"/>
        </dgm:presLayoutVars>
      </dgm:prSet>
      <dgm:spPr/>
    </dgm:pt>
  </dgm:ptLst>
  <dgm:cxnLst>
    <dgm:cxn modelId="{6870AC10-FB44-4068-BCCE-5AB02C267A63}" type="presOf" srcId="{D34DEC4A-1C55-4FC3-AFF3-00BAE8BA78CA}" destId="{0E1DAF8E-C1B1-4233-9550-E3C42AEDADEE}" srcOrd="1" destOrd="0" presId="urn:microsoft.com/office/officeart/2005/8/layout/radial1"/>
    <dgm:cxn modelId="{755F9F21-250B-4523-B39B-45A61409FD9D}" type="presOf" srcId="{772A631B-42B0-41B1-88B3-D85143279D7C}" destId="{7E642FCE-9EEC-4D33-9E4C-BD705F6649A5}" srcOrd="0" destOrd="0" presId="urn:microsoft.com/office/officeart/2005/8/layout/radial1"/>
    <dgm:cxn modelId="{E6F6B122-03FA-4616-BA8A-D3CEFF6F8659}" type="presOf" srcId="{F798032E-19CB-4915-ADBA-B901FA3F9CD6}" destId="{90FD7240-C735-420D-BA43-019255798DEA}" srcOrd="0" destOrd="0" presId="urn:microsoft.com/office/officeart/2005/8/layout/radial1"/>
    <dgm:cxn modelId="{2E6C1B28-EE2E-4F15-9611-059DCC57A420}" type="presOf" srcId="{DFBF1AC6-3AA8-4027-B47C-E66E9B6B77FD}" destId="{D869E25A-5999-4825-823C-0DEA09D7D342}" srcOrd="0" destOrd="0" presId="urn:microsoft.com/office/officeart/2005/8/layout/radial1"/>
    <dgm:cxn modelId="{5B993C2E-CFEF-4B1B-9472-BC04D9BC8578}" type="presOf" srcId="{BD2ACE71-35E4-4D9B-A1E5-4B810E9805AD}" destId="{4567DB25-2CC7-4E33-9D0F-FCA9CFE8BBF3}" srcOrd="0" destOrd="0" presId="urn:microsoft.com/office/officeart/2005/8/layout/radial1"/>
    <dgm:cxn modelId="{932CA02E-400A-41BE-8FE0-7A207F9CA7C9}" type="presOf" srcId="{F4042FE0-7740-4BEB-9976-3FF92133DEDD}" destId="{61A3F880-E480-4C10-9C15-EC94A403D8C9}" srcOrd="1" destOrd="0" presId="urn:microsoft.com/office/officeart/2005/8/layout/radial1"/>
    <dgm:cxn modelId="{A8F0F030-A3AF-49BD-965A-E96F2CCF1A64}" srcId="{EA0544E2-A65F-421E-8C2C-555A835F14E8}" destId="{F798032E-19CB-4915-ADBA-B901FA3F9CD6}" srcOrd="3" destOrd="0" parTransId="{343C86E5-3764-4759-9C55-1B0337D877C7}" sibTransId="{2AA63A87-68E8-470F-BE0C-B34ACE5F2D88}"/>
    <dgm:cxn modelId="{67CBFD5E-E35A-4C85-B266-AE0DE9B48298}" type="presOf" srcId="{82CA66BA-A5C2-4DE1-9D3D-FF363F63E4A3}" destId="{A11F6133-5E9B-4BF3-90AF-A91F77F10B8E}" srcOrd="1" destOrd="0" presId="urn:microsoft.com/office/officeart/2005/8/layout/radial1"/>
    <dgm:cxn modelId="{AAF9074B-0ECA-4634-A17E-F1A74B107A38}" srcId="{EA0544E2-A65F-421E-8C2C-555A835F14E8}" destId="{C56F5635-CD83-4DD8-BF7E-B8374A0FB2BF}" srcOrd="1" destOrd="0" parTransId="{D34DEC4A-1C55-4FC3-AFF3-00BAE8BA78CA}" sibTransId="{655959A7-DD65-4254-A856-DB17E1D31D04}"/>
    <dgm:cxn modelId="{D4129B77-1327-4482-BC0F-8F5D00C78824}" type="presOf" srcId="{3AE3CCB4-BC3E-4E2E-B02A-5E34BE27254C}" destId="{2FB4AB13-067F-4E12-A28B-792E2DC1B53A}" srcOrd="0" destOrd="0" presId="urn:microsoft.com/office/officeart/2005/8/layout/radial1"/>
    <dgm:cxn modelId="{F05CB157-C861-4A6C-831C-248ED9CB8677}" type="presOf" srcId="{EA0544E2-A65F-421E-8C2C-555A835F14E8}" destId="{48C5D275-BBA4-447A-85B0-823BF02B7429}" srcOrd="0" destOrd="0" presId="urn:microsoft.com/office/officeart/2005/8/layout/radial1"/>
    <dgm:cxn modelId="{7F095F5A-803A-4B80-A32F-A6A9BA9BE864}" type="presOf" srcId="{D34DEC4A-1C55-4FC3-AFF3-00BAE8BA78CA}" destId="{6CAD6B12-2677-40B9-8190-D74EC5FA4E19}" srcOrd="0" destOrd="0" presId="urn:microsoft.com/office/officeart/2005/8/layout/radial1"/>
    <dgm:cxn modelId="{A1228392-5B6B-4F1F-AA8B-EF1F65E44F78}" type="presOf" srcId="{772A631B-42B0-41B1-88B3-D85143279D7C}" destId="{EEE747FF-DFB7-4D2E-83D6-1C731FF92877}" srcOrd="1" destOrd="0" presId="urn:microsoft.com/office/officeart/2005/8/layout/radial1"/>
    <dgm:cxn modelId="{52EEEDA0-8679-447C-BBA3-F71880805B91}" srcId="{EA0544E2-A65F-421E-8C2C-555A835F14E8}" destId="{BD2ACE71-35E4-4D9B-A1E5-4B810E9805AD}" srcOrd="2" destOrd="0" parTransId="{772A631B-42B0-41B1-88B3-D85143279D7C}" sibTransId="{B90F4B8B-C82C-48FB-A57A-875B893D5E01}"/>
    <dgm:cxn modelId="{DC2344A9-B859-4902-84CC-1A91D702D9D8}" srcId="{DFBF1AC6-3AA8-4027-B47C-E66E9B6B77FD}" destId="{EA0544E2-A65F-421E-8C2C-555A835F14E8}" srcOrd="0" destOrd="0" parTransId="{EC36858D-F5A1-423A-817D-EE4637B0B097}" sibTransId="{AA400924-E35B-4B4F-804F-463C07E933D2}"/>
    <dgm:cxn modelId="{F2DDC9B5-EA85-471B-B49D-C0E852A574BA}" type="presOf" srcId="{96C04A40-06A4-4D6D-9A0F-BA91B8B71313}" destId="{44BDDD36-1001-45CC-AE23-8D7B47C8BF90}" srcOrd="0" destOrd="0" presId="urn:microsoft.com/office/officeart/2005/8/layout/radial1"/>
    <dgm:cxn modelId="{72154ABF-8F4E-4CD8-B956-09283641070F}" type="presOf" srcId="{F4042FE0-7740-4BEB-9976-3FF92133DEDD}" destId="{8B67238E-1607-4DEC-B85A-A919D7A52B08}" srcOrd="0" destOrd="0" presId="urn:microsoft.com/office/officeart/2005/8/layout/radial1"/>
    <dgm:cxn modelId="{2A393ECC-CB7D-4C69-B1E6-B26B1052B162}" srcId="{EA0544E2-A65F-421E-8C2C-555A835F14E8}" destId="{96C04A40-06A4-4D6D-9A0F-BA91B8B71313}" srcOrd="4" destOrd="0" parTransId="{F4042FE0-7740-4BEB-9976-3FF92133DEDD}" sibTransId="{75F86CCE-EABB-4EF9-B220-14DBBB60F1AF}"/>
    <dgm:cxn modelId="{B783AED7-ABC8-4F30-9236-08BCDA074483}" type="presOf" srcId="{C56F5635-CD83-4DD8-BF7E-B8374A0FB2BF}" destId="{DD709A9C-61FA-466C-84C4-526D0B2AB623}" srcOrd="0" destOrd="0" presId="urn:microsoft.com/office/officeart/2005/8/layout/radial1"/>
    <dgm:cxn modelId="{F68C76E1-CB1B-47AB-B9BD-CB55F94DAC17}" type="presOf" srcId="{82CA66BA-A5C2-4DE1-9D3D-FF363F63E4A3}" destId="{8C7CBBB4-FC56-4BE0-8412-B6B0ED31369A}" srcOrd="0" destOrd="0" presId="urn:microsoft.com/office/officeart/2005/8/layout/radial1"/>
    <dgm:cxn modelId="{BF2EC7E2-C104-46E3-9609-B6D1B7D2A680}" type="presOf" srcId="{343C86E5-3764-4759-9C55-1B0337D877C7}" destId="{4C4E2B30-8E90-462E-84CE-8061E0FBC9EA}" srcOrd="1" destOrd="0" presId="urn:microsoft.com/office/officeart/2005/8/layout/radial1"/>
    <dgm:cxn modelId="{E593ECE2-F8E4-4380-8D83-56054DB0BCC4}" srcId="{EA0544E2-A65F-421E-8C2C-555A835F14E8}" destId="{3AE3CCB4-BC3E-4E2E-B02A-5E34BE27254C}" srcOrd="0" destOrd="0" parTransId="{82CA66BA-A5C2-4DE1-9D3D-FF363F63E4A3}" sibTransId="{C6273F8B-3A34-4104-A72F-DB1A3179B1AD}"/>
    <dgm:cxn modelId="{72840BF6-1BF4-4247-AA9D-CBE52A499CFC}" type="presOf" srcId="{343C86E5-3764-4759-9C55-1B0337D877C7}" destId="{2DF6482C-111E-408B-A845-E73B0510DA87}" srcOrd="0" destOrd="0" presId="urn:microsoft.com/office/officeart/2005/8/layout/radial1"/>
    <dgm:cxn modelId="{66E2356F-4F7B-4985-8EEB-408452DE67F7}" type="presParOf" srcId="{D869E25A-5999-4825-823C-0DEA09D7D342}" destId="{48C5D275-BBA4-447A-85B0-823BF02B7429}" srcOrd="0" destOrd="0" presId="urn:microsoft.com/office/officeart/2005/8/layout/radial1"/>
    <dgm:cxn modelId="{B05C9593-A69E-4CC1-81C7-8D66075927EC}" type="presParOf" srcId="{D869E25A-5999-4825-823C-0DEA09D7D342}" destId="{8C7CBBB4-FC56-4BE0-8412-B6B0ED31369A}" srcOrd="1" destOrd="0" presId="urn:microsoft.com/office/officeart/2005/8/layout/radial1"/>
    <dgm:cxn modelId="{4FB93083-6E73-45B7-B022-FBF43FF73759}" type="presParOf" srcId="{8C7CBBB4-FC56-4BE0-8412-B6B0ED31369A}" destId="{A11F6133-5E9B-4BF3-90AF-A91F77F10B8E}" srcOrd="0" destOrd="0" presId="urn:microsoft.com/office/officeart/2005/8/layout/radial1"/>
    <dgm:cxn modelId="{DB0343D3-8770-4B9D-BC9B-428B86D1615B}" type="presParOf" srcId="{D869E25A-5999-4825-823C-0DEA09D7D342}" destId="{2FB4AB13-067F-4E12-A28B-792E2DC1B53A}" srcOrd="2" destOrd="0" presId="urn:microsoft.com/office/officeart/2005/8/layout/radial1"/>
    <dgm:cxn modelId="{90125C3F-8EB6-499E-8F80-28BBEC93BF4C}" type="presParOf" srcId="{D869E25A-5999-4825-823C-0DEA09D7D342}" destId="{6CAD6B12-2677-40B9-8190-D74EC5FA4E19}" srcOrd="3" destOrd="0" presId="urn:microsoft.com/office/officeart/2005/8/layout/radial1"/>
    <dgm:cxn modelId="{0522B95E-5800-4E24-B671-1B33676F79C5}" type="presParOf" srcId="{6CAD6B12-2677-40B9-8190-D74EC5FA4E19}" destId="{0E1DAF8E-C1B1-4233-9550-E3C42AEDADEE}" srcOrd="0" destOrd="0" presId="urn:microsoft.com/office/officeart/2005/8/layout/radial1"/>
    <dgm:cxn modelId="{61282B80-0EBF-408A-BA7E-281BB068261B}" type="presParOf" srcId="{D869E25A-5999-4825-823C-0DEA09D7D342}" destId="{DD709A9C-61FA-466C-84C4-526D0B2AB623}" srcOrd="4" destOrd="0" presId="urn:microsoft.com/office/officeart/2005/8/layout/radial1"/>
    <dgm:cxn modelId="{618A50D1-0CBA-4B02-A224-BC4C429ACAE5}" type="presParOf" srcId="{D869E25A-5999-4825-823C-0DEA09D7D342}" destId="{7E642FCE-9EEC-4D33-9E4C-BD705F6649A5}" srcOrd="5" destOrd="0" presId="urn:microsoft.com/office/officeart/2005/8/layout/radial1"/>
    <dgm:cxn modelId="{C30B086F-8916-4540-A33B-D4B4D9D5A0EC}" type="presParOf" srcId="{7E642FCE-9EEC-4D33-9E4C-BD705F6649A5}" destId="{EEE747FF-DFB7-4D2E-83D6-1C731FF92877}" srcOrd="0" destOrd="0" presId="urn:microsoft.com/office/officeart/2005/8/layout/radial1"/>
    <dgm:cxn modelId="{5B52C67D-8F7C-45B6-BD4A-32135ABAB90A}" type="presParOf" srcId="{D869E25A-5999-4825-823C-0DEA09D7D342}" destId="{4567DB25-2CC7-4E33-9D0F-FCA9CFE8BBF3}" srcOrd="6" destOrd="0" presId="urn:microsoft.com/office/officeart/2005/8/layout/radial1"/>
    <dgm:cxn modelId="{B4D6749B-D143-495E-B003-D5D31A3F3DBA}" type="presParOf" srcId="{D869E25A-5999-4825-823C-0DEA09D7D342}" destId="{2DF6482C-111E-408B-A845-E73B0510DA87}" srcOrd="7" destOrd="0" presId="urn:microsoft.com/office/officeart/2005/8/layout/radial1"/>
    <dgm:cxn modelId="{8DAC5334-A7F3-4BE3-B622-51EBAF83D2CD}" type="presParOf" srcId="{2DF6482C-111E-408B-A845-E73B0510DA87}" destId="{4C4E2B30-8E90-462E-84CE-8061E0FBC9EA}" srcOrd="0" destOrd="0" presId="urn:microsoft.com/office/officeart/2005/8/layout/radial1"/>
    <dgm:cxn modelId="{D3D59210-69F5-4A0B-8004-3DCB13A93915}" type="presParOf" srcId="{D869E25A-5999-4825-823C-0DEA09D7D342}" destId="{90FD7240-C735-420D-BA43-019255798DEA}" srcOrd="8" destOrd="0" presId="urn:microsoft.com/office/officeart/2005/8/layout/radial1"/>
    <dgm:cxn modelId="{4B04797D-7335-4E93-856C-C4DDD348E5CD}" type="presParOf" srcId="{D869E25A-5999-4825-823C-0DEA09D7D342}" destId="{8B67238E-1607-4DEC-B85A-A919D7A52B08}" srcOrd="9" destOrd="0" presId="urn:microsoft.com/office/officeart/2005/8/layout/radial1"/>
    <dgm:cxn modelId="{917CD019-047D-47FA-BA2A-DEAD3AED4CEF}" type="presParOf" srcId="{8B67238E-1607-4DEC-B85A-A919D7A52B08}" destId="{61A3F880-E480-4C10-9C15-EC94A403D8C9}" srcOrd="0" destOrd="0" presId="urn:microsoft.com/office/officeart/2005/8/layout/radial1"/>
    <dgm:cxn modelId="{5E0B113D-790C-4634-B63D-E18337C0065A}" type="presParOf" srcId="{D869E25A-5999-4825-823C-0DEA09D7D342}" destId="{44BDDD36-1001-45CC-AE23-8D7B47C8BF90}" srcOrd="10" destOrd="0" presId="urn:microsoft.com/office/officeart/2005/8/layout/radial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DC3E0FA-0373-44AB-9A18-EF04834DD045}"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pt-PT"/>
        </a:p>
      </dgm:t>
    </dgm:pt>
    <dgm:pt modelId="{09EE8F1D-8FC7-4023-B30E-A84436988C3D}">
      <dgm:prSet phldrT="[Texto]"/>
      <dgm:spPr/>
      <dgm:t>
        <a:bodyPr/>
        <a:lstStyle/>
        <a:p>
          <a:r>
            <a:rPr lang="en-US" noProof="0" dirty="0"/>
            <a:t>Phase one showed that NaCl plant extracts are more efficient at pH 3.0</a:t>
          </a:r>
        </a:p>
      </dgm:t>
    </dgm:pt>
    <dgm:pt modelId="{7F8A7131-1EDA-4894-A5A1-FE7BFC95AE5E}" type="parTrans" cxnId="{B725EB90-3C82-4C4B-A3BC-2765D513BAE7}">
      <dgm:prSet/>
      <dgm:spPr/>
      <dgm:t>
        <a:bodyPr/>
        <a:lstStyle/>
        <a:p>
          <a:endParaRPr lang="en-US" noProof="0" dirty="0"/>
        </a:p>
      </dgm:t>
    </dgm:pt>
    <dgm:pt modelId="{58DFB9EE-D5EA-40DC-8D34-CC6F15679887}" type="sibTrans" cxnId="{B725EB90-3C82-4C4B-A3BC-2765D513BAE7}">
      <dgm:prSet/>
      <dgm:spPr/>
      <dgm:t>
        <a:bodyPr/>
        <a:lstStyle/>
        <a:p>
          <a:endParaRPr lang="en-US" noProof="0" dirty="0"/>
        </a:p>
      </dgm:t>
    </dgm:pt>
    <dgm:pt modelId="{5152C4B7-C018-4B00-86EF-67C1F8C4AC3B}">
      <dgm:prSet phldrT="[Texto]"/>
      <dgm:spPr/>
      <dgm:t>
        <a:bodyPr/>
        <a:lstStyle/>
        <a:p>
          <a:r>
            <a:rPr lang="en-US" noProof="0" dirty="0"/>
            <a:t>The NaCl plant extracts require similar or lower dosage than </a:t>
          </a:r>
          <a:r>
            <a:rPr lang="en-US" noProof="0" dirty="0" err="1"/>
            <a:t>aluminium</a:t>
          </a:r>
          <a:r>
            <a:rPr lang="en-US" noProof="0" dirty="0"/>
            <a:t> sulfate</a:t>
          </a:r>
        </a:p>
      </dgm:t>
    </dgm:pt>
    <dgm:pt modelId="{A795AF84-03C3-4BDA-9AD4-ED71A230BAE5}" type="parTrans" cxnId="{EBA81AA9-B1DB-4425-BA1C-84D1D8B5B52F}">
      <dgm:prSet/>
      <dgm:spPr/>
      <dgm:t>
        <a:bodyPr/>
        <a:lstStyle/>
        <a:p>
          <a:endParaRPr lang="en-US" noProof="0" dirty="0"/>
        </a:p>
      </dgm:t>
    </dgm:pt>
    <dgm:pt modelId="{62675E58-721B-4513-A6F8-B3180C341780}" type="sibTrans" cxnId="{EBA81AA9-B1DB-4425-BA1C-84D1D8B5B52F}">
      <dgm:prSet/>
      <dgm:spPr/>
      <dgm:t>
        <a:bodyPr/>
        <a:lstStyle/>
        <a:p>
          <a:endParaRPr lang="en-US" noProof="0" dirty="0"/>
        </a:p>
      </dgm:t>
    </dgm:pt>
    <dgm:pt modelId="{E698ACA8-CABE-4E11-90D2-4DFBD4A35017}">
      <dgm:prSet phldrT="[Texto]"/>
      <dgm:spPr/>
      <dgm:t>
        <a:bodyPr/>
        <a:lstStyle/>
        <a:p>
          <a:r>
            <a:rPr lang="en-US" noProof="0" dirty="0"/>
            <a:t>Some flocculants are more efficient when combined with the coagulants</a:t>
          </a:r>
        </a:p>
      </dgm:t>
    </dgm:pt>
    <dgm:pt modelId="{CE607F2B-CFE3-4055-BB41-05DEA318B09E}" type="parTrans" cxnId="{BF94AF2F-D8AD-4FFF-90B6-78262E7EA9FE}">
      <dgm:prSet/>
      <dgm:spPr/>
      <dgm:t>
        <a:bodyPr/>
        <a:lstStyle/>
        <a:p>
          <a:endParaRPr lang="en-US" noProof="0" dirty="0"/>
        </a:p>
      </dgm:t>
    </dgm:pt>
    <dgm:pt modelId="{A6779C3D-8976-42B6-BDE6-BF48AA7D9D8B}" type="sibTrans" cxnId="{BF94AF2F-D8AD-4FFF-90B6-78262E7EA9FE}">
      <dgm:prSet/>
      <dgm:spPr/>
      <dgm:t>
        <a:bodyPr/>
        <a:lstStyle/>
        <a:p>
          <a:endParaRPr lang="en-US" noProof="0" dirty="0"/>
        </a:p>
      </dgm:t>
    </dgm:pt>
    <dgm:pt modelId="{9398223D-85AA-480C-9C5C-B3F4F33412B3}">
      <dgm:prSet phldrT="[Texto]"/>
      <dgm:spPr/>
      <dgm:t>
        <a:bodyPr/>
        <a:lstStyle/>
        <a:p>
          <a:r>
            <a:rPr lang="en-US" noProof="0" dirty="0"/>
            <a:t>The CFD process enhanced the microfiltration efficiency</a:t>
          </a:r>
        </a:p>
      </dgm:t>
    </dgm:pt>
    <dgm:pt modelId="{3694ADE6-0B6B-4BB0-B039-4A9C6564740C}" type="parTrans" cxnId="{18169F8E-D60D-457B-A449-3C7DDD29CE69}">
      <dgm:prSet/>
      <dgm:spPr/>
      <dgm:t>
        <a:bodyPr/>
        <a:lstStyle/>
        <a:p>
          <a:endParaRPr lang="en-US" noProof="0" dirty="0"/>
        </a:p>
      </dgm:t>
    </dgm:pt>
    <dgm:pt modelId="{C5EE6905-CA8D-4B6B-B6E4-30A5879C75C3}" type="sibTrans" cxnId="{18169F8E-D60D-457B-A449-3C7DDD29CE69}">
      <dgm:prSet/>
      <dgm:spPr/>
      <dgm:t>
        <a:bodyPr/>
        <a:lstStyle/>
        <a:p>
          <a:endParaRPr lang="en-US" noProof="0" dirty="0"/>
        </a:p>
      </dgm:t>
    </dgm:pt>
    <dgm:pt modelId="{E6F135FC-69F7-4D04-B0C2-16864246D675}" type="pres">
      <dgm:prSet presAssocID="{3DC3E0FA-0373-44AB-9A18-EF04834DD045}" presName="Name0" presStyleCnt="0">
        <dgm:presLayoutVars>
          <dgm:chMax val="7"/>
          <dgm:chPref val="7"/>
          <dgm:dir/>
        </dgm:presLayoutVars>
      </dgm:prSet>
      <dgm:spPr/>
    </dgm:pt>
    <dgm:pt modelId="{EBE5BAF6-CB5F-4842-8FF6-DCB45A222902}" type="pres">
      <dgm:prSet presAssocID="{3DC3E0FA-0373-44AB-9A18-EF04834DD045}" presName="Name1" presStyleCnt="0"/>
      <dgm:spPr/>
    </dgm:pt>
    <dgm:pt modelId="{F62F259F-927E-4DF0-B49C-211449E6A073}" type="pres">
      <dgm:prSet presAssocID="{3DC3E0FA-0373-44AB-9A18-EF04834DD045}" presName="cycle" presStyleCnt="0"/>
      <dgm:spPr/>
    </dgm:pt>
    <dgm:pt modelId="{22DE148E-8D71-41B3-925B-FFC5B5F5C574}" type="pres">
      <dgm:prSet presAssocID="{3DC3E0FA-0373-44AB-9A18-EF04834DD045}" presName="srcNode" presStyleLbl="node1" presStyleIdx="0" presStyleCnt="4"/>
      <dgm:spPr/>
    </dgm:pt>
    <dgm:pt modelId="{D23128EB-3275-4B61-B6FF-B0D3E09C4385}" type="pres">
      <dgm:prSet presAssocID="{3DC3E0FA-0373-44AB-9A18-EF04834DD045}" presName="conn" presStyleLbl="parChTrans1D2" presStyleIdx="0" presStyleCnt="1"/>
      <dgm:spPr/>
    </dgm:pt>
    <dgm:pt modelId="{E7AD7A46-9286-47A3-8954-1B6A48F28192}" type="pres">
      <dgm:prSet presAssocID="{3DC3E0FA-0373-44AB-9A18-EF04834DD045}" presName="extraNode" presStyleLbl="node1" presStyleIdx="0" presStyleCnt="4"/>
      <dgm:spPr/>
    </dgm:pt>
    <dgm:pt modelId="{6C8F4C22-4736-42D7-991D-53C4C37668F3}" type="pres">
      <dgm:prSet presAssocID="{3DC3E0FA-0373-44AB-9A18-EF04834DD045}" presName="dstNode" presStyleLbl="node1" presStyleIdx="0" presStyleCnt="4"/>
      <dgm:spPr/>
    </dgm:pt>
    <dgm:pt modelId="{C32695FF-4F08-49EA-8888-7B15B241CA76}" type="pres">
      <dgm:prSet presAssocID="{09EE8F1D-8FC7-4023-B30E-A84436988C3D}" presName="text_1" presStyleLbl="node1" presStyleIdx="0" presStyleCnt="4">
        <dgm:presLayoutVars>
          <dgm:bulletEnabled val="1"/>
        </dgm:presLayoutVars>
      </dgm:prSet>
      <dgm:spPr/>
    </dgm:pt>
    <dgm:pt modelId="{134E9B9B-4B66-4243-9236-BFE1BFBBC19B}" type="pres">
      <dgm:prSet presAssocID="{09EE8F1D-8FC7-4023-B30E-A84436988C3D}" presName="accent_1" presStyleCnt="0"/>
      <dgm:spPr/>
    </dgm:pt>
    <dgm:pt modelId="{50E79BAA-D312-4C34-8790-6A24B8DA4929}" type="pres">
      <dgm:prSet presAssocID="{09EE8F1D-8FC7-4023-B30E-A84436988C3D}" presName="accentRepeatNode" presStyleLbl="solidFgAcc1" presStyleIdx="0" presStyleCnt="4"/>
      <dgm:spPr>
        <a:blipFill rotWithShape="0">
          <a:blip xmlns:r="http://schemas.openxmlformats.org/officeDocument/2006/relationships" r:embed="rId1"/>
          <a:srcRect/>
          <a:stretch>
            <a:fillRect l="-39000" r="-39000"/>
          </a:stretch>
        </a:blipFill>
      </dgm:spPr>
    </dgm:pt>
    <dgm:pt modelId="{4E7E664F-CD59-43B6-AD0C-07E98CEDCAE6}" type="pres">
      <dgm:prSet presAssocID="{5152C4B7-C018-4B00-86EF-67C1F8C4AC3B}" presName="text_2" presStyleLbl="node1" presStyleIdx="1" presStyleCnt="4">
        <dgm:presLayoutVars>
          <dgm:bulletEnabled val="1"/>
        </dgm:presLayoutVars>
      </dgm:prSet>
      <dgm:spPr/>
    </dgm:pt>
    <dgm:pt modelId="{99E965ED-B7E0-49CD-9C02-302DAF3D9EE5}" type="pres">
      <dgm:prSet presAssocID="{5152C4B7-C018-4B00-86EF-67C1F8C4AC3B}" presName="accent_2" presStyleCnt="0"/>
      <dgm:spPr/>
    </dgm:pt>
    <dgm:pt modelId="{810CD428-A6B1-45AC-A798-8F59FB1757E3}" type="pres">
      <dgm:prSet presAssocID="{5152C4B7-C018-4B00-86EF-67C1F8C4AC3B}" presName="accentRepeatNode" presStyleLbl="solidFgAcc1" presStyleIdx="1" presStyleCnt="4"/>
      <dgm:spPr>
        <a:blipFill rotWithShape="0">
          <a:blip xmlns:r="http://schemas.openxmlformats.org/officeDocument/2006/relationships" r:embed="rId2"/>
          <a:srcRect/>
          <a:stretch>
            <a:fillRect l="-39000" r="-39000"/>
          </a:stretch>
        </a:blipFill>
      </dgm:spPr>
    </dgm:pt>
    <dgm:pt modelId="{435CC68D-55A1-4A2F-B2BA-59848F7940E2}" type="pres">
      <dgm:prSet presAssocID="{E698ACA8-CABE-4E11-90D2-4DFBD4A35017}" presName="text_3" presStyleLbl="node1" presStyleIdx="2" presStyleCnt="4">
        <dgm:presLayoutVars>
          <dgm:bulletEnabled val="1"/>
        </dgm:presLayoutVars>
      </dgm:prSet>
      <dgm:spPr/>
    </dgm:pt>
    <dgm:pt modelId="{2A466E8B-948E-45E4-82D7-5335F4FB1CA5}" type="pres">
      <dgm:prSet presAssocID="{E698ACA8-CABE-4E11-90D2-4DFBD4A35017}" presName="accent_3" presStyleCnt="0"/>
      <dgm:spPr/>
    </dgm:pt>
    <dgm:pt modelId="{D2376456-92CA-417A-BBAA-9537E93AFE82}" type="pres">
      <dgm:prSet presAssocID="{E698ACA8-CABE-4E11-90D2-4DFBD4A35017}" presName="accentRepeatNode" presStyleLbl="solidFgAcc1" presStyleIdx="2" presStyleCnt="4"/>
      <dgm:spPr>
        <a:blipFill rotWithShape="0">
          <a:blip xmlns:r="http://schemas.openxmlformats.org/officeDocument/2006/relationships" r:embed="rId3"/>
          <a:srcRect/>
          <a:stretch>
            <a:fillRect l="-25000" r="-25000"/>
          </a:stretch>
        </a:blipFill>
      </dgm:spPr>
    </dgm:pt>
    <dgm:pt modelId="{B6F7CF99-2784-45B2-8E3C-2B41D62BF3FE}" type="pres">
      <dgm:prSet presAssocID="{9398223D-85AA-480C-9C5C-B3F4F33412B3}" presName="text_4" presStyleLbl="node1" presStyleIdx="3" presStyleCnt="4">
        <dgm:presLayoutVars>
          <dgm:bulletEnabled val="1"/>
        </dgm:presLayoutVars>
      </dgm:prSet>
      <dgm:spPr/>
    </dgm:pt>
    <dgm:pt modelId="{F86BD416-AF2D-4771-90BB-81DB5F5B289A}" type="pres">
      <dgm:prSet presAssocID="{9398223D-85AA-480C-9C5C-B3F4F33412B3}" presName="accent_4" presStyleCnt="0"/>
      <dgm:spPr/>
    </dgm:pt>
    <dgm:pt modelId="{DB03C7CF-B176-4A6E-B389-51F50454B280}" type="pres">
      <dgm:prSet presAssocID="{9398223D-85AA-480C-9C5C-B3F4F33412B3}" presName="accentRepeatNode" presStyleLbl="solidFgAcc1" presStyleIdx="3" presStyleCnt="4"/>
      <dgm:spPr>
        <a:blipFill rotWithShape="0">
          <a:blip xmlns:r="http://schemas.openxmlformats.org/officeDocument/2006/relationships" r:embed="rId4"/>
          <a:srcRect/>
          <a:stretch>
            <a:fillRect l="-10000" r="-10000"/>
          </a:stretch>
        </a:blipFill>
      </dgm:spPr>
    </dgm:pt>
  </dgm:ptLst>
  <dgm:cxnLst>
    <dgm:cxn modelId="{D4127514-2B37-4D33-B353-510719C263BA}" type="presOf" srcId="{3DC3E0FA-0373-44AB-9A18-EF04834DD045}" destId="{E6F135FC-69F7-4D04-B0C2-16864246D675}" srcOrd="0" destOrd="0" presId="urn:microsoft.com/office/officeart/2008/layout/VerticalCurvedList"/>
    <dgm:cxn modelId="{BF94AF2F-D8AD-4FFF-90B6-78262E7EA9FE}" srcId="{3DC3E0FA-0373-44AB-9A18-EF04834DD045}" destId="{E698ACA8-CABE-4E11-90D2-4DFBD4A35017}" srcOrd="2" destOrd="0" parTransId="{CE607F2B-CFE3-4055-BB41-05DEA318B09E}" sibTransId="{A6779C3D-8976-42B6-BDE6-BF48AA7D9D8B}"/>
    <dgm:cxn modelId="{B926E630-938F-49D1-B42C-BF45E2E4B1F5}" type="presOf" srcId="{58DFB9EE-D5EA-40DC-8D34-CC6F15679887}" destId="{D23128EB-3275-4B61-B6FF-B0D3E09C4385}" srcOrd="0" destOrd="0" presId="urn:microsoft.com/office/officeart/2008/layout/VerticalCurvedList"/>
    <dgm:cxn modelId="{1218133A-AB0D-4DBD-929F-EBDE7286D6E0}" type="presOf" srcId="{5152C4B7-C018-4B00-86EF-67C1F8C4AC3B}" destId="{4E7E664F-CD59-43B6-AD0C-07E98CEDCAE6}" srcOrd="0" destOrd="0" presId="urn:microsoft.com/office/officeart/2008/layout/VerticalCurvedList"/>
    <dgm:cxn modelId="{B49AAC3F-6859-45A3-A65C-50F93ABA2696}" type="presOf" srcId="{09EE8F1D-8FC7-4023-B30E-A84436988C3D}" destId="{C32695FF-4F08-49EA-8888-7B15B241CA76}" srcOrd="0" destOrd="0" presId="urn:microsoft.com/office/officeart/2008/layout/VerticalCurvedList"/>
    <dgm:cxn modelId="{7DC1F76E-E287-4ACF-A22D-C5E1B6F8527F}" type="presOf" srcId="{E698ACA8-CABE-4E11-90D2-4DFBD4A35017}" destId="{435CC68D-55A1-4A2F-B2BA-59848F7940E2}" srcOrd="0" destOrd="0" presId="urn:microsoft.com/office/officeart/2008/layout/VerticalCurvedList"/>
    <dgm:cxn modelId="{0403C78A-39B7-44E0-9A07-2EBA3DBDDCAA}" type="presOf" srcId="{9398223D-85AA-480C-9C5C-B3F4F33412B3}" destId="{B6F7CF99-2784-45B2-8E3C-2B41D62BF3FE}" srcOrd="0" destOrd="0" presId="urn:microsoft.com/office/officeart/2008/layout/VerticalCurvedList"/>
    <dgm:cxn modelId="{18169F8E-D60D-457B-A449-3C7DDD29CE69}" srcId="{3DC3E0FA-0373-44AB-9A18-EF04834DD045}" destId="{9398223D-85AA-480C-9C5C-B3F4F33412B3}" srcOrd="3" destOrd="0" parTransId="{3694ADE6-0B6B-4BB0-B039-4A9C6564740C}" sibTransId="{C5EE6905-CA8D-4B6B-B6E4-30A5879C75C3}"/>
    <dgm:cxn modelId="{B725EB90-3C82-4C4B-A3BC-2765D513BAE7}" srcId="{3DC3E0FA-0373-44AB-9A18-EF04834DD045}" destId="{09EE8F1D-8FC7-4023-B30E-A84436988C3D}" srcOrd="0" destOrd="0" parTransId="{7F8A7131-1EDA-4894-A5A1-FE7BFC95AE5E}" sibTransId="{58DFB9EE-D5EA-40DC-8D34-CC6F15679887}"/>
    <dgm:cxn modelId="{EBA81AA9-B1DB-4425-BA1C-84D1D8B5B52F}" srcId="{3DC3E0FA-0373-44AB-9A18-EF04834DD045}" destId="{5152C4B7-C018-4B00-86EF-67C1F8C4AC3B}" srcOrd="1" destOrd="0" parTransId="{A795AF84-03C3-4BDA-9AD4-ED71A230BAE5}" sibTransId="{62675E58-721B-4513-A6F8-B3180C341780}"/>
    <dgm:cxn modelId="{05CE15EB-64ED-46B2-91AA-82101A8FC131}" type="presParOf" srcId="{E6F135FC-69F7-4D04-B0C2-16864246D675}" destId="{EBE5BAF6-CB5F-4842-8FF6-DCB45A222902}" srcOrd="0" destOrd="0" presId="urn:microsoft.com/office/officeart/2008/layout/VerticalCurvedList"/>
    <dgm:cxn modelId="{A749C736-5187-486F-A281-264291A7D980}" type="presParOf" srcId="{EBE5BAF6-CB5F-4842-8FF6-DCB45A222902}" destId="{F62F259F-927E-4DF0-B49C-211449E6A073}" srcOrd="0" destOrd="0" presId="urn:microsoft.com/office/officeart/2008/layout/VerticalCurvedList"/>
    <dgm:cxn modelId="{B8A602A7-86F0-422C-ADD3-6BA0CBB3761E}" type="presParOf" srcId="{F62F259F-927E-4DF0-B49C-211449E6A073}" destId="{22DE148E-8D71-41B3-925B-FFC5B5F5C574}" srcOrd="0" destOrd="0" presId="urn:microsoft.com/office/officeart/2008/layout/VerticalCurvedList"/>
    <dgm:cxn modelId="{D9BEAD24-32AA-4A6C-8123-0B1BCF20557E}" type="presParOf" srcId="{F62F259F-927E-4DF0-B49C-211449E6A073}" destId="{D23128EB-3275-4B61-B6FF-B0D3E09C4385}" srcOrd="1" destOrd="0" presId="urn:microsoft.com/office/officeart/2008/layout/VerticalCurvedList"/>
    <dgm:cxn modelId="{E86ADBFC-FC81-47DC-87E9-151705ABF599}" type="presParOf" srcId="{F62F259F-927E-4DF0-B49C-211449E6A073}" destId="{E7AD7A46-9286-47A3-8954-1B6A48F28192}" srcOrd="2" destOrd="0" presId="urn:microsoft.com/office/officeart/2008/layout/VerticalCurvedList"/>
    <dgm:cxn modelId="{73DC1231-2AB8-4D63-978D-5C19F4BB1C96}" type="presParOf" srcId="{F62F259F-927E-4DF0-B49C-211449E6A073}" destId="{6C8F4C22-4736-42D7-991D-53C4C37668F3}" srcOrd="3" destOrd="0" presId="urn:microsoft.com/office/officeart/2008/layout/VerticalCurvedList"/>
    <dgm:cxn modelId="{FE78D994-0176-458E-9266-B62422FBAC54}" type="presParOf" srcId="{EBE5BAF6-CB5F-4842-8FF6-DCB45A222902}" destId="{C32695FF-4F08-49EA-8888-7B15B241CA76}" srcOrd="1" destOrd="0" presId="urn:microsoft.com/office/officeart/2008/layout/VerticalCurvedList"/>
    <dgm:cxn modelId="{E3384351-7D79-4419-9EF1-457D2016156E}" type="presParOf" srcId="{EBE5BAF6-CB5F-4842-8FF6-DCB45A222902}" destId="{134E9B9B-4B66-4243-9236-BFE1BFBBC19B}" srcOrd="2" destOrd="0" presId="urn:microsoft.com/office/officeart/2008/layout/VerticalCurvedList"/>
    <dgm:cxn modelId="{C6F56E82-A7C4-438F-B4E8-00389C29DCC5}" type="presParOf" srcId="{134E9B9B-4B66-4243-9236-BFE1BFBBC19B}" destId="{50E79BAA-D312-4C34-8790-6A24B8DA4929}" srcOrd="0" destOrd="0" presId="urn:microsoft.com/office/officeart/2008/layout/VerticalCurvedList"/>
    <dgm:cxn modelId="{A450D2FA-F3A9-4742-9BFA-0CB392E83576}" type="presParOf" srcId="{EBE5BAF6-CB5F-4842-8FF6-DCB45A222902}" destId="{4E7E664F-CD59-43B6-AD0C-07E98CEDCAE6}" srcOrd="3" destOrd="0" presId="urn:microsoft.com/office/officeart/2008/layout/VerticalCurvedList"/>
    <dgm:cxn modelId="{354602CE-5EE1-4813-8B9B-2BD123AA7E3A}" type="presParOf" srcId="{EBE5BAF6-CB5F-4842-8FF6-DCB45A222902}" destId="{99E965ED-B7E0-49CD-9C02-302DAF3D9EE5}" srcOrd="4" destOrd="0" presId="urn:microsoft.com/office/officeart/2008/layout/VerticalCurvedList"/>
    <dgm:cxn modelId="{BFE5EE09-722F-43C6-AAB2-B722E4CC8C69}" type="presParOf" srcId="{99E965ED-B7E0-49CD-9C02-302DAF3D9EE5}" destId="{810CD428-A6B1-45AC-A798-8F59FB1757E3}" srcOrd="0" destOrd="0" presId="urn:microsoft.com/office/officeart/2008/layout/VerticalCurvedList"/>
    <dgm:cxn modelId="{6CFAF14B-EA79-4719-B9C2-DEF4C9133FEF}" type="presParOf" srcId="{EBE5BAF6-CB5F-4842-8FF6-DCB45A222902}" destId="{435CC68D-55A1-4A2F-B2BA-59848F7940E2}" srcOrd="5" destOrd="0" presId="urn:microsoft.com/office/officeart/2008/layout/VerticalCurvedList"/>
    <dgm:cxn modelId="{0017497B-94F1-4E08-930A-ECF0046EAB76}" type="presParOf" srcId="{EBE5BAF6-CB5F-4842-8FF6-DCB45A222902}" destId="{2A466E8B-948E-45E4-82D7-5335F4FB1CA5}" srcOrd="6" destOrd="0" presId="urn:microsoft.com/office/officeart/2008/layout/VerticalCurvedList"/>
    <dgm:cxn modelId="{44B6CD64-F177-4FCC-9FE2-F778F3D97035}" type="presParOf" srcId="{2A466E8B-948E-45E4-82D7-5335F4FB1CA5}" destId="{D2376456-92CA-417A-BBAA-9537E93AFE82}" srcOrd="0" destOrd="0" presId="urn:microsoft.com/office/officeart/2008/layout/VerticalCurvedList"/>
    <dgm:cxn modelId="{B90AE861-C49A-4C57-80A6-4E9FA8AAF187}" type="presParOf" srcId="{EBE5BAF6-CB5F-4842-8FF6-DCB45A222902}" destId="{B6F7CF99-2784-45B2-8E3C-2B41D62BF3FE}" srcOrd="7" destOrd="0" presId="urn:microsoft.com/office/officeart/2008/layout/VerticalCurvedList"/>
    <dgm:cxn modelId="{EC5616C6-6A05-4672-9F2D-8B9DF53E3787}" type="presParOf" srcId="{EBE5BAF6-CB5F-4842-8FF6-DCB45A222902}" destId="{F86BD416-AF2D-4771-90BB-81DB5F5B289A}" srcOrd="8" destOrd="0" presId="urn:microsoft.com/office/officeart/2008/layout/VerticalCurvedList"/>
    <dgm:cxn modelId="{3FDCFB39-0036-4582-A992-42BFF2EDAA4E}" type="presParOf" srcId="{F86BD416-AF2D-4771-90BB-81DB5F5B289A}" destId="{DB03C7CF-B176-4A6E-B389-51F50454B280}"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7D59809-8BDC-4867-9C03-54BB33C7447C}"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pt-PT"/>
        </a:p>
      </dgm:t>
    </dgm:pt>
    <dgm:pt modelId="{E2AEB389-EB6A-4FB9-8EC0-363F3331559B}">
      <dgm:prSet phldrT="[Texto]"/>
      <dgm:spPr/>
      <dgm:t>
        <a:bodyPr/>
        <a:lstStyle/>
        <a:p>
          <a:r>
            <a:rPr lang="en-US" dirty="0"/>
            <a:t>TOC removal of 8.4, 8.5, 29.7, 17.7, 40.8, 38.6 and 26.1% </a:t>
          </a:r>
          <a:endParaRPr lang="pt-PT" dirty="0"/>
        </a:p>
      </dgm:t>
    </dgm:pt>
    <dgm:pt modelId="{0AEA1FA1-948A-4E13-91C0-6731CB67D29C}" type="parTrans" cxnId="{2CC692FB-237D-48F7-BF6C-B1340BAE39EB}">
      <dgm:prSet/>
      <dgm:spPr/>
      <dgm:t>
        <a:bodyPr/>
        <a:lstStyle/>
        <a:p>
          <a:endParaRPr lang="pt-PT"/>
        </a:p>
      </dgm:t>
    </dgm:pt>
    <dgm:pt modelId="{38E887DF-0357-4FD2-A2F1-07837B4FE038}" type="sibTrans" cxnId="{2CC692FB-237D-48F7-BF6C-B1340BAE39EB}">
      <dgm:prSet/>
      <dgm:spPr/>
      <dgm:t>
        <a:bodyPr/>
        <a:lstStyle/>
        <a:p>
          <a:endParaRPr lang="pt-PT"/>
        </a:p>
      </dgm:t>
    </dgm:pt>
    <dgm:pt modelId="{F08BC4F9-4DDD-4520-98D2-80398CC33ADF}">
      <dgm:prSet phldrT="[Texto]"/>
      <dgm:spPr/>
      <dgm:t>
        <a:bodyPr/>
        <a:lstStyle/>
        <a:p>
          <a:r>
            <a:rPr lang="en-US" dirty="0"/>
            <a:t>Turbidity removal of 97.2, 97.1, 99.7, 98.2, 99.2, 98.4 and 99.7% </a:t>
          </a:r>
          <a:endParaRPr lang="pt-PT" dirty="0"/>
        </a:p>
      </dgm:t>
    </dgm:pt>
    <dgm:pt modelId="{B96F9CFD-ADEF-425D-A128-90365AC5D7CB}" type="parTrans" cxnId="{E209AD30-CBD7-48EB-996D-7892449FA948}">
      <dgm:prSet/>
      <dgm:spPr/>
      <dgm:t>
        <a:bodyPr/>
        <a:lstStyle/>
        <a:p>
          <a:endParaRPr lang="pt-PT"/>
        </a:p>
      </dgm:t>
    </dgm:pt>
    <dgm:pt modelId="{C730505E-EF0F-4EAF-A433-4E184E8362DA}" type="sibTrans" cxnId="{E209AD30-CBD7-48EB-996D-7892449FA948}">
      <dgm:prSet/>
      <dgm:spPr/>
      <dgm:t>
        <a:bodyPr/>
        <a:lstStyle/>
        <a:p>
          <a:endParaRPr lang="pt-PT"/>
        </a:p>
      </dgm:t>
    </dgm:pt>
    <dgm:pt modelId="{3E0CA036-9A9F-46D4-AD0D-F1498370AD6F}">
      <dgm:prSet phldrT="[Texto]"/>
      <dgm:spPr/>
      <dgm:t>
        <a:bodyPr/>
        <a:lstStyle/>
        <a:p>
          <a:r>
            <a:rPr lang="en-US" dirty="0"/>
            <a:t>TSS removal of 94.8, 94.7, 95.3, 94.8, 95.5, 95.0 and 95.6%</a:t>
          </a:r>
          <a:endParaRPr lang="pt-PT" dirty="0"/>
        </a:p>
      </dgm:t>
    </dgm:pt>
    <dgm:pt modelId="{950B1DBC-F27A-4D10-A3CC-8FAC25CFC77B}" type="parTrans" cxnId="{1CFF8722-1534-4949-8000-A8844FFDBD0B}">
      <dgm:prSet/>
      <dgm:spPr/>
      <dgm:t>
        <a:bodyPr/>
        <a:lstStyle/>
        <a:p>
          <a:endParaRPr lang="pt-PT"/>
        </a:p>
      </dgm:t>
    </dgm:pt>
    <dgm:pt modelId="{0C5B06CE-473A-4B2B-B019-8EAFBCFC5E46}" type="sibTrans" cxnId="{1CFF8722-1534-4949-8000-A8844FFDBD0B}">
      <dgm:prSet/>
      <dgm:spPr/>
      <dgm:t>
        <a:bodyPr/>
        <a:lstStyle/>
        <a:p>
          <a:endParaRPr lang="pt-PT"/>
        </a:p>
      </dgm:t>
    </dgm:pt>
    <dgm:pt modelId="{E3F12F81-3CB3-43B7-8A01-F6B3FD93DAFE}" type="pres">
      <dgm:prSet presAssocID="{97D59809-8BDC-4867-9C03-54BB33C7447C}" presName="Name0" presStyleCnt="0">
        <dgm:presLayoutVars>
          <dgm:chMax val="7"/>
          <dgm:chPref val="7"/>
          <dgm:dir/>
        </dgm:presLayoutVars>
      </dgm:prSet>
      <dgm:spPr/>
    </dgm:pt>
    <dgm:pt modelId="{B357E503-BB07-4B7F-AE86-10539CB594B3}" type="pres">
      <dgm:prSet presAssocID="{97D59809-8BDC-4867-9C03-54BB33C7447C}" presName="Name1" presStyleCnt="0"/>
      <dgm:spPr/>
    </dgm:pt>
    <dgm:pt modelId="{FB6F9AE7-14A6-457F-9DB9-AC26F1FB1540}" type="pres">
      <dgm:prSet presAssocID="{97D59809-8BDC-4867-9C03-54BB33C7447C}" presName="cycle" presStyleCnt="0"/>
      <dgm:spPr/>
    </dgm:pt>
    <dgm:pt modelId="{0CFB851B-F91D-4D0F-AEF0-350D34467E01}" type="pres">
      <dgm:prSet presAssocID="{97D59809-8BDC-4867-9C03-54BB33C7447C}" presName="srcNode" presStyleLbl="node1" presStyleIdx="0" presStyleCnt="3"/>
      <dgm:spPr/>
    </dgm:pt>
    <dgm:pt modelId="{385E954C-07C5-4377-8BCD-317B57248046}" type="pres">
      <dgm:prSet presAssocID="{97D59809-8BDC-4867-9C03-54BB33C7447C}" presName="conn" presStyleLbl="parChTrans1D2" presStyleIdx="0" presStyleCnt="1"/>
      <dgm:spPr/>
    </dgm:pt>
    <dgm:pt modelId="{90CF6969-5568-4743-96E5-CF72667A94C6}" type="pres">
      <dgm:prSet presAssocID="{97D59809-8BDC-4867-9C03-54BB33C7447C}" presName="extraNode" presStyleLbl="node1" presStyleIdx="0" presStyleCnt="3"/>
      <dgm:spPr/>
    </dgm:pt>
    <dgm:pt modelId="{D8420B43-C4B8-4882-99D7-2494B1697880}" type="pres">
      <dgm:prSet presAssocID="{97D59809-8BDC-4867-9C03-54BB33C7447C}" presName="dstNode" presStyleLbl="node1" presStyleIdx="0" presStyleCnt="3"/>
      <dgm:spPr/>
    </dgm:pt>
    <dgm:pt modelId="{8F1D61DB-5E44-41A7-8B9C-8BB832BC3237}" type="pres">
      <dgm:prSet presAssocID="{E2AEB389-EB6A-4FB9-8EC0-363F3331559B}" presName="text_1" presStyleLbl="node1" presStyleIdx="0" presStyleCnt="3">
        <dgm:presLayoutVars>
          <dgm:bulletEnabled val="1"/>
        </dgm:presLayoutVars>
      </dgm:prSet>
      <dgm:spPr/>
    </dgm:pt>
    <dgm:pt modelId="{8350108D-45E4-4F5E-AD6D-50D56746EB44}" type="pres">
      <dgm:prSet presAssocID="{E2AEB389-EB6A-4FB9-8EC0-363F3331559B}" presName="accent_1" presStyleCnt="0"/>
      <dgm:spPr/>
    </dgm:pt>
    <dgm:pt modelId="{3CCA11E3-C3F5-4D82-97AA-9B567CE58373}" type="pres">
      <dgm:prSet presAssocID="{E2AEB389-EB6A-4FB9-8EC0-363F3331559B}" presName="accentRepeatNode" presStyleLbl="solidFgAcc1" presStyleIdx="0" presStyleCnt="3"/>
      <dgm:spPr>
        <a:blipFill rotWithShape="0">
          <a:blip xmlns:r="http://schemas.openxmlformats.org/officeDocument/2006/relationships" r:embed="rId1"/>
          <a:srcRect/>
          <a:stretch>
            <a:fillRect l="-27000" r="-27000"/>
          </a:stretch>
        </a:blipFill>
      </dgm:spPr>
    </dgm:pt>
    <dgm:pt modelId="{F40355C1-CEB9-4BBB-ADA2-4EDBFD9C4EF9}" type="pres">
      <dgm:prSet presAssocID="{F08BC4F9-4DDD-4520-98D2-80398CC33ADF}" presName="text_2" presStyleLbl="node1" presStyleIdx="1" presStyleCnt="3">
        <dgm:presLayoutVars>
          <dgm:bulletEnabled val="1"/>
        </dgm:presLayoutVars>
      </dgm:prSet>
      <dgm:spPr/>
    </dgm:pt>
    <dgm:pt modelId="{2415FF94-C73E-46AB-B9F2-B36EE915D19B}" type="pres">
      <dgm:prSet presAssocID="{F08BC4F9-4DDD-4520-98D2-80398CC33ADF}" presName="accent_2" presStyleCnt="0"/>
      <dgm:spPr/>
    </dgm:pt>
    <dgm:pt modelId="{BFA714F9-EBE0-47F8-84EC-FFC5F0220856}" type="pres">
      <dgm:prSet presAssocID="{F08BC4F9-4DDD-4520-98D2-80398CC33ADF}" presName="accentRepeatNode" presStyleLbl="solidFgAcc1" presStyleIdx="1" presStyleCnt="3"/>
      <dgm:spPr>
        <a:blipFill rotWithShape="0">
          <a:blip xmlns:r="http://schemas.openxmlformats.org/officeDocument/2006/relationships" r:embed="rId2"/>
          <a:srcRect/>
          <a:stretch>
            <a:fillRect l="-17000" r="-17000"/>
          </a:stretch>
        </a:blipFill>
      </dgm:spPr>
    </dgm:pt>
    <dgm:pt modelId="{DF0DBCB6-A6D0-44D0-AAA5-3F091B332465}" type="pres">
      <dgm:prSet presAssocID="{3E0CA036-9A9F-46D4-AD0D-F1498370AD6F}" presName="text_3" presStyleLbl="node1" presStyleIdx="2" presStyleCnt="3">
        <dgm:presLayoutVars>
          <dgm:bulletEnabled val="1"/>
        </dgm:presLayoutVars>
      </dgm:prSet>
      <dgm:spPr/>
    </dgm:pt>
    <dgm:pt modelId="{D5F063C4-C025-4C06-B7EB-FD8049BC6690}" type="pres">
      <dgm:prSet presAssocID="{3E0CA036-9A9F-46D4-AD0D-F1498370AD6F}" presName="accent_3" presStyleCnt="0"/>
      <dgm:spPr/>
    </dgm:pt>
    <dgm:pt modelId="{F3225EF7-1AFC-4068-BEE0-79C9CCC412A9}" type="pres">
      <dgm:prSet presAssocID="{3E0CA036-9A9F-46D4-AD0D-F1498370AD6F}" presName="accentRepeatNode" presStyleLbl="solidFgAcc1" presStyleIdx="2" presStyleCnt="3"/>
      <dgm:spPr>
        <a:blipFill rotWithShape="0">
          <a:blip xmlns:r="http://schemas.openxmlformats.org/officeDocument/2006/relationships" r:embed="rId3"/>
          <a:srcRect/>
          <a:stretch>
            <a:fillRect l="-30000" r="-30000"/>
          </a:stretch>
        </a:blipFill>
      </dgm:spPr>
    </dgm:pt>
  </dgm:ptLst>
  <dgm:cxnLst>
    <dgm:cxn modelId="{A8704E01-805A-4DDB-B3D9-2725FFE8516E}" type="presOf" srcId="{E2AEB389-EB6A-4FB9-8EC0-363F3331559B}" destId="{8F1D61DB-5E44-41A7-8B9C-8BB832BC3237}" srcOrd="0" destOrd="0" presId="urn:microsoft.com/office/officeart/2008/layout/VerticalCurvedList"/>
    <dgm:cxn modelId="{1CFF8722-1534-4949-8000-A8844FFDBD0B}" srcId="{97D59809-8BDC-4867-9C03-54BB33C7447C}" destId="{3E0CA036-9A9F-46D4-AD0D-F1498370AD6F}" srcOrd="2" destOrd="0" parTransId="{950B1DBC-F27A-4D10-A3CC-8FAC25CFC77B}" sibTransId="{0C5B06CE-473A-4B2B-B019-8EAFBCFC5E46}"/>
    <dgm:cxn modelId="{ABD50A25-63A7-47FB-A08C-D3F9C5254265}" type="presOf" srcId="{97D59809-8BDC-4867-9C03-54BB33C7447C}" destId="{E3F12F81-3CB3-43B7-8A01-F6B3FD93DAFE}" srcOrd="0" destOrd="0" presId="urn:microsoft.com/office/officeart/2008/layout/VerticalCurvedList"/>
    <dgm:cxn modelId="{E209AD30-CBD7-48EB-996D-7892449FA948}" srcId="{97D59809-8BDC-4867-9C03-54BB33C7447C}" destId="{F08BC4F9-4DDD-4520-98D2-80398CC33ADF}" srcOrd="1" destOrd="0" parTransId="{B96F9CFD-ADEF-425D-A128-90365AC5D7CB}" sibTransId="{C730505E-EF0F-4EAF-A433-4E184E8362DA}"/>
    <dgm:cxn modelId="{D6626637-6C96-499E-8875-2331F986EB9C}" type="presOf" srcId="{F08BC4F9-4DDD-4520-98D2-80398CC33ADF}" destId="{F40355C1-CEB9-4BBB-ADA2-4EDBFD9C4EF9}" srcOrd="0" destOrd="0" presId="urn:microsoft.com/office/officeart/2008/layout/VerticalCurvedList"/>
    <dgm:cxn modelId="{981B3096-5E85-40F9-B809-BBA068EE8A65}" type="presOf" srcId="{3E0CA036-9A9F-46D4-AD0D-F1498370AD6F}" destId="{DF0DBCB6-A6D0-44D0-AAA5-3F091B332465}" srcOrd="0" destOrd="0" presId="urn:microsoft.com/office/officeart/2008/layout/VerticalCurvedList"/>
    <dgm:cxn modelId="{13136FD3-AB57-4D1C-8D09-D8CAD8881ABA}" type="presOf" srcId="{38E887DF-0357-4FD2-A2F1-07837B4FE038}" destId="{385E954C-07C5-4377-8BCD-317B57248046}" srcOrd="0" destOrd="0" presId="urn:microsoft.com/office/officeart/2008/layout/VerticalCurvedList"/>
    <dgm:cxn modelId="{2CC692FB-237D-48F7-BF6C-B1340BAE39EB}" srcId="{97D59809-8BDC-4867-9C03-54BB33C7447C}" destId="{E2AEB389-EB6A-4FB9-8EC0-363F3331559B}" srcOrd="0" destOrd="0" parTransId="{0AEA1FA1-948A-4E13-91C0-6731CB67D29C}" sibTransId="{38E887DF-0357-4FD2-A2F1-07837B4FE038}"/>
    <dgm:cxn modelId="{A8DE969F-2E9F-43C1-B4B5-C707FBBB2A3D}" type="presParOf" srcId="{E3F12F81-3CB3-43B7-8A01-F6B3FD93DAFE}" destId="{B357E503-BB07-4B7F-AE86-10539CB594B3}" srcOrd="0" destOrd="0" presId="urn:microsoft.com/office/officeart/2008/layout/VerticalCurvedList"/>
    <dgm:cxn modelId="{C0DB0702-D439-473C-857C-C321DC5439B3}" type="presParOf" srcId="{B357E503-BB07-4B7F-AE86-10539CB594B3}" destId="{FB6F9AE7-14A6-457F-9DB9-AC26F1FB1540}" srcOrd="0" destOrd="0" presId="urn:microsoft.com/office/officeart/2008/layout/VerticalCurvedList"/>
    <dgm:cxn modelId="{005020BC-9F62-43A6-8A43-BA46C37A57B7}" type="presParOf" srcId="{FB6F9AE7-14A6-457F-9DB9-AC26F1FB1540}" destId="{0CFB851B-F91D-4D0F-AEF0-350D34467E01}" srcOrd="0" destOrd="0" presId="urn:microsoft.com/office/officeart/2008/layout/VerticalCurvedList"/>
    <dgm:cxn modelId="{EBE11B64-C0DA-4D96-8E50-DEAF8CFB5C72}" type="presParOf" srcId="{FB6F9AE7-14A6-457F-9DB9-AC26F1FB1540}" destId="{385E954C-07C5-4377-8BCD-317B57248046}" srcOrd="1" destOrd="0" presId="urn:microsoft.com/office/officeart/2008/layout/VerticalCurvedList"/>
    <dgm:cxn modelId="{BBD06FE1-CF14-4477-94DE-077BC8D88098}" type="presParOf" srcId="{FB6F9AE7-14A6-457F-9DB9-AC26F1FB1540}" destId="{90CF6969-5568-4743-96E5-CF72667A94C6}" srcOrd="2" destOrd="0" presId="urn:microsoft.com/office/officeart/2008/layout/VerticalCurvedList"/>
    <dgm:cxn modelId="{94063BB9-E7DC-449C-9F27-668BA34D7301}" type="presParOf" srcId="{FB6F9AE7-14A6-457F-9DB9-AC26F1FB1540}" destId="{D8420B43-C4B8-4882-99D7-2494B1697880}" srcOrd="3" destOrd="0" presId="urn:microsoft.com/office/officeart/2008/layout/VerticalCurvedList"/>
    <dgm:cxn modelId="{413A7136-97CB-49B1-8419-8F274E1F4E2A}" type="presParOf" srcId="{B357E503-BB07-4B7F-AE86-10539CB594B3}" destId="{8F1D61DB-5E44-41A7-8B9C-8BB832BC3237}" srcOrd="1" destOrd="0" presId="urn:microsoft.com/office/officeart/2008/layout/VerticalCurvedList"/>
    <dgm:cxn modelId="{D9E25161-9027-4809-8859-49760999EACE}" type="presParOf" srcId="{B357E503-BB07-4B7F-AE86-10539CB594B3}" destId="{8350108D-45E4-4F5E-AD6D-50D56746EB44}" srcOrd="2" destOrd="0" presId="urn:microsoft.com/office/officeart/2008/layout/VerticalCurvedList"/>
    <dgm:cxn modelId="{93DC0D31-6083-4117-B92A-074076FC137E}" type="presParOf" srcId="{8350108D-45E4-4F5E-AD6D-50D56746EB44}" destId="{3CCA11E3-C3F5-4D82-97AA-9B567CE58373}" srcOrd="0" destOrd="0" presId="urn:microsoft.com/office/officeart/2008/layout/VerticalCurvedList"/>
    <dgm:cxn modelId="{C21B895E-CB45-428B-B8A8-193473367C15}" type="presParOf" srcId="{B357E503-BB07-4B7F-AE86-10539CB594B3}" destId="{F40355C1-CEB9-4BBB-ADA2-4EDBFD9C4EF9}" srcOrd="3" destOrd="0" presId="urn:microsoft.com/office/officeart/2008/layout/VerticalCurvedList"/>
    <dgm:cxn modelId="{5A086887-B9B0-4ADB-A141-F6E56D528306}" type="presParOf" srcId="{B357E503-BB07-4B7F-AE86-10539CB594B3}" destId="{2415FF94-C73E-46AB-B9F2-B36EE915D19B}" srcOrd="4" destOrd="0" presId="urn:microsoft.com/office/officeart/2008/layout/VerticalCurvedList"/>
    <dgm:cxn modelId="{2B5C07D6-A841-4F77-923F-99B4E88CAF9F}" type="presParOf" srcId="{2415FF94-C73E-46AB-B9F2-B36EE915D19B}" destId="{BFA714F9-EBE0-47F8-84EC-FFC5F0220856}" srcOrd="0" destOrd="0" presId="urn:microsoft.com/office/officeart/2008/layout/VerticalCurvedList"/>
    <dgm:cxn modelId="{AFC2D910-5BC6-4834-8E5A-30CC7887C45D}" type="presParOf" srcId="{B357E503-BB07-4B7F-AE86-10539CB594B3}" destId="{DF0DBCB6-A6D0-44D0-AAA5-3F091B332465}" srcOrd="5" destOrd="0" presId="urn:microsoft.com/office/officeart/2008/layout/VerticalCurvedList"/>
    <dgm:cxn modelId="{3F66F348-FAA2-464D-AFAB-217506F4C8D3}" type="presParOf" srcId="{B357E503-BB07-4B7F-AE86-10539CB594B3}" destId="{D5F063C4-C025-4C06-B7EB-FD8049BC6690}" srcOrd="6" destOrd="0" presId="urn:microsoft.com/office/officeart/2008/layout/VerticalCurvedList"/>
    <dgm:cxn modelId="{6D84EE2B-3A32-4D58-AD23-CAD448AF6D52}" type="presParOf" srcId="{D5F063C4-C025-4C06-B7EB-FD8049BC6690}" destId="{F3225EF7-1AFC-4068-BEE0-79C9CCC412A9}"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49FF1D-2601-4E52-8F1F-52F6ED4FD8D3}" type="doc">
      <dgm:prSet loTypeId="urn:microsoft.com/office/officeart/2008/layout/PictureStrips" loCatId="list" qsTypeId="urn:microsoft.com/office/officeart/2005/8/quickstyle/3d1" qsCatId="3D" csTypeId="urn:microsoft.com/office/officeart/2005/8/colors/accent1_2" csCatId="accent1" phldr="1"/>
      <dgm:spPr/>
      <dgm:t>
        <a:bodyPr/>
        <a:lstStyle/>
        <a:p>
          <a:endParaRPr lang="pt-PT"/>
        </a:p>
      </dgm:t>
    </dgm:pt>
    <dgm:pt modelId="{E97A96D6-4127-4BC6-86FD-CA2B8AD6BA88}">
      <dgm:prSet phldrT="[Texto]"/>
      <dgm:spPr/>
      <dgm:t>
        <a:bodyPr/>
        <a:lstStyle/>
        <a:p>
          <a:r>
            <a:rPr lang="pt-PT" dirty="0"/>
            <a:t>In </a:t>
          </a:r>
          <a:r>
            <a:rPr lang="pt-PT" dirty="0" err="1"/>
            <a:t>the</a:t>
          </a:r>
          <a:r>
            <a:rPr lang="pt-PT" dirty="0"/>
            <a:t> vintage, </a:t>
          </a:r>
          <a:r>
            <a:rPr lang="pt-PT" dirty="0" err="1"/>
            <a:t>the</a:t>
          </a:r>
          <a:r>
            <a:rPr lang="pt-PT" dirty="0"/>
            <a:t> </a:t>
          </a:r>
          <a:r>
            <a:rPr lang="pt-PT" dirty="0" err="1"/>
            <a:t>grapes</a:t>
          </a:r>
          <a:r>
            <a:rPr lang="pt-PT" dirty="0"/>
            <a:t> are </a:t>
          </a:r>
          <a:r>
            <a:rPr lang="pt-PT" dirty="0" err="1"/>
            <a:t>collected</a:t>
          </a:r>
          <a:endParaRPr lang="pt-PT" dirty="0"/>
        </a:p>
      </dgm:t>
    </dgm:pt>
    <dgm:pt modelId="{6A4A7717-DA50-475A-AF6D-EE75DF19C255}" type="parTrans" cxnId="{2FF64516-A017-4777-8440-0AFB4B28779A}">
      <dgm:prSet/>
      <dgm:spPr/>
      <dgm:t>
        <a:bodyPr/>
        <a:lstStyle/>
        <a:p>
          <a:endParaRPr lang="pt-PT"/>
        </a:p>
      </dgm:t>
    </dgm:pt>
    <dgm:pt modelId="{863339F0-6611-414C-90BB-2D1B18F7CEB8}" type="sibTrans" cxnId="{2FF64516-A017-4777-8440-0AFB4B28779A}">
      <dgm:prSet/>
      <dgm:spPr/>
      <dgm:t>
        <a:bodyPr/>
        <a:lstStyle/>
        <a:p>
          <a:endParaRPr lang="pt-PT"/>
        </a:p>
      </dgm:t>
    </dgm:pt>
    <dgm:pt modelId="{6D981A1C-ABB5-4D67-BEAF-281330476F94}">
      <dgm:prSet phldrT="[Texto]"/>
      <dgm:spPr/>
      <dgm:t>
        <a:bodyPr/>
        <a:lstStyle/>
        <a:p>
          <a:r>
            <a:rPr lang="pt-PT" dirty="0"/>
            <a:t>In </a:t>
          </a:r>
          <a:r>
            <a:rPr lang="pt-PT" dirty="0" err="1"/>
            <a:t>the</a:t>
          </a:r>
          <a:r>
            <a:rPr lang="pt-PT" dirty="0"/>
            <a:t> </a:t>
          </a:r>
          <a:r>
            <a:rPr lang="pt-PT" dirty="0" err="1"/>
            <a:t>grape</a:t>
          </a:r>
          <a:r>
            <a:rPr lang="pt-PT" dirty="0"/>
            <a:t> </a:t>
          </a:r>
          <a:r>
            <a:rPr lang="pt-PT" dirty="0" err="1"/>
            <a:t>reception</a:t>
          </a:r>
          <a:r>
            <a:rPr lang="pt-PT" dirty="0"/>
            <a:t>, </a:t>
          </a:r>
          <a:r>
            <a:rPr lang="pt-PT" dirty="0" err="1"/>
            <a:t>the</a:t>
          </a:r>
          <a:r>
            <a:rPr lang="pt-PT" dirty="0"/>
            <a:t> </a:t>
          </a:r>
          <a:r>
            <a:rPr lang="pt-PT" dirty="0" err="1"/>
            <a:t>grapes</a:t>
          </a:r>
          <a:r>
            <a:rPr lang="pt-PT" dirty="0"/>
            <a:t> are </a:t>
          </a:r>
          <a:r>
            <a:rPr lang="pt-PT" dirty="0" err="1"/>
            <a:t>selected</a:t>
          </a:r>
          <a:r>
            <a:rPr lang="pt-PT" dirty="0"/>
            <a:t> </a:t>
          </a:r>
          <a:r>
            <a:rPr lang="pt-PT" dirty="0" err="1"/>
            <a:t>and</a:t>
          </a:r>
          <a:r>
            <a:rPr lang="pt-PT" dirty="0"/>
            <a:t> </a:t>
          </a:r>
          <a:r>
            <a:rPr lang="pt-PT" dirty="0" err="1"/>
            <a:t>separated</a:t>
          </a:r>
          <a:endParaRPr lang="pt-PT" dirty="0"/>
        </a:p>
      </dgm:t>
    </dgm:pt>
    <dgm:pt modelId="{268A9627-6F7E-4FE6-9D8D-5CAE91612C2A}" type="parTrans" cxnId="{D6F4AA39-1121-4167-A93B-D85B5B8572B3}">
      <dgm:prSet/>
      <dgm:spPr/>
      <dgm:t>
        <a:bodyPr/>
        <a:lstStyle/>
        <a:p>
          <a:endParaRPr lang="pt-PT"/>
        </a:p>
      </dgm:t>
    </dgm:pt>
    <dgm:pt modelId="{48DE57C1-1EF9-4CD8-AD08-7E3B205D3D52}" type="sibTrans" cxnId="{D6F4AA39-1121-4167-A93B-D85B5B8572B3}">
      <dgm:prSet/>
      <dgm:spPr/>
      <dgm:t>
        <a:bodyPr/>
        <a:lstStyle/>
        <a:p>
          <a:endParaRPr lang="pt-PT"/>
        </a:p>
      </dgm:t>
    </dgm:pt>
    <dgm:pt modelId="{AA92CEC7-4B50-423F-8B57-739E6A098D4C}">
      <dgm:prSet phldrT="[Texto]"/>
      <dgm:spPr/>
      <dgm:t>
        <a:bodyPr/>
        <a:lstStyle/>
        <a:p>
          <a:r>
            <a:rPr lang="pt-PT" dirty="0"/>
            <a:t>In </a:t>
          </a:r>
          <a:r>
            <a:rPr lang="pt-PT" dirty="0" err="1"/>
            <a:t>white</a:t>
          </a:r>
          <a:r>
            <a:rPr lang="pt-PT" dirty="0"/>
            <a:t> </a:t>
          </a:r>
          <a:r>
            <a:rPr lang="pt-PT" dirty="0" err="1"/>
            <a:t>wines</a:t>
          </a:r>
          <a:r>
            <a:rPr lang="pt-PT" dirty="0"/>
            <a:t> </a:t>
          </a:r>
          <a:r>
            <a:rPr lang="pt-PT" dirty="0" err="1"/>
            <a:t>the</a:t>
          </a:r>
          <a:r>
            <a:rPr lang="pt-PT" dirty="0"/>
            <a:t> </a:t>
          </a:r>
          <a:r>
            <a:rPr lang="pt-PT" dirty="0" err="1"/>
            <a:t>grapes</a:t>
          </a:r>
          <a:r>
            <a:rPr lang="pt-PT" dirty="0"/>
            <a:t> are </a:t>
          </a:r>
          <a:r>
            <a:rPr lang="pt-PT" dirty="0" err="1"/>
            <a:t>crushed</a:t>
          </a:r>
          <a:r>
            <a:rPr lang="pt-PT" dirty="0"/>
            <a:t> </a:t>
          </a:r>
          <a:r>
            <a:rPr lang="pt-PT" dirty="0" err="1"/>
            <a:t>and</a:t>
          </a:r>
          <a:r>
            <a:rPr lang="pt-PT" dirty="0"/>
            <a:t> </a:t>
          </a:r>
          <a:r>
            <a:rPr lang="pt-PT" dirty="0" err="1"/>
            <a:t>the</a:t>
          </a:r>
          <a:r>
            <a:rPr lang="pt-PT" dirty="0"/>
            <a:t> must </a:t>
          </a:r>
          <a:r>
            <a:rPr lang="pt-PT" dirty="0" err="1"/>
            <a:t>is</a:t>
          </a:r>
          <a:r>
            <a:rPr lang="pt-PT" dirty="0"/>
            <a:t> </a:t>
          </a:r>
          <a:r>
            <a:rPr lang="pt-PT" dirty="0" err="1"/>
            <a:t>fermented</a:t>
          </a:r>
          <a:endParaRPr lang="pt-PT" dirty="0"/>
        </a:p>
      </dgm:t>
    </dgm:pt>
    <dgm:pt modelId="{38525887-E538-4CC1-ABD5-0C3CED1DB1D3}" type="parTrans" cxnId="{8F304695-A80E-4E87-96A9-75DCA2A5777B}">
      <dgm:prSet/>
      <dgm:spPr/>
      <dgm:t>
        <a:bodyPr/>
        <a:lstStyle/>
        <a:p>
          <a:endParaRPr lang="pt-PT"/>
        </a:p>
      </dgm:t>
    </dgm:pt>
    <dgm:pt modelId="{CB3697D6-7D80-4E71-BE2E-0520BA539047}" type="sibTrans" cxnId="{8F304695-A80E-4E87-96A9-75DCA2A5777B}">
      <dgm:prSet/>
      <dgm:spPr/>
      <dgm:t>
        <a:bodyPr/>
        <a:lstStyle/>
        <a:p>
          <a:endParaRPr lang="pt-PT"/>
        </a:p>
      </dgm:t>
    </dgm:pt>
    <dgm:pt modelId="{E9F84431-63BD-4D32-BE11-8398102EEAEC}">
      <dgm:prSet phldrT="[Texto]"/>
      <dgm:spPr/>
      <dgm:t>
        <a:bodyPr/>
        <a:lstStyle/>
        <a:p>
          <a:r>
            <a:rPr lang="pt-PT" dirty="0"/>
            <a:t>In </a:t>
          </a:r>
          <a:r>
            <a:rPr lang="pt-PT" dirty="0" err="1"/>
            <a:t>red</a:t>
          </a:r>
          <a:r>
            <a:rPr lang="pt-PT" dirty="0"/>
            <a:t> </a:t>
          </a:r>
          <a:r>
            <a:rPr lang="pt-PT" dirty="0" err="1"/>
            <a:t>wines</a:t>
          </a:r>
          <a:r>
            <a:rPr lang="pt-PT" dirty="0"/>
            <a:t>, </a:t>
          </a:r>
          <a:r>
            <a:rPr lang="pt-PT" dirty="0" err="1"/>
            <a:t>the</a:t>
          </a:r>
          <a:r>
            <a:rPr lang="pt-PT" dirty="0"/>
            <a:t> </a:t>
          </a:r>
          <a:r>
            <a:rPr lang="pt-PT" dirty="0" err="1"/>
            <a:t>grapes</a:t>
          </a:r>
          <a:r>
            <a:rPr lang="pt-PT" dirty="0"/>
            <a:t> are </a:t>
          </a:r>
          <a:r>
            <a:rPr lang="pt-PT" dirty="0" err="1"/>
            <a:t>marecerated</a:t>
          </a:r>
          <a:r>
            <a:rPr lang="pt-PT" dirty="0"/>
            <a:t> </a:t>
          </a:r>
          <a:r>
            <a:rPr lang="pt-PT" dirty="0" err="1"/>
            <a:t>and</a:t>
          </a:r>
          <a:r>
            <a:rPr lang="pt-PT" dirty="0"/>
            <a:t> </a:t>
          </a:r>
          <a:r>
            <a:rPr lang="pt-PT" dirty="0" err="1"/>
            <a:t>the</a:t>
          </a:r>
          <a:r>
            <a:rPr lang="pt-PT" dirty="0"/>
            <a:t> must </a:t>
          </a:r>
          <a:r>
            <a:rPr lang="pt-PT" dirty="0" err="1"/>
            <a:t>is</a:t>
          </a:r>
          <a:r>
            <a:rPr lang="pt-PT" dirty="0"/>
            <a:t> </a:t>
          </a:r>
          <a:r>
            <a:rPr lang="pt-PT" dirty="0" err="1"/>
            <a:t>fermented</a:t>
          </a:r>
          <a:r>
            <a:rPr lang="pt-PT" dirty="0"/>
            <a:t> </a:t>
          </a:r>
          <a:r>
            <a:rPr lang="pt-PT" dirty="0" err="1"/>
            <a:t>with</a:t>
          </a:r>
          <a:r>
            <a:rPr lang="pt-PT" dirty="0"/>
            <a:t> </a:t>
          </a:r>
          <a:r>
            <a:rPr lang="pt-PT" dirty="0" err="1"/>
            <a:t>the</a:t>
          </a:r>
          <a:r>
            <a:rPr lang="pt-PT" dirty="0"/>
            <a:t> </a:t>
          </a:r>
          <a:r>
            <a:rPr lang="pt-PT" dirty="0" err="1"/>
            <a:t>grapes</a:t>
          </a:r>
          <a:endParaRPr lang="pt-PT" dirty="0"/>
        </a:p>
      </dgm:t>
    </dgm:pt>
    <dgm:pt modelId="{DD2C8003-0FCC-471E-8418-ADA4A8ECC86E}" type="parTrans" cxnId="{0B61475F-AC71-4290-8AD8-6E0351F25080}">
      <dgm:prSet/>
      <dgm:spPr/>
      <dgm:t>
        <a:bodyPr/>
        <a:lstStyle/>
        <a:p>
          <a:endParaRPr lang="pt-PT"/>
        </a:p>
      </dgm:t>
    </dgm:pt>
    <dgm:pt modelId="{4F473E49-5009-4334-9753-C716FEE8F971}" type="sibTrans" cxnId="{0B61475F-AC71-4290-8AD8-6E0351F25080}">
      <dgm:prSet/>
      <dgm:spPr/>
      <dgm:t>
        <a:bodyPr/>
        <a:lstStyle/>
        <a:p>
          <a:endParaRPr lang="pt-PT"/>
        </a:p>
      </dgm:t>
    </dgm:pt>
    <dgm:pt modelId="{5EE2A4BF-699A-4FBC-B669-7F5A1AE3A630}">
      <dgm:prSet phldrT="[Texto]"/>
      <dgm:spPr/>
      <dgm:t>
        <a:bodyPr/>
        <a:lstStyle/>
        <a:p>
          <a:r>
            <a:rPr lang="pt-PT" dirty="0" err="1"/>
            <a:t>After</a:t>
          </a:r>
          <a:r>
            <a:rPr lang="pt-PT" dirty="0"/>
            <a:t> must </a:t>
          </a:r>
          <a:r>
            <a:rPr lang="pt-PT" dirty="0" err="1"/>
            <a:t>fermentation</a:t>
          </a:r>
          <a:r>
            <a:rPr lang="pt-PT" dirty="0"/>
            <a:t> </a:t>
          </a:r>
          <a:r>
            <a:rPr lang="pt-PT" dirty="0" err="1"/>
            <a:t>and</a:t>
          </a:r>
          <a:r>
            <a:rPr lang="pt-PT" dirty="0"/>
            <a:t> </a:t>
          </a:r>
          <a:r>
            <a:rPr lang="pt-PT" dirty="0" err="1"/>
            <a:t>wine</a:t>
          </a:r>
          <a:r>
            <a:rPr lang="pt-PT" dirty="0"/>
            <a:t> </a:t>
          </a:r>
          <a:r>
            <a:rPr lang="pt-PT" dirty="0" err="1"/>
            <a:t>stabilization</a:t>
          </a:r>
          <a:r>
            <a:rPr lang="pt-PT" dirty="0"/>
            <a:t>, </a:t>
          </a:r>
          <a:r>
            <a:rPr lang="pt-PT" dirty="0" err="1"/>
            <a:t>the</a:t>
          </a:r>
          <a:r>
            <a:rPr lang="pt-PT" dirty="0"/>
            <a:t> </a:t>
          </a:r>
          <a:r>
            <a:rPr lang="pt-PT" dirty="0" err="1"/>
            <a:t>wine</a:t>
          </a:r>
          <a:r>
            <a:rPr lang="pt-PT" dirty="0"/>
            <a:t> </a:t>
          </a:r>
          <a:r>
            <a:rPr lang="pt-PT" dirty="0" err="1"/>
            <a:t>is</a:t>
          </a:r>
          <a:r>
            <a:rPr lang="pt-PT" dirty="0"/>
            <a:t> </a:t>
          </a:r>
          <a:r>
            <a:rPr lang="pt-PT" dirty="0" err="1"/>
            <a:t>filtrated</a:t>
          </a:r>
          <a:endParaRPr lang="pt-PT" dirty="0"/>
        </a:p>
      </dgm:t>
    </dgm:pt>
    <dgm:pt modelId="{8A4030DB-B022-4079-B493-04975267A3FD}" type="parTrans" cxnId="{6D683CE6-C35A-453F-A3C9-157CC2A11610}">
      <dgm:prSet/>
      <dgm:spPr/>
      <dgm:t>
        <a:bodyPr/>
        <a:lstStyle/>
        <a:p>
          <a:endParaRPr lang="pt-PT"/>
        </a:p>
      </dgm:t>
    </dgm:pt>
    <dgm:pt modelId="{C8C97E7E-B11E-4FD7-AD2F-A6E4C14A8726}" type="sibTrans" cxnId="{6D683CE6-C35A-453F-A3C9-157CC2A11610}">
      <dgm:prSet/>
      <dgm:spPr/>
      <dgm:t>
        <a:bodyPr/>
        <a:lstStyle/>
        <a:p>
          <a:endParaRPr lang="pt-PT"/>
        </a:p>
      </dgm:t>
    </dgm:pt>
    <dgm:pt modelId="{D3EAEA44-054F-402A-B4AA-D7F87D503A82}">
      <dgm:prSet phldrT="[Texto]"/>
      <dgm:spPr/>
      <dgm:t>
        <a:bodyPr/>
        <a:lstStyle/>
        <a:p>
          <a:r>
            <a:rPr lang="pt-PT" dirty="0" err="1"/>
            <a:t>Finally</a:t>
          </a:r>
          <a:r>
            <a:rPr lang="pt-PT" dirty="0"/>
            <a:t>, </a:t>
          </a:r>
          <a:r>
            <a:rPr lang="pt-PT" dirty="0" err="1"/>
            <a:t>the</a:t>
          </a:r>
          <a:r>
            <a:rPr lang="pt-PT" dirty="0"/>
            <a:t> </a:t>
          </a:r>
          <a:r>
            <a:rPr lang="pt-PT" dirty="0" err="1"/>
            <a:t>wine</a:t>
          </a:r>
          <a:r>
            <a:rPr lang="pt-PT" dirty="0"/>
            <a:t> </a:t>
          </a:r>
          <a:r>
            <a:rPr lang="pt-PT" dirty="0" err="1"/>
            <a:t>is</a:t>
          </a:r>
          <a:r>
            <a:rPr lang="pt-PT" dirty="0"/>
            <a:t> </a:t>
          </a:r>
          <a:r>
            <a:rPr lang="pt-PT" dirty="0" err="1"/>
            <a:t>bottled</a:t>
          </a:r>
          <a:endParaRPr lang="pt-PT" dirty="0"/>
        </a:p>
      </dgm:t>
    </dgm:pt>
    <dgm:pt modelId="{CD4F12DB-0807-4799-9139-6351BFBB25AF}" type="parTrans" cxnId="{A90EE60E-398A-4BE9-872A-75EB71F4547B}">
      <dgm:prSet/>
      <dgm:spPr/>
      <dgm:t>
        <a:bodyPr/>
        <a:lstStyle/>
        <a:p>
          <a:endParaRPr lang="pt-PT"/>
        </a:p>
      </dgm:t>
    </dgm:pt>
    <dgm:pt modelId="{AD638F5A-7791-41A0-9FFE-FACD953E9A82}" type="sibTrans" cxnId="{A90EE60E-398A-4BE9-872A-75EB71F4547B}">
      <dgm:prSet/>
      <dgm:spPr/>
      <dgm:t>
        <a:bodyPr/>
        <a:lstStyle/>
        <a:p>
          <a:endParaRPr lang="pt-PT"/>
        </a:p>
      </dgm:t>
    </dgm:pt>
    <dgm:pt modelId="{CBEE8E07-CB19-4FCF-A67E-11F97256D1F7}" type="pres">
      <dgm:prSet presAssocID="{F749FF1D-2601-4E52-8F1F-52F6ED4FD8D3}" presName="Name0" presStyleCnt="0">
        <dgm:presLayoutVars>
          <dgm:dir/>
          <dgm:resizeHandles val="exact"/>
        </dgm:presLayoutVars>
      </dgm:prSet>
      <dgm:spPr/>
    </dgm:pt>
    <dgm:pt modelId="{B8116D24-728A-491D-81AB-B4A570E192E6}" type="pres">
      <dgm:prSet presAssocID="{E97A96D6-4127-4BC6-86FD-CA2B8AD6BA88}" presName="composite" presStyleCnt="0"/>
      <dgm:spPr/>
    </dgm:pt>
    <dgm:pt modelId="{627B21D3-6ECA-476B-8F3F-669707D6DC50}" type="pres">
      <dgm:prSet presAssocID="{E97A96D6-4127-4BC6-86FD-CA2B8AD6BA88}" presName="rect1" presStyleLbl="trAlignAcc1" presStyleIdx="0" presStyleCnt="6">
        <dgm:presLayoutVars>
          <dgm:bulletEnabled val="1"/>
        </dgm:presLayoutVars>
      </dgm:prSet>
      <dgm:spPr/>
    </dgm:pt>
    <dgm:pt modelId="{2C04B872-8DF9-4360-B175-B75F239BD293}" type="pres">
      <dgm:prSet presAssocID="{E97A96D6-4127-4BC6-86FD-CA2B8AD6BA88}" presName="rect2" presStyleLbl="fgImgPlace1" presStyleIdx="0" presStyleCnt="6"/>
      <dgm:spPr/>
    </dgm:pt>
    <dgm:pt modelId="{A78037EF-397F-460C-BB98-1C42264949CC}" type="pres">
      <dgm:prSet presAssocID="{863339F0-6611-414C-90BB-2D1B18F7CEB8}" presName="sibTrans" presStyleCnt="0"/>
      <dgm:spPr/>
    </dgm:pt>
    <dgm:pt modelId="{7E8A3258-3A54-4027-BC75-766CC6B09801}" type="pres">
      <dgm:prSet presAssocID="{6D981A1C-ABB5-4D67-BEAF-281330476F94}" presName="composite" presStyleCnt="0"/>
      <dgm:spPr/>
    </dgm:pt>
    <dgm:pt modelId="{61E022A6-DB50-4187-9042-31FE93AE9DE0}" type="pres">
      <dgm:prSet presAssocID="{6D981A1C-ABB5-4D67-BEAF-281330476F94}" presName="rect1" presStyleLbl="trAlignAcc1" presStyleIdx="1" presStyleCnt="6">
        <dgm:presLayoutVars>
          <dgm:bulletEnabled val="1"/>
        </dgm:presLayoutVars>
      </dgm:prSet>
      <dgm:spPr/>
    </dgm:pt>
    <dgm:pt modelId="{8CA6F9FB-B45E-4F1C-ADCA-0E460C478F74}" type="pres">
      <dgm:prSet presAssocID="{6D981A1C-ABB5-4D67-BEAF-281330476F94}" presName="rect2" presStyleLbl="fgImgPlace1" presStyleIdx="1" presStyleCnt="6"/>
      <dgm:spPr/>
    </dgm:pt>
    <dgm:pt modelId="{C0699FB8-9783-4582-8E40-C35E9A4B0F26}" type="pres">
      <dgm:prSet presAssocID="{48DE57C1-1EF9-4CD8-AD08-7E3B205D3D52}" presName="sibTrans" presStyleCnt="0"/>
      <dgm:spPr/>
    </dgm:pt>
    <dgm:pt modelId="{1F269D4E-C469-44D0-9CF0-4C39800B5089}" type="pres">
      <dgm:prSet presAssocID="{AA92CEC7-4B50-423F-8B57-739E6A098D4C}" presName="composite" presStyleCnt="0"/>
      <dgm:spPr/>
    </dgm:pt>
    <dgm:pt modelId="{BA5B4D4E-AF2B-4A8D-8A0C-3202F4BB100A}" type="pres">
      <dgm:prSet presAssocID="{AA92CEC7-4B50-423F-8B57-739E6A098D4C}" presName="rect1" presStyleLbl="trAlignAcc1" presStyleIdx="2" presStyleCnt="6">
        <dgm:presLayoutVars>
          <dgm:bulletEnabled val="1"/>
        </dgm:presLayoutVars>
      </dgm:prSet>
      <dgm:spPr/>
    </dgm:pt>
    <dgm:pt modelId="{A8C446DF-C175-421A-9411-DA84F4980287}" type="pres">
      <dgm:prSet presAssocID="{AA92CEC7-4B50-423F-8B57-739E6A098D4C}" presName="rect2" presStyleLbl="fgImgPlace1" presStyleIdx="2" presStyleCnt="6"/>
      <dgm:spPr/>
    </dgm:pt>
    <dgm:pt modelId="{C47F1B15-F9C2-4BDD-9630-928895C2146B}" type="pres">
      <dgm:prSet presAssocID="{CB3697D6-7D80-4E71-BE2E-0520BA539047}" presName="sibTrans" presStyleCnt="0"/>
      <dgm:spPr/>
    </dgm:pt>
    <dgm:pt modelId="{0ECC7CF9-8D99-46AE-A91F-6FA1EF4EDAAF}" type="pres">
      <dgm:prSet presAssocID="{E9F84431-63BD-4D32-BE11-8398102EEAEC}" presName="composite" presStyleCnt="0"/>
      <dgm:spPr/>
    </dgm:pt>
    <dgm:pt modelId="{EC1A29C7-1004-4464-AF3B-A1D1E590DFB6}" type="pres">
      <dgm:prSet presAssocID="{E9F84431-63BD-4D32-BE11-8398102EEAEC}" presName="rect1" presStyleLbl="trAlignAcc1" presStyleIdx="3" presStyleCnt="6">
        <dgm:presLayoutVars>
          <dgm:bulletEnabled val="1"/>
        </dgm:presLayoutVars>
      </dgm:prSet>
      <dgm:spPr/>
    </dgm:pt>
    <dgm:pt modelId="{07CEB52C-0271-44A7-88E9-0D42BD6DE72C}" type="pres">
      <dgm:prSet presAssocID="{E9F84431-63BD-4D32-BE11-8398102EEAEC}" presName="rect2" presStyleLbl="fgImgPlace1" presStyleIdx="3" presStyleCnt="6"/>
      <dgm:spPr/>
    </dgm:pt>
    <dgm:pt modelId="{0967BF7F-CB72-4FFA-A8A7-BAF26B96217D}" type="pres">
      <dgm:prSet presAssocID="{4F473E49-5009-4334-9753-C716FEE8F971}" presName="sibTrans" presStyleCnt="0"/>
      <dgm:spPr/>
    </dgm:pt>
    <dgm:pt modelId="{45BCC3EB-8E26-43ED-AE8A-D0CC1E700B47}" type="pres">
      <dgm:prSet presAssocID="{5EE2A4BF-699A-4FBC-B669-7F5A1AE3A630}" presName="composite" presStyleCnt="0"/>
      <dgm:spPr/>
    </dgm:pt>
    <dgm:pt modelId="{DC97C1AE-032B-46BA-B669-4CAAC2BC9B9E}" type="pres">
      <dgm:prSet presAssocID="{5EE2A4BF-699A-4FBC-B669-7F5A1AE3A630}" presName="rect1" presStyleLbl="trAlignAcc1" presStyleIdx="4" presStyleCnt="6">
        <dgm:presLayoutVars>
          <dgm:bulletEnabled val="1"/>
        </dgm:presLayoutVars>
      </dgm:prSet>
      <dgm:spPr/>
    </dgm:pt>
    <dgm:pt modelId="{C647F3C6-A9A2-4A94-889E-1CB24A917FBA}" type="pres">
      <dgm:prSet presAssocID="{5EE2A4BF-699A-4FBC-B669-7F5A1AE3A630}" presName="rect2" presStyleLbl="fgImgPlace1" presStyleIdx="4" presStyleCnt="6"/>
      <dgm:spPr/>
    </dgm:pt>
    <dgm:pt modelId="{5A1A3143-665D-49FF-85D3-C2BB07F888D7}" type="pres">
      <dgm:prSet presAssocID="{C8C97E7E-B11E-4FD7-AD2F-A6E4C14A8726}" presName="sibTrans" presStyleCnt="0"/>
      <dgm:spPr/>
    </dgm:pt>
    <dgm:pt modelId="{4F8ABE6A-01A3-4DFB-818C-F3612893AE4C}" type="pres">
      <dgm:prSet presAssocID="{D3EAEA44-054F-402A-B4AA-D7F87D503A82}" presName="composite" presStyleCnt="0"/>
      <dgm:spPr/>
    </dgm:pt>
    <dgm:pt modelId="{3AE70D27-72F3-4FAE-B236-F4AA35B222D4}" type="pres">
      <dgm:prSet presAssocID="{D3EAEA44-054F-402A-B4AA-D7F87D503A82}" presName="rect1" presStyleLbl="trAlignAcc1" presStyleIdx="5" presStyleCnt="6">
        <dgm:presLayoutVars>
          <dgm:bulletEnabled val="1"/>
        </dgm:presLayoutVars>
      </dgm:prSet>
      <dgm:spPr/>
    </dgm:pt>
    <dgm:pt modelId="{FB0A8525-A237-48B7-A5A8-D86C03C3D4CC}" type="pres">
      <dgm:prSet presAssocID="{D3EAEA44-054F-402A-B4AA-D7F87D503A82}" presName="rect2" presStyleLbl="fgImgPlace1" presStyleIdx="5" presStyleCnt="6"/>
      <dgm:spPr/>
    </dgm:pt>
  </dgm:ptLst>
  <dgm:cxnLst>
    <dgm:cxn modelId="{A90EE60E-398A-4BE9-872A-75EB71F4547B}" srcId="{F749FF1D-2601-4E52-8F1F-52F6ED4FD8D3}" destId="{D3EAEA44-054F-402A-B4AA-D7F87D503A82}" srcOrd="5" destOrd="0" parTransId="{CD4F12DB-0807-4799-9139-6351BFBB25AF}" sibTransId="{AD638F5A-7791-41A0-9FFE-FACD953E9A82}"/>
    <dgm:cxn modelId="{2FF64516-A017-4777-8440-0AFB4B28779A}" srcId="{F749FF1D-2601-4E52-8F1F-52F6ED4FD8D3}" destId="{E97A96D6-4127-4BC6-86FD-CA2B8AD6BA88}" srcOrd="0" destOrd="0" parTransId="{6A4A7717-DA50-475A-AF6D-EE75DF19C255}" sibTransId="{863339F0-6611-414C-90BB-2D1B18F7CEB8}"/>
    <dgm:cxn modelId="{5280C41B-700D-40EA-AAEF-27ED5C9E4B7B}" type="presOf" srcId="{D3EAEA44-054F-402A-B4AA-D7F87D503A82}" destId="{3AE70D27-72F3-4FAE-B236-F4AA35B222D4}" srcOrd="0" destOrd="0" presId="urn:microsoft.com/office/officeart/2008/layout/PictureStrips"/>
    <dgm:cxn modelId="{D6F4AA39-1121-4167-A93B-D85B5B8572B3}" srcId="{F749FF1D-2601-4E52-8F1F-52F6ED4FD8D3}" destId="{6D981A1C-ABB5-4D67-BEAF-281330476F94}" srcOrd="1" destOrd="0" parTransId="{268A9627-6F7E-4FE6-9D8D-5CAE91612C2A}" sibTransId="{48DE57C1-1EF9-4CD8-AD08-7E3B205D3D52}"/>
    <dgm:cxn modelId="{0B61475F-AC71-4290-8AD8-6E0351F25080}" srcId="{F749FF1D-2601-4E52-8F1F-52F6ED4FD8D3}" destId="{E9F84431-63BD-4D32-BE11-8398102EEAEC}" srcOrd="3" destOrd="0" parTransId="{DD2C8003-0FCC-471E-8418-ADA4A8ECC86E}" sibTransId="{4F473E49-5009-4334-9753-C716FEE8F971}"/>
    <dgm:cxn modelId="{C0C3C26F-B700-45A2-A363-83D603334322}" type="presOf" srcId="{E97A96D6-4127-4BC6-86FD-CA2B8AD6BA88}" destId="{627B21D3-6ECA-476B-8F3F-669707D6DC50}" srcOrd="0" destOrd="0" presId="urn:microsoft.com/office/officeart/2008/layout/PictureStrips"/>
    <dgm:cxn modelId="{C3020858-F8AE-48FD-8862-426939E193E7}" type="presOf" srcId="{5EE2A4BF-699A-4FBC-B669-7F5A1AE3A630}" destId="{DC97C1AE-032B-46BA-B669-4CAAC2BC9B9E}" srcOrd="0" destOrd="0" presId="urn:microsoft.com/office/officeart/2008/layout/PictureStrips"/>
    <dgm:cxn modelId="{8F304695-A80E-4E87-96A9-75DCA2A5777B}" srcId="{F749FF1D-2601-4E52-8F1F-52F6ED4FD8D3}" destId="{AA92CEC7-4B50-423F-8B57-739E6A098D4C}" srcOrd="2" destOrd="0" parTransId="{38525887-E538-4CC1-ABD5-0C3CED1DB1D3}" sibTransId="{CB3697D6-7D80-4E71-BE2E-0520BA539047}"/>
    <dgm:cxn modelId="{8BF40EA9-01F4-497C-9C5F-F06677A4AE88}" type="presOf" srcId="{E9F84431-63BD-4D32-BE11-8398102EEAEC}" destId="{EC1A29C7-1004-4464-AF3B-A1D1E590DFB6}" srcOrd="0" destOrd="0" presId="urn:microsoft.com/office/officeart/2008/layout/PictureStrips"/>
    <dgm:cxn modelId="{F1F0D2B2-987E-4958-A825-F35E560634A8}" type="presOf" srcId="{F749FF1D-2601-4E52-8F1F-52F6ED4FD8D3}" destId="{CBEE8E07-CB19-4FCF-A67E-11F97256D1F7}" srcOrd="0" destOrd="0" presId="urn:microsoft.com/office/officeart/2008/layout/PictureStrips"/>
    <dgm:cxn modelId="{C37B7BD6-ECCE-4515-87F4-5E73E5FD5AD4}" type="presOf" srcId="{AA92CEC7-4B50-423F-8B57-739E6A098D4C}" destId="{BA5B4D4E-AF2B-4A8D-8A0C-3202F4BB100A}" srcOrd="0" destOrd="0" presId="urn:microsoft.com/office/officeart/2008/layout/PictureStrips"/>
    <dgm:cxn modelId="{6D683CE6-C35A-453F-A3C9-157CC2A11610}" srcId="{F749FF1D-2601-4E52-8F1F-52F6ED4FD8D3}" destId="{5EE2A4BF-699A-4FBC-B669-7F5A1AE3A630}" srcOrd="4" destOrd="0" parTransId="{8A4030DB-B022-4079-B493-04975267A3FD}" sibTransId="{C8C97E7E-B11E-4FD7-AD2F-A6E4C14A8726}"/>
    <dgm:cxn modelId="{7B3CA4EE-CF1C-4BB9-BFEA-E27D550724D6}" type="presOf" srcId="{6D981A1C-ABB5-4D67-BEAF-281330476F94}" destId="{61E022A6-DB50-4187-9042-31FE93AE9DE0}" srcOrd="0" destOrd="0" presId="urn:microsoft.com/office/officeart/2008/layout/PictureStrips"/>
    <dgm:cxn modelId="{CF240CF1-92C0-4860-80F3-38498ACBD093}" type="presParOf" srcId="{CBEE8E07-CB19-4FCF-A67E-11F97256D1F7}" destId="{B8116D24-728A-491D-81AB-B4A570E192E6}" srcOrd="0" destOrd="0" presId="urn:microsoft.com/office/officeart/2008/layout/PictureStrips"/>
    <dgm:cxn modelId="{2778E655-EFD8-4747-BC8B-2F3015F622A0}" type="presParOf" srcId="{B8116D24-728A-491D-81AB-B4A570E192E6}" destId="{627B21D3-6ECA-476B-8F3F-669707D6DC50}" srcOrd="0" destOrd="0" presId="urn:microsoft.com/office/officeart/2008/layout/PictureStrips"/>
    <dgm:cxn modelId="{E15291C0-8D71-4FAE-95F8-649BD147644C}" type="presParOf" srcId="{B8116D24-728A-491D-81AB-B4A570E192E6}" destId="{2C04B872-8DF9-4360-B175-B75F239BD293}" srcOrd="1" destOrd="0" presId="urn:microsoft.com/office/officeart/2008/layout/PictureStrips"/>
    <dgm:cxn modelId="{BA6EE6AA-E851-4189-A55E-17EDC72C9D95}" type="presParOf" srcId="{CBEE8E07-CB19-4FCF-A67E-11F97256D1F7}" destId="{A78037EF-397F-460C-BB98-1C42264949CC}" srcOrd="1" destOrd="0" presId="urn:microsoft.com/office/officeart/2008/layout/PictureStrips"/>
    <dgm:cxn modelId="{0F9E0330-C0DF-4847-8DAF-8D3F55B3ADD5}" type="presParOf" srcId="{CBEE8E07-CB19-4FCF-A67E-11F97256D1F7}" destId="{7E8A3258-3A54-4027-BC75-766CC6B09801}" srcOrd="2" destOrd="0" presId="urn:microsoft.com/office/officeart/2008/layout/PictureStrips"/>
    <dgm:cxn modelId="{E1E02F1B-ECEF-4F38-B00A-34DB3FB518CD}" type="presParOf" srcId="{7E8A3258-3A54-4027-BC75-766CC6B09801}" destId="{61E022A6-DB50-4187-9042-31FE93AE9DE0}" srcOrd="0" destOrd="0" presId="urn:microsoft.com/office/officeart/2008/layout/PictureStrips"/>
    <dgm:cxn modelId="{DC710214-BBE2-4D90-8A40-6ABF91708834}" type="presParOf" srcId="{7E8A3258-3A54-4027-BC75-766CC6B09801}" destId="{8CA6F9FB-B45E-4F1C-ADCA-0E460C478F74}" srcOrd="1" destOrd="0" presId="urn:microsoft.com/office/officeart/2008/layout/PictureStrips"/>
    <dgm:cxn modelId="{BF2D0C24-6E14-4CE8-9697-A5824BC19763}" type="presParOf" srcId="{CBEE8E07-CB19-4FCF-A67E-11F97256D1F7}" destId="{C0699FB8-9783-4582-8E40-C35E9A4B0F26}" srcOrd="3" destOrd="0" presId="urn:microsoft.com/office/officeart/2008/layout/PictureStrips"/>
    <dgm:cxn modelId="{B4F2BA56-D184-4314-8B8F-4F72F505ABD2}" type="presParOf" srcId="{CBEE8E07-CB19-4FCF-A67E-11F97256D1F7}" destId="{1F269D4E-C469-44D0-9CF0-4C39800B5089}" srcOrd="4" destOrd="0" presId="urn:microsoft.com/office/officeart/2008/layout/PictureStrips"/>
    <dgm:cxn modelId="{D10C4C7E-E3F5-4461-9345-1F3B8F06725E}" type="presParOf" srcId="{1F269D4E-C469-44D0-9CF0-4C39800B5089}" destId="{BA5B4D4E-AF2B-4A8D-8A0C-3202F4BB100A}" srcOrd="0" destOrd="0" presId="urn:microsoft.com/office/officeart/2008/layout/PictureStrips"/>
    <dgm:cxn modelId="{402B09AB-8CA9-47C0-9944-975D2E0BA735}" type="presParOf" srcId="{1F269D4E-C469-44D0-9CF0-4C39800B5089}" destId="{A8C446DF-C175-421A-9411-DA84F4980287}" srcOrd="1" destOrd="0" presId="urn:microsoft.com/office/officeart/2008/layout/PictureStrips"/>
    <dgm:cxn modelId="{C3C86132-A4DC-4B05-BB69-D0A78530483E}" type="presParOf" srcId="{CBEE8E07-CB19-4FCF-A67E-11F97256D1F7}" destId="{C47F1B15-F9C2-4BDD-9630-928895C2146B}" srcOrd="5" destOrd="0" presId="urn:microsoft.com/office/officeart/2008/layout/PictureStrips"/>
    <dgm:cxn modelId="{5F085773-6C78-432A-B273-2C8EFE29AA51}" type="presParOf" srcId="{CBEE8E07-CB19-4FCF-A67E-11F97256D1F7}" destId="{0ECC7CF9-8D99-46AE-A91F-6FA1EF4EDAAF}" srcOrd="6" destOrd="0" presId="urn:microsoft.com/office/officeart/2008/layout/PictureStrips"/>
    <dgm:cxn modelId="{CC20935A-C0F2-458A-B48E-BF42303758AF}" type="presParOf" srcId="{0ECC7CF9-8D99-46AE-A91F-6FA1EF4EDAAF}" destId="{EC1A29C7-1004-4464-AF3B-A1D1E590DFB6}" srcOrd="0" destOrd="0" presId="urn:microsoft.com/office/officeart/2008/layout/PictureStrips"/>
    <dgm:cxn modelId="{93F71A23-5288-47B0-BF67-C634411E861E}" type="presParOf" srcId="{0ECC7CF9-8D99-46AE-A91F-6FA1EF4EDAAF}" destId="{07CEB52C-0271-44A7-88E9-0D42BD6DE72C}" srcOrd="1" destOrd="0" presId="urn:microsoft.com/office/officeart/2008/layout/PictureStrips"/>
    <dgm:cxn modelId="{A1F9B060-3E44-4024-807A-1801AB092FE6}" type="presParOf" srcId="{CBEE8E07-CB19-4FCF-A67E-11F97256D1F7}" destId="{0967BF7F-CB72-4FFA-A8A7-BAF26B96217D}" srcOrd="7" destOrd="0" presId="urn:microsoft.com/office/officeart/2008/layout/PictureStrips"/>
    <dgm:cxn modelId="{178A4138-5447-48E5-82FE-E5DEE76617E8}" type="presParOf" srcId="{CBEE8E07-CB19-4FCF-A67E-11F97256D1F7}" destId="{45BCC3EB-8E26-43ED-AE8A-D0CC1E700B47}" srcOrd="8" destOrd="0" presId="urn:microsoft.com/office/officeart/2008/layout/PictureStrips"/>
    <dgm:cxn modelId="{3A4B867A-25E8-45CD-A8A6-C4538DC95C85}" type="presParOf" srcId="{45BCC3EB-8E26-43ED-AE8A-D0CC1E700B47}" destId="{DC97C1AE-032B-46BA-B669-4CAAC2BC9B9E}" srcOrd="0" destOrd="0" presId="urn:microsoft.com/office/officeart/2008/layout/PictureStrips"/>
    <dgm:cxn modelId="{D559D455-BE4F-4635-B65C-7C803E73898A}" type="presParOf" srcId="{45BCC3EB-8E26-43ED-AE8A-D0CC1E700B47}" destId="{C647F3C6-A9A2-4A94-889E-1CB24A917FBA}" srcOrd="1" destOrd="0" presId="urn:microsoft.com/office/officeart/2008/layout/PictureStrips"/>
    <dgm:cxn modelId="{F9B2D4FA-CECE-452C-8E2B-D57863ABBD6F}" type="presParOf" srcId="{CBEE8E07-CB19-4FCF-A67E-11F97256D1F7}" destId="{5A1A3143-665D-49FF-85D3-C2BB07F888D7}" srcOrd="9" destOrd="0" presId="urn:microsoft.com/office/officeart/2008/layout/PictureStrips"/>
    <dgm:cxn modelId="{00886D56-3560-425E-ADC0-6535D8C63A73}" type="presParOf" srcId="{CBEE8E07-CB19-4FCF-A67E-11F97256D1F7}" destId="{4F8ABE6A-01A3-4DFB-818C-F3612893AE4C}" srcOrd="10" destOrd="0" presId="urn:microsoft.com/office/officeart/2008/layout/PictureStrips"/>
    <dgm:cxn modelId="{AFA6B322-2190-45F4-8429-0E7B9C06BFAA}" type="presParOf" srcId="{4F8ABE6A-01A3-4DFB-818C-F3612893AE4C}" destId="{3AE70D27-72F3-4FAE-B236-F4AA35B222D4}" srcOrd="0" destOrd="0" presId="urn:microsoft.com/office/officeart/2008/layout/PictureStrips"/>
    <dgm:cxn modelId="{CD1385E6-C3B9-4A53-8B0A-38C04DE3F0DB}" type="presParOf" srcId="{4F8ABE6A-01A3-4DFB-818C-F3612893AE4C}" destId="{FB0A8525-A237-48B7-A5A8-D86C03C3D4CC}" srcOrd="1" destOrd="0" presId="urn:microsoft.com/office/officeart/2008/layout/PictureStrips"/>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2CA3672-F72A-447E-8A10-5078D1662BDB}" type="doc">
      <dgm:prSet loTypeId="urn:microsoft.com/office/officeart/2008/layout/VerticalCurvedList" loCatId="list" qsTypeId="urn:microsoft.com/office/officeart/2005/8/quickstyle/3d1" qsCatId="3D" csTypeId="urn:microsoft.com/office/officeart/2005/8/colors/colorful5" csCatId="colorful" phldr="1"/>
      <dgm:spPr/>
      <dgm:t>
        <a:bodyPr/>
        <a:lstStyle/>
        <a:p>
          <a:endParaRPr lang="pt-PT"/>
        </a:p>
      </dgm:t>
    </dgm:pt>
    <dgm:pt modelId="{5802F5EA-F067-49E9-B949-6F4ABA21228E}">
      <dgm:prSet phldrT="[Texto]"/>
      <dgm:spPr/>
      <dgm:t>
        <a:bodyPr/>
        <a:lstStyle/>
        <a:p>
          <a:r>
            <a:rPr lang="en-US" dirty="0">
              <a:solidFill>
                <a:schemeClr val="bg1"/>
              </a:solidFill>
            </a:rPr>
            <a:t>Filter consumption of 1301, 217, 108, 217, 325, 217 and 108 mg</a:t>
          </a:r>
          <a:endParaRPr lang="pt-PT" dirty="0">
            <a:solidFill>
              <a:schemeClr val="bg1"/>
            </a:solidFill>
          </a:endParaRPr>
        </a:p>
      </dgm:t>
    </dgm:pt>
    <dgm:pt modelId="{83E42439-C9F0-488E-AE8F-38C8B569E25D}" type="parTrans" cxnId="{4714C7BC-2818-4AC3-A7B3-55CED5527731}">
      <dgm:prSet/>
      <dgm:spPr/>
      <dgm:t>
        <a:bodyPr/>
        <a:lstStyle/>
        <a:p>
          <a:endParaRPr lang="pt-PT">
            <a:solidFill>
              <a:schemeClr val="bg1"/>
            </a:solidFill>
          </a:endParaRPr>
        </a:p>
      </dgm:t>
    </dgm:pt>
    <dgm:pt modelId="{E782C48F-03A1-4BF6-B474-FF49663B1A38}" type="sibTrans" cxnId="{4714C7BC-2818-4AC3-A7B3-55CED5527731}">
      <dgm:prSet/>
      <dgm:spPr/>
      <dgm:t>
        <a:bodyPr/>
        <a:lstStyle/>
        <a:p>
          <a:endParaRPr lang="pt-PT">
            <a:solidFill>
              <a:schemeClr val="bg1"/>
            </a:solidFill>
          </a:endParaRPr>
        </a:p>
      </dgm:t>
    </dgm:pt>
    <dgm:pt modelId="{30EE899C-D355-45D0-8915-DF65A182AAFE}">
      <dgm:prSet phldrT="[Texto]"/>
      <dgm:spPr/>
      <dgm:t>
        <a:bodyPr/>
        <a:lstStyle/>
        <a:p>
          <a:r>
            <a:rPr lang="en-US" dirty="0">
              <a:solidFill>
                <a:schemeClr val="bg1"/>
              </a:solidFill>
            </a:rPr>
            <a:t>Higher costs derived mainly from the presence of sediments in the WW (181, 16, 13, 14, 30, 16 and 5 mg, respectively)</a:t>
          </a:r>
          <a:endParaRPr lang="pt-PT" dirty="0">
            <a:solidFill>
              <a:schemeClr val="bg1"/>
            </a:solidFill>
          </a:endParaRPr>
        </a:p>
      </dgm:t>
    </dgm:pt>
    <dgm:pt modelId="{0D2F9E44-6E68-4EA3-93FE-2DCAA59070DD}" type="parTrans" cxnId="{F30A59ED-2A02-4D8C-B827-FDF74D9B1378}">
      <dgm:prSet/>
      <dgm:spPr/>
      <dgm:t>
        <a:bodyPr/>
        <a:lstStyle/>
        <a:p>
          <a:endParaRPr lang="pt-PT">
            <a:solidFill>
              <a:schemeClr val="bg1"/>
            </a:solidFill>
          </a:endParaRPr>
        </a:p>
      </dgm:t>
    </dgm:pt>
    <dgm:pt modelId="{BF4B6741-38D5-489F-BDCF-4B31BAB7852E}" type="sibTrans" cxnId="{F30A59ED-2A02-4D8C-B827-FDF74D9B1378}">
      <dgm:prSet/>
      <dgm:spPr/>
      <dgm:t>
        <a:bodyPr/>
        <a:lstStyle/>
        <a:p>
          <a:endParaRPr lang="pt-PT">
            <a:solidFill>
              <a:schemeClr val="bg1"/>
            </a:solidFill>
          </a:endParaRPr>
        </a:p>
      </dgm:t>
    </dgm:pt>
    <dgm:pt modelId="{760DB1E1-0DA5-4C53-BEDF-9B0ED24CB328}">
      <dgm:prSet phldrT="[Texto]"/>
      <dgm:spPr/>
      <dgm:t>
        <a:bodyPr/>
        <a:lstStyle/>
        <a:p>
          <a:r>
            <a:rPr lang="en-US" dirty="0">
              <a:solidFill>
                <a:schemeClr val="bg1"/>
              </a:solidFill>
            </a:rPr>
            <a:t>Positive correlation between </a:t>
          </a:r>
          <a:r>
            <a:rPr lang="en-US" b="1" dirty="0">
              <a:solidFill>
                <a:schemeClr val="tx1"/>
              </a:solidFill>
            </a:rPr>
            <a:t>sludge compaction </a:t>
          </a:r>
          <a:r>
            <a:rPr lang="en-US" dirty="0">
              <a:solidFill>
                <a:schemeClr val="bg1"/>
              </a:solidFill>
            </a:rPr>
            <a:t>by coagulation-flocculation-decantation process, and </a:t>
          </a:r>
          <a:r>
            <a:rPr lang="en-US" b="1" dirty="0">
              <a:solidFill>
                <a:schemeClr val="tx1"/>
              </a:solidFill>
            </a:rPr>
            <a:t>filter consumption</a:t>
          </a:r>
          <a:r>
            <a:rPr lang="en-US" dirty="0">
              <a:solidFill>
                <a:schemeClr val="tx1"/>
              </a:solidFill>
            </a:rPr>
            <a:t> </a:t>
          </a:r>
          <a:r>
            <a:rPr lang="en-US" dirty="0">
              <a:solidFill>
                <a:schemeClr val="bg1"/>
              </a:solidFill>
            </a:rPr>
            <a:t>by microfiltration process (y = 2.55x + 12.68, r</a:t>
          </a:r>
          <a:r>
            <a:rPr lang="en-US" baseline="30000" dirty="0">
              <a:solidFill>
                <a:schemeClr val="bg1"/>
              </a:solidFill>
            </a:rPr>
            <a:t>2</a:t>
          </a:r>
          <a:r>
            <a:rPr lang="en-US" dirty="0">
              <a:solidFill>
                <a:schemeClr val="bg1"/>
              </a:solidFill>
            </a:rPr>
            <a:t> = 0.949), which indicated that CFD process had a direct effect in microfiltration cost reduction</a:t>
          </a:r>
          <a:endParaRPr lang="pt-PT" dirty="0">
            <a:solidFill>
              <a:schemeClr val="bg1"/>
            </a:solidFill>
          </a:endParaRPr>
        </a:p>
      </dgm:t>
    </dgm:pt>
    <dgm:pt modelId="{87F5E3BA-E08D-42F7-8A2A-2C34C349188C}" type="parTrans" cxnId="{B5AFA827-1D1A-4E7E-B8C4-BAFFFB2EAA5C}">
      <dgm:prSet/>
      <dgm:spPr/>
      <dgm:t>
        <a:bodyPr/>
        <a:lstStyle/>
        <a:p>
          <a:endParaRPr lang="pt-PT">
            <a:solidFill>
              <a:schemeClr val="bg1"/>
            </a:solidFill>
          </a:endParaRPr>
        </a:p>
      </dgm:t>
    </dgm:pt>
    <dgm:pt modelId="{FB0BBBAA-8105-4D7A-8F52-FD6F200E855D}" type="sibTrans" cxnId="{B5AFA827-1D1A-4E7E-B8C4-BAFFFB2EAA5C}">
      <dgm:prSet/>
      <dgm:spPr/>
      <dgm:t>
        <a:bodyPr/>
        <a:lstStyle/>
        <a:p>
          <a:endParaRPr lang="pt-PT">
            <a:solidFill>
              <a:schemeClr val="bg1"/>
            </a:solidFill>
          </a:endParaRPr>
        </a:p>
      </dgm:t>
    </dgm:pt>
    <dgm:pt modelId="{A685AFC3-D74E-4798-A2FC-409767F9C5D8}" type="pres">
      <dgm:prSet presAssocID="{B2CA3672-F72A-447E-8A10-5078D1662BDB}" presName="Name0" presStyleCnt="0">
        <dgm:presLayoutVars>
          <dgm:chMax val="7"/>
          <dgm:chPref val="7"/>
          <dgm:dir/>
        </dgm:presLayoutVars>
      </dgm:prSet>
      <dgm:spPr/>
    </dgm:pt>
    <dgm:pt modelId="{D0C33A50-49A9-4013-9568-66EE31BF96F6}" type="pres">
      <dgm:prSet presAssocID="{B2CA3672-F72A-447E-8A10-5078D1662BDB}" presName="Name1" presStyleCnt="0"/>
      <dgm:spPr/>
    </dgm:pt>
    <dgm:pt modelId="{28188F58-B856-4E6F-8410-E27A0474A2C3}" type="pres">
      <dgm:prSet presAssocID="{B2CA3672-F72A-447E-8A10-5078D1662BDB}" presName="cycle" presStyleCnt="0"/>
      <dgm:spPr/>
    </dgm:pt>
    <dgm:pt modelId="{E2462020-3353-4BAC-A0B4-2A89567A22B7}" type="pres">
      <dgm:prSet presAssocID="{B2CA3672-F72A-447E-8A10-5078D1662BDB}" presName="srcNode" presStyleLbl="node1" presStyleIdx="0" presStyleCnt="3"/>
      <dgm:spPr/>
    </dgm:pt>
    <dgm:pt modelId="{41A163E5-7D37-4A32-A137-D7DE30334F9F}" type="pres">
      <dgm:prSet presAssocID="{B2CA3672-F72A-447E-8A10-5078D1662BDB}" presName="conn" presStyleLbl="parChTrans1D2" presStyleIdx="0" presStyleCnt="1"/>
      <dgm:spPr/>
    </dgm:pt>
    <dgm:pt modelId="{0A85B0CB-5D99-43B3-B66D-7440FDFE8483}" type="pres">
      <dgm:prSet presAssocID="{B2CA3672-F72A-447E-8A10-5078D1662BDB}" presName="extraNode" presStyleLbl="node1" presStyleIdx="0" presStyleCnt="3"/>
      <dgm:spPr/>
    </dgm:pt>
    <dgm:pt modelId="{7BEEFFDB-5AB2-470B-99E7-38F873884F4A}" type="pres">
      <dgm:prSet presAssocID="{B2CA3672-F72A-447E-8A10-5078D1662BDB}" presName="dstNode" presStyleLbl="node1" presStyleIdx="0" presStyleCnt="3"/>
      <dgm:spPr/>
    </dgm:pt>
    <dgm:pt modelId="{E48F122F-1E3F-4507-89EE-DC23AF0754ED}" type="pres">
      <dgm:prSet presAssocID="{5802F5EA-F067-49E9-B949-6F4ABA21228E}" presName="text_1" presStyleLbl="node1" presStyleIdx="0" presStyleCnt="3">
        <dgm:presLayoutVars>
          <dgm:bulletEnabled val="1"/>
        </dgm:presLayoutVars>
      </dgm:prSet>
      <dgm:spPr/>
    </dgm:pt>
    <dgm:pt modelId="{1A0F7DFA-8BA5-4DBD-96DA-7A022807B005}" type="pres">
      <dgm:prSet presAssocID="{5802F5EA-F067-49E9-B949-6F4ABA21228E}" presName="accent_1" presStyleCnt="0"/>
      <dgm:spPr/>
    </dgm:pt>
    <dgm:pt modelId="{24BE268D-6FE8-46A5-B444-E1782D1EBF75}" type="pres">
      <dgm:prSet presAssocID="{5802F5EA-F067-49E9-B949-6F4ABA21228E}" presName="accentRepeatNode" presStyleLbl="solidFgAcc1" presStyleIdx="0" presStyleCnt="3"/>
      <dgm:spPr>
        <a:blipFill rotWithShape="0">
          <a:blip xmlns:r="http://schemas.openxmlformats.org/officeDocument/2006/relationships" r:embed="rId1"/>
          <a:srcRect/>
          <a:stretch>
            <a:fillRect l="-39000" r="-39000"/>
          </a:stretch>
        </a:blipFill>
      </dgm:spPr>
    </dgm:pt>
    <dgm:pt modelId="{683A0632-E9A8-4963-8B58-E015E375DE96}" type="pres">
      <dgm:prSet presAssocID="{30EE899C-D355-45D0-8915-DF65A182AAFE}" presName="text_2" presStyleLbl="node1" presStyleIdx="1" presStyleCnt="3">
        <dgm:presLayoutVars>
          <dgm:bulletEnabled val="1"/>
        </dgm:presLayoutVars>
      </dgm:prSet>
      <dgm:spPr/>
    </dgm:pt>
    <dgm:pt modelId="{389AA64D-FEDF-4C14-921B-DBD71BAA6E43}" type="pres">
      <dgm:prSet presAssocID="{30EE899C-D355-45D0-8915-DF65A182AAFE}" presName="accent_2" presStyleCnt="0"/>
      <dgm:spPr/>
    </dgm:pt>
    <dgm:pt modelId="{3A098261-5A74-44F7-BF58-F1C6F539D79F}" type="pres">
      <dgm:prSet presAssocID="{30EE899C-D355-45D0-8915-DF65A182AAFE}" presName="accentRepeatNode" presStyleLbl="solidFgAcc1" presStyleIdx="1" presStyleCnt="3"/>
      <dgm:spPr>
        <a:blipFill rotWithShape="0">
          <a:blip xmlns:r="http://schemas.openxmlformats.org/officeDocument/2006/relationships" r:embed="rId2"/>
          <a:srcRect/>
          <a:stretch>
            <a:fillRect l="-25000" r="-25000"/>
          </a:stretch>
        </a:blipFill>
      </dgm:spPr>
    </dgm:pt>
    <dgm:pt modelId="{4E7CE324-C15A-4C2A-B065-1B5CFB98C3A4}" type="pres">
      <dgm:prSet presAssocID="{760DB1E1-0DA5-4C53-BEDF-9B0ED24CB328}" presName="text_3" presStyleLbl="node1" presStyleIdx="2" presStyleCnt="3">
        <dgm:presLayoutVars>
          <dgm:bulletEnabled val="1"/>
        </dgm:presLayoutVars>
      </dgm:prSet>
      <dgm:spPr/>
    </dgm:pt>
    <dgm:pt modelId="{B8E6927E-3C01-45D9-AF3F-602D76BCBE47}" type="pres">
      <dgm:prSet presAssocID="{760DB1E1-0DA5-4C53-BEDF-9B0ED24CB328}" presName="accent_3" presStyleCnt="0"/>
      <dgm:spPr/>
    </dgm:pt>
    <dgm:pt modelId="{4EB74F16-C50B-4C1B-9171-819380C5AC55}" type="pres">
      <dgm:prSet presAssocID="{760DB1E1-0DA5-4C53-BEDF-9B0ED24CB328}" presName="accentRepeatNode" presStyleLbl="solidFgAcc1" presStyleIdx="2" presStyleCnt="3"/>
      <dgm:spPr>
        <a:blipFill rotWithShape="0">
          <a:blip xmlns:r="http://schemas.openxmlformats.org/officeDocument/2006/relationships" r:embed="rId3"/>
          <a:srcRect/>
          <a:stretch>
            <a:fillRect l="-33000" r="-33000"/>
          </a:stretch>
        </a:blipFill>
      </dgm:spPr>
    </dgm:pt>
  </dgm:ptLst>
  <dgm:cxnLst>
    <dgm:cxn modelId="{B5AFA827-1D1A-4E7E-B8C4-BAFFFB2EAA5C}" srcId="{B2CA3672-F72A-447E-8A10-5078D1662BDB}" destId="{760DB1E1-0DA5-4C53-BEDF-9B0ED24CB328}" srcOrd="2" destOrd="0" parTransId="{87F5E3BA-E08D-42F7-8A2A-2C34C349188C}" sibTransId="{FB0BBBAA-8105-4D7A-8F52-FD6F200E855D}"/>
    <dgm:cxn modelId="{9A92142B-47D4-4F5A-92BA-1E0AA675C9A8}" type="presOf" srcId="{5802F5EA-F067-49E9-B949-6F4ABA21228E}" destId="{E48F122F-1E3F-4507-89EE-DC23AF0754ED}" srcOrd="0" destOrd="0" presId="urn:microsoft.com/office/officeart/2008/layout/VerticalCurvedList"/>
    <dgm:cxn modelId="{C0F7A331-A159-4D89-9D19-6786AAA511DF}" type="presOf" srcId="{30EE899C-D355-45D0-8915-DF65A182AAFE}" destId="{683A0632-E9A8-4963-8B58-E015E375DE96}" srcOrd="0" destOrd="0" presId="urn:microsoft.com/office/officeart/2008/layout/VerticalCurvedList"/>
    <dgm:cxn modelId="{CBFB6D3F-833B-43B3-8EB5-C57BACFE3A98}" type="presOf" srcId="{E782C48F-03A1-4BF6-B474-FF49663B1A38}" destId="{41A163E5-7D37-4A32-A137-D7DE30334F9F}" srcOrd="0" destOrd="0" presId="urn:microsoft.com/office/officeart/2008/layout/VerticalCurvedList"/>
    <dgm:cxn modelId="{4714C7BC-2818-4AC3-A7B3-55CED5527731}" srcId="{B2CA3672-F72A-447E-8A10-5078D1662BDB}" destId="{5802F5EA-F067-49E9-B949-6F4ABA21228E}" srcOrd="0" destOrd="0" parTransId="{83E42439-C9F0-488E-AE8F-38C8B569E25D}" sibTransId="{E782C48F-03A1-4BF6-B474-FF49663B1A38}"/>
    <dgm:cxn modelId="{EF496BD1-4B50-4493-A314-62E7FB6C8F6B}" type="presOf" srcId="{B2CA3672-F72A-447E-8A10-5078D1662BDB}" destId="{A685AFC3-D74E-4798-A2FC-409767F9C5D8}" srcOrd="0" destOrd="0" presId="urn:microsoft.com/office/officeart/2008/layout/VerticalCurvedList"/>
    <dgm:cxn modelId="{CD0523D6-A70E-4C73-A75D-EB08E8D52527}" type="presOf" srcId="{760DB1E1-0DA5-4C53-BEDF-9B0ED24CB328}" destId="{4E7CE324-C15A-4C2A-B065-1B5CFB98C3A4}" srcOrd="0" destOrd="0" presId="urn:microsoft.com/office/officeart/2008/layout/VerticalCurvedList"/>
    <dgm:cxn modelId="{F30A59ED-2A02-4D8C-B827-FDF74D9B1378}" srcId="{B2CA3672-F72A-447E-8A10-5078D1662BDB}" destId="{30EE899C-D355-45D0-8915-DF65A182AAFE}" srcOrd="1" destOrd="0" parTransId="{0D2F9E44-6E68-4EA3-93FE-2DCAA59070DD}" sibTransId="{BF4B6741-38D5-489F-BDCF-4B31BAB7852E}"/>
    <dgm:cxn modelId="{30FB3BA4-7069-4B25-AF69-9546C77FAA42}" type="presParOf" srcId="{A685AFC3-D74E-4798-A2FC-409767F9C5D8}" destId="{D0C33A50-49A9-4013-9568-66EE31BF96F6}" srcOrd="0" destOrd="0" presId="urn:microsoft.com/office/officeart/2008/layout/VerticalCurvedList"/>
    <dgm:cxn modelId="{B92610AD-EBE3-4B7C-94A3-C4F961C825E0}" type="presParOf" srcId="{D0C33A50-49A9-4013-9568-66EE31BF96F6}" destId="{28188F58-B856-4E6F-8410-E27A0474A2C3}" srcOrd="0" destOrd="0" presId="urn:microsoft.com/office/officeart/2008/layout/VerticalCurvedList"/>
    <dgm:cxn modelId="{A9C93166-05A9-4580-91B4-278C32C48A8B}" type="presParOf" srcId="{28188F58-B856-4E6F-8410-E27A0474A2C3}" destId="{E2462020-3353-4BAC-A0B4-2A89567A22B7}" srcOrd="0" destOrd="0" presId="urn:microsoft.com/office/officeart/2008/layout/VerticalCurvedList"/>
    <dgm:cxn modelId="{9BBCBF75-E6F3-4DE5-8ECA-6292B63C2468}" type="presParOf" srcId="{28188F58-B856-4E6F-8410-E27A0474A2C3}" destId="{41A163E5-7D37-4A32-A137-D7DE30334F9F}" srcOrd="1" destOrd="0" presId="urn:microsoft.com/office/officeart/2008/layout/VerticalCurvedList"/>
    <dgm:cxn modelId="{76B496E0-B02A-429F-815D-DF9DE8089686}" type="presParOf" srcId="{28188F58-B856-4E6F-8410-E27A0474A2C3}" destId="{0A85B0CB-5D99-43B3-B66D-7440FDFE8483}" srcOrd="2" destOrd="0" presId="urn:microsoft.com/office/officeart/2008/layout/VerticalCurvedList"/>
    <dgm:cxn modelId="{800E5DAF-AD43-4739-B981-B9B7B216D3E3}" type="presParOf" srcId="{28188F58-B856-4E6F-8410-E27A0474A2C3}" destId="{7BEEFFDB-5AB2-470B-99E7-38F873884F4A}" srcOrd="3" destOrd="0" presId="urn:microsoft.com/office/officeart/2008/layout/VerticalCurvedList"/>
    <dgm:cxn modelId="{29B9E179-81DF-4051-9E98-74C7D447954F}" type="presParOf" srcId="{D0C33A50-49A9-4013-9568-66EE31BF96F6}" destId="{E48F122F-1E3F-4507-89EE-DC23AF0754ED}" srcOrd="1" destOrd="0" presId="urn:microsoft.com/office/officeart/2008/layout/VerticalCurvedList"/>
    <dgm:cxn modelId="{D299D19C-4910-4806-A64A-571762AD8339}" type="presParOf" srcId="{D0C33A50-49A9-4013-9568-66EE31BF96F6}" destId="{1A0F7DFA-8BA5-4DBD-96DA-7A022807B005}" srcOrd="2" destOrd="0" presId="urn:microsoft.com/office/officeart/2008/layout/VerticalCurvedList"/>
    <dgm:cxn modelId="{70C8853C-926A-4F35-8F6C-184378A7E286}" type="presParOf" srcId="{1A0F7DFA-8BA5-4DBD-96DA-7A022807B005}" destId="{24BE268D-6FE8-46A5-B444-E1782D1EBF75}" srcOrd="0" destOrd="0" presId="urn:microsoft.com/office/officeart/2008/layout/VerticalCurvedList"/>
    <dgm:cxn modelId="{F1B2188A-9468-47AE-9A53-09FFAD4AC6B2}" type="presParOf" srcId="{D0C33A50-49A9-4013-9568-66EE31BF96F6}" destId="{683A0632-E9A8-4963-8B58-E015E375DE96}" srcOrd="3" destOrd="0" presId="urn:microsoft.com/office/officeart/2008/layout/VerticalCurvedList"/>
    <dgm:cxn modelId="{03A2B9BA-D208-40D8-AB9E-ECE4A27CB943}" type="presParOf" srcId="{D0C33A50-49A9-4013-9568-66EE31BF96F6}" destId="{389AA64D-FEDF-4C14-921B-DBD71BAA6E43}" srcOrd="4" destOrd="0" presId="urn:microsoft.com/office/officeart/2008/layout/VerticalCurvedList"/>
    <dgm:cxn modelId="{B1773FFD-8B99-4723-985A-1B89675E48BE}" type="presParOf" srcId="{389AA64D-FEDF-4C14-921B-DBD71BAA6E43}" destId="{3A098261-5A74-44F7-BF58-F1C6F539D79F}" srcOrd="0" destOrd="0" presId="urn:microsoft.com/office/officeart/2008/layout/VerticalCurvedList"/>
    <dgm:cxn modelId="{1AA973CB-E171-4424-A796-B08BC4AABB21}" type="presParOf" srcId="{D0C33A50-49A9-4013-9568-66EE31BF96F6}" destId="{4E7CE324-C15A-4C2A-B065-1B5CFB98C3A4}" srcOrd="5" destOrd="0" presId="urn:microsoft.com/office/officeart/2008/layout/VerticalCurvedList"/>
    <dgm:cxn modelId="{F34598AB-E0D9-44B3-BCE6-BB9EB245096A}" type="presParOf" srcId="{D0C33A50-49A9-4013-9568-66EE31BF96F6}" destId="{B8E6927E-3C01-45D9-AF3F-602D76BCBE47}" srcOrd="6" destOrd="0" presId="urn:microsoft.com/office/officeart/2008/layout/VerticalCurvedList"/>
    <dgm:cxn modelId="{1EE94551-E91B-426B-ADC0-48278415BB95}" type="presParOf" srcId="{B8E6927E-3C01-45D9-AF3F-602D76BCBE47}" destId="{4EB74F16-C50B-4C1B-9171-819380C5AC55}"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D460983-414F-4A15-9E87-FA013D8AD6EF}" type="doc">
      <dgm:prSet loTypeId="urn:microsoft.com/office/officeart/2005/8/layout/chevron1" loCatId="process" qsTypeId="urn:microsoft.com/office/officeart/2005/8/quickstyle/3d1" qsCatId="3D" csTypeId="urn:microsoft.com/office/officeart/2005/8/colors/accent1_1" csCatId="accent1" phldr="1"/>
      <dgm:spPr/>
    </dgm:pt>
    <dgm:pt modelId="{BA9F438E-6B51-4B46-ADE5-5E9DC8287369}">
      <dgm:prSet phldrT="[Texto]"/>
      <dgm:spPr/>
      <dgm:t>
        <a:bodyPr/>
        <a:lstStyle/>
        <a:p>
          <a:r>
            <a:rPr lang="en-US" noProof="0" dirty="0"/>
            <a:t>Introduction</a:t>
          </a:r>
        </a:p>
      </dgm:t>
    </dgm:pt>
    <dgm:pt modelId="{24E7A1B6-49BD-4857-9F7A-39641D6B25A5}" type="parTrans" cxnId="{A16AA4D0-8782-4517-BCD8-AEC29D2E3D3C}">
      <dgm:prSet/>
      <dgm:spPr/>
      <dgm:t>
        <a:bodyPr/>
        <a:lstStyle/>
        <a:p>
          <a:endParaRPr lang="en-US" noProof="0" dirty="0"/>
        </a:p>
      </dgm:t>
    </dgm:pt>
    <dgm:pt modelId="{B4832509-CA0A-438A-AEEC-35B2E4359478}" type="sibTrans" cxnId="{A16AA4D0-8782-4517-BCD8-AEC29D2E3D3C}">
      <dgm:prSet/>
      <dgm:spPr/>
      <dgm:t>
        <a:bodyPr/>
        <a:lstStyle/>
        <a:p>
          <a:endParaRPr lang="en-US" noProof="0" dirty="0"/>
        </a:p>
      </dgm:t>
    </dgm:pt>
    <dgm:pt modelId="{427F79C6-58B0-4F7E-AFE6-A4348AAA5751}">
      <dgm:prSet phldrT="[Texto]"/>
      <dgm:spPr/>
      <dgm:t>
        <a:bodyPr/>
        <a:lstStyle/>
        <a:p>
          <a:r>
            <a:rPr lang="en-US" noProof="0" dirty="0"/>
            <a:t>Material and methods</a:t>
          </a:r>
        </a:p>
      </dgm:t>
    </dgm:pt>
    <dgm:pt modelId="{3875D4A3-1B56-485F-8999-2202C718437A}" type="parTrans" cxnId="{735F0DAF-1295-4030-B8CB-FB15C9C971C1}">
      <dgm:prSet/>
      <dgm:spPr/>
      <dgm:t>
        <a:bodyPr/>
        <a:lstStyle/>
        <a:p>
          <a:endParaRPr lang="en-US" noProof="0" dirty="0"/>
        </a:p>
      </dgm:t>
    </dgm:pt>
    <dgm:pt modelId="{C86FAD85-98EE-458A-91CA-640E421BFB00}" type="sibTrans" cxnId="{735F0DAF-1295-4030-B8CB-FB15C9C971C1}">
      <dgm:prSet/>
      <dgm:spPr/>
      <dgm:t>
        <a:bodyPr/>
        <a:lstStyle/>
        <a:p>
          <a:endParaRPr lang="en-US" noProof="0" dirty="0"/>
        </a:p>
      </dgm:t>
    </dgm:pt>
    <dgm:pt modelId="{4D10746B-E66D-44CB-8017-C21B5DA25A37}">
      <dgm:prSet phldrT="[Texto]"/>
      <dgm:spPr/>
      <dgm:t>
        <a:bodyPr/>
        <a:lstStyle/>
        <a:p>
          <a:r>
            <a:rPr lang="en-US" noProof="0" dirty="0"/>
            <a:t>Results and discussion</a:t>
          </a:r>
        </a:p>
      </dgm:t>
    </dgm:pt>
    <dgm:pt modelId="{B46BA306-221A-484F-A8FF-03BA89AA23FF}" type="parTrans" cxnId="{428B6664-64B2-445A-8C5D-90389E573511}">
      <dgm:prSet/>
      <dgm:spPr/>
      <dgm:t>
        <a:bodyPr/>
        <a:lstStyle/>
        <a:p>
          <a:endParaRPr lang="en-US" noProof="0" dirty="0"/>
        </a:p>
      </dgm:t>
    </dgm:pt>
    <dgm:pt modelId="{0EF60B3D-2599-4CC0-B0E7-BAC8BAB86CFB}" type="sibTrans" cxnId="{428B6664-64B2-445A-8C5D-90389E573511}">
      <dgm:prSet/>
      <dgm:spPr/>
      <dgm:t>
        <a:bodyPr/>
        <a:lstStyle/>
        <a:p>
          <a:endParaRPr lang="en-US" noProof="0" dirty="0"/>
        </a:p>
      </dgm:t>
    </dgm:pt>
    <dgm:pt modelId="{6D546519-DE27-4D01-B7CC-D526B8CC02A2}">
      <dgm:prSet phldrT="[Texto]">
        <dgm:style>
          <a:lnRef idx="0">
            <a:schemeClr val="accent5"/>
          </a:lnRef>
          <a:fillRef idx="3">
            <a:schemeClr val="accent5"/>
          </a:fillRef>
          <a:effectRef idx="3">
            <a:schemeClr val="accent5"/>
          </a:effectRef>
          <a:fontRef idx="minor">
            <a:schemeClr val="lt1"/>
          </a:fontRef>
        </dgm:style>
      </dgm:prSet>
      <dgm:spPr/>
      <dgm:t>
        <a:bodyPr/>
        <a:lstStyle/>
        <a:p>
          <a:r>
            <a:rPr lang="en-US" noProof="0" dirty="0"/>
            <a:t>Conclusions</a:t>
          </a:r>
        </a:p>
      </dgm:t>
    </dgm:pt>
    <dgm:pt modelId="{A3519802-E98D-44C4-954E-4EE3379642F2}" type="parTrans" cxnId="{B2CE27FD-8BB0-435C-A065-C1A496F48620}">
      <dgm:prSet/>
      <dgm:spPr/>
      <dgm:t>
        <a:bodyPr/>
        <a:lstStyle/>
        <a:p>
          <a:endParaRPr lang="en-US" noProof="0" dirty="0"/>
        </a:p>
      </dgm:t>
    </dgm:pt>
    <dgm:pt modelId="{8C78A759-CEF9-4673-A834-C60FFB469F1F}" type="sibTrans" cxnId="{B2CE27FD-8BB0-435C-A065-C1A496F48620}">
      <dgm:prSet/>
      <dgm:spPr/>
      <dgm:t>
        <a:bodyPr/>
        <a:lstStyle/>
        <a:p>
          <a:endParaRPr lang="en-US" noProof="0" dirty="0"/>
        </a:p>
      </dgm:t>
    </dgm:pt>
    <dgm:pt modelId="{D93FFBE5-5C94-417A-9172-5CB0D402CDF8}">
      <dgm:prSet phldrT="[Texto]"/>
      <dgm:spPr/>
      <dgm:t>
        <a:bodyPr/>
        <a:lstStyle/>
        <a:p>
          <a:r>
            <a:rPr lang="en-US" noProof="0" dirty="0"/>
            <a:t>Objectives</a:t>
          </a:r>
        </a:p>
      </dgm:t>
    </dgm:pt>
    <dgm:pt modelId="{D57AF45F-3F4C-4E69-AB91-E995A3F057ED}" type="parTrans" cxnId="{3C1AFA55-15DD-4E3B-9A2A-57AC9ABEE721}">
      <dgm:prSet/>
      <dgm:spPr/>
      <dgm:t>
        <a:bodyPr/>
        <a:lstStyle/>
        <a:p>
          <a:endParaRPr lang="pt-PT"/>
        </a:p>
      </dgm:t>
    </dgm:pt>
    <dgm:pt modelId="{BFDA8A14-014A-406A-9C7B-FDAFFB5EA1E3}" type="sibTrans" cxnId="{3C1AFA55-15DD-4E3B-9A2A-57AC9ABEE721}">
      <dgm:prSet/>
      <dgm:spPr/>
      <dgm:t>
        <a:bodyPr/>
        <a:lstStyle/>
        <a:p>
          <a:endParaRPr lang="pt-PT"/>
        </a:p>
      </dgm:t>
    </dgm:pt>
    <dgm:pt modelId="{55CBD9E1-237B-4899-AD0A-4FD23F41D434}" type="pres">
      <dgm:prSet presAssocID="{8D460983-414F-4A15-9E87-FA013D8AD6EF}" presName="Name0" presStyleCnt="0">
        <dgm:presLayoutVars>
          <dgm:dir/>
          <dgm:animLvl val="lvl"/>
          <dgm:resizeHandles val="exact"/>
        </dgm:presLayoutVars>
      </dgm:prSet>
      <dgm:spPr/>
    </dgm:pt>
    <dgm:pt modelId="{E4ABC848-6AC4-43A3-88C3-2E6BCB96AD74}" type="pres">
      <dgm:prSet presAssocID="{BA9F438E-6B51-4B46-ADE5-5E9DC8287369}" presName="parTxOnly" presStyleLbl="node1" presStyleIdx="0" presStyleCnt="5">
        <dgm:presLayoutVars>
          <dgm:chMax val="0"/>
          <dgm:chPref val="0"/>
          <dgm:bulletEnabled val="1"/>
        </dgm:presLayoutVars>
      </dgm:prSet>
      <dgm:spPr/>
    </dgm:pt>
    <dgm:pt modelId="{51BDFB7A-5924-412B-B20A-04C80A8ABDFA}" type="pres">
      <dgm:prSet presAssocID="{B4832509-CA0A-438A-AEEC-35B2E4359478}" presName="parTxOnlySpace" presStyleCnt="0"/>
      <dgm:spPr/>
    </dgm:pt>
    <dgm:pt modelId="{C67E7573-C6BC-4872-9EBD-3B0E3A6BF3A5}" type="pres">
      <dgm:prSet presAssocID="{D93FFBE5-5C94-417A-9172-5CB0D402CDF8}" presName="parTxOnly" presStyleLbl="node1" presStyleIdx="1" presStyleCnt="5">
        <dgm:presLayoutVars>
          <dgm:chMax val="0"/>
          <dgm:chPref val="0"/>
          <dgm:bulletEnabled val="1"/>
        </dgm:presLayoutVars>
      </dgm:prSet>
      <dgm:spPr/>
    </dgm:pt>
    <dgm:pt modelId="{C995E3BB-D2B5-4EAD-B382-8C0E4512080C}" type="pres">
      <dgm:prSet presAssocID="{BFDA8A14-014A-406A-9C7B-FDAFFB5EA1E3}" presName="parTxOnlySpace" presStyleCnt="0"/>
      <dgm:spPr/>
    </dgm:pt>
    <dgm:pt modelId="{5E26D2B6-593B-4C87-A9F6-73004E436B4A}" type="pres">
      <dgm:prSet presAssocID="{427F79C6-58B0-4F7E-AFE6-A4348AAA5751}" presName="parTxOnly" presStyleLbl="node1" presStyleIdx="2" presStyleCnt="5">
        <dgm:presLayoutVars>
          <dgm:chMax val="0"/>
          <dgm:chPref val="0"/>
          <dgm:bulletEnabled val="1"/>
        </dgm:presLayoutVars>
      </dgm:prSet>
      <dgm:spPr/>
    </dgm:pt>
    <dgm:pt modelId="{86326672-E0DE-41CF-A1EC-B1ACE8EA1540}" type="pres">
      <dgm:prSet presAssocID="{C86FAD85-98EE-458A-91CA-640E421BFB00}" presName="parTxOnlySpace" presStyleCnt="0"/>
      <dgm:spPr/>
    </dgm:pt>
    <dgm:pt modelId="{AE98D8B5-35D9-4617-9D5F-B2F418951653}" type="pres">
      <dgm:prSet presAssocID="{4D10746B-E66D-44CB-8017-C21B5DA25A37}" presName="parTxOnly" presStyleLbl="node1" presStyleIdx="3" presStyleCnt="5">
        <dgm:presLayoutVars>
          <dgm:chMax val="0"/>
          <dgm:chPref val="0"/>
          <dgm:bulletEnabled val="1"/>
        </dgm:presLayoutVars>
      </dgm:prSet>
      <dgm:spPr/>
    </dgm:pt>
    <dgm:pt modelId="{5E5AAA33-9E49-40B2-9404-EE41868AEAC2}" type="pres">
      <dgm:prSet presAssocID="{0EF60B3D-2599-4CC0-B0E7-BAC8BAB86CFB}" presName="parTxOnlySpace" presStyleCnt="0"/>
      <dgm:spPr/>
    </dgm:pt>
    <dgm:pt modelId="{0315935C-B84D-4BC9-AC31-51B43EB14189}" type="pres">
      <dgm:prSet presAssocID="{6D546519-DE27-4D01-B7CC-D526B8CC02A2}" presName="parTxOnly" presStyleLbl="node1" presStyleIdx="4" presStyleCnt="5">
        <dgm:presLayoutVars>
          <dgm:chMax val="0"/>
          <dgm:chPref val="0"/>
          <dgm:bulletEnabled val="1"/>
        </dgm:presLayoutVars>
      </dgm:prSet>
      <dgm:spPr/>
    </dgm:pt>
  </dgm:ptLst>
  <dgm:cxnLst>
    <dgm:cxn modelId="{2422C20F-BF58-43E9-B79A-21A7200A191F}" type="presOf" srcId="{8D460983-414F-4A15-9E87-FA013D8AD6EF}" destId="{55CBD9E1-237B-4899-AD0A-4FD23F41D434}" srcOrd="0" destOrd="0" presId="urn:microsoft.com/office/officeart/2005/8/layout/chevron1"/>
    <dgm:cxn modelId="{174FE515-C6DF-437A-BDB8-A94A7F8EC705}" type="presOf" srcId="{427F79C6-58B0-4F7E-AFE6-A4348AAA5751}" destId="{5E26D2B6-593B-4C87-A9F6-73004E436B4A}" srcOrd="0" destOrd="0" presId="urn:microsoft.com/office/officeart/2005/8/layout/chevron1"/>
    <dgm:cxn modelId="{BD46215E-D09B-46B7-A9F8-F6817F54DC75}" type="presOf" srcId="{D93FFBE5-5C94-417A-9172-5CB0D402CDF8}" destId="{C67E7573-C6BC-4872-9EBD-3B0E3A6BF3A5}" srcOrd="0" destOrd="0" presId="urn:microsoft.com/office/officeart/2005/8/layout/chevron1"/>
    <dgm:cxn modelId="{428B6664-64B2-445A-8C5D-90389E573511}" srcId="{8D460983-414F-4A15-9E87-FA013D8AD6EF}" destId="{4D10746B-E66D-44CB-8017-C21B5DA25A37}" srcOrd="3" destOrd="0" parTransId="{B46BA306-221A-484F-A8FF-03BA89AA23FF}" sibTransId="{0EF60B3D-2599-4CC0-B0E7-BAC8BAB86CFB}"/>
    <dgm:cxn modelId="{3C1AFA55-15DD-4E3B-9A2A-57AC9ABEE721}" srcId="{8D460983-414F-4A15-9E87-FA013D8AD6EF}" destId="{D93FFBE5-5C94-417A-9172-5CB0D402CDF8}" srcOrd="1" destOrd="0" parTransId="{D57AF45F-3F4C-4E69-AB91-E995A3F057ED}" sibTransId="{BFDA8A14-014A-406A-9C7B-FDAFFB5EA1E3}"/>
    <dgm:cxn modelId="{735F0DAF-1295-4030-B8CB-FB15C9C971C1}" srcId="{8D460983-414F-4A15-9E87-FA013D8AD6EF}" destId="{427F79C6-58B0-4F7E-AFE6-A4348AAA5751}" srcOrd="2" destOrd="0" parTransId="{3875D4A3-1B56-485F-8999-2202C718437A}" sibTransId="{C86FAD85-98EE-458A-91CA-640E421BFB00}"/>
    <dgm:cxn modelId="{5ACC11BD-2DBB-4E07-8257-64E5C6D745C2}" type="presOf" srcId="{6D546519-DE27-4D01-B7CC-D526B8CC02A2}" destId="{0315935C-B84D-4BC9-AC31-51B43EB14189}" srcOrd="0" destOrd="0" presId="urn:microsoft.com/office/officeart/2005/8/layout/chevron1"/>
    <dgm:cxn modelId="{A16AA4D0-8782-4517-BCD8-AEC29D2E3D3C}" srcId="{8D460983-414F-4A15-9E87-FA013D8AD6EF}" destId="{BA9F438E-6B51-4B46-ADE5-5E9DC8287369}" srcOrd="0" destOrd="0" parTransId="{24E7A1B6-49BD-4857-9F7A-39641D6B25A5}" sibTransId="{B4832509-CA0A-438A-AEEC-35B2E4359478}"/>
    <dgm:cxn modelId="{3F688BD4-7BCA-4029-8C3B-A50E719DABBA}" type="presOf" srcId="{4D10746B-E66D-44CB-8017-C21B5DA25A37}" destId="{AE98D8B5-35D9-4617-9D5F-B2F418951653}" srcOrd="0" destOrd="0" presId="urn:microsoft.com/office/officeart/2005/8/layout/chevron1"/>
    <dgm:cxn modelId="{AEECAAF3-5783-47F3-B71A-0AA823B5DCBD}" type="presOf" srcId="{BA9F438E-6B51-4B46-ADE5-5E9DC8287369}" destId="{E4ABC848-6AC4-43A3-88C3-2E6BCB96AD74}" srcOrd="0" destOrd="0" presId="urn:microsoft.com/office/officeart/2005/8/layout/chevron1"/>
    <dgm:cxn modelId="{B2CE27FD-8BB0-435C-A065-C1A496F48620}" srcId="{8D460983-414F-4A15-9E87-FA013D8AD6EF}" destId="{6D546519-DE27-4D01-B7CC-D526B8CC02A2}" srcOrd="4" destOrd="0" parTransId="{A3519802-E98D-44C4-954E-4EE3379642F2}" sibTransId="{8C78A759-CEF9-4673-A834-C60FFB469F1F}"/>
    <dgm:cxn modelId="{D07476D4-0B92-45E9-AF00-C53EAD887C3C}" type="presParOf" srcId="{55CBD9E1-237B-4899-AD0A-4FD23F41D434}" destId="{E4ABC848-6AC4-43A3-88C3-2E6BCB96AD74}" srcOrd="0" destOrd="0" presId="urn:microsoft.com/office/officeart/2005/8/layout/chevron1"/>
    <dgm:cxn modelId="{63071C28-19C3-4060-8C2E-1CA900845246}" type="presParOf" srcId="{55CBD9E1-237B-4899-AD0A-4FD23F41D434}" destId="{51BDFB7A-5924-412B-B20A-04C80A8ABDFA}" srcOrd="1" destOrd="0" presId="urn:microsoft.com/office/officeart/2005/8/layout/chevron1"/>
    <dgm:cxn modelId="{22A99A50-9956-4C6B-B286-20F377513943}" type="presParOf" srcId="{55CBD9E1-237B-4899-AD0A-4FD23F41D434}" destId="{C67E7573-C6BC-4872-9EBD-3B0E3A6BF3A5}" srcOrd="2" destOrd="0" presId="urn:microsoft.com/office/officeart/2005/8/layout/chevron1"/>
    <dgm:cxn modelId="{52055884-2BD1-4C81-BF72-B5CA546C05AE}" type="presParOf" srcId="{55CBD9E1-237B-4899-AD0A-4FD23F41D434}" destId="{C995E3BB-D2B5-4EAD-B382-8C0E4512080C}" srcOrd="3" destOrd="0" presId="urn:microsoft.com/office/officeart/2005/8/layout/chevron1"/>
    <dgm:cxn modelId="{3B9544BE-2AB6-4AF2-B502-CA900D030F80}" type="presParOf" srcId="{55CBD9E1-237B-4899-AD0A-4FD23F41D434}" destId="{5E26D2B6-593B-4C87-A9F6-73004E436B4A}" srcOrd="4" destOrd="0" presId="urn:microsoft.com/office/officeart/2005/8/layout/chevron1"/>
    <dgm:cxn modelId="{A803765E-441E-4249-9813-F51A0A883ADC}" type="presParOf" srcId="{55CBD9E1-237B-4899-AD0A-4FD23F41D434}" destId="{86326672-E0DE-41CF-A1EC-B1ACE8EA1540}" srcOrd="5" destOrd="0" presId="urn:microsoft.com/office/officeart/2005/8/layout/chevron1"/>
    <dgm:cxn modelId="{031FCF86-D15C-4478-95B9-FEEC1F27472C}" type="presParOf" srcId="{55CBD9E1-237B-4899-AD0A-4FD23F41D434}" destId="{AE98D8B5-35D9-4617-9D5F-B2F418951653}" srcOrd="6" destOrd="0" presId="urn:microsoft.com/office/officeart/2005/8/layout/chevron1"/>
    <dgm:cxn modelId="{BE80E2C6-8ACD-41E2-947F-BEAA27D4E44E}" type="presParOf" srcId="{55CBD9E1-237B-4899-AD0A-4FD23F41D434}" destId="{5E5AAA33-9E49-40B2-9404-EE41868AEAC2}" srcOrd="7" destOrd="0" presId="urn:microsoft.com/office/officeart/2005/8/layout/chevron1"/>
    <dgm:cxn modelId="{0BC81EBF-693C-4D25-ACF2-76A44FBBA137}" type="presParOf" srcId="{55CBD9E1-237B-4899-AD0A-4FD23F41D434}" destId="{0315935C-B84D-4BC9-AC31-51B43EB14189}"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7E18AA6-B41C-45A9-8CA9-4F64DF23711E}"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pt-PT"/>
        </a:p>
      </dgm:t>
    </dgm:pt>
    <dgm:pt modelId="{F47545E1-7431-40BF-ABD5-3823E1974296}">
      <dgm:prSet phldrT="[Texto]"/>
      <dgm:spPr/>
      <dgm:t>
        <a:bodyPr/>
        <a:lstStyle/>
        <a:p>
          <a:r>
            <a:rPr lang="en-US" dirty="0"/>
            <a:t>(1) It is possible to produce NaCl-plant extracts and apply them as coagulants</a:t>
          </a:r>
          <a:endParaRPr lang="pt-PT" dirty="0"/>
        </a:p>
      </dgm:t>
    </dgm:pt>
    <dgm:pt modelId="{F238FA65-F11D-4AAC-8DA7-9E02BE364E2B}" type="parTrans" cxnId="{20EE3AB6-C9E5-4874-9B51-65DCF96A9252}">
      <dgm:prSet/>
      <dgm:spPr/>
      <dgm:t>
        <a:bodyPr/>
        <a:lstStyle/>
        <a:p>
          <a:endParaRPr lang="pt-PT"/>
        </a:p>
      </dgm:t>
    </dgm:pt>
    <dgm:pt modelId="{CCFF7A0E-B1BA-4020-8E96-7938ADB94993}" type="sibTrans" cxnId="{20EE3AB6-C9E5-4874-9B51-65DCF96A9252}">
      <dgm:prSet/>
      <dgm:spPr/>
      <dgm:t>
        <a:bodyPr/>
        <a:lstStyle/>
        <a:p>
          <a:endParaRPr lang="pt-PT"/>
        </a:p>
      </dgm:t>
    </dgm:pt>
    <dgm:pt modelId="{697E0AE1-49C6-4070-800E-CAFE86C9E067}">
      <dgm:prSet phldrT="[Texto]"/>
      <dgm:spPr/>
      <dgm:t>
        <a:bodyPr/>
        <a:lstStyle/>
        <a:p>
          <a:r>
            <a:rPr lang="en-US" dirty="0"/>
            <a:t>(2) The Na-Cl plant extracts enhance the microfiltration process and decrease the costs</a:t>
          </a:r>
          <a:endParaRPr lang="pt-PT" dirty="0"/>
        </a:p>
      </dgm:t>
    </dgm:pt>
    <dgm:pt modelId="{BBCCAAEA-0C92-425E-B272-244D83F65675}" type="parTrans" cxnId="{BC9AD6D0-9648-4913-81BB-D3FBB00A1EF7}">
      <dgm:prSet/>
      <dgm:spPr/>
      <dgm:t>
        <a:bodyPr/>
        <a:lstStyle/>
        <a:p>
          <a:endParaRPr lang="pt-PT"/>
        </a:p>
      </dgm:t>
    </dgm:pt>
    <dgm:pt modelId="{8D6ADFC4-A259-48F2-8E83-535F59F47293}" type="sibTrans" cxnId="{BC9AD6D0-9648-4913-81BB-D3FBB00A1EF7}">
      <dgm:prSet/>
      <dgm:spPr/>
      <dgm:t>
        <a:bodyPr/>
        <a:lstStyle/>
        <a:p>
          <a:endParaRPr lang="pt-PT"/>
        </a:p>
      </dgm:t>
    </dgm:pt>
    <dgm:pt modelId="{F19CD280-88D1-4EC4-9CF6-6CEE1B71BF9B}">
      <dgm:prSet phldrT="[Texto]"/>
      <dgm:spPr/>
      <dgm:t>
        <a:bodyPr/>
        <a:lstStyle/>
        <a:p>
          <a:r>
            <a:rPr lang="en-US" dirty="0"/>
            <a:t>(3) The application of CFD/MF process is an economic and sustainable technology for WW treatment</a:t>
          </a:r>
          <a:endParaRPr lang="pt-PT" dirty="0"/>
        </a:p>
      </dgm:t>
    </dgm:pt>
    <dgm:pt modelId="{8A896E44-94E4-44F9-8F87-678F3ECA9A08}" type="parTrans" cxnId="{A6D0C3B7-F226-4994-A594-754FDE8E99D9}">
      <dgm:prSet/>
      <dgm:spPr/>
      <dgm:t>
        <a:bodyPr/>
        <a:lstStyle/>
        <a:p>
          <a:endParaRPr lang="pt-PT"/>
        </a:p>
      </dgm:t>
    </dgm:pt>
    <dgm:pt modelId="{6778475D-2B5E-47C8-B6E4-1F8905327E02}" type="sibTrans" cxnId="{A6D0C3B7-F226-4994-A594-754FDE8E99D9}">
      <dgm:prSet/>
      <dgm:spPr/>
      <dgm:t>
        <a:bodyPr/>
        <a:lstStyle/>
        <a:p>
          <a:endParaRPr lang="pt-PT"/>
        </a:p>
      </dgm:t>
    </dgm:pt>
    <dgm:pt modelId="{203C964C-C42F-44BB-B837-51F4742AEB2F}" type="pres">
      <dgm:prSet presAssocID="{97E18AA6-B41C-45A9-8CA9-4F64DF23711E}" presName="Name0" presStyleCnt="0">
        <dgm:presLayoutVars>
          <dgm:chMax val="7"/>
          <dgm:chPref val="7"/>
          <dgm:dir/>
        </dgm:presLayoutVars>
      </dgm:prSet>
      <dgm:spPr/>
    </dgm:pt>
    <dgm:pt modelId="{62E0470E-4703-41B3-B73F-6A75DB2B9D35}" type="pres">
      <dgm:prSet presAssocID="{97E18AA6-B41C-45A9-8CA9-4F64DF23711E}" presName="Name1" presStyleCnt="0"/>
      <dgm:spPr/>
    </dgm:pt>
    <dgm:pt modelId="{341D0DEE-C9E6-4165-B2E8-F2B102AD22FF}" type="pres">
      <dgm:prSet presAssocID="{97E18AA6-B41C-45A9-8CA9-4F64DF23711E}" presName="cycle" presStyleCnt="0"/>
      <dgm:spPr/>
    </dgm:pt>
    <dgm:pt modelId="{11E402E2-2194-43DC-8A31-EF96F9C94B0E}" type="pres">
      <dgm:prSet presAssocID="{97E18AA6-B41C-45A9-8CA9-4F64DF23711E}" presName="srcNode" presStyleLbl="node1" presStyleIdx="0" presStyleCnt="3"/>
      <dgm:spPr/>
    </dgm:pt>
    <dgm:pt modelId="{17BCAD98-6B97-46B0-84F9-044005810156}" type="pres">
      <dgm:prSet presAssocID="{97E18AA6-B41C-45A9-8CA9-4F64DF23711E}" presName="conn" presStyleLbl="parChTrans1D2" presStyleIdx="0" presStyleCnt="1"/>
      <dgm:spPr/>
    </dgm:pt>
    <dgm:pt modelId="{FE968E4E-BA1E-43A6-83C4-C2452E486024}" type="pres">
      <dgm:prSet presAssocID="{97E18AA6-B41C-45A9-8CA9-4F64DF23711E}" presName="extraNode" presStyleLbl="node1" presStyleIdx="0" presStyleCnt="3"/>
      <dgm:spPr/>
    </dgm:pt>
    <dgm:pt modelId="{082CFF9E-B03C-4775-B119-A97BCE1F95B8}" type="pres">
      <dgm:prSet presAssocID="{97E18AA6-B41C-45A9-8CA9-4F64DF23711E}" presName="dstNode" presStyleLbl="node1" presStyleIdx="0" presStyleCnt="3"/>
      <dgm:spPr/>
    </dgm:pt>
    <dgm:pt modelId="{494A2619-7814-4E65-BB07-89D6142F3F15}" type="pres">
      <dgm:prSet presAssocID="{F47545E1-7431-40BF-ABD5-3823E1974296}" presName="text_1" presStyleLbl="node1" presStyleIdx="0" presStyleCnt="3">
        <dgm:presLayoutVars>
          <dgm:bulletEnabled val="1"/>
        </dgm:presLayoutVars>
      </dgm:prSet>
      <dgm:spPr/>
    </dgm:pt>
    <dgm:pt modelId="{0CFC2C72-443B-429C-8DE1-DF76C6B378D1}" type="pres">
      <dgm:prSet presAssocID="{F47545E1-7431-40BF-ABD5-3823E1974296}" presName="accent_1" presStyleCnt="0"/>
      <dgm:spPr/>
    </dgm:pt>
    <dgm:pt modelId="{29FCCDBF-D6EC-43D7-B095-4CE0CF9281CC}" type="pres">
      <dgm:prSet presAssocID="{F47545E1-7431-40BF-ABD5-3823E1974296}" presName="accentRepeatNode" presStyleLbl="solidFgAcc1" presStyleIdx="0" presStyleCnt="3"/>
      <dgm:spPr>
        <a:blipFill rotWithShape="0">
          <a:blip xmlns:r="http://schemas.openxmlformats.org/officeDocument/2006/relationships" r:embed="rId1"/>
          <a:srcRect/>
          <a:stretch>
            <a:fillRect l="-39000" r="-39000"/>
          </a:stretch>
        </a:blipFill>
      </dgm:spPr>
    </dgm:pt>
    <dgm:pt modelId="{743A33CE-913E-4163-9769-987C923D9C1C}" type="pres">
      <dgm:prSet presAssocID="{697E0AE1-49C6-4070-800E-CAFE86C9E067}" presName="text_2" presStyleLbl="node1" presStyleIdx="1" presStyleCnt="3">
        <dgm:presLayoutVars>
          <dgm:bulletEnabled val="1"/>
        </dgm:presLayoutVars>
      </dgm:prSet>
      <dgm:spPr/>
    </dgm:pt>
    <dgm:pt modelId="{A31191A7-D2D5-4B30-AEFE-A7E9C61C550D}" type="pres">
      <dgm:prSet presAssocID="{697E0AE1-49C6-4070-800E-CAFE86C9E067}" presName="accent_2" presStyleCnt="0"/>
      <dgm:spPr/>
    </dgm:pt>
    <dgm:pt modelId="{DAE7703D-4594-4C6B-BE1C-4AEF5F3CA35C}" type="pres">
      <dgm:prSet presAssocID="{697E0AE1-49C6-4070-800E-CAFE86C9E067}" presName="accentRepeatNode" presStyleLbl="solidFgAcc1" presStyleIdx="1" presStyleCnt="3"/>
      <dgm:spPr>
        <a:blipFill rotWithShape="0">
          <a:blip xmlns:r="http://schemas.openxmlformats.org/officeDocument/2006/relationships" r:embed="rId2"/>
          <a:srcRect/>
          <a:stretch>
            <a:fillRect l="-41000" r="-41000"/>
          </a:stretch>
        </a:blipFill>
      </dgm:spPr>
    </dgm:pt>
    <dgm:pt modelId="{4CABF417-A48C-4454-B4A6-A2E292151ADA}" type="pres">
      <dgm:prSet presAssocID="{F19CD280-88D1-4EC4-9CF6-6CEE1B71BF9B}" presName="text_3" presStyleLbl="node1" presStyleIdx="2" presStyleCnt="3">
        <dgm:presLayoutVars>
          <dgm:bulletEnabled val="1"/>
        </dgm:presLayoutVars>
      </dgm:prSet>
      <dgm:spPr/>
    </dgm:pt>
    <dgm:pt modelId="{9D6216EA-78AB-4781-8EFE-BB287D31C0E1}" type="pres">
      <dgm:prSet presAssocID="{F19CD280-88D1-4EC4-9CF6-6CEE1B71BF9B}" presName="accent_3" presStyleCnt="0"/>
      <dgm:spPr/>
    </dgm:pt>
    <dgm:pt modelId="{5F6A2D74-BFC3-4480-A3E0-E5A2BC7A6746}" type="pres">
      <dgm:prSet presAssocID="{F19CD280-88D1-4EC4-9CF6-6CEE1B71BF9B}" presName="accentRepeatNode" presStyleLbl="solidFgAcc1" presStyleIdx="2" presStyleCnt="3"/>
      <dgm:spPr>
        <a:blipFill rotWithShape="0">
          <a:blip xmlns:r="http://schemas.openxmlformats.org/officeDocument/2006/relationships" r:embed="rId3"/>
          <a:srcRect/>
          <a:stretch>
            <a:fillRect l="-32000" r="-32000"/>
          </a:stretch>
        </a:blipFill>
      </dgm:spPr>
    </dgm:pt>
  </dgm:ptLst>
  <dgm:cxnLst>
    <dgm:cxn modelId="{871FCA27-36A8-42E1-BF6A-A72986E90BBC}" type="presOf" srcId="{F19CD280-88D1-4EC4-9CF6-6CEE1B71BF9B}" destId="{4CABF417-A48C-4454-B4A6-A2E292151ADA}" srcOrd="0" destOrd="0" presId="urn:microsoft.com/office/officeart/2008/layout/VerticalCurvedList"/>
    <dgm:cxn modelId="{4C786165-2EED-499A-9989-802956D63318}" type="presOf" srcId="{697E0AE1-49C6-4070-800E-CAFE86C9E067}" destId="{743A33CE-913E-4163-9769-987C923D9C1C}" srcOrd="0" destOrd="0" presId="urn:microsoft.com/office/officeart/2008/layout/VerticalCurvedList"/>
    <dgm:cxn modelId="{5B1ABE5A-15A0-411A-8476-456D5FD6B8F2}" type="presOf" srcId="{97E18AA6-B41C-45A9-8CA9-4F64DF23711E}" destId="{203C964C-C42F-44BB-B837-51F4742AEB2F}" srcOrd="0" destOrd="0" presId="urn:microsoft.com/office/officeart/2008/layout/VerticalCurvedList"/>
    <dgm:cxn modelId="{85822296-D817-403F-AE58-F83604252CF8}" type="presOf" srcId="{F47545E1-7431-40BF-ABD5-3823E1974296}" destId="{494A2619-7814-4E65-BB07-89D6142F3F15}" srcOrd="0" destOrd="0" presId="urn:microsoft.com/office/officeart/2008/layout/VerticalCurvedList"/>
    <dgm:cxn modelId="{20EE3AB6-C9E5-4874-9B51-65DCF96A9252}" srcId="{97E18AA6-B41C-45A9-8CA9-4F64DF23711E}" destId="{F47545E1-7431-40BF-ABD5-3823E1974296}" srcOrd="0" destOrd="0" parTransId="{F238FA65-F11D-4AAC-8DA7-9E02BE364E2B}" sibTransId="{CCFF7A0E-B1BA-4020-8E96-7938ADB94993}"/>
    <dgm:cxn modelId="{A6D0C3B7-F226-4994-A594-754FDE8E99D9}" srcId="{97E18AA6-B41C-45A9-8CA9-4F64DF23711E}" destId="{F19CD280-88D1-4EC4-9CF6-6CEE1B71BF9B}" srcOrd="2" destOrd="0" parTransId="{8A896E44-94E4-44F9-8F87-678F3ECA9A08}" sibTransId="{6778475D-2B5E-47C8-B6E4-1F8905327E02}"/>
    <dgm:cxn modelId="{E41B1FBB-AC3F-4F21-BABB-19ECF4A7B56B}" type="presOf" srcId="{CCFF7A0E-B1BA-4020-8E96-7938ADB94993}" destId="{17BCAD98-6B97-46B0-84F9-044005810156}" srcOrd="0" destOrd="0" presId="urn:microsoft.com/office/officeart/2008/layout/VerticalCurvedList"/>
    <dgm:cxn modelId="{BC9AD6D0-9648-4913-81BB-D3FBB00A1EF7}" srcId="{97E18AA6-B41C-45A9-8CA9-4F64DF23711E}" destId="{697E0AE1-49C6-4070-800E-CAFE86C9E067}" srcOrd="1" destOrd="0" parTransId="{BBCCAAEA-0C92-425E-B272-244D83F65675}" sibTransId="{8D6ADFC4-A259-48F2-8E83-535F59F47293}"/>
    <dgm:cxn modelId="{F91BA36F-16F2-4340-A43D-67BDECC67537}" type="presParOf" srcId="{203C964C-C42F-44BB-B837-51F4742AEB2F}" destId="{62E0470E-4703-41B3-B73F-6A75DB2B9D35}" srcOrd="0" destOrd="0" presId="urn:microsoft.com/office/officeart/2008/layout/VerticalCurvedList"/>
    <dgm:cxn modelId="{E8B89041-4FE2-4A2E-B71C-31C81CD4F6A5}" type="presParOf" srcId="{62E0470E-4703-41B3-B73F-6A75DB2B9D35}" destId="{341D0DEE-C9E6-4165-B2E8-F2B102AD22FF}" srcOrd="0" destOrd="0" presId="urn:microsoft.com/office/officeart/2008/layout/VerticalCurvedList"/>
    <dgm:cxn modelId="{622DD95B-FFC1-4116-977E-46BD831D759D}" type="presParOf" srcId="{341D0DEE-C9E6-4165-B2E8-F2B102AD22FF}" destId="{11E402E2-2194-43DC-8A31-EF96F9C94B0E}" srcOrd="0" destOrd="0" presId="urn:microsoft.com/office/officeart/2008/layout/VerticalCurvedList"/>
    <dgm:cxn modelId="{B673B752-002B-4EDE-B833-AC08678F73FF}" type="presParOf" srcId="{341D0DEE-C9E6-4165-B2E8-F2B102AD22FF}" destId="{17BCAD98-6B97-46B0-84F9-044005810156}" srcOrd="1" destOrd="0" presId="urn:microsoft.com/office/officeart/2008/layout/VerticalCurvedList"/>
    <dgm:cxn modelId="{46F0BF68-9165-4669-80E0-45D64CA931E2}" type="presParOf" srcId="{341D0DEE-C9E6-4165-B2E8-F2B102AD22FF}" destId="{FE968E4E-BA1E-43A6-83C4-C2452E486024}" srcOrd="2" destOrd="0" presId="urn:microsoft.com/office/officeart/2008/layout/VerticalCurvedList"/>
    <dgm:cxn modelId="{02C74991-0192-49AA-A94F-F7DD188EB5CA}" type="presParOf" srcId="{341D0DEE-C9E6-4165-B2E8-F2B102AD22FF}" destId="{082CFF9E-B03C-4775-B119-A97BCE1F95B8}" srcOrd="3" destOrd="0" presId="urn:microsoft.com/office/officeart/2008/layout/VerticalCurvedList"/>
    <dgm:cxn modelId="{2A2D29DD-C557-46A2-87EE-637F68E3E303}" type="presParOf" srcId="{62E0470E-4703-41B3-B73F-6A75DB2B9D35}" destId="{494A2619-7814-4E65-BB07-89D6142F3F15}" srcOrd="1" destOrd="0" presId="urn:microsoft.com/office/officeart/2008/layout/VerticalCurvedList"/>
    <dgm:cxn modelId="{C55FEF69-532F-4FC3-A671-E5F889D2916A}" type="presParOf" srcId="{62E0470E-4703-41B3-B73F-6A75DB2B9D35}" destId="{0CFC2C72-443B-429C-8DE1-DF76C6B378D1}" srcOrd="2" destOrd="0" presId="urn:microsoft.com/office/officeart/2008/layout/VerticalCurvedList"/>
    <dgm:cxn modelId="{B6D4F1E2-5E98-4A22-9824-B35B4CAC261C}" type="presParOf" srcId="{0CFC2C72-443B-429C-8DE1-DF76C6B378D1}" destId="{29FCCDBF-D6EC-43D7-B095-4CE0CF9281CC}" srcOrd="0" destOrd="0" presId="urn:microsoft.com/office/officeart/2008/layout/VerticalCurvedList"/>
    <dgm:cxn modelId="{286A67C2-4BF4-4142-98B3-2652A7E06DD2}" type="presParOf" srcId="{62E0470E-4703-41B3-B73F-6A75DB2B9D35}" destId="{743A33CE-913E-4163-9769-987C923D9C1C}" srcOrd="3" destOrd="0" presId="urn:microsoft.com/office/officeart/2008/layout/VerticalCurvedList"/>
    <dgm:cxn modelId="{B339FE45-63E6-4788-B42D-D378014975A9}" type="presParOf" srcId="{62E0470E-4703-41B3-B73F-6A75DB2B9D35}" destId="{A31191A7-D2D5-4B30-AEFE-A7E9C61C550D}" srcOrd="4" destOrd="0" presId="urn:microsoft.com/office/officeart/2008/layout/VerticalCurvedList"/>
    <dgm:cxn modelId="{DE1325FF-DA5E-43B7-9534-97294F829F80}" type="presParOf" srcId="{A31191A7-D2D5-4B30-AEFE-A7E9C61C550D}" destId="{DAE7703D-4594-4C6B-BE1C-4AEF5F3CA35C}" srcOrd="0" destOrd="0" presId="urn:microsoft.com/office/officeart/2008/layout/VerticalCurvedList"/>
    <dgm:cxn modelId="{FEAC2F11-B133-4814-ABB8-371E59A577CE}" type="presParOf" srcId="{62E0470E-4703-41B3-B73F-6A75DB2B9D35}" destId="{4CABF417-A48C-4454-B4A6-A2E292151ADA}" srcOrd="5" destOrd="0" presId="urn:microsoft.com/office/officeart/2008/layout/VerticalCurvedList"/>
    <dgm:cxn modelId="{3F5F6859-4799-44A3-8E25-D0489F1515DA}" type="presParOf" srcId="{62E0470E-4703-41B3-B73F-6A75DB2B9D35}" destId="{9D6216EA-78AB-4781-8EFE-BB287D31C0E1}" srcOrd="6" destOrd="0" presId="urn:microsoft.com/office/officeart/2008/layout/VerticalCurvedList"/>
    <dgm:cxn modelId="{A76A5F9E-F883-4954-85D5-C9EE6265FBDD}" type="presParOf" srcId="{9D6216EA-78AB-4781-8EFE-BB287D31C0E1}" destId="{5F6A2D74-BFC3-4480-A3E0-E5A2BC7A6746}"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174348-4093-4E41-9768-153A7CD8A5DB}" type="doc">
      <dgm:prSet loTypeId="urn:microsoft.com/office/officeart/2005/8/layout/chevron1" loCatId="process" qsTypeId="urn:microsoft.com/office/officeart/2005/8/quickstyle/3d1" qsCatId="3D" csTypeId="urn:microsoft.com/office/officeart/2005/8/colors/accent1_1" csCatId="accent1" phldr="1"/>
      <dgm:spPr/>
    </dgm:pt>
    <dgm:pt modelId="{A828CD93-A475-48A4-8485-82C3BDFB6FD0}">
      <dgm:prSet phldrT="[Texto]">
        <dgm:style>
          <a:lnRef idx="0">
            <a:schemeClr val="accent5"/>
          </a:lnRef>
          <a:fillRef idx="3">
            <a:schemeClr val="accent5"/>
          </a:fillRef>
          <a:effectRef idx="3">
            <a:schemeClr val="accent5"/>
          </a:effectRef>
          <a:fontRef idx="minor">
            <a:schemeClr val="lt1"/>
          </a:fontRef>
        </dgm:style>
      </dgm:prSet>
      <dgm:spPr/>
      <dgm:t>
        <a:bodyPr/>
        <a:lstStyle/>
        <a:p>
          <a:r>
            <a:rPr lang="pt-PT" dirty="0" err="1"/>
            <a:t>Introduction</a:t>
          </a:r>
          <a:endParaRPr lang="pt-PT" dirty="0"/>
        </a:p>
      </dgm:t>
    </dgm:pt>
    <dgm:pt modelId="{8178FC3E-682F-4EE8-9A9B-B5B7CAB8954D}" type="parTrans" cxnId="{9604849D-63D5-4D7E-80CC-73870296D269}">
      <dgm:prSet/>
      <dgm:spPr/>
      <dgm:t>
        <a:bodyPr/>
        <a:lstStyle/>
        <a:p>
          <a:endParaRPr lang="pt-PT"/>
        </a:p>
      </dgm:t>
    </dgm:pt>
    <dgm:pt modelId="{708ABC6B-3D75-4618-96F9-83C5C0C61285}" type="sibTrans" cxnId="{9604849D-63D5-4D7E-80CC-73870296D269}">
      <dgm:prSet/>
      <dgm:spPr/>
      <dgm:t>
        <a:bodyPr/>
        <a:lstStyle/>
        <a:p>
          <a:endParaRPr lang="pt-PT"/>
        </a:p>
      </dgm:t>
    </dgm:pt>
    <dgm:pt modelId="{02E4990D-6AEA-4152-B5C9-40A039B7F4B7}">
      <dgm:prSet phldrT="[Texto]"/>
      <dgm:spPr/>
      <dgm:t>
        <a:bodyPr/>
        <a:lstStyle/>
        <a:p>
          <a:r>
            <a:rPr lang="pt-PT" dirty="0" err="1"/>
            <a:t>Objectives</a:t>
          </a:r>
          <a:endParaRPr lang="pt-PT" dirty="0"/>
        </a:p>
      </dgm:t>
    </dgm:pt>
    <dgm:pt modelId="{ED7E42BB-1224-4BEB-99C2-79AED53F02AD}" type="parTrans" cxnId="{F4C584F6-34B9-45CC-B20E-0D2688116A78}">
      <dgm:prSet/>
      <dgm:spPr/>
      <dgm:t>
        <a:bodyPr/>
        <a:lstStyle/>
        <a:p>
          <a:endParaRPr lang="pt-PT"/>
        </a:p>
      </dgm:t>
    </dgm:pt>
    <dgm:pt modelId="{9E799568-BAD6-42A7-81A8-2458812AA754}" type="sibTrans" cxnId="{F4C584F6-34B9-45CC-B20E-0D2688116A78}">
      <dgm:prSet/>
      <dgm:spPr/>
      <dgm:t>
        <a:bodyPr/>
        <a:lstStyle/>
        <a:p>
          <a:endParaRPr lang="pt-PT"/>
        </a:p>
      </dgm:t>
    </dgm:pt>
    <dgm:pt modelId="{18E70E60-B6DF-4CF1-9D94-B7EEE472DC5B}">
      <dgm:prSet phldrT="[Texto]"/>
      <dgm:spPr/>
      <dgm:t>
        <a:bodyPr/>
        <a:lstStyle/>
        <a:p>
          <a:r>
            <a:rPr lang="pt-PT" dirty="0"/>
            <a:t>Material </a:t>
          </a:r>
          <a:r>
            <a:rPr lang="pt-PT" dirty="0" err="1"/>
            <a:t>and</a:t>
          </a:r>
          <a:r>
            <a:rPr lang="pt-PT" dirty="0"/>
            <a:t> </a:t>
          </a:r>
          <a:r>
            <a:rPr lang="pt-PT" dirty="0" err="1"/>
            <a:t>methods</a:t>
          </a:r>
          <a:endParaRPr lang="pt-PT" dirty="0"/>
        </a:p>
      </dgm:t>
    </dgm:pt>
    <dgm:pt modelId="{028FA6A4-9312-450C-94D5-103CDCEB1EF5}" type="parTrans" cxnId="{A3ABF29E-CDBB-4EBC-9F85-AF1FE2C51438}">
      <dgm:prSet/>
      <dgm:spPr/>
      <dgm:t>
        <a:bodyPr/>
        <a:lstStyle/>
        <a:p>
          <a:endParaRPr lang="pt-PT"/>
        </a:p>
      </dgm:t>
    </dgm:pt>
    <dgm:pt modelId="{FD73E829-2368-42FB-A630-A31DC7389A4E}" type="sibTrans" cxnId="{A3ABF29E-CDBB-4EBC-9F85-AF1FE2C51438}">
      <dgm:prSet/>
      <dgm:spPr/>
      <dgm:t>
        <a:bodyPr/>
        <a:lstStyle/>
        <a:p>
          <a:endParaRPr lang="pt-PT"/>
        </a:p>
      </dgm:t>
    </dgm:pt>
    <dgm:pt modelId="{7FD3EFCA-8436-43F2-AB5C-B0455D994EC1}">
      <dgm:prSet phldrT="[Texto]"/>
      <dgm:spPr/>
      <dgm:t>
        <a:bodyPr/>
        <a:lstStyle/>
        <a:p>
          <a:r>
            <a:rPr lang="pt-PT" dirty="0" err="1"/>
            <a:t>Results</a:t>
          </a:r>
          <a:r>
            <a:rPr lang="pt-PT" dirty="0"/>
            <a:t> </a:t>
          </a:r>
          <a:r>
            <a:rPr lang="pt-PT" dirty="0" err="1"/>
            <a:t>and</a:t>
          </a:r>
          <a:r>
            <a:rPr lang="pt-PT" dirty="0"/>
            <a:t> </a:t>
          </a:r>
          <a:r>
            <a:rPr lang="pt-PT" dirty="0" err="1"/>
            <a:t>discussion</a:t>
          </a:r>
          <a:endParaRPr lang="pt-PT" dirty="0"/>
        </a:p>
      </dgm:t>
    </dgm:pt>
    <dgm:pt modelId="{60F49C4A-B370-4C1B-B227-979B9F3FC94D}" type="parTrans" cxnId="{D93E5F04-88C0-4F44-8858-FA2F0D99A899}">
      <dgm:prSet/>
      <dgm:spPr/>
      <dgm:t>
        <a:bodyPr/>
        <a:lstStyle/>
        <a:p>
          <a:endParaRPr lang="pt-PT"/>
        </a:p>
      </dgm:t>
    </dgm:pt>
    <dgm:pt modelId="{DFB22A40-4E04-47DA-8368-8398F1CE8D7B}" type="sibTrans" cxnId="{D93E5F04-88C0-4F44-8858-FA2F0D99A899}">
      <dgm:prSet/>
      <dgm:spPr/>
      <dgm:t>
        <a:bodyPr/>
        <a:lstStyle/>
        <a:p>
          <a:endParaRPr lang="pt-PT"/>
        </a:p>
      </dgm:t>
    </dgm:pt>
    <dgm:pt modelId="{57558729-E2D4-449C-9B3C-DB021E6E8DBD}">
      <dgm:prSet phldrT="[Texto]"/>
      <dgm:spPr/>
      <dgm:t>
        <a:bodyPr/>
        <a:lstStyle/>
        <a:p>
          <a:r>
            <a:rPr lang="pt-PT" dirty="0" err="1"/>
            <a:t>Conclusions</a:t>
          </a:r>
          <a:endParaRPr lang="pt-PT" dirty="0"/>
        </a:p>
      </dgm:t>
    </dgm:pt>
    <dgm:pt modelId="{AFAD68BE-AEF3-43CB-A028-D50AE85BF254}" type="parTrans" cxnId="{A956866B-A2C9-4077-898D-9C8AB1C5FB51}">
      <dgm:prSet/>
      <dgm:spPr/>
      <dgm:t>
        <a:bodyPr/>
        <a:lstStyle/>
        <a:p>
          <a:endParaRPr lang="pt-PT"/>
        </a:p>
      </dgm:t>
    </dgm:pt>
    <dgm:pt modelId="{F446446C-A6D2-43DB-916F-A81EDDBBE963}" type="sibTrans" cxnId="{A956866B-A2C9-4077-898D-9C8AB1C5FB51}">
      <dgm:prSet/>
      <dgm:spPr/>
      <dgm:t>
        <a:bodyPr/>
        <a:lstStyle/>
        <a:p>
          <a:endParaRPr lang="pt-PT"/>
        </a:p>
      </dgm:t>
    </dgm:pt>
    <dgm:pt modelId="{8F22D725-4752-45E9-97C3-79BFB195D8FC}" type="pres">
      <dgm:prSet presAssocID="{D5174348-4093-4E41-9768-153A7CD8A5DB}" presName="Name0" presStyleCnt="0">
        <dgm:presLayoutVars>
          <dgm:dir/>
          <dgm:animLvl val="lvl"/>
          <dgm:resizeHandles val="exact"/>
        </dgm:presLayoutVars>
      </dgm:prSet>
      <dgm:spPr/>
    </dgm:pt>
    <dgm:pt modelId="{C4656598-ECE6-435E-BE29-74DC87473083}" type="pres">
      <dgm:prSet presAssocID="{A828CD93-A475-48A4-8485-82C3BDFB6FD0}" presName="parTxOnly" presStyleLbl="node1" presStyleIdx="0" presStyleCnt="5">
        <dgm:presLayoutVars>
          <dgm:chMax val="0"/>
          <dgm:chPref val="0"/>
          <dgm:bulletEnabled val="1"/>
        </dgm:presLayoutVars>
      </dgm:prSet>
      <dgm:spPr/>
    </dgm:pt>
    <dgm:pt modelId="{9E175703-88C9-4BED-8C94-409079FE06AA}" type="pres">
      <dgm:prSet presAssocID="{708ABC6B-3D75-4618-96F9-83C5C0C61285}" presName="parTxOnlySpace" presStyleCnt="0"/>
      <dgm:spPr/>
    </dgm:pt>
    <dgm:pt modelId="{C744C04B-6E33-4C2A-BF18-E0B4D74BBB7C}" type="pres">
      <dgm:prSet presAssocID="{02E4990D-6AEA-4152-B5C9-40A039B7F4B7}" presName="parTxOnly" presStyleLbl="node1" presStyleIdx="1" presStyleCnt="5">
        <dgm:presLayoutVars>
          <dgm:chMax val="0"/>
          <dgm:chPref val="0"/>
          <dgm:bulletEnabled val="1"/>
        </dgm:presLayoutVars>
      </dgm:prSet>
      <dgm:spPr/>
    </dgm:pt>
    <dgm:pt modelId="{0FE46D0D-362E-4553-902A-4EA6AFECEF32}" type="pres">
      <dgm:prSet presAssocID="{9E799568-BAD6-42A7-81A8-2458812AA754}" presName="parTxOnlySpace" presStyleCnt="0"/>
      <dgm:spPr/>
    </dgm:pt>
    <dgm:pt modelId="{FC045CA5-0A20-462E-99F4-37B5732F4C8D}" type="pres">
      <dgm:prSet presAssocID="{18E70E60-B6DF-4CF1-9D94-B7EEE472DC5B}" presName="parTxOnly" presStyleLbl="node1" presStyleIdx="2" presStyleCnt="5">
        <dgm:presLayoutVars>
          <dgm:chMax val="0"/>
          <dgm:chPref val="0"/>
          <dgm:bulletEnabled val="1"/>
        </dgm:presLayoutVars>
      </dgm:prSet>
      <dgm:spPr/>
    </dgm:pt>
    <dgm:pt modelId="{010E96F8-F134-4CD6-AFCE-3C68A77C546F}" type="pres">
      <dgm:prSet presAssocID="{FD73E829-2368-42FB-A630-A31DC7389A4E}" presName="parTxOnlySpace" presStyleCnt="0"/>
      <dgm:spPr/>
    </dgm:pt>
    <dgm:pt modelId="{3D9F8193-A756-4D2D-B26F-05E5B2E4BA5B}" type="pres">
      <dgm:prSet presAssocID="{7FD3EFCA-8436-43F2-AB5C-B0455D994EC1}" presName="parTxOnly" presStyleLbl="node1" presStyleIdx="3" presStyleCnt="5">
        <dgm:presLayoutVars>
          <dgm:chMax val="0"/>
          <dgm:chPref val="0"/>
          <dgm:bulletEnabled val="1"/>
        </dgm:presLayoutVars>
      </dgm:prSet>
      <dgm:spPr/>
    </dgm:pt>
    <dgm:pt modelId="{0E9F081E-597C-4CD6-AE38-EA5125D593C1}" type="pres">
      <dgm:prSet presAssocID="{DFB22A40-4E04-47DA-8368-8398F1CE8D7B}" presName="parTxOnlySpace" presStyleCnt="0"/>
      <dgm:spPr/>
    </dgm:pt>
    <dgm:pt modelId="{76FBEF0C-7FE0-48D3-98DB-765FDC845CF0}" type="pres">
      <dgm:prSet presAssocID="{57558729-E2D4-449C-9B3C-DB021E6E8DBD}" presName="parTxOnly" presStyleLbl="node1" presStyleIdx="4" presStyleCnt="5">
        <dgm:presLayoutVars>
          <dgm:chMax val="0"/>
          <dgm:chPref val="0"/>
          <dgm:bulletEnabled val="1"/>
        </dgm:presLayoutVars>
      </dgm:prSet>
      <dgm:spPr/>
    </dgm:pt>
  </dgm:ptLst>
  <dgm:cxnLst>
    <dgm:cxn modelId="{D93E5F04-88C0-4F44-8858-FA2F0D99A899}" srcId="{D5174348-4093-4E41-9768-153A7CD8A5DB}" destId="{7FD3EFCA-8436-43F2-AB5C-B0455D994EC1}" srcOrd="3" destOrd="0" parTransId="{60F49C4A-B370-4C1B-B227-979B9F3FC94D}" sibTransId="{DFB22A40-4E04-47DA-8368-8398F1CE8D7B}"/>
    <dgm:cxn modelId="{A956866B-A2C9-4077-898D-9C8AB1C5FB51}" srcId="{D5174348-4093-4E41-9768-153A7CD8A5DB}" destId="{57558729-E2D4-449C-9B3C-DB021E6E8DBD}" srcOrd="4" destOrd="0" parTransId="{AFAD68BE-AEF3-43CB-A028-D50AE85BF254}" sibTransId="{F446446C-A6D2-43DB-916F-A81EDDBBE963}"/>
    <dgm:cxn modelId="{9184F353-C4DC-4C0B-8008-396DA4620776}" type="presOf" srcId="{02E4990D-6AEA-4152-B5C9-40A039B7F4B7}" destId="{C744C04B-6E33-4C2A-BF18-E0B4D74BBB7C}" srcOrd="0" destOrd="0" presId="urn:microsoft.com/office/officeart/2005/8/layout/chevron1"/>
    <dgm:cxn modelId="{F2952357-7C69-4A56-B908-86B050D72420}" type="presOf" srcId="{D5174348-4093-4E41-9768-153A7CD8A5DB}" destId="{8F22D725-4752-45E9-97C3-79BFB195D8FC}" srcOrd="0" destOrd="0" presId="urn:microsoft.com/office/officeart/2005/8/layout/chevron1"/>
    <dgm:cxn modelId="{86007C7D-7EA3-4469-9E16-9F6E36E02D73}" type="presOf" srcId="{7FD3EFCA-8436-43F2-AB5C-B0455D994EC1}" destId="{3D9F8193-A756-4D2D-B26F-05E5B2E4BA5B}" srcOrd="0" destOrd="0" presId="urn:microsoft.com/office/officeart/2005/8/layout/chevron1"/>
    <dgm:cxn modelId="{9604849D-63D5-4D7E-80CC-73870296D269}" srcId="{D5174348-4093-4E41-9768-153A7CD8A5DB}" destId="{A828CD93-A475-48A4-8485-82C3BDFB6FD0}" srcOrd="0" destOrd="0" parTransId="{8178FC3E-682F-4EE8-9A9B-B5B7CAB8954D}" sibTransId="{708ABC6B-3D75-4618-96F9-83C5C0C61285}"/>
    <dgm:cxn modelId="{A3ABF29E-CDBB-4EBC-9F85-AF1FE2C51438}" srcId="{D5174348-4093-4E41-9768-153A7CD8A5DB}" destId="{18E70E60-B6DF-4CF1-9D94-B7EEE472DC5B}" srcOrd="2" destOrd="0" parTransId="{028FA6A4-9312-450C-94D5-103CDCEB1EF5}" sibTransId="{FD73E829-2368-42FB-A630-A31DC7389A4E}"/>
    <dgm:cxn modelId="{D4E6449F-CD6D-425E-8CD9-77E4B9947470}" type="presOf" srcId="{18E70E60-B6DF-4CF1-9D94-B7EEE472DC5B}" destId="{FC045CA5-0A20-462E-99F4-37B5732F4C8D}" srcOrd="0" destOrd="0" presId="urn:microsoft.com/office/officeart/2005/8/layout/chevron1"/>
    <dgm:cxn modelId="{A21039C2-4B93-4709-925B-D435FDEC00A2}" type="presOf" srcId="{A828CD93-A475-48A4-8485-82C3BDFB6FD0}" destId="{C4656598-ECE6-435E-BE29-74DC87473083}" srcOrd="0" destOrd="0" presId="urn:microsoft.com/office/officeart/2005/8/layout/chevron1"/>
    <dgm:cxn modelId="{F4C584F6-34B9-45CC-B20E-0D2688116A78}" srcId="{D5174348-4093-4E41-9768-153A7CD8A5DB}" destId="{02E4990D-6AEA-4152-B5C9-40A039B7F4B7}" srcOrd="1" destOrd="0" parTransId="{ED7E42BB-1224-4BEB-99C2-79AED53F02AD}" sibTransId="{9E799568-BAD6-42A7-81A8-2458812AA754}"/>
    <dgm:cxn modelId="{011FF5FA-ED2D-4A75-8CEB-46EC041452D8}" type="presOf" srcId="{57558729-E2D4-449C-9B3C-DB021E6E8DBD}" destId="{76FBEF0C-7FE0-48D3-98DB-765FDC845CF0}" srcOrd="0" destOrd="0" presId="urn:microsoft.com/office/officeart/2005/8/layout/chevron1"/>
    <dgm:cxn modelId="{BBBA6DA5-2066-4A07-B321-0617BC501C2A}" type="presParOf" srcId="{8F22D725-4752-45E9-97C3-79BFB195D8FC}" destId="{C4656598-ECE6-435E-BE29-74DC87473083}" srcOrd="0" destOrd="0" presId="urn:microsoft.com/office/officeart/2005/8/layout/chevron1"/>
    <dgm:cxn modelId="{BBC0F854-05B7-40BC-9D41-2508507DD06F}" type="presParOf" srcId="{8F22D725-4752-45E9-97C3-79BFB195D8FC}" destId="{9E175703-88C9-4BED-8C94-409079FE06AA}" srcOrd="1" destOrd="0" presId="urn:microsoft.com/office/officeart/2005/8/layout/chevron1"/>
    <dgm:cxn modelId="{858B6452-546A-441D-9E03-7F56B2BF045F}" type="presParOf" srcId="{8F22D725-4752-45E9-97C3-79BFB195D8FC}" destId="{C744C04B-6E33-4C2A-BF18-E0B4D74BBB7C}" srcOrd="2" destOrd="0" presId="urn:microsoft.com/office/officeart/2005/8/layout/chevron1"/>
    <dgm:cxn modelId="{6CE7FAD8-3BE6-470B-B4EA-F3D9B558F7AA}" type="presParOf" srcId="{8F22D725-4752-45E9-97C3-79BFB195D8FC}" destId="{0FE46D0D-362E-4553-902A-4EA6AFECEF32}" srcOrd="3" destOrd="0" presId="urn:microsoft.com/office/officeart/2005/8/layout/chevron1"/>
    <dgm:cxn modelId="{E8524AC5-00F9-4309-B73F-647F52026CD4}" type="presParOf" srcId="{8F22D725-4752-45E9-97C3-79BFB195D8FC}" destId="{FC045CA5-0A20-462E-99F4-37B5732F4C8D}" srcOrd="4" destOrd="0" presId="urn:microsoft.com/office/officeart/2005/8/layout/chevron1"/>
    <dgm:cxn modelId="{D85EB3F7-C134-4CEC-8DFD-0EB185A5BE3D}" type="presParOf" srcId="{8F22D725-4752-45E9-97C3-79BFB195D8FC}" destId="{010E96F8-F134-4CD6-AFCE-3C68A77C546F}" srcOrd="5" destOrd="0" presId="urn:microsoft.com/office/officeart/2005/8/layout/chevron1"/>
    <dgm:cxn modelId="{30F687FF-616A-4EC4-8E40-94CBCAD523BD}" type="presParOf" srcId="{8F22D725-4752-45E9-97C3-79BFB195D8FC}" destId="{3D9F8193-A756-4D2D-B26F-05E5B2E4BA5B}" srcOrd="6" destOrd="0" presId="urn:microsoft.com/office/officeart/2005/8/layout/chevron1"/>
    <dgm:cxn modelId="{C6B4018F-92F7-47AE-9BE5-072D1C0C3CF3}" type="presParOf" srcId="{8F22D725-4752-45E9-97C3-79BFB195D8FC}" destId="{0E9F081E-597C-4CD6-AE38-EA5125D593C1}" srcOrd="7" destOrd="0" presId="urn:microsoft.com/office/officeart/2005/8/layout/chevron1"/>
    <dgm:cxn modelId="{496CF8B6-3D6B-48A0-8E64-7F89417342F7}" type="presParOf" srcId="{8F22D725-4752-45E9-97C3-79BFB195D8FC}" destId="{76FBEF0C-7FE0-48D3-98DB-765FDC845CF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50B8BD-5A91-452B-861D-C504385D2B9B}" type="doc">
      <dgm:prSet loTypeId="urn:microsoft.com/office/officeart/2005/8/layout/radial5" loCatId="cycle" qsTypeId="urn:microsoft.com/office/officeart/2005/8/quickstyle/3d3" qsCatId="3D" csTypeId="urn:microsoft.com/office/officeart/2005/8/colors/colorful4" csCatId="colorful" phldr="1"/>
      <dgm:spPr/>
      <dgm:t>
        <a:bodyPr/>
        <a:lstStyle/>
        <a:p>
          <a:endParaRPr lang="pt-PT"/>
        </a:p>
      </dgm:t>
    </dgm:pt>
    <dgm:pt modelId="{E9E8F630-6595-4AD7-A362-413F2577D73A}">
      <dgm:prSet phldrT="[Texto]"/>
      <dgm:spPr/>
      <dgm:t>
        <a:bodyPr/>
        <a:lstStyle/>
        <a:p>
          <a:r>
            <a:rPr lang="pt-PT" dirty="0" err="1"/>
            <a:t>Winery</a:t>
          </a:r>
          <a:r>
            <a:rPr lang="pt-PT" dirty="0"/>
            <a:t> </a:t>
          </a:r>
          <a:r>
            <a:rPr lang="pt-PT" dirty="0" err="1"/>
            <a:t>wastewater</a:t>
          </a:r>
          <a:endParaRPr lang="pt-PT" dirty="0"/>
        </a:p>
      </dgm:t>
    </dgm:pt>
    <dgm:pt modelId="{5E4B6218-DEBD-4444-9288-2C42AA8D0B1D}" type="parTrans" cxnId="{CD7F6602-8748-4486-B8CA-7F7290818D4A}">
      <dgm:prSet/>
      <dgm:spPr/>
      <dgm:t>
        <a:bodyPr/>
        <a:lstStyle/>
        <a:p>
          <a:endParaRPr lang="pt-PT"/>
        </a:p>
      </dgm:t>
    </dgm:pt>
    <dgm:pt modelId="{84537055-8759-4828-AA9D-027F88178DA4}" type="sibTrans" cxnId="{CD7F6602-8748-4486-B8CA-7F7290818D4A}">
      <dgm:prSet/>
      <dgm:spPr/>
      <dgm:t>
        <a:bodyPr/>
        <a:lstStyle/>
        <a:p>
          <a:endParaRPr lang="pt-PT"/>
        </a:p>
      </dgm:t>
    </dgm:pt>
    <dgm:pt modelId="{AF5A939B-C53C-499D-9B97-007E1765DD82}">
      <dgm:prSet phldrT="[Texto]"/>
      <dgm:spPr/>
      <dgm:t>
        <a:bodyPr/>
        <a:lstStyle/>
        <a:p>
          <a:r>
            <a:rPr lang="pt-PT" dirty="0" err="1"/>
            <a:t>Soluble</a:t>
          </a:r>
          <a:r>
            <a:rPr lang="pt-PT" dirty="0"/>
            <a:t> </a:t>
          </a:r>
          <a:r>
            <a:rPr lang="pt-PT" dirty="0" err="1"/>
            <a:t>sugars</a:t>
          </a:r>
          <a:endParaRPr lang="pt-PT" dirty="0"/>
        </a:p>
      </dgm:t>
    </dgm:pt>
    <dgm:pt modelId="{FBA9611E-608F-4972-A8DF-B57B477FA85D}" type="parTrans" cxnId="{714FAE96-D0CF-49D4-850B-121F6A72F4AA}">
      <dgm:prSet/>
      <dgm:spPr/>
      <dgm:t>
        <a:bodyPr/>
        <a:lstStyle/>
        <a:p>
          <a:endParaRPr lang="pt-PT"/>
        </a:p>
      </dgm:t>
    </dgm:pt>
    <dgm:pt modelId="{57A4B8AD-3071-46B1-A8AC-D92CE7331E64}" type="sibTrans" cxnId="{714FAE96-D0CF-49D4-850B-121F6A72F4AA}">
      <dgm:prSet/>
      <dgm:spPr/>
      <dgm:t>
        <a:bodyPr/>
        <a:lstStyle/>
        <a:p>
          <a:endParaRPr lang="pt-PT"/>
        </a:p>
      </dgm:t>
    </dgm:pt>
    <dgm:pt modelId="{80FB760F-EB87-4D20-843E-6348E83852FF}">
      <dgm:prSet phldrT="[Texto]"/>
      <dgm:spPr/>
      <dgm:t>
        <a:bodyPr/>
        <a:lstStyle/>
        <a:p>
          <a:r>
            <a:rPr lang="pt-PT" dirty="0"/>
            <a:t>pH</a:t>
          </a:r>
        </a:p>
      </dgm:t>
    </dgm:pt>
    <dgm:pt modelId="{6F9DCB42-92FA-4CA7-BD33-AE3C36D3499E}" type="parTrans" cxnId="{628D9FC1-4691-4640-A294-757F6A6B88FC}">
      <dgm:prSet/>
      <dgm:spPr/>
      <dgm:t>
        <a:bodyPr/>
        <a:lstStyle/>
        <a:p>
          <a:endParaRPr lang="pt-PT"/>
        </a:p>
      </dgm:t>
    </dgm:pt>
    <dgm:pt modelId="{31550F1D-FB80-445C-B9FB-7DB8D3E90E49}" type="sibTrans" cxnId="{628D9FC1-4691-4640-A294-757F6A6B88FC}">
      <dgm:prSet/>
      <dgm:spPr/>
      <dgm:t>
        <a:bodyPr/>
        <a:lstStyle/>
        <a:p>
          <a:endParaRPr lang="pt-PT"/>
        </a:p>
      </dgm:t>
    </dgm:pt>
    <dgm:pt modelId="{CD9DAD1D-2DBF-4305-A51F-F3832C702BAD}">
      <dgm:prSet phldrT="[Texto]"/>
      <dgm:spPr/>
      <dgm:t>
        <a:bodyPr/>
        <a:lstStyle/>
        <a:p>
          <a:r>
            <a:rPr lang="pt-PT" dirty="0" err="1"/>
            <a:t>Alcohols</a:t>
          </a:r>
          <a:endParaRPr lang="pt-PT" dirty="0"/>
        </a:p>
      </dgm:t>
    </dgm:pt>
    <dgm:pt modelId="{129A9CF4-E7F3-40CB-99CC-ED9A6C228682}" type="parTrans" cxnId="{3F3F0A4E-4DE4-4A35-90CF-7B19517DB680}">
      <dgm:prSet/>
      <dgm:spPr/>
      <dgm:t>
        <a:bodyPr/>
        <a:lstStyle/>
        <a:p>
          <a:endParaRPr lang="pt-PT"/>
        </a:p>
      </dgm:t>
    </dgm:pt>
    <dgm:pt modelId="{25B27586-EA69-4D54-A566-9CAD97857B3D}" type="sibTrans" cxnId="{3F3F0A4E-4DE4-4A35-90CF-7B19517DB680}">
      <dgm:prSet/>
      <dgm:spPr/>
      <dgm:t>
        <a:bodyPr/>
        <a:lstStyle/>
        <a:p>
          <a:endParaRPr lang="pt-PT"/>
        </a:p>
      </dgm:t>
    </dgm:pt>
    <dgm:pt modelId="{58A8845C-F0A7-47A6-8C44-9E28B9CEA70D}">
      <dgm:prSet phldrT="[Texto]"/>
      <dgm:spPr/>
      <dgm:t>
        <a:bodyPr/>
        <a:lstStyle/>
        <a:p>
          <a:r>
            <a:rPr lang="pt-PT" dirty="0" err="1"/>
            <a:t>Organic</a:t>
          </a:r>
          <a:r>
            <a:rPr lang="pt-PT" dirty="0"/>
            <a:t> </a:t>
          </a:r>
          <a:r>
            <a:rPr lang="pt-PT" dirty="0" err="1"/>
            <a:t>acids</a:t>
          </a:r>
          <a:endParaRPr lang="pt-PT" dirty="0"/>
        </a:p>
      </dgm:t>
    </dgm:pt>
    <dgm:pt modelId="{D52048B9-3672-47E0-AB40-0974DE35CE3A}" type="parTrans" cxnId="{B7C22BBC-B06B-43AE-8203-8ED719D229D6}">
      <dgm:prSet/>
      <dgm:spPr/>
      <dgm:t>
        <a:bodyPr/>
        <a:lstStyle/>
        <a:p>
          <a:endParaRPr lang="pt-PT"/>
        </a:p>
      </dgm:t>
    </dgm:pt>
    <dgm:pt modelId="{4033D52D-4782-4B67-A74E-66A8F80E6242}" type="sibTrans" cxnId="{B7C22BBC-B06B-43AE-8203-8ED719D229D6}">
      <dgm:prSet/>
      <dgm:spPr/>
      <dgm:t>
        <a:bodyPr/>
        <a:lstStyle/>
        <a:p>
          <a:endParaRPr lang="pt-PT"/>
        </a:p>
      </dgm:t>
    </dgm:pt>
    <dgm:pt modelId="{DE963460-133A-46EC-8554-5DD07F1875B4}">
      <dgm:prSet phldrT="[Texto]"/>
      <dgm:spPr/>
      <dgm:t>
        <a:bodyPr/>
        <a:lstStyle/>
        <a:p>
          <a:r>
            <a:rPr lang="pt-PT" dirty="0"/>
            <a:t>BOD</a:t>
          </a:r>
          <a:r>
            <a:rPr lang="pt-PT" baseline="-25000" dirty="0"/>
            <a:t>5</a:t>
          </a:r>
        </a:p>
      </dgm:t>
    </dgm:pt>
    <dgm:pt modelId="{0D2EB656-45A3-4AD0-ADEB-A46EEAAE9CE3}" type="parTrans" cxnId="{6AE4E8F3-8801-453B-A5EE-7687438692FE}">
      <dgm:prSet/>
      <dgm:spPr/>
      <dgm:t>
        <a:bodyPr/>
        <a:lstStyle/>
        <a:p>
          <a:endParaRPr lang="pt-PT"/>
        </a:p>
      </dgm:t>
    </dgm:pt>
    <dgm:pt modelId="{E5387CBE-DFEF-4ACB-A3F7-70A682ED0FE8}" type="sibTrans" cxnId="{6AE4E8F3-8801-453B-A5EE-7687438692FE}">
      <dgm:prSet/>
      <dgm:spPr/>
      <dgm:t>
        <a:bodyPr/>
        <a:lstStyle/>
        <a:p>
          <a:endParaRPr lang="pt-PT"/>
        </a:p>
      </dgm:t>
    </dgm:pt>
    <dgm:pt modelId="{1AA9C858-0007-43DF-A6C2-81396D243017}">
      <dgm:prSet phldrT="[Texto]"/>
      <dgm:spPr/>
      <dgm:t>
        <a:bodyPr/>
        <a:lstStyle/>
        <a:p>
          <a:pPr>
            <a:buNone/>
          </a:pPr>
          <a:r>
            <a:rPr lang="en-US" b="0" i="0" u="none" strike="noStrike" cap="none" dirty="0">
              <a:ln/>
              <a:latin typeface="Liberation Sans" pitchFamily="34"/>
              <a:ea typeface="Microsoft YaHei" pitchFamily="2"/>
              <a:cs typeface="Times New Roman" pitchFamily="18"/>
            </a:rPr>
            <a:t>High-molecular-weight compounds</a:t>
          </a:r>
          <a:endParaRPr lang="pt-PT" dirty="0"/>
        </a:p>
      </dgm:t>
    </dgm:pt>
    <dgm:pt modelId="{FBC55221-FDE1-4632-B1E9-9EF98DB1CE13}" type="parTrans" cxnId="{AFCE4ADE-6E7C-427D-8691-6EE3BEF4ECDC}">
      <dgm:prSet/>
      <dgm:spPr/>
      <dgm:t>
        <a:bodyPr/>
        <a:lstStyle/>
        <a:p>
          <a:endParaRPr lang="pt-PT"/>
        </a:p>
      </dgm:t>
    </dgm:pt>
    <dgm:pt modelId="{7F485E1A-E873-440A-9D25-64E09BD87B1F}" type="sibTrans" cxnId="{AFCE4ADE-6E7C-427D-8691-6EE3BEF4ECDC}">
      <dgm:prSet/>
      <dgm:spPr/>
      <dgm:t>
        <a:bodyPr/>
        <a:lstStyle/>
        <a:p>
          <a:endParaRPr lang="pt-PT"/>
        </a:p>
      </dgm:t>
    </dgm:pt>
    <dgm:pt modelId="{DD541CBD-5D12-443F-B6D4-DED27EFCBF07}">
      <dgm:prSet phldrT="[Texto]"/>
      <dgm:spPr/>
      <dgm:t>
        <a:bodyPr/>
        <a:lstStyle/>
        <a:p>
          <a:r>
            <a:rPr lang="pt-PT" dirty="0"/>
            <a:t>COD</a:t>
          </a:r>
        </a:p>
      </dgm:t>
    </dgm:pt>
    <dgm:pt modelId="{D6530BB1-3AC3-4290-9BC9-60262D2DF8DF}" type="parTrans" cxnId="{42196D56-7A4B-4B63-BAD9-737A08529CE3}">
      <dgm:prSet/>
      <dgm:spPr/>
      <dgm:t>
        <a:bodyPr/>
        <a:lstStyle/>
        <a:p>
          <a:endParaRPr lang="pt-PT"/>
        </a:p>
      </dgm:t>
    </dgm:pt>
    <dgm:pt modelId="{003A2EBE-5A36-442D-B19F-0BA62E599227}" type="sibTrans" cxnId="{42196D56-7A4B-4B63-BAD9-737A08529CE3}">
      <dgm:prSet/>
      <dgm:spPr/>
      <dgm:t>
        <a:bodyPr/>
        <a:lstStyle/>
        <a:p>
          <a:endParaRPr lang="pt-PT"/>
        </a:p>
      </dgm:t>
    </dgm:pt>
    <dgm:pt modelId="{616F7BE1-FC73-4982-A601-12F073A673D7}" type="pres">
      <dgm:prSet presAssocID="{B550B8BD-5A91-452B-861D-C504385D2B9B}" presName="Name0" presStyleCnt="0">
        <dgm:presLayoutVars>
          <dgm:chMax val="1"/>
          <dgm:dir/>
          <dgm:animLvl val="ctr"/>
          <dgm:resizeHandles val="exact"/>
        </dgm:presLayoutVars>
      </dgm:prSet>
      <dgm:spPr/>
    </dgm:pt>
    <dgm:pt modelId="{9E5909E9-189F-473D-9A85-B701E222AC09}" type="pres">
      <dgm:prSet presAssocID="{E9E8F630-6595-4AD7-A362-413F2577D73A}" presName="centerShape" presStyleLbl="node0" presStyleIdx="0" presStyleCnt="1"/>
      <dgm:spPr/>
    </dgm:pt>
    <dgm:pt modelId="{97DF1EBF-FCEF-4E3C-B192-9115A329F38C}" type="pres">
      <dgm:prSet presAssocID="{FBA9611E-608F-4972-A8DF-B57B477FA85D}" presName="parTrans" presStyleLbl="sibTrans2D1" presStyleIdx="0" presStyleCnt="7"/>
      <dgm:spPr/>
    </dgm:pt>
    <dgm:pt modelId="{7B1EF94D-4043-4067-9132-2349DBA6B782}" type="pres">
      <dgm:prSet presAssocID="{FBA9611E-608F-4972-A8DF-B57B477FA85D}" presName="connectorText" presStyleLbl="sibTrans2D1" presStyleIdx="0" presStyleCnt="7"/>
      <dgm:spPr/>
    </dgm:pt>
    <dgm:pt modelId="{0C790047-D6E0-4A42-B763-D88D9B23E075}" type="pres">
      <dgm:prSet presAssocID="{AF5A939B-C53C-499D-9B97-007E1765DD82}" presName="node" presStyleLbl="node1" presStyleIdx="0" presStyleCnt="7">
        <dgm:presLayoutVars>
          <dgm:bulletEnabled val="1"/>
        </dgm:presLayoutVars>
      </dgm:prSet>
      <dgm:spPr/>
    </dgm:pt>
    <dgm:pt modelId="{07552A68-884B-4FF2-A576-F210130F84EA}" type="pres">
      <dgm:prSet presAssocID="{FBC55221-FDE1-4632-B1E9-9EF98DB1CE13}" presName="parTrans" presStyleLbl="sibTrans2D1" presStyleIdx="1" presStyleCnt="7"/>
      <dgm:spPr/>
    </dgm:pt>
    <dgm:pt modelId="{793B0CD0-5951-460A-B611-BCBD8CD25B44}" type="pres">
      <dgm:prSet presAssocID="{FBC55221-FDE1-4632-B1E9-9EF98DB1CE13}" presName="connectorText" presStyleLbl="sibTrans2D1" presStyleIdx="1" presStyleCnt="7"/>
      <dgm:spPr/>
    </dgm:pt>
    <dgm:pt modelId="{812B11A2-5471-45BD-8D1F-0F569701A73C}" type="pres">
      <dgm:prSet presAssocID="{1AA9C858-0007-43DF-A6C2-81396D243017}" presName="node" presStyleLbl="node1" presStyleIdx="1" presStyleCnt="7">
        <dgm:presLayoutVars>
          <dgm:bulletEnabled val="1"/>
        </dgm:presLayoutVars>
      </dgm:prSet>
      <dgm:spPr/>
    </dgm:pt>
    <dgm:pt modelId="{B24157EC-E03C-4674-9433-E82664495373}" type="pres">
      <dgm:prSet presAssocID="{D6530BB1-3AC3-4290-9BC9-60262D2DF8DF}" presName="parTrans" presStyleLbl="sibTrans2D1" presStyleIdx="2" presStyleCnt="7"/>
      <dgm:spPr/>
    </dgm:pt>
    <dgm:pt modelId="{AC5DD2D6-69E2-4AD9-9682-229EAD9D25A0}" type="pres">
      <dgm:prSet presAssocID="{D6530BB1-3AC3-4290-9BC9-60262D2DF8DF}" presName="connectorText" presStyleLbl="sibTrans2D1" presStyleIdx="2" presStyleCnt="7"/>
      <dgm:spPr/>
    </dgm:pt>
    <dgm:pt modelId="{B8157558-C789-4358-B0E2-3ACA3AF5EB97}" type="pres">
      <dgm:prSet presAssocID="{DD541CBD-5D12-443F-B6D4-DED27EFCBF07}" presName="node" presStyleLbl="node1" presStyleIdx="2" presStyleCnt="7">
        <dgm:presLayoutVars>
          <dgm:bulletEnabled val="1"/>
        </dgm:presLayoutVars>
      </dgm:prSet>
      <dgm:spPr/>
    </dgm:pt>
    <dgm:pt modelId="{35E866E2-226A-4352-837D-51D32AC7B422}" type="pres">
      <dgm:prSet presAssocID="{0D2EB656-45A3-4AD0-ADEB-A46EEAAE9CE3}" presName="parTrans" presStyleLbl="sibTrans2D1" presStyleIdx="3" presStyleCnt="7"/>
      <dgm:spPr/>
    </dgm:pt>
    <dgm:pt modelId="{EBE898EF-45E1-41B3-8233-599BAB6AB854}" type="pres">
      <dgm:prSet presAssocID="{0D2EB656-45A3-4AD0-ADEB-A46EEAAE9CE3}" presName="connectorText" presStyleLbl="sibTrans2D1" presStyleIdx="3" presStyleCnt="7"/>
      <dgm:spPr/>
    </dgm:pt>
    <dgm:pt modelId="{F7BF14F3-B16D-409C-AAA3-60AF7115CC24}" type="pres">
      <dgm:prSet presAssocID="{DE963460-133A-46EC-8554-5DD07F1875B4}" presName="node" presStyleLbl="node1" presStyleIdx="3" presStyleCnt="7">
        <dgm:presLayoutVars>
          <dgm:bulletEnabled val="1"/>
        </dgm:presLayoutVars>
      </dgm:prSet>
      <dgm:spPr/>
    </dgm:pt>
    <dgm:pt modelId="{6B86705D-A9EF-4F2B-A339-600CBCF62905}" type="pres">
      <dgm:prSet presAssocID="{6F9DCB42-92FA-4CA7-BD33-AE3C36D3499E}" presName="parTrans" presStyleLbl="sibTrans2D1" presStyleIdx="4" presStyleCnt="7"/>
      <dgm:spPr/>
    </dgm:pt>
    <dgm:pt modelId="{A79E19A7-5922-4BAD-8EAC-B9A3A130F226}" type="pres">
      <dgm:prSet presAssocID="{6F9DCB42-92FA-4CA7-BD33-AE3C36D3499E}" presName="connectorText" presStyleLbl="sibTrans2D1" presStyleIdx="4" presStyleCnt="7"/>
      <dgm:spPr/>
    </dgm:pt>
    <dgm:pt modelId="{AA55CE00-08F2-4AA7-A9B1-76B87CD1FCD6}" type="pres">
      <dgm:prSet presAssocID="{80FB760F-EB87-4D20-843E-6348E83852FF}" presName="node" presStyleLbl="node1" presStyleIdx="4" presStyleCnt="7">
        <dgm:presLayoutVars>
          <dgm:bulletEnabled val="1"/>
        </dgm:presLayoutVars>
      </dgm:prSet>
      <dgm:spPr/>
    </dgm:pt>
    <dgm:pt modelId="{2223652F-0563-4975-B610-4568F6D307A7}" type="pres">
      <dgm:prSet presAssocID="{129A9CF4-E7F3-40CB-99CC-ED9A6C228682}" presName="parTrans" presStyleLbl="sibTrans2D1" presStyleIdx="5" presStyleCnt="7"/>
      <dgm:spPr/>
    </dgm:pt>
    <dgm:pt modelId="{F97F6CB4-967F-4867-8DB7-F837A971FCBD}" type="pres">
      <dgm:prSet presAssocID="{129A9CF4-E7F3-40CB-99CC-ED9A6C228682}" presName="connectorText" presStyleLbl="sibTrans2D1" presStyleIdx="5" presStyleCnt="7"/>
      <dgm:spPr/>
    </dgm:pt>
    <dgm:pt modelId="{CF4FEA8C-58CE-4D26-96E8-4913693CEDD7}" type="pres">
      <dgm:prSet presAssocID="{CD9DAD1D-2DBF-4305-A51F-F3832C702BAD}" presName="node" presStyleLbl="node1" presStyleIdx="5" presStyleCnt="7">
        <dgm:presLayoutVars>
          <dgm:bulletEnabled val="1"/>
        </dgm:presLayoutVars>
      </dgm:prSet>
      <dgm:spPr/>
    </dgm:pt>
    <dgm:pt modelId="{8CC37791-3C5C-4DF7-8654-B569B58ECA1E}" type="pres">
      <dgm:prSet presAssocID="{D52048B9-3672-47E0-AB40-0974DE35CE3A}" presName="parTrans" presStyleLbl="sibTrans2D1" presStyleIdx="6" presStyleCnt="7"/>
      <dgm:spPr/>
    </dgm:pt>
    <dgm:pt modelId="{3CBC01E3-EAEA-4806-BCF9-09D8C8C2BBF8}" type="pres">
      <dgm:prSet presAssocID="{D52048B9-3672-47E0-AB40-0974DE35CE3A}" presName="connectorText" presStyleLbl="sibTrans2D1" presStyleIdx="6" presStyleCnt="7"/>
      <dgm:spPr/>
    </dgm:pt>
    <dgm:pt modelId="{EB283864-559D-4133-B631-617DEA463934}" type="pres">
      <dgm:prSet presAssocID="{58A8845C-F0A7-47A6-8C44-9E28B9CEA70D}" presName="node" presStyleLbl="node1" presStyleIdx="6" presStyleCnt="7">
        <dgm:presLayoutVars>
          <dgm:bulletEnabled val="1"/>
        </dgm:presLayoutVars>
      </dgm:prSet>
      <dgm:spPr/>
    </dgm:pt>
  </dgm:ptLst>
  <dgm:cxnLst>
    <dgm:cxn modelId="{CD7F6602-8748-4486-B8CA-7F7290818D4A}" srcId="{B550B8BD-5A91-452B-861D-C504385D2B9B}" destId="{E9E8F630-6595-4AD7-A362-413F2577D73A}" srcOrd="0" destOrd="0" parTransId="{5E4B6218-DEBD-4444-9288-2C42AA8D0B1D}" sibTransId="{84537055-8759-4828-AA9D-027F88178DA4}"/>
    <dgm:cxn modelId="{72CB9222-E7AE-4322-9ACE-376745928A6D}" type="presOf" srcId="{D52048B9-3672-47E0-AB40-0974DE35CE3A}" destId="{3CBC01E3-EAEA-4806-BCF9-09D8C8C2BBF8}" srcOrd="1" destOrd="0" presId="urn:microsoft.com/office/officeart/2005/8/layout/radial5"/>
    <dgm:cxn modelId="{BD0CC623-2DFD-4D25-808A-482869073C87}" type="presOf" srcId="{FBA9611E-608F-4972-A8DF-B57B477FA85D}" destId="{7B1EF94D-4043-4067-9132-2349DBA6B782}" srcOrd="1" destOrd="0" presId="urn:microsoft.com/office/officeart/2005/8/layout/radial5"/>
    <dgm:cxn modelId="{DD97BF2B-401B-4C97-9901-7428E13B8AD6}" type="presOf" srcId="{DD541CBD-5D12-443F-B6D4-DED27EFCBF07}" destId="{B8157558-C789-4358-B0E2-3ACA3AF5EB97}" srcOrd="0" destOrd="0" presId="urn:microsoft.com/office/officeart/2005/8/layout/radial5"/>
    <dgm:cxn modelId="{24D56D38-1CB4-4233-8143-193B70EF2C6F}" type="presOf" srcId="{DE963460-133A-46EC-8554-5DD07F1875B4}" destId="{F7BF14F3-B16D-409C-AAA3-60AF7115CC24}" srcOrd="0" destOrd="0" presId="urn:microsoft.com/office/officeart/2005/8/layout/radial5"/>
    <dgm:cxn modelId="{3ECFD33B-2C27-4D0E-A006-30B56C3F71EE}" type="presOf" srcId="{D6530BB1-3AC3-4290-9BC9-60262D2DF8DF}" destId="{AC5DD2D6-69E2-4AD9-9682-229EAD9D25A0}" srcOrd="1" destOrd="0" presId="urn:microsoft.com/office/officeart/2005/8/layout/radial5"/>
    <dgm:cxn modelId="{3F3F0A4E-4DE4-4A35-90CF-7B19517DB680}" srcId="{E9E8F630-6595-4AD7-A362-413F2577D73A}" destId="{CD9DAD1D-2DBF-4305-A51F-F3832C702BAD}" srcOrd="5" destOrd="0" parTransId="{129A9CF4-E7F3-40CB-99CC-ED9A6C228682}" sibTransId="{25B27586-EA69-4D54-A566-9CAD97857B3D}"/>
    <dgm:cxn modelId="{42196D56-7A4B-4B63-BAD9-737A08529CE3}" srcId="{E9E8F630-6595-4AD7-A362-413F2577D73A}" destId="{DD541CBD-5D12-443F-B6D4-DED27EFCBF07}" srcOrd="2" destOrd="0" parTransId="{D6530BB1-3AC3-4290-9BC9-60262D2DF8DF}" sibTransId="{003A2EBE-5A36-442D-B19F-0BA62E599227}"/>
    <dgm:cxn modelId="{8F1C9C8B-7DF1-428E-89CA-7C1EB6AB853B}" type="presOf" srcId="{0D2EB656-45A3-4AD0-ADEB-A46EEAAE9CE3}" destId="{35E866E2-226A-4352-837D-51D32AC7B422}" srcOrd="0" destOrd="0" presId="urn:microsoft.com/office/officeart/2005/8/layout/radial5"/>
    <dgm:cxn modelId="{9827FF95-D18A-4AFB-8662-3A0701AE0BA5}" type="presOf" srcId="{FBC55221-FDE1-4632-B1E9-9EF98DB1CE13}" destId="{793B0CD0-5951-460A-B611-BCBD8CD25B44}" srcOrd="1" destOrd="0" presId="urn:microsoft.com/office/officeart/2005/8/layout/radial5"/>
    <dgm:cxn modelId="{714FAE96-D0CF-49D4-850B-121F6A72F4AA}" srcId="{E9E8F630-6595-4AD7-A362-413F2577D73A}" destId="{AF5A939B-C53C-499D-9B97-007E1765DD82}" srcOrd="0" destOrd="0" parTransId="{FBA9611E-608F-4972-A8DF-B57B477FA85D}" sibTransId="{57A4B8AD-3071-46B1-A8AC-D92CE7331E64}"/>
    <dgm:cxn modelId="{30B753A9-A6C2-48BC-BA3D-7C055D7886F3}" type="presOf" srcId="{D6530BB1-3AC3-4290-9BC9-60262D2DF8DF}" destId="{B24157EC-E03C-4674-9433-E82664495373}" srcOrd="0" destOrd="0" presId="urn:microsoft.com/office/officeart/2005/8/layout/radial5"/>
    <dgm:cxn modelId="{F41CE5AB-35B2-4D2B-9B2D-AC55D12CA2F1}" type="presOf" srcId="{80FB760F-EB87-4D20-843E-6348E83852FF}" destId="{AA55CE00-08F2-4AA7-A9B1-76B87CD1FCD6}" srcOrd="0" destOrd="0" presId="urn:microsoft.com/office/officeart/2005/8/layout/radial5"/>
    <dgm:cxn modelId="{CB1A79B2-94D2-41B0-9469-B25D778FF6F9}" type="presOf" srcId="{6F9DCB42-92FA-4CA7-BD33-AE3C36D3499E}" destId="{A79E19A7-5922-4BAD-8EAC-B9A3A130F226}" srcOrd="1" destOrd="0" presId="urn:microsoft.com/office/officeart/2005/8/layout/radial5"/>
    <dgm:cxn modelId="{18B7D9BA-3476-4B14-8C92-BF79D2773A66}" type="presOf" srcId="{AF5A939B-C53C-499D-9B97-007E1765DD82}" destId="{0C790047-D6E0-4A42-B763-D88D9B23E075}" srcOrd="0" destOrd="0" presId="urn:microsoft.com/office/officeart/2005/8/layout/radial5"/>
    <dgm:cxn modelId="{B7C22BBC-B06B-43AE-8203-8ED719D229D6}" srcId="{E9E8F630-6595-4AD7-A362-413F2577D73A}" destId="{58A8845C-F0A7-47A6-8C44-9E28B9CEA70D}" srcOrd="6" destOrd="0" parTransId="{D52048B9-3672-47E0-AB40-0974DE35CE3A}" sibTransId="{4033D52D-4782-4B67-A74E-66A8F80E6242}"/>
    <dgm:cxn modelId="{639E40C0-C096-49F0-AC65-71EADD025107}" type="presOf" srcId="{6F9DCB42-92FA-4CA7-BD33-AE3C36D3499E}" destId="{6B86705D-A9EF-4F2B-A339-600CBCF62905}" srcOrd="0" destOrd="0" presId="urn:microsoft.com/office/officeart/2005/8/layout/radial5"/>
    <dgm:cxn modelId="{628D9FC1-4691-4640-A294-757F6A6B88FC}" srcId="{E9E8F630-6595-4AD7-A362-413F2577D73A}" destId="{80FB760F-EB87-4D20-843E-6348E83852FF}" srcOrd="4" destOrd="0" parTransId="{6F9DCB42-92FA-4CA7-BD33-AE3C36D3499E}" sibTransId="{31550F1D-FB80-445C-B9FB-7DB8D3E90E49}"/>
    <dgm:cxn modelId="{C0DEECC4-1865-4393-ADC8-6898070BC24E}" type="presOf" srcId="{0D2EB656-45A3-4AD0-ADEB-A46EEAAE9CE3}" destId="{EBE898EF-45E1-41B3-8233-599BAB6AB854}" srcOrd="1" destOrd="0" presId="urn:microsoft.com/office/officeart/2005/8/layout/radial5"/>
    <dgm:cxn modelId="{29F62EC6-F8EA-4BE9-B83B-4E4827C8CF0A}" type="presOf" srcId="{B550B8BD-5A91-452B-861D-C504385D2B9B}" destId="{616F7BE1-FC73-4982-A601-12F073A673D7}" srcOrd="0" destOrd="0" presId="urn:microsoft.com/office/officeart/2005/8/layout/radial5"/>
    <dgm:cxn modelId="{56FF27CF-FAA5-4F7F-95DC-DBF8E848832F}" type="presOf" srcId="{1AA9C858-0007-43DF-A6C2-81396D243017}" destId="{812B11A2-5471-45BD-8D1F-0F569701A73C}" srcOrd="0" destOrd="0" presId="urn:microsoft.com/office/officeart/2005/8/layout/radial5"/>
    <dgm:cxn modelId="{FC211BD3-7355-4425-8647-9D32502D93B7}" type="presOf" srcId="{129A9CF4-E7F3-40CB-99CC-ED9A6C228682}" destId="{2223652F-0563-4975-B610-4568F6D307A7}" srcOrd="0" destOrd="0" presId="urn:microsoft.com/office/officeart/2005/8/layout/radial5"/>
    <dgm:cxn modelId="{E6D751DD-8214-437B-A7E7-4AA8A1FADA3B}" type="presOf" srcId="{58A8845C-F0A7-47A6-8C44-9E28B9CEA70D}" destId="{EB283864-559D-4133-B631-617DEA463934}" srcOrd="0" destOrd="0" presId="urn:microsoft.com/office/officeart/2005/8/layout/radial5"/>
    <dgm:cxn modelId="{AFCE4ADE-6E7C-427D-8691-6EE3BEF4ECDC}" srcId="{E9E8F630-6595-4AD7-A362-413F2577D73A}" destId="{1AA9C858-0007-43DF-A6C2-81396D243017}" srcOrd="1" destOrd="0" parTransId="{FBC55221-FDE1-4632-B1E9-9EF98DB1CE13}" sibTransId="{7F485E1A-E873-440A-9D25-64E09BD87B1F}"/>
    <dgm:cxn modelId="{E39078E7-BB5E-4457-B1FD-0F0EF8C4D761}" type="presOf" srcId="{129A9CF4-E7F3-40CB-99CC-ED9A6C228682}" destId="{F97F6CB4-967F-4867-8DB7-F837A971FCBD}" srcOrd="1" destOrd="0" presId="urn:microsoft.com/office/officeart/2005/8/layout/radial5"/>
    <dgm:cxn modelId="{81FBF4F0-F0F7-432B-B70B-BC6236C842B7}" type="presOf" srcId="{CD9DAD1D-2DBF-4305-A51F-F3832C702BAD}" destId="{CF4FEA8C-58CE-4D26-96E8-4913693CEDD7}" srcOrd="0" destOrd="0" presId="urn:microsoft.com/office/officeart/2005/8/layout/radial5"/>
    <dgm:cxn modelId="{1AFFB7F3-A184-4EA4-A332-11712D79939C}" type="presOf" srcId="{D52048B9-3672-47E0-AB40-0974DE35CE3A}" destId="{8CC37791-3C5C-4DF7-8654-B569B58ECA1E}" srcOrd="0" destOrd="0" presId="urn:microsoft.com/office/officeart/2005/8/layout/radial5"/>
    <dgm:cxn modelId="{6AE4E8F3-8801-453B-A5EE-7687438692FE}" srcId="{E9E8F630-6595-4AD7-A362-413F2577D73A}" destId="{DE963460-133A-46EC-8554-5DD07F1875B4}" srcOrd="3" destOrd="0" parTransId="{0D2EB656-45A3-4AD0-ADEB-A46EEAAE9CE3}" sibTransId="{E5387CBE-DFEF-4ACB-A3F7-70A682ED0FE8}"/>
    <dgm:cxn modelId="{C4E542F7-B394-47B6-B2E4-AAAD696839DA}" type="presOf" srcId="{E9E8F630-6595-4AD7-A362-413F2577D73A}" destId="{9E5909E9-189F-473D-9A85-B701E222AC09}" srcOrd="0" destOrd="0" presId="urn:microsoft.com/office/officeart/2005/8/layout/radial5"/>
    <dgm:cxn modelId="{17B2ACF7-3D87-4463-A6A3-B6F74BE7445A}" type="presOf" srcId="{FBA9611E-608F-4972-A8DF-B57B477FA85D}" destId="{97DF1EBF-FCEF-4E3C-B192-9115A329F38C}" srcOrd="0" destOrd="0" presId="urn:microsoft.com/office/officeart/2005/8/layout/radial5"/>
    <dgm:cxn modelId="{2D1C8FFE-6C30-4A6F-9C8A-A13E6968462C}" type="presOf" srcId="{FBC55221-FDE1-4632-B1E9-9EF98DB1CE13}" destId="{07552A68-884B-4FF2-A576-F210130F84EA}" srcOrd="0" destOrd="0" presId="urn:microsoft.com/office/officeart/2005/8/layout/radial5"/>
    <dgm:cxn modelId="{494BFC4C-7175-48F6-A846-4770C1AF1534}" type="presParOf" srcId="{616F7BE1-FC73-4982-A601-12F073A673D7}" destId="{9E5909E9-189F-473D-9A85-B701E222AC09}" srcOrd="0" destOrd="0" presId="urn:microsoft.com/office/officeart/2005/8/layout/radial5"/>
    <dgm:cxn modelId="{1BC0656C-7C2E-4AD2-89A0-6EF43C4A219C}" type="presParOf" srcId="{616F7BE1-FC73-4982-A601-12F073A673D7}" destId="{97DF1EBF-FCEF-4E3C-B192-9115A329F38C}" srcOrd="1" destOrd="0" presId="urn:microsoft.com/office/officeart/2005/8/layout/radial5"/>
    <dgm:cxn modelId="{1FE4EACF-80D7-43BF-894C-702F75AE0C02}" type="presParOf" srcId="{97DF1EBF-FCEF-4E3C-B192-9115A329F38C}" destId="{7B1EF94D-4043-4067-9132-2349DBA6B782}" srcOrd="0" destOrd="0" presId="urn:microsoft.com/office/officeart/2005/8/layout/radial5"/>
    <dgm:cxn modelId="{250EF465-B931-4059-BB53-F1C6848566A2}" type="presParOf" srcId="{616F7BE1-FC73-4982-A601-12F073A673D7}" destId="{0C790047-D6E0-4A42-B763-D88D9B23E075}" srcOrd="2" destOrd="0" presId="urn:microsoft.com/office/officeart/2005/8/layout/radial5"/>
    <dgm:cxn modelId="{E45ED372-3BEA-4ABB-BAB7-085883E2012E}" type="presParOf" srcId="{616F7BE1-FC73-4982-A601-12F073A673D7}" destId="{07552A68-884B-4FF2-A576-F210130F84EA}" srcOrd="3" destOrd="0" presId="urn:microsoft.com/office/officeart/2005/8/layout/radial5"/>
    <dgm:cxn modelId="{E66A6920-9B9A-49F1-B4A5-DD2D08B88F58}" type="presParOf" srcId="{07552A68-884B-4FF2-A576-F210130F84EA}" destId="{793B0CD0-5951-460A-B611-BCBD8CD25B44}" srcOrd="0" destOrd="0" presId="urn:microsoft.com/office/officeart/2005/8/layout/radial5"/>
    <dgm:cxn modelId="{10C083F9-4107-428E-9FBB-B43912DD0FA0}" type="presParOf" srcId="{616F7BE1-FC73-4982-A601-12F073A673D7}" destId="{812B11A2-5471-45BD-8D1F-0F569701A73C}" srcOrd="4" destOrd="0" presId="urn:microsoft.com/office/officeart/2005/8/layout/radial5"/>
    <dgm:cxn modelId="{5AC2C947-B927-4361-9D2D-7011D131110D}" type="presParOf" srcId="{616F7BE1-FC73-4982-A601-12F073A673D7}" destId="{B24157EC-E03C-4674-9433-E82664495373}" srcOrd="5" destOrd="0" presId="urn:microsoft.com/office/officeart/2005/8/layout/radial5"/>
    <dgm:cxn modelId="{0199FF48-BA0D-47F2-9D36-013301B30E1A}" type="presParOf" srcId="{B24157EC-E03C-4674-9433-E82664495373}" destId="{AC5DD2D6-69E2-4AD9-9682-229EAD9D25A0}" srcOrd="0" destOrd="0" presId="urn:microsoft.com/office/officeart/2005/8/layout/radial5"/>
    <dgm:cxn modelId="{8DAF9054-BB86-43E6-BC64-3EF9FE321E24}" type="presParOf" srcId="{616F7BE1-FC73-4982-A601-12F073A673D7}" destId="{B8157558-C789-4358-B0E2-3ACA3AF5EB97}" srcOrd="6" destOrd="0" presId="urn:microsoft.com/office/officeart/2005/8/layout/radial5"/>
    <dgm:cxn modelId="{51043332-B14A-4147-86A7-9C523F758F07}" type="presParOf" srcId="{616F7BE1-FC73-4982-A601-12F073A673D7}" destId="{35E866E2-226A-4352-837D-51D32AC7B422}" srcOrd="7" destOrd="0" presId="urn:microsoft.com/office/officeart/2005/8/layout/radial5"/>
    <dgm:cxn modelId="{FE523EC2-B41E-4D01-B2AD-66FFEDB703E3}" type="presParOf" srcId="{35E866E2-226A-4352-837D-51D32AC7B422}" destId="{EBE898EF-45E1-41B3-8233-599BAB6AB854}" srcOrd="0" destOrd="0" presId="urn:microsoft.com/office/officeart/2005/8/layout/radial5"/>
    <dgm:cxn modelId="{B9126A64-37F5-4B8B-A6F8-5EB7CC268F6C}" type="presParOf" srcId="{616F7BE1-FC73-4982-A601-12F073A673D7}" destId="{F7BF14F3-B16D-409C-AAA3-60AF7115CC24}" srcOrd="8" destOrd="0" presId="urn:microsoft.com/office/officeart/2005/8/layout/radial5"/>
    <dgm:cxn modelId="{CA00D33C-859C-4F6E-BAC9-30A051A8862B}" type="presParOf" srcId="{616F7BE1-FC73-4982-A601-12F073A673D7}" destId="{6B86705D-A9EF-4F2B-A339-600CBCF62905}" srcOrd="9" destOrd="0" presId="urn:microsoft.com/office/officeart/2005/8/layout/radial5"/>
    <dgm:cxn modelId="{9F5BCB93-DE15-4422-85DE-3CD627E62DF4}" type="presParOf" srcId="{6B86705D-A9EF-4F2B-A339-600CBCF62905}" destId="{A79E19A7-5922-4BAD-8EAC-B9A3A130F226}" srcOrd="0" destOrd="0" presId="urn:microsoft.com/office/officeart/2005/8/layout/radial5"/>
    <dgm:cxn modelId="{8161185A-1A91-4AEA-980E-F122AC644733}" type="presParOf" srcId="{616F7BE1-FC73-4982-A601-12F073A673D7}" destId="{AA55CE00-08F2-4AA7-A9B1-76B87CD1FCD6}" srcOrd="10" destOrd="0" presId="urn:microsoft.com/office/officeart/2005/8/layout/radial5"/>
    <dgm:cxn modelId="{1EAF6E0E-DD79-40FF-8F4C-7B956E413985}" type="presParOf" srcId="{616F7BE1-FC73-4982-A601-12F073A673D7}" destId="{2223652F-0563-4975-B610-4568F6D307A7}" srcOrd="11" destOrd="0" presId="urn:microsoft.com/office/officeart/2005/8/layout/radial5"/>
    <dgm:cxn modelId="{338C374F-3F8D-41CE-9AD5-313D4D695231}" type="presParOf" srcId="{2223652F-0563-4975-B610-4568F6D307A7}" destId="{F97F6CB4-967F-4867-8DB7-F837A971FCBD}" srcOrd="0" destOrd="0" presId="urn:microsoft.com/office/officeart/2005/8/layout/radial5"/>
    <dgm:cxn modelId="{FE5DC35A-8190-4774-BB34-A1FF31FC0E3C}" type="presParOf" srcId="{616F7BE1-FC73-4982-A601-12F073A673D7}" destId="{CF4FEA8C-58CE-4D26-96E8-4913693CEDD7}" srcOrd="12" destOrd="0" presId="urn:microsoft.com/office/officeart/2005/8/layout/radial5"/>
    <dgm:cxn modelId="{15AE0DA7-9EE8-4097-B805-C8B0B2DB30D5}" type="presParOf" srcId="{616F7BE1-FC73-4982-A601-12F073A673D7}" destId="{8CC37791-3C5C-4DF7-8654-B569B58ECA1E}" srcOrd="13" destOrd="0" presId="urn:microsoft.com/office/officeart/2005/8/layout/radial5"/>
    <dgm:cxn modelId="{70DE2C61-C831-4315-A8C7-D0C49916B329}" type="presParOf" srcId="{8CC37791-3C5C-4DF7-8654-B569B58ECA1E}" destId="{3CBC01E3-EAEA-4806-BCF9-09D8C8C2BBF8}" srcOrd="0" destOrd="0" presId="urn:microsoft.com/office/officeart/2005/8/layout/radial5"/>
    <dgm:cxn modelId="{806928F9-8632-4C51-8FA3-8CEB5D287E48}" type="presParOf" srcId="{616F7BE1-FC73-4982-A601-12F073A673D7}" destId="{EB283864-559D-4133-B631-617DEA463934}" srcOrd="14"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174348-4093-4E41-9768-153A7CD8A5DB}" type="doc">
      <dgm:prSet loTypeId="urn:microsoft.com/office/officeart/2005/8/layout/chevron1" loCatId="process" qsTypeId="urn:microsoft.com/office/officeart/2005/8/quickstyle/3d1" qsCatId="3D" csTypeId="urn:microsoft.com/office/officeart/2005/8/colors/accent1_1" csCatId="accent1" phldr="1"/>
      <dgm:spPr/>
    </dgm:pt>
    <dgm:pt modelId="{A828CD93-A475-48A4-8485-82C3BDFB6FD0}">
      <dgm:prSet phldrT="[Texto]">
        <dgm:style>
          <a:lnRef idx="0">
            <a:schemeClr val="accent5"/>
          </a:lnRef>
          <a:fillRef idx="3">
            <a:schemeClr val="accent5"/>
          </a:fillRef>
          <a:effectRef idx="3">
            <a:schemeClr val="accent5"/>
          </a:effectRef>
          <a:fontRef idx="minor">
            <a:schemeClr val="lt1"/>
          </a:fontRef>
        </dgm:style>
      </dgm:prSet>
      <dgm:spPr/>
      <dgm:t>
        <a:bodyPr/>
        <a:lstStyle/>
        <a:p>
          <a:r>
            <a:rPr lang="pt-PT" dirty="0" err="1"/>
            <a:t>Introduction</a:t>
          </a:r>
          <a:endParaRPr lang="pt-PT" dirty="0"/>
        </a:p>
      </dgm:t>
    </dgm:pt>
    <dgm:pt modelId="{8178FC3E-682F-4EE8-9A9B-B5B7CAB8954D}" type="parTrans" cxnId="{9604849D-63D5-4D7E-80CC-73870296D269}">
      <dgm:prSet/>
      <dgm:spPr/>
      <dgm:t>
        <a:bodyPr/>
        <a:lstStyle/>
        <a:p>
          <a:endParaRPr lang="pt-PT"/>
        </a:p>
      </dgm:t>
    </dgm:pt>
    <dgm:pt modelId="{708ABC6B-3D75-4618-96F9-83C5C0C61285}" type="sibTrans" cxnId="{9604849D-63D5-4D7E-80CC-73870296D269}">
      <dgm:prSet/>
      <dgm:spPr/>
      <dgm:t>
        <a:bodyPr/>
        <a:lstStyle/>
        <a:p>
          <a:endParaRPr lang="pt-PT"/>
        </a:p>
      </dgm:t>
    </dgm:pt>
    <dgm:pt modelId="{02E4990D-6AEA-4152-B5C9-40A039B7F4B7}">
      <dgm:prSet phldrT="[Texto]"/>
      <dgm:spPr/>
      <dgm:t>
        <a:bodyPr/>
        <a:lstStyle/>
        <a:p>
          <a:r>
            <a:rPr lang="pt-PT" dirty="0" err="1"/>
            <a:t>Objectives</a:t>
          </a:r>
          <a:endParaRPr lang="pt-PT" dirty="0"/>
        </a:p>
      </dgm:t>
    </dgm:pt>
    <dgm:pt modelId="{ED7E42BB-1224-4BEB-99C2-79AED53F02AD}" type="parTrans" cxnId="{F4C584F6-34B9-45CC-B20E-0D2688116A78}">
      <dgm:prSet/>
      <dgm:spPr/>
      <dgm:t>
        <a:bodyPr/>
        <a:lstStyle/>
        <a:p>
          <a:endParaRPr lang="pt-PT"/>
        </a:p>
      </dgm:t>
    </dgm:pt>
    <dgm:pt modelId="{9E799568-BAD6-42A7-81A8-2458812AA754}" type="sibTrans" cxnId="{F4C584F6-34B9-45CC-B20E-0D2688116A78}">
      <dgm:prSet/>
      <dgm:spPr/>
      <dgm:t>
        <a:bodyPr/>
        <a:lstStyle/>
        <a:p>
          <a:endParaRPr lang="pt-PT"/>
        </a:p>
      </dgm:t>
    </dgm:pt>
    <dgm:pt modelId="{18E70E60-B6DF-4CF1-9D94-B7EEE472DC5B}">
      <dgm:prSet phldrT="[Texto]"/>
      <dgm:spPr/>
      <dgm:t>
        <a:bodyPr/>
        <a:lstStyle/>
        <a:p>
          <a:r>
            <a:rPr lang="pt-PT" dirty="0"/>
            <a:t>Material </a:t>
          </a:r>
          <a:r>
            <a:rPr lang="pt-PT" dirty="0" err="1"/>
            <a:t>and</a:t>
          </a:r>
          <a:r>
            <a:rPr lang="pt-PT" dirty="0"/>
            <a:t> </a:t>
          </a:r>
          <a:r>
            <a:rPr lang="pt-PT" dirty="0" err="1"/>
            <a:t>methods</a:t>
          </a:r>
          <a:endParaRPr lang="pt-PT" dirty="0"/>
        </a:p>
      </dgm:t>
    </dgm:pt>
    <dgm:pt modelId="{028FA6A4-9312-450C-94D5-103CDCEB1EF5}" type="parTrans" cxnId="{A3ABF29E-CDBB-4EBC-9F85-AF1FE2C51438}">
      <dgm:prSet/>
      <dgm:spPr/>
      <dgm:t>
        <a:bodyPr/>
        <a:lstStyle/>
        <a:p>
          <a:endParaRPr lang="pt-PT"/>
        </a:p>
      </dgm:t>
    </dgm:pt>
    <dgm:pt modelId="{FD73E829-2368-42FB-A630-A31DC7389A4E}" type="sibTrans" cxnId="{A3ABF29E-CDBB-4EBC-9F85-AF1FE2C51438}">
      <dgm:prSet/>
      <dgm:spPr/>
      <dgm:t>
        <a:bodyPr/>
        <a:lstStyle/>
        <a:p>
          <a:endParaRPr lang="pt-PT"/>
        </a:p>
      </dgm:t>
    </dgm:pt>
    <dgm:pt modelId="{7FD3EFCA-8436-43F2-AB5C-B0455D994EC1}">
      <dgm:prSet phldrT="[Texto]"/>
      <dgm:spPr/>
      <dgm:t>
        <a:bodyPr/>
        <a:lstStyle/>
        <a:p>
          <a:r>
            <a:rPr lang="pt-PT" dirty="0" err="1"/>
            <a:t>Results</a:t>
          </a:r>
          <a:r>
            <a:rPr lang="pt-PT" dirty="0"/>
            <a:t> </a:t>
          </a:r>
          <a:r>
            <a:rPr lang="pt-PT" dirty="0" err="1"/>
            <a:t>and</a:t>
          </a:r>
          <a:r>
            <a:rPr lang="pt-PT" dirty="0"/>
            <a:t> </a:t>
          </a:r>
          <a:r>
            <a:rPr lang="pt-PT" dirty="0" err="1"/>
            <a:t>discussion</a:t>
          </a:r>
          <a:endParaRPr lang="pt-PT" dirty="0"/>
        </a:p>
      </dgm:t>
    </dgm:pt>
    <dgm:pt modelId="{60F49C4A-B370-4C1B-B227-979B9F3FC94D}" type="parTrans" cxnId="{D93E5F04-88C0-4F44-8858-FA2F0D99A899}">
      <dgm:prSet/>
      <dgm:spPr/>
      <dgm:t>
        <a:bodyPr/>
        <a:lstStyle/>
        <a:p>
          <a:endParaRPr lang="pt-PT"/>
        </a:p>
      </dgm:t>
    </dgm:pt>
    <dgm:pt modelId="{DFB22A40-4E04-47DA-8368-8398F1CE8D7B}" type="sibTrans" cxnId="{D93E5F04-88C0-4F44-8858-FA2F0D99A899}">
      <dgm:prSet/>
      <dgm:spPr/>
      <dgm:t>
        <a:bodyPr/>
        <a:lstStyle/>
        <a:p>
          <a:endParaRPr lang="pt-PT"/>
        </a:p>
      </dgm:t>
    </dgm:pt>
    <dgm:pt modelId="{57558729-E2D4-449C-9B3C-DB021E6E8DBD}">
      <dgm:prSet phldrT="[Texto]"/>
      <dgm:spPr/>
      <dgm:t>
        <a:bodyPr/>
        <a:lstStyle/>
        <a:p>
          <a:r>
            <a:rPr lang="pt-PT" dirty="0" err="1"/>
            <a:t>Conclusions</a:t>
          </a:r>
          <a:endParaRPr lang="pt-PT" dirty="0"/>
        </a:p>
      </dgm:t>
    </dgm:pt>
    <dgm:pt modelId="{AFAD68BE-AEF3-43CB-A028-D50AE85BF254}" type="parTrans" cxnId="{A956866B-A2C9-4077-898D-9C8AB1C5FB51}">
      <dgm:prSet/>
      <dgm:spPr/>
      <dgm:t>
        <a:bodyPr/>
        <a:lstStyle/>
        <a:p>
          <a:endParaRPr lang="pt-PT"/>
        </a:p>
      </dgm:t>
    </dgm:pt>
    <dgm:pt modelId="{F446446C-A6D2-43DB-916F-A81EDDBBE963}" type="sibTrans" cxnId="{A956866B-A2C9-4077-898D-9C8AB1C5FB51}">
      <dgm:prSet/>
      <dgm:spPr/>
      <dgm:t>
        <a:bodyPr/>
        <a:lstStyle/>
        <a:p>
          <a:endParaRPr lang="pt-PT"/>
        </a:p>
      </dgm:t>
    </dgm:pt>
    <dgm:pt modelId="{8F22D725-4752-45E9-97C3-79BFB195D8FC}" type="pres">
      <dgm:prSet presAssocID="{D5174348-4093-4E41-9768-153A7CD8A5DB}" presName="Name0" presStyleCnt="0">
        <dgm:presLayoutVars>
          <dgm:dir/>
          <dgm:animLvl val="lvl"/>
          <dgm:resizeHandles val="exact"/>
        </dgm:presLayoutVars>
      </dgm:prSet>
      <dgm:spPr/>
    </dgm:pt>
    <dgm:pt modelId="{C4656598-ECE6-435E-BE29-74DC87473083}" type="pres">
      <dgm:prSet presAssocID="{A828CD93-A475-48A4-8485-82C3BDFB6FD0}" presName="parTxOnly" presStyleLbl="node1" presStyleIdx="0" presStyleCnt="5">
        <dgm:presLayoutVars>
          <dgm:chMax val="0"/>
          <dgm:chPref val="0"/>
          <dgm:bulletEnabled val="1"/>
        </dgm:presLayoutVars>
      </dgm:prSet>
      <dgm:spPr/>
    </dgm:pt>
    <dgm:pt modelId="{9E175703-88C9-4BED-8C94-409079FE06AA}" type="pres">
      <dgm:prSet presAssocID="{708ABC6B-3D75-4618-96F9-83C5C0C61285}" presName="parTxOnlySpace" presStyleCnt="0"/>
      <dgm:spPr/>
    </dgm:pt>
    <dgm:pt modelId="{C744C04B-6E33-4C2A-BF18-E0B4D74BBB7C}" type="pres">
      <dgm:prSet presAssocID="{02E4990D-6AEA-4152-B5C9-40A039B7F4B7}" presName="parTxOnly" presStyleLbl="node1" presStyleIdx="1" presStyleCnt="5">
        <dgm:presLayoutVars>
          <dgm:chMax val="0"/>
          <dgm:chPref val="0"/>
          <dgm:bulletEnabled val="1"/>
        </dgm:presLayoutVars>
      </dgm:prSet>
      <dgm:spPr/>
    </dgm:pt>
    <dgm:pt modelId="{0FE46D0D-362E-4553-902A-4EA6AFECEF32}" type="pres">
      <dgm:prSet presAssocID="{9E799568-BAD6-42A7-81A8-2458812AA754}" presName="parTxOnlySpace" presStyleCnt="0"/>
      <dgm:spPr/>
    </dgm:pt>
    <dgm:pt modelId="{FC045CA5-0A20-462E-99F4-37B5732F4C8D}" type="pres">
      <dgm:prSet presAssocID="{18E70E60-B6DF-4CF1-9D94-B7EEE472DC5B}" presName="parTxOnly" presStyleLbl="node1" presStyleIdx="2" presStyleCnt="5">
        <dgm:presLayoutVars>
          <dgm:chMax val="0"/>
          <dgm:chPref val="0"/>
          <dgm:bulletEnabled val="1"/>
        </dgm:presLayoutVars>
      </dgm:prSet>
      <dgm:spPr/>
    </dgm:pt>
    <dgm:pt modelId="{010E96F8-F134-4CD6-AFCE-3C68A77C546F}" type="pres">
      <dgm:prSet presAssocID="{FD73E829-2368-42FB-A630-A31DC7389A4E}" presName="parTxOnlySpace" presStyleCnt="0"/>
      <dgm:spPr/>
    </dgm:pt>
    <dgm:pt modelId="{3D9F8193-A756-4D2D-B26F-05E5B2E4BA5B}" type="pres">
      <dgm:prSet presAssocID="{7FD3EFCA-8436-43F2-AB5C-B0455D994EC1}" presName="parTxOnly" presStyleLbl="node1" presStyleIdx="3" presStyleCnt="5">
        <dgm:presLayoutVars>
          <dgm:chMax val="0"/>
          <dgm:chPref val="0"/>
          <dgm:bulletEnabled val="1"/>
        </dgm:presLayoutVars>
      </dgm:prSet>
      <dgm:spPr/>
    </dgm:pt>
    <dgm:pt modelId="{0E9F081E-597C-4CD6-AE38-EA5125D593C1}" type="pres">
      <dgm:prSet presAssocID="{DFB22A40-4E04-47DA-8368-8398F1CE8D7B}" presName="parTxOnlySpace" presStyleCnt="0"/>
      <dgm:spPr/>
    </dgm:pt>
    <dgm:pt modelId="{76FBEF0C-7FE0-48D3-98DB-765FDC845CF0}" type="pres">
      <dgm:prSet presAssocID="{57558729-E2D4-449C-9B3C-DB021E6E8DBD}" presName="parTxOnly" presStyleLbl="node1" presStyleIdx="4" presStyleCnt="5">
        <dgm:presLayoutVars>
          <dgm:chMax val="0"/>
          <dgm:chPref val="0"/>
          <dgm:bulletEnabled val="1"/>
        </dgm:presLayoutVars>
      </dgm:prSet>
      <dgm:spPr/>
    </dgm:pt>
  </dgm:ptLst>
  <dgm:cxnLst>
    <dgm:cxn modelId="{D93E5F04-88C0-4F44-8858-FA2F0D99A899}" srcId="{D5174348-4093-4E41-9768-153A7CD8A5DB}" destId="{7FD3EFCA-8436-43F2-AB5C-B0455D994EC1}" srcOrd="3" destOrd="0" parTransId="{60F49C4A-B370-4C1B-B227-979B9F3FC94D}" sibTransId="{DFB22A40-4E04-47DA-8368-8398F1CE8D7B}"/>
    <dgm:cxn modelId="{A956866B-A2C9-4077-898D-9C8AB1C5FB51}" srcId="{D5174348-4093-4E41-9768-153A7CD8A5DB}" destId="{57558729-E2D4-449C-9B3C-DB021E6E8DBD}" srcOrd="4" destOrd="0" parTransId="{AFAD68BE-AEF3-43CB-A028-D50AE85BF254}" sibTransId="{F446446C-A6D2-43DB-916F-A81EDDBBE963}"/>
    <dgm:cxn modelId="{9184F353-C4DC-4C0B-8008-396DA4620776}" type="presOf" srcId="{02E4990D-6AEA-4152-B5C9-40A039B7F4B7}" destId="{C744C04B-6E33-4C2A-BF18-E0B4D74BBB7C}" srcOrd="0" destOrd="0" presId="urn:microsoft.com/office/officeart/2005/8/layout/chevron1"/>
    <dgm:cxn modelId="{F2952357-7C69-4A56-B908-86B050D72420}" type="presOf" srcId="{D5174348-4093-4E41-9768-153A7CD8A5DB}" destId="{8F22D725-4752-45E9-97C3-79BFB195D8FC}" srcOrd="0" destOrd="0" presId="urn:microsoft.com/office/officeart/2005/8/layout/chevron1"/>
    <dgm:cxn modelId="{86007C7D-7EA3-4469-9E16-9F6E36E02D73}" type="presOf" srcId="{7FD3EFCA-8436-43F2-AB5C-B0455D994EC1}" destId="{3D9F8193-A756-4D2D-B26F-05E5B2E4BA5B}" srcOrd="0" destOrd="0" presId="urn:microsoft.com/office/officeart/2005/8/layout/chevron1"/>
    <dgm:cxn modelId="{9604849D-63D5-4D7E-80CC-73870296D269}" srcId="{D5174348-4093-4E41-9768-153A7CD8A5DB}" destId="{A828CD93-A475-48A4-8485-82C3BDFB6FD0}" srcOrd="0" destOrd="0" parTransId="{8178FC3E-682F-4EE8-9A9B-B5B7CAB8954D}" sibTransId="{708ABC6B-3D75-4618-96F9-83C5C0C61285}"/>
    <dgm:cxn modelId="{A3ABF29E-CDBB-4EBC-9F85-AF1FE2C51438}" srcId="{D5174348-4093-4E41-9768-153A7CD8A5DB}" destId="{18E70E60-B6DF-4CF1-9D94-B7EEE472DC5B}" srcOrd="2" destOrd="0" parTransId="{028FA6A4-9312-450C-94D5-103CDCEB1EF5}" sibTransId="{FD73E829-2368-42FB-A630-A31DC7389A4E}"/>
    <dgm:cxn modelId="{D4E6449F-CD6D-425E-8CD9-77E4B9947470}" type="presOf" srcId="{18E70E60-B6DF-4CF1-9D94-B7EEE472DC5B}" destId="{FC045CA5-0A20-462E-99F4-37B5732F4C8D}" srcOrd="0" destOrd="0" presId="urn:microsoft.com/office/officeart/2005/8/layout/chevron1"/>
    <dgm:cxn modelId="{A21039C2-4B93-4709-925B-D435FDEC00A2}" type="presOf" srcId="{A828CD93-A475-48A4-8485-82C3BDFB6FD0}" destId="{C4656598-ECE6-435E-BE29-74DC87473083}" srcOrd="0" destOrd="0" presId="urn:microsoft.com/office/officeart/2005/8/layout/chevron1"/>
    <dgm:cxn modelId="{F4C584F6-34B9-45CC-B20E-0D2688116A78}" srcId="{D5174348-4093-4E41-9768-153A7CD8A5DB}" destId="{02E4990D-6AEA-4152-B5C9-40A039B7F4B7}" srcOrd="1" destOrd="0" parTransId="{ED7E42BB-1224-4BEB-99C2-79AED53F02AD}" sibTransId="{9E799568-BAD6-42A7-81A8-2458812AA754}"/>
    <dgm:cxn modelId="{011FF5FA-ED2D-4A75-8CEB-46EC041452D8}" type="presOf" srcId="{57558729-E2D4-449C-9B3C-DB021E6E8DBD}" destId="{76FBEF0C-7FE0-48D3-98DB-765FDC845CF0}" srcOrd="0" destOrd="0" presId="urn:microsoft.com/office/officeart/2005/8/layout/chevron1"/>
    <dgm:cxn modelId="{BBBA6DA5-2066-4A07-B321-0617BC501C2A}" type="presParOf" srcId="{8F22D725-4752-45E9-97C3-79BFB195D8FC}" destId="{C4656598-ECE6-435E-BE29-74DC87473083}" srcOrd="0" destOrd="0" presId="urn:microsoft.com/office/officeart/2005/8/layout/chevron1"/>
    <dgm:cxn modelId="{BBC0F854-05B7-40BC-9D41-2508507DD06F}" type="presParOf" srcId="{8F22D725-4752-45E9-97C3-79BFB195D8FC}" destId="{9E175703-88C9-4BED-8C94-409079FE06AA}" srcOrd="1" destOrd="0" presId="urn:microsoft.com/office/officeart/2005/8/layout/chevron1"/>
    <dgm:cxn modelId="{858B6452-546A-441D-9E03-7F56B2BF045F}" type="presParOf" srcId="{8F22D725-4752-45E9-97C3-79BFB195D8FC}" destId="{C744C04B-6E33-4C2A-BF18-E0B4D74BBB7C}" srcOrd="2" destOrd="0" presId="urn:microsoft.com/office/officeart/2005/8/layout/chevron1"/>
    <dgm:cxn modelId="{6CE7FAD8-3BE6-470B-B4EA-F3D9B558F7AA}" type="presParOf" srcId="{8F22D725-4752-45E9-97C3-79BFB195D8FC}" destId="{0FE46D0D-362E-4553-902A-4EA6AFECEF32}" srcOrd="3" destOrd="0" presId="urn:microsoft.com/office/officeart/2005/8/layout/chevron1"/>
    <dgm:cxn modelId="{E8524AC5-00F9-4309-B73F-647F52026CD4}" type="presParOf" srcId="{8F22D725-4752-45E9-97C3-79BFB195D8FC}" destId="{FC045CA5-0A20-462E-99F4-37B5732F4C8D}" srcOrd="4" destOrd="0" presId="urn:microsoft.com/office/officeart/2005/8/layout/chevron1"/>
    <dgm:cxn modelId="{D85EB3F7-C134-4CEC-8DFD-0EB185A5BE3D}" type="presParOf" srcId="{8F22D725-4752-45E9-97C3-79BFB195D8FC}" destId="{010E96F8-F134-4CD6-AFCE-3C68A77C546F}" srcOrd="5" destOrd="0" presId="urn:microsoft.com/office/officeart/2005/8/layout/chevron1"/>
    <dgm:cxn modelId="{30F687FF-616A-4EC4-8E40-94CBCAD523BD}" type="presParOf" srcId="{8F22D725-4752-45E9-97C3-79BFB195D8FC}" destId="{3D9F8193-A756-4D2D-B26F-05E5B2E4BA5B}" srcOrd="6" destOrd="0" presId="urn:microsoft.com/office/officeart/2005/8/layout/chevron1"/>
    <dgm:cxn modelId="{C6B4018F-92F7-47AE-9BE5-072D1C0C3CF3}" type="presParOf" srcId="{8F22D725-4752-45E9-97C3-79BFB195D8FC}" destId="{0E9F081E-597C-4CD6-AE38-EA5125D593C1}" srcOrd="7" destOrd="0" presId="urn:microsoft.com/office/officeart/2005/8/layout/chevron1"/>
    <dgm:cxn modelId="{496CF8B6-3D6B-48A0-8E64-7F89417342F7}" type="presParOf" srcId="{8F22D725-4752-45E9-97C3-79BFB195D8FC}" destId="{76FBEF0C-7FE0-48D3-98DB-765FDC845CF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D263EE1-3D16-4D7A-ABE8-F9819D0F9311}" type="doc">
      <dgm:prSet loTypeId="urn:microsoft.com/office/officeart/2005/8/layout/hList1" loCatId="list" qsTypeId="urn:microsoft.com/office/officeart/2005/8/quickstyle/3d2" qsCatId="3D" csTypeId="urn:microsoft.com/office/officeart/2005/8/colors/colorful2" csCatId="colorful" phldr="1"/>
      <dgm:spPr/>
      <dgm:t>
        <a:bodyPr/>
        <a:lstStyle/>
        <a:p>
          <a:endParaRPr lang="pt-PT"/>
        </a:p>
      </dgm:t>
    </dgm:pt>
    <dgm:pt modelId="{CDDDF493-535D-44CE-9AFC-C18846DC3C95}">
      <dgm:prSet phldrT="[Texto]"/>
      <dgm:spPr/>
      <dgm:t>
        <a:bodyPr/>
        <a:lstStyle/>
        <a:p>
          <a:r>
            <a:rPr lang="pt-PT" dirty="0" err="1"/>
            <a:t>Aluminum</a:t>
          </a:r>
          <a:endParaRPr lang="pt-PT" dirty="0"/>
        </a:p>
      </dgm:t>
    </dgm:pt>
    <dgm:pt modelId="{16825F65-51F5-4CE5-A464-E40BEFF07411}" type="parTrans" cxnId="{31ACC3FB-BF9A-4735-BCDD-1E5114E0802C}">
      <dgm:prSet/>
      <dgm:spPr/>
      <dgm:t>
        <a:bodyPr/>
        <a:lstStyle/>
        <a:p>
          <a:endParaRPr lang="pt-PT"/>
        </a:p>
      </dgm:t>
    </dgm:pt>
    <dgm:pt modelId="{348E48D8-928A-4CCC-9064-BE5DBE698993}" type="sibTrans" cxnId="{31ACC3FB-BF9A-4735-BCDD-1E5114E0802C}">
      <dgm:prSet/>
      <dgm:spPr/>
      <dgm:t>
        <a:bodyPr/>
        <a:lstStyle/>
        <a:p>
          <a:endParaRPr lang="pt-PT"/>
        </a:p>
      </dgm:t>
    </dgm:pt>
    <dgm:pt modelId="{CE089F8C-C5C9-4904-B50D-EB123056493C}">
      <dgm:prSet phldrT="[Texto]"/>
      <dgm:spPr/>
      <dgm:t>
        <a:bodyPr/>
        <a:lstStyle/>
        <a:p>
          <a:pPr>
            <a:buSzPct val="45000"/>
            <a:buFont typeface="OpenSymbol"/>
            <a:buChar char="➢"/>
          </a:pPr>
          <a:r>
            <a:rPr lang="en-US" b="0" i="0" u="none" strike="noStrike" cap="none">
              <a:ln/>
              <a:latin typeface="Times New Roman" pitchFamily="18"/>
              <a:ea typeface="Microsoft YaHei" pitchFamily="2"/>
              <a:cs typeface="Times New Roman" pitchFamily="18"/>
            </a:rPr>
            <a:t>Dialysis encephalopathy</a:t>
          </a:r>
          <a:endParaRPr lang="pt-PT" dirty="0"/>
        </a:p>
      </dgm:t>
    </dgm:pt>
    <dgm:pt modelId="{C3CD1203-7E0E-4CA4-99DD-0A7AAB2D1745}" type="parTrans" cxnId="{27C06AD9-27C1-4080-963F-B6A49A4B049C}">
      <dgm:prSet/>
      <dgm:spPr/>
      <dgm:t>
        <a:bodyPr/>
        <a:lstStyle/>
        <a:p>
          <a:endParaRPr lang="pt-PT"/>
        </a:p>
      </dgm:t>
    </dgm:pt>
    <dgm:pt modelId="{0238EB3E-F3C8-40B9-B674-B61F0342F8FB}" type="sibTrans" cxnId="{27C06AD9-27C1-4080-963F-B6A49A4B049C}">
      <dgm:prSet/>
      <dgm:spPr/>
      <dgm:t>
        <a:bodyPr/>
        <a:lstStyle/>
        <a:p>
          <a:endParaRPr lang="pt-PT"/>
        </a:p>
      </dgm:t>
    </dgm:pt>
    <dgm:pt modelId="{BA42342D-CABB-4BEB-B3BE-5A109C31AEBD}">
      <dgm:prSet phldrT="[Texto]"/>
      <dgm:spPr/>
      <dgm:t>
        <a:bodyPr/>
        <a:lstStyle/>
        <a:p>
          <a:pPr>
            <a:buSzPct val="45000"/>
            <a:buFont typeface="OpenSymbol"/>
            <a:buChar char="➢"/>
          </a:pPr>
          <a:r>
            <a:rPr lang="en-US" b="0" i="0" u="none" strike="noStrike" cap="none">
              <a:ln/>
              <a:latin typeface="Times New Roman" pitchFamily="18"/>
              <a:ea typeface="Microsoft YaHei" pitchFamily="2"/>
              <a:cs typeface="Times New Roman" pitchFamily="18"/>
            </a:rPr>
            <a:t>Alzheimer's disease</a:t>
          </a:r>
          <a:endParaRPr lang="pt-PT" dirty="0"/>
        </a:p>
      </dgm:t>
    </dgm:pt>
    <dgm:pt modelId="{59CDB16C-C6E9-46BA-A28C-4DC5BBA32768}" type="parTrans" cxnId="{7CD927CE-7C83-41EA-91EA-F29371247A12}">
      <dgm:prSet/>
      <dgm:spPr/>
      <dgm:t>
        <a:bodyPr/>
        <a:lstStyle/>
        <a:p>
          <a:endParaRPr lang="pt-PT"/>
        </a:p>
      </dgm:t>
    </dgm:pt>
    <dgm:pt modelId="{8E3B3C58-FD7F-435E-AA06-BB85A1733DD3}" type="sibTrans" cxnId="{7CD927CE-7C83-41EA-91EA-F29371247A12}">
      <dgm:prSet/>
      <dgm:spPr/>
      <dgm:t>
        <a:bodyPr/>
        <a:lstStyle/>
        <a:p>
          <a:endParaRPr lang="pt-PT"/>
        </a:p>
      </dgm:t>
    </dgm:pt>
    <dgm:pt modelId="{DEFC3BC7-DBC7-410E-ADFF-2B0716499A01}">
      <dgm:prSet phldrT="[Texto]"/>
      <dgm:spPr/>
      <dgm:t>
        <a:bodyPr/>
        <a:lstStyle/>
        <a:p>
          <a:r>
            <a:rPr lang="pt-PT" dirty="0" err="1"/>
            <a:t>Iron</a:t>
          </a:r>
          <a:endParaRPr lang="pt-PT" dirty="0"/>
        </a:p>
      </dgm:t>
    </dgm:pt>
    <dgm:pt modelId="{A65EEE0D-94F1-46D4-BECA-C6C3853CD0FD}" type="parTrans" cxnId="{9107B4E9-86D4-4731-BCF3-450D2A259BB7}">
      <dgm:prSet/>
      <dgm:spPr/>
      <dgm:t>
        <a:bodyPr/>
        <a:lstStyle/>
        <a:p>
          <a:endParaRPr lang="pt-PT"/>
        </a:p>
      </dgm:t>
    </dgm:pt>
    <dgm:pt modelId="{8A8EC27C-29CD-4013-8561-30264BE8C6E7}" type="sibTrans" cxnId="{9107B4E9-86D4-4731-BCF3-450D2A259BB7}">
      <dgm:prSet/>
      <dgm:spPr/>
      <dgm:t>
        <a:bodyPr/>
        <a:lstStyle/>
        <a:p>
          <a:endParaRPr lang="pt-PT"/>
        </a:p>
      </dgm:t>
    </dgm:pt>
    <dgm:pt modelId="{BD804DBB-E096-4009-A11A-80D201FEE487}">
      <dgm:prSet phldrT="[Texto]"/>
      <dgm:spPr/>
      <dgm:t>
        <a:bodyPr/>
        <a:lstStyle/>
        <a:p>
          <a:pPr>
            <a:buSzPct val="45000"/>
            <a:buFont typeface="OpenSymbol"/>
            <a:buChar char="➢"/>
          </a:pPr>
          <a:r>
            <a:rPr lang="en-US" b="0" i="0" u="none" strike="noStrike" cap="none">
              <a:ln/>
              <a:latin typeface="Times New Roman" pitchFamily="18"/>
              <a:ea typeface="Microsoft YaHei" pitchFamily="2"/>
              <a:cs typeface="Times New Roman" pitchFamily="18"/>
            </a:rPr>
            <a:t>Generally corrosive</a:t>
          </a:r>
          <a:endParaRPr lang="pt-PT" dirty="0"/>
        </a:p>
      </dgm:t>
    </dgm:pt>
    <dgm:pt modelId="{53F61FCC-9F3A-45DD-AC47-40D79475E529}" type="parTrans" cxnId="{A831C190-FDA8-4D74-96E8-9D9098CBED98}">
      <dgm:prSet/>
      <dgm:spPr/>
      <dgm:t>
        <a:bodyPr/>
        <a:lstStyle/>
        <a:p>
          <a:endParaRPr lang="pt-PT"/>
        </a:p>
      </dgm:t>
    </dgm:pt>
    <dgm:pt modelId="{3AB461E6-F48B-42FF-A12C-AAC16830A9BD}" type="sibTrans" cxnId="{A831C190-FDA8-4D74-96E8-9D9098CBED98}">
      <dgm:prSet/>
      <dgm:spPr/>
      <dgm:t>
        <a:bodyPr/>
        <a:lstStyle/>
        <a:p>
          <a:endParaRPr lang="pt-PT"/>
        </a:p>
      </dgm:t>
    </dgm:pt>
    <dgm:pt modelId="{FBA0CBF3-B84E-41E5-97B5-359A069B4B18}">
      <dgm:prSet phldrT="[Texto]"/>
      <dgm:spPr/>
      <dgm:t>
        <a:bodyPr/>
        <a:lstStyle/>
        <a:p>
          <a:pPr>
            <a:buSzPct val="45000"/>
            <a:buFont typeface="OpenSymbol"/>
            <a:buChar char="➢"/>
          </a:pPr>
          <a:r>
            <a:rPr lang="en-US" b="0" i="0" u="none" strike="noStrike" cap="none" dirty="0">
              <a:ln/>
              <a:latin typeface="Times New Roman" pitchFamily="18"/>
              <a:ea typeface="Microsoft YaHei" pitchFamily="2"/>
              <a:cs typeface="Times New Roman" pitchFamily="18"/>
            </a:rPr>
            <a:t>Strongly dependent on the pH</a:t>
          </a:r>
          <a:endParaRPr lang="pt-PT" dirty="0"/>
        </a:p>
      </dgm:t>
    </dgm:pt>
    <dgm:pt modelId="{5DD83820-2232-437D-9F9A-19A628EBAC5A}" type="parTrans" cxnId="{4C94CA2D-23B1-43CF-AE92-CF04F1BE0D29}">
      <dgm:prSet/>
      <dgm:spPr/>
      <dgm:t>
        <a:bodyPr/>
        <a:lstStyle/>
        <a:p>
          <a:endParaRPr lang="pt-PT"/>
        </a:p>
      </dgm:t>
    </dgm:pt>
    <dgm:pt modelId="{0FE17961-B39C-4E11-A36E-83E130A226E3}" type="sibTrans" cxnId="{4C94CA2D-23B1-43CF-AE92-CF04F1BE0D29}">
      <dgm:prSet/>
      <dgm:spPr/>
      <dgm:t>
        <a:bodyPr/>
        <a:lstStyle/>
        <a:p>
          <a:endParaRPr lang="pt-PT"/>
        </a:p>
      </dgm:t>
    </dgm:pt>
    <dgm:pt modelId="{0852BA30-2049-494B-95FE-7277D60E733B}">
      <dgm:prSet phldrT="[Texto]"/>
      <dgm:spPr/>
      <dgm:t>
        <a:bodyPr/>
        <a:lstStyle/>
        <a:p>
          <a:pPr>
            <a:buSzPct val="45000"/>
            <a:buFont typeface="OpenSymbol"/>
            <a:buChar char="➢"/>
          </a:pPr>
          <a:r>
            <a:rPr lang="en-US" b="0" i="0" u="none" strike="noStrike" cap="none">
              <a:ln/>
              <a:latin typeface="Times New Roman" pitchFamily="18"/>
              <a:ea typeface="Microsoft YaHei" pitchFamily="2"/>
              <a:cs typeface="Times New Roman" pitchFamily="18"/>
            </a:rPr>
            <a:t>The leach cannot be recycled</a:t>
          </a:r>
          <a:endParaRPr lang="pt-PT" dirty="0"/>
        </a:p>
      </dgm:t>
    </dgm:pt>
    <dgm:pt modelId="{01AFDAD7-3EE8-40E7-8CF0-2A8E43E8F257}" type="parTrans" cxnId="{70B5DEBC-13EA-4D7A-BE7B-00610190F813}">
      <dgm:prSet/>
      <dgm:spPr/>
      <dgm:t>
        <a:bodyPr/>
        <a:lstStyle/>
        <a:p>
          <a:endParaRPr lang="pt-PT"/>
        </a:p>
      </dgm:t>
    </dgm:pt>
    <dgm:pt modelId="{3C4DB978-0C97-4764-8E92-F914AABD2B24}" type="sibTrans" cxnId="{70B5DEBC-13EA-4D7A-BE7B-00610190F813}">
      <dgm:prSet/>
      <dgm:spPr/>
      <dgm:t>
        <a:bodyPr/>
        <a:lstStyle/>
        <a:p>
          <a:endParaRPr lang="pt-PT"/>
        </a:p>
      </dgm:t>
    </dgm:pt>
    <dgm:pt modelId="{73201929-9212-4EBC-8642-07E82B5BF957}">
      <dgm:prSet phldrT="[Texto]"/>
      <dgm:spPr/>
      <dgm:t>
        <a:bodyPr/>
        <a:lstStyle/>
        <a:p>
          <a:pPr>
            <a:buSzPct val="45000"/>
            <a:buFont typeface="OpenSymbol"/>
            <a:buChar char="➢"/>
          </a:pPr>
          <a:endParaRPr lang="pt-PT" dirty="0"/>
        </a:p>
      </dgm:t>
    </dgm:pt>
    <dgm:pt modelId="{852DB9D6-CA5F-4854-A82A-AED301C523DE}" type="parTrans" cxnId="{28B7A590-225F-4631-9A92-1FA0205A8D03}">
      <dgm:prSet/>
      <dgm:spPr/>
      <dgm:t>
        <a:bodyPr/>
        <a:lstStyle/>
        <a:p>
          <a:endParaRPr lang="pt-PT"/>
        </a:p>
      </dgm:t>
    </dgm:pt>
    <dgm:pt modelId="{6231910D-598B-40C6-8E03-1F3AA4FDB125}" type="sibTrans" cxnId="{28B7A590-225F-4631-9A92-1FA0205A8D03}">
      <dgm:prSet/>
      <dgm:spPr/>
      <dgm:t>
        <a:bodyPr/>
        <a:lstStyle/>
        <a:p>
          <a:endParaRPr lang="pt-PT"/>
        </a:p>
      </dgm:t>
    </dgm:pt>
    <dgm:pt modelId="{42535C51-5436-45A4-8073-BB16253A2F74}" type="pres">
      <dgm:prSet presAssocID="{0D263EE1-3D16-4D7A-ABE8-F9819D0F9311}" presName="Name0" presStyleCnt="0">
        <dgm:presLayoutVars>
          <dgm:dir/>
          <dgm:animLvl val="lvl"/>
          <dgm:resizeHandles val="exact"/>
        </dgm:presLayoutVars>
      </dgm:prSet>
      <dgm:spPr/>
    </dgm:pt>
    <dgm:pt modelId="{9B9D8ADD-59EC-4098-99E8-580B19173036}" type="pres">
      <dgm:prSet presAssocID="{CDDDF493-535D-44CE-9AFC-C18846DC3C95}" presName="composite" presStyleCnt="0"/>
      <dgm:spPr/>
    </dgm:pt>
    <dgm:pt modelId="{63A061F3-D612-4139-8FAF-B81288FC343B}" type="pres">
      <dgm:prSet presAssocID="{CDDDF493-535D-44CE-9AFC-C18846DC3C95}" presName="parTx" presStyleLbl="alignNode1" presStyleIdx="0" presStyleCnt="2">
        <dgm:presLayoutVars>
          <dgm:chMax val="0"/>
          <dgm:chPref val="0"/>
          <dgm:bulletEnabled val="1"/>
        </dgm:presLayoutVars>
      </dgm:prSet>
      <dgm:spPr/>
    </dgm:pt>
    <dgm:pt modelId="{D00F4D1C-7E66-48A1-BCFE-86F540767FFC}" type="pres">
      <dgm:prSet presAssocID="{CDDDF493-535D-44CE-9AFC-C18846DC3C95}" presName="desTx" presStyleLbl="alignAccFollowNode1" presStyleIdx="0" presStyleCnt="2">
        <dgm:presLayoutVars>
          <dgm:bulletEnabled val="1"/>
        </dgm:presLayoutVars>
      </dgm:prSet>
      <dgm:spPr/>
    </dgm:pt>
    <dgm:pt modelId="{C61A517B-DE03-42E1-A403-E47C2CEB464D}" type="pres">
      <dgm:prSet presAssocID="{348E48D8-928A-4CCC-9064-BE5DBE698993}" presName="space" presStyleCnt="0"/>
      <dgm:spPr/>
    </dgm:pt>
    <dgm:pt modelId="{8020850F-E24D-44F7-B986-B82818166BC8}" type="pres">
      <dgm:prSet presAssocID="{DEFC3BC7-DBC7-410E-ADFF-2B0716499A01}" presName="composite" presStyleCnt="0"/>
      <dgm:spPr/>
    </dgm:pt>
    <dgm:pt modelId="{2D8379FD-09B3-4411-8770-EA6059270954}" type="pres">
      <dgm:prSet presAssocID="{DEFC3BC7-DBC7-410E-ADFF-2B0716499A01}" presName="parTx" presStyleLbl="alignNode1" presStyleIdx="1" presStyleCnt="2">
        <dgm:presLayoutVars>
          <dgm:chMax val="0"/>
          <dgm:chPref val="0"/>
          <dgm:bulletEnabled val="1"/>
        </dgm:presLayoutVars>
      </dgm:prSet>
      <dgm:spPr/>
    </dgm:pt>
    <dgm:pt modelId="{421D24C7-F4A9-4EAC-861D-D745FBF79202}" type="pres">
      <dgm:prSet presAssocID="{DEFC3BC7-DBC7-410E-ADFF-2B0716499A01}" presName="desTx" presStyleLbl="alignAccFollowNode1" presStyleIdx="1" presStyleCnt="2">
        <dgm:presLayoutVars>
          <dgm:bulletEnabled val="1"/>
        </dgm:presLayoutVars>
      </dgm:prSet>
      <dgm:spPr/>
    </dgm:pt>
  </dgm:ptLst>
  <dgm:cxnLst>
    <dgm:cxn modelId="{11B8F608-E10D-4B7D-A6D1-4FBFDC53E2D2}" type="presOf" srcId="{73201929-9212-4EBC-8642-07E82B5BF957}" destId="{D00F4D1C-7E66-48A1-BCFE-86F540767FFC}" srcOrd="0" destOrd="2" presId="urn:microsoft.com/office/officeart/2005/8/layout/hList1"/>
    <dgm:cxn modelId="{61EA7B16-D60C-4296-81BC-E7507F5DEBC5}" type="presOf" srcId="{DEFC3BC7-DBC7-410E-ADFF-2B0716499A01}" destId="{2D8379FD-09B3-4411-8770-EA6059270954}" srcOrd="0" destOrd="0" presId="urn:microsoft.com/office/officeart/2005/8/layout/hList1"/>
    <dgm:cxn modelId="{92D18D28-1E58-4D10-ACA7-12E6587D3C32}" type="presOf" srcId="{0852BA30-2049-494B-95FE-7277D60E733B}" destId="{421D24C7-F4A9-4EAC-861D-D745FBF79202}" srcOrd="0" destOrd="2" presId="urn:microsoft.com/office/officeart/2005/8/layout/hList1"/>
    <dgm:cxn modelId="{4C94CA2D-23B1-43CF-AE92-CF04F1BE0D29}" srcId="{DEFC3BC7-DBC7-410E-ADFF-2B0716499A01}" destId="{FBA0CBF3-B84E-41E5-97B5-359A069B4B18}" srcOrd="1" destOrd="0" parTransId="{5DD83820-2232-437D-9F9A-19A628EBAC5A}" sibTransId="{0FE17961-B39C-4E11-A36E-83E130A226E3}"/>
    <dgm:cxn modelId="{87E28831-490B-4F74-9C45-BA83AAF016C2}" type="presOf" srcId="{BD804DBB-E096-4009-A11A-80D201FEE487}" destId="{421D24C7-F4A9-4EAC-861D-D745FBF79202}" srcOrd="0" destOrd="0" presId="urn:microsoft.com/office/officeart/2005/8/layout/hList1"/>
    <dgm:cxn modelId="{C6C21A52-167E-4803-A2E1-33E75481715F}" type="presOf" srcId="{CE089F8C-C5C9-4904-B50D-EB123056493C}" destId="{D00F4D1C-7E66-48A1-BCFE-86F540767FFC}" srcOrd="0" destOrd="0" presId="urn:microsoft.com/office/officeart/2005/8/layout/hList1"/>
    <dgm:cxn modelId="{28B7A590-225F-4631-9A92-1FA0205A8D03}" srcId="{CDDDF493-535D-44CE-9AFC-C18846DC3C95}" destId="{73201929-9212-4EBC-8642-07E82B5BF957}" srcOrd="2" destOrd="0" parTransId="{852DB9D6-CA5F-4854-A82A-AED301C523DE}" sibTransId="{6231910D-598B-40C6-8E03-1F3AA4FDB125}"/>
    <dgm:cxn modelId="{A831C190-FDA8-4D74-96E8-9D9098CBED98}" srcId="{DEFC3BC7-DBC7-410E-ADFF-2B0716499A01}" destId="{BD804DBB-E096-4009-A11A-80D201FEE487}" srcOrd="0" destOrd="0" parTransId="{53F61FCC-9F3A-45DD-AC47-40D79475E529}" sibTransId="{3AB461E6-F48B-42FF-A12C-AAC16830A9BD}"/>
    <dgm:cxn modelId="{107F2BA3-3254-433D-95BE-72FB048D4259}" type="presOf" srcId="{FBA0CBF3-B84E-41E5-97B5-359A069B4B18}" destId="{421D24C7-F4A9-4EAC-861D-D745FBF79202}" srcOrd="0" destOrd="1" presId="urn:microsoft.com/office/officeart/2005/8/layout/hList1"/>
    <dgm:cxn modelId="{F689B1AC-8023-4421-8CC0-C118AFB2E4D0}" type="presOf" srcId="{0D263EE1-3D16-4D7A-ABE8-F9819D0F9311}" destId="{42535C51-5436-45A4-8073-BB16253A2F74}" srcOrd="0" destOrd="0" presId="urn:microsoft.com/office/officeart/2005/8/layout/hList1"/>
    <dgm:cxn modelId="{CFBBF0B2-7D62-4956-977E-BE2E682EC935}" type="presOf" srcId="{CDDDF493-535D-44CE-9AFC-C18846DC3C95}" destId="{63A061F3-D612-4139-8FAF-B81288FC343B}" srcOrd="0" destOrd="0" presId="urn:microsoft.com/office/officeart/2005/8/layout/hList1"/>
    <dgm:cxn modelId="{70B5DEBC-13EA-4D7A-BE7B-00610190F813}" srcId="{DEFC3BC7-DBC7-410E-ADFF-2B0716499A01}" destId="{0852BA30-2049-494B-95FE-7277D60E733B}" srcOrd="2" destOrd="0" parTransId="{01AFDAD7-3EE8-40E7-8CF0-2A8E43E8F257}" sibTransId="{3C4DB978-0C97-4764-8E92-F914AABD2B24}"/>
    <dgm:cxn modelId="{0C4DDEBD-6A76-4A82-BD52-B09990FD9E16}" type="presOf" srcId="{BA42342D-CABB-4BEB-B3BE-5A109C31AEBD}" destId="{D00F4D1C-7E66-48A1-BCFE-86F540767FFC}" srcOrd="0" destOrd="1" presId="urn:microsoft.com/office/officeart/2005/8/layout/hList1"/>
    <dgm:cxn modelId="{7CD927CE-7C83-41EA-91EA-F29371247A12}" srcId="{CDDDF493-535D-44CE-9AFC-C18846DC3C95}" destId="{BA42342D-CABB-4BEB-B3BE-5A109C31AEBD}" srcOrd="1" destOrd="0" parTransId="{59CDB16C-C6E9-46BA-A28C-4DC5BBA32768}" sibTransId="{8E3B3C58-FD7F-435E-AA06-BB85A1733DD3}"/>
    <dgm:cxn modelId="{27C06AD9-27C1-4080-963F-B6A49A4B049C}" srcId="{CDDDF493-535D-44CE-9AFC-C18846DC3C95}" destId="{CE089F8C-C5C9-4904-B50D-EB123056493C}" srcOrd="0" destOrd="0" parTransId="{C3CD1203-7E0E-4CA4-99DD-0A7AAB2D1745}" sibTransId="{0238EB3E-F3C8-40B9-B674-B61F0342F8FB}"/>
    <dgm:cxn modelId="{9107B4E9-86D4-4731-BCF3-450D2A259BB7}" srcId="{0D263EE1-3D16-4D7A-ABE8-F9819D0F9311}" destId="{DEFC3BC7-DBC7-410E-ADFF-2B0716499A01}" srcOrd="1" destOrd="0" parTransId="{A65EEE0D-94F1-46D4-BECA-C6C3853CD0FD}" sibTransId="{8A8EC27C-29CD-4013-8561-30264BE8C6E7}"/>
    <dgm:cxn modelId="{31ACC3FB-BF9A-4735-BCDD-1E5114E0802C}" srcId="{0D263EE1-3D16-4D7A-ABE8-F9819D0F9311}" destId="{CDDDF493-535D-44CE-9AFC-C18846DC3C95}" srcOrd="0" destOrd="0" parTransId="{16825F65-51F5-4CE5-A464-E40BEFF07411}" sibTransId="{348E48D8-928A-4CCC-9064-BE5DBE698993}"/>
    <dgm:cxn modelId="{2482079C-690D-4A93-8D1E-5428CC8B4E3E}" type="presParOf" srcId="{42535C51-5436-45A4-8073-BB16253A2F74}" destId="{9B9D8ADD-59EC-4098-99E8-580B19173036}" srcOrd="0" destOrd="0" presId="urn:microsoft.com/office/officeart/2005/8/layout/hList1"/>
    <dgm:cxn modelId="{C1230051-EF0A-4EA4-8CD9-9A04A398C18C}" type="presParOf" srcId="{9B9D8ADD-59EC-4098-99E8-580B19173036}" destId="{63A061F3-D612-4139-8FAF-B81288FC343B}" srcOrd="0" destOrd="0" presId="urn:microsoft.com/office/officeart/2005/8/layout/hList1"/>
    <dgm:cxn modelId="{FBB69B52-943A-42B7-AC03-F4DE9FF4728E}" type="presParOf" srcId="{9B9D8ADD-59EC-4098-99E8-580B19173036}" destId="{D00F4D1C-7E66-48A1-BCFE-86F540767FFC}" srcOrd="1" destOrd="0" presId="urn:microsoft.com/office/officeart/2005/8/layout/hList1"/>
    <dgm:cxn modelId="{C3A3F94D-69B7-452A-87BD-EFD06C7DF4C8}" type="presParOf" srcId="{42535C51-5436-45A4-8073-BB16253A2F74}" destId="{C61A517B-DE03-42E1-A403-E47C2CEB464D}" srcOrd="1" destOrd="0" presId="urn:microsoft.com/office/officeart/2005/8/layout/hList1"/>
    <dgm:cxn modelId="{76E1CEA9-C324-4B10-AA57-C552A3A248F1}" type="presParOf" srcId="{42535C51-5436-45A4-8073-BB16253A2F74}" destId="{8020850F-E24D-44F7-B986-B82818166BC8}" srcOrd="2" destOrd="0" presId="urn:microsoft.com/office/officeart/2005/8/layout/hList1"/>
    <dgm:cxn modelId="{2A861C66-A510-4CEE-AAE4-38B22EEB7E17}" type="presParOf" srcId="{8020850F-E24D-44F7-B986-B82818166BC8}" destId="{2D8379FD-09B3-4411-8770-EA6059270954}" srcOrd="0" destOrd="0" presId="urn:microsoft.com/office/officeart/2005/8/layout/hList1"/>
    <dgm:cxn modelId="{E4251CB0-3CFA-4C30-B4E9-11D414FA58D0}" type="presParOf" srcId="{8020850F-E24D-44F7-B986-B82818166BC8}" destId="{421D24C7-F4A9-4EAC-861D-D745FBF79202}"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5174348-4093-4E41-9768-153A7CD8A5DB}" type="doc">
      <dgm:prSet loTypeId="urn:microsoft.com/office/officeart/2005/8/layout/chevron1" loCatId="process" qsTypeId="urn:microsoft.com/office/officeart/2005/8/quickstyle/3d1" qsCatId="3D" csTypeId="urn:microsoft.com/office/officeart/2005/8/colors/accent1_1" csCatId="accent1" phldr="1"/>
      <dgm:spPr/>
    </dgm:pt>
    <dgm:pt modelId="{A828CD93-A475-48A4-8485-82C3BDFB6FD0}">
      <dgm:prSet phldrT="[Texto]">
        <dgm:style>
          <a:lnRef idx="0">
            <a:schemeClr val="accent5"/>
          </a:lnRef>
          <a:fillRef idx="3">
            <a:schemeClr val="accent5"/>
          </a:fillRef>
          <a:effectRef idx="3">
            <a:schemeClr val="accent5"/>
          </a:effectRef>
          <a:fontRef idx="minor">
            <a:schemeClr val="lt1"/>
          </a:fontRef>
        </dgm:style>
      </dgm:prSet>
      <dgm:spPr/>
      <dgm:t>
        <a:bodyPr/>
        <a:lstStyle/>
        <a:p>
          <a:r>
            <a:rPr lang="pt-PT" dirty="0" err="1"/>
            <a:t>Introduction</a:t>
          </a:r>
          <a:endParaRPr lang="pt-PT" dirty="0"/>
        </a:p>
      </dgm:t>
    </dgm:pt>
    <dgm:pt modelId="{8178FC3E-682F-4EE8-9A9B-B5B7CAB8954D}" type="parTrans" cxnId="{9604849D-63D5-4D7E-80CC-73870296D269}">
      <dgm:prSet/>
      <dgm:spPr/>
      <dgm:t>
        <a:bodyPr/>
        <a:lstStyle/>
        <a:p>
          <a:endParaRPr lang="pt-PT"/>
        </a:p>
      </dgm:t>
    </dgm:pt>
    <dgm:pt modelId="{708ABC6B-3D75-4618-96F9-83C5C0C61285}" type="sibTrans" cxnId="{9604849D-63D5-4D7E-80CC-73870296D269}">
      <dgm:prSet/>
      <dgm:spPr/>
      <dgm:t>
        <a:bodyPr/>
        <a:lstStyle/>
        <a:p>
          <a:endParaRPr lang="pt-PT"/>
        </a:p>
      </dgm:t>
    </dgm:pt>
    <dgm:pt modelId="{02E4990D-6AEA-4152-B5C9-40A039B7F4B7}">
      <dgm:prSet phldrT="[Texto]"/>
      <dgm:spPr/>
      <dgm:t>
        <a:bodyPr/>
        <a:lstStyle/>
        <a:p>
          <a:r>
            <a:rPr lang="pt-PT" dirty="0" err="1"/>
            <a:t>Objectives</a:t>
          </a:r>
          <a:endParaRPr lang="pt-PT" dirty="0"/>
        </a:p>
      </dgm:t>
    </dgm:pt>
    <dgm:pt modelId="{ED7E42BB-1224-4BEB-99C2-79AED53F02AD}" type="parTrans" cxnId="{F4C584F6-34B9-45CC-B20E-0D2688116A78}">
      <dgm:prSet/>
      <dgm:spPr/>
      <dgm:t>
        <a:bodyPr/>
        <a:lstStyle/>
        <a:p>
          <a:endParaRPr lang="pt-PT"/>
        </a:p>
      </dgm:t>
    </dgm:pt>
    <dgm:pt modelId="{9E799568-BAD6-42A7-81A8-2458812AA754}" type="sibTrans" cxnId="{F4C584F6-34B9-45CC-B20E-0D2688116A78}">
      <dgm:prSet/>
      <dgm:spPr/>
      <dgm:t>
        <a:bodyPr/>
        <a:lstStyle/>
        <a:p>
          <a:endParaRPr lang="pt-PT"/>
        </a:p>
      </dgm:t>
    </dgm:pt>
    <dgm:pt modelId="{18E70E60-B6DF-4CF1-9D94-B7EEE472DC5B}">
      <dgm:prSet phldrT="[Texto]"/>
      <dgm:spPr/>
      <dgm:t>
        <a:bodyPr/>
        <a:lstStyle/>
        <a:p>
          <a:r>
            <a:rPr lang="pt-PT" dirty="0"/>
            <a:t>Material </a:t>
          </a:r>
          <a:r>
            <a:rPr lang="pt-PT" dirty="0" err="1"/>
            <a:t>and</a:t>
          </a:r>
          <a:r>
            <a:rPr lang="pt-PT" dirty="0"/>
            <a:t> </a:t>
          </a:r>
          <a:r>
            <a:rPr lang="pt-PT" dirty="0" err="1"/>
            <a:t>methods</a:t>
          </a:r>
          <a:endParaRPr lang="pt-PT" dirty="0"/>
        </a:p>
      </dgm:t>
    </dgm:pt>
    <dgm:pt modelId="{028FA6A4-9312-450C-94D5-103CDCEB1EF5}" type="parTrans" cxnId="{A3ABF29E-CDBB-4EBC-9F85-AF1FE2C51438}">
      <dgm:prSet/>
      <dgm:spPr/>
      <dgm:t>
        <a:bodyPr/>
        <a:lstStyle/>
        <a:p>
          <a:endParaRPr lang="pt-PT"/>
        </a:p>
      </dgm:t>
    </dgm:pt>
    <dgm:pt modelId="{FD73E829-2368-42FB-A630-A31DC7389A4E}" type="sibTrans" cxnId="{A3ABF29E-CDBB-4EBC-9F85-AF1FE2C51438}">
      <dgm:prSet/>
      <dgm:spPr/>
      <dgm:t>
        <a:bodyPr/>
        <a:lstStyle/>
        <a:p>
          <a:endParaRPr lang="pt-PT"/>
        </a:p>
      </dgm:t>
    </dgm:pt>
    <dgm:pt modelId="{7FD3EFCA-8436-43F2-AB5C-B0455D994EC1}">
      <dgm:prSet phldrT="[Texto]"/>
      <dgm:spPr/>
      <dgm:t>
        <a:bodyPr/>
        <a:lstStyle/>
        <a:p>
          <a:r>
            <a:rPr lang="pt-PT" dirty="0" err="1"/>
            <a:t>Results</a:t>
          </a:r>
          <a:r>
            <a:rPr lang="pt-PT" dirty="0"/>
            <a:t> </a:t>
          </a:r>
          <a:r>
            <a:rPr lang="pt-PT" dirty="0" err="1"/>
            <a:t>and</a:t>
          </a:r>
          <a:r>
            <a:rPr lang="pt-PT" dirty="0"/>
            <a:t> </a:t>
          </a:r>
          <a:r>
            <a:rPr lang="pt-PT" dirty="0" err="1"/>
            <a:t>discussion</a:t>
          </a:r>
          <a:endParaRPr lang="pt-PT" dirty="0"/>
        </a:p>
      </dgm:t>
    </dgm:pt>
    <dgm:pt modelId="{60F49C4A-B370-4C1B-B227-979B9F3FC94D}" type="parTrans" cxnId="{D93E5F04-88C0-4F44-8858-FA2F0D99A899}">
      <dgm:prSet/>
      <dgm:spPr/>
      <dgm:t>
        <a:bodyPr/>
        <a:lstStyle/>
        <a:p>
          <a:endParaRPr lang="pt-PT"/>
        </a:p>
      </dgm:t>
    </dgm:pt>
    <dgm:pt modelId="{DFB22A40-4E04-47DA-8368-8398F1CE8D7B}" type="sibTrans" cxnId="{D93E5F04-88C0-4F44-8858-FA2F0D99A899}">
      <dgm:prSet/>
      <dgm:spPr/>
      <dgm:t>
        <a:bodyPr/>
        <a:lstStyle/>
        <a:p>
          <a:endParaRPr lang="pt-PT"/>
        </a:p>
      </dgm:t>
    </dgm:pt>
    <dgm:pt modelId="{57558729-E2D4-449C-9B3C-DB021E6E8DBD}">
      <dgm:prSet phldrT="[Texto]"/>
      <dgm:spPr/>
      <dgm:t>
        <a:bodyPr/>
        <a:lstStyle/>
        <a:p>
          <a:r>
            <a:rPr lang="pt-PT" dirty="0" err="1"/>
            <a:t>Conclusions</a:t>
          </a:r>
          <a:endParaRPr lang="pt-PT" dirty="0"/>
        </a:p>
      </dgm:t>
    </dgm:pt>
    <dgm:pt modelId="{AFAD68BE-AEF3-43CB-A028-D50AE85BF254}" type="parTrans" cxnId="{A956866B-A2C9-4077-898D-9C8AB1C5FB51}">
      <dgm:prSet/>
      <dgm:spPr/>
      <dgm:t>
        <a:bodyPr/>
        <a:lstStyle/>
        <a:p>
          <a:endParaRPr lang="pt-PT"/>
        </a:p>
      </dgm:t>
    </dgm:pt>
    <dgm:pt modelId="{F446446C-A6D2-43DB-916F-A81EDDBBE963}" type="sibTrans" cxnId="{A956866B-A2C9-4077-898D-9C8AB1C5FB51}">
      <dgm:prSet/>
      <dgm:spPr/>
      <dgm:t>
        <a:bodyPr/>
        <a:lstStyle/>
        <a:p>
          <a:endParaRPr lang="pt-PT"/>
        </a:p>
      </dgm:t>
    </dgm:pt>
    <dgm:pt modelId="{8F22D725-4752-45E9-97C3-79BFB195D8FC}" type="pres">
      <dgm:prSet presAssocID="{D5174348-4093-4E41-9768-153A7CD8A5DB}" presName="Name0" presStyleCnt="0">
        <dgm:presLayoutVars>
          <dgm:dir/>
          <dgm:animLvl val="lvl"/>
          <dgm:resizeHandles val="exact"/>
        </dgm:presLayoutVars>
      </dgm:prSet>
      <dgm:spPr/>
    </dgm:pt>
    <dgm:pt modelId="{C4656598-ECE6-435E-BE29-74DC87473083}" type="pres">
      <dgm:prSet presAssocID="{A828CD93-A475-48A4-8485-82C3BDFB6FD0}" presName="parTxOnly" presStyleLbl="node1" presStyleIdx="0" presStyleCnt="5">
        <dgm:presLayoutVars>
          <dgm:chMax val="0"/>
          <dgm:chPref val="0"/>
          <dgm:bulletEnabled val="1"/>
        </dgm:presLayoutVars>
      </dgm:prSet>
      <dgm:spPr/>
    </dgm:pt>
    <dgm:pt modelId="{9E175703-88C9-4BED-8C94-409079FE06AA}" type="pres">
      <dgm:prSet presAssocID="{708ABC6B-3D75-4618-96F9-83C5C0C61285}" presName="parTxOnlySpace" presStyleCnt="0"/>
      <dgm:spPr/>
    </dgm:pt>
    <dgm:pt modelId="{C744C04B-6E33-4C2A-BF18-E0B4D74BBB7C}" type="pres">
      <dgm:prSet presAssocID="{02E4990D-6AEA-4152-B5C9-40A039B7F4B7}" presName="parTxOnly" presStyleLbl="node1" presStyleIdx="1" presStyleCnt="5">
        <dgm:presLayoutVars>
          <dgm:chMax val="0"/>
          <dgm:chPref val="0"/>
          <dgm:bulletEnabled val="1"/>
        </dgm:presLayoutVars>
      </dgm:prSet>
      <dgm:spPr/>
    </dgm:pt>
    <dgm:pt modelId="{0FE46D0D-362E-4553-902A-4EA6AFECEF32}" type="pres">
      <dgm:prSet presAssocID="{9E799568-BAD6-42A7-81A8-2458812AA754}" presName="parTxOnlySpace" presStyleCnt="0"/>
      <dgm:spPr/>
    </dgm:pt>
    <dgm:pt modelId="{FC045CA5-0A20-462E-99F4-37B5732F4C8D}" type="pres">
      <dgm:prSet presAssocID="{18E70E60-B6DF-4CF1-9D94-B7EEE472DC5B}" presName="parTxOnly" presStyleLbl="node1" presStyleIdx="2" presStyleCnt="5">
        <dgm:presLayoutVars>
          <dgm:chMax val="0"/>
          <dgm:chPref val="0"/>
          <dgm:bulletEnabled val="1"/>
        </dgm:presLayoutVars>
      </dgm:prSet>
      <dgm:spPr/>
    </dgm:pt>
    <dgm:pt modelId="{010E96F8-F134-4CD6-AFCE-3C68A77C546F}" type="pres">
      <dgm:prSet presAssocID="{FD73E829-2368-42FB-A630-A31DC7389A4E}" presName="parTxOnlySpace" presStyleCnt="0"/>
      <dgm:spPr/>
    </dgm:pt>
    <dgm:pt modelId="{3D9F8193-A756-4D2D-B26F-05E5B2E4BA5B}" type="pres">
      <dgm:prSet presAssocID="{7FD3EFCA-8436-43F2-AB5C-B0455D994EC1}" presName="parTxOnly" presStyleLbl="node1" presStyleIdx="3" presStyleCnt="5">
        <dgm:presLayoutVars>
          <dgm:chMax val="0"/>
          <dgm:chPref val="0"/>
          <dgm:bulletEnabled val="1"/>
        </dgm:presLayoutVars>
      </dgm:prSet>
      <dgm:spPr/>
    </dgm:pt>
    <dgm:pt modelId="{0E9F081E-597C-4CD6-AE38-EA5125D593C1}" type="pres">
      <dgm:prSet presAssocID="{DFB22A40-4E04-47DA-8368-8398F1CE8D7B}" presName="parTxOnlySpace" presStyleCnt="0"/>
      <dgm:spPr/>
    </dgm:pt>
    <dgm:pt modelId="{76FBEF0C-7FE0-48D3-98DB-765FDC845CF0}" type="pres">
      <dgm:prSet presAssocID="{57558729-E2D4-449C-9B3C-DB021E6E8DBD}" presName="parTxOnly" presStyleLbl="node1" presStyleIdx="4" presStyleCnt="5" custLinFactNeighborX="1124">
        <dgm:presLayoutVars>
          <dgm:chMax val="0"/>
          <dgm:chPref val="0"/>
          <dgm:bulletEnabled val="1"/>
        </dgm:presLayoutVars>
      </dgm:prSet>
      <dgm:spPr/>
    </dgm:pt>
  </dgm:ptLst>
  <dgm:cxnLst>
    <dgm:cxn modelId="{D93E5F04-88C0-4F44-8858-FA2F0D99A899}" srcId="{D5174348-4093-4E41-9768-153A7CD8A5DB}" destId="{7FD3EFCA-8436-43F2-AB5C-B0455D994EC1}" srcOrd="3" destOrd="0" parTransId="{60F49C4A-B370-4C1B-B227-979B9F3FC94D}" sibTransId="{DFB22A40-4E04-47DA-8368-8398F1CE8D7B}"/>
    <dgm:cxn modelId="{A956866B-A2C9-4077-898D-9C8AB1C5FB51}" srcId="{D5174348-4093-4E41-9768-153A7CD8A5DB}" destId="{57558729-E2D4-449C-9B3C-DB021E6E8DBD}" srcOrd="4" destOrd="0" parTransId="{AFAD68BE-AEF3-43CB-A028-D50AE85BF254}" sibTransId="{F446446C-A6D2-43DB-916F-A81EDDBBE963}"/>
    <dgm:cxn modelId="{9184F353-C4DC-4C0B-8008-396DA4620776}" type="presOf" srcId="{02E4990D-6AEA-4152-B5C9-40A039B7F4B7}" destId="{C744C04B-6E33-4C2A-BF18-E0B4D74BBB7C}" srcOrd="0" destOrd="0" presId="urn:microsoft.com/office/officeart/2005/8/layout/chevron1"/>
    <dgm:cxn modelId="{F2952357-7C69-4A56-B908-86B050D72420}" type="presOf" srcId="{D5174348-4093-4E41-9768-153A7CD8A5DB}" destId="{8F22D725-4752-45E9-97C3-79BFB195D8FC}" srcOrd="0" destOrd="0" presId="urn:microsoft.com/office/officeart/2005/8/layout/chevron1"/>
    <dgm:cxn modelId="{86007C7D-7EA3-4469-9E16-9F6E36E02D73}" type="presOf" srcId="{7FD3EFCA-8436-43F2-AB5C-B0455D994EC1}" destId="{3D9F8193-A756-4D2D-B26F-05E5B2E4BA5B}" srcOrd="0" destOrd="0" presId="urn:microsoft.com/office/officeart/2005/8/layout/chevron1"/>
    <dgm:cxn modelId="{9604849D-63D5-4D7E-80CC-73870296D269}" srcId="{D5174348-4093-4E41-9768-153A7CD8A5DB}" destId="{A828CD93-A475-48A4-8485-82C3BDFB6FD0}" srcOrd="0" destOrd="0" parTransId="{8178FC3E-682F-4EE8-9A9B-B5B7CAB8954D}" sibTransId="{708ABC6B-3D75-4618-96F9-83C5C0C61285}"/>
    <dgm:cxn modelId="{A3ABF29E-CDBB-4EBC-9F85-AF1FE2C51438}" srcId="{D5174348-4093-4E41-9768-153A7CD8A5DB}" destId="{18E70E60-B6DF-4CF1-9D94-B7EEE472DC5B}" srcOrd="2" destOrd="0" parTransId="{028FA6A4-9312-450C-94D5-103CDCEB1EF5}" sibTransId="{FD73E829-2368-42FB-A630-A31DC7389A4E}"/>
    <dgm:cxn modelId="{D4E6449F-CD6D-425E-8CD9-77E4B9947470}" type="presOf" srcId="{18E70E60-B6DF-4CF1-9D94-B7EEE472DC5B}" destId="{FC045CA5-0A20-462E-99F4-37B5732F4C8D}" srcOrd="0" destOrd="0" presId="urn:microsoft.com/office/officeart/2005/8/layout/chevron1"/>
    <dgm:cxn modelId="{A21039C2-4B93-4709-925B-D435FDEC00A2}" type="presOf" srcId="{A828CD93-A475-48A4-8485-82C3BDFB6FD0}" destId="{C4656598-ECE6-435E-BE29-74DC87473083}" srcOrd="0" destOrd="0" presId="urn:microsoft.com/office/officeart/2005/8/layout/chevron1"/>
    <dgm:cxn modelId="{F4C584F6-34B9-45CC-B20E-0D2688116A78}" srcId="{D5174348-4093-4E41-9768-153A7CD8A5DB}" destId="{02E4990D-6AEA-4152-B5C9-40A039B7F4B7}" srcOrd="1" destOrd="0" parTransId="{ED7E42BB-1224-4BEB-99C2-79AED53F02AD}" sibTransId="{9E799568-BAD6-42A7-81A8-2458812AA754}"/>
    <dgm:cxn modelId="{011FF5FA-ED2D-4A75-8CEB-46EC041452D8}" type="presOf" srcId="{57558729-E2D4-449C-9B3C-DB021E6E8DBD}" destId="{76FBEF0C-7FE0-48D3-98DB-765FDC845CF0}" srcOrd="0" destOrd="0" presId="urn:microsoft.com/office/officeart/2005/8/layout/chevron1"/>
    <dgm:cxn modelId="{BBBA6DA5-2066-4A07-B321-0617BC501C2A}" type="presParOf" srcId="{8F22D725-4752-45E9-97C3-79BFB195D8FC}" destId="{C4656598-ECE6-435E-BE29-74DC87473083}" srcOrd="0" destOrd="0" presId="urn:microsoft.com/office/officeart/2005/8/layout/chevron1"/>
    <dgm:cxn modelId="{BBC0F854-05B7-40BC-9D41-2508507DD06F}" type="presParOf" srcId="{8F22D725-4752-45E9-97C3-79BFB195D8FC}" destId="{9E175703-88C9-4BED-8C94-409079FE06AA}" srcOrd="1" destOrd="0" presId="urn:microsoft.com/office/officeart/2005/8/layout/chevron1"/>
    <dgm:cxn modelId="{858B6452-546A-441D-9E03-7F56B2BF045F}" type="presParOf" srcId="{8F22D725-4752-45E9-97C3-79BFB195D8FC}" destId="{C744C04B-6E33-4C2A-BF18-E0B4D74BBB7C}" srcOrd="2" destOrd="0" presId="urn:microsoft.com/office/officeart/2005/8/layout/chevron1"/>
    <dgm:cxn modelId="{6CE7FAD8-3BE6-470B-B4EA-F3D9B558F7AA}" type="presParOf" srcId="{8F22D725-4752-45E9-97C3-79BFB195D8FC}" destId="{0FE46D0D-362E-4553-902A-4EA6AFECEF32}" srcOrd="3" destOrd="0" presId="urn:microsoft.com/office/officeart/2005/8/layout/chevron1"/>
    <dgm:cxn modelId="{E8524AC5-00F9-4309-B73F-647F52026CD4}" type="presParOf" srcId="{8F22D725-4752-45E9-97C3-79BFB195D8FC}" destId="{FC045CA5-0A20-462E-99F4-37B5732F4C8D}" srcOrd="4" destOrd="0" presId="urn:microsoft.com/office/officeart/2005/8/layout/chevron1"/>
    <dgm:cxn modelId="{D85EB3F7-C134-4CEC-8DFD-0EB185A5BE3D}" type="presParOf" srcId="{8F22D725-4752-45E9-97C3-79BFB195D8FC}" destId="{010E96F8-F134-4CD6-AFCE-3C68A77C546F}" srcOrd="5" destOrd="0" presId="urn:microsoft.com/office/officeart/2005/8/layout/chevron1"/>
    <dgm:cxn modelId="{30F687FF-616A-4EC4-8E40-94CBCAD523BD}" type="presParOf" srcId="{8F22D725-4752-45E9-97C3-79BFB195D8FC}" destId="{3D9F8193-A756-4D2D-B26F-05E5B2E4BA5B}" srcOrd="6" destOrd="0" presId="urn:microsoft.com/office/officeart/2005/8/layout/chevron1"/>
    <dgm:cxn modelId="{C6B4018F-92F7-47AE-9BE5-072D1C0C3CF3}" type="presParOf" srcId="{8F22D725-4752-45E9-97C3-79BFB195D8FC}" destId="{0E9F081E-597C-4CD6-AE38-EA5125D593C1}" srcOrd="7" destOrd="0" presId="urn:microsoft.com/office/officeart/2005/8/layout/chevron1"/>
    <dgm:cxn modelId="{496CF8B6-3D6B-48A0-8E64-7F89417342F7}" type="presParOf" srcId="{8F22D725-4752-45E9-97C3-79BFB195D8FC}" destId="{76FBEF0C-7FE0-48D3-98DB-765FDC845CF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174348-4093-4E41-9768-153A7CD8A5DB}" type="doc">
      <dgm:prSet loTypeId="urn:microsoft.com/office/officeart/2005/8/layout/chevron1" loCatId="process" qsTypeId="urn:microsoft.com/office/officeart/2005/8/quickstyle/3d1" qsCatId="3D" csTypeId="urn:microsoft.com/office/officeart/2005/8/colors/accent1_1" csCatId="accent1" phldr="1"/>
      <dgm:spPr/>
    </dgm:pt>
    <dgm:pt modelId="{A828CD93-A475-48A4-8485-82C3BDFB6FD0}">
      <dgm:prSet phldrT="[Texto]">
        <dgm:style>
          <a:lnRef idx="0">
            <a:schemeClr val="accent5"/>
          </a:lnRef>
          <a:fillRef idx="3">
            <a:schemeClr val="accent5"/>
          </a:fillRef>
          <a:effectRef idx="3">
            <a:schemeClr val="accent5"/>
          </a:effectRef>
          <a:fontRef idx="minor">
            <a:schemeClr val="lt1"/>
          </a:fontRef>
        </dgm:style>
      </dgm:prSet>
      <dgm:spPr/>
      <dgm:t>
        <a:bodyPr/>
        <a:lstStyle/>
        <a:p>
          <a:r>
            <a:rPr lang="pt-PT" dirty="0" err="1"/>
            <a:t>Introduction</a:t>
          </a:r>
          <a:endParaRPr lang="pt-PT" dirty="0"/>
        </a:p>
      </dgm:t>
    </dgm:pt>
    <dgm:pt modelId="{8178FC3E-682F-4EE8-9A9B-B5B7CAB8954D}" type="parTrans" cxnId="{9604849D-63D5-4D7E-80CC-73870296D269}">
      <dgm:prSet/>
      <dgm:spPr/>
      <dgm:t>
        <a:bodyPr/>
        <a:lstStyle/>
        <a:p>
          <a:endParaRPr lang="pt-PT"/>
        </a:p>
      </dgm:t>
    </dgm:pt>
    <dgm:pt modelId="{708ABC6B-3D75-4618-96F9-83C5C0C61285}" type="sibTrans" cxnId="{9604849D-63D5-4D7E-80CC-73870296D269}">
      <dgm:prSet/>
      <dgm:spPr/>
      <dgm:t>
        <a:bodyPr/>
        <a:lstStyle/>
        <a:p>
          <a:endParaRPr lang="pt-PT"/>
        </a:p>
      </dgm:t>
    </dgm:pt>
    <dgm:pt modelId="{02E4990D-6AEA-4152-B5C9-40A039B7F4B7}">
      <dgm:prSet phldrT="[Texto]"/>
      <dgm:spPr/>
      <dgm:t>
        <a:bodyPr/>
        <a:lstStyle/>
        <a:p>
          <a:r>
            <a:rPr lang="pt-PT" dirty="0" err="1"/>
            <a:t>Objectives</a:t>
          </a:r>
          <a:endParaRPr lang="pt-PT" dirty="0"/>
        </a:p>
      </dgm:t>
    </dgm:pt>
    <dgm:pt modelId="{ED7E42BB-1224-4BEB-99C2-79AED53F02AD}" type="parTrans" cxnId="{F4C584F6-34B9-45CC-B20E-0D2688116A78}">
      <dgm:prSet/>
      <dgm:spPr/>
      <dgm:t>
        <a:bodyPr/>
        <a:lstStyle/>
        <a:p>
          <a:endParaRPr lang="pt-PT"/>
        </a:p>
      </dgm:t>
    </dgm:pt>
    <dgm:pt modelId="{9E799568-BAD6-42A7-81A8-2458812AA754}" type="sibTrans" cxnId="{F4C584F6-34B9-45CC-B20E-0D2688116A78}">
      <dgm:prSet/>
      <dgm:spPr/>
      <dgm:t>
        <a:bodyPr/>
        <a:lstStyle/>
        <a:p>
          <a:endParaRPr lang="pt-PT"/>
        </a:p>
      </dgm:t>
    </dgm:pt>
    <dgm:pt modelId="{18E70E60-B6DF-4CF1-9D94-B7EEE472DC5B}">
      <dgm:prSet phldrT="[Texto]"/>
      <dgm:spPr/>
      <dgm:t>
        <a:bodyPr/>
        <a:lstStyle/>
        <a:p>
          <a:r>
            <a:rPr lang="pt-PT" dirty="0"/>
            <a:t>Material </a:t>
          </a:r>
          <a:r>
            <a:rPr lang="pt-PT" dirty="0" err="1"/>
            <a:t>and</a:t>
          </a:r>
          <a:r>
            <a:rPr lang="pt-PT" dirty="0"/>
            <a:t> </a:t>
          </a:r>
          <a:r>
            <a:rPr lang="pt-PT" dirty="0" err="1"/>
            <a:t>methods</a:t>
          </a:r>
          <a:endParaRPr lang="pt-PT" dirty="0"/>
        </a:p>
      </dgm:t>
    </dgm:pt>
    <dgm:pt modelId="{028FA6A4-9312-450C-94D5-103CDCEB1EF5}" type="parTrans" cxnId="{A3ABF29E-CDBB-4EBC-9F85-AF1FE2C51438}">
      <dgm:prSet/>
      <dgm:spPr/>
      <dgm:t>
        <a:bodyPr/>
        <a:lstStyle/>
        <a:p>
          <a:endParaRPr lang="pt-PT"/>
        </a:p>
      </dgm:t>
    </dgm:pt>
    <dgm:pt modelId="{FD73E829-2368-42FB-A630-A31DC7389A4E}" type="sibTrans" cxnId="{A3ABF29E-CDBB-4EBC-9F85-AF1FE2C51438}">
      <dgm:prSet/>
      <dgm:spPr/>
      <dgm:t>
        <a:bodyPr/>
        <a:lstStyle/>
        <a:p>
          <a:endParaRPr lang="pt-PT"/>
        </a:p>
      </dgm:t>
    </dgm:pt>
    <dgm:pt modelId="{7FD3EFCA-8436-43F2-AB5C-B0455D994EC1}">
      <dgm:prSet phldrT="[Texto]"/>
      <dgm:spPr/>
      <dgm:t>
        <a:bodyPr/>
        <a:lstStyle/>
        <a:p>
          <a:r>
            <a:rPr lang="pt-PT" dirty="0" err="1"/>
            <a:t>Results</a:t>
          </a:r>
          <a:r>
            <a:rPr lang="pt-PT" dirty="0"/>
            <a:t> </a:t>
          </a:r>
          <a:r>
            <a:rPr lang="pt-PT" dirty="0" err="1"/>
            <a:t>and</a:t>
          </a:r>
          <a:r>
            <a:rPr lang="pt-PT" dirty="0"/>
            <a:t> </a:t>
          </a:r>
          <a:r>
            <a:rPr lang="pt-PT" dirty="0" err="1"/>
            <a:t>discussion</a:t>
          </a:r>
          <a:endParaRPr lang="pt-PT" dirty="0"/>
        </a:p>
      </dgm:t>
    </dgm:pt>
    <dgm:pt modelId="{60F49C4A-B370-4C1B-B227-979B9F3FC94D}" type="parTrans" cxnId="{D93E5F04-88C0-4F44-8858-FA2F0D99A899}">
      <dgm:prSet/>
      <dgm:spPr/>
      <dgm:t>
        <a:bodyPr/>
        <a:lstStyle/>
        <a:p>
          <a:endParaRPr lang="pt-PT"/>
        </a:p>
      </dgm:t>
    </dgm:pt>
    <dgm:pt modelId="{DFB22A40-4E04-47DA-8368-8398F1CE8D7B}" type="sibTrans" cxnId="{D93E5F04-88C0-4F44-8858-FA2F0D99A899}">
      <dgm:prSet/>
      <dgm:spPr/>
      <dgm:t>
        <a:bodyPr/>
        <a:lstStyle/>
        <a:p>
          <a:endParaRPr lang="pt-PT"/>
        </a:p>
      </dgm:t>
    </dgm:pt>
    <dgm:pt modelId="{57558729-E2D4-449C-9B3C-DB021E6E8DBD}">
      <dgm:prSet phldrT="[Texto]"/>
      <dgm:spPr/>
      <dgm:t>
        <a:bodyPr/>
        <a:lstStyle/>
        <a:p>
          <a:r>
            <a:rPr lang="pt-PT" dirty="0" err="1"/>
            <a:t>Conclusions</a:t>
          </a:r>
          <a:endParaRPr lang="pt-PT" dirty="0"/>
        </a:p>
      </dgm:t>
    </dgm:pt>
    <dgm:pt modelId="{AFAD68BE-AEF3-43CB-A028-D50AE85BF254}" type="parTrans" cxnId="{A956866B-A2C9-4077-898D-9C8AB1C5FB51}">
      <dgm:prSet/>
      <dgm:spPr/>
      <dgm:t>
        <a:bodyPr/>
        <a:lstStyle/>
        <a:p>
          <a:endParaRPr lang="pt-PT"/>
        </a:p>
      </dgm:t>
    </dgm:pt>
    <dgm:pt modelId="{F446446C-A6D2-43DB-916F-A81EDDBBE963}" type="sibTrans" cxnId="{A956866B-A2C9-4077-898D-9C8AB1C5FB51}">
      <dgm:prSet/>
      <dgm:spPr/>
      <dgm:t>
        <a:bodyPr/>
        <a:lstStyle/>
        <a:p>
          <a:endParaRPr lang="pt-PT"/>
        </a:p>
      </dgm:t>
    </dgm:pt>
    <dgm:pt modelId="{8F22D725-4752-45E9-97C3-79BFB195D8FC}" type="pres">
      <dgm:prSet presAssocID="{D5174348-4093-4E41-9768-153A7CD8A5DB}" presName="Name0" presStyleCnt="0">
        <dgm:presLayoutVars>
          <dgm:dir/>
          <dgm:animLvl val="lvl"/>
          <dgm:resizeHandles val="exact"/>
        </dgm:presLayoutVars>
      </dgm:prSet>
      <dgm:spPr/>
    </dgm:pt>
    <dgm:pt modelId="{C4656598-ECE6-435E-BE29-74DC87473083}" type="pres">
      <dgm:prSet presAssocID="{A828CD93-A475-48A4-8485-82C3BDFB6FD0}" presName="parTxOnly" presStyleLbl="node1" presStyleIdx="0" presStyleCnt="5">
        <dgm:presLayoutVars>
          <dgm:chMax val="0"/>
          <dgm:chPref val="0"/>
          <dgm:bulletEnabled val="1"/>
        </dgm:presLayoutVars>
      </dgm:prSet>
      <dgm:spPr/>
    </dgm:pt>
    <dgm:pt modelId="{9E175703-88C9-4BED-8C94-409079FE06AA}" type="pres">
      <dgm:prSet presAssocID="{708ABC6B-3D75-4618-96F9-83C5C0C61285}" presName="parTxOnlySpace" presStyleCnt="0"/>
      <dgm:spPr/>
    </dgm:pt>
    <dgm:pt modelId="{C744C04B-6E33-4C2A-BF18-E0B4D74BBB7C}" type="pres">
      <dgm:prSet presAssocID="{02E4990D-6AEA-4152-B5C9-40A039B7F4B7}" presName="parTxOnly" presStyleLbl="node1" presStyleIdx="1" presStyleCnt="5">
        <dgm:presLayoutVars>
          <dgm:chMax val="0"/>
          <dgm:chPref val="0"/>
          <dgm:bulletEnabled val="1"/>
        </dgm:presLayoutVars>
      </dgm:prSet>
      <dgm:spPr/>
    </dgm:pt>
    <dgm:pt modelId="{0FE46D0D-362E-4553-902A-4EA6AFECEF32}" type="pres">
      <dgm:prSet presAssocID="{9E799568-BAD6-42A7-81A8-2458812AA754}" presName="parTxOnlySpace" presStyleCnt="0"/>
      <dgm:spPr/>
    </dgm:pt>
    <dgm:pt modelId="{FC045CA5-0A20-462E-99F4-37B5732F4C8D}" type="pres">
      <dgm:prSet presAssocID="{18E70E60-B6DF-4CF1-9D94-B7EEE472DC5B}" presName="parTxOnly" presStyleLbl="node1" presStyleIdx="2" presStyleCnt="5">
        <dgm:presLayoutVars>
          <dgm:chMax val="0"/>
          <dgm:chPref val="0"/>
          <dgm:bulletEnabled val="1"/>
        </dgm:presLayoutVars>
      </dgm:prSet>
      <dgm:spPr/>
    </dgm:pt>
    <dgm:pt modelId="{010E96F8-F134-4CD6-AFCE-3C68A77C546F}" type="pres">
      <dgm:prSet presAssocID="{FD73E829-2368-42FB-A630-A31DC7389A4E}" presName="parTxOnlySpace" presStyleCnt="0"/>
      <dgm:spPr/>
    </dgm:pt>
    <dgm:pt modelId="{3D9F8193-A756-4D2D-B26F-05E5B2E4BA5B}" type="pres">
      <dgm:prSet presAssocID="{7FD3EFCA-8436-43F2-AB5C-B0455D994EC1}" presName="parTxOnly" presStyleLbl="node1" presStyleIdx="3" presStyleCnt="5">
        <dgm:presLayoutVars>
          <dgm:chMax val="0"/>
          <dgm:chPref val="0"/>
          <dgm:bulletEnabled val="1"/>
        </dgm:presLayoutVars>
      </dgm:prSet>
      <dgm:spPr/>
    </dgm:pt>
    <dgm:pt modelId="{0E9F081E-597C-4CD6-AE38-EA5125D593C1}" type="pres">
      <dgm:prSet presAssocID="{DFB22A40-4E04-47DA-8368-8398F1CE8D7B}" presName="parTxOnlySpace" presStyleCnt="0"/>
      <dgm:spPr/>
    </dgm:pt>
    <dgm:pt modelId="{76FBEF0C-7FE0-48D3-98DB-765FDC845CF0}" type="pres">
      <dgm:prSet presAssocID="{57558729-E2D4-449C-9B3C-DB021E6E8DBD}" presName="parTxOnly" presStyleLbl="node1" presStyleIdx="4" presStyleCnt="5" custLinFactNeighborX="1124">
        <dgm:presLayoutVars>
          <dgm:chMax val="0"/>
          <dgm:chPref val="0"/>
          <dgm:bulletEnabled val="1"/>
        </dgm:presLayoutVars>
      </dgm:prSet>
      <dgm:spPr/>
    </dgm:pt>
  </dgm:ptLst>
  <dgm:cxnLst>
    <dgm:cxn modelId="{D93E5F04-88C0-4F44-8858-FA2F0D99A899}" srcId="{D5174348-4093-4E41-9768-153A7CD8A5DB}" destId="{7FD3EFCA-8436-43F2-AB5C-B0455D994EC1}" srcOrd="3" destOrd="0" parTransId="{60F49C4A-B370-4C1B-B227-979B9F3FC94D}" sibTransId="{DFB22A40-4E04-47DA-8368-8398F1CE8D7B}"/>
    <dgm:cxn modelId="{A956866B-A2C9-4077-898D-9C8AB1C5FB51}" srcId="{D5174348-4093-4E41-9768-153A7CD8A5DB}" destId="{57558729-E2D4-449C-9B3C-DB021E6E8DBD}" srcOrd="4" destOrd="0" parTransId="{AFAD68BE-AEF3-43CB-A028-D50AE85BF254}" sibTransId="{F446446C-A6D2-43DB-916F-A81EDDBBE963}"/>
    <dgm:cxn modelId="{9184F353-C4DC-4C0B-8008-396DA4620776}" type="presOf" srcId="{02E4990D-6AEA-4152-B5C9-40A039B7F4B7}" destId="{C744C04B-6E33-4C2A-BF18-E0B4D74BBB7C}" srcOrd="0" destOrd="0" presId="urn:microsoft.com/office/officeart/2005/8/layout/chevron1"/>
    <dgm:cxn modelId="{F2952357-7C69-4A56-B908-86B050D72420}" type="presOf" srcId="{D5174348-4093-4E41-9768-153A7CD8A5DB}" destId="{8F22D725-4752-45E9-97C3-79BFB195D8FC}" srcOrd="0" destOrd="0" presId="urn:microsoft.com/office/officeart/2005/8/layout/chevron1"/>
    <dgm:cxn modelId="{86007C7D-7EA3-4469-9E16-9F6E36E02D73}" type="presOf" srcId="{7FD3EFCA-8436-43F2-AB5C-B0455D994EC1}" destId="{3D9F8193-A756-4D2D-B26F-05E5B2E4BA5B}" srcOrd="0" destOrd="0" presId="urn:microsoft.com/office/officeart/2005/8/layout/chevron1"/>
    <dgm:cxn modelId="{9604849D-63D5-4D7E-80CC-73870296D269}" srcId="{D5174348-4093-4E41-9768-153A7CD8A5DB}" destId="{A828CD93-A475-48A4-8485-82C3BDFB6FD0}" srcOrd="0" destOrd="0" parTransId="{8178FC3E-682F-4EE8-9A9B-B5B7CAB8954D}" sibTransId="{708ABC6B-3D75-4618-96F9-83C5C0C61285}"/>
    <dgm:cxn modelId="{A3ABF29E-CDBB-4EBC-9F85-AF1FE2C51438}" srcId="{D5174348-4093-4E41-9768-153A7CD8A5DB}" destId="{18E70E60-B6DF-4CF1-9D94-B7EEE472DC5B}" srcOrd="2" destOrd="0" parTransId="{028FA6A4-9312-450C-94D5-103CDCEB1EF5}" sibTransId="{FD73E829-2368-42FB-A630-A31DC7389A4E}"/>
    <dgm:cxn modelId="{D4E6449F-CD6D-425E-8CD9-77E4B9947470}" type="presOf" srcId="{18E70E60-B6DF-4CF1-9D94-B7EEE472DC5B}" destId="{FC045CA5-0A20-462E-99F4-37B5732F4C8D}" srcOrd="0" destOrd="0" presId="urn:microsoft.com/office/officeart/2005/8/layout/chevron1"/>
    <dgm:cxn modelId="{A21039C2-4B93-4709-925B-D435FDEC00A2}" type="presOf" srcId="{A828CD93-A475-48A4-8485-82C3BDFB6FD0}" destId="{C4656598-ECE6-435E-BE29-74DC87473083}" srcOrd="0" destOrd="0" presId="urn:microsoft.com/office/officeart/2005/8/layout/chevron1"/>
    <dgm:cxn modelId="{F4C584F6-34B9-45CC-B20E-0D2688116A78}" srcId="{D5174348-4093-4E41-9768-153A7CD8A5DB}" destId="{02E4990D-6AEA-4152-B5C9-40A039B7F4B7}" srcOrd="1" destOrd="0" parTransId="{ED7E42BB-1224-4BEB-99C2-79AED53F02AD}" sibTransId="{9E799568-BAD6-42A7-81A8-2458812AA754}"/>
    <dgm:cxn modelId="{011FF5FA-ED2D-4A75-8CEB-46EC041452D8}" type="presOf" srcId="{57558729-E2D4-449C-9B3C-DB021E6E8DBD}" destId="{76FBEF0C-7FE0-48D3-98DB-765FDC845CF0}" srcOrd="0" destOrd="0" presId="urn:microsoft.com/office/officeart/2005/8/layout/chevron1"/>
    <dgm:cxn modelId="{BBBA6DA5-2066-4A07-B321-0617BC501C2A}" type="presParOf" srcId="{8F22D725-4752-45E9-97C3-79BFB195D8FC}" destId="{C4656598-ECE6-435E-BE29-74DC87473083}" srcOrd="0" destOrd="0" presId="urn:microsoft.com/office/officeart/2005/8/layout/chevron1"/>
    <dgm:cxn modelId="{BBC0F854-05B7-40BC-9D41-2508507DD06F}" type="presParOf" srcId="{8F22D725-4752-45E9-97C3-79BFB195D8FC}" destId="{9E175703-88C9-4BED-8C94-409079FE06AA}" srcOrd="1" destOrd="0" presId="urn:microsoft.com/office/officeart/2005/8/layout/chevron1"/>
    <dgm:cxn modelId="{858B6452-546A-441D-9E03-7F56B2BF045F}" type="presParOf" srcId="{8F22D725-4752-45E9-97C3-79BFB195D8FC}" destId="{C744C04B-6E33-4C2A-BF18-E0B4D74BBB7C}" srcOrd="2" destOrd="0" presId="urn:microsoft.com/office/officeart/2005/8/layout/chevron1"/>
    <dgm:cxn modelId="{6CE7FAD8-3BE6-470B-B4EA-F3D9B558F7AA}" type="presParOf" srcId="{8F22D725-4752-45E9-97C3-79BFB195D8FC}" destId="{0FE46D0D-362E-4553-902A-4EA6AFECEF32}" srcOrd="3" destOrd="0" presId="urn:microsoft.com/office/officeart/2005/8/layout/chevron1"/>
    <dgm:cxn modelId="{E8524AC5-00F9-4309-B73F-647F52026CD4}" type="presParOf" srcId="{8F22D725-4752-45E9-97C3-79BFB195D8FC}" destId="{FC045CA5-0A20-462E-99F4-37B5732F4C8D}" srcOrd="4" destOrd="0" presId="urn:microsoft.com/office/officeart/2005/8/layout/chevron1"/>
    <dgm:cxn modelId="{D85EB3F7-C134-4CEC-8DFD-0EB185A5BE3D}" type="presParOf" srcId="{8F22D725-4752-45E9-97C3-79BFB195D8FC}" destId="{010E96F8-F134-4CD6-AFCE-3C68A77C546F}" srcOrd="5" destOrd="0" presId="urn:microsoft.com/office/officeart/2005/8/layout/chevron1"/>
    <dgm:cxn modelId="{30F687FF-616A-4EC4-8E40-94CBCAD523BD}" type="presParOf" srcId="{8F22D725-4752-45E9-97C3-79BFB195D8FC}" destId="{3D9F8193-A756-4D2D-B26F-05E5B2E4BA5B}" srcOrd="6" destOrd="0" presId="urn:microsoft.com/office/officeart/2005/8/layout/chevron1"/>
    <dgm:cxn modelId="{C6B4018F-92F7-47AE-9BE5-072D1C0C3CF3}" type="presParOf" srcId="{8F22D725-4752-45E9-97C3-79BFB195D8FC}" destId="{0E9F081E-597C-4CD6-AE38-EA5125D593C1}" srcOrd="7" destOrd="0" presId="urn:microsoft.com/office/officeart/2005/8/layout/chevron1"/>
    <dgm:cxn modelId="{496CF8B6-3D6B-48A0-8E64-7F89417342F7}" type="presParOf" srcId="{8F22D725-4752-45E9-97C3-79BFB195D8FC}" destId="{76FBEF0C-7FE0-48D3-98DB-765FDC845CF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6598-ECE6-435E-BE29-74DC87473083}">
      <dsp:nvSpPr>
        <dsp:cNvPr id="0" name=""/>
        <dsp:cNvSpPr/>
      </dsp:nvSpPr>
      <dsp:spPr>
        <a:xfrm>
          <a:off x="2976" y="0"/>
          <a:ext cx="2649140" cy="589935"/>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Introduction</a:t>
          </a:r>
          <a:endParaRPr lang="pt-PT" sz="1900" kern="1200" dirty="0"/>
        </a:p>
      </dsp:txBody>
      <dsp:txXfrm>
        <a:off x="297944" y="0"/>
        <a:ext cx="2059205" cy="589935"/>
      </dsp:txXfrm>
    </dsp:sp>
    <dsp:sp modelId="{C744C04B-6E33-4C2A-BF18-E0B4D74BBB7C}">
      <dsp:nvSpPr>
        <dsp:cNvPr id="0" name=""/>
        <dsp:cNvSpPr/>
      </dsp:nvSpPr>
      <dsp:spPr>
        <a:xfrm>
          <a:off x="2387203"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Objectives</a:t>
          </a:r>
          <a:endParaRPr lang="pt-PT" sz="1900" kern="1200" dirty="0"/>
        </a:p>
      </dsp:txBody>
      <dsp:txXfrm>
        <a:off x="2682171" y="0"/>
        <a:ext cx="2059205" cy="589935"/>
      </dsp:txXfrm>
    </dsp:sp>
    <dsp:sp modelId="{FC045CA5-0A20-462E-99F4-37B5732F4C8D}">
      <dsp:nvSpPr>
        <dsp:cNvPr id="0" name=""/>
        <dsp:cNvSpPr/>
      </dsp:nvSpPr>
      <dsp:spPr>
        <a:xfrm>
          <a:off x="477142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a:t>Material </a:t>
          </a:r>
          <a:r>
            <a:rPr lang="pt-PT" sz="1900" kern="1200" dirty="0" err="1"/>
            <a:t>and</a:t>
          </a:r>
          <a:r>
            <a:rPr lang="pt-PT" sz="1900" kern="1200" dirty="0"/>
            <a:t> </a:t>
          </a:r>
          <a:r>
            <a:rPr lang="pt-PT" sz="1900" kern="1200" dirty="0" err="1"/>
            <a:t>methods</a:t>
          </a:r>
          <a:endParaRPr lang="pt-PT" sz="1900" kern="1200" dirty="0"/>
        </a:p>
      </dsp:txBody>
      <dsp:txXfrm>
        <a:off x="5066397" y="0"/>
        <a:ext cx="2059205" cy="589935"/>
      </dsp:txXfrm>
    </dsp:sp>
    <dsp:sp modelId="{3D9F8193-A756-4D2D-B26F-05E5B2E4BA5B}">
      <dsp:nvSpPr>
        <dsp:cNvPr id="0" name=""/>
        <dsp:cNvSpPr/>
      </dsp:nvSpPr>
      <dsp:spPr>
        <a:xfrm>
          <a:off x="715565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Results</a:t>
          </a:r>
          <a:r>
            <a:rPr lang="pt-PT" sz="1900" kern="1200" dirty="0"/>
            <a:t> </a:t>
          </a:r>
          <a:r>
            <a:rPr lang="pt-PT" sz="1900" kern="1200" dirty="0" err="1"/>
            <a:t>and</a:t>
          </a:r>
          <a:r>
            <a:rPr lang="pt-PT" sz="1900" kern="1200" dirty="0"/>
            <a:t> </a:t>
          </a:r>
          <a:r>
            <a:rPr lang="pt-PT" sz="1900" kern="1200" dirty="0" err="1"/>
            <a:t>discussion</a:t>
          </a:r>
          <a:endParaRPr lang="pt-PT" sz="1900" kern="1200" dirty="0"/>
        </a:p>
      </dsp:txBody>
      <dsp:txXfrm>
        <a:off x="7450624" y="0"/>
        <a:ext cx="2059205" cy="589935"/>
      </dsp:txXfrm>
    </dsp:sp>
    <dsp:sp modelId="{76FBEF0C-7FE0-48D3-98DB-765FDC845CF0}">
      <dsp:nvSpPr>
        <dsp:cNvPr id="0" name=""/>
        <dsp:cNvSpPr/>
      </dsp:nvSpPr>
      <dsp:spPr>
        <a:xfrm>
          <a:off x="9539882"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Conclusions</a:t>
          </a:r>
          <a:endParaRPr lang="pt-PT" sz="1900" kern="1200" dirty="0"/>
        </a:p>
      </dsp:txBody>
      <dsp:txXfrm>
        <a:off x="9834850" y="0"/>
        <a:ext cx="2059205" cy="58993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48996-97EF-4E4C-85B1-E2DB458C967D}">
      <dsp:nvSpPr>
        <dsp:cNvPr id="0" name=""/>
        <dsp:cNvSpPr/>
      </dsp:nvSpPr>
      <dsp:spPr>
        <a:xfrm>
          <a:off x="1190238" y="1610035"/>
          <a:ext cx="401349" cy="764766"/>
        </a:xfrm>
        <a:custGeom>
          <a:avLst/>
          <a:gdLst/>
          <a:ahLst/>
          <a:cxnLst/>
          <a:rect l="0" t="0" r="0" b="0"/>
          <a:pathLst>
            <a:path>
              <a:moveTo>
                <a:pt x="0" y="0"/>
              </a:moveTo>
              <a:lnTo>
                <a:pt x="200674" y="0"/>
              </a:lnTo>
              <a:lnTo>
                <a:pt x="200674" y="764766"/>
              </a:lnTo>
              <a:lnTo>
                <a:pt x="401349" y="76476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1369321" y="1970826"/>
        <a:ext cx="43184" cy="43184"/>
      </dsp:txXfrm>
    </dsp:sp>
    <dsp:sp modelId="{5839CFB5-CF22-4C25-9691-49B948F25FCC}">
      <dsp:nvSpPr>
        <dsp:cNvPr id="0" name=""/>
        <dsp:cNvSpPr/>
      </dsp:nvSpPr>
      <dsp:spPr>
        <a:xfrm>
          <a:off x="1190238" y="1564315"/>
          <a:ext cx="401349" cy="91440"/>
        </a:xfrm>
        <a:custGeom>
          <a:avLst/>
          <a:gdLst/>
          <a:ahLst/>
          <a:cxnLst/>
          <a:rect l="0" t="0" r="0" b="0"/>
          <a:pathLst>
            <a:path>
              <a:moveTo>
                <a:pt x="0" y="45720"/>
              </a:moveTo>
              <a:lnTo>
                <a:pt x="401349" y="4572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1380879" y="1600001"/>
        <a:ext cx="20067" cy="20067"/>
      </dsp:txXfrm>
    </dsp:sp>
    <dsp:sp modelId="{A9F65D6B-1714-48DF-A8FD-99FDFD844AB3}">
      <dsp:nvSpPr>
        <dsp:cNvPr id="0" name=""/>
        <dsp:cNvSpPr/>
      </dsp:nvSpPr>
      <dsp:spPr>
        <a:xfrm>
          <a:off x="1190238" y="845268"/>
          <a:ext cx="401349" cy="764766"/>
        </a:xfrm>
        <a:custGeom>
          <a:avLst/>
          <a:gdLst/>
          <a:ahLst/>
          <a:cxnLst/>
          <a:rect l="0" t="0" r="0" b="0"/>
          <a:pathLst>
            <a:path>
              <a:moveTo>
                <a:pt x="0" y="764766"/>
              </a:moveTo>
              <a:lnTo>
                <a:pt x="200674" y="764766"/>
              </a:lnTo>
              <a:lnTo>
                <a:pt x="200674" y="0"/>
              </a:lnTo>
              <a:lnTo>
                <a:pt x="401349" y="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kern="1200"/>
        </a:p>
      </dsp:txBody>
      <dsp:txXfrm>
        <a:off x="1369321" y="1206059"/>
        <a:ext cx="43184" cy="43184"/>
      </dsp:txXfrm>
    </dsp:sp>
    <dsp:sp modelId="{E59DD54A-A4CA-4C66-937E-9BF8A569E0BE}">
      <dsp:nvSpPr>
        <dsp:cNvPr id="0" name=""/>
        <dsp:cNvSpPr/>
      </dsp:nvSpPr>
      <dsp:spPr>
        <a:xfrm rot="16200000">
          <a:off x="-725703" y="1304128"/>
          <a:ext cx="3220071" cy="61181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pt-PT" sz="3300" kern="1200" dirty="0" err="1"/>
            <a:t>Optimization</a:t>
          </a:r>
          <a:r>
            <a:rPr lang="pt-PT" sz="3300" kern="1200" dirty="0"/>
            <a:t> steps</a:t>
          </a:r>
        </a:p>
      </dsp:txBody>
      <dsp:txXfrm>
        <a:off x="-725703" y="1304128"/>
        <a:ext cx="3220071" cy="611813"/>
      </dsp:txXfrm>
    </dsp:sp>
    <dsp:sp modelId="{FAA70723-401D-409F-BABD-5C0533CEBFD9}">
      <dsp:nvSpPr>
        <dsp:cNvPr id="0" name=""/>
        <dsp:cNvSpPr/>
      </dsp:nvSpPr>
      <dsp:spPr>
        <a:xfrm>
          <a:off x="1591588" y="539361"/>
          <a:ext cx="2006748" cy="611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PT" sz="2100" kern="1200" dirty="0"/>
            <a:t>pH</a:t>
          </a:r>
        </a:p>
      </dsp:txBody>
      <dsp:txXfrm>
        <a:off x="1591588" y="539361"/>
        <a:ext cx="2006748" cy="611813"/>
      </dsp:txXfrm>
    </dsp:sp>
    <dsp:sp modelId="{49571475-E518-4381-B021-86AE549BAEBE}">
      <dsp:nvSpPr>
        <dsp:cNvPr id="0" name=""/>
        <dsp:cNvSpPr/>
      </dsp:nvSpPr>
      <dsp:spPr>
        <a:xfrm>
          <a:off x="1591588" y="1304128"/>
          <a:ext cx="2006748" cy="611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PT" sz="2100" kern="1200" dirty="0" err="1"/>
            <a:t>Stirring</a:t>
          </a:r>
          <a:r>
            <a:rPr lang="pt-PT" sz="2100" kern="1200" dirty="0"/>
            <a:t> Time</a:t>
          </a:r>
        </a:p>
      </dsp:txBody>
      <dsp:txXfrm>
        <a:off x="1591588" y="1304128"/>
        <a:ext cx="2006748" cy="611813"/>
      </dsp:txXfrm>
    </dsp:sp>
    <dsp:sp modelId="{1816EC21-DABF-4F47-BA16-CA7CE8D02AFC}">
      <dsp:nvSpPr>
        <dsp:cNvPr id="0" name=""/>
        <dsp:cNvSpPr/>
      </dsp:nvSpPr>
      <dsp:spPr>
        <a:xfrm>
          <a:off x="1591588" y="2068895"/>
          <a:ext cx="2006748" cy="61181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PT" sz="2100" kern="1200" dirty="0" err="1"/>
            <a:t>Coagulant</a:t>
          </a:r>
          <a:r>
            <a:rPr lang="pt-PT" sz="2100" kern="1200" dirty="0"/>
            <a:t> </a:t>
          </a:r>
          <a:r>
            <a:rPr lang="pt-PT" sz="2100" kern="1200" dirty="0" err="1"/>
            <a:t>dosage</a:t>
          </a:r>
          <a:endParaRPr lang="pt-PT" sz="2100" kern="1200" dirty="0"/>
        </a:p>
      </dsp:txBody>
      <dsp:txXfrm>
        <a:off x="1591588" y="2068895"/>
        <a:ext cx="2006748" cy="61181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D769B-3C36-4830-A9B2-0F598AD7F75D}">
      <dsp:nvSpPr>
        <dsp:cNvPr id="0" name=""/>
        <dsp:cNvSpPr/>
      </dsp:nvSpPr>
      <dsp:spPr>
        <a:xfrm rot="10800000">
          <a:off x="866581" y="1492"/>
          <a:ext cx="2691389" cy="754700"/>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2802" tIns="57150" rIns="106680" bIns="57150" numCol="1" spcCol="1270" anchor="ctr" anchorCtr="0">
          <a:noAutofit/>
        </a:bodyPr>
        <a:lstStyle/>
        <a:p>
          <a:pPr marL="0" lvl="0" indent="0" algn="ctr" defTabSz="666750">
            <a:lnSpc>
              <a:spcPct val="90000"/>
            </a:lnSpc>
            <a:spcBef>
              <a:spcPct val="0"/>
            </a:spcBef>
            <a:spcAft>
              <a:spcPct val="35000"/>
            </a:spcAft>
            <a:buNone/>
          </a:pPr>
          <a:r>
            <a:rPr lang="pt-PT" sz="1500" kern="1200" dirty="0" err="1"/>
            <a:t>Turbidity</a:t>
          </a:r>
          <a:r>
            <a:rPr lang="pt-PT" sz="1500" kern="1200" dirty="0"/>
            <a:t> </a:t>
          </a:r>
          <a:r>
            <a:rPr lang="pt-PT" sz="1500" kern="1200" dirty="0" err="1"/>
            <a:t>removal</a:t>
          </a:r>
          <a:r>
            <a:rPr lang="pt-PT" sz="1500" kern="1200" dirty="0"/>
            <a:t> = 98 %</a:t>
          </a:r>
        </a:p>
      </dsp:txBody>
      <dsp:txXfrm rot="10800000">
        <a:off x="1055256" y="1492"/>
        <a:ext cx="2502714" cy="754700"/>
      </dsp:txXfrm>
    </dsp:sp>
    <dsp:sp modelId="{672634FA-D427-4E7C-8096-A80C7CCD8C09}">
      <dsp:nvSpPr>
        <dsp:cNvPr id="0" name=""/>
        <dsp:cNvSpPr/>
      </dsp:nvSpPr>
      <dsp:spPr>
        <a:xfrm>
          <a:off x="489231" y="1492"/>
          <a:ext cx="754700" cy="754700"/>
        </a:xfrm>
        <a:prstGeom prst="ellipse">
          <a:avLst/>
        </a:prstGeom>
        <a:blipFill rotWithShape="1">
          <a:blip xmlns:r="http://schemas.openxmlformats.org/officeDocument/2006/relationships" r:embed="rId1"/>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25B4A4A-8246-4036-A17F-51AE53DA5FCF}">
      <dsp:nvSpPr>
        <dsp:cNvPr id="0" name=""/>
        <dsp:cNvSpPr/>
      </dsp:nvSpPr>
      <dsp:spPr>
        <a:xfrm rot="10800000">
          <a:off x="866581" y="981476"/>
          <a:ext cx="2691389" cy="754700"/>
        </a:xfrm>
        <a:prstGeom prst="homePlat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2802"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96 % and 94 % removal in the case of total and </a:t>
          </a:r>
          <a:r>
            <a:rPr lang="pt-PT" sz="1500" kern="1200" dirty="0"/>
            <a:t>fecal </a:t>
          </a:r>
          <a:r>
            <a:rPr lang="pt-PT" sz="1500" kern="1200" dirty="0" err="1"/>
            <a:t>coliforms</a:t>
          </a:r>
          <a:endParaRPr lang="pt-PT" sz="1500" kern="1200" dirty="0"/>
        </a:p>
      </dsp:txBody>
      <dsp:txXfrm rot="10800000">
        <a:off x="1055256" y="981476"/>
        <a:ext cx="2502714" cy="754700"/>
      </dsp:txXfrm>
    </dsp:sp>
    <dsp:sp modelId="{94C6DF9A-C61A-4F06-8B60-8A1035049B3C}">
      <dsp:nvSpPr>
        <dsp:cNvPr id="0" name=""/>
        <dsp:cNvSpPr/>
      </dsp:nvSpPr>
      <dsp:spPr>
        <a:xfrm>
          <a:off x="489231" y="981476"/>
          <a:ext cx="754700" cy="754700"/>
        </a:xfrm>
        <a:prstGeom prst="ellipse">
          <a:avLst/>
        </a:prstGeom>
        <a:blipFill rotWithShape="1">
          <a:blip xmlns:r="http://schemas.openxmlformats.org/officeDocument/2006/relationships" r:embed="rId2"/>
          <a:srcRect/>
          <a:stretch>
            <a:fillRect l="-39000" r="-3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8C051B-9352-41AC-B2A3-E5E836AAE391}">
      <dsp:nvSpPr>
        <dsp:cNvPr id="0" name=""/>
        <dsp:cNvSpPr/>
      </dsp:nvSpPr>
      <dsp:spPr>
        <a:xfrm rot="10800000">
          <a:off x="866581" y="1961461"/>
          <a:ext cx="2691389" cy="754700"/>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32802"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t>100 % removal in the case of fecal </a:t>
          </a:r>
          <a:r>
            <a:rPr lang="pt-PT" sz="1500" kern="1200" dirty="0" err="1"/>
            <a:t>streptococcus</a:t>
          </a:r>
          <a:endParaRPr lang="pt-PT" sz="1500" kern="1200" dirty="0"/>
        </a:p>
      </dsp:txBody>
      <dsp:txXfrm rot="10800000">
        <a:off x="1055256" y="1961461"/>
        <a:ext cx="2502714" cy="754700"/>
      </dsp:txXfrm>
    </dsp:sp>
    <dsp:sp modelId="{11C4DC36-C919-4495-BCA9-BC90C29342D4}">
      <dsp:nvSpPr>
        <dsp:cNvPr id="0" name=""/>
        <dsp:cNvSpPr/>
      </dsp:nvSpPr>
      <dsp:spPr>
        <a:xfrm>
          <a:off x="489231" y="1961461"/>
          <a:ext cx="754700" cy="754700"/>
        </a:xfrm>
        <a:prstGeom prst="ellipse">
          <a:avLst/>
        </a:prstGeom>
        <a:blipFill rotWithShape="1">
          <a:blip xmlns:r="http://schemas.openxmlformats.org/officeDocument/2006/relationships" r:embed="rId3"/>
          <a:srcRect/>
          <a:stretch>
            <a:fillRect l="-39000" r="-3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6598-ECE6-435E-BE29-74DC87473083}">
      <dsp:nvSpPr>
        <dsp:cNvPr id="0" name=""/>
        <dsp:cNvSpPr/>
      </dsp:nvSpPr>
      <dsp:spPr>
        <a:xfrm>
          <a:off x="2976" y="0"/>
          <a:ext cx="2649140" cy="589935"/>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Introduction</a:t>
          </a:r>
          <a:endParaRPr lang="pt-PT" sz="1900" kern="1200" dirty="0"/>
        </a:p>
      </dsp:txBody>
      <dsp:txXfrm>
        <a:off x="297944" y="0"/>
        <a:ext cx="2059205" cy="589935"/>
      </dsp:txXfrm>
    </dsp:sp>
    <dsp:sp modelId="{C744C04B-6E33-4C2A-BF18-E0B4D74BBB7C}">
      <dsp:nvSpPr>
        <dsp:cNvPr id="0" name=""/>
        <dsp:cNvSpPr/>
      </dsp:nvSpPr>
      <dsp:spPr>
        <a:xfrm>
          <a:off x="2387203"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Objectives</a:t>
          </a:r>
          <a:endParaRPr lang="pt-PT" sz="1900" kern="1200" dirty="0"/>
        </a:p>
      </dsp:txBody>
      <dsp:txXfrm>
        <a:off x="2682171" y="0"/>
        <a:ext cx="2059205" cy="589935"/>
      </dsp:txXfrm>
    </dsp:sp>
    <dsp:sp modelId="{FC045CA5-0A20-462E-99F4-37B5732F4C8D}">
      <dsp:nvSpPr>
        <dsp:cNvPr id="0" name=""/>
        <dsp:cNvSpPr/>
      </dsp:nvSpPr>
      <dsp:spPr>
        <a:xfrm>
          <a:off x="477142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a:t>Material </a:t>
          </a:r>
          <a:r>
            <a:rPr lang="pt-PT" sz="1900" kern="1200" dirty="0" err="1"/>
            <a:t>and</a:t>
          </a:r>
          <a:r>
            <a:rPr lang="pt-PT" sz="1900" kern="1200" dirty="0"/>
            <a:t> </a:t>
          </a:r>
          <a:r>
            <a:rPr lang="pt-PT" sz="1900" kern="1200" dirty="0" err="1"/>
            <a:t>methods</a:t>
          </a:r>
          <a:endParaRPr lang="pt-PT" sz="1900" kern="1200" dirty="0"/>
        </a:p>
      </dsp:txBody>
      <dsp:txXfrm>
        <a:off x="5066397" y="0"/>
        <a:ext cx="2059205" cy="589935"/>
      </dsp:txXfrm>
    </dsp:sp>
    <dsp:sp modelId="{3D9F8193-A756-4D2D-B26F-05E5B2E4BA5B}">
      <dsp:nvSpPr>
        <dsp:cNvPr id="0" name=""/>
        <dsp:cNvSpPr/>
      </dsp:nvSpPr>
      <dsp:spPr>
        <a:xfrm>
          <a:off x="715565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Results</a:t>
          </a:r>
          <a:r>
            <a:rPr lang="pt-PT" sz="1900" kern="1200" dirty="0"/>
            <a:t> </a:t>
          </a:r>
          <a:r>
            <a:rPr lang="pt-PT" sz="1900" kern="1200" dirty="0" err="1"/>
            <a:t>and</a:t>
          </a:r>
          <a:r>
            <a:rPr lang="pt-PT" sz="1900" kern="1200" dirty="0"/>
            <a:t> </a:t>
          </a:r>
          <a:r>
            <a:rPr lang="pt-PT" sz="1900" kern="1200" dirty="0" err="1"/>
            <a:t>discussion</a:t>
          </a:r>
          <a:endParaRPr lang="pt-PT" sz="1900" kern="1200" dirty="0"/>
        </a:p>
      </dsp:txBody>
      <dsp:txXfrm>
        <a:off x="7450624" y="0"/>
        <a:ext cx="2059205" cy="589935"/>
      </dsp:txXfrm>
    </dsp:sp>
    <dsp:sp modelId="{76FBEF0C-7FE0-48D3-98DB-765FDC845CF0}">
      <dsp:nvSpPr>
        <dsp:cNvPr id="0" name=""/>
        <dsp:cNvSpPr/>
      </dsp:nvSpPr>
      <dsp:spPr>
        <a:xfrm>
          <a:off x="954285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Conclusions</a:t>
          </a:r>
          <a:endParaRPr lang="pt-PT" sz="1900" kern="1200" dirty="0"/>
        </a:p>
      </dsp:txBody>
      <dsp:txXfrm>
        <a:off x="9837827" y="0"/>
        <a:ext cx="2059205" cy="5899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85CC9-6A5B-495F-895F-8F7289747BEF}">
      <dsp:nvSpPr>
        <dsp:cNvPr id="0" name=""/>
        <dsp:cNvSpPr/>
      </dsp:nvSpPr>
      <dsp:spPr>
        <a:xfrm>
          <a:off x="-3491984" y="-536821"/>
          <a:ext cx="4163301" cy="4163301"/>
        </a:xfrm>
        <a:prstGeom prst="blockArc">
          <a:avLst>
            <a:gd name="adj1" fmla="val 18900000"/>
            <a:gd name="adj2" fmla="val 2700000"/>
            <a:gd name="adj3" fmla="val 519"/>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4C98D06-BA0B-4B32-B51A-B2FB74006F9D}">
      <dsp:nvSpPr>
        <dsp:cNvPr id="0" name=""/>
        <dsp:cNvSpPr/>
      </dsp:nvSpPr>
      <dsp:spPr>
        <a:xfrm>
          <a:off x="431684" y="308965"/>
          <a:ext cx="4378520" cy="617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0483" tIns="45720" rIns="45720" bIns="45720" numCol="1" spcCol="1270" anchor="ctr" anchorCtr="0">
          <a:noAutofit/>
        </a:bodyPr>
        <a:lstStyle/>
        <a:p>
          <a:pPr marL="0" lvl="0" indent="0" algn="l" defTabSz="800100">
            <a:lnSpc>
              <a:spcPct val="90000"/>
            </a:lnSpc>
            <a:spcBef>
              <a:spcPct val="0"/>
            </a:spcBef>
            <a:spcAft>
              <a:spcPct val="35000"/>
            </a:spcAft>
            <a:buNone/>
          </a:pPr>
          <a:r>
            <a:rPr lang="pt-PT" sz="1800" kern="1200" dirty="0" err="1"/>
            <a:t>The</a:t>
          </a:r>
          <a:r>
            <a:rPr lang="pt-PT" sz="1800" kern="1200" dirty="0"/>
            <a:t> </a:t>
          </a:r>
          <a:r>
            <a:rPr lang="pt-PT" sz="1800" kern="1200" dirty="0" err="1"/>
            <a:t>application</a:t>
          </a:r>
          <a:r>
            <a:rPr lang="pt-PT" sz="1800" kern="1200" dirty="0"/>
            <a:t> </a:t>
          </a:r>
          <a:r>
            <a:rPr lang="pt-PT" sz="1800" kern="1200" dirty="0" err="1"/>
            <a:t>of</a:t>
          </a:r>
          <a:r>
            <a:rPr lang="pt-PT" sz="1800" kern="1200" dirty="0"/>
            <a:t> CFD </a:t>
          </a:r>
          <a:r>
            <a:rPr lang="pt-PT" sz="1800" kern="1200" dirty="0" err="1"/>
            <a:t>process</a:t>
          </a:r>
          <a:r>
            <a:rPr lang="pt-PT" sz="1800" kern="1200" dirty="0"/>
            <a:t> </a:t>
          </a:r>
          <a:r>
            <a:rPr lang="pt-PT" sz="1800" kern="1200" dirty="0" err="1"/>
            <a:t>enhanced</a:t>
          </a:r>
          <a:r>
            <a:rPr lang="pt-PT" sz="1800" kern="1200" dirty="0"/>
            <a:t> </a:t>
          </a:r>
          <a:r>
            <a:rPr lang="pt-PT" sz="1800" kern="1200" dirty="0" err="1"/>
            <a:t>the</a:t>
          </a:r>
          <a:r>
            <a:rPr lang="pt-PT" sz="1800" kern="1200" dirty="0"/>
            <a:t> </a:t>
          </a:r>
          <a:r>
            <a:rPr lang="pt-PT" sz="1800" kern="1200" dirty="0" err="1"/>
            <a:t>microfiltration</a:t>
          </a:r>
          <a:r>
            <a:rPr lang="pt-PT" sz="1800" kern="1200" dirty="0"/>
            <a:t> </a:t>
          </a:r>
          <a:r>
            <a:rPr lang="pt-PT" sz="1800" kern="1200" dirty="0" err="1"/>
            <a:t>process</a:t>
          </a:r>
          <a:endParaRPr lang="pt-PT" sz="1800" kern="1200" dirty="0"/>
        </a:p>
      </dsp:txBody>
      <dsp:txXfrm>
        <a:off x="431684" y="308965"/>
        <a:ext cx="4378520" cy="617931"/>
      </dsp:txXfrm>
    </dsp:sp>
    <dsp:sp modelId="{D1493408-15B6-4458-8858-A371F3DE40F8}">
      <dsp:nvSpPr>
        <dsp:cNvPr id="0" name=""/>
        <dsp:cNvSpPr/>
      </dsp:nvSpPr>
      <dsp:spPr>
        <a:xfrm>
          <a:off x="45476" y="231724"/>
          <a:ext cx="772414" cy="772414"/>
        </a:xfrm>
        <a:prstGeom prst="ellipse">
          <a:avLst/>
        </a:prstGeom>
        <a:blipFill rotWithShape="0">
          <a:blip xmlns:r="http://schemas.openxmlformats.org/officeDocument/2006/relationships" r:embed="rId1"/>
          <a:srcRect/>
          <a:stretch>
            <a:fillRect l="-18000" r="-18000"/>
          </a:stretch>
        </a:blip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7DD2752-A1AD-4F4A-86B4-72525E5CB974}">
      <dsp:nvSpPr>
        <dsp:cNvPr id="0" name=""/>
        <dsp:cNvSpPr/>
      </dsp:nvSpPr>
      <dsp:spPr>
        <a:xfrm>
          <a:off x="656302" y="1235863"/>
          <a:ext cx="4153901" cy="617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0483" tIns="45720" rIns="45720" bIns="45720" numCol="1" spcCol="1270" anchor="ctr" anchorCtr="0">
          <a:noAutofit/>
        </a:bodyPr>
        <a:lstStyle/>
        <a:p>
          <a:pPr marL="0" lvl="0" indent="0" algn="l" defTabSz="800100">
            <a:lnSpc>
              <a:spcPct val="90000"/>
            </a:lnSpc>
            <a:spcBef>
              <a:spcPct val="0"/>
            </a:spcBef>
            <a:spcAft>
              <a:spcPct val="35000"/>
            </a:spcAft>
            <a:buNone/>
          </a:pPr>
          <a:r>
            <a:rPr lang="pt-PT" sz="1800" kern="1200" dirty="0"/>
            <a:t>A </a:t>
          </a:r>
          <a:r>
            <a:rPr lang="pt-PT" sz="1800" kern="1200" dirty="0" err="1"/>
            <a:t>plant</a:t>
          </a:r>
          <a:r>
            <a:rPr lang="pt-PT" sz="1800" kern="1200" dirty="0"/>
            <a:t> </a:t>
          </a:r>
          <a:r>
            <a:rPr lang="pt-PT" sz="1800" kern="1200" dirty="0" err="1"/>
            <a:t>based</a:t>
          </a:r>
          <a:r>
            <a:rPr lang="pt-PT" sz="1800" kern="1200" dirty="0"/>
            <a:t> coagulante </a:t>
          </a:r>
          <a:r>
            <a:rPr lang="pt-PT" sz="1800" kern="1200" dirty="0" err="1"/>
            <a:t>was</a:t>
          </a:r>
          <a:r>
            <a:rPr lang="pt-PT" sz="1800" kern="1200" dirty="0"/>
            <a:t> </a:t>
          </a:r>
          <a:r>
            <a:rPr lang="pt-PT" sz="1800" kern="1200" dirty="0" err="1"/>
            <a:t>used</a:t>
          </a:r>
          <a:r>
            <a:rPr lang="pt-PT" sz="1800" kern="1200" dirty="0"/>
            <a:t> </a:t>
          </a:r>
        </a:p>
      </dsp:txBody>
      <dsp:txXfrm>
        <a:off x="656302" y="1235863"/>
        <a:ext cx="4153901" cy="617931"/>
      </dsp:txXfrm>
    </dsp:sp>
    <dsp:sp modelId="{7982E672-3114-4910-9C89-1EB0435005C7}">
      <dsp:nvSpPr>
        <dsp:cNvPr id="0" name=""/>
        <dsp:cNvSpPr/>
      </dsp:nvSpPr>
      <dsp:spPr>
        <a:xfrm>
          <a:off x="270094" y="1158622"/>
          <a:ext cx="772414" cy="772414"/>
        </a:xfrm>
        <a:prstGeom prst="ellipse">
          <a:avLst/>
        </a:prstGeom>
        <a:blipFill rotWithShape="0">
          <a:blip xmlns:r="http://schemas.openxmlformats.org/officeDocument/2006/relationships" r:embed="rId2"/>
          <a:srcRect/>
          <a:stretch>
            <a:fillRect l="-25000" r="-25000"/>
          </a:stretch>
        </a:blip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795996C-6428-4551-ACD1-261FB1147AAD}">
      <dsp:nvSpPr>
        <dsp:cNvPr id="0" name=""/>
        <dsp:cNvSpPr/>
      </dsp:nvSpPr>
      <dsp:spPr>
        <a:xfrm>
          <a:off x="431684" y="2162761"/>
          <a:ext cx="4378520" cy="61793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90483" tIns="45720" rIns="45720" bIns="45720" numCol="1" spcCol="1270" anchor="ctr" anchorCtr="0">
          <a:noAutofit/>
        </a:bodyPr>
        <a:lstStyle/>
        <a:p>
          <a:pPr marL="0" lvl="0" indent="0" algn="l" defTabSz="800100">
            <a:lnSpc>
              <a:spcPct val="90000"/>
            </a:lnSpc>
            <a:spcBef>
              <a:spcPct val="0"/>
            </a:spcBef>
            <a:spcAft>
              <a:spcPct val="35000"/>
            </a:spcAft>
            <a:buNone/>
          </a:pPr>
          <a:r>
            <a:rPr lang="pt-PT" sz="1800" kern="1200" dirty="0" err="1"/>
            <a:t>There</a:t>
          </a:r>
          <a:r>
            <a:rPr lang="pt-PT" sz="1800" kern="1200" dirty="0"/>
            <a:t> </a:t>
          </a:r>
          <a:r>
            <a:rPr lang="pt-PT" sz="1800" kern="1200" dirty="0" err="1"/>
            <a:t>was</a:t>
          </a:r>
          <a:r>
            <a:rPr lang="pt-PT" sz="1800" kern="1200" dirty="0"/>
            <a:t> a </a:t>
          </a:r>
          <a:r>
            <a:rPr lang="pt-PT" sz="1800" kern="1200" dirty="0" err="1"/>
            <a:t>high</a:t>
          </a:r>
          <a:r>
            <a:rPr lang="pt-PT" sz="1800" kern="1200" dirty="0"/>
            <a:t> </a:t>
          </a:r>
          <a:r>
            <a:rPr lang="pt-PT" sz="1800" kern="1200" dirty="0" err="1"/>
            <a:t>removal</a:t>
          </a:r>
          <a:r>
            <a:rPr lang="pt-PT" sz="1800" kern="1200" dirty="0"/>
            <a:t> </a:t>
          </a:r>
          <a:r>
            <a:rPr lang="pt-PT" sz="1800" kern="1200" dirty="0" err="1"/>
            <a:t>of</a:t>
          </a:r>
          <a:r>
            <a:rPr lang="pt-PT" sz="1800" kern="1200" dirty="0"/>
            <a:t> </a:t>
          </a:r>
          <a:r>
            <a:rPr lang="pt-PT" sz="1800" kern="1200" dirty="0" err="1"/>
            <a:t>turbidity</a:t>
          </a:r>
          <a:r>
            <a:rPr lang="pt-PT" sz="1800" kern="1200" dirty="0"/>
            <a:t> </a:t>
          </a:r>
          <a:r>
            <a:rPr lang="pt-PT" sz="1800" kern="1200" dirty="0" err="1"/>
            <a:t>from</a:t>
          </a:r>
          <a:r>
            <a:rPr lang="pt-PT" sz="1800" kern="1200" dirty="0"/>
            <a:t> </a:t>
          </a:r>
          <a:r>
            <a:rPr lang="pt-PT" sz="1800" kern="1200" dirty="0" err="1"/>
            <a:t>the</a:t>
          </a:r>
          <a:r>
            <a:rPr lang="pt-PT" sz="1800" kern="1200" dirty="0"/>
            <a:t> </a:t>
          </a:r>
          <a:r>
            <a:rPr lang="pt-PT" sz="1800" kern="1200" dirty="0" err="1"/>
            <a:t>dairy</a:t>
          </a:r>
          <a:r>
            <a:rPr lang="pt-PT" sz="1800" kern="1200" dirty="0"/>
            <a:t> </a:t>
          </a:r>
          <a:r>
            <a:rPr lang="pt-PT" sz="1800" kern="1200" dirty="0" err="1"/>
            <a:t>wastewater</a:t>
          </a:r>
          <a:endParaRPr lang="pt-PT" sz="1800" kern="1200" dirty="0"/>
        </a:p>
      </dsp:txBody>
      <dsp:txXfrm>
        <a:off x="431684" y="2162761"/>
        <a:ext cx="4378520" cy="617931"/>
      </dsp:txXfrm>
    </dsp:sp>
    <dsp:sp modelId="{F288B508-C429-42F1-84A0-6190EF2F4852}">
      <dsp:nvSpPr>
        <dsp:cNvPr id="0" name=""/>
        <dsp:cNvSpPr/>
      </dsp:nvSpPr>
      <dsp:spPr>
        <a:xfrm>
          <a:off x="45476" y="2085519"/>
          <a:ext cx="772414" cy="772414"/>
        </a:xfrm>
        <a:prstGeom prst="ellipse">
          <a:avLst/>
        </a:prstGeom>
        <a:blipFill rotWithShape="0">
          <a:blip xmlns:r="http://schemas.openxmlformats.org/officeDocument/2006/relationships" r:embed="rId3"/>
          <a:srcRect/>
          <a:stretch>
            <a:fillRect l="-41000" r="-41000"/>
          </a:stretch>
        </a:blip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6598-ECE6-435E-BE29-74DC87473083}">
      <dsp:nvSpPr>
        <dsp:cNvPr id="0" name=""/>
        <dsp:cNvSpPr/>
      </dsp:nvSpPr>
      <dsp:spPr>
        <a:xfrm>
          <a:off x="297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Introduction</a:t>
          </a:r>
          <a:endParaRPr lang="pt-PT" sz="1900" kern="1200" dirty="0"/>
        </a:p>
      </dsp:txBody>
      <dsp:txXfrm>
        <a:off x="297944" y="0"/>
        <a:ext cx="2059205" cy="589935"/>
      </dsp:txXfrm>
    </dsp:sp>
    <dsp:sp modelId="{C744C04B-6E33-4C2A-BF18-E0B4D74BBB7C}">
      <dsp:nvSpPr>
        <dsp:cNvPr id="0" name=""/>
        <dsp:cNvSpPr/>
      </dsp:nvSpPr>
      <dsp:spPr>
        <a:xfrm>
          <a:off x="2387203" y="0"/>
          <a:ext cx="2649140" cy="589935"/>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Objectives</a:t>
          </a:r>
          <a:endParaRPr lang="pt-PT" sz="1900" kern="1200" dirty="0"/>
        </a:p>
      </dsp:txBody>
      <dsp:txXfrm>
        <a:off x="2682171" y="0"/>
        <a:ext cx="2059205" cy="589935"/>
      </dsp:txXfrm>
    </dsp:sp>
    <dsp:sp modelId="{FC045CA5-0A20-462E-99F4-37B5732F4C8D}">
      <dsp:nvSpPr>
        <dsp:cNvPr id="0" name=""/>
        <dsp:cNvSpPr/>
      </dsp:nvSpPr>
      <dsp:spPr>
        <a:xfrm>
          <a:off x="477142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a:t>Material </a:t>
          </a:r>
          <a:r>
            <a:rPr lang="pt-PT" sz="1900" kern="1200" dirty="0" err="1"/>
            <a:t>and</a:t>
          </a:r>
          <a:r>
            <a:rPr lang="pt-PT" sz="1900" kern="1200" dirty="0"/>
            <a:t> </a:t>
          </a:r>
          <a:r>
            <a:rPr lang="pt-PT" sz="1900" kern="1200" dirty="0" err="1"/>
            <a:t>methods</a:t>
          </a:r>
          <a:endParaRPr lang="pt-PT" sz="1900" kern="1200" dirty="0"/>
        </a:p>
      </dsp:txBody>
      <dsp:txXfrm>
        <a:off x="5066397" y="0"/>
        <a:ext cx="2059205" cy="589935"/>
      </dsp:txXfrm>
    </dsp:sp>
    <dsp:sp modelId="{3D9F8193-A756-4D2D-B26F-05E5B2E4BA5B}">
      <dsp:nvSpPr>
        <dsp:cNvPr id="0" name=""/>
        <dsp:cNvSpPr/>
      </dsp:nvSpPr>
      <dsp:spPr>
        <a:xfrm>
          <a:off x="715565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Results</a:t>
          </a:r>
          <a:r>
            <a:rPr lang="pt-PT" sz="1900" kern="1200" dirty="0"/>
            <a:t> </a:t>
          </a:r>
          <a:r>
            <a:rPr lang="pt-PT" sz="1900" kern="1200" dirty="0" err="1"/>
            <a:t>and</a:t>
          </a:r>
          <a:r>
            <a:rPr lang="pt-PT" sz="1900" kern="1200" dirty="0"/>
            <a:t> </a:t>
          </a:r>
          <a:r>
            <a:rPr lang="pt-PT" sz="1900" kern="1200" dirty="0" err="1"/>
            <a:t>discussion</a:t>
          </a:r>
          <a:endParaRPr lang="pt-PT" sz="1900" kern="1200" dirty="0"/>
        </a:p>
      </dsp:txBody>
      <dsp:txXfrm>
        <a:off x="7450624" y="0"/>
        <a:ext cx="2059205" cy="589935"/>
      </dsp:txXfrm>
    </dsp:sp>
    <dsp:sp modelId="{76FBEF0C-7FE0-48D3-98DB-765FDC845CF0}">
      <dsp:nvSpPr>
        <dsp:cNvPr id="0" name=""/>
        <dsp:cNvSpPr/>
      </dsp:nvSpPr>
      <dsp:spPr>
        <a:xfrm>
          <a:off x="954285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Conclusions</a:t>
          </a:r>
          <a:endParaRPr lang="pt-PT" sz="1900" kern="1200" dirty="0"/>
        </a:p>
      </dsp:txBody>
      <dsp:txXfrm>
        <a:off x="9837827" y="0"/>
        <a:ext cx="2059205" cy="5899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883BA-FE75-4D0A-9807-663988D022E5}">
      <dsp:nvSpPr>
        <dsp:cNvPr id="0" name=""/>
        <dsp:cNvSpPr/>
      </dsp:nvSpPr>
      <dsp:spPr>
        <a:xfrm>
          <a:off x="-4635014" y="-710592"/>
          <a:ext cx="5521139" cy="5521139"/>
        </a:xfrm>
        <a:prstGeom prst="blockArc">
          <a:avLst>
            <a:gd name="adj1" fmla="val 18900000"/>
            <a:gd name="adj2" fmla="val 2700000"/>
            <a:gd name="adj3" fmla="val 391"/>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948AC-8391-4916-A03E-2F5405541C23}">
      <dsp:nvSpPr>
        <dsp:cNvPr id="0" name=""/>
        <dsp:cNvSpPr/>
      </dsp:nvSpPr>
      <dsp:spPr>
        <a:xfrm>
          <a:off x="464119" y="315204"/>
          <a:ext cx="10960369" cy="63073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64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(1) to characterize the plants</a:t>
          </a:r>
          <a:endParaRPr lang="pt-PT" sz="2200" kern="1200" dirty="0"/>
        </a:p>
      </dsp:txBody>
      <dsp:txXfrm>
        <a:off x="464119" y="315204"/>
        <a:ext cx="10960369" cy="630737"/>
      </dsp:txXfrm>
    </dsp:sp>
    <dsp:sp modelId="{7B1CDB27-E9F7-4DD8-841A-91EDE02825ED}">
      <dsp:nvSpPr>
        <dsp:cNvPr id="0" name=""/>
        <dsp:cNvSpPr/>
      </dsp:nvSpPr>
      <dsp:spPr>
        <a:xfrm>
          <a:off x="69909" y="236362"/>
          <a:ext cx="788421" cy="788421"/>
        </a:xfrm>
        <a:prstGeom prst="ellipse">
          <a:avLst/>
        </a:prstGeom>
        <a:blipFill rotWithShape="0">
          <a:blip xmlns:r="http://schemas.openxmlformats.org/officeDocument/2006/relationships" r:embed="rId1"/>
          <a:srcRect/>
          <a:stretch>
            <a:fillRect l="-25000" r="-25000"/>
          </a:stretch>
        </a:blip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86FE123-30A6-4011-8407-17099B40F0C2}">
      <dsp:nvSpPr>
        <dsp:cNvPr id="0" name=""/>
        <dsp:cNvSpPr/>
      </dsp:nvSpPr>
      <dsp:spPr>
        <a:xfrm>
          <a:off x="825735" y="1261474"/>
          <a:ext cx="10598753" cy="630737"/>
        </a:xfrm>
        <a:prstGeom prst="rect">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64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(2) to evaluate the production and application of NaCl plant extracts in CFD process</a:t>
          </a:r>
          <a:endParaRPr lang="pt-PT" sz="2200" kern="1200" dirty="0"/>
        </a:p>
      </dsp:txBody>
      <dsp:txXfrm>
        <a:off x="825735" y="1261474"/>
        <a:ext cx="10598753" cy="630737"/>
      </dsp:txXfrm>
    </dsp:sp>
    <dsp:sp modelId="{F67D518A-C4E6-499E-8174-4184704B39C4}">
      <dsp:nvSpPr>
        <dsp:cNvPr id="0" name=""/>
        <dsp:cNvSpPr/>
      </dsp:nvSpPr>
      <dsp:spPr>
        <a:xfrm>
          <a:off x="431525" y="1182632"/>
          <a:ext cx="788421" cy="788421"/>
        </a:xfrm>
        <a:prstGeom prst="ellipse">
          <a:avLst/>
        </a:prstGeom>
        <a:blipFill rotWithShape="0">
          <a:blip xmlns:r="http://schemas.openxmlformats.org/officeDocument/2006/relationships" r:embed="rId2"/>
          <a:srcRect/>
          <a:stretch>
            <a:fillRect l="-25000" r="-25000"/>
          </a:stretch>
        </a:blipFill>
        <a:ln w="6350" cap="flat" cmpd="sng" algn="ctr">
          <a:solidFill>
            <a:schemeClr val="accent4">
              <a:hueOff val="3266964"/>
              <a:satOff val="-13592"/>
              <a:lumOff val="320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51D19AD-1AED-48DA-8D26-47409EC993D1}">
      <dsp:nvSpPr>
        <dsp:cNvPr id="0" name=""/>
        <dsp:cNvSpPr/>
      </dsp:nvSpPr>
      <dsp:spPr>
        <a:xfrm>
          <a:off x="825735" y="2207743"/>
          <a:ext cx="10598753" cy="630737"/>
        </a:xfrm>
        <a:prstGeom prst="rect">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64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(3) to evaluate the effect of microfiltration in WW treatment</a:t>
          </a:r>
          <a:endParaRPr lang="pt-PT" sz="2200" kern="1200" dirty="0"/>
        </a:p>
      </dsp:txBody>
      <dsp:txXfrm>
        <a:off x="825735" y="2207743"/>
        <a:ext cx="10598753" cy="630737"/>
      </dsp:txXfrm>
    </dsp:sp>
    <dsp:sp modelId="{05638D30-B774-4C6A-88A1-1CA81C4A1FAC}">
      <dsp:nvSpPr>
        <dsp:cNvPr id="0" name=""/>
        <dsp:cNvSpPr/>
      </dsp:nvSpPr>
      <dsp:spPr>
        <a:xfrm>
          <a:off x="431525" y="2128901"/>
          <a:ext cx="788421" cy="788421"/>
        </a:xfrm>
        <a:prstGeom prst="ellipse">
          <a:avLst/>
        </a:prstGeom>
        <a:blipFill rotWithShape="0">
          <a:blip xmlns:r="http://schemas.openxmlformats.org/officeDocument/2006/relationships" r:embed="rId3"/>
          <a:srcRect/>
          <a:stretch>
            <a:fillRect l="-25000" r="-25000"/>
          </a:stretch>
        </a:blipFill>
        <a:ln w="6350" cap="flat" cmpd="sng" algn="ctr">
          <a:solidFill>
            <a:schemeClr val="accent4">
              <a:hueOff val="6533927"/>
              <a:satOff val="-27185"/>
              <a:lumOff val="640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1C8D501-4976-4115-8B39-9A36F2F8476D}">
      <dsp:nvSpPr>
        <dsp:cNvPr id="0" name=""/>
        <dsp:cNvSpPr/>
      </dsp:nvSpPr>
      <dsp:spPr>
        <a:xfrm>
          <a:off x="464119" y="3154013"/>
          <a:ext cx="10960369" cy="630737"/>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0648"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(4) to study the effect of CFD process in microfiltration enhancement and cost reduction</a:t>
          </a:r>
          <a:endParaRPr lang="pt-PT" sz="2200" kern="1200" dirty="0"/>
        </a:p>
      </dsp:txBody>
      <dsp:txXfrm>
        <a:off x="464119" y="3154013"/>
        <a:ext cx="10960369" cy="630737"/>
      </dsp:txXfrm>
    </dsp:sp>
    <dsp:sp modelId="{2F1FC775-32D8-443C-9C50-ED5237FF80F8}">
      <dsp:nvSpPr>
        <dsp:cNvPr id="0" name=""/>
        <dsp:cNvSpPr/>
      </dsp:nvSpPr>
      <dsp:spPr>
        <a:xfrm>
          <a:off x="69909" y="3075171"/>
          <a:ext cx="788421" cy="788421"/>
        </a:xfrm>
        <a:prstGeom prst="ellipse">
          <a:avLst/>
        </a:prstGeom>
        <a:blipFill rotWithShape="0">
          <a:blip xmlns:r="http://schemas.openxmlformats.org/officeDocument/2006/relationships" r:embed="rId4"/>
          <a:srcRect/>
          <a:stretch>
            <a:fillRect l="-25000" r="-25000"/>
          </a:stretch>
        </a:blip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6598-ECE6-435E-BE29-74DC87473083}">
      <dsp:nvSpPr>
        <dsp:cNvPr id="0" name=""/>
        <dsp:cNvSpPr/>
      </dsp:nvSpPr>
      <dsp:spPr>
        <a:xfrm>
          <a:off x="297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Introduction</a:t>
          </a:r>
          <a:endParaRPr lang="pt-PT" sz="1900" kern="1200" dirty="0"/>
        </a:p>
      </dsp:txBody>
      <dsp:txXfrm>
        <a:off x="297944" y="0"/>
        <a:ext cx="2059205" cy="589935"/>
      </dsp:txXfrm>
    </dsp:sp>
    <dsp:sp modelId="{C744C04B-6E33-4C2A-BF18-E0B4D74BBB7C}">
      <dsp:nvSpPr>
        <dsp:cNvPr id="0" name=""/>
        <dsp:cNvSpPr/>
      </dsp:nvSpPr>
      <dsp:spPr>
        <a:xfrm>
          <a:off x="2387203"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Objectives</a:t>
          </a:r>
          <a:endParaRPr lang="pt-PT" sz="1900" kern="1200" dirty="0"/>
        </a:p>
      </dsp:txBody>
      <dsp:txXfrm>
        <a:off x="2682171" y="0"/>
        <a:ext cx="2059205" cy="589935"/>
      </dsp:txXfrm>
    </dsp:sp>
    <dsp:sp modelId="{FC045CA5-0A20-462E-99F4-37B5732F4C8D}">
      <dsp:nvSpPr>
        <dsp:cNvPr id="0" name=""/>
        <dsp:cNvSpPr/>
      </dsp:nvSpPr>
      <dsp:spPr>
        <a:xfrm>
          <a:off x="4771429" y="0"/>
          <a:ext cx="2649140" cy="589935"/>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a:t>Material </a:t>
          </a:r>
          <a:r>
            <a:rPr lang="pt-PT" sz="1900" kern="1200" dirty="0" err="1"/>
            <a:t>and</a:t>
          </a:r>
          <a:r>
            <a:rPr lang="pt-PT" sz="1900" kern="1200" dirty="0"/>
            <a:t> </a:t>
          </a:r>
          <a:r>
            <a:rPr lang="pt-PT" sz="1900" kern="1200" dirty="0" err="1"/>
            <a:t>methods</a:t>
          </a:r>
          <a:endParaRPr lang="pt-PT" sz="1900" kern="1200" dirty="0"/>
        </a:p>
      </dsp:txBody>
      <dsp:txXfrm>
        <a:off x="5066397" y="0"/>
        <a:ext cx="2059205" cy="589935"/>
      </dsp:txXfrm>
    </dsp:sp>
    <dsp:sp modelId="{3D9F8193-A756-4D2D-B26F-05E5B2E4BA5B}">
      <dsp:nvSpPr>
        <dsp:cNvPr id="0" name=""/>
        <dsp:cNvSpPr/>
      </dsp:nvSpPr>
      <dsp:spPr>
        <a:xfrm>
          <a:off x="715565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Results</a:t>
          </a:r>
          <a:r>
            <a:rPr lang="pt-PT" sz="1900" kern="1200" dirty="0"/>
            <a:t> </a:t>
          </a:r>
          <a:r>
            <a:rPr lang="pt-PT" sz="1900" kern="1200" dirty="0" err="1"/>
            <a:t>and</a:t>
          </a:r>
          <a:r>
            <a:rPr lang="pt-PT" sz="1900" kern="1200" dirty="0"/>
            <a:t> </a:t>
          </a:r>
          <a:r>
            <a:rPr lang="pt-PT" sz="1900" kern="1200" dirty="0" err="1"/>
            <a:t>discussion</a:t>
          </a:r>
          <a:endParaRPr lang="pt-PT" sz="1900" kern="1200" dirty="0"/>
        </a:p>
      </dsp:txBody>
      <dsp:txXfrm>
        <a:off x="7450624" y="0"/>
        <a:ext cx="2059205" cy="589935"/>
      </dsp:txXfrm>
    </dsp:sp>
    <dsp:sp modelId="{76FBEF0C-7FE0-48D3-98DB-765FDC845CF0}">
      <dsp:nvSpPr>
        <dsp:cNvPr id="0" name=""/>
        <dsp:cNvSpPr/>
      </dsp:nvSpPr>
      <dsp:spPr>
        <a:xfrm>
          <a:off x="954285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Conclusions</a:t>
          </a:r>
          <a:endParaRPr lang="pt-PT" sz="1900" kern="1200" dirty="0"/>
        </a:p>
      </dsp:txBody>
      <dsp:txXfrm>
        <a:off x="9837827" y="0"/>
        <a:ext cx="2059205" cy="5899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8AD34-4638-40F0-A159-FA31CB7F8412}">
      <dsp:nvSpPr>
        <dsp:cNvPr id="0" name=""/>
        <dsp:cNvSpPr/>
      </dsp:nvSpPr>
      <dsp:spPr>
        <a:xfrm>
          <a:off x="985456" y="639"/>
          <a:ext cx="2119305" cy="74854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Separation of pollen, seeds and rachis </a:t>
          </a:r>
          <a:endParaRPr lang="en-US" sz="1800" i="1" kern="1200" noProof="0" dirty="0"/>
        </a:p>
      </dsp:txBody>
      <dsp:txXfrm>
        <a:off x="1007380" y="22563"/>
        <a:ext cx="2075457" cy="704692"/>
      </dsp:txXfrm>
    </dsp:sp>
    <dsp:sp modelId="{39F256AB-4162-4499-B92E-1FE90DEC3308}">
      <dsp:nvSpPr>
        <dsp:cNvPr id="0" name=""/>
        <dsp:cNvSpPr/>
      </dsp:nvSpPr>
      <dsp:spPr>
        <a:xfrm rot="5400000">
          <a:off x="1904758" y="767893"/>
          <a:ext cx="280702" cy="336843"/>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noProof="0" dirty="0"/>
        </a:p>
      </dsp:txBody>
      <dsp:txXfrm rot="-5400000">
        <a:off x="1944057" y="795964"/>
        <a:ext cx="202105" cy="196491"/>
      </dsp:txXfrm>
    </dsp:sp>
    <dsp:sp modelId="{3C105913-391D-4838-869A-C31E862A7088}">
      <dsp:nvSpPr>
        <dsp:cNvPr id="0" name=""/>
        <dsp:cNvSpPr/>
      </dsp:nvSpPr>
      <dsp:spPr>
        <a:xfrm>
          <a:off x="985456" y="1123450"/>
          <a:ext cx="2119305" cy="748540"/>
        </a:xfrm>
        <a:prstGeom prst="roundRect">
          <a:avLst>
            <a:gd name="adj" fmla="val 1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Washing and drying at 70ºC/ 24h</a:t>
          </a:r>
        </a:p>
      </dsp:txBody>
      <dsp:txXfrm>
        <a:off x="1007380" y="1145374"/>
        <a:ext cx="2075457" cy="704692"/>
      </dsp:txXfrm>
    </dsp:sp>
    <dsp:sp modelId="{ADEA599F-83B9-4833-B713-110C66F1BDC0}">
      <dsp:nvSpPr>
        <dsp:cNvPr id="0" name=""/>
        <dsp:cNvSpPr/>
      </dsp:nvSpPr>
      <dsp:spPr>
        <a:xfrm rot="5400000">
          <a:off x="1904758" y="1890704"/>
          <a:ext cx="280702" cy="336843"/>
        </a:xfrm>
        <a:prstGeom prst="rightArrow">
          <a:avLst>
            <a:gd name="adj1" fmla="val 60000"/>
            <a:gd name="adj2" fmla="val 50000"/>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noProof="0" dirty="0"/>
        </a:p>
      </dsp:txBody>
      <dsp:txXfrm rot="-5400000">
        <a:off x="1944057" y="1918775"/>
        <a:ext cx="202105" cy="196491"/>
      </dsp:txXfrm>
    </dsp:sp>
    <dsp:sp modelId="{32473285-86E6-408D-9FEF-F8F33625FED5}">
      <dsp:nvSpPr>
        <dsp:cNvPr id="0" name=""/>
        <dsp:cNvSpPr/>
      </dsp:nvSpPr>
      <dsp:spPr>
        <a:xfrm>
          <a:off x="985456" y="2246261"/>
          <a:ext cx="2119305" cy="748540"/>
        </a:xfrm>
        <a:prstGeom prst="roundRect">
          <a:avLst>
            <a:gd name="adj" fmla="val 1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Crushing</a:t>
          </a:r>
        </a:p>
      </dsp:txBody>
      <dsp:txXfrm>
        <a:off x="1007380" y="2268185"/>
        <a:ext cx="2075457" cy="704692"/>
      </dsp:txXfrm>
    </dsp:sp>
    <dsp:sp modelId="{3891A7F9-9F39-40D2-8B49-39887C0C4223}">
      <dsp:nvSpPr>
        <dsp:cNvPr id="0" name=""/>
        <dsp:cNvSpPr/>
      </dsp:nvSpPr>
      <dsp:spPr>
        <a:xfrm rot="5400000">
          <a:off x="1904758" y="3013515"/>
          <a:ext cx="280702" cy="336843"/>
        </a:xfrm>
        <a:prstGeom prst="rightArrow">
          <a:avLst>
            <a:gd name="adj1" fmla="val 60000"/>
            <a:gd name="adj2" fmla="val 50000"/>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noProof="0" dirty="0"/>
        </a:p>
      </dsp:txBody>
      <dsp:txXfrm rot="-5400000">
        <a:off x="1944057" y="3041586"/>
        <a:ext cx="202105" cy="196491"/>
      </dsp:txXfrm>
    </dsp:sp>
    <dsp:sp modelId="{320EC7D9-0876-4614-947F-2E899F8DAF9C}">
      <dsp:nvSpPr>
        <dsp:cNvPr id="0" name=""/>
        <dsp:cNvSpPr/>
      </dsp:nvSpPr>
      <dsp:spPr>
        <a:xfrm>
          <a:off x="985456" y="3369072"/>
          <a:ext cx="2119305" cy="748540"/>
        </a:xfrm>
        <a:prstGeom prst="roundRect">
          <a:avLst>
            <a:gd name="adj" fmla="val 1000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Sieve</a:t>
          </a:r>
        </a:p>
      </dsp:txBody>
      <dsp:txXfrm>
        <a:off x="1007380" y="3390996"/>
        <a:ext cx="2075457" cy="704692"/>
      </dsp:txXfrm>
    </dsp:sp>
    <dsp:sp modelId="{4F0ACCAA-E1F2-4B7E-8461-94A755CF1A29}">
      <dsp:nvSpPr>
        <dsp:cNvPr id="0" name=""/>
        <dsp:cNvSpPr/>
      </dsp:nvSpPr>
      <dsp:spPr>
        <a:xfrm rot="5400000">
          <a:off x="1904758" y="4136326"/>
          <a:ext cx="280702" cy="336843"/>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noProof="0" dirty="0"/>
        </a:p>
      </dsp:txBody>
      <dsp:txXfrm rot="-5400000">
        <a:off x="1944057" y="4164397"/>
        <a:ext cx="202105" cy="196491"/>
      </dsp:txXfrm>
    </dsp:sp>
    <dsp:sp modelId="{65CCA11E-BCD8-4AE7-A3D6-D8087C865F26}">
      <dsp:nvSpPr>
        <dsp:cNvPr id="0" name=""/>
        <dsp:cNvSpPr/>
      </dsp:nvSpPr>
      <dsp:spPr>
        <a:xfrm>
          <a:off x="985456" y="4491883"/>
          <a:ext cx="2119305" cy="748540"/>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Drying at 70ºC/ 24 h</a:t>
          </a:r>
        </a:p>
      </dsp:txBody>
      <dsp:txXfrm>
        <a:off x="1007380" y="4513807"/>
        <a:ext cx="2075457" cy="70469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07CC8-3E37-4193-8854-A3ECAEF83974}">
      <dsp:nvSpPr>
        <dsp:cNvPr id="0" name=""/>
        <dsp:cNvSpPr/>
      </dsp:nvSpPr>
      <dsp:spPr>
        <a:xfrm>
          <a:off x="435158" y="37"/>
          <a:ext cx="830454" cy="41522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pt-PT" sz="1800" kern="1200" dirty="0"/>
            <a:t>Vintage</a:t>
          </a:r>
        </a:p>
      </dsp:txBody>
      <dsp:txXfrm>
        <a:off x="447320" y="12199"/>
        <a:ext cx="806130" cy="390903"/>
      </dsp:txXfrm>
    </dsp:sp>
    <dsp:sp modelId="{0769E214-6BB7-4EC0-9738-4F8EC4D9B751}">
      <dsp:nvSpPr>
        <dsp:cNvPr id="0" name=""/>
        <dsp:cNvSpPr/>
      </dsp:nvSpPr>
      <dsp:spPr>
        <a:xfrm>
          <a:off x="472483" y="415264"/>
          <a:ext cx="91440" cy="311420"/>
        </a:xfrm>
        <a:custGeom>
          <a:avLst/>
          <a:gdLst/>
          <a:ahLst/>
          <a:cxnLst/>
          <a:rect l="0" t="0" r="0" b="0"/>
          <a:pathLst>
            <a:path>
              <a:moveTo>
                <a:pt x="45720" y="0"/>
              </a:moveTo>
              <a:lnTo>
                <a:pt x="45720" y="311420"/>
              </a:lnTo>
              <a:lnTo>
                <a:pt x="128765" y="311420"/>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2DF7F47-6C9F-4457-B7EB-EBD7AD273907}">
      <dsp:nvSpPr>
        <dsp:cNvPr id="0" name=""/>
        <dsp:cNvSpPr/>
      </dsp:nvSpPr>
      <dsp:spPr>
        <a:xfrm>
          <a:off x="601249" y="519071"/>
          <a:ext cx="664363" cy="41522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pt-PT" sz="1200" kern="1200" dirty="0" err="1"/>
            <a:t>Grape</a:t>
          </a:r>
          <a:r>
            <a:rPr lang="pt-PT" sz="1200" kern="1200" dirty="0"/>
            <a:t> </a:t>
          </a:r>
          <a:r>
            <a:rPr lang="pt-PT" sz="1200" kern="1200" dirty="0" err="1"/>
            <a:t>reception</a:t>
          </a:r>
          <a:endParaRPr lang="pt-PT" sz="1200" kern="1200" dirty="0"/>
        </a:p>
      </dsp:txBody>
      <dsp:txXfrm>
        <a:off x="613411" y="531233"/>
        <a:ext cx="640039" cy="39090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262C1-826D-48DC-B5D6-1D739B6B571D}">
      <dsp:nvSpPr>
        <dsp:cNvPr id="0" name=""/>
        <dsp:cNvSpPr/>
      </dsp:nvSpPr>
      <dsp:spPr>
        <a:xfrm rot="3371639">
          <a:off x="1542546" y="3365649"/>
          <a:ext cx="1373691" cy="38891"/>
        </a:xfrm>
        <a:custGeom>
          <a:avLst/>
          <a:gdLst/>
          <a:ahLst/>
          <a:cxnLst/>
          <a:rect l="0" t="0" r="0" b="0"/>
          <a:pathLst>
            <a:path>
              <a:moveTo>
                <a:pt x="0" y="19445"/>
              </a:moveTo>
              <a:lnTo>
                <a:pt x="1373691" y="1944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2156F8F-35AA-42BC-8D8C-E4597FA8FFCC}">
      <dsp:nvSpPr>
        <dsp:cNvPr id="0" name=""/>
        <dsp:cNvSpPr/>
      </dsp:nvSpPr>
      <dsp:spPr>
        <a:xfrm rot="1740279">
          <a:off x="1924635" y="2885076"/>
          <a:ext cx="1232129" cy="38891"/>
        </a:xfrm>
        <a:custGeom>
          <a:avLst/>
          <a:gdLst/>
          <a:ahLst/>
          <a:cxnLst/>
          <a:rect l="0" t="0" r="0" b="0"/>
          <a:pathLst>
            <a:path>
              <a:moveTo>
                <a:pt x="0" y="19445"/>
              </a:moveTo>
              <a:lnTo>
                <a:pt x="1232129" y="1944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35DB5D8-327A-4E4D-B188-780136BE4F59}">
      <dsp:nvSpPr>
        <dsp:cNvPr id="0" name=""/>
        <dsp:cNvSpPr/>
      </dsp:nvSpPr>
      <dsp:spPr>
        <a:xfrm>
          <a:off x="2001901" y="2326843"/>
          <a:ext cx="1236430" cy="38891"/>
        </a:xfrm>
        <a:custGeom>
          <a:avLst/>
          <a:gdLst/>
          <a:ahLst/>
          <a:cxnLst/>
          <a:rect l="0" t="0" r="0" b="0"/>
          <a:pathLst>
            <a:path>
              <a:moveTo>
                <a:pt x="0" y="19445"/>
              </a:moveTo>
              <a:lnTo>
                <a:pt x="1236430" y="1944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06A415C-DF7E-4B9E-967C-ABCA214A21C9}">
      <dsp:nvSpPr>
        <dsp:cNvPr id="0" name=""/>
        <dsp:cNvSpPr/>
      </dsp:nvSpPr>
      <dsp:spPr>
        <a:xfrm rot="19859721">
          <a:off x="1924635" y="1768611"/>
          <a:ext cx="1232129" cy="38891"/>
        </a:xfrm>
        <a:custGeom>
          <a:avLst/>
          <a:gdLst/>
          <a:ahLst/>
          <a:cxnLst/>
          <a:rect l="0" t="0" r="0" b="0"/>
          <a:pathLst>
            <a:path>
              <a:moveTo>
                <a:pt x="0" y="19445"/>
              </a:moveTo>
              <a:lnTo>
                <a:pt x="1232129" y="1944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2BBD1ED-78C6-4279-98E9-534E20FB466B}">
      <dsp:nvSpPr>
        <dsp:cNvPr id="0" name=""/>
        <dsp:cNvSpPr/>
      </dsp:nvSpPr>
      <dsp:spPr>
        <a:xfrm rot="18228361">
          <a:off x="1542546" y="1288038"/>
          <a:ext cx="1373691" cy="38891"/>
        </a:xfrm>
        <a:custGeom>
          <a:avLst/>
          <a:gdLst/>
          <a:ahLst/>
          <a:cxnLst/>
          <a:rect l="0" t="0" r="0" b="0"/>
          <a:pathLst>
            <a:path>
              <a:moveTo>
                <a:pt x="0" y="19445"/>
              </a:moveTo>
              <a:lnTo>
                <a:pt x="1373691" y="1944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8892A55-0762-4AB2-8E99-6A988BF17E73}">
      <dsp:nvSpPr>
        <dsp:cNvPr id="0" name=""/>
        <dsp:cNvSpPr/>
      </dsp:nvSpPr>
      <dsp:spPr>
        <a:xfrm>
          <a:off x="865118" y="1677593"/>
          <a:ext cx="1337392" cy="133739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60560CF-607B-413E-A874-3B91E10A4CAB}">
      <dsp:nvSpPr>
        <dsp:cNvPr id="0" name=""/>
        <dsp:cNvSpPr/>
      </dsp:nvSpPr>
      <dsp:spPr>
        <a:xfrm>
          <a:off x="2433554" y="2166"/>
          <a:ext cx="802435" cy="802435"/>
        </a:xfrm>
        <a:prstGeom prst="ellipse">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PT" sz="1200" i="1" kern="1200" dirty="0" err="1">
              <a:solidFill>
                <a:schemeClr val="tx1"/>
              </a:solidFill>
            </a:rPr>
            <a:t>Acacia</a:t>
          </a:r>
          <a:r>
            <a:rPr lang="pt-PT" sz="1200" i="1" kern="1200" dirty="0">
              <a:solidFill>
                <a:schemeClr val="tx1"/>
              </a:solidFill>
            </a:rPr>
            <a:t> </a:t>
          </a:r>
          <a:r>
            <a:rPr lang="pt-PT" sz="1200" i="1" kern="1200" dirty="0" err="1">
              <a:solidFill>
                <a:schemeClr val="tx1"/>
              </a:solidFill>
            </a:rPr>
            <a:t>dealbata</a:t>
          </a:r>
          <a:r>
            <a:rPr lang="pt-PT" sz="1200" i="1" kern="1200" dirty="0">
              <a:solidFill>
                <a:schemeClr val="tx1"/>
              </a:solidFill>
            </a:rPr>
            <a:t> Link.</a:t>
          </a:r>
        </a:p>
      </dsp:txBody>
      <dsp:txXfrm>
        <a:off x="2551068" y="119680"/>
        <a:ext cx="567407" cy="567407"/>
      </dsp:txXfrm>
    </dsp:sp>
    <dsp:sp modelId="{7B92B334-C207-4D9D-A16E-2B403FDDFEB5}">
      <dsp:nvSpPr>
        <dsp:cNvPr id="0" name=""/>
        <dsp:cNvSpPr/>
      </dsp:nvSpPr>
      <dsp:spPr>
        <a:xfrm>
          <a:off x="3316233" y="2166"/>
          <a:ext cx="1203652" cy="80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pt-PT" sz="1200" kern="1200" dirty="0" err="1">
              <a:solidFill>
                <a:schemeClr val="tx1"/>
              </a:solidFill>
            </a:rPr>
            <a:t>Erucic</a:t>
          </a:r>
          <a:r>
            <a:rPr lang="pt-PT" sz="1200" kern="1200" dirty="0">
              <a:solidFill>
                <a:schemeClr val="tx1"/>
              </a:solidFill>
            </a:rPr>
            <a:t> (25.69 %)</a:t>
          </a:r>
        </a:p>
      </dsp:txBody>
      <dsp:txXfrm>
        <a:off x="3316233" y="2166"/>
        <a:ext cx="1203652" cy="802435"/>
      </dsp:txXfrm>
    </dsp:sp>
    <dsp:sp modelId="{7A0F7A3A-F045-443D-BF88-E78A85950E98}">
      <dsp:nvSpPr>
        <dsp:cNvPr id="0" name=""/>
        <dsp:cNvSpPr/>
      </dsp:nvSpPr>
      <dsp:spPr>
        <a:xfrm>
          <a:off x="3029177" y="893578"/>
          <a:ext cx="802435" cy="802435"/>
        </a:xfrm>
        <a:prstGeom prst="ellipse">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PT" sz="1200" i="1" kern="1200" dirty="0" err="1">
              <a:solidFill>
                <a:schemeClr val="tx1"/>
              </a:solidFill>
            </a:rPr>
            <a:t>Chelidonium</a:t>
          </a:r>
          <a:r>
            <a:rPr lang="pt-PT" sz="1200" i="1" kern="1200" dirty="0">
              <a:solidFill>
                <a:schemeClr val="tx1"/>
              </a:solidFill>
            </a:rPr>
            <a:t> majus L.</a:t>
          </a:r>
        </a:p>
      </dsp:txBody>
      <dsp:txXfrm>
        <a:off x="3146691" y="1011092"/>
        <a:ext cx="567407" cy="567407"/>
      </dsp:txXfrm>
    </dsp:sp>
    <dsp:sp modelId="{A92275A1-8735-4392-8A24-0350E198177B}">
      <dsp:nvSpPr>
        <dsp:cNvPr id="0" name=""/>
        <dsp:cNvSpPr/>
      </dsp:nvSpPr>
      <dsp:spPr>
        <a:xfrm>
          <a:off x="3911856" y="893578"/>
          <a:ext cx="1203652" cy="80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pt-PT" sz="1200" kern="1200" dirty="0" err="1">
              <a:solidFill>
                <a:schemeClr val="tx1"/>
              </a:solidFill>
            </a:rPr>
            <a:t>Arachidic</a:t>
          </a:r>
          <a:r>
            <a:rPr lang="pt-PT" sz="1200" kern="1200" dirty="0">
              <a:solidFill>
                <a:schemeClr val="tx1"/>
              </a:solidFill>
            </a:rPr>
            <a:t> (20.65 %)</a:t>
          </a:r>
        </a:p>
      </dsp:txBody>
      <dsp:txXfrm>
        <a:off x="3911856" y="893578"/>
        <a:ext cx="1203652" cy="802435"/>
      </dsp:txXfrm>
    </dsp:sp>
    <dsp:sp modelId="{B0F53FFD-6046-4362-AB63-6652F068547C}">
      <dsp:nvSpPr>
        <dsp:cNvPr id="0" name=""/>
        <dsp:cNvSpPr/>
      </dsp:nvSpPr>
      <dsp:spPr>
        <a:xfrm>
          <a:off x="3238332" y="1945071"/>
          <a:ext cx="802435" cy="802435"/>
        </a:xfrm>
        <a:prstGeom prst="ellipse">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PT" sz="1200" i="1" kern="1200" dirty="0" err="1">
              <a:solidFill>
                <a:schemeClr val="tx1"/>
              </a:solidFill>
            </a:rPr>
            <a:t>Daucus</a:t>
          </a:r>
          <a:r>
            <a:rPr lang="pt-PT" sz="1200" i="1" kern="1200" dirty="0">
              <a:solidFill>
                <a:schemeClr val="tx1"/>
              </a:solidFill>
            </a:rPr>
            <a:t> carota L.</a:t>
          </a:r>
        </a:p>
      </dsp:txBody>
      <dsp:txXfrm>
        <a:off x="3355846" y="2062585"/>
        <a:ext cx="567407" cy="567407"/>
      </dsp:txXfrm>
    </dsp:sp>
    <dsp:sp modelId="{9138732A-901C-44B6-B221-CBFD83AA1511}">
      <dsp:nvSpPr>
        <dsp:cNvPr id="0" name=""/>
        <dsp:cNvSpPr/>
      </dsp:nvSpPr>
      <dsp:spPr>
        <a:xfrm>
          <a:off x="4121011" y="1945071"/>
          <a:ext cx="1203652" cy="80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pt-PT" sz="1200" kern="1200" dirty="0"/>
            <a:t>cis-10-Pentadecenoic (13.61 %)</a:t>
          </a:r>
        </a:p>
      </dsp:txBody>
      <dsp:txXfrm>
        <a:off x="4121011" y="1945071"/>
        <a:ext cx="1203652" cy="802435"/>
      </dsp:txXfrm>
    </dsp:sp>
    <dsp:sp modelId="{E957C148-84B9-4E85-BE50-FBEF633B9400}">
      <dsp:nvSpPr>
        <dsp:cNvPr id="0" name=""/>
        <dsp:cNvSpPr/>
      </dsp:nvSpPr>
      <dsp:spPr>
        <a:xfrm>
          <a:off x="3029177" y="2996564"/>
          <a:ext cx="802435" cy="802435"/>
        </a:xfrm>
        <a:prstGeom prst="ellipse">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PT" sz="1200" i="1" kern="1200" dirty="0" err="1">
              <a:solidFill>
                <a:schemeClr val="tx1"/>
              </a:solidFill>
            </a:rPr>
            <a:t>Tanacetum</a:t>
          </a:r>
          <a:r>
            <a:rPr lang="pt-PT" sz="1200" i="1" kern="1200" dirty="0">
              <a:solidFill>
                <a:schemeClr val="tx1"/>
              </a:solidFill>
            </a:rPr>
            <a:t> </a:t>
          </a:r>
          <a:r>
            <a:rPr lang="pt-PT" sz="1200" i="1" kern="1200" dirty="0" err="1">
              <a:solidFill>
                <a:schemeClr val="tx1"/>
              </a:solidFill>
            </a:rPr>
            <a:t>vulgare</a:t>
          </a:r>
          <a:r>
            <a:rPr lang="pt-PT" sz="1200" i="1" kern="1200" dirty="0">
              <a:solidFill>
                <a:schemeClr val="tx1"/>
              </a:solidFill>
            </a:rPr>
            <a:t> L.</a:t>
          </a:r>
        </a:p>
      </dsp:txBody>
      <dsp:txXfrm>
        <a:off x="3146691" y="3114078"/>
        <a:ext cx="567407" cy="567407"/>
      </dsp:txXfrm>
    </dsp:sp>
    <dsp:sp modelId="{4C2108E1-BD27-40FB-8809-7722B773F4BB}">
      <dsp:nvSpPr>
        <dsp:cNvPr id="0" name=""/>
        <dsp:cNvSpPr/>
      </dsp:nvSpPr>
      <dsp:spPr>
        <a:xfrm>
          <a:off x="3911856" y="2996564"/>
          <a:ext cx="1203652" cy="80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pt-PT" sz="1200" kern="1200" dirty="0"/>
            <a:t>cis-5,8,11,14,17-Eicosapentaenoic (20.48 %) </a:t>
          </a:r>
        </a:p>
      </dsp:txBody>
      <dsp:txXfrm>
        <a:off x="3911856" y="2996564"/>
        <a:ext cx="1203652" cy="802435"/>
      </dsp:txXfrm>
    </dsp:sp>
    <dsp:sp modelId="{F0E85043-B3EA-4B64-87D6-4F7FE7A68FFE}">
      <dsp:nvSpPr>
        <dsp:cNvPr id="0" name=""/>
        <dsp:cNvSpPr/>
      </dsp:nvSpPr>
      <dsp:spPr>
        <a:xfrm>
          <a:off x="2433554" y="3887977"/>
          <a:ext cx="802435" cy="802435"/>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PT" sz="1200" i="1" kern="1200" dirty="0" err="1">
              <a:solidFill>
                <a:schemeClr val="tx1"/>
              </a:solidFill>
            </a:rPr>
            <a:t>Vitis</a:t>
          </a:r>
          <a:r>
            <a:rPr lang="pt-PT" sz="1200" i="1" kern="1200" dirty="0">
              <a:solidFill>
                <a:schemeClr val="tx1"/>
              </a:solidFill>
            </a:rPr>
            <a:t> vinífera L.</a:t>
          </a:r>
        </a:p>
      </dsp:txBody>
      <dsp:txXfrm>
        <a:off x="2551068" y="4005491"/>
        <a:ext cx="567407" cy="567407"/>
      </dsp:txXfrm>
    </dsp:sp>
    <dsp:sp modelId="{F5B85336-B05F-4212-9E4B-3693428BA20D}">
      <dsp:nvSpPr>
        <dsp:cNvPr id="0" name=""/>
        <dsp:cNvSpPr/>
      </dsp:nvSpPr>
      <dsp:spPr>
        <a:xfrm>
          <a:off x="3316233" y="3887977"/>
          <a:ext cx="1203652" cy="802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pt-PT" sz="1200" kern="1200" dirty="0" err="1">
              <a:solidFill>
                <a:schemeClr val="tx1"/>
              </a:solidFill>
            </a:rPr>
            <a:t>Arachidic</a:t>
          </a:r>
          <a:r>
            <a:rPr lang="pt-PT" sz="1200" kern="1200" dirty="0">
              <a:solidFill>
                <a:schemeClr val="tx1"/>
              </a:solidFill>
            </a:rPr>
            <a:t> (38.82 %)</a:t>
          </a:r>
        </a:p>
      </dsp:txBody>
      <dsp:txXfrm>
        <a:off x="3316233" y="3887977"/>
        <a:ext cx="1203652" cy="80243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C5D275-BBA4-447A-85B0-823BF02B7429}">
      <dsp:nvSpPr>
        <dsp:cNvPr id="0" name=""/>
        <dsp:cNvSpPr/>
      </dsp:nvSpPr>
      <dsp:spPr>
        <a:xfrm>
          <a:off x="1833085" y="1298326"/>
          <a:ext cx="997380" cy="99738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pt-PT" sz="1900" i="1" kern="1200" dirty="0">
            <a:solidFill>
              <a:schemeClr val="tx1"/>
            </a:solidFill>
          </a:endParaRPr>
        </a:p>
      </dsp:txBody>
      <dsp:txXfrm>
        <a:off x="1979148" y="1444389"/>
        <a:ext cx="705254" cy="705254"/>
      </dsp:txXfrm>
    </dsp:sp>
    <dsp:sp modelId="{8C7CBBB4-FC56-4BE0-8412-B6B0ED31369A}">
      <dsp:nvSpPr>
        <dsp:cNvPr id="0" name=""/>
        <dsp:cNvSpPr/>
      </dsp:nvSpPr>
      <dsp:spPr>
        <a:xfrm rot="16200000">
          <a:off x="2182042" y="1129344"/>
          <a:ext cx="299467" cy="38496"/>
        </a:xfrm>
        <a:custGeom>
          <a:avLst/>
          <a:gdLst/>
          <a:ahLst/>
          <a:cxnLst/>
          <a:rect l="0" t="0" r="0" b="0"/>
          <a:pathLst>
            <a:path>
              <a:moveTo>
                <a:pt x="0" y="19248"/>
              </a:moveTo>
              <a:lnTo>
                <a:pt x="299467" y="1924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i="1" kern="1200">
            <a:solidFill>
              <a:schemeClr val="tx1"/>
            </a:solidFill>
          </a:endParaRPr>
        </a:p>
      </dsp:txBody>
      <dsp:txXfrm>
        <a:off x="2324289" y="1141105"/>
        <a:ext cx="14973" cy="14973"/>
      </dsp:txXfrm>
    </dsp:sp>
    <dsp:sp modelId="{2FB4AB13-067F-4E12-A28B-792E2DC1B53A}">
      <dsp:nvSpPr>
        <dsp:cNvPr id="0" name=""/>
        <dsp:cNvSpPr/>
      </dsp:nvSpPr>
      <dsp:spPr>
        <a:xfrm>
          <a:off x="1833085" y="1477"/>
          <a:ext cx="997380" cy="99738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1000" i="1" kern="1200" dirty="0" err="1">
              <a:solidFill>
                <a:schemeClr val="tx1"/>
              </a:solidFill>
            </a:rPr>
            <a:t>Acacia</a:t>
          </a:r>
          <a:r>
            <a:rPr lang="pt-PT" sz="1000" i="1" kern="1200" dirty="0">
              <a:solidFill>
                <a:schemeClr val="tx1"/>
              </a:solidFill>
            </a:rPr>
            <a:t> </a:t>
          </a:r>
          <a:r>
            <a:rPr lang="pt-PT" sz="1000" i="1" kern="1200" dirty="0" err="1">
              <a:solidFill>
                <a:schemeClr val="tx1"/>
              </a:solidFill>
            </a:rPr>
            <a:t>dealbata</a:t>
          </a:r>
          <a:r>
            <a:rPr lang="pt-PT" sz="1000" i="1" kern="1200" dirty="0">
              <a:solidFill>
                <a:schemeClr val="tx1"/>
              </a:solidFill>
            </a:rPr>
            <a:t> Link.</a:t>
          </a:r>
        </a:p>
      </dsp:txBody>
      <dsp:txXfrm>
        <a:off x="1979148" y="147540"/>
        <a:ext cx="705254" cy="705254"/>
      </dsp:txXfrm>
    </dsp:sp>
    <dsp:sp modelId="{6CAD6B12-2677-40B9-8190-D74EC5FA4E19}">
      <dsp:nvSpPr>
        <dsp:cNvPr id="0" name=""/>
        <dsp:cNvSpPr/>
      </dsp:nvSpPr>
      <dsp:spPr>
        <a:xfrm rot="20520000">
          <a:off x="2798730" y="1577394"/>
          <a:ext cx="299467" cy="38496"/>
        </a:xfrm>
        <a:custGeom>
          <a:avLst/>
          <a:gdLst/>
          <a:ahLst/>
          <a:cxnLst/>
          <a:rect l="0" t="0" r="0" b="0"/>
          <a:pathLst>
            <a:path>
              <a:moveTo>
                <a:pt x="0" y="19248"/>
              </a:moveTo>
              <a:lnTo>
                <a:pt x="299467" y="1924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i="1" kern="1200">
            <a:solidFill>
              <a:schemeClr val="tx1"/>
            </a:solidFill>
          </a:endParaRPr>
        </a:p>
      </dsp:txBody>
      <dsp:txXfrm>
        <a:off x="2940977" y="1589155"/>
        <a:ext cx="14973" cy="14973"/>
      </dsp:txXfrm>
    </dsp:sp>
    <dsp:sp modelId="{DD709A9C-61FA-466C-84C4-526D0B2AB623}">
      <dsp:nvSpPr>
        <dsp:cNvPr id="0" name=""/>
        <dsp:cNvSpPr/>
      </dsp:nvSpPr>
      <dsp:spPr>
        <a:xfrm>
          <a:off x="3066461" y="897577"/>
          <a:ext cx="997380" cy="997380"/>
        </a:xfrm>
        <a:prstGeom prst="ellipse">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1000" i="1" kern="1200" dirty="0" err="1">
              <a:solidFill>
                <a:schemeClr val="tx1"/>
              </a:solidFill>
            </a:rPr>
            <a:t>Chelidonium</a:t>
          </a:r>
          <a:r>
            <a:rPr lang="pt-PT" sz="1000" i="1" kern="1200" dirty="0">
              <a:solidFill>
                <a:schemeClr val="tx1"/>
              </a:solidFill>
            </a:rPr>
            <a:t> majus L.</a:t>
          </a:r>
        </a:p>
      </dsp:txBody>
      <dsp:txXfrm>
        <a:off x="3212524" y="1043640"/>
        <a:ext cx="705254" cy="705254"/>
      </dsp:txXfrm>
    </dsp:sp>
    <dsp:sp modelId="{7E642FCE-9EEC-4D33-9E4C-BD705F6649A5}">
      <dsp:nvSpPr>
        <dsp:cNvPr id="0" name=""/>
        <dsp:cNvSpPr/>
      </dsp:nvSpPr>
      <dsp:spPr>
        <a:xfrm rot="3240000">
          <a:off x="2563176" y="2302354"/>
          <a:ext cx="299467" cy="38496"/>
        </a:xfrm>
        <a:custGeom>
          <a:avLst/>
          <a:gdLst/>
          <a:ahLst/>
          <a:cxnLst/>
          <a:rect l="0" t="0" r="0" b="0"/>
          <a:pathLst>
            <a:path>
              <a:moveTo>
                <a:pt x="0" y="19248"/>
              </a:moveTo>
              <a:lnTo>
                <a:pt x="299467" y="1924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i="1" kern="1200">
            <a:solidFill>
              <a:schemeClr val="tx1"/>
            </a:solidFill>
          </a:endParaRPr>
        </a:p>
      </dsp:txBody>
      <dsp:txXfrm>
        <a:off x="2705423" y="2314115"/>
        <a:ext cx="14973" cy="14973"/>
      </dsp:txXfrm>
    </dsp:sp>
    <dsp:sp modelId="{4567DB25-2CC7-4E33-9D0F-FCA9CFE8BBF3}">
      <dsp:nvSpPr>
        <dsp:cNvPr id="0" name=""/>
        <dsp:cNvSpPr/>
      </dsp:nvSpPr>
      <dsp:spPr>
        <a:xfrm>
          <a:off x="2595353" y="2347498"/>
          <a:ext cx="997380" cy="997380"/>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1000" i="1" kern="1200" dirty="0" err="1">
              <a:solidFill>
                <a:schemeClr val="tx1"/>
              </a:solidFill>
            </a:rPr>
            <a:t>Daucus</a:t>
          </a:r>
          <a:r>
            <a:rPr lang="pt-PT" sz="1000" i="1" kern="1200" dirty="0">
              <a:solidFill>
                <a:schemeClr val="tx1"/>
              </a:solidFill>
            </a:rPr>
            <a:t> carota L.</a:t>
          </a:r>
        </a:p>
      </dsp:txBody>
      <dsp:txXfrm>
        <a:off x="2741416" y="2493561"/>
        <a:ext cx="705254" cy="705254"/>
      </dsp:txXfrm>
    </dsp:sp>
    <dsp:sp modelId="{2DF6482C-111E-408B-A845-E73B0510DA87}">
      <dsp:nvSpPr>
        <dsp:cNvPr id="0" name=""/>
        <dsp:cNvSpPr/>
      </dsp:nvSpPr>
      <dsp:spPr>
        <a:xfrm rot="7560000">
          <a:off x="1800908" y="2302354"/>
          <a:ext cx="299467" cy="38496"/>
        </a:xfrm>
        <a:custGeom>
          <a:avLst/>
          <a:gdLst/>
          <a:ahLst/>
          <a:cxnLst/>
          <a:rect l="0" t="0" r="0" b="0"/>
          <a:pathLst>
            <a:path>
              <a:moveTo>
                <a:pt x="0" y="19248"/>
              </a:moveTo>
              <a:lnTo>
                <a:pt x="299467" y="1924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i="1" kern="1200">
            <a:solidFill>
              <a:schemeClr val="tx1"/>
            </a:solidFill>
          </a:endParaRPr>
        </a:p>
      </dsp:txBody>
      <dsp:txXfrm rot="10800000">
        <a:off x="1943155" y="2314115"/>
        <a:ext cx="14973" cy="14973"/>
      </dsp:txXfrm>
    </dsp:sp>
    <dsp:sp modelId="{90FD7240-C735-420D-BA43-019255798DEA}">
      <dsp:nvSpPr>
        <dsp:cNvPr id="0" name=""/>
        <dsp:cNvSpPr/>
      </dsp:nvSpPr>
      <dsp:spPr>
        <a:xfrm>
          <a:off x="1070817" y="2347498"/>
          <a:ext cx="997380" cy="997380"/>
        </a:xfrm>
        <a:prstGeom prst="ellipse">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1000" i="1" kern="1200" dirty="0" err="1">
              <a:solidFill>
                <a:schemeClr val="tx1"/>
              </a:solidFill>
            </a:rPr>
            <a:t>Tanacetum</a:t>
          </a:r>
          <a:r>
            <a:rPr lang="pt-PT" sz="1000" i="1" kern="1200" dirty="0">
              <a:solidFill>
                <a:schemeClr val="tx1"/>
              </a:solidFill>
            </a:rPr>
            <a:t> </a:t>
          </a:r>
          <a:r>
            <a:rPr lang="pt-PT" sz="1000" i="1" kern="1200" dirty="0" err="1">
              <a:solidFill>
                <a:schemeClr val="tx1"/>
              </a:solidFill>
            </a:rPr>
            <a:t>vulgare</a:t>
          </a:r>
          <a:r>
            <a:rPr lang="pt-PT" sz="1000" i="1" kern="1200" dirty="0">
              <a:solidFill>
                <a:schemeClr val="tx1"/>
              </a:solidFill>
            </a:rPr>
            <a:t> L.</a:t>
          </a:r>
        </a:p>
      </dsp:txBody>
      <dsp:txXfrm>
        <a:off x="1216880" y="2493561"/>
        <a:ext cx="705254" cy="705254"/>
      </dsp:txXfrm>
    </dsp:sp>
    <dsp:sp modelId="{8B67238E-1607-4DEC-B85A-A919D7A52B08}">
      <dsp:nvSpPr>
        <dsp:cNvPr id="0" name=""/>
        <dsp:cNvSpPr/>
      </dsp:nvSpPr>
      <dsp:spPr>
        <a:xfrm rot="11880000">
          <a:off x="1565354" y="1577394"/>
          <a:ext cx="299467" cy="38496"/>
        </a:xfrm>
        <a:custGeom>
          <a:avLst/>
          <a:gdLst/>
          <a:ahLst/>
          <a:cxnLst/>
          <a:rect l="0" t="0" r="0" b="0"/>
          <a:pathLst>
            <a:path>
              <a:moveTo>
                <a:pt x="0" y="19248"/>
              </a:moveTo>
              <a:lnTo>
                <a:pt x="299467" y="19248"/>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PT" sz="500" i="1" kern="1200">
            <a:solidFill>
              <a:schemeClr val="tx1"/>
            </a:solidFill>
          </a:endParaRPr>
        </a:p>
      </dsp:txBody>
      <dsp:txXfrm rot="10800000">
        <a:off x="1707601" y="1589155"/>
        <a:ext cx="14973" cy="14973"/>
      </dsp:txXfrm>
    </dsp:sp>
    <dsp:sp modelId="{44BDDD36-1001-45CC-AE23-8D7B47C8BF90}">
      <dsp:nvSpPr>
        <dsp:cNvPr id="0" name=""/>
        <dsp:cNvSpPr/>
      </dsp:nvSpPr>
      <dsp:spPr>
        <a:xfrm>
          <a:off x="599709" y="897577"/>
          <a:ext cx="997380" cy="997380"/>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PT" sz="1000" i="1" kern="1200" dirty="0" err="1">
              <a:solidFill>
                <a:schemeClr val="tx1"/>
              </a:solidFill>
            </a:rPr>
            <a:t>Vitis</a:t>
          </a:r>
          <a:r>
            <a:rPr lang="pt-PT" sz="1000" i="1" kern="1200" dirty="0">
              <a:solidFill>
                <a:schemeClr val="tx1"/>
              </a:solidFill>
            </a:rPr>
            <a:t> </a:t>
          </a:r>
          <a:r>
            <a:rPr lang="pt-PT" sz="1000" i="1" kern="1200" dirty="0" err="1">
              <a:solidFill>
                <a:schemeClr val="tx1"/>
              </a:solidFill>
            </a:rPr>
            <a:t>vinifera</a:t>
          </a:r>
          <a:r>
            <a:rPr lang="pt-PT" sz="1000" i="1" kern="1200" dirty="0">
              <a:solidFill>
                <a:schemeClr val="tx1"/>
              </a:solidFill>
            </a:rPr>
            <a:t> L.</a:t>
          </a:r>
        </a:p>
      </dsp:txBody>
      <dsp:txXfrm>
        <a:off x="745772" y="1043640"/>
        <a:ext cx="705254" cy="70525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128EB-3275-4B61-B6FF-B0D3E09C4385}">
      <dsp:nvSpPr>
        <dsp:cNvPr id="0" name=""/>
        <dsp:cNvSpPr/>
      </dsp:nvSpPr>
      <dsp:spPr>
        <a:xfrm>
          <a:off x="-4026222" y="-618039"/>
          <a:ext cx="4797938" cy="4797938"/>
        </a:xfrm>
        <a:prstGeom prst="blockArc">
          <a:avLst>
            <a:gd name="adj1" fmla="val 18900000"/>
            <a:gd name="adj2" fmla="val 2700000"/>
            <a:gd name="adj3" fmla="val 450"/>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32695FF-4F08-49EA-8888-7B15B241CA76}">
      <dsp:nvSpPr>
        <dsp:cNvPr id="0" name=""/>
        <dsp:cNvSpPr/>
      </dsp:nvSpPr>
      <dsp:spPr>
        <a:xfrm>
          <a:off x="404387" y="273835"/>
          <a:ext cx="4143803" cy="54795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49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Phase one showed that NaCl plant extracts are more efficient at pH 3.0</a:t>
          </a:r>
        </a:p>
      </dsp:txBody>
      <dsp:txXfrm>
        <a:off x="404387" y="273835"/>
        <a:ext cx="4143803" cy="547956"/>
      </dsp:txXfrm>
    </dsp:sp>
    <dsp:sp modelId="{50E79BAA-D312-4C34-8790-6A24B8DA4929}">
      <dsp:nvSpPr>
        <dsp:cNvPr id="0" name=""/>
        <dsp:cNvSpPr/>
      </dsp:nvSpPr>
      <dsp:spPr>
        <a:xfrm>
          <a:off x="61915" y="205341"/>
          <a:ext cx="684945" cy="684945"/>
        </a:xfrm>
        <a:prstGeom prst="ellipse">
          <a:avLst/>
        </a:prstGeom>
        <a:blipFill rotWithShape="0">
          <a:blip xmlns:r="http://schemas.openxmlformats.org/officeDocument/2006/relationships" r:embed="rId1"/>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E7E664F-CD59-43B6-AD0C-07E98CEDCAE6}">
      <dsp:nvSpPr>
        <dsp:cNvPr id="0" name=""/>
        <dsp:cNvSpPr/>
      </dsp:nvSpPr>
      <dsp:spPr>
        <a:xfrm>
          <a:off x="718543" y="1095912"/>
          <a:ext cx="3829647" cy="547956"/>
        </a:xfrm>
        <a:prstGeom prst="rect">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49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The NaCl plant extracts require similar or lower dosage than </a:t>
          </a:r>
          <a:r>
            <a:rPr lang="en-US" sz="1600" kern="1200" noProof="0" dirty="0" err="1"/>
            <a:t>aluminium</a:t>
          </a:r>
          <a:r>
            <a:rPr lang="en-US" sz="1600" kern="1200" noProof="0" dirty="0"/>
            <a:t> sulfate</a:t>
          </a:r>
        </a:p>
      </dsp:txBody>
      <dsp:txXfrm>
        <a:off x="718543" y="1095912"/>
        <a:ext cx="3829647" cy="547956"/>
      </dsp:txXfrm>
    </dsp:sp>
    <dsp:sp modelId="{810CD428-A6B1-45AC-A798-8F59FB1757E3}">
      <dsp:nvSpPr>
        <dsp:cNvPr id="0" name=""/>
        <dsp:cNvSpPr/>
      </dsp:nvSpPr>
      <dsp:spPr>
        <a:xfrm>
          <a:off x="376071" y="1027418"/>
          <a:ext cx="684945" cy="684945"/>
        </a:xfrm>
        <a:prstGeom prst="ellipse">
          <a:avLst/>
        </a:prstGeom>
        <a:blipFill rotWithShape="0">
          <a:blip xmlns:r="http://schemas.openxmlformats.org/officeDocument/2006/relationships" r:embed="rId2"/>
          <a:srcRect/>
          <a:stretch>
            <a:fillRect l="-39000" r="-39000"/>
          </a:stretch>
        </a:blipFill>
        <a:ln w="6350" cap="flat" cmpd="sng" algn="ctr">
          <a:solidFill>
            <a:schemeClr val="accent4">
              <a:hueOff val="3266964"/>
              <a:satOff val="-13592"/>
              <a:lumOff val="320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CC68D-55A1-4A2F-B2BA-59848F7940E2}">
      <dsp:nvSpPr>
        <dsp:cNvPr id="0" name=""/>
        <dsp:cNvSpPr/>
      </dsp:nvSpPr>
      <dsp:spPr>
        <a:xfrm>
          <a:off x="718543" y="1917989"/>
          <a:ext cx="3829647" cy="547956"/>
        </a:xfrm>
        <a:prstGeom prst="rect">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49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Some flocculants are more efficient when combined with the coagulants</a:t>
          </a:r>
        </a:p>
      </dsp:txBody>
      <dsp:txXfrm>
        <a:off x="718543" y="1917989"/>
        <a:ext cx="3829647" cy="547956"/>
      </dsp:txXfrm>
    </dsp:sp>
    <dsp:sp modelId="{D2376456-92CA-417A-BBAA-9537E93AFE82}">
      <dsp:nvSpPr>
        <dsp:cNvPr id="0" name=""/>
        <dsp:cNvSpPr/>
      </dsp:nvSpPr>
      <dsp:spPr>
        <a:xfrm>
          <a:off x="376071" y="1849495"/>
          <a:ext cx="684945" cy="684945"/>
        </a:xfrm>
        <a:prstGeom prst="ellipse">
          <a:avLst/>
        </a:prstGeom>
        <a:blipFill rotWithShape="0">
          <a:blip xmlns:r="http://schemas.openxmlformats.org/officeDocument/2006/relationships" r:embed="rId3"/>
          <a:srcRect/>
          <a:stretch>
            <a:fillRect l="-25000" r="-25000"/>
          </a:stretch>
        </a:blipFill>
        <a:ln w="6350" cap="flat" cmpd="sng" algn="ctr">
          <a:solidFill>
            <a:schemeClr val="accent4">
              <a:hueOff val="6533927"/>
              <a:satOff val="-27185"/>
              <a:lumOff val="640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6F7CF99-2784-45B2-8E3C-2B41D62BF3FE}">
      <dsp:nvSpPr>
        <dsp:cNvPr id="0" name=""/>
        <dsp:cNvSpPr/>
      </dsp:nvSpPr>
      <dsp:spPr>
        <a:xfrm>
          <a:off x="404387" y="2740066"/>
          <a:ext cx="4143803" cy="547956"/>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4940"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noProof="0" dirty="0"/>
            <a:t>The CFD process enhanced the microfiltration efficiency</a:t>
          </a:r>
        </a:p>
      </dsp:txBody>
      <dsp:txXfrm>
        <a:off x="404387" y="2740066"/>
        <a:ext cx="4143803" cy="547956"/>
      </dsp:txXfrm>
    </dsp:sp>
    <dsp:sp modelId="{DB03C7CF-B176-4A6E-B389-51F50454B280}">
      <dsp:nvSpPr>
        <dsp:cNvPr id="0" name=""/>
        <dsp:cNvSpPr/>
      </dsp:nvSpPr>
      <dsp:spPr>
        <a:xfrm>
          <a:off x="61915" y="2671572"/>
          <a:ext cx="684945" cy="684945"/>
        </a:xfrm>
        <a:prstGeom prst="ellipse">
          <a:avLst/>
        </a:prstGeom>
        <a:blipFill rotWithShape="0">
          <a:blip xmlns:r="http://schemas.openxmlformats.org/officeDocument/2006/relationships" r:embed="rId4"/>
          <a:srcRect/>
          <a:stretch>
            <a:fillRect l="-10000" r="-10000"/>
          </a:stretch>
        </a:blip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E954C-07C5-4377-8BCD-317B57248046}">
      <dsp:nvSpPr>
        <dsp:cNvPr id="0" name=""/>
        <dsp:cNvSpPr/>
      </dsp:nvSpPr>
      <dsp:spPr>
        <a:xfrm>
          <a:off x="-4972656" y="-761922"/>
          <a:ext cx="5922233" cy="5922233"/>
        </a:xfrm>
        <a:prstGeom prst="blockArc">
          <a:avLst>
            <a:gd name="adj1" fmla="val 18900000"/>
            <a:gd name="adj2" fmla="val 2700000"/>
            <a:gd name="adj3" fmla="val 365"/>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1D61DB-5E44-41A7-8B9C-8BB832BC3237}">
      <dsp:nvSpPr>
        <dsp:cNvPr id="0" name=""/>
        <dsp:cNvSpPr/>
      </dsp:nvSpPr>
      <dsp:spPr>
        <a:xfrm>
          <a:off x="610726" y="439838"/>
          <a:ext cx="5328786" cy="87967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244"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TOC removal of 8.4, 8.5, 29.7, 17.7, 40.8, 38.6 and 26.1% </a:t>
          </a:r>
          <a:endParaRPr lang="pt-PT" sz="2500" kern="1200" dirty="0"/>
        </a:p>
      </dsp:txBody>
      <dsp:txXfrm>
        <a:off x="610726" y="439838"/>
        <a:ext cx="5328786" cy="879677"/>
      </dsp:txXfrm>
    </dsp:sp>
    <dsp:sp modelId="{3CCA11E3-C3F5-4D82-97AA-9B567CE58373}">
      <dsp:nvSpPr>
        <dsp:cNvPr id="0" name=""/>
        <dsp:cNvSpPr/>
      </dsp:nvSpPr>
      <dsp:spPr>
        <a:xfrm>
          <a:off x="60927" y="329879"/>
          <a:ext cx="1099597" cy="1099597"/>
        </a:xfrm>
        <a:prstGeom prst="ellipse">
          <a:avLst/>
        </a:prstGeom>
        <a:blipFill rotWithShape="0">
          <a:blip xmlns:r="http://schemas.openxmlformats.org/officeDocument/2006/relationships" r:embed="rId1"/>
          <a:srcRect/>
          <a:stretch>
            <a:fillRect l="-27000" r="-27000"/>
          </a:stretch>
        </a:blip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40355C1-CEB9-4BBB-ADA2-4EDBFD9C4EF9}">
      <dsp:nvSpPr>
        <dsp:cNvPr id="0" name=""/>
        <dsp:cNvSpPr/>
      </dsp:nvSpPr>
      <dsp:spPr>
        <a:xfrm>
          <a:off x="930488" y="1759355"/>
          <a:ext cx="5009024" cy="879677"/>
        </a:xfrm>
        <a:prstGeom prst="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244"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Turbidity removal of 97.2, 97.1, 99.7, 98.2, 99.2, 98.4 and 99.7% </a:t>
          </a:r>
          <a:endParaRPr lang="pt-PT" sz="2500" kern="1200" dirty="0"/>
        </a:p>
      </dsp:txBody>
      <dsp:txXfrm>
        <a:off x="930488" y="1759355"/>
        <a:ext cx="5009024" cy="879677"/>
      </dsp:txXfrm>
    </dsp:sp>
    <dsp:sp modelId="{BFA714F9-EBE0-47F8-84EC-FFC5F0220856}">
      <dsp:nvSpPr>
        <dsp:cNvPr id="0" name=""/>
        <dsp:cNvSpPr/>
      </dsp:nvSpPr>
      <dsp:spPr>
        <a:xfrm>
          <a:off x="380690" y="1649395"/>
          <a:ext cx="1099597" cy="1099597"/>
        </a:xfrm>
        <a:prstGeom prst="ellipse">
          <a:avLst/>
        </a:prstGeom>
        <a:blipFill rotWithShape="0">
          <a:blip xmlns:r="http://schemas.openxmlformats.org/officeDocument/2006/relationships" r:embed="rId2"/>
          <a:srcRect/>
          <a:stretch>
            <a:fillRect l="-17000" r="-17000"/>
          </a:stretch>
        </a:blipFill>
        <a:ln w="6350" cap="flat" cmpd="sng" algn="ctr">
          <a:solidFill>
            <a:schemeClr val="accent4">
              <a:hueOff val="4900445"/>
              <a:satOff val="-20388"/>
              <a:lumOff val="480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F0DBCB6-A6D0-44D0-AAA5-3F091B332465}">
      <dsp:nvSpPr>
        <dsp:cNvPr id="0" name=""/>
        <dsp:cNvSpPr/>
      </dsp:nvSpPr>
      <dsp:spPr>
        <a:xfrm>
          <a:off x="610726" y="3078871"/>
          <a:ext cx="5328786" cy="879677"/>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8244" tIns="63500" rIns="63500" bIns="63500" numCol="1" spcCol="1270" anchor="ctr" anchorCtr="0">
          <a:noAutofit/>
        </a:bodyPr>
        <a:lstStyle/>
        <a:p>
          <a:pPr marL="0" lvl="0" indent="0" algn="l" defTabSz="1111250">
            <a:lnSpc>
              <a:spcPct val="90000"/>
            </a:lnSpc>
            <a:spcBef>
              <a:spcPct val="0"/>
            </a:spcBef>
            <a:spcAft>
              <a:spcPct val="35000"/>
            </a:spcAft>
            <a:buNone/>
          </a:pPr>
          <a:r>
            <a:rPr lang="en-US" sz="2500" kern="1200" dirty="0"/>
            <a:t>TSS removal of 94.8, 94.7, 95.3, 94.8, 95.5, 95.0 and 95.6%</a:t>
          </a:r>
          <a:endParaRPr lang="pt-PT" sz="2500" kern="1200" dirty="0"/>
        </a:p>
      </dsp:txBody>
      <dsp:txXfrm>
        <a:off x="610726" y="3078871"/>
        <a:ext cx="5328786" cy="879677"/>
      </dsp:txXfrm>
    </dsp:sp>
    <dsp:sp modelId="{F3225EF7-1AFC-4068-BEE0-79C9CCC412A9}">
      <dsp:nvSpPr>
        <dsp:cNvPr id="0" name=""/>
        <dsp:cNvSpPr/>
      </dsp:nvSpPr>
      <dsp:spPr>
        <a:xfrm>
          <a:off x="60927" y="2968911"/>
          <a:ext cx="1099597" cy="1099597"/>
        </a:xfrm>
        <a:prstGeom prst="ellipse">
          <a:avLst/>
        </a:prstGeom>
        <a:blipFill rotWithShape="0">
          <a:blip xmlns:r="http://schemas.openxmlformats.org/officeDocument/2006/relationships" r:embed="rId3"/>
          <a:srcRect/>
          <a:stretch>
            <a:fillRect l="-30000" r="-30000"/>
          </a:stretch>
        </a:blip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B21D3-6ECA-476B-8F3F-669707D6DC50}">
      <dsp:nvSpPr>
        <dsp:cNvPr id="0" name=""/>
        <dsp:cNvSpPr/>
      </dsp:nvSpPr>
      <dsp:spPr>
        <a:xfrm>
          <a:off x="1349342" y="624380"/>
          <a:ext cx="2162750" cy="6758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782" tIns="41910" rIns="41910" bIns="41910" numCol="1" spcCol="1270" anchor="ctr" anchorCtr="0">
          <a:noAutofit/>
        </a:bodyPr>
        <a:lstStyle/>
        <a:p>
          <a:pPr marL="0" lvl="0" indent="0" algn="l" defTabSz="488950">
            <a:lnSpc>
              <a:spcPct val="90000"/>
            </a:lnSpc>
            <a:spcBef>
              <a:spcPct val="0"/>
            </a:spcBef>
            <a:spcAft>
              <a:spcPct val="35000"/>
            </a:spcAft>
            <a:buNone/>
          </a:pPr>
          <a:r>
            <a:rPr lang="pt-PT" sz="1100" kern="1200" dirty="0"/>
            <a:t>In </a:t>
          </a:r>
          <a:r>
            <a:rPr lang="pt-PT" sz="1100" kern="1200" dirty="0" err="1"/>
            <a:t>the</a:t>
          </a:r>
          <a:r>
            <a:rPr lang="pt-PT" sz="1100" kern="1200" dirty="0"/>
            <a:t> vintage, </a:t>
          </a:r>
          <a:r>
            <a:rPr lang="pt-PT" sz="1100" kern="1200" dirty="0" err="1"/>
            <a:t>the</a:t>
          </a:r>
          <a:r>
            <a:rPr lang="pt-PT" sz="1100" kern="1200" dirty="0"/>
            <a:t> </a:t>
          </a:r>
          <a:r>
            <a:rPr lang="pt-PT" sz="1100" kern="1200" dirty="0" err="1"/>
            <a:t>grapes</a:t>
          </a:r>
          <a:r>
            <a:rPr lang="pt-PT" sz="1100" kern="1200" dirty="0"/>
            <a:t> are </a:t>
          </a:r>
          <a:r>
            <a:rPr lang="pt-PT" sz="1100" kern="1200" dirty="0" err="1"/>
            <a:t>collected</a:t>
          </a:r>
          <a:endParaRPr lang="pt-PT" sz="1100" kern="1200" dirty="0"/>
        </a:p>
      </dsp:txBody>
      <dsp:txXfrm>
        <a:off x="1349342" y="624380"/>
        <a:ext cx="2162750" cy="675859"/>
      </dsp:txXfrm>
    </dsp:sp>
    <dsp:sp modelId="{2C04B872-8DF9-4360-B175-B75F239BD293}">
      <dsp:nvSpPr>
        <dsp:cNvPr id="0" name=""/>
        <dsp:cNvSpPr/>
      </dsp:nvSpPr>
      <dsp:spPr>
        <a:xfrm>
          <a:off x="1259228" y="526756"/>
          <a:ext cx="473101" cy="709652"/>
        </a:xfrm>
        <a:prstGeom prst="rect">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1E022A6-DB50-4187-9042-31FE93AE9DE0}">
      <dsp:nvSpPr>
        <dsp:cNvPr id="0" name=""/>
        <dsp:cNvSpPr/>
      </dsp:nvSpPr>
      <dsp:spPr>
        <a:xfrm>
          <a:off x="1349342" y="1475212"/>
          <a:ext cx="2162750" cy="6758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782" tIns="41910" rIns="41910" bIns="41910" numCol="1" spcCol="1270" anchor="ctr" anchorCtr="0">
          <a:noAutofit/>
        </a:bodyPr>
        <a:lstStyle/>
        <a:p>
          <a:pPr marL="0" lvl="0" indent="0" algn="l" defTabSz="488950">
            <a:lnSpc>
              <a:spcPct val="90000"/>
            </a:lnSpc>
            <a:spcBef>
              <a:spcPct val="0"/>
            </a:spcBef>
            <a:spcAft>
              <a:spcPct val="35000"/>
            </a:spcAft>
            <a:buNone/>
          </a:pPr>
          <a:r>
            <a:rPr lang="pt-PT" sz="1100" kern="1200" dirty="0"/>
            <a:t>In </a:t>
          </a:r>
          <a:r>
            <a:rPr lang="pt-PT" sz="1100" kern="1200" dirty="0" err="1"/>
            <a:t>the</a:t>
          </a:r>
          <a:r>
            <a:rPr lang="pt-PT" sz="1100" kern="1200" dirty="0"/>
            <a:t> </a:t>
          </a:r>
          <a:r>
            <a:rPr lang="pt-PT" sz="1100" kern="1200" dirty="0" err="1"/>
            <a:t>grape</a:t>
          </a:r>
          <a:r>
            <a:rPr lang="pt-PT" sz="1100" kern="1200" dirty="0"/>
            <a:t> </a:t>
          </a:r>
          <a:r>
            <a:rPr lang="pt-PT" sz="1100" kern="1200" dirty="0" err="1"/>
            <a:t>reception</a:t>
          </a:r>
          <a:r>
            <a:rPr lang="pt-PT" sz="1100" kern="1200" dirty="0"/>
            <a:t>, </a:t>
          </a:r>
          <a:r>
            <a:rPr lang="pt-PT" sz="1100" kern="1200" dirty="0" err="1"/>
            <a:t>the</a:t>
          </a:r>
          <a:r>
            <a:rPr lang="pt-PT" sz="1100" kern="1200" dirty="0"/>
            <a:t> </a:t>
          </a:r>
          <a:r>
            <a:rPr lang="pt-PT" sz="1100" kern="1200" dirty="0" err="1"/>
            <a:t>grapes</a:t>
          </a:r>
          <a:r>
            <a:rPr lang="pt-PT" sz="1100" kern="1200" dirty="0"/>
            <a:t> are </a:t>
          </a:r>
          <a:r>
            <a:rPr lang="pt-PT" sz="1100" kern="1200" dirty="0" err="1"/>
            <a:t>selected</a:t>
          </a:r>
          <a:r>
            <a:rPr lang="pt-PT" sz="1100" kern="1200" dirty="0"/>
            <a:t> </a:t>
          </a:r>
          <a:r>
            <a:rPr lang="pt-PT" sz="1100" kern="1200" dirty="0" err="1"/>
            <a:t>and</a:t>
          </a:r>
          <a:r>
            <a:rPr lang="pt-PT" sz="1100" kern="1200" dirty="0"/>
            <a:t> </a:t>
          </a:r>
          <a:r>
            <a:rPr lang="pt-PT" sz="1100" kern="1200" dirty="0" err="1"/>
            <a:t>separated</a:t>
          </a:r>
          <a:endParaRPr lang="pt-PT" sz="1100" kern="1200" dirty="0"/>
        </a:p>
      </dsp:txBody>
      <dsp:txXfrm>
        <a:off x="1349342" y="1475212"/>
        <a:ext cx="2162750" cy="675859"/>
      </dsp:txXfrm>
    </dsp:sp>
    <dsp:sp modelId="{8CA6F9FB-B45E-4F1C-ADCA-0E460C478F74}">
      <dsp:nvSpPr>
        <dsp:cNvPr id="0" name=""/>
        <dsp:cNvSpPr/>
      </dsp:nvSpPr>
      <dsp:spPr>
        <a:xfrm>
          <a:off x="1259228" y="1377588"/>
          <a:ext cx="473101" cy="709652"/>
        </a:xfrm>
        <a:prstGeom prst="rect">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A5B4D4E-AF2B-4A8D-8A0C-3202F4BB100A}">
      <dsp:nvSpPr>
        <dsp:cNvPr id="0" name=""/>
        <dsp:cNvSpPr/>
      </dsp:nvSpPr>
      <dsp:spPr>
        <a:xfrm>
          <a:off x="1349342" y="2326044"/>
          <a:ext cx="2162750" cy="6758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782" tIns="41910" rIns="41910" bIns="41910" numCol="1" spcCol="1270" anchor="ctr" anchorCtr="0">
          <a:noAutofit/>
        </a:bodyPr>
        <a:lstStyle/>
        <a:p>
          <a:pPr marL="0" lvl="0" indent="0" algn="l" defTabSz="488950">
            <a:lnSpc>
              <a:spcPct val="90000"/>
            </a:lnSpc>
            <a:spcBef>
              <a:spcPct val="0"/>
            </a:spcBef>
            <a:spcAft>
              <a:spcPct val="35000"/>
            </a:spcAft>
            <a:buNone/>
          </a:pPr>
          <a:r>
            <a:rPr lang="pt-PT" sz="1100" kern="1200" dirty="0"/>
            <a:t>In </a:t>
          </a:r>
          <a:r>
            <a:rPr lang="pt-PT" sz="1100" kern="1200" dirty="0" err="1"/>
            <a:t>white</a:t>
          </a:r>
          <a:r>
            <a:rPr lang="pt-PT" sz="1100" kern="1200" dirty="0"/>
            <a:t> </a:t>
          </a:r>
          <a:r>
            <a:rPr lang="pt-PT" sz="1100" kern="1200" dirty="0" err="1"/>
            <a:t>wines</a:t>
          </a:r>
          <a:r>
            <a:rPr lang="pt-PT" sz="1100" kern="1200" dirty="0"/>
            <a:t> </a:t>
          </a:r>
          <a:r>
            <a:rPr lang="pt-PT" sz="1100" kern="1200" dirty="0" err="1"/>
            <a:t>the</a:t>
          </a:r>
          <a:r>
            <a:rPr lang="pt-PT" sz="1100" kern="1200" dirty="0"/>
            <a:t> </a:t>
          </a:r>
          <a:r>
            <a:rPr lang="pt-PT" sz="1100" kern="1200" dirty="0" err="1"/>
            <a:t>grapes</a:t>
          </a:r>
          <a:r>
            <a:rPr lang="pt-PT" sz="1100" kern="1200" dirty="0"/>
            <a:t> are </a:t>
          </a:r>
          <a:r>
            <a:rPr lang="pt-PT" sz="1100" kern="1200" dirty="0" err="1"/>
            <a:t>crushed</a:t>
          </a:r>
          <a:r>
            <a:rPr lang="pt-PT" sz="1100" kern="1200" dirty="0"/>
            <a:t> </a:t>
          </a:r>
          <a:r>
            <a:rPr lang="pt-PT" sz="1100" kern="1200" dirty="0" err="1"/>
            <a:t>and</a:t>
          </a:r>
          <a:r>
            <a:rPr lang="pt-PT" sz="1100" kern="1200" dirty="0"/>
            <a:t> </a:t>
          </a:r>
          <a:r>
            <a:rPr lang="pt-PT" sz="1100" kern="1200" dirty="0" err="1"/>
            <a:t>the</a:t>
          </a:r>
          <a:r>
            <a:rPr lang="pt-PT" sz="1100" kern="1200" dirty="0"/>
            <a:t> must </a:t>
          </a:r>
          <a:r>
            <a:rPr lang="pt-PT" sz="1100" kern="1200" dirty="0" err="1"/>
            <a:t>is</a:t>
          </a:r>
          <a:r>
            <a:rPr lang="pt-PT" sz="1100" kern="1200" dirty="0"/>
            <a:t> </a:t>
          </a:r>
          <a:r>
            <a:rPr lang="pt-PT" sz="1100" kern="1200" dirty="0" err="1"/>
            <a:t>fermented</a:t>
          </a:r>
          <a:endParaRPr lang="pt-PT" sz="1100" kern="1200" dirty="0"/>
        </a:p>
      </dsp:txBody>
      <dsp:txXfrm>
        <a:off x="1349342" y="2326044"/>
        <a:ext cx="2162750" cy="675859"/>
      </dsp:txXfrm>
    </dsp:sp>
    <dsp:sp modelId="{A8C446DF-C175-421A-9411-DA84F4980287}">
      <dsp:nvSpPr>
        <dsp:cNvPr id="0" name=""/>
        <dsp:cNvSpPr/>
      </dsp:nvSpPr>
      <dsp:spPr>
        <a:xfrm>
          <a:off x="1259228" y="2228420"/>
          <a:ext cx="473101" cy="709652"/>
        </a:xfrm>
        <a:prstGeom prst="rect">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C1A29C7-1004-4464-AF3B-A1D1E590DFB6}">
      <dsp:nvSpPr>
        <dsp:cNvPr id="0" name=""/>
        <dsp:cNvSpPr/>
      </dsp:nvSpPr>
      <dsp:spPr>
        <a:xfrm>
          <a:off x="1349342" y="3176876"/>
          <a:ext cx="2162750" cy="6758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782" tIns="41910" rIns="41910" bIns="41910" numCol="1" spcCol="1270" anchor="ctr" anchorCtr="0">
          <a:noAutofit/>
        </a:bodyPr>
        <a:lstStyle/>
        <a:p>
          <a:pPr marL="0" lvl="0" indent="0" algn="l" defTabSz="488950">
            <a:lnSpc>
              <a:spcPct val="90000"/>
            </a:lnSpc>
            <a:spcBef>
              <a:spcPct val="0"/>
            </a:spcBef>
            <a:spcAft>
              <a:spcPct val="35000"/>
            </a:spcAft>
            <a:buNone/>
          </a:pPr>
          <a:r>
            <a:rPr lang="pt-PT" sz="1100" kern="1200" dirty="0"/>
            <a:t>In </a:t>
          </a:r>
          <a:r>
            <a:rPr lang="pt-PT" sz="1100" kern="1200" dirty="0" err="1"/>
            <a:t>red</a:t>
          </a:r>
          <a:r>
            <a:rPr lang="pt-PT" sz="1100" kern="1200" dirty="0"/>
            <a:t> </a:t>
          </a:r>
          <a:r>
            <a:rPr lang="pt-PT" sz="1100" kern="1200" dirty="0" err="1"/>
            <a:t>wines</a:t>
          </a:r>
          <a:r>
            <a:rPr lang="pt-PT" sz="1100" kern="1200" dirty="0"/>
            <a:t>, </a:t>
          </a:r>
          <a:r>
            <a:rPr lang="pt-PT" sz="1100" kern="1200" dirty="0" err="1"/>
            <a:t>the</a:t>
          </a:r>
          <a:r>
            <a:rPr lang="pt-PT" sz="1100" kern="1200" dirty="0"/>
            <a:t> </a:t>
          </a:r>
          <a:r>
            <a:rPr lang="pt-PT" sz="1100" kern="1200" dirty="0" err="1"/>
            <a:t>grapes</a:t>
          </a:r>
          <a:r>
            <a:rPr lang="pt-PT" sz="1100" kern="1200" dirty="0"/>
            <a:t> are </a:t>
          </a:r>
          <a:r>
            <a:rPr lang="pt-PT" sz="1100" kern="1200" dirty="0" err="1"/>
            <a:t>marecerated</a:t>
          </a:r>
          <a:r>
            <a:rPr lang="pt-PT" sz="1100" kern="1200" dirty="0"/>
            <a:t> </a:t>
          </a:r>
          <a:r>
            <a:rPr lang="pt-PT" sz="1100" kern="1200" dirty="0" err="1"/>
            <a:t>and</a:t>
          </a:r>
          <a:r>
            <a:rPr lang="pt-PT" sz="1100" kern="1200" dirty="0"/>
            <a:t> </a:t>
          </a:r>
          <a:r>
            <a:rPr lang="pt-PT" sz="1100" kern="1200" dirty="0" err="1"/>
            <a:t>the</a:t>
          </a:r>
          <a:r>
            <a:rPr lang="pt-PT" sz="1100" kern="1200" dirty="0"/>
            <a:t> must </a:t>
          </a:r>
          <a:r>
            <a:rPr lang="pt-PT" sz="1100" kern="1200" dirty="0" err="1"/>
            <a:t>is</a:t>
          </a:r>
          <a:r>
            <a:rPr lang="pt-PT" sz="1100" kern="1200" dirty="0"/>
            <a:t> </a:t>
          </a:r>
          <a:r>
            <a:rPr lang="pt-PT" sz="1100" kern="1200" dirty="0" err="1"/>
            <a:t>fermented</a:t>
          </a:r>
          <a:r>
            <a:rPr lang="pt-PT" sz="1100" kern="1200" dirty="0"/>
            <a:t> </a:t>
          </a:r>
          <a:r>
            <a:rPr lang="pt-PT" sz="1100" kern="1200" dirty="0" err="1"/>
            <a:t>with</a:t>
          </a:r>
          <a:r>
            <a:rPr lang="pt-PT" sz="1100" kern="1200" dirty="0"/>
            <a:t> </a:t>
          </a:r>
          <a:r>
            <a:rPr lang="pt-PT" sz="1100" kern="1200" dirty="0" err="1"/>
            <a:t>the</a:t>
          </a:r>
          <a:r>
            <a:rPr lang="pt-PT" sz="1100" kern="1200" dirty="0"/>
            <a:t> </a:t>
          </a:r>
          <a:r>
            <a:rPr lang="pt-PT" sz="1100" kern="1200" dirty="0" err="1"/>
            <a:t>grapes</a:t>
          </a:r>
          <a:endParaRPr lang="pt-PT" sz="1100" kern="1200" dirty="0"/>
        </a:p>
      </dsp:txBody>
      <dsp:txXfrm>
        <a:off x="1349342" y="3176876"/>
        <a:ext cx="2162750" cy="675859"/>
      </dsp:txXfrm>
    </dsp:sp>
    <dsp:sp modelId="{07CEB52C-0271-44A7-88E9-0D42BD6DE72C}">
      <dsp:nvSpPr>
        <dsp:cNvPr id="0" name=""/>
        <dsp:cNvSpPr/>
      </dsp:nvSpPr>
      <dsp:spPr>
        <a:xfrm>
          <a:off x="1259228" y="3079252"/>
          <a:ext cx="473101" cy="709652"/>
        </a:xfrm>
        <a:prstGeom prst="rect">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C97C1AE-032B-46BA-B669-4CAAC2BC9B9E}">
      <dsp:nvSpPr>
        <dsp:cNvPr id="0" name=""/>
        <dsp:cNvSpPr/>
      </dsp:nvSpPr>
      <dsp:spPr>
        <a:xfrm>
          <a:off x="1349342" y="4027708"/>
          <a:ext cx="2162750" cy="6758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782" tIns="41910" rIns="41910" bIns="41910" numCol="1" spcCol="1270" anchor="ctr" anchorCtr="0">
          <a:noAutofit/>
        </a:bodyPr>
        <a:lstStyle/>
        <a:p>
          <a:pPr marL="0" lvl="0" indent="0" algn="l" defTabSz="488950">
            <a:lnSpc>
              <a:spcPct val="90000"/>
            </a:lnSpc>
            <a:spcBef>
              <a:spcPct val="0"/>
            </a:spcBef>
            <a:spcAft>
              <a:spcPct val="35000"/>
            </a:spcAft>
            <a:buNone/>
          </a:pPr>
          <a:r>
            <a:rPr lang="pt-PT" sz="1100" kern="1200" dirty="0" err="1"/>
            <a:t>After</a:t>
          </a:r>
          <a:r>
            <a:rPr lang="pt-PT" sz="1100" kern="1200" dirty="0"/>
            <a:t> must </a:t>
          </a:r>
          <a:r>
            <a:rPr lang="pt-PT" sz="1100" kern="1200" dirty="0" err="1"/>
            <a:t>fermentation</a:t>
          </a:r>
          <a:r>
            <a:rPr lang="pt-PT" sz="1100" kern="1200" dirty="0"/>
            <a:t> </a:t>
          </a:r>
          <a:r>
            <a:rPr lang="pt-PT" sz="1100" kern="1200" dirty="0" err="1"/>
            <a:t>and</a:t>
          </a:r>
          <a:r>
            <a:rPr lang="pt-PT" sz="1100" kern="1200" dirty="0"/>
            <a:t> </a:t>
          </a:r>
          <a:r>
            <a:rPr lang="pt-PT" sz="1100" kern="1200" dirty="0" err="1"/>
            <a:t>wine</a:t>
          </a:r>
          <a:r>
            <a:rPr lang="pt-PT" sz="1100" kern="1200" dirty="0"/>
            <a:t> </a:t>
          </a:r>
          <a:r>
            <a:rPr lang="pt-PT" sz="1100" kern="1200" dirty="0" err="1"/>
            <a:t>stabilization</a:t>
          </a:r>
          <a:r>
            <a:rPr lang="pt-PT" sz="1100" kern="1200" dirty="0"/>
            <a:t>, </a:t>
          </a:r>
          <a:r>
            <a:rPr lang="pt-PT" sz="1100" kern="1200" dirty="0" err="1"/>
            <a:t>the</a:t>
          </a:r>
          <a:r>
            <a:rPr lang="pt-PT" sz="1100" kern="1200" dirty="0"/>
            <a:t> </a:t>
          </a:r>
          <a:r>
            <a:rPr lang="pt-PT" sz="1100" kern="1200" dirty="0" err="1"/>
            <a:t>wine</a:t>
          </a:r>
          <a:r>
            <a:rPr lang="pt-PT" sz="1100" kern="1200" dirty="0"/>
            <a:t> </a:t>
          </a:r>
          <a:r>
            <a:rPr lang="pt-PT" sz="1100" kern="1200" dirty="0" err="1"/>
            <a:t>is</a:t>
          </a:r>
          <a:r>
            <a:rPr lang="pt-PT" sz="1100" kern="1200" dirty="0"/>
            <a:t> </a:t>
          </a:r>
          <a:r>
            <a:rPr lang="pt-PT" sz="1100" kern="1200" dirty="0" err="1"/>
            <a:t>filtrated</a:t>
          </a:r>
          <a:endParaRPr lang="pt-PT" sz="1100" kern="1200" dirty="0"/>
        </a:p>
      </dsp:txBody>
      <dsp:txXfrm>
        <a:off x="1349342" y="4027708"/>
        <a:ext cx="2162750" cy="675859"/>
      </dsp:txXfrm>
    </dsp:sp>
    <dsp:sp modelId="{C647F3C6-A9A2-4A94-889E-1CB24A917FBA}">
      <dsp:nvSpPr>
        <dsp:cNvPr id="0" name=""/>
        <dsp:cNvSpPr/>
      </dsp:nvSpPr>
      <dsp:spPr>
        <a:xfrm>
          <a:off x="1259228" y="3930084"/>
          <a:ext cx="473101" cy="709652"/>
        </a:xfrm>
        <a:prstGeom prst="rect">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AE70D27-72F3-4FAE-B236-F4AA35B222D4}">
      <dsp:nvSpPr>
        <dsp:cNvPr id="0" name=""/>
        <dsp:cNvSpPr/>
      </dsp:nvSpPr>
      <dsp:spPr>
        <a:xfrm>
          <a:off x="1349342" y="4878540"/>
          <a:ext cx="2162750" cy="67585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782" tIns="41910" rIns="41910" bIns="41910" numCol="1" spcCol="1270" anchor="ctr" anchorCtr="0">
          <a:noAutofit/>
        </a:bodyPr>
        <a:lstStyle/>
        <a:p>
          <a:pPr marL="0" lvl="0" indent="0" algn="l" defTabSz="488950">
            <a:lnSpc>
              <a:spcPct val="90000"/>
            </a:lnSpc>
            <a:spcBef>
              <a:spcPct val="0"/>
            </a:spcBef>
            <a:spcAft>
              <a:spcPct val="35000"/>
            </a:spcAft>
            <a:buNone/>
          </a:pPr>
          <a:r>
            <a:rPr lang="pt-PT" sz="1100" kern="1200" dirty="0" err="1"/>
            <a:t>Finally</a:t>
          </a:r>
          <a:r>
            <a:rPr lang="pt-PT" sz="1100" kern="1200" dirty="0"/>
            <a:t>, </a:t>
          </a:r>
          <a:r>
            <a:rPr lang="pt-PT" sz="1100" kern="1200" dirty="0" err="1"/>
            <a:t>the</a:t>
          </a:r>
          <a:r>
            <a:rPr lang="pt-PT" sz="1100" kern="1200" dirty="0"/>
            <a:t> </a:t>
          </a:r>
          <a:r>
            <a:rPr lang="pt-PT" sz="1100" kern="1200" dirty="0" err="1"/>
            <a:t>wine</a:t>
          </a:r>
          <a:r>
            <a:rPr lang="pt-PT" sz="1100" kern="1200" dirty="0"/>
            <a:t> </a:t>
          </a:r>
          <a:r>
            <a:rPr lang="pt-PT" sz="1100" kern="1200" dirty="0" err="1"/>
            <a:t>is</a:t>
          </a:r>
          <a:r>
            <a:rPr lang="pt-PT" sz="1100" kern="1200" dirty="0"/>
            <a:t> </a:t>
          </a:r>
          <a:r>
            <a:rPr lang="pt-PT" sz="1100" kern="1200" dirty="0" err="1"/>
            <a:t>bottled</a:t>
          </a:r>
          <a:endParaRPr lang="pt-PT" sz="1100" kern="1200" dirty="0"/>
        </a:p>
      </dsp:txBody>
      <dsp:txXfrm>
        <a:off x="1349342" y="4878540"/>
        <a:ext cx="2162750" cy="675859"/>
      </dsp:txXfrm>
    </dsp:sp>
    <dsp:sp modelId="{FB0A8525-A237-48B7-A5A8-D86C03C3D4CC}">
      <dsp:nvSpPr>
        <dsp:cNvPr id="0" name=""/>
        <dsp:cNvSpPr/>
      </dsp:nvSpPr>
      <dsp:spPr>
        <a:xfrm>
          <a:off x="1259228" y="4780916"/>
          <a:ext cx="473101" cy="709652"/>
        </a:xfrm>
        <a:prstGeom prst="rect">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163E5-7D37-4A32-A137-D7DE30334F9F}">
      <dsp:nvSpPr>
        <dsp:cNvPr id="0" name=""/>
        <dsp:cNvSpPr/>
      </dsp:nvSpPr>
      <dsp:spPr>
        <a:xfrm>
          <a:off x="-4169765" y="-639862"/>
          <a:ext cx="4968457" cy="4968457"/>
        </a:xfrm>
        <a:prstGeom prst="blockArc">
          <a:avLst>
            <a:gd name="adj1" fmla="val 18900000"/>
            <a:gd name="adj2" fmla="val 2700000"/>
            <a:gd name="adj3" fmla="val 435"/>
          </a:avLst>
        </a:pr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48F122F-1E3F-4507-89EE-DC23AF0754ED}">
      <dsp:nvSpPr>
        <dsp:cNvPr id="0" name=""/>
        <dsp:cNvSpPr/>
      </dsp:nvSpPr>
      <dsp:spPr>
        <a:xfrm>
          <a:off x="513641" y="368873"/>
          <a:ext cx="4806268" cy="737746"/>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85586"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rPr>
            <a:t>Filter consumption of 1301, 217, 108, 217, 325, 217 and 108 mg</a:t>
          </a:r>
          <a:endParaRPr lang="pt-PT" sz="1100" kern="1200" dirty="0">
            <a:solidFill>
              <a:schemeClr val="bg1"/>
            </a:solidFill>
          </a:endParaRPr>
        </a:p>
      </dsp:txBody>
      <dsp:txXfrm>
        <a:off x="513641" y="368873"/>
        <a:ext cx="4806268" cy="737746"/>
      </dsp:txXfrm>
    </dsp:sp>
    <dsp:sp modelId="{24BE268D-6FE8-46A5-B444-E1782D1EBF75}">
      <dsp:nvSpPr>
        <dsp:cNvPr id="0" name=""/>
        <dsp:cNvSpPr/>
      </dsp:nvSpPr>
      <dsp:spPr>
        <a:xfrm>
          <a:off x="52549" y="276654"/>
          <a:ext cx="922183" cy="922183"/>
        </a:xfrm>
        <a:prstGeom prst="ellipse">
          <a:avLst/>
        </a:prstGeom>
        <a:blipFill rotWithShape="0">
          <a:blip xmlns:r="http://schemas.openxmlformats.org/officeDocument/2006/relationships" r:embed="rId1"/>
          <a:srcRect/>
          <a:stretch>
            <a:fillRect l="-39000" r="-39000"/>
          </a:stretch>
        </a:blip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83A0632-E9A8-4963-8B58-E015E375DE96}">
      <dsp:nvSpPr>
        <dsp:cNvPr id="0" name=""/>
        <dsp:cNvSpPr/>
      </dsp:nvSpPr>
      <dsp:spPr>
        <a:xfrm>
          <a:off x="781811" y="1475493"/>
          <a:ext cx="4538097" cy="737746"/>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85586"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rPr>
            <a:t>Higher costs derived mainly from the presence of sediments in the WW (181, 16, 13, 14, 30, 16 and 5 mg, respectively)</a:t>
          </a:r>
          <a:endParaRPr lang="pt-PT" sz="1100" kern="1200" dirty="0">
            <a:solidFill>
              <a:schemeClr val="bg1"/>
            </a:solidFill>
          </a:endParaRPr>
        </a:p>
      </dsp:txBody>
      <dsp:txXfrm>
        <a:off x="781811" y="1475493"/>
        <a:ext cx="4538097" cy="737746"/>
      </dsp:txXfrm>
    </dsp:sp>
    <dsp:sp modelId="{3A098261-5A74-44F7-BF58-F1C6F539D79F}">
      <dsp:nvSpPr>
        <dsp:cNvPr id="0" name=""/>
        <dsp:cNvSpPr/>
      </dsp:nvSpPr>
      <dsp:spPr>
        <a:xfrm>
          <a:off x="320720" y="1383274"/>
          <a:ext cx="922183" cy="922183"/>
        </a:xfrm>
        <a:prstGeom prst="ellipse">
          <a:avLst/>
        </a:prstGeom>
        <a:blipFill rotWithShape="0">
          <a:blip xmlns:r="http://schemas.openxmlformats.org/officeDocument/2006/relationships" r:embed="rId2"/>
          <a:srcRect/>
          <a:stretch>
            <a:fillRect l="-25000" r="-25000"/>
          </a:stretch>
        </a:blipFill>
        <a:ln w="6350" cap="flat" cmpd="sng" algn="ctr">
          <a:solidFill>
            <a:schemeClr val="accent5">
              <a:hueOff val="-3379271"/>
              <a:satOff val="-8710"/>
              <a:lumOff val="-58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E7CE324-C15A-4C2A-B065-1B5CFB98C3A4}">
      <dsp:nvSpPr>
        <dsp:cNvPr id="0" name=""/>
        <dsp:cNvSpPr/>
      </dsp:nvSpPr>
      <dsp:spPr>
        <a:xfrm>
          <a:off x="513641" y="2582113"/>
          <a:ext cx="4806268" cy="737746"/>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85586" tIns="27940" rIns="27940" bIns="27940"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rPr>
            <a:t>Positive correlation between </a:t>
          </a:r>
          <a:r>
            <a:rPr lang="en-US" sz="1100" b="1" kern="1200" dirty="0">
              <a:solidFill>
                <a:schemeClr val="tx1"/>
              </a:solidFill>
            </a:rPr>
            <a:t>sludge compaction </a:t>
          </a:r>
          <a:r>
            <a:rPr lang="en-US" sz="1100" kern="1200" dirty="0">
              <a:solidFill>
                <a:schemeClr val="bg1"/>
              </a:solidFill>
            </a:rPr>
            <a:t>by coagulation-flocculation-decantation process, and </a:t>
          </a:r>
          <a:r>
            <a:rPr lang="en-US" sz="1100" b="1" kern="1200" dirty="0">
              <a:solidFill>
                <a:schemeClr val="tx1"/>
              </a:solidFill>
            </a:rPr>
            <a:t>filter consumption</a:t>
          </a:r>
          <a:r>
            <a:rPr lang="en-US" sz="1100" kern="1200" dirty="0">
              <a:solidFill>
                <a:schemeClr val="tx1"/>
              </a:solidFill>
            </a:rPr>
            <a:t> </a:t>
          </a:r>
          <a:r>
            <a:rPr lang="en-US" sz="1100" kern="1200" dirty="0">
              <a:solidFill>
                <a:schemeClr val="bg1"/>
              </a:solidFill>
            </a:rPr>
            <a:t>by microfiltration process (y = 2.55x + 12.68, r</a:t>
          </a:r>
          <a:r>
            <a:rPr lang="en-US" sz="1100" kern="1200" baseline="30000" dirty="0">
              <a:solidFill>
                <a:schemeClr val="bg1"/>
              </a:solidFill>
            </a:rPr>
            <a:t>2</a:t>
          </a:r>
          <a:r>
            <a:rPr lang="en-US" sz="1100" kern="1200" dirty="0">
              <a:solidFill>
                <a:schemeClr val="bg1"/>
              </a:solidFill>
            </a:rPr>
            <a:t> = 0.949), which indicated that CFD process had a direct effect in microfiltration cost reduction</a:t>
          </a:r>
          <a:endParaRPr lang="pt-PT" sz="1100" kern="1200" dirty="0">
            <a:solidFill>
              <a:schemeClr val="bg1"/>
            </a:solidFill>
          </a:endParaRPr>
        </a:p>
      </dsp:txBody>
      <dsp:txXfrm>
        <a:off x="513641" y="2582113"/>
        <a:ext cx="4806268" cy="737746"/>
      </dsp:txXfrm>
    </dsp:sp>
    <dsp:sp modelId="{4EB74F16-C50B-4C1B-9171-819380C5AC55}">
      <dsp:nvSpPr>
        <dsp:cNvPr id="0" name=""/>
        <dsp:cNvSpPr/>
      </dsp:nvSpPr>
      <dsp:spPr>
        <a:xfrm>
          <a:off x="52549" y="2489894"/>
          <a:ext cx="922183" cy="922183"/>
        </a:xfrm>
        <a:prstGeom prst="ellipse">
          <a:avLst/>
        </a:prstGeom>
        <a:blipFill rotWithShape="0">
          <a:blip xmlns:r="http://schemas.openxmlformats.org/officeDocument/2006/relationships" r:embed="rId3"/>
          <a:srcRect/>
          <a:stretch>
            <a:fillRect l="-33000" r="-33000"/>
          </a:stretch>
        </a:blip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BC848-6AC4-43A3-88C3-2E6BCB96AD74}">
      <dsp:nvSpPr>
        <dsp:cNvPr id="0" name=""/>
        <dsp:cNvSpPr/>
      </dsp:nvSpPr>
      <dsp:spPr>
        <a:xfrm>
          <a:off x="297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Introduction</a:t>
          </a:r>
        </a:p>
      </dsp:txBody>
      <dsp:txXfrm>
        <a:off x="332357" y="0"/>
        <a:ext cx="1990379" cy="658761"/>
      </dsp:txXfrm>
    </dsp:sp>
    <dsp:sp modelId="{C67E7573-C6BC-4872-9EBD-3B0E3A6BF3A5}">
      <dsp:nvSpPr>
        <dsp:cNvPr id="0" name=""/>
        <dsp:cNvSpPr/>
      </dsp:nvSpPr>
      <dsp:spPr>
        <a:xfrm>
          <a:off x="2387203"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Objectives</a:t>
          </a:r>
        </a:p>
      </dsp:txBody>
      <dsp:txXfrm>
        <a:off x="2716584" y="0"/>
        <a:ext cx="1990379" cy="658761"/>
      </dsp:txXfrm>
    </dsp:sp>
    <dsp:sp modelId="{5E26D2B6-593B-4C87-A9F6-73004E436B4A}">
      <dsp:nvSpPr>
        <dsp:cNvPr id="0" name=""/>
        <dsp:cNvSpPr/>
      </dsp:nvSpPr>
      <dsp:spPr>
        <a:xfrm>
          <a:off x="4771429"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Material and methods</a:t>
          </a:r>
        </a:p>
      </dsp:txBody>
      <dsp:txXfrm>
        <a:off x="5100810" y="0"/>
        <a:ext cx="1990379" cy="658761"/>
      </dsp:txXfrm>
    </dsp:sp>
    <dsp:sp modelId="{AE98D8B5-35D9-4617-9D5F-B2F418951653}">
      <dsp:nvSpPr>
        <dsp:cNvPr id="0" name=""/>
        <dsp:cNvSpPr/>
      </dsp:nvSpPr>
      <dsp:spPr>
        <a:xfrm>
          <a:off x="7155656" y="0"/>
          <a:ext cx="2649140" cy="658761"/>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Results and discussion</a:t>
          </a:r>
        </a:p>
      </dsp:txBody>
      <dsp:txXfrm>
        <a:off x="7485037" y="0"/>
        <a:ext cx="1990379" cy="658761"/>
      </dsp:txXfrm>
    </dsp:sp>
    <dsp:sp modelId="{0315935C-B84D-4BC9-AC31-51B43EB14189}">
      <dsp:nvSpPr>
        <dsp:cNvPr id="0" name=""/>
        <dsp:cNvSpPr/>
      </dsp:nvSpPr>
      <dsp:spPr>
        <a:xfrm>
          <a:off x="9539882" y="0"/>
          <a:ext cx="2649140" cy="658761"/>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noProof="0" dirty="0"/>
            <a:t>Conclusions</a:t>
          </a:r>
        </a:p>
      </dsp:txBody>
      <dsp:txXfrm>
        <a:off x="9869263" y="0"/>
        <a:ext cx="1990379" cy="658761"/>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CAD98-6B97-46B0-84F9-044005810156}">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94A2619-7814-4E65-BB07-89D6142F3F15}">
      <dsp:nvSpPr>
        <dsp:cNvPr id="0" name=""/>
        <dsp:cNvSpPr/>
      </dsp:nvSpPr>
      <dsp:spPr>
        <a:xfrm>
          <a:off x="752110" y="541866"/>
          <a:ext cx="10515467" cy="108373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(1) It is possible to produce NaCl-plant extracts and apply them as coagulants</a:t>
          </a:r>
          <a:endParaRPr lang="pt-PT" sz="3200" kern="1200" dirty="0"/>
        </a:p>
      </dsp:txBody>
      <dsp:txXfrm>
        <a:off x="752110" y="541866"/>
        <a:ext cx="10515467" cy="1083733"/>
      </dsp:txXfrm>
    </dsp:sp>
    <dsp:sp modelId="{29FCCDBF-D6EC-43D7-B095-4CE0CF9281CC}">
      <dsp:nvSpPr>
        <dsp:cNvPr id="0" name=""/>
        <dsp:cNvSpPr/>
      </dsp:nvSpPr>
      <dsp:spPr>
        <a:xfrm>
          <a:off x="74777" y="406400"/>
          <a:ext cx="1354666" cy="1354666"/>
        </a:xfrm>
        <a:prstGeom prst="ellipse">
          <a:avLst/>
        </a:prstGeom>
        <a:blipFill rotWithShape="0">
          <a:blip xmlns:r="http://schemas.openxmlformats.org/officeDocument/2006/relationships" r:embed="rId1"/>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43A33CE-913E-4163-9769-987C923D9C1C}">
      <dsp:nvSpPr>
        <dsp:cNvPr id="0" name=""/>
        <dsp:cNvSpPr/>
      </dsp:nvSpPr>
      <dsp:spPr>
        <a:xfrm>
          <a:off x="1146048" y="2167466"/>
          <a:ext cx="10121530" cy="1083733"/>
        </a:xfrm>
        <a:prstGeom prst="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(2) The Na-Cl plant extracts enhance the microfiltration process and decrease the costs</a:t>
          </a:r>
          <a:endParaRPr lang="pt-PT" sz="3200" kern="1200" dirty="0"/>
        </a:p>
      </dsp:txBody>
      <dsp:txXfrm>
        <a:off x="1146048" y="2167466"/>
        <a:ext cx="10121530" cy="1083733"/>
      </dsp:txXfrm>
    </dsp:sp>
    <dsp:sp modelId="{DAE7703D-4594-4C6B-BE1C-4AEF5F3CA35C}">
      <dsp:nvSpPr>
        <dsp:cNvPr id="0" name=""/>
        <dsp:cNvSpPr/>
      </dsp:nvSpPr>
      <dsp:spPr>
        <a:xfrm>
          <a:off x="468714" y="2032000"/>
          <a:ext cx="1354666" cy="1354666"/>
        </a:xfrm>
        <a:prstGeom prst="ellipse">
          <a:avLst/>
        </a:prstGeom>
        <a:blipFill rotWithShape="0">
          <a:blip xmlns:r="http://schemas.openxmlformats.org/officeDocument/2006/relationships" r:embed="rId2"/>
          <a:srcRect/>
          <a:stretch>
            <a:fillRect l="-41000" r="-41000"/>
          </a:stretch>
        </a:blipFill>
        <a:ln w="6350" cap="flat" cmpd="sng" algn="ctr">
          <a:solidFill>
            <a:schemeClr val="accent4">
              <a:hueOff val="4900445"/>
              <a:satOff val="-20388"/>
              <a:lumOff val="480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CABF417-A48C-4454-B4A6-A2E292151ADA}">
      <dsp:nvSpPr>
        <dsp:cNvPr id="0" name=""/>
        <dsp:cNvSpPr/>
      </dsp:nvSpPr>
      <dsp:spPr>
        <a:xfrm>
          <a:off x="752110" y="3793066"/>
          <a:ext cx="10515467" cy="1083733"/>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60213"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(3) The application of CFD/MF process is an economic and sustainable technology for WW treatment</a:t>
          </a:r>
          <a:endParaRPr lang="pt-PT" sz="3200" kern="1200" dirty="0"/>
        </a:p>
      </dsp:txBody>
      <dsp:txXfrm>
        <a:off x="752110" y="3793066"/>
        <a:ext cx="10515467" cy="1083733"/>
      </dsp:txXfrm>
    </dsp:sp>
    <dsp:sp modelId="{5F6A2D74-BFC3-4480-A3E0-E5A2BC7A6746}">
      <dsp:nvSpPr>
        <dsp:cNvPr id="0" name=""/>
        <dsp:cNvSpPr/>
      </dsp:nvSpPr>
      <dsp:spPr>
        <a:xfrm>
          <a:off x="74777" y="3657600"/>
          <a:ext cx="1354666" cy="1354666"/>
        </a:xfrm>
        <a:prstGeom prst="ellipse">
          <a:avLst/>
        </a:prstGeom>
        <a:blipFill rotWithShape="0">
          <a:blip xmlns:r="http://schemas.openxmlformats.org/officeDocument/2006/relationships" r:embed="rId3"/>
          <a:srcRect/>
          <a:stretch>
            <a:fillRect l="-32000" r="-32000"/>
          </a:stretch>
        </a:blip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6598-ECE6-435E-BE29-74DC87473083}">
      <dsp:nvSpPr>
        <dsp:cNvPr id="0" name=""/>
        <dsp:cNvSpPr/>
      </dsp:nvSpPr>
      <dsp:spPr>
        <a:xfrm>
          <a:off x="2976" y="0"/>
          <a:ext cx="2649140" cy="589935"/>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Introduction</a:t>
          </a:r>
          <a:endParaRPr lang="pt-PT" sz="1900" kern="1200" dirty="0"/>
        </a:p>
      </dsp:txBody>
      <dsp:txXfrm>
        <a:off x="297944" y="0"/>
        <a:ext cx="2059205" cy="589935"/>
      </dsp:txXfrm>
    </dsp:sp>
    <dsp:sp modelId="{C744C04B-6E33-4C2A-BF18-E0B4D74BBB7C}">
      <dsp:nvSpPr>
        <dsp:cNvPr id="0" name=""/>
        <dsp:cNvSpPr/>
      </dsp:nvSpPr>
      <dsp:spPr>
        <a:xfrm>
          <a:off x="2387203"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Objectives</a:t>
          </a:r>
          <a:endParaRPr lang="pt-PT" sz="1900" kern="1200" dirty="0"/>
        </a:p>
      </dsp:txBody>
      <dsp:txXfrm>
        <a:off x="2682171" y="0"/>
        <a:ext cx="2059205" cy="589935"/>
      </dsp:txXfrm>
    </dsp:sp>
    <dsp:sp modelId="{FC045CA5-0A20-462E-99F4-37B5732F4C8D}">
      <dsp:nvSpPr>
        <dsp:cNvPr id="0" name=""/>
        <dsp:cNvSpPr/>
      </dsp:nvSpPr>
      <dsp:spPr>
        <a:xfrm>
          <a:off x="477142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a:t>Material </a:t>
          </a:r>
          <a:r>
            <a:rPr lang="pt-PT" sz="1900" kern="1200" dirty="0" err="1"/>
            <a:t>and</a:t>
          </a:r>
          <a:r>
            <a:rPr lang="pt-PT" sz="1900" kern="1200" dirty="0"/>
            <a:t> </a:t>
          </a:r>
          <a:r>
            <a:rPr lang="pt-PT" sz="1900" kern="1200" dirty="0" err="1"/>
            <a:t>methods</a:t>
          </a:r>
          <a:endParaRPr lang="pt-PT" sz="1900" kern="1200" dirty="0"/>
        </a:p>
      </dsp:txBody>
      <dsp:txXfrm>
        <a:off x="5066397" y="0"/>
        <a:ext cx="2059205" cy="589935"/>
      </dsp:txXfrm>
    </dsp:sp>
    <dsp:sp modelId="{3D9F8193-A756-4D2D-B26F-05E5B2E4BA5B}">
      <dsp:nvSpPr>
        <dsp:cNvPr id="0" name=""/>
        <dsp:cNvSpPr/>
      </dsp:nvSpPr>
      <dsp:spPr>
        <a:xfrm>
          <a:off x="715565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Results</a:t>
          </a:r>
          <a:r>
            <a:rPr lang="pt-PT" sz="1900" kern="1200" dirty="0"/>
            <a:t> </a:t>
          </a:r>
          <a:r>
            <a:rPr lang="pt-PT" sz="1900" kern="1200" dirty="0" err="1"/>
            <a:t>and</a:t>
          </a:r>
          <a:r>
            <a:rPr lang="pt-PT" sz="1900" kern="1200" dirty="0"/>
            <a:t> </a:t>
          </a:r>
          <a:r>
            <a:rPr lang="pt-PT" sz="1900" kern="1200" dirty="0" err="1"/>
            <a:t>discussion</a:t>
          </a:r>
          <a:endParaRPr lang="pt-PT" sz="1900" kern="1200" dirty="0"/>
        </a:p>
      </dsp:txBody>
      <dsp:txXfrm>
        <a:off x="7450624" y="0"/>
        <a:ext cx="2059205" cy="589935"/>
      </dsp:txXfrm>
    </dsp:sp>
    <dsp:sp modelId="{76FBEF0C-7FE0-48D3-98DB-765FDC845CF0}">
      <dsp:nvSpPr>
        <dsp:cNvPr id="0" name=""/>
        <dsp:cNvSpPr/>
      </dsp:nvSpPr>
      <dsp:spPr>
        <a:xfrm>
          <a:off x="9539882"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Conclusions</a:t>
          </a:r>
          <a:endParaRPr lang="pt-PT" sz="1900" kern="1200" dirty="0"/>
        </a:p>
      </dsp:txBody>
      <dsp:txXfrm>
        <a:off x="9834850" y="0"/>
        <a:ext cx="2059205" cy="589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909E9-189F-473D-9A85-B701E222AC09}">
      <dsp:nvSpPr>
        <dsp:cNvPr id="0" name=""/>
        <dsp:cNvSpPr/>
      </dsp:nvSpPr>
      <dsp:spPr>
        <a:xfrm>
          <a:off x="2936022" y="1799149"/>
          <a:ext cx="904053" cy="904053"/>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PT" sz="1000" kern="1200" dirty="0" err="1"/>
            <a:t>Winery</a:t>
          </a:r>
          <a:r>
            <a:rPr lang="pt-PT" sz="1000" kern="1200" dirty="0"/>
            <a:t> </a:t>
          </a:r>
          <a:r>
            <a:rPr lang="pt-PT" sz="1000" kern="1200" dirty="0" err="1"/>
            <a:t>wastewater</a:t>
          </a:r>
          <a:endParaRPr lang="pt-PT" sz="1000" kern="1200" dirty="0"/>
        </a:p>
      </dsp:txBody>
      <dsp:txXfrm>
        <a:off x="3068417" y="1931544"/>
        <a:ext cx="639263" cy="639263"/>
      </dsp:txXfrm>
    </dsp:sp>
    <dsp:sp modelId="{97DF1EBF-FCEF-4E3C-B192-9115A329F38C}">
      <dsp:nvSpPr>
        <dsp:cNvPr id="0" name=""/>
        <dsp:cNvSpPr/>
      </dsp:nvSpPr>
      <dsp:spPr>
        <a:xfrm rot="16200000">
          <a:off x="3211514" y="1322368"/>
          <a:ext cx="353069" cy="307378"/>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pt-PT" sz="800" kern="1200"/>
        </a:p>
      </dsp:txBody>
      <dsp:txXfrm>
        <a:off x="3257621" y="1429951"/>
        <a:ext cx="260856" cy="184426"/>
      </dsp:txXfrm>
    </dsp:sp>
    <dsp:sp modelId="{0C790047-D6E0-4A42-B763-D88D9B23E075}">
      <dsp:nvSpPr>
        <dsp:cNvPr id="0" name=""/>
        <dsp:cNvSpPr/>
      </dsp:nvSpPr>
      <dsp:spPr>
        <a:xfrm>
          <a:off x="2823015" y="2914"/>
          <a:ext cx="1130066" cy="1130066"/>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PT" sz="1000" kern="1200" dirty="0" err="1"/>
            <a:t>Soluble</a:t>
          </a:r>
          <a:r>
            <a:rPr lang="pt-PT" sz="1000" kern="1200" dirty="0"/>
            <a:t> </a:t>
          </a:r>
          <a:r>
            <a:rPr lang="pt-PT" sz="1000" kern="1200" dirty="0" err="1"/>
            <a:t>sugars</a:t>
          </a:r>
          <a:endParaRPr lang="pt-PT" sz="1000" kern="1200" dirty="0"/>
        </a:p>
      </dsp:txBody>
      <dsp:txXfrm>
        <a:off x="2988509" y="168408"/>
        <a:ext cx="799078" cy="799078"/>
      </dsp:txXfrm>
    </dsp:sp>
    <dsp:sp modelId="{07552A68-884B-4FF2-A576-F210130F84EA}">
      <dsp:nvSpPr>
        <dsp:cNvPr id="0" name=""/>
        <dsp:cNvSpPr/>
      </dsp:nvSpPr>
      <dsp:spPr>
        <a:xfrm rot="19285714">
          <a:off x="3817526" y="1614208"/>
          <a:ext cx="353069" cy="307378"/>
        </a:xfrm>
        <a:prstGeom prst="rightArrow">
          <a:avLst>
            <a:gd name="adj1" fmla="val 60000"/>
            <a:gd name="adj2" fmla="val 50000"/>
          </a:avLst>
        </a:prstGeom>
        <a:solidFill>
          <a:schemeClr val="accent4">
            <a:hueOff val="1633482"/>
            <a:satOff val="-6796"/>
            <a:lumOff val="160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pt-PT" sz="800" kern="1200"/>
        </a:p>
      </dsp:txBody>
      <dsp:txXfrm>
        <a:off x="3827585" y="1704431"/>
        <a:ext cx="260856" cy="184426"/>
      </dsp:txXfrm>
    </dsp:sp>
    <dsp:sp modelId="{812B11A2-5471-45BD-8D1F-0F569701A73C}">
      <dsp:nvSpPr>
        <dsp:cNvPr id="0" name=""/>
        <dsp:cNvSpPr/>
      </dsp:nvSpPr>
      <dsp:spPr>
        <a:xfrm>
          <a:off x="4139016" y="636666"/>
          <a:ext cx="1130066" cy="1130066"/>
        </a:xfrm>
        <a:prstGeom prst="ellipse">
          <a:avLst/>
        </a:prstGeom>
        <a:solidFill>
          <a:schemeClr val="accent4">
            <a:hueOff val="1633482"/>
            <a:satOff val="-6796"/>
            <a:lumOff val="160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u="none" strike="noStrike" kern="1200" cap="none" dirty="0">
              <a:ln/>
              <a:latin typeface="Liberation Sans" pitchFamily="34"/>
              <a:ea typeface="Microsoft YaHei" pitchFamily="2"/>
              <a:cs typeface="Times New Roman" pitchFamily="18"/>
            </a:rPr>
            <a:t>High-molecular-weight compounds</a:t>
          </a:r>
          <a:endParaRPr lang="pt-PT" sz="1000" kern="1200" dirty="0"/>
        </a:p>
      </dsp:txBody>
      <dsp:txXfrm>
        <a:off x="4304510" y="802160"/>
        <a:ext cx="799078" cy="799078"/>
      </dsp:txXfrm>
    </dsp:sp>
    <dsp:sp modelId="{B24157EC-E03C-4674-9433-E82664495373}">
      <dsp:nvSpPr>
        <dsp:cNvPr id="0" name=""/>
        <dsp:cNvSpPr/>
      </dsp:nvSpPr>
      <dsp:spPr>
        <a:xfrm rot="771429">
          <a:off x="3967198" y="2269967"/>
          <a:ext cx="353069" cy="307378"/>
        </a:xfrm>
        <a:prstGeom prst="rightArrow">
          <a:avLst>
            <a:gd name="adj1" fmla="val 60000"/>
            <a:gd name="adj2" fmla="val 50000"/>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pt-PT" sz="800" kern="1200"/>
        </a:p>
      </dsp:txBody>
      <dsp:txXfrm>
        <a:off x="3968354" y="2321183"/>
        <a:ext cx="260856" cy="184426"/>
      </dsp:txXfrm>
    </dsp:sp>
    <dsp:sp modelId="{B8157558-C789-4358-B0E2-3ACA3AF5EB97}">
      <dsp:nvSpPr>
        <dsp:cNvPr id="0" name=""/>
        <dsp:cNvSpPr/>
      </dsp:nvSpPr>
      <dsp:spPr>
        <a:xfrm>
          <a:off x="4464042" y="2060696"/>
          <a:ext cx="1130066" cy="1130066"/>
        </a:xfrm>
        <a:prstGeom prst="ellipse">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PT" sz="1000" kern="1200" dirty="0"/>
            <a:t>COD</a:t>
          </a:r>
        </a:p>
      </dsp:txBody>
      <dsp:txXfrm>
        <a:off x="4629536" y="2226190"/>
        <a:ext cx="799078" cy="799078"/>
      </dsp:txXfrm>
    </dsp:sp>
    <dsp:sp modelId="{35E866E2-226A-4352-837D-51D32AC7B422}">
      <dsp:nvSpPr>
        <dsp:cNvPr id="0" name=""/>
        <dsp:cNvSpPr/>
      </dsp:nvSpPr>
      <dsp:spPr>
        <a:xfrm rot="3857143">
          <a:off x="3547825" y="2795844"/>
          <a:ext cx="353069" cy="307378"/>
        </a:xfrm>
        <a:prstGeom prst="rightArrow">
          <a:avLst>
            <a:gd name="adj1" fmla="val 60000"/>
            <a:gd name="adj2" fmla="val 50000"/>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pt-PT" sz="800" kern="1200"/>
        </a:p>
      </dsp:txBody>
      <dsp:txXfrm>
        <a:off x="3573927" y="2815779"/>
        <a:ext cx="260856" cy="184426"/>
      </dsp:txXfrm>
    </dsp:sp>
    <dsp:sp modelId="{F7BF14F3-B16D-409C-AAA3-60AF7115CC24}">
      <dsp:nvSpPr>
        <dsp:cNvPr id="0" name=""/>
        <dsp:cNvSpPr/>
      </dsp:nvSpPr>
      <dsp:spPr>
        <a:xfrm>
          <a:off x="3553341" y="3202679"/>
          <a:ext cx="1130066" cy="1130066"/>
        </a:xfrm>
        <a:prstGeom prst="ellipse">
          <a:avLst/>
        </a:prstGeom>
        <a:solidFill>
          <a:schemeClr val="accent4">
            <a:hueOff val="4900445"/>
            <a:satOff val="-20388"/>
            <a:lumOff val="4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PT" sz="1000" kern="1200" dirty="0"/>
            <a:t>BOD</a:t>
          </a:r>
          <a:r>
            <a:rPr lang="pt-PT" sz="1000" kern="1200" baseline="-25000" dirty="0"/>
            <a:t>5</a:t>
          </a:r>
        </a:p>
      </dsp:txBody>
      <dsp:txXfrm>
        <a:off x="3718835" y="3368173"/>
        <a:ext cx="799078" cy="799078"/>
      </dsp:txXfrm>
    </dsp:sp>
    <dsp:sp modelId="{6B86705D-A9EF-4F2B-A339-600CBCF62905}">
      <dsp:nvSpPr>
        <dsp:cNvPr id="0" name=""/>
        <dsp:cNvSpPr/>
      </dsp:nvSpPr>
      <dsp:spPr>
        <a:xfrm rot="6942857">
          <a:off x="2875203" y="2795844"/>
          <a:ext cx="353069" cy="307378"/>
        </a:xfrm>
        <a:prstGeom prst="rightArrow">
          <a:avLst>
            <a:gd name="adj1" fmla="val 60000"/>
            <a:gd name="adj2" fmla="val 50000"/>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pt-PT" sz="800" kern="1200"/>
        </a:p>
      </dsp:txBody>
      <dsp:txXfrm rot="10800000">
        <a:off x="2941314" y="2815779"/>
        <a:ext cx="260856" cy="184426"/>
      </dsp:txXfrm>
    </dsp:sp>
    <dsp:sp modelId="{AA55CE00-08F2-4AA7-A9B1-76B87CD1FCD6}">
      <dsp:nvSpPr>
        <dsp:cNvPr id="0" name=""/>
        <dsp:cNvSpPr/>
      </dsp:nvSpPr>
      <dsp:spPr>
        <a:xfrm>
          <a:off x="2092690" y="3202679"/>
          <a:ext cx="1130066" cy="1130066"/>
        </a:xfrm>
        <a:prstGeom prst="ellipse">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PT" sz="1000" kern="1200" dirty="0"/>
            <a:t>pH</a:t>
          </a:r>
        </a:p>
      </dsp:txBody>
      <dsp:txXfrm>
        <a:off x="2258184" y="3368173"/>
        <a:ext cx="799078" cy="799078"/>
      </dsp:txXfrm>
    </dsp:sp>
    <dsp:sp modelId="{2223652F-0563-4975-B610-4568F6D307A7}">
      <dsp:nvSpPr>
        <dsp:cNvPr id="0" name=""/>
        <dsp:cNvSpPr/>
      </dsp:nvSpPr>
      <dsp:spPr>
        <a:xfrm rot="10028571">
          <a:off x="2455829" y="2269967"/>
          <a:ext cx="353069" cy="307378"/>
        </a:xfrm>
        <a:prstGeom prst="rightArrow">
          <a:avLst>
            <a:gd name="adj1" fmla="val 60000"/>
            <a:gd name="adj2" fmla="val 50000"/>
          </a:avLst>
        </a:prstGeom>
        <a:solidFill>
          <a:schemeClr val="accent4">
            <a:hueOff val="8167408"/>
            <a:satOff val="-33981"/>
            <a:lumOff val="8007"/>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pt-PT" sz="800" kern="1200"/>
        </a:p>
      </dsp:txBody>
      <dsp:txXfrm rot="10800000">
        <a:off x="2546886" y="2321183"/>
        <a:ext cx="260856" cy="184426"/>
      </dsp:txXfrm>
    </dsp:sp>
    <dsp:sp modelId="{CF4FEA8C-58CE-4D26-96E8-4913693CEDD7}">
      <dsp:nvSpPr>
        <dsp:cNvPr id="0" name=""/>
        <dsp:cNvSpPr/>
      </dsp:nvSpPr>
      <dsp:spPr>
        <a:xfrm>
          <a:off x="1181989" y="2060696"/>
          <a:ext cx="1130066" cy="1130066"/>
        </a:xfrm>
        <a:prstGeom prst="ellipse">
          <a:avLst/>
        </a:prstGeom>
        <a:solidFill>
          <a:schemeClr val="accent4">
            <a:hueOff val="8167408"/>
            <a:satOff val="-33981"/>
            <a:lumOff val="80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PT" sz="1000" kern="1200" dirty="0" err="1"/>
            <a:t>Alcohols</a:t>
          </a:r>
          <a:endParaRPr lang="pt-PT" sz="1000" kern="1200" dirty="0"/>
        </a:p>
      </dsp:txBody>
      <dsp:txXfrm>
        <a:off x="1347483" y="2226190"/>
        <a:ext cx="799078" cy="799078"/>
      </dsp:txXfrm>
    </dsp:sp>
    <dsp:sp modelId="{8CC37791-3C5C-4DF7-8654-B569B58ECA1E}">
      <dsp:nvSpPr>
        <dsp:cNvPr id="0" name=""/>
        <dsp:cNvSpPr/>
      </dsp:nvSpPr>
      <dsp:spPr>
        <a:xfrm rot="13114286">
          <a:off x="2605502" y="1614208"/>
          <a:ext cx="353069" cy="307378"/>
        </a:xfrm>
        <a:prstGeom prst="rightArrow">
          <a:avLst>
            <a:gd name="adj1" fmla="val 60000"/>
            <a:gd name="adj2" fmla="val 50000"/>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pt-PT" sz="800" kern="1200"/>
        </a:p>
      </dsp:txBody>
      <dsp:txXfrm rot="10800000">
        <a:off x="2687656" y="1704431"/>
        <a:ext cx="260856" cy="184426"/>
      </dsp:txXfrm>
    </dsp:sp>
    <dsp:sp modelId="{EB283864-559D-4133-B631-617DEA463934}">
      <dsp:nvSpPr>
        <dsp:cNvPr id="0" name=""/>
        <dsp:cNvSpPr/>
      </dsp:nvSpPr>
      <dsp:spPr>
        <a:xfrm>
          <a:off x="1507014" y="636666"/>
          <a:ext cx="1130066" cy="1130066"/>
        </a:xfrm>
        <a:prstGeom prst="ellipse">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pt-PT" sz="1000" kern="1200" dirty="0" err="1"/>
            <a:t>Organic</a:t>
          </a:r>
          <a:r>
            <a:rPr lang="pt-PT" sz="1000" kern="1200" dirty="0"/>
            <a:t> </a:t>
          </a:r>
          <a:r>
            <a:rPr lang="pt-PT" sz="1000" kern="1200" dirty="0" err="1"/>
            <a:t>acids</a:t>
          </a:r>
          <a:endParaRPr lang="pt-PT" sz="1000" kern="1200" dirty="0"/>
        </a:p>
      </dsp:txBody>
      <dsp:txXfrm>
        <a:off x="1672508" y="802160"/>
        <a:ext cx="799078" cy="799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6598-ECE6-435E-BE29-74DC87473083}">
      <dsp:nvSpPr>
        <dsp:cNvPr id="0" name=""/>
        <dsp:cNvSpPr/>
      </dsp:nvSpPr>
      <dsp:spPr>
        <a:xfrm>
          <a:off x="2976" y="0"/>
          <a:ext cx="2649140" cy="589935"/>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Introduction</a:t>
          </a:r>
          <a:endParaRPr lang="pt-PT" sz="1900" kern="1200" dirty="0"/>
        </a:p>
      </dsp:txBody>
      <dsp:txXfrm>
        <a:off x="297944" y="0"/>
        <a:ext cx="2059205" cy="589935"/>
      </dsp:txXfrm>
    </dsp:sp>
    <dsp:sp modelId="{C744C04B-6E33-4C2A-BF18-E0B4D74BBB7C}">
      <dsp:nvSpPr>
        <dsp:cNvPr id="0" name=""/>
        <dsp:cNvSpPr/>
      </dsp:nvSpPr>
      <dsp:spPr>
        <a:xfrm>
          <a:off x="2387203"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Objectives</a:t>
          </a:r>
          <a:endParaRPr lang="pt-PT" sz="1900" kern="1200" dirty="0"/>
        </a:p>
      </dsp:txBody>
      <dsp:txXfrm>
        <a:off x="2682171" y="0"/>
        <a:ext cx="2059205" cy="589935"/>
      </dsp:txXfrm>
    </dsp:sp>
    <dsp:sp modelId="{FC045CA5-0A20-462E-99F4-37B5732F4C8D}">
      <dsp:nvSpPr>
        <dsp:cNvPr id="0" name=""/>
        <dsp:cNvSpPr/>
      </dsp:nvSpPr>
      <dsp:spPr>
        <a:xfrm>
          <a:off x="477142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a:t>Material </a:t>
          </a:r>
          <a:r>
            <a:rPr lang="pt-PT" sz="1900" kern="1200" dirty="0" err="1"/>
            <a:t>and</a:t>
          </a:r>
          <a:r>
            <a:rPr lang="pt-PT" sz="1900" kern="1200" dirty="0"/>
            <a:t> </a:t>
          </a:r>
          <a:r>
            <a:rPr lang="pt-PT" sz="1900" kern="1200" dirty="0" err="1"/>
            <a:t>methods</a:t>
          </a:r>
          <a:endParaRPr lang="pt-PT" sz="1900" kern="1200" dirty="0"/>
        </a:p>
      </dsp:txBody>
      <dsp:txXfrm>
        <a:off x="5066397" y="0"/>
        <a:ext cx="2059205" cy="589935"/>
      </dsp:txXfrm>
    </dsp:sp>
    <dsp:sp modelId="{3D9F8193-A756-4D2D-B26F-05E5B2E4BA5B}">
      <dsp:nvSpPr>
        <dsp:cNvPr id="0" name=""/>
        <dsp:cNvSpPr/>
      </dsp:nvSpPr>
      <dsp:spPr>
        <a:xfrm>
          <a:off x="715565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Results</a:t>
          </a:r>
          <a:r>
            <a:rPr lang="pt-PT" sz="1900" kern="1200" dirty="0"/>
            <a:t> </a:t>
          </a:r>
          <a:r>
            <a:rPr lang="pt-PT" sz="1900" kern="1200" dirty="0" err="1"/>
            <a:t>and</a:t>
          </a:r>
          <a:r>
            <a:rPr lang="pt-PT" sz="1900" kern="1200" dirty="0"/>
            <a:t> </a:t>
          </a:r>
          <a:r>
            <a:rPr lang="pt-PT" sz="1900" kern="1200" dirty="0" err="1"/>
            <a:t>discussion</a:t>
          </a:r>
          <a:endParaRPr lang="pt-PT" sz="1900" kern="1200" dirty="0"/>
        </a:p>
      </dsp:txBody>
      <dsp:txXfrm>
        <a:off x="7450624" y="0"/>
        <a:ext cx="2059205" cy="589935"/>
      </dsp:txXfrm>
    </dsp:sp>
    <dsp:sp modelId="{76FBEF0C-7FE0-48D3-98DB-765FDC845CF0}">
      <dsp:nvSpPr>
        <dsp:cNvPr id="0" name=""/>
        <dsp:cNvSpPr/>
      </dsp:nvSpPr>
      <dsp:spPr>
        <a:xfrm>
          <a:off x="9539882"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Conclusions</a:t>
          </a:r>
          <a:endParaRPr lang="pt-PT" sz="1900" kern="1200" dirty="0"/>
        </a:p>
      </dsp:txBody>
      <dsp:txXfrm>
        <a:off x="9834850" y="0"/>
        <a:ext cx="2059205" cy="589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061F3-D612-4139-8FAF-B81288FC343B}">
      <dsp:nvSpPr>
        <dsp:cNvPr id="0" name=""/>
        <dsp:cNvSpPr/>
      </dsp:nvSpPr>
      <dsp:spPr>
        <a:xfrm>
          <a:off x="18" y="123553"/>
          <a:ext cx="1792951" cy="432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pt-PT" sz="1500" kern="1200" dirty="0" err="1"/>
            <a:t>Aluminum</a:t>
          </a:r>
          <a:endParaRPr lang="pt-PT" sz="1500" kern="1200" dirty="0"/>
        </a:p>
      </dsp:txBody>
      <dsp:txXfrm>
        <a:off x="18" y="123553"/>
        <a:ext cx="1792951" cy="432000"/>
      </dsp:txXfrm>
    </dsp:sp>
    <dsp:sp modelId="{D00F4D1C-7E66-48A1-BCFE-86F540767FFC}">
      <dsp:nvSpPr>
        <dsp:cNvPr id="0" name=""/>
        <dsp:cNvSpPr/>
      </dsp:nvSpPr>
      <dsp:spPr>
        <a:xfrm>
          <a:off x="18" y="555553"/>
          <a:ext cx="1792951" cy="1499670"/>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SzPct val="45000"/>
            <a:buFont typeface="OpenSymbol"/>
            <a:buChar char="➢"/>
          </a:pPr>
          <a:r>
            <a:rPr lang="en-US" sz="1500" b="0" i="0" u="none" strike="noStrike" kern="1200" cap="none">
              <a:ln/>
              <a:latin typeface="Times New Roman" pitchFamily="18"/>
              <a:ea typeface="Microsoft YaHei" pitchFamily="2"/>
              <a:cs typeface="Times New Roman" pitchFamily="18"/>
            </a:rPr>
            <a:t>Dialysis encephalopathy</a:t>
          </a:r>
          <a:endParaRPr lang="pt-PT" sz="1500" kern="1200" dirty="0"/>
        </a:p>
        <a:p>
          <a:pPr marL="114300" lvl="1" indent="-114300" algn="l" defTabSz="666750">
            <a:lnSpc>
              <a:spcPct val="90000"/>
            </a:lnSpc>
            <a:spcBef>
              <a:spcPct val="0"/>
            </a:spcBef>
            <a:spcAft>
              <a:spcPct val="15000"/>
            </a:spcAft>
            <a:buSzPct val="45000"/>
            <a:buFont typeface="OpenSymbol"/>
            <a:buChar char="➢"/>
          </a:pPr>
          <a:r>
            <a:rPr lang="en-US" sz="1500" b="0" i="0" u="none" strike="noStrike" kern="1200" cap="none">
              <a:ln/>
              <a:latin typeface="Times New Roman" pitchFamily="18"/>
              <a:ea typeface="Microsoft YaHei" pitchFamily="2"/>
              <a:cs typeface="Times New Roman" pitchFamily="18"/>
            </a:rPr>
            <a:t>Alzheimer's disease</a:t>
          </a:r>
          <a:endParaRPr lang="pt-PT" sz="1500" kern="1200" dirty="0"/>
        </a:p>
        <a:p>
          <a:pPr marL="114300" lvl="1" indent="-114300" algn="l" defTabSz="666750">
            <a:lnSpc>
              <a:spcPct val="90000"/>
            </a:lnSpc>
            <a:spcBef>
              <a:spcPct val="0"/>
            </a:spcBef>
            <a:spcAft>
              <a:spcPct val="15000"/>
            </a:spcAft>
            <a:buSzPct val="45000"/>
            <a:buFont typeface="OpenSymbol"/>
            <a:buChar char="➢"/>
          </a:pPr>
          <a:endParaRPr lang="pt-PT" sz="1500" kern="1200" dirty="0"/>
        </a:p>
      </dsp:txBody>
      <dsp:txXfrm>
        <a:off x="18" y="555553"/>
        <a:ext cx="1792951" cy="1499670"/>
      </dsp:txXfrm>
    </dsp:sp>
    <dsp:sp modelId="{2D8379FD-09B3-4411-8770-EA6059270954}">
      <dsp:nvSpPr>
        <dsp:cNvPr id="0" name=""/>
        <dsp:cNvSpPr/>
      </dsp:nvSpPr>
      <dsp:spPr>
        <a:xfrm>
          <a:off x="2043983" y="123553"/>
          <a:ext cx="1792951" cy="432000"/>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pt-PT" sz="1500" kern="1200" dirty="0" err="1"/>
            <a:t>Iron</a:t>
          </a:r>
          <a:endParaRPr lang="pt-PT" sz="1500" kern="1200" dirty="0"/>
        </a:p>
      </dsp:txBody>
      <dsp:txXfrm>
        <a:off x="2043983" y="123553"/>
        <a:ext cx="1792951" cy="432000"/>
      </dsp:txXfrm>
    </dsp:sp>
    <dsp:sp modelId="{421D24C7-F4A9-4EAC-861D-D745FBF79202}">
      <dsp:nvSpPr>
        <dsp:cNvPr id="0" name=""/>
        <dsp:cNvSpPr/>
      </dsp:nvSpPr>
      <dsp:spPr>
        <a:xfrm>
          <a:off x="2043983" y="555553"/>
          <a:ext cx="1792951" cy="1499670"/>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SzPct val="45000"/>
            <a:buFont typeface="OpenSymbol"/>
            <a:buChar char="➢"/>
          </a:pPr>
          <a:r>
            <a:rPr lang="en-US" sz="1500" b="0" i="0" u="none" strike="noStrike" kern="1200" cap="none">
              <a:ln/>
              <a:latin typeface="Times New Roman" pitchFamily="18"/>
              <a:ea typeface="Microsoft YaHei" pitchFamily="2"/>
              <a:cs typeface="Times New Roman" pitchFamily="18"/>
            </a:rPr>
            <a:t>Generally corrosive</a:t>
          </a:r>
          <a:endParaRPr lang="pt-PT" sz="1500" kern="1200" dirty="0"/>
        </a:p>
        <a:p>
          <a:pPr marL="114300" lvl="1" indent="-114300" algn="l" defTabSz="666750">
            <a:lnSpc>
              <a:spcPct val="90000"/>
            </a:lnSpc>
            <a:spcBef>
              <a:spcPct val="0"/>
            </a:spcBef>
            <a:spcAft>
              <a:spcPct val="15000"/>
            </a:spcAft>
            <a:buSzPct val="45000"/>
            <a:buFont typeface="OpenSymbol"/>
            <a:buChar char="➢"/>
          </a:pPr>
          <a:r>
            <a:rPr lang="en-US" sz="1500" b="0" i="0" u="none" strike="noStrike" kern="1200" cap="none" dirty="0">
              <a:ln/>
              <a:latin typeface="Times New Roman" pitchFamily="18"/>
              <a:ea typeface="Microsoft YaHei" pitchFamily="2"/>
              <a:cs typeface="Times New Roman" pitchFamily="18"/>
            </a:rPr>
            <a:t>Strongly dependent on the pH</a:t>
          </a:r>
          <a:endParaRPr lang="pt-PT" sz="1500" kern="1200" dirty="0"/>
        </a:p>
        <a:p>
          <a:pPr marL="114300" lvl="1" indent="-114300" algn="l" defTabSz="666750">
            <a:lnSpc>
              <a:spcPct val="90000"/>
            </a:lnSpc>
            <a:spcBef>
              <a:spcPct val="0"/>
            </a:spcBef>
            <a:spcAft>
              <a:spcPct val="15000"/>
            </a:spcAft>
            <a:buSzPct val="45000"/>
            <a:buFont typeface="OpenSymbol"/>
            <a:buChar char="➢"/>
          </a:pPr>
          <a:r>
            <a:rPr lang="en-US" sz="1500" b="0" i="0" u="none" strike="noStrike" kern="1200" cap="none">
              <a:ln/>
              <a:latin typeface="Times New Roman" pitchFamily="18"/>
              <a:ea typeface="Microsoft YaHei" pitchFamily="2"/>
              <a:cs typeface="Times New Roman" pitchFamily="18"/>
            </a:rPr>
            <a:t>The leach cannot be recycled</a:t>
          </a:r>
          <a:endParaRPr lang="pt-PT" sz="1500" kern="1200" dirty="0"/>
        </a:p>
      </dsp:txBody>
      <dsp:txXfrm>
        <a:off x="2043983" y="555553"/>
        <a:ext cx="1792951" cy="14996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6598-ECE6-435E-BE29-74DC87473083}">
      <dsp:nvSpPr>
        <dsp:cNvPr id="0" name=""/>
        <dsp:cNvSpPr/>
      </dsp:nvSpPr>
      <dsp:spPr>
        <a:xfrm>
          <a:off x="2976" y="0"/>
          <a:ext cx="2649140" cy="589935"/>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Introduction</a:t>
          </a:r>
          <a:endParaRPr lang="pt-PT" sz="1900" kern="1200" dirty="0"/>
        </a:p>
      </dsp:txBody>
      <dsp:txXfrm>
        <a:off x="297944" y="0"/>
        <a:ext cx="2059205" cy="589935"/>
      </dsp:txXfrm>
    </dsp:sp>
    <dsp:sp modelId="{C744C04B-6E33-4C2A-BF18-E0B4D74BBB7C}">
      <dsp:nvSpPr>
        <dsp:cNvPr id="0" name=""/>
        <dsp:cNvSpPr/>
      </dsp:nvSpPr>
      <dsp:spPr>
        <a:xfrm>
          <a:off x="2387203"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Objectives</a:t>
          </a:r>
          <a:endParaRPr lang="pt-PT" sz="1900" kern="1200" dirty="0"/>
        </a:p>
      </dsp:txBody>
      <dsp:txXfrm>
        <a:off x="2682171" y="0"/>
        <a:ext cx="2059205" cy="589935"/>
      </dsp:txXfrm>
    </dsp:sp>
    <dsp:sp modelId="{FC045CA5-0A20-462E-99F4-37B5732F4C8D}">
      <dsp:nvSpPr>
        <dsp:cNvPr id="0" name=""/>
        <dsp:cNvSpPr/>
      </dsp:nvSpPr>
      <dsp:spPr>
        <a:xfrm>
          <a:off x="477142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a:t>Material </a:t>
          </a:r>
          <a:r>
            <a:rPr lang="pt-PT" sz="1900" kern="1200" dirty="0" err="1"/>
            <a:t>and</a:t>
          </a:r>
          <a:r>
            <a:rPr lang="pt-PT" sz="1900" kern="1200" dirty="0"/>
            <a:t> </a:t>
          </a:r>
          <a:r>
            <a:rPr lang="pt-PT" sz="1900" kern="1200" dirty="0" err="1"/>
            <a:t>methods</a:t>
          </a:r>
          <a:endParaRPr lang="pt-PT" sz="1900" kern="1200" dirty="0"/>
        </a:p>
      </dsp:txBody>
      <dsp:txXfrm>
        <a:off x="5066397" y="0"/>
        <a:ext cx="2059205" cy="589935"/>
      </dsp:txXfrm>
    </dsp:sp>
    <dsp:sp modelId="{3D9F8193-A756-4D2D-B26F-05E5B2E4BA5B}">
      <dsp:nvSpPr>
        <dsp:cNvPr id="0" name=""/>
        <dsp:cNvSpPr/>
      </dsp:nvSpPr>
      <dsp:spPr>
        <a:xfrm>
          <a:off x="715565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Results</a:t>
          </a:r>
          <a:r>
            <a:rPr lang="pt-PT" sz="1900" kern="1200" dirty="0"/>
            <a:t> </a:t>
          </a:r>
          <a:r>
            <a:rPr lang="pt-PT" sz="1900" kern="1200" dirty="0" err="1"/>
            <a:t>and</a:t>
          </a:r>
          <a:r>
            <a:rPr lang="pt-PT" sz="1900" kern="1200" dirty="0"/>
            <a:t> </a:t>
          </a:r>
          <a:r>
            <a:rPr lang="pt-PT" sz="1900" kern="1200" dirty="0" err="1"/>
            <a:t>discussion</a:t>
          </a:r>
          <a:endParaRPr lang="pt-PT" sz="1900" kern="1200" dirty="0"/>
        </a:p>
      </dsp:txBody>
      <dsp:txXfrm>
        <a:off x="7450624" y="0"/>
        <a:ext cx="2059205" cy="589935"/>
      </dsp:txXfrm>
    </dsp:sp>
    <dsp:sp modelId="{76FBEF0C-7FE0-48D3-98DB-765FDC845CF0}">
      <dsp:nvSpPr>
        <dsp:cNvPr id="0" name=""/>
        <dsp:cNvSpPr/>
      </dsp:nvSpPr>
      <dsp:spPr>
        <a:xfrm>
          <a:off x="954285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Conclusions</a:t>
          </a:r>
          <a:endParaRPr lang="pt-PT" sz="1900" kern="1200" dirty="0"/>
        </a:p>
      </dsp:txBody>
      <dsp:txXfrm>
        <a:off x="9837827" y="0"/>
        <a:ext cx="2059205" cy="589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56598-ECE6-435E-BE29-74DC87473083}">
      <dsp:nvSpPr>
        <dsp:cNvPr id="0" name=""/>
        <dsp:cNvSpPr/>
      </dsp:nvSpPr>
      <dsp:spPr>
        <a:xfrm>
          <a:off x="2976" y="0"/>
          <a:ext cx="2649140" cy="589935"/>
        </a:xfrm>
        <a:prstGeom prst="chevron">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5"/>
        </a:lnRef>
        <a:fillRef idx="3">
          <a:schemeClr val="accent5"/>
        </a:fillRef>
        <a:effectRef idx="3">
          <a:schemeClr val="accent5"/>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Introduction</a:t>
          </a:r>
          <a:endParaRPr lang="pt-PT" sz="1900" kern="1200" dirty="0"/>
        </a:p>
      </dsp:txBody>
      <dsp:txXfrm>
        <a:off x="297944" y="0"/>
        <a:ext cx="2059205" cy="589935"/>
      </dsp:txXfrm>
    </dsp:sp>
    <dsp:sp modelId="{C744C04B-6E33-4C2A-BF18-E0B4D74BBB7C}">
      <dsp:nvSpPr>
        <dsp:cNvPr id="0" name=""/>
        <dsp:cNvSpPr/>
      </dsp:nvSpPr>
      <dsp:spPr>
        <a:xfrm>
          <a:off x="2387203"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Objectives</a:t>
          </a:r>
          <a:endParaRPr lang="pt-PT" sz="1900" kern="1200" dirty="0"/>
        </a:p>
      </dsp:txBody>
      <dsp:txXfrm>
        <a:off x="2682171" y="0"/>
        <a:ext cx="2059205" cy="589935"/>
      </dsp:txXfrm>
    </dsp:sp>
    <dsp:sp modelId="{FC045CA5-0A20-462E-99F4-37B5732F4C8D}">
      <dsp:nvSpPr>
        <dsp:cNvPr id="0" name=""/>
        <dsp:cNvSpPr/>
      </dsp:nvSpPr>
      <dsp:spPr>
        <a:xfrm>
          <a:off x="477142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a:t>Material </a:t>
          </a:r>
          <a:r>
            <a:rPr lang="pt-PT" sz="1900" kern="1200" dirty="0" err="1"/>
            <a:t>and</a:t>
          </a:r>
          <a:r>
            <a:rPr lang="pt-PT" sz="1900" kern="1200" dirty="0"/>
            <a:t> </a:t>
          </a:r>
          <a:r>
            <a:rPr lang="pt-PT" sz="1900" kern="1200" dirty="0" err="1"/>
            <a:t>methods</a:t>
          </a:r>
          <a:endParaRPr lang="pt-PT" sz="1900" kern="1200" dirty="0"/>
        </a:p>
      </dsp:txBody>
      <dsp:txXfrm>
        <a:off x="5066397" y="0"/>
        <a:ext cx="2059205" cy="589935"/>
      </dsp:txXfrm>
    </dsp:sp>
    <dsp:sp modelId="{3D9F8193-A756-4D2D-B26F-05E5B2E4BA5B}">
      <dsp:nvSpPr>
        <dsp:cNvPr id="0" name=""/>
        <dsp:cNvSpPr/>
      </dsp:nvSpPr>
      <dsp:spPr>
        <a:xfrm>
          <a:off x="7155656"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Results</a:t>
          </a:r>
          <a:r>
            <a:rPr lang="pt-PT" sz="1900" kern="1200" dirty="0"/>
            <a:t> </a:t>
          </a:r>
          <a:r>
            <a:rPr lang="pt-PT" sz="1900" kern="1200" dirty="0" err="1"/>
            <a:t>and</a:t>
          </a:r>
          <a:r>
            <a:rPr lang="pt-PT" sz="1900" kern="1200" dirty="0"/>
            <a:t> </a:t>
          </a:r>
          <a:r>
            <a:rPr lang="pt-PT" sz="1900" kern="1200" dirty="0" err="1"/>
            <a:t>discussion</a:t>
          </a:r>
          <a:endParaRPr lang="pt-PT" sz="1900" kern="1200" dirty="0"/>
        </a:p>
      </dsp:txBody>
      <dsp:txXfrm>
        <a:off x="7450624" y="0"/>
        <a:ext cx="2059205" cy="589935"/>
      </dsp:txXfrm>
    </dsp:sp>
    <dsp:sp modelId="{76FBEF0C-7FE0-48D3-98DB-765FDC845CF0}">
      <dsp:nvSpPr>
        <dsp:cNvPr id="0" name=""/>
        <dsp:cNvSpPr/>
      </dsp:nvSpPr>
      <dsp:spPr>
        <a:xfrm>
          <a:off x="9542859" y="0"/>
          <a:ext cx="2649140" cy="589935"/>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pt-PT" sz="1900" kern="1200" dirty="0" err="1"/>
            <a:t>Conclusions</a:t>
          </a:r>
          <a:endParaRPr lang="pt-PT" sz="1900" kern="1200" dirty="0"/>
        </a:p>
      </dsp:txBody>
      <dsp:txXfrm>
        <a:off x="9837827" y="0"/>
        <a:ext cx="2059205" cy="58993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C14E9-6A48-4CF8-B9E3-D5121676A851}" type="datetimeFigureOut">
              <a:rPr lang="pt-PT" smtClean="0"/>
              <a:t>24/12/2021</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82D9D-52C2-4B2F-81FE-1D7549044D70}" type="slidenum">
              <a:rPr lang="pt-PT" smtClean="0"/>
              <a:t>‹nº›</a:t>
            </a:fld>
            <a:endParaRPr lang="pt-PT"/>
          </a:p>
        </p:txBody>
      </p:sp>
    </p:spTree>
    <p:extLst>
      <p:ext uri="{BB962C8B-B14F-4D97-AF65-F5344CB8AC3E}">
        <p14:creationId xmlns:p14="http://schemas.microsoft.com/office/powerpoint/2010/main" val="193185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58E82D9D-52C2-4B2F-81FE-1D7549044D70}" type="slidenum">
              <a:rPr lang="pt-PT" smtClean="0"/>
              <a:t>14</a:t>
            </a:fld>
            <a:endParaRPr lang="pt-PT"/>
          </a:p>
        </p:txBody>
      </p:sp>
    </p:spTree>
    <p:extLst>
      <p:ext uri="{BB962C8B-B14F-4D97-AF65-F5344CB8AC3E}">
        <p14:creationId xmlns:p14="http://schemas.microsoft.com/office/powerpoint/2010/main" val="871475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773582-BB57-405D-95B5-C127348F69ED}"/>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25815208-238C-479C-88E8-9049751427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9FA33EC7-2F91-4017-941B-45D7493616A8}"/>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5" name="Marcador de Posição do Rodapé 4">
            <a:extLst>
              <a:ext uri="{FF2B5EF4-FFF2-40B4-BE49-F238E27FC236}">
                <a16:creationId xmlns:a16="http://schemas.microsoft.com/office/drawing/2014/main" id="{A3CA0678-F565-4C86-974B-D1B49F1F3841}"/>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9B6BECD-6CE7-451A-9574-49E0EECA609F}"/>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324242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A545DF-B889-46FC-82C3-428E07313164}"/>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A45497B0-3D25-4C77-989E-6553490A7617}"/>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B245F2EF-1367-4D0D-92B6-CAAFCF6350EF}"/>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5" name="Marcador de Posição do Rodapé 4">
            <a:extLst>
              <a:ext uri="{FF2B5EF4-FFF2-40B4-BE49-F238E27FC236}">
                <a16:creationId xmlns:a16="http://schemas.microsoft.com/office/drawing/2014/main" id="{BBEF106B-0908-48CB-99B0-835ABFFED2BC}"/>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708D342D-7C46-4DF7-B134-628BFF9C8AB2}"/>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51957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A8725B1-F414-4975-9CEA-5F24EE3591AC}"/>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FC3D5F89-B9F6-4638-9C23-596406454747}"/>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6B11F02-76E9-4715-9965-9B7AC82F12BE}"/>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5" name="Marcador de Posição do Rodapé 4">
            <a:extLst>
              <a:ext uri="{FF2B5EF4-FFF2-40B4-BE49-F238E27FC236}">
                <a16:creationId xmlns:a16="http://schemas.microsoft.com/office/drawing/2014/main" id="{7996DAA4-A13F-4CF5-B5DD-514D0F426B12}"/>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2466FAB-BA07-44F4-8D85-C7CCC456A98F}"/>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355202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2D42AE-C0DD-498F-BB73-30561FEC8FEC}"/>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6ED643E8-7A40-48D7-A92E-3903D0638201}"/>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F03EC012-12CF-4F47-9A62-897BC43F3C16}"/>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5" name="Marcador de Posição do Rodapé 4">
            <a:extLst>
              <a:ext uri="{FF2B5EF4-FFF2-40B4-BE49-F238E27FC236}">
                <a16:creationId xmlns:a16="http://schemas.microsoft.com/office/drawing/2014/main" id="{D72480BE-595A-448E-87F1-1E176C3A02DE}"/>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1E4A12B3-521C-4A54-8BAA-C48DA90DF717}"/>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157724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A14C3-7164-4595-A267-F5A04EA6A207}"/>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36E235B1-9EAD-4D55-91C1-E5C58D3E1B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0440EEE4-853D-441D-9F43-E9AB8A14F0C0}"/>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5" name="Marcador de Posição do Rodapé 4">
            <a:extLst>
              <a:ext uri="{FF2B5EF4-FFF2-40B4-BE49-F238E27FC236}">
                <a16:creationId xmlns:a16="http://schemas.microsoft.com/office/drawing/2014/main" id="{2300C944-C8BE-4DE8-B617-24EEAB4AC0BB}"/>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B0B0737C-9C10-49EF-977F-1AE2B1E2D047}"/>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3082592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176CED-9583-4F54-BD1A-DBA55ABE739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C49E485B-3DE1-4590-8370-B07B3BA17FE0}"/>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ABF8D2B5-C511-4153-AACD-BAE55FC457FD}"/>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ECD16001-3EA1-4D1A-8C39-ED5FB5E2137E}"/>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6" name="Marcador de Posição do Rodapé 5">
            <a:extLst>
              <a:ext uri="{FF2B5EF4-FFF2-40B4-BE49-F238E27FC236}">
                <a16:creationId xmlns:a16="http://schemas.microsoft.com/office/drawing/2014/main" id="{90B49DF7-61FB-4786-979D-EC35ADBE6062}"/>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004DBD87-C8C9-4C2D-A8D9-6C4EC71F6CFA}"/>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2244754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84020-57CB-4F6C-A455-DF7AEA671356}"/>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02150254-FC65-478F-963C-49F632D6D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7E980B87-4363-4401-9FA5-5927DE15A1C0}"/>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C41B67A6-3A04-4432-9323-9C74E833FC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BAA0F697-8B91-444D-B8FF-26CB8CE6E69E}"/>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0D7D0DAA-3784-4E98-B352-BAD9FE6D6DD4}"/>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8" name="Marcador de Posição do Rodapé 7">
            <a:extLst>
              <a:ext uri="{FF2B5EF4-FFF2-40B4-BE49-F238E27FC236}">
                <a16:creationId xmlns:a16="http://schemas.microsoft.com/office/drawing/2014/main" id="{22F0B502-7CD8-44EE-9606-645750EFB8C3}"/>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90E9FC6E-CD3C-4337-83B8-2A2BDCBD0AA5}"/>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16255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E21EDA-1054-4905-8499-E91A0384B45E}"/>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A6DBCC0C-0DB5-4168-9927-AF4E3ED67B7E}"/>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4" name="Marcador de Posição do Rodapé 3">
            <a:extLst>
              <a:ext uri="{FF2B5EF4-FFF2-40B4-BE49-F238E27FC236}">
                <a16:creationId xmlns:a16="http://schemas.microsoft.com/office/drawing/2014/main" id="{7C62672F-EEA0-4A10-B4DE-8DD4DBE6861A}"/>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74DDCBEF-1A18-4B57-B8CA-CBC957223AD2}"/>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40652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80164727-A479-4462-B581-B59AE307EAF3}"/>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3" name="Marcador de Posição do Rodapé 2">
            <a:extLst>
              <a:ext uri="{FF2B5EF4-FFF2-40B4-BE49-F238E27FC236}">
                <a16:creationId xmlns:a16="http://schemas.microsoft.com/office/drawing/2014/main" id="{DC21F25C-EED4-4253-A423-B46C888FED9E}"/>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D7B34851-6BA7-4B73-8C66-345AEF84960C}"/>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122949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71E1B4-897E-4338-BAF2-986C8D63FC92}"/>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205DAD3F-7A91-4F9B-9D06-E4FDBB416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72FF4EF8-96E6-4B94-9E34-2C40E153F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245A13A7-5689-4FF1-925F-484C05CA20F2}"/>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6" name="Marcador de Posição do Rodapé 5">
            <a:extLst>
              <a:ext uri="{FF2B5EF4-FFF2-40B4-BE49-F238E27FC236}">
                <a16:creationId xmlns:a16="http://schemas.microsoft.com/office/drawing/2014/main" id="{F1F11DFE-3D54-4F72-B666-342FE6696578}"/>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7DD20019-4B69-489E-9DC3-8FDCB324680B}"/>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1074925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B3CD2-DA50-48AC-8C51-563E65038C51}"/>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2301E962-5A19-48C1-B2A0-5D26485C4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8CB50BA3-3917-4E68-9699-D6CA21AF2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2FFA6870-789A-4F68-9DCA-C9870CAE77B1}"/>
              </a:ext>
            </a:extLst>
          </p:cNvPr>
          <p:cNvSpPr>
            <a:spLocks noGrp="1"/>
          </p:cNvSpPr>
          <p:nvPr>
            <p:ph type="dt" sz="half" idx="10"/>
          </p:nvPr>
        </p:nvSpPr>
        <p:spPr/>
        <p:txBody>
          <a:bodyPr/>
          <a:lstStyle/>
          <a:p>
            <a:fld id="{E4A33461-87C9-460B-85DB-EDFBFBC23089}" type="datetimeFigureOut">
              <a:rPr lang="pt-PT" smtClean="0"/>
              <a:t>24/12/2021</a:t>
            </a:fld>
            <a:endParaRPr lang="pt-PT"/>
          </a:p>
        </p:txBody>
      </p:sp>
      <p:sp>
        <p:nvSpPr>
          <p:cNvPr id="6" name="Marcador de Posição do Rodapé 5">
            <a:extLst>
              <a:ext uri="{FF2B5EF4-FFF2-40B4-BE49-F238E27FC236}">
                <a16:creationId xmlns:a16="http://schemas.microsoft.com/office/drawing/2014/main" id="{8E3EB496-AECE-4317-8672-18D60D7AECF1}"/>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DF7BBADC-C2AF-4424-AF04-ACEF7D633870}"/>
              </a:ext>
            </a:extLst>
          </p:cNvPr>
          <p:cNvSpPr>
            <a:spLocks noGrp="1"/>
          </p:cNvSpPr>
          <p:nvPr>
            <p:ph type="sldNum" sz="quarter" idx="12"/>
          </p:nvPr>
        </p:nvSpPr>
        <p:spPr/>
        <p:txBody>
          <a:bodyPr/>
          <a:lstStyle/>
          <a:p>
            <a:fld id="{9DFB64F5-1B10-4B52-99C6-FB85D068704F}" type="slidenum">
              <a:rPr lang="pt-PT" smtClean="0"/>
              <a:t>‹nº›</a:t>
            </a:fld>
            <a:endParaRPr lang="pt-PT"/>
          </a:p>
        </p:txBody>
      </p:sp>
    </p:spTree>
    <p:extLst>
      <p:ext uri="{BB962C8B-B14F-4D97-AF65-F5344CB8AC3E}">
        <p14:creationId xmlns:p14="http://schemas.microsoft.com/office/powerpoint/2010/main" val="2172431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F5C5F428-5C16-46BF-8B9F-8EA06177AE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DF1D792E-ADF3-41E4-BEEA-4D97F76D3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4F7D260E-C9BA-40B6-B8C7-53C904D5B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33461-87C9-460B-85DB-EDFBFBC23089}" type="datetimeFigureOut">
              <a:rPr lang="pt-PT" smtClean="0"/>
              <a:t>24/12/2021</a:t>
            </a:fld>
            <a:endParaRPr lang="pt-PT"/>
          </a:p>
        </p:txBody>
      </p:sp>
      <p:sp>
        <p:nvSpPr>
          <p:cNvPr id="5" name="Marcador de Posição do Rodapé 4">
            <a:extLst>
              <a:ext uri="{FF2B5EF4-FFF2-40B4-BE49-F238E27FC236}">
                <a16:creationId xmlns:a16="http://schemas.microsoft.com/office/drawing/2014/main" id="{84833DA7-D969-40FC-8E8E-37ACA4B39D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0E8E7EA9-975B-4491-875A-147DBA58F7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B64F5-1B10-4B52-99C6-FB85D068704F}" type="slidenum">
              <a:rPr lang="pt-PT" smtClean="0"/>
              <a:t>‹nº›</a:t>
            </a:fld>
            <a:endParaRPr lang="pt-PT"/>
          </a:p>
        </p:txBody>
      </p:sp>
    </p:spTree>
    <p:extLst>
      <p:ext uri="{BB962C8B-B14F-4D97-AF65-F5344CB8AC3E}">
        <p14:creationId xmlns:p14="http://schemas.microsoft.com/office/powerpoint/2010/main" val="410091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image" Target="../media/image51.png"/><Relationship Id="rId18" Type="http://schemas.microsoft.com/office/2017/06/relationships/model3d" Target="../media/model3d3.glb"/><Relationship Id="rId3" Type="http://schemas.openxmlformats.org/officeDocument/2006/relationships/diagramLayout" Target="../diagrams/layout17.xml"/><Relationship Id="rId21" Type="http://schemas.openxmlformats.org/officeDocument/2006/relationships/image" Target="../media/image57.png"/><Relationship Id="rId7" Type="http://schemas.openxmlformats.org/officeDocument/2006/relationships/diagramData" Target="../diagrams/data18.xml"/><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diagramData" Target="../diagrams/data17.xml"/><Relationship Id="rId16" Type="http://schemas.openxmlformats.org/officeDocument/2006/relationships/image" Target="../media/image53.png"/><Relationship Id="rId20" Type="http://schemas.openxmlformats.org/officeDocument/2006/relationships/image" Target="../media/image56.jpeg"/><Relationship Id="rId1" Type="http://schemas.openxmlformats.org/officeDocument/2006/relationships/slideLayout" Target="../slideLayouts/slideLayout7.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microsoft.com/office/2017/06/relationships/model3d" Target="../media/model3d2.glb"/><Relationship Id="rId10" Type="http://schemas.openxmlformats.org/officeDocument/2006/relationships/diagramColors" Target="../diagrams/colors18.xml"/><Relationship Id="rId19" Type="http://schemas.openxmlformats.org/officeDocument/2006/relationships/image" Target="../media/image55.png"/><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diagramLayout" Target="../diagrams/layout19.xml"/><Relationship Id="rId7" Type="http://schemas.microsoft.com/office/2017/06/relationships/model3d" Target="../media/model3d4.glb"/><Relationship Id="rId12" Type="http://schemas.microsoft.com/office/2017/06/relationships/model3d" Target="../media/model3d6.glb"/><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11" Type="http://schemas.openxmlformats.org/officeDocument/2006/relationships/image" Target="../media/image60.png"/><Relationship Id="rId5" Type="http://schemas.openxmlformats.org/officeDocument/2006/relationships/diagramColors" Target="../diagrams/colors19.xml"/><Relationship Id="rId15" Type="http://schemas.openxmlformats.org/officeDocument/2006/relationships/image" Target="../media/image63.png"/><Relationship Id="rId10" Type="http://schemas.openxmlformats.org/officeDocument/2006/relationships/image" Target="../media/image59.png"/><Relationship Id="rId4" Type="http://schemas.openxmlformats.org/officeDocument/2006/relationships/diagramQuickStyle" Target="../diagrams/quickStyle19.xml"/><Relationship Id="rId9" Type="http://schemas.microsoft.com/office/2017/06/relationships/model3d" Target="../media/model3d5.glb"/><Relationship Id="rId1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64.jpe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image" Target="../media/image66.jpg"/><Relationship Id="rId3" Type="http://schemas.openxmlformats.org/officeDocument/2006/relationships/diagramLayout" Target="../diagrams/layout21.xml"/><Relationship Id="rId7" Type="http://schemas.openxmlformats.org/officeDocument/2006/relationships/image" Target="../media/image65.emf"/><Relationship Id="rId12" Type="http://schemas.microsoft.com/office/2007/relationships/diagramDrawing" Target="../diagrams/drawing22.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11" Type="http://schemas.openxmlformats.org/officeDocument/2006/relationships/diagramColors" Target="../diagrams/colors22.xml"/><Relationship Id="rId5" Type="http://schemas.openxmlformats.org/officeDocument/2006/relationships/diagramColors" Target="../diagrams/colors21.xml"/><Relationship Id="rId10" Type="http://schemas.openxmlformats.org/officeDocument/2006/relationships/diagramQuickStyle" Target="../diagrams/quickStyle22.xml"/><Relationship Id="rId4" Type="http://schemas.openxmlformats.org/officeDocument/2006/relationships/diagramQuickStyle" Target="../diagrams/quickStyle21.xml"/><Relationship Id="rId9" Type="http://schemas.openxmlformats.org/officeDocument/2006/relationships/diagramLayout" Target="../diagrams/layout22.xml"/></Relationships>
</file>

<file path=ppt/slides/_rels/slide14.xml.rels><?xml version="1.0" encoding="UTF-8" standalone="yes"?>
<Relationships xmlns="http://schemas.openxmlformats.org/package/2006/relationships"><Relationship Id="rId8" Type="http://schemas.microsoft.com/office/2007/relationships/diagramDrawing" Target="../diagrams/drawing23.xml"/><Relationship Id="rId13" Type="http://schemas.openxmlformats.org/officeDocument/2006/relationships/diagramColors" Target="../diagrams/colors24.xml"/><Relationship Id="rId3" Type="http://schemas.openxmlformats.org/officeDocument/2006/relationships/image" Target="../media/image67.jpg"/><Relationship Id="rId7" Type="http://schemas.openxmlformats.org/officeDocument/2006/relationships/diagramColors" Target="../diagrams/colors23.xml"/><Relationship Id="rId12" Type="http://schemas.openxmlformats.org/officeDocument/2006/relationships/diagramQuickStyle" Target="../diagrams/quickStyle24.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3.xml"/><Relationship Id="rId11" Type="http://schemas.openxmlformats.org/officeDocument/2006/relationships/diagramLayout" Target="../diagrams/layout24.xml"/><Relationship Id="rId5" Type="http://schemas.openxmlformats.org/officeDocument/2006/relationships/diagramLayout" Target="../diagrams/layout23.xml"/><Relationship Id="rId10" Type="http://schemas.openxmlformats.org/officeDocument/2006/relationships/diagramData" Target="../diagrams/data24.xml"/><Relationship Id="rId4" Type="http://schemas.openxmlformats.org/officeDocument/2006/relationships/diagramData" Target="../diagrams/data23.xml"/><Relationship Id="rId9" Type="http://schemas.openxmlformats.org/officeDocument/2006/relationships/image" Target="../media/image68.emf"/><Relationship Id="rId14" Type="http://schemas.microsoft.com/office/2007/relationships/diagramDrawing" Target="../diagrams/drawing2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diagramLayout" Target="../diagrams/layout25.xml"/><Relationship Id="rId7" Type="http://schemas.openxmlformats.org/officeDocument/2006/relationships/diagramData" Target="../diagrams/data26.xml"/><Relationship Id="rId2" Type="http://schemas.openxmlformats.org/officeDocument/2006/relationships/diagramData" Target="../diagrams/data25.xml"/><Relationship Id="rId1" Type="http://schemas.openxmlformats.org/officeDocument/2006/relationships/slideLayout" Target="../slideLayouts/slideLayout7.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0" Type="http://schemas.openxmlformats.org/officeDocument/2006/relationships/diagramColors" Target="../diagrams/colors26.xml"/><Relationship Id="rId4" Type="http://schemas.openxmlformats.org/officeDocument/2006/relationships/diagramQuickStyle" Target="../diagrams/quickStyle25.xml"/><Relationship Id="rId9" Type="http://schemas.openxmlformats.org/officeDocument/2006/relationships/diagramQuickStyle" Target="../diagrams/quickStyle26.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8.xml"/><Relationship Id="rId3" Type="http://schemas.openxmlformats.org/officeDocument/2006/relationships/diagramLayout" Target="../diagrams/layout27.xml"/><Relationship Id="rId7" Type="http://schemas.openxmlformats.org/officeDocument/2006/relationships/image" Target="../media/image73.png"/><Relationship Id="rId12" Type="http://schemas.microsoft.com/office/2007/relationships/diagramDrawing" Target="../diagrams/drawing28.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11" Type="http://schemas.openxmlformats.org/officeDocument/2006/relationships/diagramColors" Target="../diagrams/colors28.xml"/><Relationship Id="rId5" Type="http://schemas.openxmlformats.org/officeDocument/2006/relationships/diagramColors" Target="../diagrams/colors27.xml"/><Relationship Id="rId10" Type="http://schemas.openxmlformats.org/officeDocument/2006/relationships/diagramQuickStyle" Target="../diagrams/quickStyle28.xml"/><Relationship Id="rId4" Type="http://schemas.openxmlformats.org/officeDocument/2006/relationships/diagramQuickStyle" Target="../diagrams/quickStyle27.xml"/><Relationship Id="rId9" Type="http://schemas.openxmlformats.org/officeDocument/2006/relationships/diagramLayout" Target="../diagrams/layout28.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30.xml"/><Relationship Id="rId3" Type="http://schemas.openxmlformats.org/officeDocument/2006/relationships/diagramData" Target="../diagrams/data29.xml"/><Relationship Id="rId7" Type="http://schemas.microsoft.com/office/2007/relationships/diagramDrawing" Target="../diagrams/drawing29.xml"/><Relationship Id="rId12" Type="http://schemas.microsoft.com/office/2007/relationships/diagramDrawing" Target="../diagrams/drawing30.xml"/><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diagramColors" Target="../diagrams/colors29.xml"/><Relationship Id="rId11" Type="http://schemas.openxmlformats.org/officeDocument/2006/relationships/diagramColors" Target="../diagrams/colors30.xml"/><Relationship Id="rId5" Type="http://schemas.openxmlformats.org/officeDocument/2006/relationships/diagramQuickStyle" Target="../diagrams/quickStyle29.xml"/><Relationship Id="rId10" Type="http://schemas.openxmlformats.org/officeDocument/2006/relationships/diagramQuickStyle" Target="../diagrams/quickStyle30.xml"/><Relationship Id="rId4" Type="http://schemas.openxmlformats.org/officeDocument/2006/relationships/diagramLayout" Target="../diagrams/layout29.xml"/><Relationship Id="rId9" Type="http://schemas.openxmlformats.org/officeDocument/2006/relationships/diagramLayout" Target="../diagrams/layout30.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32.xml"/><Relationship Id="rId3" Type="http://schemas.openxmlformats.org/officeDocument/2006/relationships/diagramLayout" Target="../diagrams/layout31.xml"/><Relationship Id="rId7" Type="http://schemas.openxmlformats.org/officeDocument/2006/relationships/diagramData" Target="../diagrams/data32.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11" Type="http://schemas.microsoft.com/office/2007/relationships/diagramDrawing" Target="../diagrams/drawing32.xml"/><Relationship Id="rId5" Type="http://schemas.openxmlformats.org/officeDocument/2006/relationships/diagramColors" Target="../diagrams/colors31.xml"/><Relationship Id="rId10" Type="http://schemas.openxmlformats.org/officeDocument/2006/relationships/diagramColors" Target="../diagrams/colors32.xml"/><Relationship Id="rId4" Type="http://schemas.openxmlformats.org/officeDocument/2006/relationships/diagramQuickStyle" Target="../diagrams/quickStyle31.xml"/><Relationship Id="rId9" Type="http://schemas.openxmlformats.org/officeDocument/2006/relationships/diagramQuickStyle" Target="../diagrams/quickStyle32.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16.png"/><Relationship Id="rId3" Type="http://schemas.openxmlformats.org/officeDocument/2006/relationships/diagramLayout" Target="../diagrams/layout1.xml"/><Relationship Id="rId21" Type="http://schemas.openxmlformats.org/officeDocument/2006/relationships/diagramData" Target="../diagrams/data3.xml"/><Relationship Id="rId7" Type="http://schemas.openxmlformats.org/officeDocument/2006/relationships/diagramData" Target="../diagrams/data2.xml"/><Relationship Id="rId12" Type="http://schemas.openxmlformats.org/officeDocument/2006/relationships/image" Target="../media/image7.png"/><Relationship Id="rId17" Type="http://schemas.openxmlformats.org/officeDocument/2006/relationships/image" Target="../media/image12.png"/><Relationship Id="rId25" Type="http://schemas.microsoft.com/office/2007/relationships/diagramDrawing" Target="../diagrams/drawing3.xml"/><Relationship Id="rId2" Type="http://schemas.openxmlformats.org/officeDocument/2006/relationships/diagramData" Target="../diagrams/data1.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Colors" Target="../diagrams/colors3.xml"/><Relationship Id="rId5" Type="http://schemas.openxmlformats.org/officeDocument/2006/relationships/diagramColors" Target="../diagrams/colors1.xml"/><Relationship Id="rId15" Type="http://schemas.openxmlformats.org/officeDocument/2006/relationships/image" Target="../media/image10.png"/><Relationship Id="rId23" Type="http://schemas.openxmlformats.org/officeDocument/2006/relationships/diagramQuickStyle" Target="../diagrams/quickStyle3.xml"/><Relationship Id="rId10" Type="http://schemas.openxmlformats.org/officeDocument/2006/relationships/diagramColors" Target="../diagrams/colors2.xml"/><Relationship Id="rId19" Type="http://schemas.openxmlformats.org/officeDocument/2006/relationships/image" Target="../media/image14.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9.png"/><Relationship Id="rId22" Type="http://schemas.openxmlformats.org/officeDocument/2006/relationships/diagramLayout" Target="../diagrams/layout3.xml"/><Relationship Id="rId27"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8.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20.pn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19.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image" Target="../media/image21.png"/><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microsoft.com/office/2017/06/relationships/model3d" Target="../media/model3d1.glb"/></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diagramLayout" Target="../diagrams/layout8.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11" Type="http://schemas.openxmlformats.org/officeDocument/2006/relationships/image" Target="../media/image26.png"/><Relationship Id="rId5" Type="http://schemas.openxmlformats.org/officeDocument/2006/relationships/diagramColors" Target="../diagrams/colors8.xml"/><Relationship Id="rId10" Type="http://schemas.openxmlformats.org/officeDocument/2006/relationships/image" Target="../media/image25.png"/><Relationship Id="rId4" Type="http://schemas.openxmlformats.org/officeDocument/2006/relationships/diagramQuickStyle" Target="../diagrams/quickStyle8.xml"/><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diagramDrawing" Target="../diagrams/drawing10.xml"/><Relationship Id="rId18" Type="http://schemas.microsoft.com/office/2007/relationships/diagramDrawing" Target="../diagrams/drawing11.xml"/><Relationship Id="rId3" Type="http://schemas.openxmlformats.org/officeDocument/2006/relationships/diagramLayout" Target="../diagrams/layout9.xml"/><Relationship Id="rId7" Type="http://schemas.openxmlformats.org/officeDocument/2006/relationships/image" Target="../media/image30.png"/><Relationship Id="rId12" Type="http://schemas.openxmlformats.org/officeDocument/2006/relationships/diagramColors" Target="../diagrams/colors10.xml"/><Relationship Id="rId17" Type="http://schemas.openxmlformats.org/officeDocument/2006/relationships/diagramColors" Target="../diagrams/colors11.xml"/><Relationship Id="rId2" Type="http://schemas.openxmlformats.org/officeDocument/2006/relationships/diagramData" Target="../diagrams/data9.xml"/><Relationship Id="rId16" Type="http://schemas.openxmlformats.org/officeDocument/2006/relationships/diagramQuickStyle" Target="../diagrams/quickStyle11.xml"/><Relationship Id="rId1" Type="http://schemas.openxmlformats.org/officeDocument/2006/relationships/slideLayout" Target="../slideLayouts/slideLayout7.xml"/><Relationship Id="rId6" Type="http://schemas.microsoft.com/office/2007/relationships/diagramDrawing" Target="../diagrams/drawing9.xml"/><Relationship Id="rId11" Type="http://schemas.openxmlformats.org/officeDocument/2006/relationships/diagramQuickStyle" Target="../diagrams/quickStyle10.xml"/><Relationship Id="rId5" Type="http://schemas.openxmlformats.org/officeDocument/2006/relationships/diagramColors" Target="../diagrams/colors9.xml"/><Relationship Id="rId15" Type="http://schemas.openxmlformats.org/officeDocument/2006/relationships/diagramLayout" Target="../diagrams/layout11.xml"/><Relationship Id="rId10" Type="http://schemas.openxmlformats.org/officeDocument/2006/relationships/diagramLayout" Target="../diagrams/layout10.xml"/><Relationship Id="rId4" Type="http://schemas.openxmlformats.org/officeDocument/2006/relationships/diagramQuickStyle" Target="../diagrams/quickStyle9.xml"/><Relationship Id="rId9" Type="http://schemas.openxmlformats.org/officeDocument/2006/relationships/diagramData" Target="../diagrams/data10.xml"/><Relationship Id="rId14" Type="http://schemas.openxmlformats.org/officeDocument/2006/relationships/diagramData" Target="../diagrams/data11.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diagramDrawing" Target="../diagrams/drawing13.xml"/><Relationship Id="rId3" Type="http://schemas.openxmlformats.org/officeDocument/2006/relationships/diagramLayout" Target="../diagrams/layout12.xml"/><Relationship Id="rId7" Type="http://schemas.openxmlformats.org/officeDocument/2006/relationships/image" Target="../media/image35.png"/><Relationship Id="rId12" Type="http://schemas.openxmlformats.org/officeDocument/2006/relationships/diagramColors" Target="../diagrams/colors13.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11" Type="http://schemas.openxmlformats.org/officeDocument/2006/relationships/diagramQuickStyle" Target="../diagrams/quickStyle13.xml"/><Relationship Id="rId5" Type="http://schemas.openxmlformats.org/officeDocument/2006/relationships/diagramColors" Target="../diagrams/colors12.xml"/><Relationship Id="rId10" Type="http://schemas.openxmlformats.org/officeDocument/2006/relationships/diagramLayout" Target="../diagrams/layout13.xml"/><Relationship Id="rId4" Type="http://schemas.openxmlformats.org/officeDocument/2006/relationships/diagramQuickStyle" Target="../diagrams/quickStyle12.xml"/><Relationship Id="rId9" Type="http://schemas.openxmlformats.org/officeDocument/2006/relationships/diagramData" Target="../diagrams/data1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16.xml"/><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11" Type="http://schemas.openxmlformats.org/officeDocument/2006/relationships/image" Target="../media/image48.png"/><Relationship Id="rId5" Type="http://schemas.openxmlformats.org/officeDocument/2006/relationships/diagramColors" Target="../diagrams/colors16.xml"/><Relationship Id="rId10" Type="http://schemas.openxmlformats.org/officeDocument/2006/relationships/image" Target="../media/image47.jpeg"/><Relationship Id="rId4" Type="http://schemas.openxmlformats.org/officeDocument/2006/relationships/diagramQuickStyle" Target="../diagrams/quickStyle16.xml"/><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1FCDAD1-45DA-4363-AA5A-EECDCF1D1CC4}"/>
              </a:ext>
            </a:extLst>
          </p:cNvPr>
          <p:cNvPicPr>
            <a:picLocks noChangeAspect="1"/>
          </p:cNvPicPr>
          <p:nvPr/>
        </p:nvPicPr>
        <p:blipFill>
          <a:blip r:embed="rId2"/>
          <a:stretch>
            <a:fillRect/>
          </a:stretch>
        </p:blipFill>
        <p:spPr>
          <a:xfrm>
            <a:off x="73252" y="38785"/>
            <a:ext cx="6247161" cy="2543487"/>
          </a:xfrm>
          <a:prstGeom prst="rect">
            <a:avLst/>
          </a:prstGeom>
        </p:spPr>
      </p:pic>
      <p:pic>
        <p:nvPicPr>
          <p:cNvPr id="8" name="Imagem 7">
            <a:extLst>
              <a:ext uri="{FF2B5EF4-FFF2-40B4-BE49-F238E27FC236}">
                <a16:creationId xmlns:a16="http://schemas.microsoft.com/office/drawing/2014/main" id="{A2C24899-6E82-4B66-AB8F-B042CB6B1E14}"/>
              </a:ext>
            </a:extLst>
          </p:cNvPr>
          <p:cNvPicPr>
            <a:picLocks noChangeAspect="1"/>
          </p:cNvPicPr>
          <p:nvPr/>
        </p:nvPicPr>
        <p:blipFill rotWithShape="1">
          <a:blip r:embed="rId3">
            <a:extLst>
              <a:ext uri="{28A0092B-C50C-407E-A947-70E740481C1C}">
                <a14:useLocalDpi xmlns:a14="http://schemas.microsoft.com/office/drawing/2010/main" val="0"/>
              </a:ext>
            </a:extLst>
          </a:blip>
          <a:srcRect l="9677" r="9677"/>
          <a:stretch/>
        </p:blipFill>
        <p:spPr>
          <a:xfrm>
            <a:off x="11173753" y="34133"/>
            <a:ext cx="1014943" cy="1258529"/>
          </a:xfrm>
          <a:prstGeom prst="rect">
            <a:avLst/>
          </a:prstGeom>
        </p:spPr>
      </p:pic>
      <p:sp>
        <p:nvSpPr>
          <p:cNvPr id="4" name="Retângulo 3">
            <a:extLst>
              <a:ext uri="{FF2B5EF4-FFF2-40B4-BE49-F238E27FC236}">
                <a16:creationId xmlns:a16="http://schemas.microsoft.com/office/drawing/2014/main" id="{A8AB6580-7067-4D67-BE42-3A9ED938E1AC}"/>
              </a:ext>
            </a:extLst>
          </p:cNvPr>
          <p:cNvSpPr/>
          <p:nvPr/>
        </p:nvSpPr>
        <p:spPr>
          <a:xfrm>
            <a:off x="1062993" y="2546706"/>
            <a:ext cx="10353368" cy="954107"/>
          </a:xfrm>
          <a:prstGeom prst="rect">
            <a:avLst/>
          </a:prstGeom>
        </p:spPr>
        <p:txBody>
          <a:bodyPr wrap="square">
            <a:spAutoFit/>
          </a:bodyPr>
          <a:lstStyle/>
          <a:p>
            <a:pPr algn="ctr"/>
            <a:r>
              <a:rPr lang="en-US" sz="2800" dirty="0"/>
              <a:t>Application of NaCl-plant extracts to decrease the costs of microfiltration for winery wastewater treatment </a:t>
            </a:r>
            <a:endParaRPr lang="pt-PT" sz="2800" dirty="0"/>
          </a:p>
        </p:txBody>
      </p:sp>
      <p:pic>
        <p:nvPicPr>
          <p:cNvPr id="10" name="Imagem 9">
            <a:extLst>
              <a:ext uri="{FF2B5EF4-FFF2-40B4-BE49-F238E27FC236}">
                <a16:creationId xmlns:a16="http://schemas.microsoft.com/office/drawing/2014/main" id="{45CCA1D7-72ED-4839-BA16-7BC769D0D938}"/>
              </a:ext>
            </a:extLst>
          </p:cNvPr>
          <p:cNvPicPr>
            <a:picLocks noChangeAspect="1"/>
          </p:cNvPicPr>
          <p:nvPr/>
        </p:nvPicPr>
        <p:blipFill rotWithShape="1">
          <a:blip r:embed="rId4">
            <a:extLst>
              <a:ext uri="{28A0092B-C50C-407E-A947-70E740481C1C}">
                <a14:useLocalDpi xmlns:a14="http://schemas.microsoft.com/office/drawing/2010/main" val="0"/>
              </a:ext>
            </a:extLst>
          </a:blip>
          <a:srcRect l="22475" r="25906"/>
          <a:stretch/>
        </p:blipFill>
        <p:spPr>
          <a:xfrm>
            <a:off x="9701048" y="34133"/>
            <a:ext cx="1318016" cy="1149006"/>
          </a:xfrm>
          <a:prstGeom prst="rect">
            <a:avLst/>
          </a:prstGeom>
        </p:spPr>
      </p:pic>
      <p:pic>
        <p:nvPicPr>
          <p:cNvPr id="12" name="Imagem 11">
            <a:extLst>
              <a:ext uri="{FF2B5EF4-FFF2-40B4-BE49-F238E27FC236}">
                <a16:creationId xmlns:a16="http://schemas.microsoft.com/office/drawing/2014/main" id="{25E1FE33-F799-4B8A-AFDA-7B5B0316FE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18" t="9026" r="11589"/>
          <a:stretch/>
        </p:blipFill>
        <p:spPr>
          <a:xfrm>
            <a:off x="7731451" y="197701"/>
            <a:ext cx="1666728" cy="1046061"/>
          </a:xfrm>
          <a:prstGeom prst="rect">
            <a:avLst/>
          </a:prstGeom>
        </p:spPr>
      </p:pic>
      <p:pic>
        <p:nvPicPr>
          <p:cNvPr id="14" name="Imagem 13">
            <a:extLst>
              <a:ext uri="{FF2B5EF4-FFF2-40B4-BE49-F238E27FC236}">
                <a16:creationId xmlns:a16="http://schemas.microsoft.com/office/drawing/2014/main" id="{42F4A280-302E-46CE-BEAE-9E34064FC6B7}"/>
              </a:ext>
            </a:extLst>
          </p:cNvPr>
          <p:cNvPicPr>
            <a:picLocks noChangeAspect="1"/>
          </p:cNvPicPr>
          <p:nvPr/>
        </p:nvPicPr>
        <p:blipFill rotWithShape="1">
          <a:blip r:embed="rId6">
            <a:extLst>
              <a:ext uri="{28A0092B-C50C-407E-A947-70E740481C1C}">
                <a14:useLocalDpi xmlns:a14="http://schemas.microsoft.com/office/drawing/2010/main" val="0"/>
              </a:ext>
            </a:extLst>
          </a:blip>
          <a:srcRect t="21088" b="20188"/>
          <a:stretch/>
        </p:blipFill>
        <p:spPr>
          <a:xfrm>
            <a:off x="7309381" y="1388605"/>
            <a:ext cx="1818756" cy="1068047"/>
          </a:xfrm>
          <a:prstGeom prst="rect">
            <a:avLst/>
          </a:prstGeom>
        </p:spPr>
      </p:pic>
      <p:sp>
        <p:nvSpPr>
          <p:cNvPr id="15" name="Retângulo 14">
            <a:extLst>
              <a:ext uri="{FF2B5EF4-FFF2-40B4-BE49-F238E27FC236}">
                <a16:creationId xmlns:a16="http://schemas.microsoft.com/office/drawing/2014/main" id="{E6DCA5CE-3F64-4D6C-A9E5-047B45FBE56A}"/>
              </a:ext>
            </a:extLst>
          </p:cNvPr>
          <p:cNvSpPr/>
          <p:nvPr/>
        </p:nvSpPr>
        <p:spPr>
          <a:xfrm>
            <a:off x="1062993" y="5900537"/>
            <a:ext cx="10193832" cy="923330"/>
          </a:xfrm>
          <a:prstGeom prst="rect">
            <a:avLst/>
          </a:prstGeom>
        </p:spPr>
        <p:txBody>
          <a:bodyPr wrap="square">
            <a:spAutoFit/>
          </a:bodyPr>
          <a:lstStyle/>
          <a:p>
            <a:pPr algn="ctr"/>
            <a:r>
              <a:rPr lang="pt-PT" b="1" dirty="0">
                <a:solidFill>
                  <a:srgbClr val="C00000"/>
                </a:solidFill>
              </a:rPr>
              <a:t> </a:t>
            </a:r>
            <a:r>
              <a:rPr lang="en-US" b="1" dirty="0">
                <a:solidFill>
                  <a:srgbClr val="C00000"/>
                </a:solidFill>
              </a:rPr>
              <a:t>1</a:t>
            </a:r>
            <a:r>
              <a:rPr lang="en-US" b="1" baseline="30000" dirty="0">
                <a:solidFill>
                  <a:srgbClr val="C00000"/>
                </a:solidFill>
              </a:rPr>
              <a:t>st</a:t>
            </a:r>
            <a:r>
              <a:rPr lang="en-US" b="1" dirty="0">
                <a:solidFill>
                  <a:srgbClr val="C00000"/>
                </a:solidFill>
              </a:rPr>
              <a:t> International Online Conference on Agriculture - Advances in Agricultural Science and Technology</a:t>
            </a:r>
          </a:p>
          <a:p>
            <a:pPr algn="ctr"/>
            <a:r>
              <a:rPr lang="pt-PT" b="1" dirty="0" err="1"/>
              <a:t>Agricultural</a:t>
            </a:r>
            <a:r>
              <a:rPr lang="pt-PT" b="1" dirty="0"/>
              <a:t> </a:t>
            </a:r>
            <a:r>
              <a:rPr lang="pt-PT" b="1" dirty="0" err="1"/>
              <a:t>Water</a:t>
            </a:r>
            <a:r>
              <a:rPr lang="pt-PT" b="1" dirty="0"/>
              <a:t> Management</a:t>
            </a:r>
          </a:p>
          <a:p>
            <a:pPr algn="ctr"/>
            <a:r>
              <a:rPr lang="pt-PT" dirty="0"/>
              <a:t>10 – 25 </a:t>
            </a:r>
            <a:r>
              <a:rPr lang="pt-PT" dirty="0" err="1"/>
              <a:t>February</a:t>
            </a:r>
            <a:r>
              <a:rPr lang="pt-PT" dirty="0"/>
              <a:t> 2022</a:t>
            </a:r>
          </a:p>
        </p:txBody>
      </p:sp>
      <p:pic>
        <p:nvPicPr>
          <p:cNvPr id="5" name="Imagem 4" descr="Uma imagem com texto&#10;&#10;Descrição gerada automaticamente">
            <a:extLst>
              <a:ext uri="{FF2B5EF4-FFF2-40B4-BE49-F238E27FC236}">
                <a16:creationId xmlns:a16="http://schemas.microsoft.com/office/drawing/2014/main" id="{4C558532-E9DE-4D35-B5A8-2333040267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40087" y="1403982"/>
            <a:ext cx="2545868" cy="912270"/>
          </a:xfrm>
          <a:prstGeom prst="rect">
            <a:avLst/>
          </a:prstGeom>
        </p:spPr>
      </p:pic>
      <p:sp>
        <p:nvSpPr>
          <p:cNvPr id="11" name="Retângulo 10">
            <a:extLst>
              <a:ext uri="{FF2B5EF4-FFF2-40B4-BE49-F238E27FC236}">
                <a16:creationId xmlns:a16="http://schemas.microsoft.com/office/drawing/2014/main" id="{1CC5E134-1490-459F-8A2D-97763509ABDC}"/>
              </a:ext>
            </a:extLst>
          </p:cNvPr>
          <p:cNvSpPr/>
          <p:nvPr/>
        </p:nvSpPr>
        <p:spPr>
          <a:xfrm>
            <a:off x="500001" y="3634604"/>
            <a:ext cx="11444748" cy="2062103"/>
          </a:xfrm>
          <a:prstGeom prst="rect">
            <a:avLst/>
          </a:prstGeom>
        </p:spPr>
        <p:txBody>
          <a:bodyPr wrap="square">
            <a:spAutoFit/>
          </a:bodyPr>
          <a:lstStyle/>
          <a:p>
            <a:pPr algn="ctr"/>
            <a:r>
              <a:rPr lang="pt-PT" u="sng" dirty="0"/>
              <a:t>Nuno Jorge</a:t>
            </a:r>
            <a:r>
              <a:rPr lang="pt-PT" u="sng" baseline="30000" dirty="0"/>
              <a:t>1,2</a:t>
            </a:r>
            <a:r>
              <a:rPr lang="pt-PT" u="sng" dirty="0"/>
              <a:t> </a:t>
            </a:r>
            <a:r>
              <a:rPr lang="pt-PT" baseline="30000" dirty="0"/>
              <a:t>*</a:t>
            </a:r>
            <a:r>
              <a:rPr lang="pt-PT" dirty="0"/>
              <a:t>; Ana R. Teixeira</a:t>
            </a:r>
            <a:r>
              <a:rPr lang="pt-PT" baseline="30000" dirty="0"/>
              <a:t>2</a:t>
            </a:r>
            <a:r>
              <a:rPr lang="pt-PT" dirty="0"/>
              <a:t>; Leonilde Marchão</a:t>
            </a:r>
            <a:r>
              <a:rPr lang="pt-PT" baseline="30000" dirty="0"/>
              <a:t>2</a:t>
            </a:r>
            <a:r>
              <a:rPr lang="pt-PT" dirty="0"/>
              <a:t>; </a:t>
            </a:r>
            <a:r>
              <a:rPr lang="pt-PT" dirty="0" err="1"/>
              <a:t>Piebiep</a:t>
            </a:r>
            <a:r>
              <a:rPr lang="pt-PT" dirty="0"/>
              <a:t> Goufo</a:t>
            </a:r>
            <a:r>
              <a:rPr lang="pt-PT" baseline="30000" dirty="0"/>
              <a:t>3</a:t>
            </a:r>
            <a:r>
              <a:rPr lang="pt-PT" dirty="0"/>
              <a:t>; Marco S. Lucas</a:t>
            </a:r>
            <a:r>
              <a:rPr lang="pt-PT" baseline="30000" dirty="0"/>
              <a:t>2</a:t>
            </a:r>
            <a:r>
              <a:rPr lang="pt-PT" dirty="0"/>
              <a:t>; José A. Peres</a:t>
            </a:r>
            <a:r>
              <a:rPr lang="pt-PT" baseline="30000" dirty="0"/>
              <a:t>2</a:t>
            </a:r>
          </a:p>
          <a:p>
            <a:endParaRPr lang="pt-PT" baseline="30000" dirty="0"/>
          </a:p>
          <a:p>
            <a:pPr algn="ctr"/>
            <a:r>
              <a:rPr lang="pt-PT" sz="1400" baseline="30000" dirty="0"/>
              <a:t>1 </a:t>
            </a:r>
            <a:r>
              <a:rPr lang="pt-PT" sz="1400" dirty="0" err="1"/>
              <a:t>Escuela</a:t>
            </a:r>
            <a:r>
              <a:rPr lang="pt-PT" sz="1400" dirty="0"/>
              <a:t> Internacional de </a:t>
            </a:r>
            <a:r>
              <a:rPr lang="pt-PT" sz="1400" dirty="0" err="1"/>
              <a:t>Doctorado</a:t>
            </a:r>
            <a:r>
              <a:rPr lang="pt-PT" sz="1400" dirty="0"/>
              <a:t> (EIDO), Campus da Auga, Campus Universitário de Ourense, Universidade de Vigo, As Lagoas, 32004, Ourense, </a:t>
            </a:r>
            <a:r>
              <a:rPr lang="pt-PT" sz="1400" dirty="0" err="1"/>
              <a:t>España</a:t>
            </a:r>
            <a:endParaRPr lang="pt-PT" sz="1400" dirty="0"/>
          </a:p>
          <a:p>
            <a:pPr algn="ctr"/>
            <a:r>
              <a:rPr lang="pt-PT" sz="1400" baseline="30000" dirty="0"/>
              <a:t>2 </a:t>
            </a:r>
            <a:r>
              <a:rPr lang="pt-PT" sz="1400" dirty="0"/>
              <a:t>Centro de Química de Vila Real (CQVR), Departamento de Química, Universidade de Trás-os-Montes e Alto Douro (UTAD), Quinta de Prados, 5001-801, Vila Real, Portugal</a:t>
            </a:r>
          </a:p>
          <a:p>
            <a:pPr algn="ctr"/>
            <a:r>
              <a:rPr lang="pt-PT" sz="1400" baseline="30000" dirty="0"/>
              <a:t>3</a:t>
            </a:r>
            <a:r>
              <a:rPr lang="pt-PT" sz="1400" dirty="0"/>
              <a:t> Centre for </a:t>
            </a:r>
            <a:r>
              <a:rPr lang="pt-PT" sz="1400" dirty="0" err="1"/>
              <a:t>the</a:t>
            </a:r>
            <a:r>
              <a:rPr lang="pt-PT" sz="1400" dirty="0"/>
              <a:t> Research </a:t>
            </a:r>
            <a:r>
              <a:rPr lang="pt-PT" sz="1400" dirty="0" err="1"/>
              <a:t>and</a:t>
            </a:r>
            <a:r>
              <a:rPr lang="pt-PT" sz="1400" dirty="0"/>
              <a:t> </a:t>
            </a:r>
            <a:r>
              <a:rPr lang="pt-PT" sz="1400" dirty="0" err="1"/>
              <a:t>Technology</a:t>
            </a:r>
            <a:r>
              <a:rPr lang="pt-PT" sz="1400" dirty="0"/>
              <a:t> </a:t>
            </a:r>
            <a:r>
              <a:rPr lang="pt-PT" sz="1400" dirty="0" err="1"/>
              <a:t>of</a:t>
            </a:r>
            <a:r>
              <a:rPr lang="pt-PT" sz="1400" dirty="0"/>
              <a:t> </a:t>
            </a:r>
            <a:r>
              <a:rPr lang="pt-PT" sz="1400" dirty="0" err="1"/>
              <a:t>Agro-Environmental</a:t>
            </a:r>
            <a:r>
              <a:rPr lang="pt-PT" sz="1400" dirty="0"/>
              <a:t> </a:t>
            </a:r>
            <a:r>
              <a:rPr lang="pt-PT" sz="1400" dirty="0" err="1"/>
              <a:t>and</a:t>
            </a:r>
            <a:r>
              <a:rPr lang="pt-PT" sz="1400" dirty="0"/>
              <a:t> </a:t>
            </a:r>
            <a:r>
              <a:rPr lang="pt-PT" sz="1400" dirty="0" err="1"/>
              <a:t>Biological</a:t>
            </a:r>
            <a:r>
              <a:rPr lang="pt-PT" sz="1400" dirty="0"/>
              <a:t> </a:t>
            </a:r>
            <a:r>
              <a:rPr lang="pt-PT" sz="1400" dirty="0" err="1"/>
              <a:t>Sciences</a:t>
            </a:r>
            <a:r>
              <a:rPr lang="pt-PT" sz="1400" dirty="0"/>
              <a:t> (CITAB)/Inov4Agro (</a:t>
            </a:r>
            <a:r>
              <a:rPr lang="pt-PT" sz="1400" dirty="0" err="1"/>
              <a:t>Institute</a:t>
            </a:r>
            <a:r>
              <a:rPr lang="pt-PT" sz="1400" dirty="0"/>
              <a:t> for </a:t>
            </a:r>
            <a:r>
              <a:rPr lang="pt-PT" sz="1400" dirty="0" err="1"/>
              <a:t>Innovation</a:t>
            </a:r>
            <a:r>
              <a:rPr lang="pt-PT" sz="1400" dirty="0"/>
              <a:t>, </a:t>
            </a:r>
            <a:r>
              <a:rPr lang="pt-PT" sz="1400" dirty="0" err="1"/>
              <a:t>Capacity</a:t>
            </a:r>
            <a:r>
              <a:rPr lang="pt-PT" sz="1400" dirty="0"/>
              <a:t> </a:t>
            </a:r>
            <a:r>
              <a:rPr lang="pt-PT" sz="1400" dirty="0" err="1"/>
              <a:t>Building</a:t>
            </a:r>
            <a:r>
              <a:rPr lang="pt-PT" sz="1400" dirty="0"/>
              <a:t>, </a:t>
            </a:r>
            <a:r>
              <a:rPr lang="pt-PT" sz="1400" dirty="0" err="1"/>
              <a:t>and</a:t>
            </a:r>
            <a:r>
              <a:rPr lang="pt-PT" sz="1400" dirty="0"/>
              <a:t> </a:t>
            </a:r>
            <a:r>
              <a:rPr lang="pt-PT" sz="1400" dirty="0" err="1"/>
              <a:t>Sustainability</a:t>
            </a:r>
            <a:r>
              <a:rPr lang="pt-PT" sz="1400" dirty="0"/>
              <a:t> </a:t>
            </a:r>
            <a:r>
              <a:rPr lang="pt-PT" sz="1400" dirty="0" err="1"/>
              <a:t>of</a:t>
            </a:r>
            <a:r>
              <a:rPr lang="pt-PT" sz="1400" dirty="0"/>
              <a:t> </a:t>
            </a:r>
            <a:r>
              <a:rPr lang="pt-PT" sz="1400" dirty="0" err="1"/>
              <a:t>Agri</a:t>
            </a:r>
            <a:r>
              <a:rPr lang="pt-PT" sz="1400" dirty="0"/>
              <a:t>-Food </a:t>
            </a:r>
            <a:r>
              <a:rPr lang="pt-PT" sz="1400" dirty="0" err="1"/>
              <a:t>Production</a:t>
            </a:r>
            <a:r>
              <a:rPr lang="pt-PT" sz="1400" dirty="0"/>
              <a:t>), </a:t>
            </a:r>
            <a:r>
              <a:rPr lang="pt-PT" sz="1400" dirty="0" err="1"/>
              <a:t>University</a:t>
            </a:r>
            <a:r>
              <a:rPr lang="pt-PT" sz="1400" dirty="0"/>
              <a:t> </a:t>
            </a:r>
            <a:r>
              <a:rPr lang="pt-PT" sz="1400" dirty="0" err="1"/>
              <a:t>of</a:t>
            </a:r>
            <a:r>
              <a:rPr lang="pt-PT" sz="1400" dirty="0"/>
              <a:t> Trás-os-Montes </a:t>
            </a:r>
            <a:r>
              <a:rPr lang="pt-PT" sz="1400" dirty="0" err="1"/>
              <a:t>and</a:t>
            </a:r>
            <a:r>
              <a:rPr lang="pt-PT" sz="1400" dirty="0"/>
              <a:t> Alto Douro (UTAD), 5000-801 Vila Real, Portugal</a:t>
            </a:r>
          </a:p>
          <a:p>
            <a:endParaRPr lang="pt-PT" sz="1400" dirty="0"/>
          </a:p>
          <a:p>
            <a:r>
              <a:rPr lang="pt-PT" sz="1400" dirty="0"/>
              <a:t>* njorge@uvigo.es</a:t>
            </a:r>
          </a:p>
        </p:txBody>
      </p:sp>
    </p:spTree>
    <p:extLst>
      <p:ext uri="{BB962C8B-B14F-4D97-AF65-F5344CB8AC3E}">
        <p14:creationId xmlns:p14="http://schemas.microsoft.com/office/powerpoint/2010/main" val="136182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1E5CC83-6825-4F7D-9B11-1885AA0FACB2}"/>
              </a:ext>
            </a:extLst>
          </p:cNvPr>
          <p:cNvGraphicFramePr/>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256AD258-6072-4476-8FCB-C55EEF8E46D6}"/>
              </a:ext>
            </a:extLst>
          </p:cNvPr>
          <p:cNvSpPr txBox="1"/>
          <p:nvPr/>
        </p:nvSpPr>
        <p:spPr>
          <a:xfrm>
            <a:off x="879711" y="828274"/>
            <a:ext cx="2315666"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Solid part preparation</a:t>
            </a:r>
          </a:p>
        </p:txBody>
      </p:sp>
      <p:graphicFrame>
        <p:nvGraphicFramePr>
          <p:cNvPr id="4" name="Diagrama 3">
            <a:extLst>
              <a:ext uri="{FF2B5EF4-FFF2-40B4-BE49-F238E27FC236}">
                <a16:creationId xmlns:a16="http://schemas.microsoft.com/office/drawing/2014/main" id="{694A00BD-FA8F-44E2-B927-EE3ADDAD087D}"/>
              </a:ext>
            </a:extLst>
          </p:cNvPr>
          <p:cNvGraphicFramePr/>
          <p:nvPr>
            <p:extLst>
              <p:ext uri="{D42A27DB-BD31-4B8C-83A1-F6EECF244321}">
                <p14:modId xmlns:p14="http://schemas.microsoft.com/office/powerpoint/2010/main" val="2417506540"/>
              </p:ext>
            </p:extLst>
          </p:nvPr>
        </p:nvGraphicFramePr>
        <p:xfrm>
          <a:off x="0" y="1405543"/>
          <a:ext cx="4090219" cy="52410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Imagem 5">
            <a:extLst>
              <a:ext uri="{FF2B5EF4-FFF2-40B4-BE49-F238E27FC236}">
                <a16:creationId xmlns:a16="http://schemas.microsoft.com/office/drawing/2014/main" id="{552784B9-9839-474A-95A9-9AE597686787}"/>
              </a:ext>
            </a:extLst>
          </p:cNvPr>
          <p:cNvPicPr>
            <a:picLocks noChangeAspect="1"/>
          </p:cNvPicPr>
          <p:nvPr/>
        </p:nvPicPr>
        <p:blipFill>
          <a:blip r:embed="rId12"/>
          <a:stretch>
            <a:fillRect/>
          </a:stretch>
        </p:blipFill>
        <p:spPr>
          <a:xfrm>
            <a:off x="3805228" y="2428153"/>
            <a:ext cx="1200580" cy="1200580"/>
          </a:xfrm>
          <a:prstGeom prst="rect">
            <a:avLst/>
          </a:prstGeom>
        </p:spPr>
      </p:pic>
      <p:sp>
        <p:nvSpPr>
          <p:cNvPr id="7" name="Retângulo 6">
            <a:extLst>
              <a:ext uri="{FF2B5EF4-FFF2-40B4-BE49-F238E27FC236}">
                <a16:creationId xmlns:a16="http://schemas.microsoft.com/office/drawing/2014/main" id="{9463C02F-9B94-4DA4-846C-FBD2A3F7D327}"/>
              </a:ext>
            </a:extLst>
          </p:cNvPr>
          <p:cNvSpPr/>
          <p:nvPr/>
        </p:nvSpPr>
        <p:spPr>
          <a:xfrm>
            <a:off x="5005808" y="2736674"/>
            <a:ext cx="1255537" cy="646331"/>
          </a:xfrm>
          <a:prstGeom prst="rect">
            <a:avLst/>
          </a:prstGeom>
        </p:spPr>
        <p:txBody>
          <a:bodyPr wrap="none">
            <a:spAutoFit/>
          </a:bodyPr>
          <a:lstStyle/>
          <a:p>
            <a:pPr algn="ctr"/>
            <a:r>
              <a:rPr lang="en-US"/>
              <a:t>Laboratory </a:t>
            </a:r>
          </a:p>
          <a:p>
            <a:pPr algn="ctr"/>
            <a:r>
              <a:rPr lang="en-US"/>
              <a:t>incubator</a:t>
            </a:r>
          </a:p>
        </p:txBody>
      </p:sp>
      <p:pic>
        <p:nvPicPr>
          <p:cNvPr id="8" name="Imagem 7">
            <a:extLst>
              <a:ext uri="{FF2B5EF4-FFF2-40B4-BE49-F238E27FC236}">
                <a16:creationId xmlns:a16="http://schemas.microsoft.com/office/drawing/2014/main" id="{3AE9F9A5-C094-4C2E-B0FD-28DC4985EE79}"/>
              </a:ext>
            </a:extLst>
          </p:cNvPr>
          <p:cNvPicPr>
            <a:picLocks noChangeAspect="1"/>
          </p:cNvPicPr>
          <p:nvPr/>
        </p:nvPicPr>
        <p:blipFill rotWithShape="1">
          <a:blip r:embed="rId13"/>
          <a:srcRect l="28323" t="4645" r="26946" b="4171"/>
          <a:stretch/>
        </p:blipFill>
        <p:spPr>
          <a:xfrm>
            <a:off x="5169862" y="3474996"/>
            <a:ext cx="558865" cy="1139225"/>
          </a:xfrm>
          <a:prstGeom prst="rect">
            <a:avLst/>
          </a:prstGeom>
        </p:spPr>
      </p:pic>
      <p:sp>
        <p:nvSpPr>
          <p:cNvPr id="9" name="Retângulo 8">
            <a:extLst>
              <a:ext uri="{FF2B5EF4-FFF2-40B4-BE49-F238E27FC236}">
                <a16:creationId xmlns:a16="http://schemas.microsoft.com/office/drawing/2014/main" id="{D6792FAB-5E8A-4EC2-8B94-387E1D7373A4}"/>
              </a:ext>
            </a:extLst>
          </p:cNvPr>
          <p:cNvSpPr/>
          <p:nvPr/>
        </p:nvSpPr>
        <p:spPr>
          <a:xfrm>
            <a:off x="3571029" y="3729184"/>
            <a:ext cx="1242648" cy="646331"/>
          </a:xfrm>
          <a:prstGeom prst="rect">
            <a:avLst/>
          </a:prstGeom>
        </p:spPr>
        <p:txBody>
          <a:bodyPr wrap="none">
            <a:spAutoFit/>
          </a:bodyPr>
          <a:lstStyle/>
          <a:p>
            <a:pPr algn="ctr"/>
            <a:r>
              <a:rPr lang="en-US" dirty="0">
                <a:solidFill>
                  <a:srgbClr val="000000"/>
                </a:solidFill>
                <a:latin typeface="Times New Roman" panose="02020603050405020304" pitchFamily="18" charset="0"/>
                <a:ea typeface="Calibri" panose="020F0502020204030204" pitchFamily="34" charset="0"/>
              </a:rPr>
              <a:t>Groundnut </a:t>
            </a:r>
          </a:p>
          <a:p>
            <a:pPr algn="ctr"/>
            <a:r>
              <a:rPr lang="en-US" dirty="0">
                <a:solidFill>
                  <a:srgbClr val="000000"/>
                </a:solidFill>
                <a:latin typeface="Times New Roman" panose="02020603050405020304" pitchFamily="18" charset="0"/>
                <a:ea typeface="Calibri" panose="020F0502020204030204" pitchFamily="34" charset="0"/>
              </a:rPr>
              <a:t>miller</a:t>
            </a:r>
            <a:endParaRPr lang="pt-PT" dirty="0"/>
          </a:p>
        </p:txBody>
      </p:sp>
      <p:pic>
        <p:nvPicPr>
          <p:cNvPr id="10" name="Imagem 9">
            <a:extLst>
              <a:ext uri="{FF2B5EF4-FFF2-40B4-BE49-F238E27FC236}">
                <a16:creationId xmlns:a16="http://schemas.microsoft.com/office/drawing/2014/main" id="{A79D0FFC-E860-4491-8EB5-E314D03C2C8F}"/>
              </a:ext>
            </a:extLst>
          </p:cNvPr>
          <p:cNvPicPr>
            <a:picLocks noChangeAspect="1"/>
          </p:cNvPicPr>
          <p:nvPr/>
        </p:nvPicPr>
        <p:blipFill rotWithShape="1">
          <a:blip r:embed="rId14"/>
          <a:srcRect t="12477" b="12581"/>
          <a:stretch/>
        </p:blipFill>
        <p:spPr>
          <a:xfrm>
            <a:off x="3912685" y="4802946"/>
            <a:ext cx="1158941" cy="868533"/>
          </a:xfrm>
          <a:prstGeom prst="rect">
            <a:avLst/>
          </a:prstGeom>
        </p:spPr>
      </p:pic>
      <p:sp>
        <p:nvSpPr>
          <p:cNvPr id="11" name="Retângulo 10">
            <a:extLst>
              <a:ext uri="{FF2B5EF4-FFF2-40B4-BE49-F238E27FC236}">
                <a16:creationId xmlns:a16="http://schemas.microsoft.com/office/drawing/2014/main" id="{42E90525-F6B6-4180-9EB1-9EF7312CBA23}"/>
              </a:ext>
            </a:extLst>
          </p:cNvPr>
          <p:cNvSpPr/>
          <p:nvPr/>
        </p:nvSpPr>
        <p:spPr>
          <a:xfrm>
            <a:off x="5056850" y="4983436"/>
            <a:ext cx="1487908" cy="584775"/>
          </a:xfrm>
          <a:prstGeom prst="rect">
            <a:avLst/>
          </a:prstGeom>
        </p:spPr>
        <p:txBody>
          <a:bodyPr wrap="none">
            <a:spAutoFit/>
          </a:bodyPr>
          <a:lstStyle/>
          <a:p>
            <a:pPr algn="ctr"/>
            <a:r>
              <a:rPr lang="en-US" dirty="0"/>
              <a:t>Sieve</a:t>
            </a:r>
          </a:p>
          <a:p>
            <a:pPr algn="ctr"/>
            <a:r>
              <a:rPr lang="en-US" sz="1400" dirty="0"/>
              <a:t>(Mesh of 150 </a:t>
            </a:r>
            <a:r>
              <a:rPr lang="en-US" sz="1400" dirty="0">
                <a:latin typeface="Calibri" panose="020F0502020204030204" pitchFamily="34" charset="0"/>
                <a:cs typeface="Calibri" panose="020F0502020204030204" pitchFamily="34" charset="0"/>
              </a:rPr>
              <a:t>µm)</a:t>
            </a:r>
            <a:endParaRPr lang="en-US" sz="1400" dirty="0"/>
          </a:p>
        </p:txBody>
      </p:sp>
      <p:cxnSp>
        <p:nvCxnSpPr>
          <p:cNvPr id="15" name="Conexão reta 14">
            <a:extLst>
              <a:ext uri="{FF2B5EF4-FFF2-40B4-BE49-F238E27FC236}">
                <a16:creationId xmlns:a16="http://schemas.microsoft.com/office/drawing/2014/main" id="{4C802DBD-1BD7-49E0-B90C-35623A674651}"/>
              </a:ext>
            </a:extLst>
          </p:cNvPr>
          <p:cNvCxnSpPr/>
          <p:nvPr/>
        </p:nvCxnSpPr>
        <p:spPr>
          <a:xfrm>
            <a:off x="6715617" y="829103"/>
            <a:ext cx="0" cy="587777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1" name="Conexão reta unidirecional 20">
            <a:extLst>
              <a:ext uri="{FF2B5EF4-FFF2-40B4-BE49-F238E27FC236}">
                <a16:creationId xmlns:a16="http://schemas.microsoft.com/office/drawing/2014/main" id="{30D98991-B63C-4202-8E63-ADAE39C1F435}"/>
              </a:ext>
            </a:extLst>
          </p:cNvPr>
          <p:cNvCxnSpPr>
            <a:endCxn id="6" idx="1"/>
          </p:cNvCxnSpPr>
          <p:nvPr/>
        </p:nvCxnSpPr>
        <p:spPr>
          <a:xfrm>
            <a:off x="3274142" y="3028443"/>
            <a:ext cx="531086"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3" name="Conexão: Ângulo Reto 22">
            <a:extLst>
              <a:ext uri="{FF2B5EF4-FFF2-40B4-BE49-F238E27FC236}">
                <a16:creationId xmlns:a16="http://schemas.microsoft.com/office/drawing/2014/main" id="{B1D384AE-BD25-4FB3-B3A4-27ADEC770B45}"/>
              </a:ext>
            </a:extLst>
          </p:cNvPr>
          <p:cNvCxnSpPr>
            <a:endCxn id="8" idx="1"/>
          </p:cNvCxnSpPr>
          <p:nvPr/>
        </p:nvCxnSpPr>
        <p:spPr>
          <a:xfrm>
            <a:off x="3274142" y="4044608"/>
            <a:ext cx="1895720" cy="1"/>
          </a:xfrm>
          <a:prstGeom prst="bent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Conexão reta unidirecional 24">
            <a:extLst>
              <a:ext uri="{FF2B5EF4-FFF2-40B4-BE49-F238E27FC236}">
                <a16:creationId xmlns:a16="http://schemas.microsoft.com/office/drawing/2014/main" id="{B7A2C270-B1B5-4304-8461-FECF564DDBB2}"/>
              </a:ext>
            </a:extLst>
          </p:cNvPr>
          <p:cNvCxnSpPr>
            <a:cxnSpLocks/>
            <a:endCxn id="10" idx="1"/>
          </p:cNvCxnSpPr>
          <p:nvPr/>
        </p:nvCxnSpPr>
        <p:spPr>
          <a:xfrm>
            <a:off x="3274142" y="5237213"/>
            <a:ext cx="638543"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9" name="Conexão: Ângulo Reto 28">
            <a:extLst>
              <a:ext uri="{FF2B5EF4-FFF2-40B4-BE49-F238E27FC236}">
                <a16:creationId xmlns:a16="http://schemas.microsoft.com/office/drawing/2014/main" id="{B3346502-B13B-47AC-80AC-66A67327643B}"/>
              </a:ext>
            </a:extLst>
          </p:cNvPr>
          <p:cNvCxnSpPr>
            <a:endCxn id="6" idx="1"/>
          </p:cNvCxnSpPr>
          <p:nvPr/>
        </p:nvCxnSpPr>
        <p:spPr>
          <a:xfrm rot="5400000" flipH="1" flipV="1">
            <a:off x="1912500" y="4390085"/>
            <a:ext cx="3254370" cy="531086"/>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CaixaDeTexto 21">
            <a:extLst>
              <a:ext uri="{FF2B5EF4-FFF2-40B4-BE49-F238E27FC236}">
                <a16:creationId xmlns:a16="http://schemas.microsoft.com/office/drawing/2014/main" id="{47748590-931D-4325-8F32-38C5CE2400B5}"/>
              </a:ext>
            </a:extLst>
          </p:cNvPr>
          <p:cNvSpPr txBox="1"/>
          <p:nvPr/>
        </p:nvSpPr>
        <p:spPr>
          <a:xfrm>
            <a:off x="8487044" y="828274"/>
            <a:ext cx="3065968"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NaCl-plant extract preparation</a:t>
            </a:r>
          </a:p>
        </p:txBody>
      </p:sp>
      <mc:AlternateContent xmlns:mc="http://schemas.openxmlformats.org/markup-compatibility/2006">
        <mc:Choice xmlns:am3d="http://schemas.microsoft.com/office/drawing/2017/model3d" Requires="am3d">
          <p:graphicFrame>
            <p:nvGraphicFramePr>
              <p:cNvPr id="24" name="Modelo 3D 23">
                <a:extLst>
                  <a:ext uri="{FF2B5EF4-FFF2-40B4-BE49-F238E27FC236}">
                    <a16:creationId xmlns:a16="http://schemas.microsoft.com/office/drawing/2014/main" id="{9B5F67FA-4837-4FD1-9AB8-E2727DBE8098}"/>
                  </a:ext>
                </a:extLst>
              </p:cNvPr>
              <p:cNvGraphicFramePr>
                <a:graphicFrameLocks noChangeAspect="1"/>
              </p:cNvGraphicFramePr>
              <p:nvPr>
                <p:extLst>
                  <p:ext uri="{D42A27DB-BD31-4B8C-83A1-F6EECF244321}">
                    <p14:modId xmlns:p14="http://schemas.microsoft.com/office/powerpoint/2010/main" val="655423060"/>
                  </p:ext>
                </p:extLst>
              </p:nvPr>
            </p:nvGraphicFramePr>
            <p:xfrm>
              <a:off x="9248635" y="4356328"/>
              <a:ext cx="2471387" cy="1441910"/>
            </p:xfrm>
            <a:graphic>
              <a:graphicData uri="http://schemas.microsoft.com/office/drawing/2017/model3d">
                <am3d:model3d r:embed="rId15">
                  <am3d:spPr>
                    <a:xfrm>
                      <a:off x="0" y="0"/>
                      <a:ext cx="2471387" cy="1441910"/>
                    </a:xfrm>
                    <a:prstGeom prst="rect">
                      <a:avLst/>
                    </a:prstGeom>
                  </am3d:spPr>
                  <am3d:camera>
                    <am3d:pos x="0" y="0" z="59157299"/>
                    <am3d:up dx="0" dy="36000000" dz="0"/>
                    <am3d:lookAt x="0" y="0" z="0"/>
                    <am3d:perspective fov="2700000"/>
                  </am3d:camera>
                  <am3d:trans>
                    <am3d:meterPerModelUnit n="5449499" d="1000000"/>
                    <am3d:preTrans dx="5369953" dy="-1675207" dz="-39239078"/>
                    <am3d:scale>
                      <am3d:sx n="1000000" d="1000000"/>
                      <am3d:sy n="1000000" d="1000000"/>
                      <am3d:sz n="1000000" d="1000000"/>
                    </am3d:scale>
                    <am3d:rot/>
                    <am3d:postTrans dx="0" dy="0" dz="0"/>
                  </am3d:trans>
                  <am3d:raster rName="Office3DRenderer" rVer="16.0.8326">
                    <am3d:blip r:embed="rId16"/>
                  </am3d:raster>
                  <am3d:objViewport viewportSz="293335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a:extLst>
                  <a:ext uri="{FF2B5EF4-FFF2-40B4-BE49-F238E27FC236}">
                    <a16:creationId xmlns:a16="http://schemas.microsoft.com/office/drawing/2014/main" id="{9B5F67FA-4837-4FD1-9AB8-E2727DBE8098}"/>
                  </a:ext>
                </a:extLst>
              </p:cNvPr>
              <p:cNvPicPr>
                <a:picLocks noGrp="1" noRot="1" noChangeAspect="1" noMove="1" noResize="1" noEditPoints="1" noAdjustHandles="1" noChangeArrowheads="1" noChangeShapeType="1" noCrop="1"/>
              </p:cNvPicPr>
              <p:nvPr/>
            </p:nvPicPr>
            <p:blipFill>
              <a:blip r:embed="rId16"/>
              <a:stretch>
                <a:fillRect/>
              </a:stretch>
            </p:blipFill>
            <p:spPr>
              <a:xfrm>
                <a:off x="9248635" y="4356328"/>
                <a:ext cx="2471387" cy="1441910"/>
              </a:xfrm>
              <a:prstGeom prst="rect">
                <a:avLst/>
              </a:prstGeom>
            </p:spPr>
          </p:pic>
        </mc:Fallback>
      </mc:AlternateContent>
      <p:sp>
        <p:nvSpPr>
          <p:cNvPr id="26" name="Botão de Ação: Ir Para o Último Diapositivo 25">
            <a:hlinkClick r:id="" action="ppaction://hlinkshowjump?jump=lastslide" highlightClick="1"/>
            <a:extLst>
              <a:ext uri="{FF2B5EF4-FFF2-40B4-BE49-F238E27FC236}">
                <a16:creationId xmlns:a16="http://schemas.microsoft.com/office/drawing/2014/main" id="{B3AEFE2E-1A2A-4376-BCA0-C412D077FF4A}"/>
              </a:ext>
            </a:extLst>
          </p:cNvPr>
          <p:cNvSpPr/>
          <p:nvPr/>
        </p:nvSpPr>
        <p:spPr>
          <a:xfrm>
            <a:off x="9446356" y="5275280"/>
            <a:ext cx="285136" cy="26245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Botão de Ação: Obter Informações 26">
            <a:hlinkClick r:id="" action="ppaction://noaction" highlightClick="1"/>
            <a:extLst>
              <a:ext uri="{FF2B5EF4-FFF2-40B4-BE49-F238E27FC236}">
                <a16:creationId xmlns:a16="http://schemas.microsoft.com/office/drawing/2014/main" id="{313B2F88-6D97-4DE0-8C35-DA909FEE52C1}"/>
              </a:ext>
            </a:extLst>
          </p:cNvPr>
          <p:cNvSpPr/>
          <p:nvPr/>
        </p:nvSpPr>
        <p:spPr>
          <a:xfrm>
            <a:off x="11142421" y="5275279"/>
            <a:ext cx="285136" cy="26245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CaixaDeTexto 27">
            <a:extLst>
              <a:ext uri="{FF2B5EF4-FFF2-40B4-BE49-F238E27FC236}">
                <a16:creationId xmlns:a16="http://schemas.microsoft.com/office/drawing/2014/main" id="{ECD0270B-75CF-4EAA-BE0A-42EDA35E3A47}"/>
              </a:ext>
            </a:extLst>
          </p:cNvPr>
          <p:cNvSpPr txBox="1"/>
          <p:nvPr/>
        </p:nvSpPr>
        <p:spPr>
          <a:xfrm>
            <a:off x="9349115" y="5555720"/>
            <a:ext cx="479618" cy="276999"/>
          </a:xfrm>
          <a:prstGeom prst="rect">
            <a:avLst/>
          </a:prstGeom>
          <a:noFill/>
        </p:spPr>
        <p:txBody>
          <a:bodyPr wrap="none" rtlCol="0">
            <a:spAutoFit/>
          </a:bodyPr>
          <a:lstStyle/>
          <a:p>
            <a:r>
              <a:rPr lang="pt-PT" sz="1200" dirty="0"/>
              <a:t>RPM</a:t>
            </a:r>
          </a:p>
        </p:txBody>
      </p:sp>
      <p:sp>
        <p:nvSpPr>
          <p:cNvPr id="30" name="CaixaDeTexto 29">
            <a:extLst>
              <a:ext uri="{FF2B5EF4-FFF2-40B4-BE49-F238E27FC236}">
                <a16:creationId xmlns:a16="http://schemas.microsoft.com/office/drawing/2014/main" id="{75883D71-4A2C-4EDA-9576-31DA12437942}"/>
              </a:ext>
            </a:extLst>
          </p:cNvPr>
          <p:cNvSpPr txBox="1"/>
          <p:nvPr/>
        </p:nvSpPr>
        <p:spPr>
          <a:xfrm>
            <a:off x="11081247" y="5555720"/>
            <a:ext cx="407484" cy="276999"/>
          </a:xfrm>
          <a:prstGeom prst="rect">
            <a:avLst/>
          </a:prstGeom>
          <a:noFill/>
        </p:spPr>
        <p:txBody>
          <a:bodyPr wrap="none" rtlCol="0">
            <a:spAutoFit/>
          </a:bodyPr>
          <a:lstStyle/>
          <a:p>
            <a:r>
              <a:rPr lang="pt-PT" sz="1200" dirty="0" err="1"/>
              <a:t>TºC</a:t>
            </a:r>
            <a:endParaRPr lang="pt-PT" sz="1200" dirty="0"/>
          </a:p>
        </p:txBody>
      </p:sp>
      <p:pic>
        <p:nvPicPr>
          <p:cNvPr id="31" name="Imagem 30">
            <a:extLst>
              <a:ext uri="{FF2B5EF4-FFF2-40B4-BE49-F238E27FC236}">
                <a16:creationId xmlns:a16="http://schemas.microsoft.com/office/drawing/2014/main" id="{504E9B98-5619-48DE-BE52-C2B054739255}"/>
              </a:ext>
            </a:extLst>
          </p:cNvPr>
          <p:cNvPicPr>
            <a:picLocks noChangeAspect="1"/>
          </p:cNvPicPr>
          <p:nvPr/>
        </p:nvPicPr>
        <p:blipFill rotWithShape="1">
          <a:blip r:embed="rId17"/>
          <a:srcRect l="18417" t="11401" r="19355" b="10577"/>
          <a:stretch/>
        </p:blipFill>
        <p:spPr>
          <a:xfrm>
            <a:off x="9828733" y="3028443"/>
            <a:ext cx="1313688" cy="1441909"/>
          </a:xfrm>
          <a:prstGeom prst="rect">
            <a:avLst/>
          </a:prstGeom>
        </p:spPr>
      </p:pic>
      <p:sp>
        <p:nvSpPr>
          <p:cNvPr id="32" name="CaixaDeTexto 31">
            <a:extLst>
              <a:ext uri="{FF2B5EF4-FFF2-40B4-BE49-F238E27FC236}">
                <a16:creationId xmlns:a16="http://schemas.microsoft.com/office/drawing/2014/main" id="{AC635A49-6E36-4167-91EF-2B11019052CF}"/>
              </a:ext>
            </a:extLst>
          </p:cNvPr>
          <p:cNvSpPr txBox="1"/>
          <p:nvPr/>
        </p:nvSpPr>
        <p:spPr>
          <a:xfrm>
            <a:off x="9446356" y="5850702"/>
            <a:ext cx="2375779" cy="369332"/>
          </a:xfrm>
          <a:prstGeom prst="rect">
            <a:avLst/>
          </a:prstGeom>
          <a:noFill/>
        </p:spPr>
        <p:txBody>
          <a:bodyPr wrap="none" rtlCol="0">
            <a:spAutoFit/>
          </a:bodyPr>
          <a:lstStyle/>
          <a:p>
            <a:r>
              <a:rPr lang="en-US"/>
              <a:t>Magnetic agitator plate</a:t>
            </a:r>
          </a:p>
        </p:txBody>
      </p:sp>
      <p:sp>
        <p:nvSpPr>
          <p:cNvPr id="33" name="CaixaDeTexto 32">
            <a:extLst>
              <a:ext uri="{FF2B5EF4-FFF2-40B4-BE49-F238E27FC236}">
                <a16:creationId xmlns:a16="http://schemas.microsoft.com/office/drawing/2014/main" id="{54697B1F-F1DA-4350-BF50-39B5E2D8447B}"/>
              </a:ext>
            </a:extLst>
          </p:cNvPr>
          <p:cNvSpPr txBox="1"/>
          <p:nvPr/>
        </p:nvSpPr>
        <p:spPr>
          <a:xfrm>
            <a:off x="8394094" y="3475991"/>
            <a:ext cx="1194830" cy="369332"/>
          </a:xfrm>
          <a:prstGeom prst="rect">
            <a:avLst/>
          </a:prstGeom>
          <a:noFill/>
        </p:spPr>
        <p:txBody>
          <a:bodyPr wrap="square" rtlCol="0">
            <a:spAutoFit/>
          </a:bodyPr>
          <a:lstStyle/>
          <a:p>
            <a:r>
              <a:rPr lang="pt-PT" dirty="0"/>
              <a:t>Gobelet</a:t>
            </a:r>
          </a:p>
        </p:txBody>
      </p:sp>
      <mc:AlternateContent xmlns:mc="http://schemas.openxmlformats.org/markup-compatibility/2006">
        <mc:Choice xmlns:am3d="http://schemas.microsoft.com/office/drawing/2017/model3d" Requires="am3d">
          <p:graphicFrame>
            <p:nvGraphicFramePr>
              <p:cNvPr id="34" name="Modelo 3D 33">
                <a:extLst>
                  <a:ext uri="{FF2B5EF4-FFF2-40B4-BE49-F238E27FC236}">
                    <a16:creationId xmlns:a16="http://schemas.microsoft.com/office/drawing/2014/main" id="{76E52970-8E11-4AEC-9901-FC399F162E8D}"/>
                  </a:ext>
                </a:extLst>
              </p:cNvPr>
              <p:cNvGraphicFramePr>
                <a:graphicFrameLocks noChangeAspect="1"/>
              </p:cNvGraphicFramePr>
              <p:nvPr>
                <p:extLst>
                  <p:ext uri="{D42A27DB-BD31-4B8C-83A1-F6EECF244321}">
                    <p14:modId xmlns:p14="http://schemas.microsoft.com/office/powerpoint/2010/main" val="3717119336"/>
                  </p:ext>
                </p:extLst>
              </p:nvPr>
            </p:nvGraphicFramePr>
            <p:xfrm>
              <a:off x="10175856" y="4185669"/>
              <a:ext cx="616943" cy="188408"/>
            </p:xfrm>
            <a:graphic>
              <a:graphicData uri="http://schemas.microsoft.com/office/drawing/2017/model3d">
                <am3d:model3d r:embed="rId18">
                  <am3d:spPr>
                    <a:xfrm>
                      <a:off x="0" y="0"/>
                      <a:ext cx="616943" cy="188408"/>
                    </a:xfrm>
                    <a:prstGeom prst="rect">
                      <a:avLst/>
                    </a:prstGeom>
                  </am3d:spPr>
                  <am3d:camera>
                    <am3d:pos x="0" y="0" z="51008594"/>
                    <am3d:up dx="0" dy="36000000" dz="0"/>
                    <am3d:lookAt x="0" y="0" z="0"/>
                    <am3d:perspective fov="2700000"/>
                  </am3d:camera>
                  <am3d:trans>
                    <am3d:meterPerModelUnit n="16002617" d="1000000"/>
                    <am3d:preTrans dx="-101211719" dy="-93371781" dz="-115226737"/>
                    <am3d:scale>
                      <am3d:sx n="1000000" d="1000000"/>
                      <am3d:sy n="1000000" d="1000000"/>
                      <am3d:sz n="1000000" d="1000000"/>
                    </am3d:scale>
                    <am3d:rot/>
                    <am3d:postTrans dx="0" dy="0" dz="0"/>
                  </am3d:trans>
                  <am3d:raster rName="Office3DRenderer" rVer="16.0.8326">
                    <am3d:blip r:embed="rId19"/>
                  </am3d:raster>
                  <am3d:objViewport viewportSz="70068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Modelo 3D 33">
                <a:extLst>
                  <a:ext uri="{FF2B5EF4-FFF2-40B4-BE49-F238E27FC236}">
                    <a16:creationId xmlns:a16="http://schemas.microsoft.com/office/drawing/2014/main" id="{76E52970-8E11-4AEC-9901-FC399F162E8D}"/>
                  </a:ext>
                </a:extLst>
              </p:cNvPr>
              <p:cNvPicPr>
                <a:picLocks noGrp="1" noRot="1" noChangeAspect="1" noMove="1" noResize="1" noEditPoints="1" noAdjustHandles="1" noChangeArrowheads="1" noChangeShapeType="1" noCrop="1"/>
              </p:cNvPicPr>
              <p:nvPr/>
            </p:nvPicPr>
            <p:blipFill>
              <a:blip r:embed="rId19"/>
              <a:stretch>
                <a:fillRect/>
              </a:stretch>
            </p:blipFill>
            <p:spPr>
              <a:xfrm>
                <a:off x="10175856" y="4185669"/>
                <a:ext cx="616943" cy="188408"/>
              </a:xfrm>
              <a:prstGeom prst="rect">
                <a:avLst/>
              </a:prstGeom>
            </p:spPr>
          </p:pic>
        </mc:Fallback>
      </mc:AlternateContent>
      <p:sp>
        <p:nvSpPr>
          <p:cNvPr id="35" name="Chaveta à esquerda 34">
            <a:extLst>
              <a:ext uri="{FF2B5EF4-FFF2-40B4-BE49-F238E27FC236}">
                <a16:creationId xmlns:a16="http://schemas.microsoft.com/office/drawing/2014/main" id="{F0577131-948E-47C8-A7B0-27DB60F7EE27}"/>
              </a:ext>
            </a:extLst>
          </p:cNvPr>
          <p:cNvSpPr/>
          <p:nvPr/>
        </p:nvSpPr>
        <p:spPr>
          <a:xfrm>
            <a:off x="9349115" y="3042634"/>
            <a:ext cx="300981" cy="1427718"/>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pt-PT"/>
          </a:p>
        </p:txBody>
      </p:sp>
      <p:sp>
        <p:nvSpPr>
          <p:cNvPr id="36" name="CaixaDeTexto 35">
            <a:extLst>
              <a:ext uri="{FF2B5EF4-FFF2-40B4-BE49-F238E27FC236}">
                <a16:creationId xmlns:a16="http://schemas.microsoft.com/office/drawing/2014/main" id="{E8CEAEF9-77C7-4059-B3FA-72967581BC23}"/>
              </a:ext>
            </a:extLst>
          </p:cNvPr>
          <p:cNvSpPr txBox="1"/>
          <p:nvPr/>
        </p:nvSpPr>
        <p:spPr>
          <a:xfrm>
            <a:off x="11154174" y="3239276"/>
            <a:ext cx="911468" cy="523220"/>
          </a:xfrm>
          <a:prstGeom prst="rect">
            <a:avLst/>
          </a:prstGeom>
          <a:noFill/>
        </p:spPr>
        <p:txBody>
          <a:bodyPr wrap="none" rtlCol="0">
            <a:spAutoFit/>
          </a:bodyPr>
          <a:lstStyle/>
          <a:p>
            <a:pPr algn="ctr"/>
            <a:r>
              <a:rPr lang="en-US" sz="1400" dirty="0"/>
              <a:t>Magnetic </a:t>
            </a:r>
          </a:p>
          <a:p>
            <a:pPr algn="ctr"/>
            <a:r>
              <a:rPr lang="en-US" sz="1400" dirty="0"/>
              <a:t>agitator</a:t>
            </a:r>
          </a:p>
        </p:txBody>
      </p:sp>
      <p:cxnSp>
        <p:nvCxnSpPr>
          <p:cNvPr id="37" name="Conexão: Curva 36">
            <a:extLst>
              <a:ext uri="{FF2B5EF4-FFF2-40B4-BE49-F238E27FC236}">
                <a16:creationId xmlns:a16="http://schemas.microsoft.com/office/drawing/2014/main" id="{8D88C6C9-EFCE-41FF-90FA-66281448A729}"/>
              </a:ext>
            </a:extLst>
          </p:cNvPr>
          <p:cNvCxnSpPr>
            <a:stCxn id="36" idx="2"/>
          </p:cNvCxnSpPr>
          <p:nvPr/>
        </p:nvCxnSpPr>
        <p:spPr>
          <a:xfrm rot="5400000">
            <a:off x="10942667" y="3612631"/>
            <a:ext cx="517377" cy="817107"/>
          </a:xfrm>
          <a:prstGeom prst="curvedConnector2">
            <a:avLst/>
          </a:prstGeom>
          <a:ln>
            <a:tailEnd type="triangle"/>
          </a:ln>
        </p:spPr>
        <p:style>
          <a:lnRef idx="3">
            <a:schemeClr val="dk1"/>
          </a:lnRef>
          <a:fillRef idx="0">
            <a:schemeClr val="dk1"/>
          </a:fillRef>
          <a:effectRef idx="2">
            <a:schemeClr val="dk1"/>
          </a:effectRef>
          <a:fontRef idx="minor">
            <a:schemeClr val="tx1"/>
          </a:fontRef>
        </p:style>
      </p:cxnSp>
      <p:pic>
        <p:nvPicPr>
          <p:cNvPr id="38" name="Imagem 37">
            <a:extLst>
              <a:ext uri="{FF2B5EF4-FFF2-40B4-BE49-F238E27FC236}">
                <a16:creationId xmlns:a16="http://schemas.microsoft.com/office/drawing/2014/main" id="{DAFAD6D3-74D1-475A-A3A3-8442E7F39571}"/>
              </a:ext>
            </a:extLst>
          </p:cNvPr>
          <p:cNvPicPr>
            <a:picLocks noChangeAspect="1"/>
          </p:cNvPicPr>
          <p:nvPr/>
        </p:nvPicPr>
        <p:blipFill rotWithShape="1">
          <a:blip r:embed="rId20">
            <a:extLst>
              <a:ext uri="{28A0092B-C50C-407E-A947-70E740481C1C}">
                <a14:useLocalDpi xmlns:a14="http://schemas.microsoft.com/office/drawing/2010/main" val="0"/>
              </a:ext>
            </a:extLst>
          </a:blip>
          <a:srcRect l="35054" t="22123" r="30894" b="33620"/>
          <a:stretch/>
        </p:blipFill>
        <p:spPr>
          <a:xfrm>
            <a:off x="9731492" y="1275861"/>
            <a:ext cx="836981" cy="815843"/>
          </a:xfrm>
          <a:prstGeom prst="rect">
            <a:avLst/>
          </a:prstGeom>
        </p:spPr>
      </p:pic>
      <p:sp>
        <p:nvSpPr>
          <p:cNvPr id="14" name="CaixaDeTexto 13">
            <a:extLst>
              <a:ext uri="{FF2B5EF4-FFF2-40B4-BE49-F238E27FC236}">
                <a16:creationId xmlns:a16="http://schemas.microsoft.com/office/drawing/2014/main" id="{F6B14731-8DC6-4FE8-A51C-42A605C121D4}"/>
              </a:ext>
            </a:extLst>
          </p:cNvPr>
          <p:cNvSpPr txBox="1"/>
          <p:nvPr/>
        </p:nvSpPr>
        <p:spPr>
          <a:xfrm>
            <a:off x="9560954" y="2105034"/>
            <a:ext cx="1161728" cy="307777"/>
          </a:xfrm>
          <a:prstGeom prst="rect">
            <a:avLst/>
          </a:prstGeom>
          <a:noFill/>
        </p:spPr>
        <p:txBody>
          <a:bodyPr wrap="none" rtlCol="0">
            <a:spAutoFit/>
          </a:bodyPr>
          <a:lstStyle/>
          <a:p>
            <a:r>
              <a:rPr lang="pt-PT" sz="1400" dirty="0" err="1"/>
              <a:t>Plant</a:t>
            </a:r>
            <a:r>
              <a:rPr lang="pt-PT" sz="1400" dirty="0"/>
              <a:t> </a:t>
            </a:r>
            <a:r>
              <a:rPr lang="pt-PT" sz="1400" dirty="0" err="1"/>
              <a:t>powder</a:t>
            </a:r>
            <a:endParaRPr lang="pt-PT" sz="1400" dirty="0"/>
          </a:p>
        </p:txBody>
      </p:sp>
      <p:pic>
        <p:nvPicPr>
          <p:cNvPr id="17" name="Imagem 16">
            <a:extLst>
              <a:ext uri="{FF2B5EF4-FFF2-40B4-BE49-F238E27FC236}">
                <a16:creationId xmlns:a16="http://schemas.microsoft.com/office/drawing/2014/main" id="{CE4A41D4-DC32-4F78-B520-59E9F698CD71}"/>
              </a:ext>
            </a:extLst>
          </p:cNvPr>
          <p:cNvPicPr>
            <a:picLocks noChangeAspect="1"/>
          </p:cNvPicPr>
          <p:nvPr/>
        </p:nvPicPr>
        <p:blipFill>
          <a:blip r:embed="rId21"/>
          <a:stretch>
            <a:fillRect/>
          </a:stretch>
        </p:blipFill>
        <p:spPr>
          <a:xfrm>
            <a:off x="7853037" y="2050908"/>
            <a:ext cx="982365" cy="498979"/>
          </a:xfrm>
          <a:prstGeom prst="rect">
            <a:avLst/>
          </a:prstGeom>
        </p:spPr>
      </p:pic>
      <p:sp>
        <p:nvSpPr>
          <p:cNvPr id="39" name="CaixaDeTexto 38">
            <a:extLst>
              <a:ext uri="{FF2B5EF4-FFF2-40B4-BE49-F238E27FC236}">
                <a16:creationId xmlns:a16="http://schemas.microsoft.com/office/drawing/2014/main" id="{1DC56849-9196-4E66-A051-AD9561CCF171}"/>
              </a:ext>
            </a:extLst>
          </p:cNvPr>
          <p:cNvSpPr txBox="1"/>
          <p:nvPr/>
        </p:nvSpPr>
        <p:spPr>
          <a:xfrm>
            <a:off x="7969137" y="2573894"/>
            <a:ext cx="849913" cy="307777"/>
          </a:xfrm>
          <a:prstGeom prst="rect">
            <a:avLst/>
          </a:prstGeom>
          <a:noFill/>
        </p:spPr>
        <p:txBody>
          <a:bodyPr wrap="none" rtlCol="0">
            <a:spAutoFit/>
          </a:bodyPr>
          <a:lstStyle/>
          <a:p>
            <a:r>
              <a:rPr lang="pt-PT" sz="1400" dirty="0" err="1"/>
              <a:t>NaCl</a:t>
            </a:r>
            <a:r>
              <a:rPr lang="pt-PT" sz="1400" dirty="0"/>
              <a:t> 1 M</a:t>
            </a:r>
          </a:p>
        </p:txBody>
      </p:sp>
      <p:sp>
        <p:nvSpPr>
          <p:cNvPr id="19" name="Seta: Curvada para Baixo 18">
            <a:extLst>
              <a:ext uri="{FF2B5EF4-FFF2-40B4-BE49-F238E27FC236}">
                <a16:creationId xmlns:a16="http://schemas.microsoft.com/office/drawing/2014/main" id="{71ED9B83-386C-4B2B-B3B4-9770AAA74461}"/>
              </a:ext>
            </a:extLst>
          </p:cNvPr>
          <p:cNvSpPr/>
          <p:nvPr/>
        </p:nvSpPr>
        <p:spPr>
          <a:xfrm>
            <a:off x="8991509" y="2428153"/>
            <a:ext cx="1589405" cy="578490"/>
          </a:xfrm>
          <a:prstGeom prst="curved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PT">
              <a:solidFill>
                <a:schemeClr val="tx1"/>
              </a:solidFill>
            </a:endParaRPr>
          </a:p>
        </p:txBody>
      </p:sp>
      <p:sp>
        <p:nvSpPr>
          <p:cNvPr id="20" name="CaixaDeTexto 19">
            <a:extLst>
              <a:ext uri="{FF2B5EF4-FFF2-40B4-BE49-F238E27FC236}">
                <a16:creationId xmlns:a16="http://schemas.microsoft.com/office/drawing/2014/main" id="{43504F95-0FED-46C3-AF2C-35BFEB420805}"/>
              </a:ext>
            </a:extLst>
          </p:cNvPr>
          <p:cNvSpPr txBox="1"/>
          <p:nvPr/>
        </p:nvSpPr>
        <p:spPr>
          <a:xfrm>
            <a:off x="6676720" y="3942034"/>
            <a:ext cx="2571911" cy="954107"/>
          </a:xfrm>
          <a:prstGeom prst="rect">
            <a:avLst/>
          </a:prstGeom>
          <a:noFill/>
        </p:spPr>
        <p:txBody>
          <a:bodyPr wrap="square" rtlCol="0">
            <a:spAutoFit/>
          </a:bodyPr>
          <a:lstStyle/>
          <a:p>
            <a:pPr marL="285750" indent="-285750">
              <a:buFont typeface="Arial" panose="020B0604020202020204" pitchFamily="34" charset="0"/>
              <a:buChar char="•"/>
            </a:pPr>
            <a:r>
              <a:rPr lang="pt-PT" sz="1400" dirty="0" err="1"/>
              <a:t>Mixture</a:t>
            </a:r>
            <a:r>
              <a:rPr lang="pt-PT" sz="1400" dirty="0"/>
              <a:t> for 24 h, for </a:t>
            </a:r>
            <a:r>
              <a:rPr lang="pt-PT" sz="1400" dirty="0" err="1"/>
              <a:t>extraction</a:t>
            </a:r>
            <a:r>
              <a:rPr lang="pt-PT" sz="1400" dirty="0"/>
              <a:t> </a:t>
            </a:r>
            <a:r>
              <a:rPr lang="pt-PT" sz="1400" dirty="0" err="1"/>
              <a:t>of</a:t>
            </a:r>
            <a:r>
              <a:rPr lang="pt-PT" sz="1400" dirty="0"/>
              <a:t> </a:t>
            </a:r>
            <a:r>
              <a:rPr lang="pt-PT" sz="1400" dirty="0" err="1"/>
              <a:t>compounds</a:t>
            </a:r>
            <a:r>
              <a:rPr lang="pt-PT" sz="1400" dirty="0"/>
              <a:t>;</a:t>
            </a:r>
          </a:p>
          <a:p>
            <a:pPr marL="285750" indent="-285750">
              <a:buFont typeface="Arial" panose="020B0604020202020204" pitchFamily="34" charset="0"/>
              <a:buChar char="•"/>
            </a:pPr>
            <a:r>
              <a:rPr lang="pt-PT" sz="1400" dirty="0" err="1"/>
              <a:t>Decantation</a:t>
            </a:r>
            <a:r>
              <a:rPr lang="pt-PT" sz="1400" dirty="0"/>
              <a:t> </a:t>
            </a:r>
            <a:r>
              <a:rPr lang="pt-PT" sz="1400" dirty="0" err="1"/>
              <a:t>and</a:t>
            </a:r>
            <a:r>
              <a:rPr lang="pt-PT" sz="1400" dirty="0"/>
              <a:t> </a:t>
            </a:r>
            <a:r>
              <a:rPr lang="pt-PT" sz="1400" dirty="0" err="1"/>
              <a:t>filtration</a:t>
            </a:r>
            <a:r>
              <a:rPr lang="pt-PT" sz="1400" dirty="0"/>
              <a:t> </a:t>
            </a:r>
            <a:r>
              <a:rPr lang="pt-PT" sz="1400" dirty="0" err="1"/>
              <a:t>of</a:t>
            </a:r>
            <a:r>
              <a:rPr lang="pt-PT" sz="1400" dirty="0"/>
              <a:t> </a:t>
            </a:r>
            <a:r>
              <a:rPr lang="pt-PT" sz="1400" dirty="0" err="1"/>
              <a:t>extract</a:t>
            </a:r>
            <a:endParaRPr lang="pt-PT" sz="1400" dirty="0"/>
          </a:p>
        </p:txBody>
      </p:sp>
      <p:sp>
        <p:nvSpPr>
          <p:cNvPr id="5" name="Seta: Circular 4">
            <a:extLst>
              <a:ext uri="{FF2B5EF4-FFF2-40B4-BE49-F238E27FC236}">
                <a16:creationId xmlns:a16="http://schemas.microsoft.com/office/drawing/2014/main" id="{37310D66-EE9C-4C66-B7CC-75F27D75B49B}"/>
              </a:ext>
            </a:extLst>
          </p:cNvPr>
          <p:cNvSpPr/>
          <p:nvPr/>
        </p:nvSpPr>
        <p:spPr>
          <a:xfrm>
            <a:off x="5055119" y="651085"/>
            <a:ext cx="2866725" cy="2970907"/>
          </a:xfrm>
          <a:prstGeom prst="circular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1743695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F1272AF-1277-4E46-B651-2D81DB6514D2}"/>
              </a:ext>
            </a:extLst>
          </p:cNvPr>
          <p:cNvGraphicFramePr/>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74AF1A36-C4B6-42F9-893D-7146742E1F16}"/>
              </a:ext>
            </a:extLst>
          </p:cNvPr>
          <p:cNvSpPr txBox="1"/>
          <p:nvPr/>
        </p:nvSpPr>
        <p:spPr>
          <a:xfrm>
            <a:off x="80388" y="823965"/>
            <a:ext cx="3394134" cy="461665"/>
          </a:xfrm>
          <a:prstGeom prst="rect">
            <a:avLst/>
          </a:prstGeom>
          <a:noFill/>
        </p:spPr>
        <p:txBody>
          <a:bodyPr wrap="none" rtlCol="0">
            <a:spAutoFit/>
          </a:bodyPr>
          <a:lstStyle/>
          <a:p>
            <a:r>
              <a:rPr lang="pt-PT" sz="2400" dirty="0">
                <a:ln w="0"/>
                <a:solidFill>
                  <a:schemeClr val="accent1"/>
                </a:solidFill>
                <a:effectLst>
                  <a:outerShdw blurRad="38100" dist="25400" dir="5400000" algn="ctr" rotWithShape="0">
                    <a:srgbClr val="6E747A">
                      <a:alpha val="43000"/>
                    </a:srgbClr>
                  </a:outerShdw>
                </a:effectLst>
              </a:rPr>
              <a:t>CFD/</a:t>
            </a:r>
            <a:r>
              <a:rPr lang="pt-PT" sz="2400" dirty="0" err="1">
                <a:ln w="0"/>
                <a:solidFill>
                  <a:schemeClr val="accent1"/>
                </a:solidFill>
                <a:effectLst>
                  <a:outerShdw blurRad="38100" dist="25400" dir="5400000" algn="ctr" rotWithShape="0">
                    <a:srgbClr val="6E747A">
                      <a:alpha val="43000"/>
                    </a:srgbClr>
                  </a:outerShdw>
                </a:effectLst>
              </a:rPr>
              <a:t>Microfiltration</a:t>
            </a:r>
            <a:r>
              <a:rPr lang="pt-PT" sz="2400" dirty="0">
                <a:ln w="0"/>
                <a:solidFill>
                  <a:schemeClr val="accent1"/>
                </a:solidFill>
                <a:effectLst>
                  <a:outerShdw blurRad="38100" dist="25400" dir="5400000" algn="ctr" rotWithShape="0">
                    <a:srgbClr val="6E747A">
                      <a:alpha val="43000"/>
                    </a:srgbClr>
                  </a:outerShdw>
                </a:effectLst>
              </a:rPr>
              <a:t> Setup</a:t>
            </a:r>
          </a:p>
        </p:txBody>
      </p:sp>
      <mc:AlternateContent xmlns:mc="http://schemas.openxmlformats.org/markup-compatibility/2006">
        <mc:Choice xmlns:am3d="http://schemas.microsoft.com/office/drawing/2017/model3d" Requires="am3d">
          <p:graphicFrame>
            <p:nvGraphicFramePr>
              <p:cNvPr id="4" name="Modelo 3D 3">
                <a:extLst>
                  <a:ext uri="{FF2B5EF4-FFF2-40B4-BE49-F238E27FC236}">
                    <a16:creationId xmlns:a16="http://schemas.microsoft.com/office/drawing/2014/main" id="{45A44D40-6AA8-4E59-B9FA-6174B3AC8895}"/>
                  </a:ext>
                </a:extLst>
              </p:cNvPr>
              <p:cNvGraphicFramePr>
                <a:graphicFrameLocks noChangeAspect="1"/>
              </p:cNvGraphicFramePr>
              <p:nvPr>
                <p:extLst>
                  <p:ext uri="{D42A27DB-BD31-4B8C-83A1-F6EECF244321}">
                    <p14:modId xmlns:p14="http://schemas.microsoft.com/office/powerpoint/2010/main" val="2022722109"/>
                  </p:ext>
                </p:extLst>
              </p:nvPr>
            </p:nvGraphicFramePr>
            <p:xfrm>
              <a:off x="80388" y="1919571"/>
              <a:ext cx="6725261" cy="3018858"/>
            </p:xfrm>
            <a:graphic>
              <a:graphicData uri="http://schemas.microsoft.com/office/drawing/2017/model3d">
                <am3d:model3d r:embed="rId7">
                  <am3d:spPr>
                    <a:xfrm>
                      <a:off x="0" y="0"/>
                      <a:ext cx="6725261" cy="3018858"/>
                    </a:xfrm>
                    <a:prstGeom prst="rect">
                      <a:avLst/>
                    </a:prstGeom>
                  </am3d:spPr>
                  <am3d:camera>
                    <am3d:pos x="0" y="0" z="57931968"/>
                    <am3d:up dx="0" dy="36000000" dz="0"/>
                    <am3d:lookAt x="0" y="0" z="0"/>
                    <am3d:perspective fov="2700000"/>
                  </am3d:camera>
                  <am3d:trans>
                    <am3d:meterPerModelUnit n="1568884" d="1000000"/>
                    <am3d:preTrans dx="-136747" dy="-2758182" dz="-11296740"/>
                    <am3d:scale>
                      <am3d:sx n="1000000" d="1000000"/>
                      <am3d:sy n="1000000" d="1000000"/>
                      <am3d:sz n="1000000" d="1000000"/>
                    </am3d:scale>
                    <am3d:rot/>
                    <am3d:postTrans dx="0" dy="0" dz="0"/>
                  </am3d:trans>
                  <am3d:raster rName="Office3DRenderer" rVer="16.0.8326">
                    <am3d:blip r:embed="rId8"/>
                  </am3d:raster>
                  <am3d:objViewport viewportSz="70362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o 3D 3">
                <a:extLst>
                  <a:ext uri="{FF2B5EF4-FFF2-40B4-BE49-F238E27FC236}">
                    <a16:creationId xmlns:a16="http://schemas.microsoft.com/office/drawing/2014/main" id="{45A44D40-6AA8-4E59-B9FA-6174B3AC8895}"/>
                  </a:ext>
                </a:extLst>
              </p:cNvPr>
              <p:cNvPicPr>
                <a:picLocks noGrp="1" noRot="1" noChangeAspect="1" noMove="1" noResize="1" noEditPoints="1" noAdjustHandles="1" noChangeArrowheads="1" noChangeShapeType="1" noCrop="1"/>
              </p:cNvPicPr>
              <p:nvPr/>
            </p:nvPicPr>
            <p:blipFill>
              <a:blip r:embed="rId8"/>
              <a:stretch>
                <a:fillRect/>
              </a:stretch>
            </p:blipFill>
            <p:spPr>
              <a:xfrm>
                <a:off x="80388" y="1919571"/>
                <a:ext cx="6725261" cy="301885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Modelo 3D 4">
                <a:extLst>
                  <a:ext uri="{FF2B5EF4-FFF2-40B4-BE49-F238E27FC236}">
                    <a16:creationId xmlns:a16="http://schemas.microsoft.com/office/drawing/2014/main" id="{802FE9A2-70CE-4A65-8CAB-083F78E6D838}"/>
                  </a:ext>
                </a:extLst>
              </p:cNvPr>
              <p:cNvGraphicFramePr>
                <a:graphicFrameLocks noChangeAspect="1"/>
              </p:cNvGraphicFramePr>
              <p:nvPr>
                <p:extLst>
                  <p:ext uri="{D42A27DB-BD31-4B8C-83A1-F6EECF244321}">
                    <p14:modId xmlns:p14="http://schemas.microsoft.com/office/powerpoint/2010/main" val="1678140115"/>
                  </p:ext>
                </p:extLst>
              </p:nvPr>
            </p:nvGraphicFramePr>
            <p:xfrm>
              <a:off x="1418046" y="1589359"/>
              <a:ext cx="198192" cy="220141"/>
            </p:xfrm>
            <a:graphic>
              <a:graphicData uri="http://schemas.microsoft.com/office/drawing/2017/model3d">
                <am3d:model3d r:embed="rId9">
                  <am3d:spPr>
                    <a:xfrm>
                      <a:off x="0" y="0"/>
                      <a:ext cx="198192" cy="220141"/>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0"/>
                  </am3d:raster>
                  <am3d:objViewport viewportSz="367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o 3D 4">
                <a:extLst>
                  <a:ext uri="{FF2B5EF4-FFF2-40B4-BE49-F238E27FC236}">
                    <a16:creationId xmlns:a16="http://schemas.microsoft.com/office/drawing/2014/main" id="{802FE9A2-70CE-4A65-8CAB-083F78E6D838}"/>
                  </a:ext>
                </a:extLst>
              </p:cNvPr>
              <p:cNvPicPr>
                <a:picLocks noGrp="1" noRot="1" noChangeAspect="1" noMove="1" noResize="1" noEditPoints="1" noAdjustHandles="1" noChangeArrowheads="1" noChangeShapeType="1" noCrop="1"/>
              </p:cNvPicPr>
              <p:nvPr/>
            </p:nvPicPr>
            <p:blipFill>
              <a:blip r:embed="rId10"/>
              <a:stretch>
                <a:fillRect/>
              </a:stretch>
            </p:blipFill>
            <p:spPr>
              <a:xfrm>
                <a:off x="1418046" y="1589359"/>
                <a:ext cx="198192" cy="2201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Modelo 3D 5">
                <a:extLst>
                  <a:ext uri="{FF2B5EF4-FFF2-40B4-BE49-F238E27FC236}">
                    <a16:creationId xmlns:a16="http://schemas.microsoft.com/office/drawing/2014/main" id="{E856DEEE-CADC-4DD3-A2CD-F90403930873}"/>
                  </a:ext>
                </a:extLst>
              </p:cNvPr>
              <p:cNvGraphicFramePr>
                <a:graphicFrameLocks noChangeAspect="1"/>
              </p:cNvGraphicFramePr>
              <p:nvPr>
                <p:extLst>
                  <p:ext uri="{D42A27DB-BD31-4B8C-83A1-F6EECF244321}">
                    <p14:modId xmlns:p14="http://schemas.microsoft.com/office/powerpoint/2010/main" val="2840746241"/>
                  </p:ext>
                </p:extLst>
              </p:nvPr>
            </p:nvGraphicFramePr>
            <p:xfrm>
              <a:off x="2871977" y="1584684"/>
              <a:ext cx="198192" cy="220141"/>
            </p:xfrm>
            <a:graphic>
              <a:graphicData uri="http://schemas.microsoft.com/office/drawing/2017/model3d">
                <am3d:model3d r:embed="rId9">
                  <am3d:spPr>
                    <a:xfrm>
                      <a:off x="0" y="0"/>
                      <a:ext cx="198192" cy="220141"/>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0"/>
                  </am3d:raster>
                  <am3d:objViewport viewportSz="367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o 3D 5">
                <a:extLst>
                  <a:ext uri="{FF2B5EF4-FFF2-40B4-BE49-F238E27FC236}">
                    <a16:creationId xmlns:a16="http://schemas.microsoft.com/office/drawing/2014/main" id="{E856DEEE-CADC-4DD3-A2CD-F90403930873}"/>
                  </a:ext>
                </a:extLst>
              </p:cNvPr>
              <p:cNvPicPr>
                <a:picLocks noGrp="1" noRot="1" noChangeAspect="1" noMove="1" noResize="1" noEditPoints="1" noAdjustHandles="1" noChangeArrowheads="1" noChangeShapeType="1" noCrop="1"/>
              </p:cNvPicPr>
              <p:nvPr/>
            </p:nvPicPr>
            <p:blipFill>
              <a:blip r:embed="rId10"/>
              <a:stretch>
                <a:fillRect/>
              </a:stretch>
            </p:blipFill>
            <p:spPr>
              <a:xfrm>
                <a:off x="2871977" y="1584684"/>
                <a:ext cx="198192" cy="2201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Modelo 3D 6">
                <a:extLst>
                  <a:ext uri="{FF2B5EF4-FFF2-40B4-BE49-F238E27FC236}">
                    <a16:creationId xmlns:a16="http://schemas.microsoft.com/office/drawing/2014/main" id="{BD60CAB8-31E3-4490-ADCA-851CCE28944A}"/>
                  </a:ext>
                </a:extLst>
              </p:cNvPr>
              <p:cNvGraphicFramePr>
                <a:graphicFrameLocks noChangeAspect="1"/>
              </p:cNvGraphicFramePr>
              <p:nvPr>
                <p:extLst>
                  <p:ext uri="{D42A27DB-BD31-4B8C-83A1-F6EECF244321}">
                    <p14:modId xmlns:p14="http://schemas.microsoft.com/office/powerpoint/2010/main" val="1511403119"/>
                  </p:ext>
                </p:extLst>
              </p:nvPr>
            </p:nvGraphicFramePr>
            <p:xfrm>
              <a:off x="4174984" y="1581443"/>
              <a:ext cx="198192" cy="220141"/>
            </p:xfrm>
            <a:graphic>
              <a:graphicData uri="http://schemas.microsoft.com/office/drawing/2017/model3d">
                <am3d:model3d r:embed="rId9">
                  <am3d:spPr>
                    <a:xfrm>
                      <a:off x="0" y="0"/>
                      <a:ext cx="198192" cy="220141"/>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0"/>
                  </am3d:raster>
                  <am3d:objViewport viewportSz="367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Modelo 3D 6">
                <a:extLst>
                  <a:ext uri="{FF2B5EF4-FFF2-40B4-BE49-F238E27FC236}">
                    <a16:creationId xmlns:a16="http://schemas.microsoft.com/office/drawing/2014/main" id="{BD60CAB8-31E3-4490-ADCA-851CCE28944A}"/>
                  </a:ext>
                </a:extLst>
              </p:cNvPr>
              <p:cNvPicPr>
                <a:picLocks noGrp="1" noRot="1" noChangeAspect="1" noMove="1" noResize="1" noEditPoints="1" noAdjustHandles="1" noChangeArrowheads="1" noChangeShapeType="1" noCrop="1"/>
              </p:cNvPicPr>
              <p:nvPr/>
            </p:nvPicPr>
            <p:blipFill>
              <a:blip r:embed="rId10"/>
              <a:stretch>
                <a:fillRect/>
              </a:stretch>
            </p:blipFill>
            <p:spPr>
              <a:xfrm>
                <a:off x="4174984" y="1581443"/>
                <a:ext cx="198192" cy="22014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Modelo 3D 7">
                <a:extLst>
                  <a:ext uri="{FF2B5EF4-FFF2-40B4-BE49-F238E27FC236}">
                    <a16:creationId xmlns:a16="http://schemas.microsoft.com/office/drawing/2014/main" id="{410EDC42-1D3C-4E8C-B17C-63D0944C6031}"/>
                  </a:ext>
                </a:extLst>
              </p:cNvPr>
              <p:cNvGraphicFramePr>
                <a:graphicFrameLocks noChangeAspect="1"/>
              </p:cNvGraphicFramePr>
              <p:nvPr>
                <p:extLst>
                  <p:ext uri="{D42A27DB-BD31-4B8C-83A1-F6EECF244321}">
                    <p14:modId xmlns:p14="http://schemas.microsoft.com/office/powerpoint/2010/main" val="2861861449"/>
                  </p:ext>
                </p:extLst>
              </p:nvPr>
            </p:nvGraphicFramePr>
            <p:xfrm>
              <a:off x="5635530" y="1589359"/>
              <a:ext cx="198192" cy="220141"/>
            </p:xfrm>
            <a:graphic>
              <a:graphicData uri="http://schemas.microsoft.com/office/drawing/2017/model3d">
                <am3d:model3d r:embed="rId9">
                  <am3d:spPr>
                    <a:xfrm>
                      <a:off x="0" y="0"/>
                      <a:ext cx="198192" cy="220141"/>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0"/>
                  </am3d:raster>
                  <am3d:objViewport viewportSz="367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Modelo 3D 7">
                <a:extLst>
                  <a:ext uri="{FF2B5EF4-FFF2-40B4-BE49-F238E27FC236}">
                    <a16:creationId xmlns:a16="http://schemas.microsoft.com/office/drawing/2014/main" id="{410EDC42-1D3C-4E8C-B17C-63D0944C6031}"/>
                  </a:ext>
                </a:extLst>
              </p:cNvPr>
              <p:cNvPicPr>
                <a:picLocks noGrp="1" noRot="1" noChangeAspect="1" noMove="1" noResize="1" noEditPoints="1" noAdjustHandles="1" noChangeArrowheads="1" noChangeShapeType="1" noCrop="1"/>
              </p:cNvPicPr>
              <p:nvPr/>
            </p:nvPicPr>
            <p:blipFill>
              <a:blip r:embed="rId10"/>
              <a:stretch>
                <a:fillRect/>
              </a:stretch>
            </p:blipFill>
            <p:spPr>
              <a:xfrm>
                <a:off x="5635530" y="1589359"/>
                <a:ext cx="198192" cy="220141"/>
              </a:xfrm>
              <a:prstGeom prst="rect">
                <a:avLst/>
              </a:prstGeom>
            </p:spPr>
          </p:pic>
        </mc:Fallback>
      </mc:AlternateContent>
      <p:sp>
        <p:nvSpPr>
          <p:cNvPr id="9" name="Retângulo 8">
            <a:extLst>
              <a:ext uri="{FF2B5EF4-FFF2-40B4-BE49-F238E27FC236}">
                <a16:creationId xmlns:a16="http://schemas.microsoft.com/office/drawing/2014/main" id="{2941C7B3-71D3-4D4E-BC30-8C392C02AD3A}"/>
              </a:ext>
            </a:extLst>
          </p:cNvPr>
          <p:cNvSpPr/>
          <p:nvPr/>
        </p:nvSpPr>
        <p:spPr>
          <a:xfrm>
            <a:off x="395019" y="2402195"/>
            <a:ext cx="1023027" cy="79515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PT"/>
          </a:p>
        </p:txBody>
      </p:sp>
      <p:sp>
        <p:nvSpPr>
          <p:cNvPr id="10" name="CaixaDeTexto 9">
            <a:extLst>
              <a:ext uri="{FF2B5EF4-FFF2-40B4-BE49-F238E27FC236}">
                <a16:creationId xmlns:a16="http://schemas.microsoft.com/office/drawing/2014/main" id="{D0A26848-BF1F-4483-BABC-E740629E8ACE}"/>
              </a:ext>
            </a:extLst>
          </p:cNvPr>
          <p:cNvSpPr txBox="1"/>
          <p:nvPr/>
        </p:nvSpPr>
        <p:spPr>
          <a:xfrm>
            <a:off x="343411" y="2449237"/>
            <a:ext cx="538930" cy="307777"/>
          </a:xfrm>
          <a:prstGeom prst="rect">
            <a:avLst/>
          </a:prstGeom>
          <a:noFill/>
        </p:spPr>
        <p:txBody>
          <a:bodyPr wrap="none" rtlCol="0">
            <a:spAutoFit/>
          </a:bodyPr>
          <a:lstStyle/>
          <a:p>
            <a:r>
              <a:rPr lang="pt-PT" sz="1400" b="1" dirty="0"/>
              <a:t>RPM</a:t>
            </a:r>
          </a:p>
        </p:txBody>
      </p:sp>
      <p:sp>
        <p:nvSpPr>
          <p:cNvPr id="11" name="CaixaDeTexto 10">
            <a:extLst>
              <a:ext uri="{FF2B5EF4-FFF2-40B4-BE49-F238E27FC236}">
                <a16:creationId xmlns:a16="http://schemas.microsoft.com/office/drawing/2014/main" id="{8F1B23E7-9073-4686-AC1F-F76CFA81C871}"/>
              </a:ext>
            </a:extLst>
          </p:cNvPr>
          <p:cNvSpPr txBox="1"/>
          <p:nvPr/>
        </p:nvSpPr>
        <p:spPr>
          <a:xfrm>
            <a:off x="923561" y="2449236"/>
            <a:ext cx="553357" cy="307777"/>
          </a:xfrm>
          <a:prstGeom prst="rect">
            <a:avLst/>
          </a:prstGeom>
          <a:noFill/>
        </p:spPr>
        <p:txBody>
          <a:bodyPr wrap="none" rtlCol="0">
            <a:spAutoFit/>
          </a:bodyPr>
          <a:lstStyle/>
          <a:p>
            <a:r>
              <a:rPr lang="pt-PT" sz="1400" b="1" dirty="0"/>
              <a:t>Time</a:t>
            </a:r>
          </a:p>
        </p:txBody>
      </p:sp>
      <p:sp>
        <p:nvSpPr>
          <p:cNvPr id="12" name="CaixaDeTexto 11">
            <a:extLst>
              <a:ext uri="{FF2B5EF4-FFF2-40B4-BE49-F238E27FC236}">
                <a16:creationId xmlns:a16="http://schemas.microsoft.com/office/drawing/2014/main" id="{9108FDD2-534C-407B-BC65-AA9E0698538F}"/>
              </a:ext>
            </a:extLst>
          </p:cNvPr>
          <p:cNvSpPr txBox="1"/>
          <p:nvPr/>
        </p:nvSpPr>
        <p:spPr>
          <a:xfrm>
            <a:off x="365686" y="2757013"/>
            <a:ext cx="458780" cy="307777"/>
          </a:xfrm>
          <a:prstGeom prst="rect">
            <a:avLst/>
          </a:prstGeom>
          <a:noFill/>
        </p:spPr>
        <p:txBody>
          <a:bodyPr wrap="none" rtlCol="0">
            <a:spAutoFit/>
          </a:bodyPr>
          <a:lstStyle/>
          <a:p>
            <a:r>
              <a:rPr lang="pt-PT" sz="1400" dirty="0"/>
              <a:t>150</a:t>
            </a:r>
          </a:p>
        </p:txBody>
      </p:sp>
      <p:sp>
        <p:nvSpPr>
          <p:cNvPr id="13" name="CaixaDeTexto 12">
            <a:extLst>
              <a:ext uri="{FF2B5EF4-FFF2-40B4-BE49-F238E27FC236}">
                <a16:creationId xmlns:a16="http://schemas.microsoft.com/office/drawing/2014/main" id="{9B7E9423-942F-42DA-8AE7-21D7D1A829B2}"/>
              </a:ext>
            </a:extLst>
          </p:cNvPr>
          <p:cNvSpPr txBox="1"/>
          <p:nvPr/>
        </p:nvSpPr>
        <p:spPr>
          <a:xfrm>
            <a:off x="1099985" y="2753299"/>
            <a:ext cx="276038" cy="307777"/>
          </a:xfrm>
          <a:prstGeom prst="rect">
            <a:avLst/>
          </a:prstGeom>
          <a:noFill/>
        </p:spPr>
        <p:txBody>
          <a:bodyPr wrap="none" rtlCol="0">
            <a:spAutoFit/>
          </a:bodyPr>
          <a:lstStyle/>
          <a:p>
            <a:r>
              <a:rPr lang="pt-PT" sz="1400" dirty="0"/>
              <a:t>3</a:t>
            </a:r>
          </a:p>
        </p:txBody>
      </p:sp>
      <p:pic>
        <p:nvPicPr>
          <p:cNvPr id="14" name="Imagem 13">
            <a:extLst>
              <a:ext uri="{FF2B5EF4-FFF2-40B4-BE49-F238E27FC236}">
                <a16:creationId xmlns:a16="http://schemas.microsoft.com/office/drawing/2014/main" id="{CA27D764-F0C7-4365-9BA2-DE4A430A6C6B}"/>
              </a:ext>
            </a:extLst>
          </p:cNvPr>
          <p:cNvPicPr>
            <a:picLocks noChangeAspect="1"/>
          </p:cNvPicPr>
          <p:nvPr/>
        </p:nvPicPr>
        <p:blipFill rotWithShape="1">
          <a:blip r:embed="rId11"/>
          <a:srcRect l="52269" t="31530"/>
          <a:stretch/>
        </p:blipFill>
        <p:spPr>
          <a:xfrm>
            <a:off x="997537" y="3501413"/>
            <a:ext cx="1019078" cy="1380569"/>
          </a:xfrm>
          <a:prstGeom prst="rect">
            <a:avLst/>
          </a:prstGeom>
        </p:spPr>
      </p:pic>
      <p:sp>
        <p:nvSpPr>
          <p:cNvPr id="15" name="Oval 14">
            <a:extLst>
              <a:ext uri="{FF2B5EF4-FFF2-40B4-BE49-F238E27FC236}">
                <a16:creationId xmlns:a16="http://schemas.microsoft.com/office/drawing/2014/main" id="{B031EE03-C7C0-40AB-9AF2-FC8A44CE6B6D}"/>
              </a:ext>
            </a:extLst>
          </p:cNvPr>
          <p:cNvSpPr/>
          <p:nvPr/>
        </p:nvSpPr>
        <p:spPr>
          <a:xfrm>
            <a:off x="1245745" y="4466968"/>
            <a:ext cx="260555" cy="9832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PT"/>
          </a:p>
        </p:txBody>
      </p:sp>
      <p:sp>
        <p:nvSpPr>
          <p:cNvPr id="16" name="Oval 15">
            <a:extLst>
              <a:ext uri="{FF2B5EF4-FFF2-40B4-BE49-F238E27FC236}">
                <a16:creationId xmlns:a16="http://schemas.microsoft.com/office/drawing/2014/main" id="{F5D109DE-BCFA-42AF-9AE5-ECA3EB12DA15}"/>
              </a:ext>
            </a:extLst>
          </p:cNvPr>
          <p:cNvSpPr/>
          <p:nvPr/>
        </p:nvSpPr>
        <p:spPr>
          <a:xfrm>
            <a:off x="1506300" y="4471884"/>
            <a:ext cx="260555" cy="9832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PT"/>
          </a:p>
        </p:txBody>
      </p:sp>
      <p:sp>
        <p:nvSpPr>
          <p:cNvPr id="17" name="Explosão: 8 Pontos 16">
            <a:extLst>
              <a:ext uri="{FF2B5EF4-FFF2-40B4-BE49-F238E27FC236}">
                <a16:creationId xmlns:a16="http://schemas.microsoft.com/office/drawing/2014/main" id="{2F54EA92-4D50-4D9E-B03D-6A9E408D35F2}"/>
              </a:ext>
            </a:extLst>
          </p:cNvPr>
          <p:cNvSpPr/>
          <p:nvPr/>
        </p:nvSpPr>
        <p:spPr>
          <a:xfrm>
            <a:off x="1651373" y="4570207"/>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mc:AlternateContent xmlns:mc="http://schemas.openxmlformats.org/markup-compatibility/2006">
        <mc:Choice xmlns:am3d="http://schemas.microsoft.com/office/drawing/2017/model3d" Requires="am3d">
          <p:graphicFrame>
            <p:nvGraphicFramePr>
              <p:cNvPr id="18" name="Modelo 3D 17">
                <a:extLst>
                  <a:ext uri="{FF2B5EF4-FFF2-40B4-BE49-F238E27FC236}">
                    <a16:creationId xmlns:a16="http://schemas.microsoft.com/office/drawing/2014/main" id="{AD4240B9-BB85-47FB-B44B-3E97FC41D398}"/>
                  </a:ext>
                </a:extLst>
              </p:cNvPr>
              <p:cNvGraphicFramePr>
                <a:graphicFrameLocks noChangeAspect="1"/>
              </p:cNvGraphicFramePr>
              <p:nvPr>
                <p:extLst>
                  <p:ext uri="{D42A27DB-BD31-4B8C-83A1-F6EECF244321}">
                    <p14:modId xmlns:p14="http://schemas.microsoft.com/office/powerpoint/2010/main" val="1879102909"/>
                  </p:ext>
                </p:extLst>
              </p:nvPr>
            </p:nvGraphicFramePr>
            <p:xfrm>
              <a:off x="1192320" y="4225247"/>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Modelo 3D 17">
                <a:extLst>
                  <a:ext uri="{FF2B5EF4-FFF2-40B4-BE49-F238E27FC236}">
                    <a16:creationId xmlns:a16="http://schemas.microsoft.com/office/drawing/2014/main" id="{AD4240B9-BB85-47FB-B44B-3E97FC41D398}"/>
                  </a:ext>
                </a:extLst>
              </p:cNvPr>
              <p:cNvPicPr>
                <a:picLocks noGrp="1" noRot="1" noChangeAspect="1" noMove="1" noResize="1" noEditPoints="1" noAdjustHandles="1" noChangeArrowheads="1" noChangeShapeType="1" noCrop="1"/>
              </p:cNvPicPr>
              <p:nvPr/>
            </p:nvPicPr>
            <p:blipFill>
              <a:blip r:embed="rId13"/>
              <a:stretch>
                <a:fillRect/>
              </a:stretch>
            </p:blipFill>
            <p:spPr>
              <a:xfrm>
                <a:off x="1192320" y="4225247"/>
                <a:ext cx="127376" cy="1414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Modelo 3D 18">
                <a:extLst>
                  <a:ext uri="{FF2B5EF4-FFF2-40B4-BE49-F238E27FC236}">
                    <a16:creationId xmlns:a16="http://schemas.microsoft.com/office/drawing/2014/main" id="{DC81138E-BADA-46C5-8655-016E83F47F01}"/>
                  </a:ext>
                </a:extLst>
              </p:cNvPr>
              <p:cNvGraphicFramePr>
                <a:graphicFrameLocks noChangeAspect="1"/>
              </p:cNvGraphicFramePr>
              <p:nvPr>
                <p:extLst>
                  <p:ext uri="{D42A27DB-BD31-4B8C-83A1-F6EECF244321}">
                    <p14:modId xmlns:p14="http://schemas.microsoft.com/office/powerpoint/2010/main" val="3075685663"/>
                  </p:ext>
                </p:extLst>
              </p:nvPr>
            </p:nvGraphicFramePr>
            <p:xfrm>
              <a:off x="1387773" y="4581832"/>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a:extLst>
                  <a:ext uri="{FF2B5EF4-FFF2-40B4-BE49-F238E27FC236}">
                    <a16:creationId xmlns:a16="http://schemas.microsoft.com/office/drawing/2014/main" id="{DC81138E-BADA-46C5-8655-016E83F47F01}"/>
                  </a:ext>
                </a:extLst>
              </p:cNvPr>
              <p:cNvPicPr>
                <a:picLocks noGrp="1" noRot="1" noChangeAspect="1" noMove="1" noResize="1" noEditPoints="1" noAdjustHandles="1" noChangeArrowheads="1" noChangeShapeType="1" noCrop="1"/>
              </p:cNvPicPr>
              <p:nvPr/>
            </p:nvPicPr>
            <p:blipFill>
              <a:blip r:embed="rId13"/>
              <a:stretch>
                <a:fillRect/>
              </a:stretch>
            </p:blipFill>
            <p:spPr>
              <a:xfrm>
                <a:off x="1387773" y="4581832"/>
                <a:ext cx="127376" cy="1414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Modelo 3D 19">
                <a:extLst>
                  <a:ext uri="{FF2B5EF4-FFF2-40B4-BE49-F238E27FC236}">
                    <a16:creationId xmlns:a16="http://schemas.microsoft.com/office/drawing/2014/main" id="{D6588F2A-515E-4C63-9641-FC73A283E006}"/>
                  </a:ext>
                </a:extLst>
              </p:cNvPr>
              <p:cNvGraphicFramePr>
                <a:graphicFrameLocks noChangeAspect="1"/>
              </p:cNvGraphicFramePr>
              <p:nvPr>
                <p:extLst>
                  <p:ext uri="{D42A27DB-BD31-4B8C-83A1-F6EECF244321}">
                    <p14:modId xmlns:p14="http://schemas.microsoft.com/office/powerpoint/2010/main" val="3748500449"/>
                  </p:ext>
                </p:extLst>
              </p:nvPr>
            </p:nvGraphicFramePr>
            <p:xfrm>
              <a:off x="1635141" y="4226330"/>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Modelo 3D 19">
                <a:extLst>
                  <a:ext uri="{FF2B5EF4-FFF2-40B4-BE49-F238E27FC236}">
                    <a16:creationId xmlns:a16="http://schemas.microsoft.com/office/drawing/2014/main" id="{D6588F2A-515E-4C63-9641-FC73A283E006}"/>
                  </a:ext>
                </a:extLst>
              </p:cNvPr>
              <p:cNvPicPr>
                <a:picLocks noGrp="1" noRot="1" noChangeAspect="1" noMove="1" noResize="1" noEditPoints="1" noAdjustHandles="1" noChangeArrowheads="1" noChangeShapeType="1" noCrop="1"/>
              </p:cNvPicPr>
              <p:nvPr/>
            </p:nvPicPr>
            <p:blipFill>
              <a:blip r:embed="rId13"/>
              <a:stretch>
                <a:fillRect/>
              </a:stretch>
            </p:blipFill>
            <p:spPr>
              <a:xfrm>
                <a:off x="1635141" y="4226330"/>
                <a:ext cx="127376" cy="141483"/>
              </a:xfrm>
              <a:prstGeom prst="rect">
                <a:avLst/>
              </a:prstGeom>
            </p:spPr>
          </p:pic>
        </mc:Fallback>
      </mc:AlternateContent>
      <p:sp>
        <p:nvSpPr>
          <p:cNvPr id="21" name="Explosão: 8 Pontos 20">
            <a:extLst>
              <a:ext uri="{FF2B5EF4-FFF2-40B4-BE49-F238E27FC236}">
                <a16:creationId xmlns:a16="http://schemas.microsoft.com/office/drawing/2014/main" id="{DF814979-4C6F-4074-9527-966872DF1D13}"/>
              </a:ext>
            </a:extLst>
          </p:cNvPr>
          <p:cNvSpPr/>
          <p:nvPr/>
        </p:nvSpPr>
        <p:spPr>
          <a:xfrm>
            <a:off x="1321290" y="4128951"/>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22" name="Explosão: 8 Pontos 21">
            <a:extLst>
              <a:ext uri="{FF2B5EF4-FFF2-40B4-BE49-F238E27FC236}">
                <a16:creationId xmlns:a16="http://schemas.microsoft.com/office/drawing/2014/main" id="{212BDB93-1626-4244-A588-9247720D4D6F}"/>
              </a:ext>
            </a:extLst>
          </p:cNvPr>
          <p:cNvSpPr/>
          <p:nvPr/>
        </p:nvSpPr>
        <p:spPr>
          <a:xfrm>
            <a:off x="1099487" y="4387296"/>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cxnSp>
        <p:nvCxnSpPr>
          <p:cNvPr id="23" name="Conexão reta 22">
            <a:extLst>
              <a:ext uri="{FF2B5EF4-FFF2-40B4-BE49-F238E27FC236}">
                <a16:creationId xmlns:a16="http://schemas.microsoft.com/office/drawing/2014/main" id="{E96DAC03-E192-41CB-9AF1-7278DA3C8295}"/>
              </a:ext>
            </a:extLst>
          </p:cNvPr>
          <p:cNvCxnSpPr>
            <a:endCxn id="16" idx="2"/>
          </p:cNvCxnSpPr>
          <p:nvPr/>
        </p:nvCxnSpPr>
        <p:spPr>
          <a:xfrm>
            <a:off x="1506300" y="1699430"/>
            <a:ext cx="0" cy="2821616"/>
          </a:xfrm>
          <a:prstGeom prst="line">
            <a:avLst/>
          </a:prstGeom>
        </p:spPr>
        <p:style>
          <a:lnRef idx="3">
            <a:schemeClr val="dk1"/>
          </a:lnRef>
          <a:fillRef idx="0">
            <a:schemeClr val="dk1"/>
          </a:fillRef>
          <a:effectRef idx="2">
            <a:schemeClr val="dk1"/>
          </a:effectRef>
          <a:fontRef idx="minor">
            <a:schemeClr val="tx1"/>
          </a:fontRef>
        </p:style>
      </p:cxnSp>
      <p:pic>
        <p:nvPicPr>
          <p:cNvPr id="24" name="Imagem 23">
            <a:extLst>
              <a:ext uri="{FF2B5EF4-FFF2-40B4-BE49-F238E27FC236}">
                <a16:creationId xmlns:a16="http://schemas.microsoft.com/office/drawing/2014/main" id="{A9CD655B-FAC7-4335-BA99-11788E86D54D}"/>
              </a:ext>
            </a:extLst>
          </p:cNvPr>
          <p:cNvPicPr>
            <a:picLocks noChangeAspect="1"/>
          </p:cNvPicPr>
          <p:nvPr/>
        </p:nvPicPr>
        <p:blipFill rotWithShape="1">
          <a:blip r:embed="rId11"/>
          <a:srcRect l="52269" t="31530"/>
          <a:stretch/>
        </p:blipFill>
        <p:spPr>
          <a:xfrm>
            <a:off x="2490770" y="3501412"/>
            <a:ext cx="1019078" cy="1380569"/>
          </a:xfrm>
          <a:prstGeom prst="rect">
            <a:avLst/>
          </a:prstGeom>
        </p:spPr>
      </p:pic>
      <p:sp>
        <p:nvSpPr>
          <p:cNvPr id="25" name="Oval 24">
            <a:extLst>
              <a:ext uri="{FF2B5EF4-FFF2-40B4-BE49-F238E27FC236}">
                <a16:creationId xmlns:a16="http://schemas.microsoft.com/office/drawing/2014/main" id="{0757CD20-27A7-4DD0-A032-5C2619D44A56}"/>
              </a:ext>
            </a:extLst>
          </p:cNvPr>
          <p:cNvSpPr/>
          <p:nvPr/>
        </p:nvSpPr>
        <p:spPr>
          <a:xfrm>
            <a:off x="2710752" y="4417806"/>
            <a:ext cx="260555" cy="9832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PT"/>
          </a:p>
        </p:txBody>
      </p:sp>
      <p:sp>
        <p:nvSpPr>
          <p:cNvPr id="26" name="Oval 25">
            <a:extLst>
              <a:ext uri="{FF2B5EF4-FFF2-40B4-BE49-F238E27FC236}">
                <a16:creationId xmlns:a16="http://schemas.microsoft.com/office/drawing/2014/main" id="{96E2618D-7629-4C9F-88B7-0458FB657540}"/>
              </a:ext>
            </a:extLst>
          </p:cNvPr>
          <p:cNvSpPr/>
          <p:nvPr/>
        </p:nvSpPr>
        <p:spPr>
          <a:xfrm>
            <a:off x="2971307" y="4422722"/>
            <a:ext cx="260555" cy="9832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PT"/>
          </a:p>
        </p:txBody>
      </p:sp>
      <mc:AlternateContent xmlns:mc="http://schemas.openxmlformats.org/markup-compatibility/2006">
        <mc:Choice xmlns:am3d="http://schemas.microsoft.com/office/drawing/2017/model3d" Requires="am3d">
          <p:graphicFrame>
            <p:nvGraphicFramePr>
              <p:cNvPr id="27" name="Modelo 3D 26">
                <a:extLst>
                  <a:ext uri="{FF2B5EF4-FFF2-40B4-BE49-F238E27FC236}">
                    <a16:creationId xmlns:a16="http://schemas.microsoft.com/office/drawing/2014/main" id="{4425A7E3-8736-4EB8-9D90-17765E941F26}"/>
                  </a:ext>
                </a:extLst>
              </p:cNvPr>
              <p:cNvGraphicFramePr>
                <a:graphicFrameLocks noChangeAspect="1"/>
              </p:cNvGraphicFramePr>
              <p:nvPr>
                <p:extLst>
                  <p:ext uri="{D42A27DB-BD31-4B8C-83A1-F6EECF244321}">
                    <p14:modId xmlns:p14="http://schemas.microsoft.com/office/powerpoint/2010/main" val="3508844743"/>
                  </p:ext>
                </p:extLst>
              </p:nvPr>
            </p:nvGraphicFramePr>
            <p:xfrm>
              <a:off x="2940349" y="4565291"/>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a:extLst>
                  <a:ext uri="{FF2B5EF4-FFF2-40B4-BE49-F238E27FC236}">
                    <a16:creationId xmlns:a16="http://schemas.microsoft.com/office/drawing/2014/main" id="{4425A7E3-8736-4EB8-9D90-17765E941F26}"/>
                  </a:ext>
                </a:extLst>
              </p:cNvPr>
              <p:cNvPicPr>
                <a:picLocks noGrp="1" noRot="1" noChangeAspect="1" noMove="1" noResize="1" noEditPoints="1" noAdjustHandles="1" noChangeArrowheads="1" noChangeShapeType="1" noCrop="1"/>
              </p:cNvPicPr>
              <p:nvPr/>
            </p:nvPicPr>
            <p:blipFill>
              <a:blip r:embed="rId13"/>
              <a:stretch>
                <a:fillRect/>
              </a:stretch>
            </p:blipFill>
            <p:spPr>
              <a:xfrm>
                <a:off x="2940349" y="4565291"/>
                <a:ext cx="127376" cy="1414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a:extLst>
                  <a:ext uri="{FF2B5EF4-FFF2-40B4-BE49-F238E27FC236}">
                    <a16:creationId xmlns:a16="http://schemas.microsoft.com/office/drawing/2014/main" id="{FC562764-B6BA-4772-B6BE-71D73191AD47}"/>
                  </a:ext>
                </a:extLst>
              </p:cNvPr>
              <p:cNvGraphicFramePr>
                <a:graphicFrameLocks noChangeAspect="1"/>
              </p:cNvGraphicFramePr>
              <p:nvPr>
                <p:extLst>
                  <p:ext uri="{D42A27DB-BD31-4B8C-83A1-F6EECF244321}">
                    <p14:modId xmlns:p14="http://schemas.microsoft.com/office/powerpoint/2010/main" val="4139932130"/>
                  </p:ext>
                </p:extLst>
              </p:nvPr>
            </p:nvGraphicFramePr>
            <p:xfrm>
              <a:off x="2681027" y="4128951"/>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a:extLst>
                  <a:ext uri="{FF2B5EF4-FFF2-40B4-BE49-F238E27FC236}">
                    <a16:creationId xmlns:a16="http://schemas.microsoft.com/office/drawing/2014/main" id="{FC562764-B6BA-4772-B6BE-71D73191AD47}"/>
                  </a:ext>
                </a:extLst>
              </p:cNvPr>
              <p:cNvPicPr>
                <a:picLocks noGrp="1" noRot="1" noChangeAspect="1" noMove="1" noResize="1" noEditPoints="1" noAdjustHandles="1" noChangeArrowheads="1" noChangeShapeType="1" noCrop="1"/>
              </p:cNvPicPr>
              <p:nvPr/>
            </p:nvPicPr>
            <p:blipFill>
              <a:blip r:embed="rId13"/>
              <a:stretch>
                <a:fillRect/>
              </a:stretch>
            </p:blipFill>
            <p:spPr>
              <a:xfrm>
                <a:off x="2681027" y="4128951"/>
                <a:ext cx="127376" cy="1414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Modelo 3D 28">
                <a:extLst>
                  <a:ext uri="{FF2B5EF4-FFF2-40B4-BE49-F238E27FC236}">
                    <a16:creationId xmlns:a16="http://schemas.microsoft.com/office/drawing/2014/main" id="{B9225F68-5C06-4541-AFFB-3A0395FC2FAF}"/>
                  </a:ext>
                </a:extLst>
              </p:cNvPr>
              <p:cNvGraphicFramePr>
                <a:graphicFrameLocks noChangeAspect="1"/>
              </p:cNvGraphicFramePr>
              <p:nvPr>
                <p:extLst>
                  <p:ext uri="{D42A27DB-BD31-4B8C-83A1-F6EECF244321}">
                    <p14:modId xmlns:p14="http://schemas.microsoft.com/office/powerpoint/2010/main" val="527963979"/>
                  </p:ext>
                </p:extLst>
              </p:nvPr>
            </p:nvGraphicFramePr>
            <p:xfrm>
              <a:off x="3089052" y="4132925"/>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Modelo 3D 28">
                <a:extLst>
                  <a:ext uri="{FF2B5EF4-FFF2-40B4-BE49-F238E27FC236}">
                    <a16:creationId xmlns:a16="http://schemas.microsoft.com/office/drawing/2014/main" id="{B9225F68-5C06-4541-AFFB-3A0395FC2FAF}"/>
                  </a:ext>
                </a:extLst>
              </p:cNvPr>
              <p:cNvPicPr>
                <a:picLocks noGrp="1" noRot="1" noChangeAspect="1" noMove="1" noResize="1" noEditPoints="1" noAdjustHandles="1" noChangeArrowheads="1" noChangeShapeType="1" noCrop="1"/>
              </p:cNvPicPr>
              <p:nvPr/>
            </p:nvPicPr>
            <p:blipFill>
              <a:blip r:embed="rId13"/>
              <a:stretch>
                <a:fillRect/>
              </a:stretch>
            </p:blipFill>
            <p:spPr>
              <a:xfrm>
                <a:off x="3089052" y="4132925"/>
                <a:ext cx="127376" cy="141483"/>
              </a:xfrm>
              <a:prstGeom prst="rect">
                <a:avLst/>
              </a:prstGeom>
            </p:spPr>
          </p:pic>
        </mc:Fallback>
      </mc:AlternateContent>
      <p:sp>
        <p:nvSpPr>
          <p:cNvPr id="30" name="Explosão: 8 Pontos 29">
            <a:extLst>
              <a:ext uri="{FF2B5EF4-FFF2-40B4-BE49-F238E27FC236}">
                <a16:creationId xmlns:a16="http://schemas.microsoft.com/office/drawing/2014/main" id="{6A59FFB8-3824-46FE-BB5B-7512741088DF}"/>
              </a:ext>
            </a:extLst>
          </p:cNvPr>
          <p:cNvSpPr/>
          <p:nvPr/>
        </p:nvSpPr>
        <p:spPr>
          <a:xfrm>
            <a:off x="2722488" y="4560375"/>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31" name="Explosão: 8 Pontos 30">
            <a:extLst>
              <a:ext uri="{FF2B5EF4-FFF2-40B4-BE49-F238E27FC236}">
                <a16:creationId xmlns:a16="http://schemas.microsoft.com/office/drawing/2014/main" id="{FDD1D2C7-847C-4667-9956-472C85E8F17D}"/>
              </a:ext>
            </a:extLst>
          </p:cNvPr>
          <p:cNvSpPr/>
          <p:nvPr/>
        </p:nvSpPr>
        <p:spPr>
          <a:xfrm>
            <a:off x="2792937" y="4221525"/>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32" name="Explosão: 8 Pontos 31">
            <a:extLst>
              <a:ext uri="{FF2B5EF4-FFF2-40B4-BE49-F238E27FC236}">
                <a16:creationId xmlns:a16="http://schemas.microsoft.com/office/drawing/2014/main" id="{29943CFC-D231-47FD-9356-E63517B0605E}"/>
              </a:ext>
            </a:extLst>
          </p:cNvPr>
          <p:cNvSpPr/>
          <p:nvPr/>
        </p:nvSpPr>
        <p:spPr>
          <a:xfrm>
            <a:off x="3115342" y="4552046"/>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pic>
        <p:nvPicPr>
          <p:cNvPr id="33" name="Imagem 32">
            <a:extLst>
              <a:ext uri="{FF2B5EF4-FFF2-40B4-BE49-F238E27FC236}">
                <a16:creationId xmlns:a16="http://schemas.microsoft.com/office/drawing/2014/main" id="{A8C859EE-F4FB-4757-80D0-34614CAF8C1B}"/>
              </a:ext>
            </a:extLst>
          </p:cNvPr>
          <p:cNvPicPr>
            <a:picLocks noChangeAspect="1"/>
          </p:cNvPicPr>
          <p:nvPr/>
        </p:nvPicPr>
        <p:blipFill rotWithShape="1">
          <a:blip r:embed="rId11"/>
          <a:srcRect l="52269" t="31530"/>
          <a:stretch/>
        </p:blipFill>
        <p:spPr>
          <a:xfrm>
            <a:off x="3760137" y="3509407"/>
            <a:ext cx="1019078" cy="1380569"/>
          </a:xfrm>
          <a:prstGeom prst="rect">
            <a:avLst/>
          </a:prstGeom>
        </p:spPr>
      </p:pic>
      <p:sp>
        <p:nvSpPr>
          <p:cNvPr id="34" name="Oval 33">
            <a:extLst>
              <a:ext uri="{FF2B5EF4-FFF2-40B4-BE49-F238E27FC236}">
                <a16:creationId xmlns:a16="http://schemas.microsoft.com/office/drawing/2014/main" id="{4B93CD56-9F67-44F5-AFBB-74EA88DD7CEC}"/>
              </a:ext>
            </a:extLst>
          </p:cNvPr>
          <p:cNvSpPr/>
          <p:nvPr/>
        </p:nvSpPr>
        <p:spPr>
          <a:xfrm>
            <a:off x="4013525" y="4417806"/>
            <a:ext cx="260555" cy="9832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PT"/>
          </a:p>
        </p:txBody>
      </p:sp>
      <p:sp>
        <p:nvSpPr>
          <p:cNvPr id="35" name="Oval 34">
            <a:extLst>
              <a:ext uri="{FF2B5EF4-FFF2-40B4-BE49-F238E27FC236}">
                <a16:creationId xmlns:a16="http://schemas.microsoft.com/office/drawing/2014/main" id="{537CF428-1A9E-4657-A4E6-31BB3D201C51}"/>
              </a:ext>
            </a:extLst>
          </p:cNvPr>
          <p:cNvSpPr/>
          <p:nvPr/>
        </p:nvSpPr>
        <p:spPr>
          <a:xfrm>
            <a:off x="4274080" y="4422722"/>
            <a:ext cx="260555" cy="9832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PT"/>
          </a:p>
        </p:txBody>
      </p:sp>
      <mc:AlternateContent xmlns:mc="http://schemas.openxmlformats.org/markup-compatibility/2006">
        <mc:Choice xmlns:am3d="http://schemas.microsoft.com/office/drawing/2017/model3d" Requires="am3d">
          <p:graphicFrame>
            <p:nvGraphicFramePr>
              <p:cNvPr id="36" name="Modelo 3D 35">
                <a:extLst>
                  <a:ext uri="{FF2B5EF4-FFF2-40B4-BE49-F238E27FC236}">
                    <a16:creationId xmlns:a16="http://schemas.microsoft.com/office/drawing/2014/main" id="{B24D94D6-46DA-491E-9384-4F72BAE06E19}"/>
                  </a:ext>
                </a:extLst>
              </p:cNvPr>
              <p:cNvGraphicFramePr>
                <a:graphicFrameLocks noChangeAspect="1"/>
              </p:cNvGraphicFramePr>
              <p:nvPr>
                <p:extLst>
                  <p:ext uri="{D42A27DB-BD31-4B8C-83A1-F6EECF244321}">
                    <p14:modId xmlns:p14="http://schemas.microsoft.com/office/powerpoint/2010/main" val="3604035966"/>
                  </p:ext>
                </p:extLst>
              </p:nvPr>
            </p:nvGraphicFramePr>
            <p:xfrm>
              <a:off x="4420339" y="4199692"/>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Modelo 3D 35">
                <a:extLst>
                  <a:ext uri="{FF2B5EF4-FFF2-40B4-BE49-F238E27FC236}">
                    <a16:creationId xmlns:a16="http://schemas.microsoft.com/office/drawing/2014/main" id="{B24D94D6-46DA-491E-9384-4F72BAE06E19}"/>
                  </a:ext>
                </a:extLst>
              </p:cNvPr>
              <p:cNvPicPr>
                <a:picLocks noGrp="1" noRot="1" noChangeAspect="1" noMove="1" noResize="1" noEditPoints="1" noAdjustHandles="1" noChangeArrowheads="1" noChangeShapeType="1" noCrop="1"/>
              </p:cNvPicPr>
              <p:nvPr/>
            </p:nvPicPr>
            <p:blipFill>
              <a:blip r:embed="rId13"/>
              <a:stretch>
                <a:fillRect/>
              </a:stretch>
            </p:blipFill>
            <p:spPr>
              <a:xfrm>
                <a:off x="4420339" y="4199692"/>
                <a:ext cx="127376" cy="1414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Modelo 3D 36">
                <a:extLst>
                  <a:ext uri="{FF2B5EF4-FFF2-40B4-BE49-F238E27FC236}">
                    <a16:creationId xmlns:a16="http://schemas.microsoft.com/office/drawing/2014/main" id="{70FDAFE1-CB2E-4FA6-998A-ECEDD3271109}"/>
                  </a:ext>
                </a:extLst>
              </p:cNvPr>
              <p:cNvGraphicFramePr>
                <a:graphicFrameLocks noChangeAspect="1"/>
              </p:cNvGraphicFramePr>
              <p:nvPr>
                <p:extLst>
                  <p:ext uri="{D42A27DB-BD31-4B8C-83A1-F6EECF244321}">
                    <p14:modId xmlns:p14="http://schemas.microsoft.com/office/powerpoint/2010/main" val="4184038540"/>
                  </p:ext>
                </p:extLst>
              </p:nvPr>
            </p:nvGraphicFramePr>
            <p:xfrm>
              <a:off x="3986473" y="4176085"/>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Modelo 3D 36">
                <a:extLst>
                  <a:ext uri="{FF2B5EF4-FFF2-40B4-BE49-F238E27FC236}">
                    <a16:creationId xmlns:a16="http://schemas.microsoft.com/office/drawing/2014/main" id="{70FDAFE1-CB2E-4FA6-998A-ECEDD3271109}"/>
                  </a:ext>
                </a:extLst>
              </p:cNvPr>
              <p:cNvPicPr>
                <a:picLocks noGrp="1" noRot="1" noChangeAspect="1" noMove="1" noResize="1" noEditPoints="1" noAdjustHandles="1" noChangeArrowheads="1" noChangeShapeType="1" noCrop="1"/>
              </p:cNvPicPr>
              <p:nvPr/>
            </p:nvPicPr>
            <p:blipFill>
              <a:blip r:embed="rId13"/>
              <a:stretch>
                <a:fillRect/>
              </a:stretch>
            </p:blipFill>
            <p:spPr>
              <a:xfrm>
                <a:off x="3986473" y="4176085"/>
                <a:ext cx="127376" cy="1414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Modelo 3D 37">
                <a:extLst>
                  <a:ext uri="{FF2B5EF4-FFF2-40B4-BE49-F238E27FC236}">
                    <a16:creationId xmlns:a16="http://schemas.microsoft.com/office/drawing/2014/main" id="{792160B4-BD63-469E-A563-F6682DC6DDEF}"/>
                  </a:ext>
                </a:extLst>
              </p:cNvPr>
              <p:cNvGraphicFramePr>
                <a:graphicFrameLocks noChangeAspect="1"/>
              </p:cNvGraphicFramePr>
              <p:nvPr>
                <p:extLst>
                  <p:ext uri="{D42A27DB-BD31-4B8C-83A1-F6EECF244321}">
                    <p14:modId xmlns:p14="http://schemas.microsoft.com/office/powerpoint/2010/main" val="2388430999"/>
                  </p:ext>
                </p:extLst>
              </p:nvPr>
            </p:nvGraphicFramePr>
            <p:xfrm>
              <a:off x="4390786" y="4560374"/>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Modelo 3D 37">
                <a:extLst>
                  <a:ext uri="{FF2B5EF4-FFF2-40B4-BE49-F238E27FC236}">
                    <a16:creationId xmlns:a16="http://schemas.microsoft.com/office/drawing/2014/main" id="{792160B4-BD63-469E-A563-F6682DC6DDEF}"/>
                  </a:ext>
                </a:extLst>
              </p:cNvPr>
              <p:cNvPicPr>
                <a:picLocks noGrp="1" noRot="1" noChangeAspect="1" noMove="1" noResize="1" noEditPoints="1" noAdjustHandles="1" noChangeArrowheads="1" noChangeShapeType="1" noCrop="1"/>
              </p:cNvPicPr>
              <p:nvPr/>
            </p:nvPicPr>
            <p:blipFill>
              <a:blip r:embed="rId13"/>
              <a:stretch>
                <a:fillRect/>
              </a:stretch>
            </p:blipFill>
            <p:spPr>
              <a:xfrm>
                <a:off x="4390786" y="4560374"/>
                <a:ext cx="127376" cy="141483"/>
              </a:xfrm>
              <a:prstGeom prst="rect">
                <a:avLst/>
              </a:prstGeom>
            </p:spPr>
          </p:pic>
        </mc:Fallback>
      </mc:AlternateContent>
      <p:sp>
        <p:nvSpPr>
          <p:cNvPr id="39" name="Explosão: 8 Pontos 38">
            <a:extLst>
              <a:ext uri="{FF2B5EF4-FFF2-40B4-BE49-F238E27FC236}">
                <a16:creationId xmlns:a16="http://schemas.microsoft.com/office/drawing/2014/main" id="{B9FF2BDA-042A-483C-9872-80E7FE35865B}"/>
              </a:ext>
            </a:extLst>
          </p:cNvPr>
          <p:cNvSpPr/>
          <p:nvPr/>
        </p:nvSpPr>
        <p:spPr>
          <a:xfrm>
            <a:off x="4125870" y="4576798"/>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40" name="Explosão: 8 Pontos 39">
            <a:extLst>
              <a:ext uri="{FF2B5EF4-FFF2-40B4-BE49-F238E27FC236}">
                <a16:creationId xmlns:a16="http://schemas.microsoft.com/office/drawing/2014/main" id="{E9311F30-51BC-4736-834A-2FCC660441EE}"/>
              </a:ext>
            </a:extLst>
          </p:cNvPr>
          <p:cNvSpPr/>
          <p:nvPr/>
        </p:nvSpPr>
        <p:spPr>
          <a:xfrm>
            <a:off x="4316089" y="4040366"/>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41" name="Explosão: 8 Pontos 40">
            <a:extLst>
              <a:ext uri="{FF2B5EF4-FFF2-40B4-BE49-F238E27FC236}">
                <a16:creationId xmlns:a16="http://schemas.microsoft.com/office/drawing/2014/main" id="{013F6E1B-ECD8-4E55-9CA5-D32D22B50AB7}"/>
              </a:ext>
            </a:extLst>
          </p:cNvPr>
          <p:cNvSpPr/>
          <p:nvPr/>
        </p:nvSpPr>
        <p:spPr>
          <a:xfrm>
            <a:off x="3860231" y="4280398"/>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pic>
        <p:nvPicPr>
          <p:cNvPr id="42" name="Imagem 41">
            <a:extLst>
              <a:ext uri="{FF2B5EF4-FFF2-40B4-BE49-F238E27FC236}">
                <a16:creationId xmlns:a16="http://schemas.microsoft.com/office/drawing/2014/main" id="{41661ECD-C86E-44F2-B4EE-0F61D708A746}"/>
              </a:ext>
            </a:extLst>
          </p:cNvPr>
          <p:cNvPicPr>
            <a:picLocks noChangeAspect="1"/>
          </p:cNvPicPr>
          <p:nvPr/>
        </p:nvPicPr>
        <p:blipFill rotWithShape="1">
          <a:blip r:embed="rId11"/>
          <a:srcRect l="52269" t="31530"/>
          <a:stretch/>
        </p:blipFill>
        <p:spPr>
          <a:xfrm>
            <a:off x="5225087" y="3526819"/>
            <a:ext cx="1019078" cy="1380569"/>
          </a:xfrm>
          <a:prstGeom prst="rect">
            <a:avLst/>
          </a:prstGeom>
        </p:spPr>
      </p:pic>
      <p:sp>
        <p:nvSpPr>
          <p:cNvPr id="43" name="Oval 42">
            <a:extLst>
              <a:ext uri="{FF2B5EF4-FFF2-40B4-BE49-F238E27FC236}">
                <a16:creationId xmlns:a16="http://schemas.microsoft.com/office/drawing/2014/main" id="{CCEE0BF0-0A03-4289-8741-B7B58DC5C96F}"/>
              </a:ext>
            </a:extLst>
          </p:cNvPr>
          <p:cNvSpPr/>
          <p:nvPr/>
        </p:nvSpPr>
        <p:spPr>
          <a:xfrm>
            <a:off x="5478298" y="4462052"/>
            <a:ext cx="260555" cy="9832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PT"/>
          </a:p>
        </p:txBody>
      </p:sp>
      <p:sp>
        <p:nvSpPr>
          <p:cNvPr id="44" name="Oval 43">
            <a:extLst>
              <a:ext uri="{FF2B5EF4-FFF2-40B4-BE49-F238E27FC236}">
                <a16:creationId xmlns:a16="http://schemas.microsoft.com/office/drawing/2014/main" id="{EA0A3E6C-49CB-40B2-8A60-6FCB7C52A654}"/>
              </a:ext>
            </a:extLst>
          </p:cNvPr>
          <p:cNvSpPr/>
          <p:nvPr/>
        </p:nvSpPr>
        <p:spPr>
          <a:xfrm>
            <a:off x="5738853" y="4466968"/>
            <a:ext cx="260555" cy="98323"/>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pt-PT"/>
          </a:p>
        </p:txBody>
      </p:sp>
      <mc:AlternateContent xmlns:mc="http://schemas.openxmlformats.org/markup-compatibility/2006">
        <mc:Choice xmlns:am3d="http://schemas.microsoft.com/office/drawing/2017/model3d" Requires="am3d">
          <p:graphicFrame>
            <p:nvGraphicFramePr>
              <p:cNvPr id="45" name="Modelo 3D 44">
                <a:extLst>
                  <a:ext uri="{FF2B5EF4-FFF2-40B4-BE49-F238E27FC236}">
                    <a16:creationId xmlns:a16="http://schemas.microsoft.com/office/drawing/2014/main" id="{1A2E63BC-1F45-4CFB-AEE7-21C26D8F0D93}"/>
                  </a:ext>
                </a:extLst>
              </p:cNvPr>
              <p:cNvGraphicFramePr>
                <a:graphicFrameLocks noChangeAspect="1"/>
              </p:cNvGraphicFramePr>
              <p:nvPr>
                <p:extLst>
                  <p:ext uri="{D42A27DB-BD31-4B8C-83A1-F6EECF244321}">
                    <p14:modId xmlns:p14="http://schemas.microsoft.com/office/powerpoint/2010/main" val="1266315680"/>
                  </p:ext>
                </p:extLst>
              </p:nvPr>
            </p:nvGraphicFramePr>
            <p:xfrm>
              <a:off x="5848823" y="4194918"/>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Modelo 3D 44">
                <a:extLst>
                  <a:ext uri="{FF2B5EF4-FFF2-40B4-BE49-F238E27FC236}">
                    <a16:creationId xmlns:a16="http://schemas.microsoft.com/office/drawing/2014/main" id="{1A2E63BC-1F45-4CFB-AEE7-21C26D8F0D93}"/>
                  </a:ext>
                </a:extLst>
              </p:cNvPr>
              <p:cNvPicPr>
                <a:picLocks noGrp="1" noRot="1" noChangeAspect="1" noMove="1" noResize="1" noEditPoints="1" noAdjustHandles="1" noChangeArrowheads="1" noChangeShapeType="1" noCrop="1"/>
              </p:cNvPicPr>
              <p:nvPr/>
            </p:nvPicPr>
            <p:blipFill>
              <a:blip r:embed="rId13"/>
              <a:stretch>
                <a:fillRect/>
              </a:stretch>
            </p:blipFill>
            <p:spPr>
              <a:xfrm>
                <a:off x="5848823" y="4194918"/>
                <a:ext cx="127376" cy="1414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6" name="Modelo 3D 45">
                <a:extLst>
                  <a:ext uri="{FF2B5EF4-FFF2-40B4-BE49-F238E27FC236}">
                    <a16:creationId xmlns:a16="http://schemas.microsoft.com/office/drawing/2014/main" id="{4B7F3440-DA5D-4FBB-B8C5-D2963431F4BC}"/>
                  </a:ext>
                </a:extLst>
              </p:cNvPr>
              <p:cNvGraphicFramePr>
                <a:graphicFrameLocks noChangeAspect="1"/>
              </p:cNvGraphicFramePr>
              <p:nvPr>
                <p:extLst>
                  <p:ext uri="{D42A27DB-BD31-4B8C-83A1-F6EECF244321}">
                    <p14:modId xmlns:p14="http://schemas.microsoft.com/office/powerpoint/2010/main" val="3756728860"/>
                  </p:ext>
                </p:extLst>
              </p:nvPr>
            </p:nvGraphicFramePr>
            <p:xfrm>
              <a:off x="5457887" y="4094426"/>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6" name="Modelo 3D 45">
                <a:extLst>
                  <a:ext uri="{FF2B5EF4-FFF2-40B4-BE49-F238E27FC236}">
                    <a16:creationId xmlns:a16="http://schemas.microsoft.com/office/drawing/2014/main" id="{4B7F3440-DA5D-4FBB-B8C5-D2963431F4BC}"/>
                  </a:ext>
                </a:extLst>
              </p:cNvPr>
              <p:cNvPicPr>
                <a:picLocks noGrp="1" noRot="1" noChangeAspect="1" noMove="1" noResize="1" noEditPoints="1" noAdjustHandles="1" noChangeArrowheads="1" noChangeShapeType="1" noCrop="1"/>
              </p:cNvPicPr>
              <p:nvPr/>
            </p:nvPicPr>
            <p:blipFill>
              <a:blip r:embed="rId13"/>
              <a:stretch>
                <a:fillRect/>
              </a:stretch>
            </p:blipFill>
            <p:spPr>
              <a:xfrm>
                <a:off x="5457887" y="4094426"/>
                <a:ext cx="127376" cy="14148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7" name="Modelo 3D 46">
                <a:extLst>
                  <a:ext uri="{FF2B5EF4-FFF2-40B4-BE49-F238E27FC236}">
                    <a16:creationId xmlns:a16="http://schemas.microsoft.com/office/drawing/2014/main" id="{17C0BB43-BA4B-4E3D-88C3-FE00B068921A}"/>
                  </a:ext>
                </a:extLst>
              </p:cNvPr>
              <p:cNvGraphicFramePr>
                <a:graphicFrameLocks noChangeAspect="1"/>
              </p:cNvGraphicFramePr>
              <p:nvPr>
                <p:extLst>
                  <p:ext uri="{D42A27DB-BD31-4B8C-83A1-F6EECF244321}">
                    <p14:modId xmlns:p14="http://schemas.microsoft.com/office/powerpoint/2010/main" val="629641832"/>
                  </p:ext>
                </p:extLst>
              </p:nvPr>
            </p:nvGraphicFramePr>
            <p:xfrm>
              <a:off x="5670938" y="4560375"/>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7" name="Modelo 3D 46">
                <a:extLst>
                  <a:ext uri="{FF2B5EF4-FFF2-40B4-BE49-F238E27FC236}">
                    <a16:creationId xmlns:a16="http://schemas.microsoft.com/office/drawing/2014/main" id="{17C0BB43-BA4B-4E3D-88C3-FE00B068921A}"/>
                  </a:ext>
                </a:extLst>
              </p:cNvPr>
              <p:cNvPicPr>
                <a:picLocks noGrp="1" noRot="1" noChangeAspect="1" noMove="1" noResize="1" noEditPoints="1" noAdjustHandles="1" noChangeArrowheads="1" noChangeShapeType="1" noCrop="1"/>
              </p:cNvPicPr>
              <p:nvPr/>
            </p:nvPicPr>
            <p:blipFill>
              <a:blip r:embed="rId13"/>
              <a:stretch>
                <a:fillRect/>
              </a:stretch>
            </p:blipFill>
            <p:spPr>
              <a:xfrm>
                <a:off x="5670938" y="4560375"/>
                <a:ext cx="127376" cy="141483"/>
              </a:xfrm>
              <a:prstGeom prst="rect">
                <a:avLst/>
              </a:prstGeom>
            </p:spPr>
          </p:pic>
        </mc:Fallback>
      </mc:AlternateContent>
      <p:sp>
        <p:nvSpPr>
          <p:cNvPr id="48" name="Explosão: 8 Pontos 47">
            <a:extLst>
              <a:ext uri="{FF2B5EF4-FFF2-40B4-BE49-F238E27FC236}">
                <a16:creationId xmlns:a16="http://schemas.microsoft.com/office/drawing/2014/main" id="{89A243FF-2E3C-4076-B85C-F4D6C9B4CA66}"/>
              </a:ext>
            </a:extLst>
          </p:cNvPr>
          <p:cNvSpPr/>
          <p:nvPr/>
        </p:nvSpPr>
        <p:spPr>
          <a:xfrm>
            <a:off x="5428792" y="4597430"/>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49" name="Explosão: 8 Pontos 48">
            <a:extLst>
              <a:ext uri="{FF2B5EF4-FFF2-40B4-BE49-F238E27FC236}">
                <a16:creationId xmlns:a16="http://schemas.microsoft.com/office/drawing/2014/main" id="{86A0F73B-0212-4694-9A06-FBEC24CBE0F7}"/>
              </a:ext>
            </a:extLst>
          </p:cNvPr>
          <p:cNvSpPr/>
          <p:nvPr/>
        </p:nvSpPr>
        <p:spPr>
          <a:xfrm>
            <a:off x="5361666" y="4278361"/>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50" name="Explosão: 8 Pontos 49">
            <a:extLst>
              <a:ext uri="{FF2B5EF4-FFF2-40B4-BE49-F238E27FC236}">
                <a16:creationId xmlns:a16="http://schemas.microsoft.com/office/drawing/2014/main" id="{0C7518A7-F031-4601-BC2A-76821391A06A}"/>
              </a:ext>
            </a:extLst>
          </p:cNvPr>
          <p:cNvSpPr/>
          <p:nvPr/>
        </p:nvSpPr>
        <p:spPr>
          <a:xfrm>
            <a:off x="5889667" y="4570207"/>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cxnSp>
        <p:nvCxnSpPr>
          <p:cNvPr id="51" name="Conexão reta 50">
            <a:extLst>
              <a:ext uri="{FF2B5EF4-FFF2-40B4-BE49-F238E27FC236}">
                <a16:creationId xmlns:a16="http://schemas.microsoft.com/office/drawing/2014/main" id="{887D213E-E2E8-47D9-BEDB-26671C38ADC2}"/>
              </a:ext>
            </a:extLst>
          </p:cNvPr>
          <p:cNvCxnSpPr/>
          <p:nvPr/>
        </p:nvCxnSpPr>
        <p:spPr>
          <a:xfrm>
            <a:off x="2971307" y="1650268"/>
            <a:ext cx="0" cy="2821616"/>
          </a:xfrm>
          <a:prstGeom prst="line">
            <a:avLst/>
          </a:prstGeom>
        </p:spPr>
        <p:style>
          <a:lnRef idx="3">
            <a:schemeClr val="dk1"/>
          </a:lnRef>
          <a:fillRef idx="0">
            <a:schemeClr val="dk1"/>
          </a:fillRef>
          <a:effectRef idx="2">
            <a:schemeClr val="dk1"/>
          </a:effectRef>
          <a:fontRef idx="minor">
            <a:schemeClr val="tx1"/>
          </a:fontRef>
        </p:style>
      </p:cxnSp>
      <p:cxnSp>
        <p:nvCxnSpPr>
          <p:cNvPr id="52" name="Conexão reta 51">
            <a:extLst>
              <a:ext uri="{FF2B5EF4-FFF2-40B4-BE49-F238E27FC236}">
                <a16:creationId xmlns:a16="http://schemas.microsoft.com/office/drawing/2014/main" id="{B4D269F6-74C9-4DF4-8D1E-91762D8095BE}"/>
              </a:ext>
            </a:extLst>
          </p:cNvPr>
          <p:cNvCxnSpPr/>
          <p:nvPr/>
        </p:nvCxnSpPr>
        <p:spPr>
          <a:xfrm>
            <a:off x="4274080" y="1640436"/>
            <a:ext cx="0" cy="2821616"/>
          </a:xfrm>
          <a:prstGeom prst="line">
            <a:avLst/>
          </a:prstGeom>
        </p:spPr>
        <p:style>
          <a:lnRef idx="3">
            <a:schemeClr val="dk1"/>
          </a:lnRef>
          <a:fillRef idx="0">
            <a:schemeClr val="dk1"/>
          </a:fillRef>
          <a:effectRef idx="2">
            <a:schemeClr val="dk1"/>
          </a:effectRef>
          <a:fontRef idx="minor">
            <a:schemeClr val="tx1"/>
          </a:fontRef>
        </p:style>
      </p:cxnSp>
      <p:cxnSp>
        <p:nvCxnSpPr>
          <p:cNvPr id="53" name="Conexão reta 52">
            <a:extLst>
              <a:ext uri="{FF2B5EF4-FFF2-40B4-BE49-F238E27FC236}">
                <a16:creationId xmlns:a16="http://schemas.microsoft.com/office/drawing/2014/main" id="{2E22A922-774D-4604-BBE2-0E2D37F9DF52}"/>
              </a:ext>
            </a:extLst>
          </p:cNvPr>
          <p:cNvCxnSpPr/>
          <p:nvPr/>
        </p:nvCxnSpPr>
        <p:spPr>
          <a:xfrm>
            <a:off x="5738853" y="1699430"/>
            <a:ext cx="0" cy="2821616"/>
          </a:xfrm>
          <a:prstGeom prst="line">
            <a:avLst/>
          </a:prstGeom>
        </p:spPr>
        <p:style>
          <a:lnRef idx="3">
            <a:schemeClr val="dk1"/>
          </a:lnRef>
          <a:fillRef idx="0">
            <a:schemeClr val="dk1"/>
          </a:fillRef>
          <a:effectRef idx="2">
            <a:schemeClr val="dk1"/>
          </a:effectRef>
          <a:fontRef idx="minor">
            <a:schemeClr val="tx1"/>
          </a:fontRef>
        </p:style>
      </p:cxnSp>
      <p:sp>
        <p:nvSpPr>
          <p:cNvPr id="54" name="Chaveta à direita 53">
            <a:extLst>
              <a:ext uri="{FF2B5EF4-FFF2-40B4-BE49-F238E27FC236}">
                <a16:creationId xmlns:a16="http://schemas.microsoft.com/office/drawing/2014/main" id="{4BD5772C-341E-425A-84A4-360D9EA23D78}"/>
              </a:ext>
            </a:extLst>
          </p:cNvPr>
          <p:cNvSpPr/>
          <p:nvPr/>
        </p:nvSpPr>
        <p:spPr>
          <a:xfrm>
            <a:off x="6638503" y="2236158"/>
            <a:ext cx="468523" cy="2702271"/>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pt-PT"/>
          </a:p>
        </p:txBody>
      </p:sp>
      <mc:AlternateContent xmlns:mc="http://schemas.openxmlformats.org/markup-compatibility/2006">
        <mc:Choice xmlns:am3d="http://schemas.microsoft.com/office/drawing/2017/model3d" Requires="am3d">
          <p:graphicFrame>
            <p:nvGraphicFramePr>
              <p:cNvPr id="55" name="Modelo 3D 54">
                <a:extLst>
                  <a:ext uri="{FF2B5EF4-FFF2-40B4-BE49-F238E27FC236}">
                    <a16:creationId xmlns:a16="http://schemas.microsoft.com/office/drawing/2014/main" id="{7CA5DA6B-8F7E-4C49-92E6-82261F97A612}"/>
                  </a:ext>
                </a:extLst>
              </p:cNvPr>
              <p:cNvGraphicFramePr>
                <a:graphicFrameLocks noChangeAspect="1"/>
              </p:cNvGraphicFramePr>
              <p:nvPr>
                <p:extLst>
                  <p:ext uri="{D42A27DB-BD31-4B8C-83A1-F6EECF244321}">
                    <p14:modId xmlns:p14="http://schemas.microsoft.com/office/powerpoint/2010/main" val="3331365500"/>
                  </p:ext>
                </p:extLst>
              </p:nvPr>
            </p:nvGraphicFramePr>
            <p:xfrm>
              <a:off x="216035" y="5463177"/>
              <a:ext cx="127376" cy="141483"/>
            </p:xfrm>
            <a:graphic>
              <a:graphicData uri="http://schemas.microsoft.com/office/drawing/2017/model3d">
                <am3d:model3d r:embed="rId12">
                  <am3d:spPr>
                    <a:xfrm>
                      <a:off x="0" y="0"/>
                      <a:ext cx="127376" cy="141483"/>
                    </a:xfrm>
                    <a:prstGeom prst="rect">
                      <a:avLst/>
                    </a:prstGeom>
                  </am3d:spPr>
                  <am3d:camera>
                    <am3d:pos x="0" y="0" z="76176049"/>
                    <am3d:up dx="0" dy="36000000" dz="0"/>
                    <am3d:lookAt x="0" y="0" z="0"/>
                    <am3d:perspective fov="2700000"/>
                  </am3d:camera>
                  <am3d:trans>
                    <am3d:meterPerModelUnit n="34147332" d="1000000"/>
                    <am3d:preTrans dx="52214176" dy="230972047" dz="-245877611"/>
                    <am3d:scale>
                      <am3d:sx n="1000000" d="1000000"/>
                      <am3d:sy n="1000000" d="1000000"/>
                      <am3d:sz n="1000000" d="1000000"/>
                    </am3d:scale>
                    <am3d:rot/>
                    <am3d:postTrans dx="0" dy="0" dz="0"/>
                  </am3d:trans>
                  <am3d:raster rName="Office3DRenderer" rVer="16.0.8326">
                    <am3d:blip r:embed="rId13"/>
                  </am3d:raster>
                  <am3d:objViewport viewportSz="2360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5" name="Modelo 3D 54">
                <a:extLst>
                  <a:ext uri="{FF2B5EF4-FFF2-40B4-BE49-F238E27FC236}">
                    <a16:creationId xmlns:a16="http://schemas.microsoft.com/office/drawing/2014/main" id="{7CA5DA6B-8F7E-4C49-92E6-82261F97A612}"/>
                  </a:ext>
                </a:extLst>
              </p:cNvPr>
              <p:cNvPicPr>
                <a:picLocks noGrp="1" noRot="1" noChangeAspect="1" noMove="1" noResize="1" noEditPoints="1" noAdjustHandles="1" noChangeArrowheads="1" noChangeShapeType="1" noCrop="1"/>
              </p:cNvPicPr>
              <p:nvPr/>
            </p:nvPicPr>
            <p:blipFill>
              <a:blip r:embed="rId13"/>
              <a:stretch>
                <a:fillRect/>
              </a:stretch>
            </p:blipFill>
            <p:spPr>
              <a:xfrm>
                <a:off x="216035" y="5463177"/>
                <a:ext cx="127376" cy="141483"/>
              </a:xfrm>
              <a:prstGeom prst="rect">
                <a:avLst/>
              </a:prstGeom>
            </p:spPr>
          </p:pic>
        </mc:Fallback>
      </mc:AlternateContent>
      <p:sp>
        <p:nvSpPr>
          <p:cNvPr id="56" name="Explosão: 8 Pontos 55">
            <a:extLst>
              <a:ext uri="{FF2B5EF4-FFF2-40B4-BE49-F238E27FC236}">
                <a16:creationId xmlns:a16="http://schemas.microsoft.com/office/drawing/2014/main" id="{6AD07F21-DD05-4F07-A75A-50E7F07B55DF}"/>
              </a:ext>
            </a:extLst>
          </p:cNvPr>
          <p:cNvSpPr/>
          <p:nvPr/>
        </p:nvSpPr>
        <p:spPr>
          <a:xfrm>
            <a:off x="204751" y="5698510"/>
            <a:ext cx="171830" cy="176738"/>
          </a:xfrm>
          <a:prstGeom prst="irregularSeal1">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57" name="CaixaDeTexto 56">
            <a:extLst>
              <a:ext uri="{FF2B5EF4-FFF2-40B4-BE49-F238E27FC236}">
                <a16:creationId xmlns:a16="http://schemas.microsoft.com/office/drawing/2014/main" id="{1C2A31B1-71C2-4086-A487-6FF8E5857B6E}"/>
              </a:ext>
            </a:extLst>
          </p:cNvPr>
          <p:cNvSpPr txBox="1"/>
          <p:nvPr/>
        </p:nvSpPr>
        <p:spPr>
          <a:xfrm>
            <a:off x="382146" y="5354486"/>
            <a:ext cx="2248308" cy="307777"/>
          </a:xfrm>
          <a:prstGeom prst="rect">
            <a:avLst/>
          </a:prstGeom>
          <a:noFill/>
        </p:spPr>
        <p:txBody>
          <a:bodyPr wrap="none" rtlCol="0">
            <a:spAutoFit/>
          </a:bodyPr>
          <a:lstStyle/>
          <a:p>
            <a:r>
              <a:rPr lang="en-US" sz="1400" dirty="0"/>
              <a:t>Colloid with negative charge</a:t>
            </a:r>
          </a:p>
        </p:txBody>
      </p:sp>
      <p:sp>
        <p:nvSpPr>
          <p:cNvPr id="58" name="CaixaDeTexto 57">
            <a:extLst>
              <a:ext uri="{FF2B5EF4-FFF2-40B4-BE49-F238E27FC236}">
                <a16:creationId xmlns:a16="http://schemas.microsoft.com/office/drawing/2014/main" id="{BB8BDAD5-BAC6-4D3D-898F-02817D1CF9AA}"/>
              </a:ext>
            </a:extLst>
          </p:cNvPr>
          <p:cNvSpPr txBox="1"/>
          <p:nvPr/>
        </p:nvSpPr>
        <p:spPr>
          <a:xfrm>
            <a:off x="395019" y="5645005"/>
            <a:ext cx="994118" cy="307777"/>
          </a:xfrm>
          <a:prstGeom prst="rect">
            <a:avLst/>
          </a:prstGeom>
          <a:noFill/>
        </p:spPr>
        <p:txBody>
          <a:bodyPr wrap="none" rtlCol="0">
            <a:spAutoFit/>
          </a:bodyPr>
          <a:lstStyle/>
          <a:p>
            <a:r>
              <a:rPr lang="en-US" sz="1400" dirty="0"/>
              <a:t>Coagulants</a:t>
            </a:r>
          </a:p>
        </p:txBody>
      </p:sp>
      <p:sp>
        <p:nvSpPr>
          <p:cNvPr id="59" name="CaixaDeTexto 58">
            <a:extLst>
              <a:ext uri="{FF2B5EF4-FFF2-40B4-BE49-F238E27FC236}">
                <a16:creationId xmlns:a16="http://schemas.microsoft.com/office/drawing/2014/main" id="{C79C15D1-EAD3-4B52-926B-AD8FAD403561}"/>
              </a:ext>
            </a:extLst>
          </p:cNvPr>
          <p:cNvSpPr txBox="1"/>
          <p:nvPr/>
        </p:nvSpPr>
        <p:spPr>
          <a:xfrm>
            <a:off x="89584" y="1561365"/>
            <a:ext cx="877420" cy="307777"/>
          </a:xfrm>
          <a:prstGeom prst="rect">
            <a:avLst/>
          </a:prstGeom>
          <a:noFill/>
        </p:spPr>
        <p:txBody>
          <a:bodyPr wrap="none" rtlCol="0">
            <a:spAutoFit/>
          </a:bodyPr>
          <a:lstStyle/>
          <a:p>
            <a:r>
              <a:rPr lang="en-US" sz="1400"/>
              <a:t>Controler</a:t>
            </a:r>
          </a:p>
        </p:txBody>
      </p:sp>
      <p:cxnSp>
        <p:nvCxnSpPr>
          <p:cNvPr id="60" name="Conexão reta unidirecional 59">
            <a:extLst>
              <a:ext uri="{FF2B5EF4-FFF2-40B4-BE49-F238E27FC236}">
                <a16:creationId xmlns:a16="http://schemas.microsoft.com/office/drawing/2014/main" id="{F6656C9D-C7A5-46BF-9F88-7AEBFF15DBEF}"/>
              </a:ext>
            </a:extLst>
          </p:cNvPr>
          <p:cNvCxnSpPr>
            <a:stCxn id="59" idx="2"/>
            <a:endCxn id="9" idx="0"/>
          </p:cNvCxnSpPr>
          <p:nvPr/>
        </p:nvCxnSpPr>
        <p:spPr>
          <a:xfrm>
            <a:off x="528294" y="1869142"/>
            <a:ext cx="378239" cy="533053"/>
          </a:xfrm>
          <a:prstGeom prst="straightConnector1">
            <a:avLst/>
          </a:prstGeom>
          <a:ln>
            <a:prstDash val="sysDot"/>
            <a:tailEnd type="triangle"/>
          </a:ln>
        </p:spPr>
        <p:style>
          <a:lnRef idx="3">
            <a:schemeClr val="dk1"/>
          </a:lnRef>
          <a:fillRef idx="0">
            <a:schemeClr val="dk1"/>
          </a:fillRef>
          <a:effectRef idx="2">
            <a:schemeClr val="dk1"/>
          </a:effectRef>
          <a:fontRef idx="minor">
            <a:schemeClr val="tx1"/>
          </a:fontRef>
        </p:style>
      </p:cxnSp>
      <p:sp>
        <p:nvSpPr>
          <p:cNvPr id="61" name="CaixaDeTexto 60">
            <a:extLst>
              <a:ext uri="{FF2B5EF4-FFF2-40B4-BE49-F238E27FC236}">
                <a16:creationId xmlns:a16="http://schemas.microsoft.com/office/drawing/2014/main" id="{C62E2C2D-626A-4969-AC91-4753458DE1B8}"/>
              </a:ext>
            </a:extLst>
          </p:cNvPr>
          <p:cNvSpPr txBox="1"/>
          <p:nvPr/>
        </p:nvSpPr>
        <p:spPr>
          <a:xfrm>
            <a:off x="6204422" y="1737956"/>
            <a:ext cx="1293175" cy="307777"/>
          </a:xfrm>
          <a:prstGeom prst="rect">
            <a:avLst/>
          </a:prstGeom>
          <a:noFill/>
        </p:spPr>
        <p:txBody>
          <a:bodyPr wrap="none" rtlCol="0">
            <a:spAutoFit/>
          </a:bodyPr>
          <a:lstStyle/>
          <a:p>
            <a:r>
              <a:rPr lang="en-US" sz="1400" dirty="0"/>
              <a:t>Agitator blades</a:t>
            </a:r>
          </a:p>
        </p:txBody>
      </p:sp>
      <p:cxnSp>
        <p:nvCxnSpPr>
          <p:cNvPr id="62" name="Conexão reta unidirecional 61">
            <a:extLst>
              <a:ext uri="{FF2B5EF4-FFF2-40B4-BE49-F238E27FC236}">
                <a16:creationId xmlns:a16="http://schemas.microsoft.com/office/drawing/2014/main" id="{4E7BECC1-C72F-4C75-86B7-DA72EC68EAB9}"/>
              </a:ext>
            </a:extLst>
          </p:cNvPr>
          <p:cNvCxnSpPr/>
          <p:nvPr/>
        </p:nvCxnSpPr>
        <p:spPr>
          <a:xfrm flipH="1">
            <a:off x="1535683" y="1919571"/>
            <a:ext cx="4620782" cy="1249969"/>
          </a:xfrm>
          <a:prstGeom prst="straightConnector1">
            <a:avLst/>
          </a:prstGeom>
          <a:ln>
            <a:prstDash val="sysDot"/>
            <a:tailEnd type="triangle"/>
          </a:ln>
        </p:spPr>
        <p:style>
          <a:lnRef idx="1">
            <a:schemeClr val="dk1"/>
          </a:lnRef>
          <a:fillRef idx="0">
            <a:schemeClr val="dk1"/>
          </a:fillRef>
          <a:effectRef idx="0">
            <a:schemeClr val="dk1"/>
          </a:effectRef>
          <a:fontRef idx="minor">
            <a:schemeClr val="tx1"/>
          </a:fontRef>
        </p:style>
      </p:cxnSp>
      <p:cxnSp>
        <p:nvCxnSpPr>
          <p:cNvPr id="63" name="Conexão reta unidirecional 62">
            <a:extLst>
              <a:ext uri="{FF2B5EF4-FFF2-40B4-BE49-F238E27FC236}">
                <a16:creationId xmlns:a16="http://schemas.microsoft.com/office/drawing/2014/main" id="{8B20323D-64F0-4D58-9730-7D116D1F0B53}"/>
              </a:ext>
            </a:extLst>
          </p:cNvPr>
          <p:cNvCxnSpPr/>
          <p:nvPr/>
        </p:nvCxnSpPr>
        <p:spPr>
          <a:xfrm flipH="1">
            <a:off x="3000309" y="1919571"/>
            <a:ext cx="3204113" cy="1277779"/>
          </a:xfrm>
          <a:prstGeom prst="straightConnector1">
            <a:avLst/>
          </a:prstGeom>
          <a:ln>
            <a:prstDash val="sysDot"/>
            <a:tailEnd type="triangle"/>
          </a:ln>
        </p:spPr>
        <p:style>
          <a:lnRef idx="1">
            <a:schemeClr val="dk1"/>
          </a:lnRef>
          <a:fillRef idx="0">
            <a:schemeClr val="dk1"/>
          </a:fillRef>
          <a:effectRef idx="0">
            <a:schemeClr val="dk1"/>
          </a:effectRef>
          <a:fontRef idx="minor">
            <a:schemeClr val="tx1"/>
          </a:fontRef>
        </p:style>
      </p:cxnSp>
      <p:cxnSp>
        <p:nvCxnSpPr>
          <p:cNvPr id="64" name="Conexão reta unidirecional 63">
            <a:extLst>
              <a:ext uri="{FF2B5EF4-FFF2-40B4-BE49-F238E27FC236}">
                <a16:creationId xmlns:a16="http://schemas.microsoft.com/office/drawing/2014/main" id="{696457A5-82A3-440D-96AF-BB9CD0B29C92}"/>
              </a:ext>
            </a:extLst>
          </p:cNvPr>
          <p:cNvCxnSpPr>
            <a:stCxn id="61" idx="1"/>
          </p:cNvCxnSpPr>
          <p:nvPr/>
        </p:nvCxnSpPr>
        <p:spPr>
          <a:xfrm flipH="1">
            <a:off x="4316090" y="1891845"/>
            <a:ext cx="1888332" cy="1159399"/>
          </a:xfrm>
          <a:prstGeom prst="straightConnector1">
            <a:avLst/>
          </a:prstGeom>
          <a:ln>
            <a:prstDash val="sysDot"/>
            <a:tailEnd type="triangle"/>
          </a:ln>
        </p:spPr>
        <p:style>
          <a:lnRef idx="1">
            <a:schemeClr val="dk1"/>
          </a:lnRef>
          <a:fillRef idx="0">
            <a:schemeClr val="dk1"/>
          </a:fillRef>
          <a:effectRef idx="0">
            <a:schemeClr val="dk1"/>
          </a:effectRef>
          <a:fontRef idx="minor">
            <a:schemeClr val="tx1"/>
          </a:fontRef>
        </p:style>
      </p:cxnSp>
      <p:cxnSp>
        <p:nvCxnSpPr>
          <p:cNvPr id="65" name="Conexão reta unidirecional 64">
            <a:extLst>
              <a:ext uri="{FF2B5EF4-FFF2-40B4-BE49-F238E27FC236}">
                <a16:creationId xmlns:a16="http://schemas.microsoft.com/office/drawing/2014/main" id="{4CF5B6F0-89F1-41E8-B208-D4BFAFB6FB60}"/>
              </a:ext>
            </a:extLst>
          </p:cNvPr>
          <p:cNvCxnSpPr/>
          <p:nvPr/>
        </p:nvCxnSpPr>
        <p:spPr>
          <a:xfrm flipH="1">
            <a:off x="5798314" y="1919571"/>
            <a:ext cx="406108" cy="987616"/>
          </a:xfrm>
          <a:prstGeom prst="straightConnector1">
            <a:avLst/>
          </a:prstGeom>
          <a:ln>
            <a:prstDash val="sysDot"/>
            <a:tailEnd type="triangle"/>
          </a:ln>
        </p:spPr>
        <p:style>
          <a:lnRef idx="1">
            <a:schemeClr val="dk1"/>
          </a:lnRef>
          <a:fillRef idx="0">
            <a:schemeClr val="dk1"/>
          </a:fillRef>
          <a:effectRef idx="0">
            <a:schemeClr val="dk1"/>
          </a:effectRef>
          <a:fontRef idx="minor">
            <a:schemeClr val="tx1"/>
          </a:fontRef>
        </p:style>
      </p:cxnSp>
      <p:cxnSp>
        <p:nvCxnSpPr>
          <p:cNvPr id="66" name="Conexão reta 65">
            <a:extLst>
              <a:ext uri="{FF2B5EF4-FFF2-40B4-BE49-F238E27FC236}">
                <a16:creationId xmlns:a16="http://schemas.microsoft.com/office/drawing/2014/main" id="{29BD2969-40B4-4157-9B08-58981067A4FD}"/>
              </a:ext>
            </a:extLst>
          </p:cNvPr>
          <p:cNvCxnSpPr/>
          <p:nvPr/>
        </p:nvCxnSpPr>
        <p:spPr>
          <a:xfrm flipV="1">
            <a:off x="6061497" y="2603124"/>
            <a:ext cx="0" cy="1795139"/>
          </a:xfrm>
          <a:prstGeom prst="line">
            <a:avLst/>
          </a:prstGeom>
          <a:ln>
            <a:prstDash val="dash"/>
          </a:ln>
        </p:spPr>
        <p:style>
          <a:lnRef idx="3">
            <a:schemeClr val="accent1"/>
          </a:lnRef>
          <a:fillRef idx="0">
            <a:schemeClr val="accent1"/>
          </a:fillRef>
          <a:effectRef idx="2">
            <a:schemeClr val="accent1"/>
          </a:effectRef>
          <a:fontRef idx="minor">
            <a:schemeClr val="tx1"/>
          </a:fontRef>
        </p:style>
      </p:cxnSp>
      <p:sp>
        <p:nvSpPr>
          <p:cNvPr id="67" name="CaixaDeTexto 66">
            <a:extLst>
              <a:ext uri="{FF2B5EF4-FFF2-40B4-BE49-F238E27FC236}">
                <a16:creationId xmlns:a16="http://schemas.microsoft.com/office/drawing/2014/main" id="{D37DB9CE-4909-4D58-8049-9052899941DE}"/>
              </a:ext>
            </a:extLst>
          </p:cNvPr>
          <p:cNvSpPr txBox="1"/>
          <p:nvPr/>
        </p:nvSpPr>
        <p:spPr>
          <a:xfrm>
            <a:off x="7141813" y="3429000"/>
            <a:ext cx="1249445" cy="307777"/>
          </a:xfrm>
          <a:prstGeom prst="rect">
            <a:avLst/>
          </a:prstGeom>
          <a:noFill/>
        </p:spPr>
        <p:txBody>
          <a:bodyPr wrap="none" rtlCol="0">
            <a:spAutoFit/>
          </a:bodyPr>
          <a:lstStyle/>
          <a:p>
            <a:r>
              <a:rPr lang="pt-PT" sz="1400" dirty="0" err="1"/>
              <a:t>Jar-Test</a:t>
            </a:r>
            <a:r>
              <a:rPr lang="pt-PT" sz="1400" dirty="0"/>
              <a:t> </a:t>
            </a:r>
            <a:r>
              <a:rPr lang="pt-PT" sz="1400" dirty="0" err="1"/>
              <a:t>device</a:t>
            </a:r>
            <a:endParaRPr lang="pt-PT" sz="1400" dirty="0"/>
          </a:p>
        </p:txBody>
      </p:sp>
      <p:cxnSp>
        <p:nvCxnSpPr>
          <p:cNvPr id="68" name="Conexão reta 67">
            <a:extLst>
              <a:ext uri="{FF2B5EF4-FFF2-40B4-BE49-F238E27FC236}">
                <a16:creationId xmlns:a16="http://schemas.microsoft.com/office/drawing/2014/main" id="{81B53618-DE2A-4A9A-AC69-382C6934CC25}"/>
              </a:ext>
            </a:extLst>
          </p:cNvPr>
          <p:cNvCxnSpPr/>
          <p:nvPr/>
        </p:nvCxnSpPr>
        <p:spPr>
          <a:xfrm>
            <a:off x="6061497" y="2583478"/>
            <a:ext cx="4229203" cy="0"/>
          </a:xfrm>
          <a:prstGeom prst="line">
            <a:avLst/>
          </a:prstGeom>
          <a:ln>
            <a:prstDash val="dash"/>
          </a:ln>
        </p:spPr>
        <p:style>
          <a:lnRef idx="3">
            <a:schemeClr val="accent1"/>
          </a:lnRef>
          <a:fillRef idx="0">
            <a:schemeClr val="accent1"/>
          </a:fillRef>
          <a:effectRef idx="2">
            <a:schemeClr val="accent1"/>
          </a:effectRef>
          <a:fontRef idx="minor">
            <a:schemeClr val="tx1"/>
          </a:fontRef>
        </p:style>
      </p:cxnSp>
      <p:sp>
        <p:nvSpPr>
          <p:cNvPr id="69" name="CaixaDeTexto 68">
            <a:extLst>
              <a:ext uri="{FF2B5EF4-FFF2-40B4-BE49-F238E27FC236}">
                <a16:creationId xmlns:a16="http://schemas.microsoft.com/office/drawing/2014/main" id="{3792A448-705F-4FAD-B8E5-5104E7A027F6}"/>
              </a:ext>
            </a:extLst>
          </p:cNvPr>
          <p:cNvSpPr txBox="1"/>
          <p:nvPr/>
        </p:nvSpPr>
        <p:spPr>
          <a:xfrm>
            <a:off x="7011006" y="2214408"/>
            <a:ext cx="2610138" cy="307777"/>
          </a:xfrm>
          <a:prstGeom prst="rect">
            <a:avLst/>
          </a:prstGeom>
          <a:noFill/>
        </p:spPr>
        <p:txBody>
          <a:bodyPr wrap="none" rtlCol="0">
            <a:spAutoFit/>
          </a:bodyPr>
          <a:lstStyle/>
          <a:p>
            <a:r>
              <a:rPr lang="en-US" sz="1400" b="1" dirty="0"/>
              <a:t>Decantation after sedimentation</a:t>
            </a:r>
          </a:p>
        </p:txBody>
      </p:sp>
      <p:pic>
        <p:nvPicPr>
          <p:cNvPr id="70" name="Imagem 69">
            <a:extLst>
              <a:ext uri="{FF2B5EF4-FFF2-40B4-BE49-F238E27FC236}">
                <a16:creationId xmlns:a16="http://schemas.microsoft.com/office/drawing/2014/main" id="{C06E5D57-3EF7-44B2-9C01-A7DD2993B620}"/>
              </a:ext>
            </a:extLst>
          </p:cNvPr>
          <p:cNvPicPr>
            <a:picLocks noChangeAspect="1"/>
          </p:cNvPicPr>
          <p:nvPr/>
        </p:nvPicPr>
        <p:blipFill rotWithShape="1">
          <a:blip r:embed="rId14"/>
          <a:srcRect t="7144" b="8647"/>
          <a:stretch/>
        </p:blipFill>
        <p:spPr>
          <a:xfrm>
            <a:off x="9262336" y="5113211"/>
            <a:ext cx="2071137" cy="1744100"/>
          </a:xfrm>
          <a:prstGeom prst="rect">
            <a:avLst/>
          </a:prstGeom>
        </p:spPr>
      </p:pic>
      <p:pic>
        <p:nvPicPr>
          <p:cNvPr id="71" name="Imagem 70">
            <a:extLst>
              <a:ext uri="{FF2B5EF4-FFF2-40B4-BE49-F238E27FC236}">
                <a16:creationId xmlns:a16="http://schemas.microsoft.com/office/drawing/2014/main" id="{CB8DD221-C93D-40F5-BD75-A86206D8BD44}"/>
              </a:ext>
            </a:extLst>
          </p:cNvPr>
          <p:cNvPicPr>
            <a:picLocks noChangeAspect="1"/>
          </p:cNvPicPr>
          <p:nvPr/>
        </p:nvPicPr>
        <p:blipFill rotWithShape="1">
          <a:blip r:embed="rId15"/>
          <a:srcRect l="31378" t="1813" r="28178"/>
          <a:stretch/>
        </p:blipFill>
        <p:spPr>
          <a:xfrm>
            <a:off x="9832339" y="2603124"/>
            <a:ext cx="1037505" cy="2518724"/>
          </a:xfrm>
          <a:prstGeom prst="rect">
            <a:avLst/>
          </a:prstGeom>
        </p:spPr>
      </p:pic>
      <p:cxnSp>
        <p:nvCxnSpPr>
          <p:cNvPr id="72" name="Conexão reta unidirecional 71">
            <a:extLst>
              <a:ext uri="{FF2B5EF4-FFF2-40B4-BE49-F238E27FC236}">
                <a16:creationId xmlns:a16="http://schemas.microsoft.com/office/drawing/2014/main" id="{0D35BAF3-A04F-4C85-A50C-B6BA4C463C97}"/>
              </a:ext>
            </a:extLst>
          </p:cNvPr>
          <p:cNvCxnSpPr>
            <a:cxnSpLocks/>
          </p:cNvCxnSpPr>
          <p:nvPr/>
        </p:nvCxnSpPr>
        <p:spPr>
          <a:xfrm flipH="1">
            <a:off x="10290700" y="2549064"/>
            <a:ext cx="17827" cy="1058294"/>
          </a:xfrm>
          <a:prstGeom prst="straightConnector1">
            <a:avLst/>
          </a:prstGeom>
          <a:ln>
            <a:prstDash val="dash"/>
            <a:tailEnd type="triangle"/>
          </a:ln>
        </p:spPr>
        <p:style>
          <a:lnRef idx="3">
            <a:schemeClr val="accent1"/>
          </a:lnRef>
          <a:fillRef idx="0">
            <a:schemeClr val="accent1"/>
          </a:fillRef>
          <a:effectRef idx="2">
            <a:schemeClr val="accent1"/>
          </a:effectRef>
          <a:fontRef idx="minor">
            <a:schemeClr val="tx1"/>
          </a:fontRef>
        </p:style>
      </p:cxnSp>
      <p:sp>
        <p:nvSpPr>
          <p:cNvPr id="74" name="Chaveta à direita 73">
            <a:extLst>
              <a:ext uri="{FF2B5EF4-FFF2-40B4-BE49-F238E27FC236}">
                <a16:creationId xmlns:a16="http://schemas.microsoft.com/office/drawing/2014/main" id="{89DAD75E-5340-439C-80B2-904D2C5333D4}"/>
              </a:ext>
            </a:extLst>
          </p:cNvPr>
          <p:cNvSpPr/>
          <p:nvPr/>
        </p:nvSpPr>
        <p:spPr>
          <a:xfrm>
            <a:off x="11194463" y="2752288"/>
            <a:ext cx="468523" cy="396964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pt-PT"/>
          </a:p>
        </p:txBody>
      </p:sp>
      <p:sp>
        <p:nvSpPr>
          <p:cNvPr id="75" name="CaixaDeTexto 74">
            <a:extLst>
              <a:ext uri="{FF2B5EF4-FFF2-40B4-BE49-F238E27FC236}">
                <a16:creationId xmlns:a16="http://schemas.microsoft.com/office/drawing/2014/main" id="{6B298FB2-6E87-462E-B136-D98F04F6835A}"/>
              </a:ext>
            </a:extLst>
          </p:cNvPr>
          <p:cNvSpPr txBox="1"/>
          <p:nvPr/>
        </p:nvSpPr>
        <p:spPr>
          <a:xfrm rot="5400000">
            <a:off x="11098729" y="4511279"/>
            <a:ext cx="1468864" cy="307777"/>
          </a:xfrm>
          <a:prstGeom prst="rect">
            <a:avLst/>
          </a:prstGeom>
          <a:noFill/>
        </p:spPr>
        <p:txBody>
          <a:bodyPr wrap="none" rtlCol="0">
            <a:spAutoFit/>
          </a:bodyPr>
          <a:lstStyle/>
          <a:p>
            <a:r>
              <a:rPr lang="en-US" sz="1400" b="1" dirty="0"/>
              <a:t>Filtration process</a:t>
            </a:r>
          </a:p>
        </p:txBody>
      </p:sp>
      <p:sp>
        <p:nvSpPr>
          <p:cNvPr id="77" name="CaixaDeTexto 76">
            <a:extLst>
              <a:ext uri="{FF2B5EF4-FFF2-40B4-BE49-F238E27FC236}">
                <a16:creationId xmlns:a16="http://schemas.microsoft.com/office/drawing/2014/main" id="{AD960265-4B05-4299-8571-A5FE27DDE8DE}"/>
              </a:ext>
            </a:extLst>
          </p:cNvPr>
          <p:cNvSpPr txBox="1"/>
          <p:nvPr/>
        </p:nvSpPr>
        <p:spPr>
          <a:xfrm>
            <a:off x="6391087" y="5654238"/>
            <a:ext cx="2708939" cy="307777"/>
          </a:xfrm>
          <a:prstGeom prst="rect">
            <a:avLst/>
          </a:prstGeom>
          <a:noFill/>
        </p:spPr>
        <p:txBody>
          <a:bodyPr wrap="square">
            <a:spAutoFit/>
          </a:bodyPr>
          <a:lstStyle/>
          <a:p>
            <a:r>
              <a:rPr lang="en-US" sz="1400" dirty="0">
                <a:effectLst/>
                <a:ea typeface="Calibri" panose="020F0502020204030204" pitchFamily="34" charset="0"/>
              </a:rPr>
              <a:t>VACUUBRAND GMBH + CO pump</a:t>
            </a:r>
            <a:endParaRPr lang="pt-PT" sz="1400" dirty="0"/>
          </a:p>
        </p:txBody>
      </p:sp>
      <p:cxnSp>
        <p:nvCxnSpPr>
          <p:cNvPr id="79" name="Conexão: Ângulo Reto 78">
            <a:extLst>
              <a:ext uri="{FF2B5EF4-FFF2-40B4-BE49-F238E27FC236}">
                <a16:creationId xmlns:a16="http://schemas.microsoft.com/office/drawing/2014/main" id="{1496694B-B959-40FD-ADA2-69740C86C2EC}"/>
              </a:ext>
            </a:extLst>
          </p:cNvPr>
          <p:cNvCxnSpPr>
            <a:stCxn id="77" idx="2"/>
          </p:cNvCxnSpPr>
          <p:nvPr/>
        </p:nvCxnSpPr>
        <p:spPr>
          <a:xfrm rot="16200000" flipH="1">
            <a:off x="8356015" y="5351557"/>
            <a:ext cx="378495" cy="159941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81" name="CaixaDeTexto 80">
            <a:extLst>
              <a:ext uri="{FF2B5EF4-FFF2-40B4-BE49-F238E27FC236}">
                <a16:creationId xmlns:a16="http://schemas.microsoft.com/office/drawing/2014/main" id="{7400F9F5-62D4-49A2-9E63-461CF4BDB8DD}"/>
              </a:ext>
            </a:extLst>
          </p:cNvPr>
          <p:cNvSpPr txBox="1"/>
          <p:nvPr/>
        </p:nvSpPr>
        <p:spPr>
          <a:xfrm>
            <a:off x="7823926" y="4593056"/>
            <a:ext cx="2052046" cy="307777"/>
          </a:xfrm>
          <a:prstGeom prst="rect">
            <a:avLst/>
          </a:prstGeom>
          <a:noFill/>
        </p:spPr>
        <p:txBody>
          <a:bodyPr wrap="square">
            <a:spAutoFit/>
          </a:bodyPr>
          <a:lstStyle/>
          <a:p>
            <a:r>
              <a:rPr lang="pt-PT" sz="1400" dirty="0" err="1"/>
              <a:t>Magnetic</a:t>
            </a:r>
            <a:r>
              <a:rPr lang="pt-PT" sz="1400" dirty="0"/>
              <a:t> </a:t>
            </a:r>
            <a:r>
              <a:rPr lang="pt-PT" sz="1400" dirty="0" err="1"/>
              <a:t>filter</a:t>
            </a:r>
            <a:r>
              <a:rPr lang="pt-PT" sz="1400" dirty="0"/>
              <a:t> </a:t>
            </a:r>
            <a:r>
              <a:rPr lang="pt-PT" sz="1400" dirty="0" err="1"/>
              <a:t>funnel</a:t>
            </a:r>
            <a:r>
              <a:rPr lang="pt-PT" sz="1400" dirty="0"/>
              <a:t> </a:t>
            </a:r>
          </a:p>
        </p:txBody>
      </p:sp>
      <p:cxnSp>
        <p:nvCxnSpPr>
          <p:cNvPr id="83" name="Conexão: Ângulo Reto 82">
            <a:extLst>
              <a:ext uri="{FF2B5EF4-FFF2-40B4-BE49-F238E27FC236}">
                <a16:creationId xmlns:a16="http://schemas.microsoft.com/office/drawing/2014/main" id="{DA150101-9014-42DA-A1C2-598DA9C9088E}"/>
              </a:ext>
            </a:extLst>
          </p:cNvPr>
          <p:cNvCxnSpPr>
            <a:stCxn id="81" idx="0"/>
            <a:endCxn id="71" idx="1"/>
          </p:cNvCxnSpPr>
          <p:nvPr/>
        </p:nvCxnSpPr>
        <p:spPr>
          <a:xfrm rot="5400000" flipH="1" flipV="1">
            <a:off x="8975859" y="3736576"/>
            <a:ext cx="730570" cy="982390"/>
          </a:xfrm>
          <a:prstGeom prst="bentConnector2">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8596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64EC963-1ADE-4CD1-88BB-2097A46B2C4D}"/>
              </a:ext>
            </a:extLst>
          </p:cNvPr>
          <p:cNvGraphicFramePr/>
          <p:nvPr>
            <p:extLst>
              <p:ext uri="{D42A27DB-BD31-4B8C-83A1-F6EECF244321}">
                <p14:modId xmlns:p14="http://schemas.microsoft.com/office/powerpoint/2010/main" val="3169680894"/>
              </p:ext>
            </p:extLst>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m 2">
            <a:extLst>
              <a:ext uri="{FF2B5EF4-FFF2-40B4-BE49-F238E27FC236}">
                <a16:creationId xmlns:a16="http://schemas.microsoft.com/office/drawing/2014/main" id="{5C6BBFAC-DFF4-4322-AAB6-31F5C535F4E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338" y="1994389"/>
            <a:ext cx="4899315" cy="4135106"/>
          </a:xfrm>
          <a:prstGeom prst="rect">
            <a:avLst/>
          </a:prstGeom>
          <a:noFill/>
          <a:ln>
            <a:noFill/>
          </a:ln>
        </p:spPr>
      </p:pic>
      <p:sp>
        <p:nvSpPr>
          <p:cNvPr id="4" name="Pergaminho: Horizontal 3">
            <a:extLst>
              <a:ext uri="{FF2B5EF4-FFF2-40B4-BE49-F238E27FC236}">
                <a16:creationId xmlns:a16="http://schemas.microsoft.com/office/drawing/2014/main" id="{619E2568-69A0-48C3-8E94-96801210C45D}"/>
              </a:ext>
            </a:extLst>
          </p:cNvPr>
          <p:cNvSpPr/>
          <p:nvPr/>
        </p:nvSpPr>
        <p:spPr>
          <a:xfrm>
            <a:off x="90435" y="783771"/>
            <a:ext cx="2863780" cy="658761"/>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5" name="CaixaDeTexto 4">
            <a:extLst>
              <a:ext uri="{FF2B5EF4-FFF2-40B4-BE49-F238E27FC236}">
                <a16:creationId xmlns:a16="http://schemas.microsoft.com/office/drawing/2014/main" id="{63129019-4F18-4857-A9E2-D47F5531F4D7}"/>
              </a:ext>
            </a:extLst>
          </p:cNvPr>
          <p:cNvSpPr txBox="1"/>
          <p:nvPr/>
        </p:nvSpPr>
        <p:spPr>
          <a:xfrm>
            <a:off x="243338" y="928485"/>
            <a:ext cx="2586670" cy="369332"/>
          </a:xfrm>
          <a:prstGeom prst="rect">
            <a:avLst/>
          </a:prstGeom>
          <a:noFill/>
        </p:spPr>
        <p:txBody>
          <a:bodyPr wrap="none" rtlCol="0">
            <a:spAutoFit/>
          </a:bodyPr>
          <a:lstStyle/>
          <a:p>
            <a:r>
              <a:rPr lang="en-US" dirty="0"/>
              <a:t>Characterization</a:t>
            </a:r>
            <a:r>
              <a:rPr lang="pt-PT" dirty="0"/>
              <a:t> </a:t>
            </a:r>
            <a:r>
              <a:rPr lang="en-US" dirty="0"/>
              <a:t>of plants</a:t>
            </a:r>
          </a:p>
        </p:txBody>
      </p:sp>
      <p:sp>
        <p:nvSpPr>
          <p:cNvPr id="7" name="CaixaDeTexto 6">
            <a:extLst>
              <a:ext uri="{FF2B5EF4-FFF2-40B4-BE49-F238E27FC236}">
                <a16:creationId xmlns:a16="http://schemas.microsoft.com/office/drawing/2014/main" id="{90144D8F-61AA-4127-98A3-E8EB0C89F847}"/>
              </a:ext>
            </a:extLst>
          </p:cNvPr>
          <p:cNvSpPr txBox="1"/>
          <p:nvPr/>
        </p:nvSpPr>
        <p:spPr>
          <a:xfrm>
            <a:off x="243338" y="6129495"/>
            <a:ext cx="4991853" cy="738664"/>
          </a:xfrm>
          <a:prstGeom prst="rect">
            <a:avLst/>
          </a:prstGeom>
          <a:noFill/>
        </p:spPr>
        <p:txBody>
          <a:bodyPr wrap="square">
            <a:spAutoFit/>
          </a:bodyPr>
          <a:lstStyle/>
          <a:p>
            <a:pPr algn="just"/>
            <a:r>
              <a:rPr lang="en-US" sz="1400" b="1" dirty="0"/>
              <a:t>FTIR spectrum </a:t>
            </a:r>
            <a:r>
              <a:rPr lang="en-US" sz="1400" dirty="0"/>
              <a:t>of </a:t>
            </a:r>
            <a:r>
              <a:rPr lang="en-US" sz="1400" i="1" dirty="0"/>
              <a:t>Acacia dealbata Link</a:t>
            </a:r>
            <a:r>
              <a:rPr lang="en-US" sz="1400" dirty="0"/>
              <a:t>. (pollen), </a:t>
            </a:r>
            <a:r>
              <a:rPr lang="en-US" sz="1400" i="1" dirty="0"/>
              <a:t>Chelidonium majus L</a:t>
            </a:r>
            <a:r>
              <a:rPr lang="en-US" sz="1400" dirty="0"/>
              <a:t>. (seeds), </a:t>
            </a:r>
            <a:r>
              <a:rPr lang="en-US" sz="1400" i="1" dirty="0"/>
              <a:t>Daucus carota L</a:t>
            </a:r>
            <a:r>
              <a:rPr lang="en-US" sz="1400" dirty="0"/>
              <a:t>. (seeds), </a:t>
            </a:r>
            <a:r>
              <a:rPr lang="en-US" sz="1400" i="1" dirty="0"/>
              <a:t>Tanacetum vulgare L</a:t>
            </a:r>
            <a:r>
              <a:rPr lang="en-US" sz="1400" dirty="0"/>
              <a:t>. (seeds) and </a:t>
            </a:r>
            <a:r>
              <a:rPr lang="en-US" sz="1400" i="1" dirty="0"/>
              <a:t>Vitis vinifera L</a:t>
            </a:r>
            <a:r>
              <a:rPr lang="en-US" sz="1400" dirty="0"/>
              <a:t>. (rachis).</a:t>
            </a:r>
          </a:p>
        </p:txBody>
      </p:sp>
      <p:sp>
        <p:nvSpPr>
          <p:cNvPr id="8" name="Seta: Para a Direita 7">
            <a:extLst>
              <a:ext uri="{FF2B5EF4-FFF2-40B4-BE49-F238E27FC236}">
                <a16:creationId xmlns:a16="http://schemas.microsoft.com/office/drawing/2014/main" id="{3A99974D-D6AC-4AE7-B649-4ABB563E4B9A}"/>
              </a:ext>
            </a:extLst>
          </p:cNvPr>
          <p:cNvSpPr/>
          <p:nvPr/>
        </p:nvSpPr>
        <p:spPr>
          <a:xfrm>
            <a:off x="5235191" y="2964264"/>
            <a:ext cx="1708220" cy="464736"/>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graphicFrame>
        <p:nvGraphicFramePr>
          <p:cNvPr id="9" name="Tabela 9">
            <a:extLst>
              <a:ext uri="{FF2B5EF4-FFF2-40B4-BE49-F238E27FC236}">
                <a16:creationId xmlns:a16="http://schemas.microsoft.com/office/drawing/2014/main" id="{31F3D41D-A2D5-46E6-A9F2-FBB95CB39BC5}"/>
              </a:ext>
            </a:extLst>
          </p:cNvPr>
          <p:cNvGraphicFramePr>
            <a:graphicFrameLocks noGrp="1"/>
          </p:cNvGraphicFramePr>
          <p:nvPr>
            <p:extLst>
              <p:ext uri="{D42A27DB-BD31-4B8C-83A1-F6EECF244321}">
                <p14:modId xmlns:p14="http://schemas.microsoft.com/office/powerpoint/2010/main" val="763257848"/>
              </p:ext>
            </p:extLst>
          </p:nvPr>
        </p:nvGraphicFramePr>
        <p:xfrm>
          <a:off x="6943411" y="901700"/>
          <a:ext cx="5017348" cy="5613400"/>
        </p:xfrm>
        <a:graphic>
          <a:graphicData uri="http://schemas.openxmlformats.org/drawingml/2006/table">
            <a:tbl>
              <a:tblPr firstRow="1" bandRow="1">
                <a:tableStyleId>{93296810-A885-4BE3-A3E7-6D5BEEA58F35}</a:tableStyleId>
              </a:tblPr>
              <a:tblGrid>
                <a:gridCol w="2508674">
                  <a:extLst>
                    <a:ext uri="{9D8B030D-6E8A-4147-A177-3AD203B41FA5}">
                      <a16:colId xmlns:a16="http://schemas.microsoft.com/office/drawing/2014/main" val="3689191425"/>
                    </a:ext>
                  </a:extLst>
                </a:gridCol>
                <a:gridCol w="2508674">
                  <a:extLst>
                    <a:ext uri="{9D8B030D-6E8A-4147-A177-3AD203B41FA5}">
                      <a16:colId xmlns:a16="http://schemas.microsoft.com/office/drawing/2014/main" val="2405433765"/>
                    </a:ext>
                  </a:extLst>
                </a:gridCol>
              </a:tblGrid>
              <a:tr h="370840">
                <a:tc>
                  <a:txBody>
                    <a:bodyPr/>
                    <a:lstStyle/>
                    <a:p>
                      <a:r>
                        <a:rPr lang="pt-PT" sz="1400" dirty="0" err="1"/>
                        <a:t>Wavenumber</a:t>
                      </a:r>
                      <a:r>
                        <a:rPr lang="pt-PT" sz="1400" dirty="0"/>
                        <a:t> (cm</a:t>
                      </a:r>
                      <a:r>
                        <a:rPr lang="pt-PT" sz="1400" baseline="30000" dirty="0"/>
                        <a:t>-1</a:t>
                      </a:r>
                      <a:r>
                        <a:rPr lang="pt-PT" sz="1400" dirty="0"/>
                        <a:t>)</a:t>
                      </a:r>
                    </a:p>
                  </a:txBody>
                  <a:tcPr/>
                </a:tc>
                <a:tc>
                  <a:txBody>
                    <a:bodyPr/>
                    <a:lstStyle/>
                    <a:p>
                      <a:r>
                        <a:rPr lang="pt-PT" sz="1400" dirty="0" err="1"/>
                        <a:t>Compound</a:t>
                      </a:r>
                      <a:endParaRPr lang="pt-PT" sz="1400" dirty="0"/>
                    </a:p>
                  </a:txBody>
                  <a:tcPr/>
                </a:tc>
                <a:extLst>
                  <a:ext uri="{0D108BD9-81ED-4DB2-BD59-A6C34878D82A}">
                    <a16:rowId xmlns:a16="http://schemas.microsoft.com/office/drawing/2014/main" val="1602945415"/>
                  </a:ext>
                </a:extLst>
              </a:tr>
              <a:tr h="370840">
                <a:tc>
                  <a:txBody>
                    <a:bodyPr/>
                    <a:lstStyle/>
                    <a:p>
                      <a:r>
                        <a:rPr lang="pt-PT" sz="1400" dirty="0"/>
                        <a:t>3421.72 </a:t>
                      </a:r>
                    </a:p>
                  </a:txBody>
                  <a:tcPr/>
                </a:tc>
                <a:tc>
                  <a:txBody>
                    <a:bodyPr/>
                    <a:lstStyle/>
                    <a:p>
                      <a:r>
                        <a:rPr lang="en-US" sz="1400" dirty="0"/>
                        <a:t>stretching vibrations of OH groups (from water, alcohols, phenols, carbohydrates, per-oxides) </a:t>
                      </a:r>
                      <a:endParaRPr lang="pt-PT" sz="1400" dirty="0"/>
                    </a:p>
                  </a:txBody>
                  <a:tcPr/>
                </a:tc>
                <a:extLst>
                  <a:ext uri="{0D108BD9-81ED-4DB2-BD59-A6C34878D82A}">
                    <a16:rowId xmlns:a16="http://schemas.microsoft.com/office/drawing/2014/main" val="3286672259"/>
                  </a:ext>
                </a:extLst>
              </a:tr>
              <a:tr h="370840">
                <a:tc>
                  <a:txBody>
                    <a:bodyPr/>
                    <a:lstStyle/>
                    <a:p>
                      <a:r>
                        <a:rPr lang="pt-PT" sz="1400" dirty="0"/>
                        <a:t>2920.23 </a:t>
                      </a:r>
                      <a:r>
                        <a:rPr lang="pt-PT" sz="1400" dirty="0" err="1"/>
                        <a:t>and</a:t>
                      </a:r>
                      <a:r>
                        <a:rPr lang="pt-PT" sz="1400" dirty="0"/>
                        <a:t> 2850.79</a:t>
                      </a:r>
                    </a:p>
                  </a:txBody>
                  <a:tcPr/>
                </a:tc>
                <a:tc>
                  <a:txBody>
                    <a:bodyPr/>
                    <a:lstStyle/>
                    <a:p>
                      <a:r>
                        <a:rPr lang="en-US" sz="1400" dirty="0"/>
                        <a:t>C-H stretching vibrations specific to CH</a:t>
                      </a:r>
                      <a:r>
                        <a:rPr lang="en-US" sz="1400" baseline="-25000" dirty="0"/>
                        <a:t>3</a:t>
                      </a:r>
                      <a:r>
                        <a:rPr lang="en-US" sz="1400" dirty="0"/>
                        <a:t> and CH</a:t>
                      </a:r>
                      <a:r>
                        <a:rPr lang="en-US" sz="1400" baseline="-25000" dirty="0"/>
                        <a:t>2</a:t>
                      </a:r>
                      <a:r>
                        <a:rPr lang="en-US" sz="1400" dirty="0"/>
                        <a:t> from lipids, </a:t>
                      </a:r>
                      <a:r>
                        <a:rPr lang="en-US" sz="1400" dirty="0" err="1"/>
                        <a:t>metoxy</a:t>
                      </a:r>
                      <a:r>
                        <a:rPr lang="en-US" sz="1400" dirty="0"/>
                        <a:t> derivatives, C-H (aldehydes), including cis double bonds</a:t>
                      </a:r>
                      <a:endParaRPr lang="pt-PT" sz="1400" dirty="0"/>
                    </a:p>
                  </a:txBody>
                  <a:tcPr/>
                </a:tc>
                <a:extLst>
                  <a:ext uri="{0D108BD9-81ED-4DB2-BD59-A6C34878D82A}">
                    <a16:rowId xmlns:a16="http://schemas.microsoft.com/office/drawing/2014/main" val="4215075440"/>
                  </a:ext>
                </a:extLst>
              </a:tr>
              <a:tr h="370840">
                <a:tc>
                  <a:txBody>
                    <a:bodyPr/>
                    <a:lstStyle/>
                    <a:p>
                      <a:r>
                        <a:rPr lang="pt-PT" sz="1400" dirty="0"/>
                        <a:t>1741.72 </a:t>
                      </a:r>
                    </a:p>
                  </a:txBody>
                  <a:tcPr/>
                </a:tc>
                <a:tc>
                  <a:txBody>
                    <a:bodyPr/>
                    <a:lstStyle/>
                    <a:p>
                      <a:r>
                        <a:rPr lang="pt-PT" sz="1400" dirty="0"/>
                        <a:t>C-O </a:t>
                      </a:r>
                      <a:r>
                        <a:rPr lang="pt-PT" sz="1400" dirty="0" err="1"/>
                        <a:t>stretching</a:t>
                      </a:r>
                      <a:r>
                        <a:rPr lang="pt-PT" sz="1400" dirty="0"/>
                        <a:t> </a:t>
                      </a:r>
                      <a:r>
                        <a:rPr lang="pt-PT" sz="1400" dirty="0" err="1"/>
                        <a:t>vibrations</a:t>
                      </a:r>
                      <a:r>
                        <a:rPr lang="pt-PT" sz="1400" dirty="0"/>
                        <a:t> </a:t>
                      </a:r>
                      <a:r>
                        <a:rPr lang="pt-PT" sz="1400" dirty="0" err="1"/>
                        <a:t>of</a:t>
                      </a:r>
                      <a:r>
                        <a:rPr lang="pt-PT" sz="1400" dirty="0"/>
                        <a:t> </a:t>
                      </a:r>
                      <a:r>
                        <a:rPr lang="pt-PT" sz="1400" dirty="0" err="1"/>
                        <a:t>glycerides</a:t>
                      </a:r>
                      <a:endParaRPr lang="pt-PT" sz="1400" dirty="0"/>
                    </a:p>
                  </a:txBody>
                  <a:tcPr/>
                </a:tc>
                <a:extLst>
                  <a:ext uri="{0D108BD9-81ED-4DB2-BD59-A6C34878D82A}">
                    <a16:rowId xmlns:a16="http://schemas.microsoft.com/office/drawing/2014/main" val="4052162900"/>
                  </a:ext>
                </a:extLst>
              </a:tr>
              <a:tr h="370840">
                <a:tc>
                  <a:txBody>
                    <a:bodyPr/>
                    <a:lstStyle/>
                    <a:p>
                      <a:r>
                        <a:rPr lang="pt-PT" sz="1400" dirty="0"/>
                        <a:t>1639.49 </a:t>
                      </a:r>
                    </a:p>
                  </a:txBody>
                  <a:tcPr/>
                </a:tc>
                <a:tc>
                  <a:txBody>
                    <a:bodyPr/>
                    <a:lstStyle/>
                    <a:p>
                      <a:r>
                        <a:rPr lang="en-US" sz="1400" dirty="0"/>
                        <a:t>bending vibrations N-H (amino acids), C=O </a:t>
                      </a:r>
                      <a:r>
                        <a:rPr lang="en-US" sz="1400" dirty="0" err="1"/>
                        <a:t>stretchings</a:t>
                      </a:r>
                      <a:r>
                        <a:rPr lang="en-US" sz="1400" dirty="0"/>
                        <a:t> (aldehydes and </a:t>
                      </a:r>
                      <a:r>
                        <a:rPr lang="en-US" sz="1400" dirty="0" err="1"/>
                        <a:t>cetones</a:t>
                      </a:r>
                      <a:r>
                        <a:rPr lang="en-US" sz="1400" dirty="0"/>
                        <a:t>, esters) and free fatty acids </a:t>
                      </a:r>
                      <a:endParaRPr lang="pt-PT" sz="1400" dirty="0"/>
                    </a:p>
                  </a:txBody>
                  <a:tcPr/>
                </a:tc>
                <a:extLst>
                  <a:ext uri="{0D108BD9-81ED-4DB2-BD59-A6C34878D82A}">
                    <a16:rowId xmlns:a16="http://schemas.microsoft.com/office/drawing/2014/main" val="2062400894"/>
                  </a:ext>
                </a:extLst>
              </a:tr>
              <a:tr h="370840">
                <a:tc>
                  <a:txBody>
                    <a:bodyPr/>
                    <a:lstStyle/>
                    <a:p>
                      <a:r>
                        <a:rPr lang="pt-PT" sz="1400" dirty="0"/>
                        <a:t>1028.06 </a:t>
                      </a:r>
                    </a:p>
                  </a:txBody>
                  <a:tcPr/>
                </a:tc>
                <a:tc>
                  <a:txBody>
                    <a:bodyPr/>
                    <a:lstStyle/>
                    <a:p>
                      <a:r>
                        <a:rPr lang="en-US" sz="1400" dirty="0"/>
                        <a:t>C–O stretching vibration from the glucose ring vibration and the holocellulose and hemicellulose </a:t>
                      </a:r>
                      <a:endParaRPr lang="pt-PT" sz="1400" dirty="0"/>
                    </a:p>
                  </a:txBody>
                  <a:tcPr/>
                </a:tc>
                <a:extLst>
                  <a:ext uri="{0D108BD9-81ED-4DB2-BD59-A6C34878D82A}">
                    <a16:rowId xmlns:a16="http://schemas.microsoft.com/office/drawing/2014/main" val="1697051975"/>
                  </a:ext>
                </a:extLst>
              </a:tr>
              <a:tr h="370840">
                <a:tc>
                  <a:txBody>
                    <a:bodyPr/>
                    <a:lstStyle/>
                    <a:p>
                      <a:r>
                        <a:rPr lang="pt-PT" sz="1400" dirty="0"/>
                        <a:t>1200 – 1000 </a:t>
                      </a:r>
                    </a:p>
                  </a:txBody>
                  <a:tcPr/>
                </a:tc>
                <a:tc>
                  <a:txBody>
                    <a:bodyPr/>
                    <a:lstStyle/>
                    <a:p>
                      <a:r>
                        <a:rPr lang="en-US" sz="1400" dirty="0"/>
                        <a:t>C–O–C symmetrically stretching vibration and the aromatic C–H in-plane bending vibrations </a:t>
                      </a:r>
                      <a:endParaRPr lang="pt-PT" sz="1400" dirty="0"/>
                    </a:p>
                  </a:txBody>
                  <a:tcPr/>
                </a:tc>
                <a:extLst>
                  <a:ext uri="{0D108BD9-81ED-4DB2-BD59-A6C34878D82A}">
                    <a16:rowId xmlns:a16="http://schemas.microsoft.com/office/drawing/2014/main" val="2811621732"/>
                  </a:ext>
                </a:extLst>
              </a:tr>
            </a:tbl>
          </a:graphicData>
        </a:graphic>
      </p:graphicFrame>
    </p:spTree>
    <p:extLst>
      <p:ext uri="{BB962C8B-B14F-4D97-AF65-F5344CB8AC3E}">
        <p14:creationId xmlns:p14="http://schemas.microsoft.com/office/powerpoint/2010/main" val="2985000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73F4575-2B03-42EB-B676-9EFC90616717}"/>
              </a:ext>
            </a:extLst>
          </p:cNvPr>
          <p:cNvGraphicFramePr/>
          <p:nvPr>
            <p:extLst>
              <p:ext uri="{D42A27DB-BD31-4B8C-83A1-F6EECF244321}">
                <p14:modId xmlns:p14="http://schemas.microsoft.com/office/powerpoint/2010/main" val="2142373229"/>
              </p:ext>
            </p:extLst>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ergaminho: Horizontal 2">
            <a:extLst>
              <a:ext uri="{FF2B5EF4-FFF2-40B4-BE49-F238E27FC236}">
                <a16:creationId xmlns:a16="http://schemas.microsoft.com/office/drawing/2014/main" id="{8E82D023-7C90-4D77-9AF7-5897C37B89EB}"/>
              </a:ext>
            </a:extLst>
          </p:cNvPr>
          <p:cNvSpPr/>
          <p:nvPr/>
        </p:nvSpPr>
        <p:spPr>
          <a:xfrm>
            <a:off x="90435" y="783771"/>
            <a:ext cx="2863780" cy="658761"/>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4" name="CaixaDeTexto 3">
            <a:extLst>
              <a:ext uri="{FF2B5EF4-FFF2-40B4-BE49-F238E27FC236}">
                <a16:creationId xmlns:a16="http://schemas.microsoft.com/office/drawing/2014/main" id="{55FC9BC8-FE30-4E17-AE13-1DC3EE60B813}"/>
              </a:ext>
            </a:extLst>
          </p:cNvPr>
          <p:cNvSpPr txBox="1"/>
          <p:nvPr/>
        </p:nvSpPr>
        <p:spPr>
          <a:xfrm>
            <a:off x="243338" y="928485"/>
            <a:ext cx="2586670" cy="369332"/>
          </a:xfrm>
          <a:prstGeom prst="rect">
            <a:avLst/>
          </a:prstGeom>
          <a:noFill/>
        </p:spPr>
        <p:txBody>
          <a:bodyPr wrap="none" rtlCol="0">
            <a:spAutoFit/>
          </a:bodyPr>
          <a:lstStyle/>
          <a:p>
            <a:r>
              <a:rPr lang="en-US" dirty="0"/>
              <a:t>Characterization</a:t>
            </a:r>
            <a:r>
              <a:rPr lang="pt-PT" dirty="0"/>
              <a:t> </a:t>
            </a:r>
            <a:r>
              <a:rPr lang="en-US" dirty="0"/>
              <a:t>of plants</a:t>
            </a:r>
          </a:p>
        </p:txBody>
      </p:sp>
      <p:pic>
        <p:nvPicPr>
          <p:cNvPr id="6" name="Imagem 5">
            <a:extLst>
              <a:ext uri="{FF2B5EF4-FFF2-40B4-BE49-F238E27FC236}">
                <a16:creationId xmlns:a16="http://schemas.microsoft.com/office/drawing/2014/main" id="{DC705232-0672-460E-B086-4E346BD45B1E}"/>
              </a:ext>
            </a:extLst>
          </p:cNvPr>
          <p:cNvPicPr>
            <a:picLocks noChangeAspect="1"/>
          </p:cNvPicPr>
          <p:nvPr/>
        </p:nvPicPr>
        <p:blipFill rotWithShape="1">
          <a:blip r:embed="rId7"/>
          <a:srcRect t="7827"/>
          <a:stretch/>
        </p:blipFill>
        <p:spPr>
          <a:xfrm>
            <a:off x="0" y="1442531"/>
            <a:ext cx="6096000" cy="1943538"/>
          </a:xfrm>
          <a:prstGeom prst="rect">
            <a:avLst/>
          </a:prstGeom>
        </p:spPr>
      </p:pic>
      <p:sp>
        <p:nvSpPr>
          <p:cNvPr id="7" name="CaixaDeTexto 6">
            <a:extLst>
              <a:ext uri="{FF2B5EF4-FFF2-40B4-BE49-F238E27FC236}">
                <a16:creationId xmlns:a16="http://schemas.microsoft.com/office/drawing/2014/main" id="{F48C6C53-5BFC-4752-B382-769CE0E6349A}"/>
              </a:ext>
            </a:extLst>
          </p:cNvPr>
          <p:cNvSpPr txBox="1"/>
          <p:nvPr/>
        </p:nvSpPr>
        <p:spPr>
          <a:xfrm>
            <a:off x="220838" y="3386069"/>
            <a:ext cx="2733377" cy="307777"/>
          </a:xfrm>
          <a:prstGeom prst="rect">
            <a:avLst/>
          </a:prstGeom>
          <a:noFill/>
        </p:spPr>
        <p:txBody>
          <a:bodyPr wrap="none" rtlCol="0">
            <a:spAutoFit/>
          </a:bodyPr>
          <a:lstStyle/>
          <a:p>
            <a:r>
              <a:rPr lang="pt-PT" sz="1400" dirty="0" err="1"/>
              <a:t>Fatty</a:t>
            </a:r>
            <a:r>
              <a:rPr lang="pt-PT" sz="1400" dirty="0"/>
              <a:t> </a:t>
            </a:r>
            <a:r>
              <a:rPr lang="pt-PT" sz="1400" dirty="0" err="1"/>
              <a:t>acid</a:t>
            </a:r>
            <a:r>
              <a:rPr lang="pt-PT" sz="1400" dirty="0"/>
              <a:t> </a:t>
            </a:r>
            <a:r>
              <a:rPr lang="pt-PT" sz="1400" dirty="0" err="1"/>
              <a:t>determination</a:t>
            </a:r>
            <a:r>
              <a:rPr lang="pt-PT" sz="1400" dirty="0"/>
              <a:t> </a:t>
            </a:r>
            <a:r>
              <a:rPr lang="pt-PT" sz="1400" dirty="0" err="1"/>
              <a:t>by</a:t>
            </a:r>
            <a:r>
              <a:rPr lang="pt-PT" sz="1400" dirty="0"/>
              <a:t> </a:t>
            </a:r>
            <a:r>
              <a:rPr lang="pt-PT" sz="1400" b="1" dirty="0"/>
              <a:t>GC-FID</a:t>
            </a:r>
          </a:p>
        </p:txBody>
      </p:sp>
      <p:sp>
        <p:nvSpPr>
          <p:cNvPr id="8" name="CaixaDeTexto 7">
            <a:extLst>
              <a:ext uri="{FF2B5EF4-FFF2-40B4-BE49-F238E27FC236}">
                <a16:creationId xmlns:a16="http://schemas.microsoft.com/office/drawing/2014/main" id="{E942F9AE-0A32-463C-9AA2-50E3EFEFEF4B}"/>
              </a:ext>
            </a:extLst>
          </p:cNvPr>
          <p:cNvSpPr txBox="1"/>
          <p:nvPr/>
        </p:nvSpPr>
        <p:spPr>
          <a:xfrm>
            <a:off x="3788228" y="810340"/>
            <a:ext cx="7178888" cy="584775"/>
          </a:xfrm>
          <a:prstGeom prst="rect">
            <a:avLst/>
          </a:prstGeom>
          <a:noFill/>
        </p:spPr>
        <p:txBody>
          <a:bodyPr wrap="none" rtlCol="0">
            <a:spAutoFit/>
          </a:bodyPr>
          <a:lstStyle/>
          <a:p>
            <a:pPr marL="285750" indent="-285750">
              <a:buFont typeface="Wingdings" panose="05000000000000000000" pitchFamily="2" charset="2"/>
              <a:buChar char="Ø"/>
            </a:pPr>
            <a:r>
              <a:rPr lang="en-US" sz="1600"/>
              <a:t>37 FAME were initialy analysed by </a:t>
            </a:r>
            <a:r>
              <a:rPr lang="en-US" sz="1600" b="1"/>
              <a:t>GC-FID</a:t>
            </a:r>
            <a:r>
              <a:rPr lang="en-US" sz="1600"/>
              <a:t> and peaks were compared with plants;</a:t>
            </a:r>
          </a:p>
          <a:p>
            <a:pPr marL="285750" indent="-285750">
              <a:buFont typeface="Wingdings" panose="05000000000000000000" pitchFamily="2" charset="2"/>
              <a:buChar char="Ø"/>
            </a:pPr>
            <a:r>
              <a:rPr lang="en-US" sz="1600"/>
              <a:t>Results showed diferences between fatty acid composition in each plant.</a:t>
            </a:r>
          </a:p>
        </p:txBody>
      </p:sp>
      <p:graphicFrame>
        <p:nvGraphicFramePr>
          <p:cNvPr id="9" name="Diagrama 8">
            <a:extLst>
              <a:ext uri="{FF2B5EF4-FFF2-40B4-BE49-F238E27FC236}">
                <a16:creationId xmlns:a16="http://schemas.microsoft.com/office/drawing/2014/main" id="{88855391-A3B3-4D60-986A-C96FA3BD9D80}"/>
              </a:ext>
            </a:extLst>
          </p:cNvPr>
          <p:cNvGraphicFramePr/>
          <p:nvPr>
            <p:extLst>
              <p:ext uri="{D42A27DB-BD31-4B8C-83A1-F6EECF244321}">
                <p14:modId xmlns:p14="http://schemas.microsoft.com/office/powerpoint/2010/main" val="3859386703"/>
              </p:ext>
            </p:extLst>
          </p:nvPr>
        </p:nvGraphicFramePr>
        <p:xfrm>
          <a:off x="6096000" y="2046775"/>
          <a:ext cx="6189783" cy="46925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Seta: Curvada Para Cima 11">
            <a:extLst>
              <a:ext uri="{FF2B5EF4-FFF2-40B4-BE49-F238E27FC236}">
                <a16:creationId xmlns:a16="http://schemas.microsoft.com/office/drawing/2014/main" id="{D6414739-9B21-4100-A588-9DB4E5125696}"/>
              </a:ext>
            </a:extLst>
          </p:cNvPr>
          <p:cNvSpPr/>
          <p:nvPr/>
        </p:nvSpPr>
        <p:spPr>
          <a:xfrm>
            <a:off x="3979147" y="4913644"/>
            <a:ext cx="3175279" cy="1215851"/>
          </a:xfrm>
          <a:prstGeom prst="curved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PT">
              <a:solidFill>
                <a:schemeClr val="tx1"/>
              </a:solidFill>
            </a:endParaRPr>
          </a:p>
        </p:txBody>
      </p:sp>
      <p:pic>
        <p:nvPicPr>
          <p:cNvPr id="10" name="Imagem 9">
            <a:extLst>
              <a:ext uri="{FF2B5EF4-FFF2-40B4-BE49-F238E27FC236}">
                <a16:creationId xmlns:a16="http://schemas.microsoft.com/office/drawing/2014/main" id="{7960AAA7-42A2-4822-A3F2-4D63292029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434" y="3750983"/>
            <a:ext cx="3788229" cy="3107018"/>
          </a:xfrm>
          <a:prstGeom prst="rect">
            <a:avLst/>
          </a:prstGeom>
        </p:spPr>
      </p:pic>
    </p:spTree>
    <p:extLst>
      <p:ext uri="{BB962C8B-B14F-4D97-AF65-F5344CB8AC3E}">
        <p14:creationId xmlns:p14="http://schemas.microsoft.com/office/powerpoint/2010/main" val="16665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6537D2B9-61B8-4FD2-BC9D-27CF340CB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118" y="2080705"/>
            <a:ext cx="3631574" cy="2736898"/>
          </a:xfrm>
          <a:prstGeom prst="rect">
            <a:avLst/>
          </a:prstGeom>
        </p:spPr>
      </p:pic>
      <p:sp>
        <p:nvSpPr>
          <p:cNvPr id="2" name="Pergaminho: Horizontal 1">
            <a:extLst>
              <a:ext uri="{FF2B5EF4-FFF2-40B4-BE49-F238E27FC236}">
                <a16:creationId xmlns:a16="http://schemas.microsoft.com/office/drawing/2014/main" id="{26A114C9-17A6-4DCE-AB33-0C4C74692AA0}"/>
              </a:ext>
            </a:extLst>
          </p:cNvPr>
          <p:cNvSpPr/>
          <p:nvPr/>
        </p:nvSpPr>
        <p:spPr>
          <a:xfrm>
            <a:off x="90435" y="783771"/>
            <a:ext cx="2863780" cy="658761"/>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3" name="CaixaDeTexto 2">
            <a:extLst>
              <a:ext uri="{FF2B5EF4-FFF2-40B4-BE49-F238E27FC236}">
                <a16:creationId xmlns:a16="http://schemas.microsoft.com/office/drawing/2014/main" id="{EAEDD45E-2355-4213-9B22-AFA02F48CDFD}"/>
              </a:ext>
            </a:extLst>
          </p:cNvPr>
          <p:cNvSpPr txBox="1"/>
          <p:nvPr/>
        </p:nvSpPr>
        <p:spPr>
          <a:xfrm>
            <a:off x="243338" y="928485"/>
            <a:ext cx="2586670" cy="369332"/>
          </a:xfrm>
          <a:prstGeom prst="rect">
            <a:avLst/>
          </a:prstGeom>
          <a:noFill/>
        </p:spPr>
        <p:txBody>
          <a:bodyPr wrap="none" rtlCol="0">
            <a:spAutoFit/>
          </a:bodyPr>
          <a:lstStyle/>
          <a:p>
            <a:r>
              <a:rPr lang="en-US" dirty="0"/>
              <a:t>Characterization</a:t>
            </a:r>
            <a:r>
              <a:rPr lang="pt-PT" dirty="0"/>
              <a:t> </a:t>
            </a:r>
            <a:r>
              <a:rPr lang="en-US" dirty="0"/>
              <a:t>of plants</a:t>
            </a:r>
          </a:p>
        </p:txBody>
      </p:sp>
      <p:graphicFrame>
        <p:nvGraphicFramePr>
          <p:cNvPr id="4" name="Diagrama 3">
            <a:extLst>
              <a:ext uri="{FF2B5EF4-FFF2-40B4-BE49-F238E27FC236}">
                <a16:creationId xmlns:a16="http://schemas.microsoft.com/office/drawing/2014/main" id="{FB6A832F-BB67-4CBF-B97B-5D4BC14D2CBE}"/>
              </a:ext>
            </a:extLst>
          </p:cNvPr>
          <p:cNvGraphicFramePr/>
          <p:nvPr>
            <p:extLst>
              <p:ext uri="{D42A27DB-BD31-4B8C-83A1-F6EECF244321}">
                <p14:modId xmlns:p14="http://schemas.microsoft.com/office/powerpoint/2010/main" val="1099461515"/>
              </p:ext>
            </p:extLst>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aixaDeTexto 4">
            <a:extLst>
              <a:ext uri="{FF2B5EF4-FFF2-40B4-BE49-F238E27FC236}">
                <a16:creationId xmlns:a16="http://schemas.microsoft.com/office/drawing/2014/main" id="{F65AD2D0-AEAD-423A-B10C-C99B8C22DD2A}"/>
              </a:ext>
            </a:extLst>
          </p:cNvPr>
          <p:cNvSpPr txBox="1"/>
          <p:nvPr/>
        </p:nvSpPr>
        <p:spPr>
          <a:xfrm>
            <a:off x="3107118" y="658761"/>
            <a:ext cx="8721970" cy="1077218"/>
          </a:xfrm>
          <a:prstGeom prst="rect">
            <a:avLst/>
          </a:prstGeom>
          <a:noFill/>
        </p:spPr>
        <p:txBody>
          <a:bodyPr wrap="square" rtlCol="0">
            <a:spAutoFit/>
          </a:bodyPr>
          <a:lstStyle/>
          <a:p>
            <a:pPr marL="285750" indent="-285750">
              <a:buFont typeface="Wingdings" panose="05000000000000000000" pitchFamily="2" charset="2"/>
              <a:buChar char="Ø"/>
            </a:pPr>
            <a:r>
              <a:rPr lang="en-US" sz="1600"/>
              <a:t>34 phenolic compounds were initialy analysed by </a:t>
            </a:r>
            <a:r>
              <a:rPr lang="en-US" sz="1600" b="1"/>
              <a:t>HPLC-DAD</a:t>
            </a:r>
            <a:r>
              <a:rPr lang="en-US" sz="1600"/>
              <a:t> and peaks were compared with plants;</a:t>
            </a:r>
          </a:p>
          <a:p>
            <a:pPr marL="285750" indent="-285750">
              <a:buFont typeface="Wingdings" panose="05000000000000000000" pitchFamily="2" charset="2"/>
              <a:buChar char="Ø"/>
            </a:pPr>
            <a:r>
              <a:rPr lang="en-US" sz="1600"/>
              <a:t>It were separated 4 major  types of phenolic compounds (hydroxybenzoic acids (280 nm), cinnamic acids (320 nm), flavonoids (350 nm) and anthocyanins (520 nm));</a:t>
            </a:r>
          </a:p>
          <a:p>
            <a:pPr marL="285750" indent="-285750">
              <a:buFont typeface="Wingdings" panose="05000000000000000000" pitchFamily="2" charset="2"/>
              <a:buChar char="Ø"/>
            </a:pPr>
            <a:r>
              <a:rPr lang="en-US" sz="1600"/>
              <a:t>Results showed diferences between the phenolic composition in each plant.</a:t>
            </a:r>
          </a:p>
        </p:txBody>
      </p:sp>
      <p:pic>
        <p:nvPicPr>
          <p:cNvPr id="7" name="Imagem 6">
            <a:extLst>
              <a:ext uri="{FF2B5EF4-FFF2-40B4-BE49-F238E27FC236}">
                <a16:creationId xmlns:a16="http://schemas.microsoft.com/office/drawing/2014/main" id="{3E18993A-75CE-4C20-8E2B-D07D966EE59F}"/>
              </a:ext>
            </a:extLst>
          </p:cNvPr>
          <p:cNvPicPr>
            <a:picLocks noChangeAspect="1"/>
          </p:cNvPicPr>
          <p:nvPr/>
        </p:nvPicPr>
        <p:blipFill rotWithShape="1">
          <a:blip r:embed="rId9"/>
          <a:srcRect l="-1" r="20570" b="19933"/>
          <a:stretch/>
        </p:blipFill>
        <p:spPr>
          <a:xfrm>
            <a:off x="19392" y="2723103"/>
            <a:ext cx="6382388" cy="3640022"/>
          </a:xfrm>
          <a:prstGeom prst="rect">
            <a:avLst/>
          </a:prstGeom>
        </p:spPr>
      </p:pic>
      <p:sp>
        <p:nvSpPr>
          <p:cNvPr id="8" name="CaixaDeTexto 7">
            <a:extLst>
              <a:ext uri="{FF2B5EF4-FFF2-40B4-BE49-F238E27FC236}">
                <a16:creationId xmlns:a16="http://schemas.microsoft.com/office/drawing/2014/main" id="{EBAAE671-479E-4665-96F8-B4B0B3DEBDBC}"/>
              </a:ext>
            </a:extLst>
          </p:cNvPr>
          <p:cNvSpPr txBox="1"/>
          <p:nvPr/>
        </p:nvSpPr>
        <p:spPr>
          <a:xfrm>
            <a:off x="619802" y="6363125"/>
            <a:ext cx="3802388" cy="307777"/>
          </a:xfrm>
          <a:prstGeom prst="rect">
            <a:avLst/>
          </a:prstGeom>
          <a:noFill/>
        </p:spPr>
        <p:txBody>
          <a:bodyPr wrap="none" rtlCol="0">
            <a:spAutoFit/>
          </a:bodyPr>
          <a:lstStyle/>
          <a:p>
            <a:r>
              <a:rPr lang="pt-PT" sz="1400" dirty="0" err="1"/>
              <a:t>Phenolic</a:t>
            </a:r>
            <a:r>
              <a:rPr lang="pt-PT" sz="1400" dirty="0"/>
              <a:t> </a:t>
            </a:r>
            <a:r>
              <a:rPr lang="pt-PT" sz="1400" dirty="0" err="1"/>
              <a:t>compounds</a:t>
            </a:r>
            <a:r>
              <a:rPr lang="pt-PT" sz="1400" dirty="0"/>
              <a:t> </a:t>
            </a:r>
            <a:r>
              <a:rPr lang="pt-PT" sz="1400" dirty="0" err="1"/>
              <a:t>determination</a:t>
            </a:r>
            <a:r>
              <a:rPr lang="pt-PT" sz="1400" dirty="0"/>
              <a:t> </a:t>
            </a:r>
            <a:r>
              <a:rPr lang="pt-PT" sz="1400" dirty="0" err="1"/>
              <a:t>by</a:t>
            </a:r>
            <a:r>
              <a:rPr lang="pt-PT" sz="1400" dirty="0"/>
              <a:t> </a:t>
            </a:r>
            <a:r>
              <a:rPr lang="pt-PT" sz="1400" b="1" dirty="0"/>
              <a:t>HPLC-DAD</a:t>
            </a:r>
          </a:p>
        </p:txBody>
      </p:sp>
      <p:graphicFrame>
        <p:nvGraphicFramePr>
          <p:cNvPr id="9" name="Diagrama 8">
            <a:extLst>
              <a:ext uri="{FF2B5EF4-FFF2-40B4-BE49-F238E27FC236}">
                <a16:creationId xmlns:a16="http://schemas.microsoft.com/office/drawing/2014/main" id="{C34CA077-10C4-4729-AD28-B6211FFD8C31}"/>
              </a:ext>
            </a:extLst>
          </p:cNvPr>
          <p:cNvGraphicFramePr/>
          <p:nvPr>
            <p:extLst>
              <p:ext uri="{D42A27DB-BD31-4B8C-83A1-F6EECF244321}">
                <p14:modId xmlns:p14="http://schemas.microsoft.com/office/powerpoint/2010/main" val="4114647173"/>
              </p:ext>
            </p:extLst>
          </p:nvPr>
        </p:nvGraphicFramePr>
        <p:xfrm>
          <a:off x="7052466" y="3020982"/>
          <a:ext cx="4663552" cy="334635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aixaDeTexto 10">
            <a:extLst>
              <a:ext uri="{FF2B5EF4-FFF2-40B4-BE49-F238E27FC236}">
                <a16:creationId xmlns:a16="http://schemas.microsoft.com/office/drawing/2014/main" id="{AD2DFFC6-2222-47EB-9D80-961942F16F1E}"/>
              </a:ext>
            </a:extLst>
          </p:cNvPr>
          <p:cNvSpPr txBox="1"/>
          <p:nvPr/>
        </p:nvSpPr>
        <p:spPr>
          <a:xfrm>
            <a:off x="8437185" y="2630315"/>
            <a:ext cx="1721699" cy="315795"/>
          </a:xfrm>
          <a:prstGeom prst="rect">
            <a:avLst/>
          </a:prstGeom>
          <a:noFill/>
        </p:spPr>
        <p:txBody>
          <a:bodyPr wrap="square">
            <a:spAutoFit/>
          </a:bodyPr>
          <a:lstStyle/>
          <a:p>
            <a:r>
              <a:rPr lang="pt-PT" sz="1400" dirty="0" err="1"/>
              <a:t>ellagic</a:t>
            </a:r>
            <a:r>
              <a:rPr lang="pt-PT" sz="1400" dirty="0"/>
              <a:t> </a:t>
            </a:r>
            <a:r>
              <a:rPr lang="pt-PT" sz="1400" dirty="0" err="1"/>
              <a:t>acid</a:t>
            </a:r>
            <a:r>
              <a:rPr lang="pt-PT" sz="1400" dirty="0"/>
              <a:t> (55.84%) </a:t>
            </a:r>
          </a:p>
        </p:txBody>
      </p:sp>
      <p:sp>
        <p:nvSpPr>
          <p:cNvPr id="13" name="CaixaDeTexto 12">
            <a:extLst>
              <a:ext uri="{FF2B5EF4-FFF2-40B4-BE49-F238E27FC236}">
                <a16:creationId xmlns:a16="http://schemas.microsoft.com/office/drawing/2014/main" id="{9EDD1710-0F2D-4310-AA23-9B44031E35D7}"/>
              </a:ext>
            </a:extLst>
          </p:cNvPr>
          <p:cNvSpPr txBox="1"/>
          <p:nvPr/>
        </p:nvSpPr>
        <p:spPr>
          <a:xfrm>
            <a:off x="11081997" y="4155552"/>
            <a:ext cx="1110003" cy="523220"/>
          </a:xfrm>
          <a:prstGeom prst="rect">
            <a:avLst/>
          </a:prstGeom>
          <a:noFill/>
        </p:spPr>
        <p:txBody>
          <a:bodyPr wrap="square">
            <a:spAutoFit/>
          </a:bodyPr>
          <a:lstStyle/>
          <a:p>
            <a:r>
              <a:rPr lang="pt-PT" sz="1400" dirty="0" err="1"/>
              <a:t>kaempferol</a:t>
            </a:r>
            <a:r>
              <a:rPr lang="pt-PT" sz="1400" dirty="0"/>
              <a:t> (33.28%) </a:t>
            </a:r>
          </a:p>
        </p:txBody>
      </p:sp>
      <p:sp>
        <p:nvSpPr>
          <p:cNvPr id="15" name="CaixaDeTexto 14">
            <a:extLst>
              <a:ext uri="{FF2B5EF4-FFF2-40B4-BE49-F238E27FC236}">
                <a16:creationId xmlns:a16="http://schemas.microsoft.com/office/drawing/2014/main" id="{8438E096-F1D6-4087-8643-871E3205F8F2}"/>
              </a:ext>
            </a:extLst>
          </p:cNvPr>
          <p:cNvSpPr txBox="1"/>
          <p:nvPr/>
        </p:nvSpPr>
        <p:spPr>
          <a:xfrm>
            <a:off x="9828783" y="6363126"/>
            <a:ext cx="2125226" cy="307777"/>
          </a:xfrm>
          <a:prstGeom prst="rect">
            <a:avLst/>
          </a:prstGeom>
          <a:noFill/>
        </p:spPr>
        <p:txBody>
          <a:bodyPr wrap="square">
            <a:spAutoFit/>
          </a:bodyPr>
          <a:lstStyle/>
          <a:p>
            <a:r>
              <a:rPr lang="pt-PT" sz="1400" dirty="0" err="1"/>
              <a:t>caffeic</a:t>
            </a:r>
            <a:r>
              <a:rPr lang="pt-PT" sz="1400" dirty="0"/>
              <a:t> </a:t>
            </a:r>
            <a:r>
              <a:rPr lang="pt-PT" sz="1400" dirty="0" err="1"/>
              <a:t>acid</a:t>
            </a:r>
            <a:r>
              <a:rPr lang="pt-PT" sz="1400" dirty="0"/>
              <a:t> (10.37%) </a:t>
            </a:r>
          </a:p>
        </p:txBody>
      </p:sp>
      <p:sp>
        <p:nvSpPr>
          <p:cNvPr id="17" name="CaixaDeTexto 16">
            <a:extLst>
              <a:ext uri="{FF2B5EF4-FFF2-40B4-BE49-F238E27FC236}">
                <a16:creationId xmlns:a16="http://schemas.microsoft.com/office/drawing/2014/main" id="{A5119843-F6B5-40BC-BE82-CD6240DF7E70}"/>
              </a:ext>
            </a:extLst>
          </p:cNvPr>
          <p:cNvSpPr txBox="1"/>
          <p:nvPr/>
        </p:nvSpPr>
        <p:spPr>
          <a:xfrm>
            <a:off x="7711542" y="6442211"/>
            <a:ext cx="1939682" cy="307777"/>
          </a:xfrm>
          <a:prstGeom prst="rect">
            <a:avLst/>
          </a:prstGeom>
          <a:noFill/>
        </p:spPr>
        <p:txBody>
          <a:bodyPr wrap="square">
            <a:spAutoFit/>
          </a:bodyPr>
          <a:lstStyle/>
          <a:p>
            <a:r>
              <a:rPr lang="pt-PT" sz="1400" dirty="0" err="1"/>
              <a:t>ellagic</a:t>
            </a:r>
            <a:r>
              <a:rPr lang="pt-PT" sz="1400" dirty="0"/>
              <a:t> </a:t>
            </a:r>
            <a:r>
              <a:rPr lang="pt-PT" sz="1400" dirty="0" err="1"/>
              <a:t>acid</a:t>
            </a:r>
            <a:r>
              <a:rPr lang="pt-PT" sz="1400" dirty="0"/>
              <a:t> (31.12%) </a:t>
            </a:r>
          </a:p>
        </p:txBody>
      </p:sp>
      <p:sp>
        <p:nvSpPr>
          <p:cNvPr id="19" name="CaixaDeTexto 18">
            <a:extLst>
              <a:ext uri="{FF2B5EF4-FFF2-40B4-BE49-F238E27FC236}">
                <a16:creationId xmlns:a16="http://schemas.microsoft.com/office/drawing/2014/main" id="{705AD35C-C34B-4B0C-8A05-3484E1C42653}"/>
              </a:ext>
            </a:extLst>
          </p:cNvPr>
          <p:cNvSpPr txBox="1"/>
          <p:nvPr/>
        </p:nvSpPr>
        <p:spPr>
          <a:xfrm>
            <a:off x="6766429" y="4155552"/>
            <a:ext cx="945113" cy="523220"/>
          </a:xfrm>
          <a:prstGeom prst="rect">
            <a:avLst/>
          </a:prstGeom>
          <a:noFill/>
        </p:spPr>
        <p:txBody>
          <a:bodyPr wrap="square">
            <a:spAutoFit/>
          </a:bodyPr>
          <a:lstStyle/>
          <a:p>
            <a:r>
              <a:rPr lang="pt-PT" sz="1400" dirty="0" err="1"/>
              <a:t>gallic</a:t>
            </a:r>
            <a:r>
              <a:rPr lang="pt-PT" sz="1400" dirty="0"/>
              <a:t> </a:t>
            </a:r>
            <a:r>
              <a:rPr lang="pt-PT" sz="1400" dirty="0" err="1"/>
              <a:t>acid</a:t>
            </a:r>
            <a:r>
              <a:rPr lang="pt-PT" sz="1400" dirty="0"/>
              <a:t> (9.59%) </a:t>
            </a:r>
          </a:p>
        </p:txBody>
      </p:sp>
      <p:sp>
        <p:nvSpPr>
          <p:cNvPr id="12" name="Seta: Curvada para Baixo 11">
            <a:extLst>
              <a:ext uri="{FF2B5EF4-FFF2-40B4-BE49-F238E27FC236}">
                <a16:creationId xmlns:a16="http://schemas.microsoft.com/office/drawing/2014/main" id="{433A2FE7-1AE2-4210-9C42-D19BE0F63C9F}"/>
              </a:ext>
            </a:extLst>
          </p:cNvPr>
          <p:cNvSpPr/>
          <p:nvPr/>
        </p:nvSpPr>
        <p:spPr>
          <a:xfrm>
            <a:off x="6893169" y="1943764"/>
            <a:ext cx="2351315" cy="686551"/>
          </a:xfrm>
          <a:prstGeom prst="curved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212175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EAD72C4-E9A1-4309-B7D1-0FE4B011D080}"/>
              </a:ext>
            </a:extLst>
          </p:cNvPr>
          <p:cNvGraphicFramePr/>
          <p:nvPr>
            <p:extLst>
              <p:ext uri="{D42A27DB-BD31-4B8C-83A1-F6EECF244321}">
                <p14:modId xmlns:p14="http://schemas.microsoft.com/office/powerpoint/2010/main" val="717811193"/>
              </p:ext>
            </p:extLst>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ergaminho: Horizontal 2">
            <a:extLst>
              <a:ext uri="{FF2B5EF4-FFF2-40B4-BE49-F238E27FC236}">
                <a16:creationId xmlns:a16="http://schemas.microsoft.com/office/drawing/2014/main" id="{0BCD50B0-D48E-4124-9E0D-96B07B507EED}"/>
              </a:ext>
            </a:extLst>
          </p:cNvPr>
          <p:cNvSpPr/>
          <p:nvPr/>
        </p:nvSpPr>
        <p:spPr>
          <a:xfrm>
            <a:off x="90434" y="783771"/>
            <a:ext cx="5231795" cy="658761"/>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4" name="CaixaDeTexto 3">
            <a:extLst>
              <a:ext uri="{FF2B5EF4-FFF2-40B4-BE49-F238E27FC236}">
                <a16:creationId xmlns:a16="http://schemas.microsoft.com/office/drawing/2014/main" id="{3BA7158C-0203-41A8-92FB-8B2F1E2C02B7}"/>
              </a:ext>
            </a:extLst>
          </p:cNvPr>
          <p:cNvSpPr txBox="1"/>
          <p:nvPr/>
        </p:nvSpPr>
        <p:spPr>
          <a:xfrm>
            <a:off x="243338" y="928485"/>
            <a:ext cx="5078891" cy="369332"/>
          </a:xfrm>
          <a:prstGeom prst="rect">
            <a:avLst/>
          </a:prstGeom>
          <a:noFill/>
        </p:spPr>
        <p:txBody>
          <a:bodyPr wrap="none" rtlCol="0">
            <a:spAutoFit/>
          </a:bodyPr>
          <a:lstStyle/>
          <a:p>
            <a:r>
              <a:rPr lang="en-US"/>
              <a:t>Coagulation-flocculation-decantation-microfiltration</a:t>
            </a:r>
          </a:p>
        </p:txBody>
      </p:sp>
      <p:graphicFrame>
        <p:nvGraphicFramePr>
          <p:cNvPr id="5" name="Tabela 4">
            <a:extLst>
              <a:ext uri="{FF2B5EF4-FFF2-40B4-BE49-F238E27FC236}">
                <a16:creationId xmlns:a16="http://schemas.microsoft.com/office/drawing/2014/main" id="{557C525B-8AB2-4C19-AA77-455EDCA2FC3B}"/>
              </a:ext>
            </a:extLst>
          </p:cNvPr>
          <p:cNvGraphicFramePr>
            <a:graphicFrameLocks noGrp="1"/>
          </p:cNvGraphicFramePr>
          <p:nvPr>
            <p:extLst>
              <p:ext uri="{D42A27DB-BD31-4B8C-83A1-F6EECF244321}">
                <p14:modId xmlns:p14="http://schemas.microsoft.com/office/powerpoint/2010/main" val="2573618628"/>
              </p:ext>
            </p:extLst>
          </p:nvPr>
        </p:nvGraphicFramePr>
        <p:xfrm>
          <a:off x="90434" y="2517679"/>
          <a:ext cx="7200481" cy="3145536"/>
        </p:xfrm>
        <a:graphic>
          <a:graphicData uri="http://schemas.openxmlformats.org/drawingml/2006/table">
            <a:tbl>
              <a:tblPr firstRow="1" bandRow="1">
                <a:tableStyleId>{93296810-A885-4BE3-A3E7-6D5BEEA58F35}</a:tableStyleId>
              </a:tblPr>
              <a:tblGrid>
                <a:gridCol w="1726676">
                  <a:extLst>
                    <a:ext uri="{9D8B030D-6E8A-4147-A177-3AD203B41FA5}">
                      <a16:colId xmlns:a16="http://schemas.microsoft.com/office/drawing/2014/main" val="1076062023"/>
                    </a:ext>
                  </a:extLst>
                </a:gridCol>
                <a:gridCol w="364344">
                  <a:extLst>
                    <a:ext uri="{9D8B030D-6E8A-4147-A177-3AD203B41FA5}">
                      <a16:colId xmlns:a16="http://schemas.microsoft.com/office/drawing/2014/main" val="1240109691"/>
                    </a:ext>
                  </a:extLst>
                </a:gridCol>
                <a:gridCol w="597640">
                  <a:extLst>
                    <a:ext uri="{9D8B030D-6E8A-4147-A177-3AD203B41FA5}">
                      <a16:colId xmlns:a16="http://schemas.microsoft.com/office/drawing/2014/main" val="263821864"/>
                    </a:ext>
                  </a:extLst>
                </a:gridCol>
                <a:gridCol w="695566">
                  <a:extLst>
                    <a:ext uri="{9D8B030D-6E8A-4147-A177-3AD203B41FA5}">
                      <a16:colId xmlns:a16="http://schemas.microsoft.com/office/drawing/2014/main" val="2773831370"/>
                    </a:ext>
                  </a:extLst>
                </a:gridCol>
                <a:gridCol w="697006">
                  <a:extLst>
                    <a:ext uri="{9D8B030D-6E8A-4147-A177-3AD203B41FA5}">
                      <a16:colId xmlns:a16="http://schemas.microsoft.com/office/drawing/2014/main" val="3972787105"/>
                    </a:ext>
                  </a:extLst>
                </a:gridCol>
                <a:gridCol w="1268725">
                  <a:extLst>
                    <a:ext uri="{9D8B030D-6E8A-4147-A177-3AD203B41FA5}">
                      <a16:colId xmlns:a16="http://schemas.microsoft.com/office/drawing/2014/main" val="3759881999"/>
                    </a:ext>
                  </a:extLst>
                </a:gridCol>
                <a:gridCol w="793493">
                  <a:extLst>
                    <a:ext uri="{9D8B030D-6E8A-4147-A177-3AD203B41FA5}">
                      <a16:colId xmlns:a16="http://schemas.microsoft.com/office/drawing/2014/main" val="2663646649"/>
                    </a:ext>
                  </a:extLst>
                </a:gridCol>
                <a:gridCol w="1057031">
                  <a:extLst>
                    <a:ext uri="{9D8B030D-6E8A-4147-A177-3AD203B41FA5}">
                      <a16:colId xmlns:a16="http://schemas.microsoft.com/office/drawing/2014/main" val="694048775"/>
                    </a:ext>
                  </a:extLst>
                </a:gridCol>
              </a:tblGrid>
              <a:tr h="0">
                <a:tc>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50000"/>
                        </a:lnSpc>
                        <a:spcAft>
                          <a:spcPts val="800"/>
                        </a:spcAft>
                      </a:pPr>
                      <a:r>
                        <a:rPr lang="en-US" sz="1000" dirty="0">
                          <a:solidFill>
                            <a:schemeClr val="bg1"/>
                          </a:solidFill>
                          <a:effectLst/>
                        </a:rPr>
                        <a:t>Phase one</a:t>
                      </a:r>
                      <a:endParaRPr lang="pt-PT"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tc gridSpan="5">
                  <a:txBody>
                    <a:bodyPr/>
                    <a:lstStyle/>
                    <a:p>
                      <a:pPr algn="ctr">
                        <a:lnSpc>
                          <a:spcPct val="150000"/>
                        </a:lnSpc>
                        <a:spcAft>
                          <a:spcPts val="800"/>
                        </a:spcAft>
                      </a:pPr>
                      <a:r>
                        <a:rPr lang="en-US" sz="1000" dirty="0">
                          <a:effectLst/>
                        </a:rPr>
                        <a:t> </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3504273677"/>
                  </a:ext>
                </a:extLst>
              </a:tr>
              <a:tr h="0">
                <a:tc>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50000"/>
                        </a:lnSpc>
                        <a:spcAft>
                          <a:spcPts val="800"/>
                        </a:spcAft>
                      </a:pPr>
                      <a:r>
                        <a:rPr lang="en-US" sz="1000">
                          <a:effectLst/>
                        </a:rPr>
                        <a:t>Phase two</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tc hMerge="1">
                  <a:txBody>
                    <a:bodyPr/>
                    <a:lstStyle/>
                    <a:p>
                      <a:endParaRPr lang="pt-PT"/>
                    </a:p>
                  </a:txBody>
                  <a:tcPr/>
                </a:tc>
                <a:tc hMerge="1">
                  <a:txBody>
                    <a:bodyPr/>
                    <a:lstStyle/>
                    <a:p>
                      <a:endParaRPr lang="pt-PT"/>
                    </a:p>
                  </a:txBody>
                  <a:tcPr/>
                </a:tc>
                <a:tc gridSpan="3">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243005335"/>
                  </a:ext>
                </a:extLst>
              </a:tr>
              <a:tr h="0">
                <a:tc>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algn="ctr">
                        <a:lnSpc>
                          <a:spcPct val="150000"/>
                        </a:lnSpc>
                        <a:spcAft>
                          <a:spcPts val="800"/>
                        </a:spcAft>
                      </a:pPr>
                      <a:r>
                        <a:rPr lang="en-US" sz="1000">
                          <a:effectLst/>
                        </a:rPr>
                        <a:t>Phase three</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gridSpan="2">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extLst>
                  <a:ext uri="{0D108BD9-81ED-4DB2-BD59-A6C34878D82A}">
                    <a16:rowId xmlns:a16="http://schemas.microsoft.com/office/drawing/2014/main" val="2701272836"/>
                  </a:ext>
                </a:extLst>
              </a:tr>
              <a:tr h="0">
                <a:tc>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7">
                  <a:txBody>
                    <a:bodyPr/>
                    <a:lstStyle/>
                    <a:p>
                      <a:pPr algn="ctr">
                        <a:lnSpc>
                          <a:spcPct val="150000"/>
                        </a:lnSpc>
                        <a:spcAft>
                          <a:spcPts val="800"/>
                        </a:spcAft>
                      </a:pPr>
                      <a:r>
                        <a:rPr lang="en-US" sz="1000">
                          <a:effectLst/>
                        </a:rPr>
                        <a:t>Phase four</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tc hMerge="1">
                  <a:txBody>
                    <a:bodyPr/>
                    <a:lstStyle/>
                    <a:p>
                      <a:endParaRPr lang="pt-PT"/>
                    </a:p>
                  </a:txBody>
                  <a:tcPr/>
                </a:tc>
                <a:extLst>
                  <a:ext uri="{0D108BD9-81ED-4DB2-BD59-A6C34878D82A}">
                    <a16:rowId xmlns:a16="http://schemas.microsoft.com/office/drawing/2014/main" val="42066614"/>
                  </a:ext>
                </a:extLst>
              </a:tr>
              <a:tr h="0">
                <a:tc>
                  <a:txBody>
                    <a:bodyPr/>
                    <a:lstStyle/>
                    <a:p>
                      <a:pPr algn="ctr">
                        <a:lnSpc>
                          <a:spcPct val="150000"/>
                        </a:lnSpc>
                        <a:spcAft>
                          <a:spcPts val="800"/>
                        </a:spcAft>
                      </a:pPr>
                      <a:r>
                        <a:rPr lang="en-US" sz="1000">
                          <a:effectLst/>
                        </a:rPr>
                        <a:t>Coagulant</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pH</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Dosage</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Fast mix</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Slow mix</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Flocculant type</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Flocculant dosage</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50000"/>
                        </a:lnSpc>
                        <a:spcAft>
                          <a:spcPts val="800"/>
                        </a:spcAft>
                      </a:pPr>
                      <a:r>
                        <a:rPr lang="en-US" sz="1000">
                          <a:effectLst/>
                        </a:rPr>
                        <a:t>CFD → Microfiltration</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14139720"/>
                  </a:ext>
                </a:extLst>
              </a:tr>
              <a:tr h="0">
                <a:tc>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g/L</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rpm/min</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rpm/min</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 </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mg/L</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pt-PT"/>
                    </a:p>
                  </a:txBody>
                  <a:tcPr/>
                </a:tc>
                <a:extLst>
                  <a:ext uri="{0D108BD9-81ED-4DB2-BD59-A6C34878D82A}">
                    <a16:rowId xmlns:a16="http://schemas.microsoft.com/office/drawing/2014/main" val="326088472"/>
                  </a:ext>
                </a:extLst>
              </a:tr>
              <a:tr h="0">
                <a:tc>
                  <a:txBody>
                    <a:bodyPr/>
                    <a:lstStyle/>
                    <a:p>
                      <a:pPr algn="ctr">
                        <a:lnSpc>
                          <a:spcPct val="150000"/>
                        </a:lnSpc>
                        <a:spcAft>
                          <a:spcPts val="800"/>
                        </a:spcAft>
                      </a:pPr>
                      <a:r>
                        <a:rPr lang="en-US" sz="1000" i="1" dirty="0">
                          <a:effectLst/>
                        </a:rPr>
                        <a:t>Acacia dealbata Link</a:t>
                      </a:r>
                      <a:r>
                        <a:rPr lang="en-US" sz="1000" dirty="0">
                          <a:effectLst/>
                        </a:rPr>
                        <a:t>. (5%)</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0.5</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150/3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20/20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Activated sodium bentonite</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5</a:t>
                      </a:r>
                      <a:r>
                        <a:rPr lang="pt-PT" sz="1000">
                          <a:effectLst/>
                        </a:rPr>
                        <a:t>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6">
                  <a:txBody>
                    <a:bodyPr/>
                    <a:lstStyle/>
                    <a:p>
                      <a:pPr algn="ctr">
                        <a:lnSpc>
                          <a:spcPct val="150000"/>
                        </a:lnSpc>
                        <a:spcAft>
                          <a:spcPts val="800"/>
                        </a:spcAft>
                      </a:pPr>
                      <a:r>
                        <a:rPr lang="en-US" sz="1000">
                          <a:effectLst/>
                        </a:rPr>
                        <a:t>Glass microfiber filters</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9924334"/>
                  </a:ext>
                </a:extLst>
              </a:tr>
              <a:tr h="0">
                <a:tc>
                  <a:txBody>
                    <a:bodyPr/>
                    <a:lstStyle/>
                    <a:p>
                      <a:pPr algn="ctr">
                        <a:lnSpc>
                          <a:spcPct val="150000"/>
                        </a:lnSpc>
                        <a:spcAft>
                          <a:spcPts val="800"/>
                        </a:spcAft>
                      </a:pPr>
                      <a:r>
                        <a:rPr lang="en-US" sz="1000" i="1" dirty="0">
                          <a:effectLst/>
                        </a:rPr>
                        <a:t>Chelidonium majus L</a:t>
                      </a:r>
                      <a:r>
                        <a:rPr lang="en-US" sz="1000" dirty="0">
                          <a:effectLst/>
                        </a:rPr>
                        <a:t>. (5%)</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0.5</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150/2</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50/30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Activated sodium bentonite</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5</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pt-PT"/>
                    </a:p>
                  </a:txBody>
                  <a:tcPr/>
                </a:tc>
                <a:extLst>
                  <a:ext uri="{0D108BD9-81ED-4DB2-BD59-A6C34878D82A}">
                    <a16:rowId xmlns:a16="http://schemas.microsoft.com/office/drawing/2014/main" val="1722487327"/>
                  </a:ext>
                </a:extLst>
              </a:tr>
              <a:tr h="0">
                <a:tc>
                  <a:txBody>
                    <a:bodyPr/>
                    <a:lstStyle/>
                    <a:p>
                      <a:pPr algn="ctr">
                        <a:lnSpc>
                          <a:spcPct val="150000"/>
                        </a:lnSpc>
                        <a:spcAft>
                          <a:spcPts val="800"/>
                        </a:spcAft>
                      </a:pPr>
                      <a:r>
                        <a:rPr lang="en-US" sz="1000" i="1" dirty="0">
                          <a:effectLst/>
                        </a:rPr>
                        <a:t>Daucus carota L. </a:t>
                      </a:r>
                      <a:r>
                        <a:rPr lang="en-US" sz="1000" dirty="0">
                          <a:effectLst/>
                        </a:rPr>
                        <a:t>(5%)</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0.5</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150/3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20/20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Activated charcoal</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5</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pt-PT"/>
                    </a:p>
                  </a:txBody>
                  <a:tcPr/>
                </a:tc>
                <a:extLst>
                  <a:ext uri="{0D108BD9-81ED-4DB2-BD59-A6C34878D82A}">
                    <a16:rowId xmlns:a16="http://schemas.microsoft.com/office/drawing/2014/main" val="1864067219"/>
                  </a:ext>
                </a:extLst>
              </a:tr>
              <a:tr h="0">
                <a:tc>
                  <a:txBody>
                    <a:bodyPr/>
                    <a:lstStyle/>
                    <a:p>
                      <a:pPr algn="ctr">
                        <a:lnSpc>
                          <a:spcPct val="150000"/>
                        </a:lnSpc>
                        <a:spcAft>
                          <a:spcPts val="800"/>
                        </a:spcAft>
                      </a:pPr>
                      <a:r>
                        <a:rPr lang="en-US" sz="1000" i="1" dirty="0">
                          <a:effectLst/>
                        </a:rPr>
                        <a:t>Tanacetum vulgare L. </a:t>
                      </a:r>
                      <a:r>
                        <a:rPr lang="en-US" sz="1000" dirty="0">
                          <a:effectLst/>
                        </a:rPr>
                        <a:t>(5%)</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pt-PT" sz="1000">
                          <a:effectLst/>
                        </a:rPr>
                        <a:t>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pt-PT" sz="1000">
                          <a:effectLst/>
                        </a:rPr>
                        <a:t>0.1</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pt-PT" sz="1000">
                          <a:effectLst/>
                        </a:rPr>
                        <a:t>150/3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pt-PT" sz="1000">
                          <a:effectLst/>
                        </a:rPr>
                        <a:t>20/20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pt-PT" sz="1000">
                          <a:effectLst/>
                        </a:rPr>
                        <a:t>Potassium caseinate</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pt-PT" sz="1000">
                          <a:effectLst/>
                        </a:rPr>
                        <a:t>100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pt-PT"/>
                    </a:p>
                  </a:txBody>
                  <a:tcPr/>
                </a:tc>
                <a:extLst>
                  <a:ext uri="{0D108BD9-81ED-4DB2-BD59-A6C34878D82A}">
                    <a16:rowId xmlns:a16="http://schemas.microsoft.com/office/drawing/2014/main" val="1278740087"/>
                  </a:ext>
                </a:extLst>
              </a:tr>
              <a:tr h="0">
                <a:tc>
                  <a:txBody>
                    <a:bodyPr/>
                    <a:lstStyle/>
                    <a:p>
                      <a:pPr algn="ctr">
                        <a:lnSpc>
                          <a:spcPct val="150000"/>
                        </a:lnSpc>
                        <a:spcAft>
                          <a:spcPts val="800"/>
                        </a:spcAft>
                      </a:pPr>
                      <a:r>
                        <a:rPr lang="en-US" sz="1000" i="1" dirty="0">
                          <a:effectLst/>
                        </a:rPr>
                        <a:t>Vitis </a:t>
                      </a:r>
                      <a:r>
                        <a:rPr lang="en-US" sz="1000" i="1" dirty="0" err="1">
                          <a:effectLst/>
                        </a:rPr>
                        <a:t>vinífera</a:t>
                      </a:r>
                      <a:r>
                        <a:rPr lang="en-US" sz="1000" i="1" dirty="0">
                          <a:effectLst/>
                        </a:rPr>
                        <a:t> L</a:t>
                      </a:r>
                      <a:r>
                        <a:rPr lang="en-US" sz="1000" dirty="0">
                          <a:effectLst/>
                        </a:rPr>
                        <a:t>. (5%)</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0.1</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150/3</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20/20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Potassium caseinate</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5</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pt-PT"/>
                    </a:p>
                  </a:txBody>
                  <a:tcPr/>
                </a:tc>
                <a:extLst>
                  <a:ext uri="{0D108BD9-81ED-4DB2-BD59-A6C34878D82A}">
                    <a16:rowId xmlns:a16="http://schemas.microsoft.com/office/drawing/2014/main" val="2478083262"/>
                  </a:ext>
                </a:extLst>
              </a:tr>
              <a:tr h="0">
                <a:tc>
                  <a:txBody>
                    <a:bodyPr/>
                    <a:lstStyle/>
                    <a:p>
                      <a:pPr algn="ctr">
                        <a:lnSpc>
                          <a:spcPct val="150000"/>
                        </a:lnSpc>
                        <a:spcAft>
                          <a:spcPts val="800"/>
                        </a:spcAft>
                      </a:pPr>
                      <a:r>
                        <a:rPr lang="en-US" sz="1000">
                          <a:effectLst/>
                        </a:rPr>
                        <a:t>Aluminium sulfate (10%)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5</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0.5</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150/2</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50/30</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a:effectLst/>
                        </a:rPr>
                        <a:t>Activated charcoal</a:t>
                      </a:r>
                      <a:endParaRPr lang="pt-PT"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US" sz="1000" dirty="0">
                          <a:effectLst/>
                        </a:rPr>
                        <a:t>50</a:t>
                      </a:r>
                      <a:endParaRPr lang="pt-P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pt-PT"/>
                    </a:p>
                  </a:txBody>
                  <a:tcPr/>
                </a:tc>
                <a:extLst>
                  <a:ext uri="{0D108BD9-81ED-4DB2-BD59-A6C34878D82A}">
                    <a16:rowId xmlns:a16="http://schemas.microsoft.com/office/drawing/2014/main" val="3124077639"/>
                  </a:ext>
                </a:extLst>
              </a:tr>
            </a:tbl>
          </a:graphicData>
        </a:graphic>
      </p:graphicFrame>
      <p:sp>
        <p:nvSpPr>
          <p:cNvPr id="7" name="CaixaDeTexto 6">
            <a:extLst>
              <a:ext uri="{FF2B5EF4-FFF2-40B4-BE49-F238E27FC236}">
                <a16:creationId xmlns:a16="http://schemas.microsoft.com/office/drawing/2014/main" id="{2B3379C4-EC60-4B3C-9B36-2C4F45EEC5D4}"/>
              </a:ext>
            </a:extLst>
          </p:cNvPr>
          <p:cNvSpPr txBox="1"/>
          <p:nvPr/>
        </p:nvSpPr>
        <p:spPr>
          <a:xfrm>
            <a:off x="0" y="1564607"/>
            <a:ext cx="7290914" cy="830997"/>
          </a:xfrm>
          <a:prstGeom prst="rect">
            <a:avLst/>
          </a:prstGeom>
          <a:noFill/>
        </p:spPr>
        <p:txBody>
          <a:bodyPr wrap="square">
            <a:spAutoFit/>
          </a:bodyPr>
          <a:lstStyle/>
          <a:p>
            <a:pPr algn="just"/>
            <a:r>
              <a:rPr lang="en-US" sz="1200" dirty="0"/>
              <a:t>Best operational conditions of NaCl plant extract </a:t>
            </a:r>
            <a:r>
              <a:rPr lang="en-US" sz="1200" i="1" dirty="0"/>
              <a:t>Acacia dealbata Link</a:t>
            </a:r>
            <a:r>
              <a:rPr lang="en-US" sz="1200" dirty="0"/>
              <a:t>. (pollen), </a:t>
            </a:r>
            <a:r>
              <a:rPr lang="en-US" sz="1200" i="1" dirty="0"/>
              <a:t>Chelidonium majus L. </a:t>
            </a:r>
            <a:r>
              <a:rPr lang="en-US" sz="1200" dirty="0"/>
              <a:t>(seeds), </a:t>
            </a:r>
            <a:r>
              <a:rPr lang="en-US" sz="1200" i="1" dirty="0"/>
              <a:t>Daucus carota L</a:t>
            </a:r>
            <a:r>
              <a:rPr lang="en-US" sz="1200" dirty="0"/>
              <a:t>. (seeds), </a:t>
            </a:r>
            <a:r>
              <a:rPr lang="en-US" sz="1200" i="1" dirty="0"/>
              <a:t>Tanacetum vulgare L</a:t>
            </a:r>
            <a:r>
              <a:rPr lang="en-US" sz="1200" dirty="0"/>
              <a:t>. (seeds) and </a:t>
            </a:r>
            <a:r>
              <a:rPr lang="en-US" sz="1200" i="1" dirty="0"/>
              <a:t>Vitis </a:t>
            </a:r>
            <a:r>
              <a:rPr lang="en-US" sz="1200" i="1" dirty="0" err="1"/>
              <a:t>vinífera</a:t>
            </a:r>
            <a:r>
              <a:rPr lang="en-US" sz="1200" i="1" dirty="0"/>
              <a:t> L</a:t>
            </a:r>
            <a:r>
              <a:rPr lang="en-US" sz="1200" dirty="0"/>
              <a:t>. (rachis) and </a:t>
            </a:r>
            <a:r>
              <a:rPr lang="en-US" sz="1200" dirty="0" err="1"/>
              <a:t>aluminium</a:t>
            </a:r>
            <a:r>
              <a:rPr lang="en-US" sz="1200" dirty="0"/>
              <a:t> sulfate for CFD process, as follows: [TOC]</a:t>
            </a:r>
            <a:r>
              <a:rPr lang="en-US" sz="1200" baseline="-25000" dirty="0"/>
              <a:t>0</a:t>
            </a:r>
            <a:r>
              <a:rPr lang="en-US" sz="1200" dirty="0"/>
              <a:t> = 400 mg C/L, turbidity = 296 NTU, TSS = 750 mg/L, temperature 298 K, sedimentation time 12 h, pump flow rate of 1.9 m</a:t>
            </a:r>
            <a:r>
              <a:rPr lang="en-US" sz="1200" baseline="30000" dirty="0"/>
              <a:t>3</a:t>
            </a:r>
            <a:r>
              <a:rPr lang="en-US" sz="1200" dirty="0"/>
              <a:t>/h, glass microfiber filters, with micrometric retention of 1.2 µm.</a:t>
            </a:r>
          </a:p>
        </p:txBody>
      </p:sp>
      <p:graphicFrame>
        <p:nvGraphicFramePr>
          <p:cNvPr id="8" name="Diagrama 7">
            <a:extLst>
              <a:ext uri="{FF2B5EF4-FFF2-40B4-BE49-F238E27FC236}">
                <a16:creationId xmlns:a16="http://schemas.microsoft.com/office/drawing/2014/main" id="{CA7E7BDB-2B11-494C-AEDA-AE4074560292}"/>
              </a:ext>
            </a:extLst>
          </p:cNvPr>
          <p:cNvGraphicFramePr/>
          <p:nvPr>
            <p:extLst>
              <p:ext uri="{D42A27DB-BD31-4B8C-83A1-F6EECF244321}">
                <p14:modId xmlns:p14="http://schemas.microsoft.com/office/powerpoint/2010/main" val="2420488793"/>
              </p:ext>
            </p:extLst>
          </p:nvPr>
        </p:nvGraphicFramePr>
        <p:xfrm>
          <a:off x="7506119" y="2395604"/>
          <a:ext cx="4595447" cy="35618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43220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694BF98-B6D2-461F-BDD7-B155AF1321C3}"/>
              </a:ext>
            </a:extLst>
          </p:cNvPr>
          <p:cNvGraphicFramePr/>
          <p:nvPr>
            <p:extLst>
              <p:ext uri="{D42A27DB-BD31-4B8C-83A1-F6EECF244321}">
                <p14:modId xmlns:p14="http://schemas.microsoft.com/office/powerpoint/2010/main" val="1956761215"/>
              </p:ext>
            </p:extLst>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ergaminho: Horizontal 2">
            <a:extLst>
              <a:ext uri="{FF2B5EF4-FFF2-40B4-BE49-F238E27FC236}">
                <a16:creationId xmlns:a16="http://schemas.microsoft.com/office/drawing/2014/main" id="{2350D06C-E8C1-4A6C-A83C-398F9680C0DB}"/>
              </a:ext>
            </a:extLst>
          </p:cNvPr>
          <p:cNvSpPr/>
          <p:nvPr/>
        </p:nvSpPr>
        <p:spPr>
          <a:xfrm>
            <a:off x="90434" y="783771"/>
            <a:ext cx="5231795" cy="658761"/>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4" name="CaixaDeTexto 3">
            <a:extLst>
              <a:ext uri="{FF2B5EF4-FFF2-40B4-BE49-F238E27FC236}">
                <a16:creationId xmlns:a16="http://schemas.microsoft.com/office/drawing/2014/main" id="{648D5432-62FE-45E6-A528-2DE7F6E9CD84}"/>
              </a:ext>
            </a:extLst>
          </p:cNvPr>
          <p:cNvSpPr txBox="1"/>
          <p:nvPr/>
        </p:nvSpPr>
        <p:spPr>
          <a:xfrm>
            <a:off x="243338" y="928485"/>
            <a:ext cx="5078891" cy="369332"/>
          </a:xfrm>
          <a:prstGeom prst="rect">
            <a:avLst/>
          </a:prstGeom>
          <a:noFill/>
        </p:spPr>
        <p:txBody>
          <a:bodyPr wrap="none" rtlCol="0">
            <a:spAutoFit/>
          </a:bodyPr>
          <a:lstStyle/>
          <a:p>
            <a:r>
              <a:rPr lang="en-US" dirty="0"/>
              <a:t>Coagulation-flocculation-decantation-microfiltration</a:t>
            </a:r>
          </a:p>
        </p:txBody>
      </p:sp>
      <p:pic>
        <p:nvPicPr>
          <p:cNvPr id="5" name="Imagem 4">
            <a:extLst>
              <a:ext uri="{FF2B5EF4-FFF2-40B4-BE49-F238E27FC236}">
                <a16:creationId xmlns:a16="http://schemas.microsoft.com/office/drawing/2014/main" id="{4B817D1A-4CF6-437F-9233-95A1D2F1DBBD}"/>
              </a:ext>
            </a:extLst>
          </p:cNvPr>
          <p:cNvPicPr>
            <a:picLocks noChangeAspect="1"/>
          </p:cNvPicPr>
          <p:nvPr/>
        </p:nvPicPr>
        <p:blipFill>
          <a:blip r:embed="rId7"/>
          <a:stretch>
            <a:fillRect/>
          </a:stretch>
        </p:blipFill>
        <p:spPr>
          <a:xfrm>
            <a:off x="73118" y="1489640"/>
            <a:ext cx="5249111" cy="4584589"/>
          </a:xfrm>
          <a:prstGeom prst="rect">
            <a:avLst/>
          </a:prstGeom>
        </p:spPr>
      </p:pic>
      <p:sp>
        <p:nvSpPr>
          <p:cNvPr id="7" name="CaixaDeTexto 6">
            <a:extLst>
              <a:ext uri="{FF2B5EF4-FFF2-40B4-BE49-F238E27FC236}">
                <a16:creationId xmlns:a16="http://schemas.microsoft.com/office/drawing/2014/main" id="{C9C4EAD5-6E57-4FF8-BC0F-E1252D98DEEA}"/>
              </a:ext>
            </a:extLst>
          </p:cNvPr>
          <p:cNvSpPr txBox="1"/>
          <p:nvPr/>
        </p:nvSpPr>
        <p:spPr>
          <a:xfrm>
            <a:off x="0" y="6027003"/>
            <a:ext cx="6770682" cy="830997"/>
          </a:xfrm>
          <a:prstGeom prst="rect">
            <a:avLst/>
          </a:prstGeom>
          <a:noFill/>
        </p:spPr>
        <p:txBody>
          <a:bodyPr wrap="square">
            <a:spAutoFit/>
          </a:bodyPr>
          <a:lstStyle/>
          <a:p>
            <a:r>
              <a:rPr lang="en-US" sz="1200" dirty="0"/>
              <a:t>Evolution of (a) TOC, (b) turbidity and (c) TSS removal at different flocculant concentrations (5 – 500 mg/L) in combined coagulation-flocculation-decantation-microfiltration process. CFD/MF operational conditions, as follows: [TOC]</a:t>
            </a:r>
            <a:r>
              <a:rPr lang="en-US" sz="1200" baseline="-25000" dirty="0"/>
              <a:t>0</a:t>
            </a:r>
            <a:r>
              <a:rPr lang="en-US" sz="1200" dirty="0"/>
              <a:t> = 400 mg C/L, turbidity = 296 NTU, TSS = 750 mg/L, temperature 298 K, sedimentation time 12 h, pump flow rate of 1.9 m</a:t>
            </a:r>
            <a:r>
              <a:rPr lang="en-US" sz="1200" baseline="30000" dirty="0"/>
              <a:t>3</a:t>
            </a:r>
            <a:r>
              <a:rPr lang="en-US" sz="1200" dirty="0"/>
              <a:t>/h, glass microfiber filters, with micrometric retention of 1.2 µm.</a:t>
            </a:r>
          </a:p>
        </p:txBody>
      </p:sp>
      <p:graphicFrame>
        <p:nvGraphicFramePr>
          <p:cNvPr id="8" name="Diagrama 7">
            <a:extLst>
              <a:ext uri="{FF2B5EF4-FFF2-40B4-BE49-F238E27FC236}">
                <a16:creationId xmlns:a16="http://schemas.microsoft.com/office/drawing/2014/main" id="{0A388726-C92E-474D-9902-37D74C04DDB7}"/>
              </a:ext>
            </a:extLst>
          </p:cNvPr>
          <p:cNvGraphicFramePr/>
          <p:nvPr>
            <p:extLst>
              <p:ext uri="{D42A27DB-BD31-4B8C-83A1-F6EECF244321}">
                <p14:modId xmlns:p14="http://schemas.microsoft.com/office/powerpoint/2010/main" val="3759906358"/>
              </p:ext>
            </p:extLst>
          </p:nvPr>
        </p:nvGraphicFramePr>
        <p:xfrm>
          <a:off x="5948625" y="1675841"/>
          <a:ext cx="5999981" cy="43983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CaixaDeTexto 8">
            <a:extLst>
              <a:ext uri="{FF2B5EF4-FFF2-40B4-BE49-F238E27FC236}">
                <a16:creationId xmlns:a16="http://schemas.microsoft.com/office/drawing/2014/main" id="{DA5675BE-B704-4AC9-8C7B-2B0BC27D729C}"/>
              </a:ext>
            </a:extLst>
          </p:cNvPr>
          <p:cNvSpPr txBox="1"/>
          <p:nvPr/>
        </p:nvSpPr>
        <p:spPr>
          <a:xfrm>
            <a:off x="6096000" y="726668"/>
            <a:ext cx="6096000" cy="1323439"/>
          </a:xfrm>
          <a:prstGeom prst="rect">
            <a:avLst/>
          </a:prstGeom>
          <a:noFill/>
        </p:spPr>
        <p:txBody>
          <a:bodyPr wrap="square" rtlCol="0">
            <a:spAutoFit/>
          </a:bodyPr>
          <a:lstStyle/>
          <a:p>
            <a:pPr algn="just"/>
            <a:r>
              <a:rPr lang="en-US" sz="1600" dirty="0"/>
              <a:t>Results showed that performance of microfiltration in raw WW and in coagulated WW with NaCl plant extract </a:t>
            </a:r>
            <a:r>
              <a:rPr lang="en-US" sz="1600" i="1" dirty="0"/>
              <a:t>Acacia dealbata Link</a:t>
            </a:r>
            <a:r>
              <a:rPr lang="en-US" sz="1600" dirty="0"/>
              <a:t>. (pollen), </a:t>
            </a:r>
            <a:r>
              <a:rPr lang="en-US" sz="1600" i="1" dirty="0"/>
              <a:t>Chelidonium majus L</a:t>
            </a:r>
            <a:r>
              <a:rPr lang="en-US" sz="1600" dirty="0"/>
              <a:t>. (seeds), </a:t>
            </a:r>
            <a:r>
              <a:rPr lang="en-US" sz="1600" i="1" dirty="0"/>
              <a:t>Daucus carota L</a:t>
            </a:r>
            <a:r>
              <a:rPr lang="en-US" sz="1600" dirty="0"/>
              <a:t>. (seeds), </a:t>
            </a:r>
            <a:r>
              <a:rPr lang="en-US" sz="1600" i="1" dirty="0"/>
              <a:t>Tanacetum vulgare L</a:t>
            </a:r>
            <a:r>
              <a:rPr lang="en-US" sz="1600" dirty="0"/>
              <a:t>. (seeds) and </a:t>
            </a:r>
            <a:r>
              <a:rPr lang="en-US" sz="1600" i="1" dirty="0"/>
              <a:t>Vitis </a:t>
            </a:r>
            <a:r>
              <a:rPr lang="en-US" sz="1600" i="1" dirty="0" err="1"/>
              <a:t>vinífera</a:t>
            </a:r>
            <a:r>
              <a:rPr lang="en-US" sz="1600" i="1" dirty="0"/>
              <a:t> L</a:t>
            </a:r>
            <a:r>
              <a:rPr lang="en-US" sz="1600" dirty="0"/>
              <a:t>. (rachis) and </a:t>
            </a:r>
            <a:r>
              <a:rPr lang="en-US" sz="1600" dirty="0" err="1"/>
              <a:t>aluminium</a:t>
            </a:r>
            <a:r>
              <a:rPr lang="en-US" sz="1600" dirty="0"/>
              <a:t> sulfate had a : </a:t>
            </a:r>
          </a:p>
        </p:txBody>
      </p:sp>
      <p:sp>
        <p:nvSpPr>
          <p:cNvPr id="10" name="Seta: Curvada Para Cima 9">
            <a:extLst>
              <a:ext uri="{FF2B5EF4-FFF2-40B4-BE49-F238E27FC236}">
                <a16:creationId xmlns:a16="http://schemas.microsoft.com/office/drawing/2014/main" id="{F583F96E-CD1C-47DF-B200-EEEE79F3A890}"/>
              </a:ext>
            </a:extLst>
          </p:cNvPr>
          <p:cNvSpPr/>
          <p:nvPr/>
        </p:nvSpPr>
        <p:spPr>
          <a:xfrm>
            <a:off x="3687746" y="4582048"/>
            <a:ext cx="2260880" cy="837380"/>
          </a:xfrm>
          <a:prstGeom prst="curvedUp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3100688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CEF9137-E4DB-49D8-9F4A-C43A9CC93E71}"/>
              </a:ext>
            </a:extLst>
          </p:cNvPr>
          <p:cNvPicPr>
            <a:picLocks noChangeAspect="1"/>
          </p:cNvPicPr>
          <p:nvPr/>
        </p:nvPicPr>
        <p:blipFill>
          <a:blip r:embed="rId2"/>
          <a:stretch>
            <a:fillRect/>
          </a:stretch>
        </p:blipFill>
        <p:spPr>
          <a:xfrm>
            <a:off x="1" y="2485966"/>
            <a:ext cx="6735240" cy="2910000"/>
          </a:xfrm>
          <a:prstGeom prst="rect">
            <a:avLst/>
          </a:prstGeom>
        </p:spPr>
      </p:pic>
      <p:graphicFrame>
        <p:nvGraphicFramePr>
          <p:cNvPr id="3" name="Diagrama 2">
            <a:extLst>
              <a:ext uri="{FF2B5EF4-FFF2-40B4-BE49-F238E27FC236}">
                <a16:creationId xmlns:a16="http://schemas.microsoft.com/office/drawing/2014/main" id="{B3928A43-F1F6-49D6-8DA7-5C69EC35B001}"/>
              </a:ext>
            </a:extLst>
          </p:cNvPr>
          <p:cNvGraphicFramePr/>
          <p:nvPr>
            <p:extLst>
              <p:ext uri="{D42A27DB-BD31-4B8C-83A1-F6EECF244321}">
                <p14:modId xmlns:p14="http://schemas.microsoft.com/office/powerpoint/2010/main" val="1200808994"/>
              </p:ext>
            </p:extLst>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ergaminho: Horizontal 3">
            <a:extLst>
              <a:ext uri="{FF2B5EF4-FFF2-40B4-BE49-F238E27FC236}">
                <a16:creationId xmlns:a16="http://schemas.microsoft.com/office/drawing/2014/main" id="{E31E6033-9BA9-4392-B1F7-4B14B4662809}"/>
              </a:ext>
            </a:extLst>
          </p:cNvPr>
          <p:cNvSpPr/>
          <p:nvPr/>
        </p:nvSpPr>
        <p:spPr>
          <a:xfrm>
            <a:off x="90434" y="783771"/>
            <a:ext cx="5231795" cy="658761"/>
          </a:xfrm>
          <a:prstGeom prst="horizontalScroll">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5" name="CaixaDeTexto 4">
            <a:extLst>
              <a:ext uri="{FF2B5EF4-FFF2-40B4-BE49-F238E27FC236}">
                <a16:creationId xmlns:a16="http://schemas.microsoft.com/office/drawing/2014/main" id="{CDFF8C0D-359F-4AF4-8E79-D506F876DC16}"/>
              </a:ext>
            </a:extLst>
          </p:cNvPr>
          <p:cNvSpPr txBox="1"/>
          <p:nvPr/>
        </p:nvSpPr>
        <p:spPr>
          <a:xfrm>
            <a:off x="243338" y="928485"/>
            <a:ext cx="5078891" cy="369332"/>
          </a:xfrm>
          <a:prstGeom prst="rect">
            <a:avLst/>
          </a:prstGeom>
          <a:noFill/>
        </p:spPr>
        <p:txBody>
          <a:bodyPr wrap="none" rtlCol="0">
            <a:spAutoFit/>
          </a:bodyPr>
          <a:lstStyle/>
          <a:p>
            <a:r>
              <a:rPr lang="en-US" dirty="0"/>
              <a:t>Coagulation-flocculation-decantation-microfiltration</a:t>
            </a:r>
          </a:p>
        </p:txBody>
      </p:sp>
      <p:sp>
        <p:nvSpPr>
          <p:cNvPr id="9" name="CaixaDeTexto 8">
            <a:extLst>
              <a:ext uri="{FF2B5EF4-FFF2-40B4-BE49-F238E27FC236}">
                <a16:creationId xmlns:a16="http://schemas.microsoft.com/office/drawing/2014/main" id="{5BFB1268-873D-4CBF-A769-A246C48B464C}"/>
              </a:ext>
            </a:extLst>
          </p:cNvPr>
          <p:cNvSpPr txBox="1"/>
          <p:nvPr/>
        </p:nvSpPr>
        <p:spPr>
          <a:xfrm>
            <a:off x="12894" y="5681627"/>
            <a:ext cx="6722347" cy="738664"/>
          </a:xfrm>
          <a:prstGeom prst="rect">
            <a:avLst/>
          </a:prstGeom>
          <a:noFill/>
        </p:spPr>
        <p:txBody>
          <a:bodyPr wrap="square">
            <a:spAutoFit/>
          </a:bodyPr>
          <a:lstStyle/>
          <a:p>
            <a:r>
              <a:rPr lang="en-US" sz="1400" dirty="0"/>
              <a:t>CFD/MF operational conditions, as follows: [TOC]</a:t>
            </a:r>
            <a:r>
              <a:rPr lang="en-US" sz="1400" baseline="-25000" dirty="0"/>
              <a:t>0</a:t>
            </a:r>
            <a:r>
              <a:rPr lang="en-US" sz="1400" dirty="0"/>
              <a:t> = 400 mg C/L, turbidity = 296 NTU, TSS = 750 mg/L, temperature 298 K, sedimentation time 12 h, pump flow rate of 1.9 m</a:t>
            </a:r>
            <a:r>
              <a:rPr lang="en-US" sz="1400" baseline="30000" dirty="0"/>
              <a:t>3</a:t>
            </a:r>
            <a:r>
              <a:rPr lang="en-US" sz="1400" dirty="0"/>
              <a:t>/h, glass microfiber filters, with micrometric retention of 1.2 µm.</a:t>
            </a:r>
            <a:endParaRPr lang="pt-PT" sz="1400" dirty="0"/>
          </a:p>
        </p:txBody>
      </p:sp>
      <p:graphicFrame>
        <p:nvGraphicFramePr>
          <p:cNvPr id="10" name="Diagrama 9">
            <a:extLst>
              <a:ext uri="{FF2B5EF4-FFF2-40B4-BE49-F238E27FC236}">
                <a16:creationId xmlns:a16="http://schemas.microsoft.com/office/drawing/2014/main" id="{DAF16154-0615-4820-A647-E6BA9FB16FE9}"/>
              </a:ext>
            </a:extLst>
          </p:cNvPr>
          <p:cNvGraphicFramePr/>
          <p:nvPr>
            <p:extLst>
              <p:ext uri="{D42A27DB-BD31-4B8C-83A1-F6EECF244321}">
                <p14:modId xmlns:p14="http://schemas.microsoft.com/office/powerpoint/2010/main" val="3020361959"/>
              </p:ext>
            </p:extLst>
          </p:nvPr>
        </p:nvGraphicFramePr>
        <p:xfrm>
          <a:off x="6822831" y="2240782"/>
          <a:ext cx="5369169" cy="36887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CaixaDeTexto 10">
            <a:extLst>
              <a:ext uri="{FF2B5EF4-FFF2-40B4-BE49-F238E27FC236}">
                <a16:creationId xmlns:a16="http://schemas.microsoft.com/office/drawing/2014/main" id="{848083E7-0FD6-451F-B1B6-667309D7EB89}"/>
              </a:ext>
            </a:extLst>
          </p:cNvPr>
          <p:cNvSpPr txBox="1"/>
          <p:nvPr/>
        </p:nvSpPr>
        <p:spPr>
          <a:xfrm>
            <a:off x="6096000" y="726668"/>
            <a:ext cx="6096000" cy="1323439"/>
          </a:xfrm>
          <a:prstGeom prst="rect">
            <a:avLst/>
          </a:prstGeom>
          <a:noFill/>
        </p:spPr>
        <p:txBody>
          <a:bodyPr wrap="square" rtlCol="0">
            <a:spAutoFit/>
          </a:bodyPr>
          <a:lstStyle/>
          <a:p>
            <a:pPr algn="just"/>
            <a:r>
              <a:rPr lang="en-US" sz="1600" dirty="0"/>
              <a:t>Results showed that performance of microfiltration in raw WW and in coagulated WW with NaCl plant extract </a:t>
            </a:r>
            <a:r>
              <a:rPr lang="en-US" sz="1600" i="1" dirty="0"/>
              <a:t>Acacia dealbata Link</a:t>
            </a:r>
            <a:r>
              <a:rPr lang="en-US" sz="1600" dirty="0"/>
              <a:t>. (pollen), </a:t>
            </a:r>
            <a:r>
              <a:rPr lang="en-US" sz="1600" i="1" dirty="0"/>
              <a:t>Chelidonium majus L</a:t>
            </a:r>
            <a:r>
              <a:rPr lang="en-US" sz="1600" dirty="0"/>
              <a:t>. (seeds), </a:t>
            </a:r>
            <a:r>
              <a:rPr lang="en-US" sz="1600" i="1" dirty="0"/>
              <a:t>Daucus carota L</a:t>
            </a:r>
            <a:r>
              <a:rPr lang="en-US" sz="1600" dirty="0"/>
              <a:t>. (seeds), </a:t>
            </a:r>
            <a:r>
              <a:rPr lang="en-US" sz="1600" i="1" dirty="0"/>
              <a:t>Tanacetum vulgare L</a:t>
            </a:r>
            <a:r>
              <a:rPr lang="en-US" sz="1600" dirty="0"/>
              <a:t>. (seeds) and </a:t>
            </a:r>
            <a:r>
              <a:rPr lang="en-US" sz="1600" i="1" dirty="0"/>
              <a:t>Vitis </a:t>
            </a:r>
            <a:r>
              <a:rPr lang="en-US" sz="1600" i="1" dirty="0" err="1"/>
              <a:t>vinífera</a:t>
            </a:r>
            <a:r>
              <a:rPr lang="en-US" sz="1600" i="1" dirty="0"/>
              <a:t> L</a:t>
            </a:r>
            <a:r>
              <a:rPr lang="en-US" sz="1600" dirty="0"/>
              <a:t>. (rachis) and </a:t>
            </a:r>
            <a:r>
              <a:rPr lang="en-US" sz="1600" dirty="0" err="1"/>
              <a:t>aluminium</a:t>
            </a:r>
            <a:r>
              <a:rPr lang="en-US" sz="1600" dirty="0"/>
              <a:t> sulfate had a : </a:t>
            </a:r>
          </a:p>
        </p:txBody>
      </p:sp>
    </p:spTree>
    <p:extLst>
      <p:ext uri="{BB962C8B-B14F-4D97-AF65-F5344CB8AC3E}">
        <p14:creationId xmlns:p14="http://schemas.microsoft.com/office/powerpoint/2010/main" val="668243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37AF30F-94A4-4A98-A6C4-BC1435D7B9E9}"/>
              </a:ext>
            </a:extLst>
          </p:cNvPr>
          <p:cNvGraphicFramePr/>
          <p:nvPr>
            <p:extLst>
              <p:ext uri="{D42A27DB-BD31-4B8C-83A1-F6EECF244321}">
                <p14:modId xmlns:p14="http://schemas.microsoft.com/office/powerpoint/2010/main" val="3007243340"/>
              </p:ext>
            </p:extLst>
          </p:nvPr>
        </p:nvGraphicFramePr>
        <p:xfrm>
          <a:off x="0" y="0"/>
          <a:ext cx="12192000" cy="658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EC33D7FB-D750-4098-A1B9-408C7002AE54}"/>
              </a:ext>
            </a:extLst>
          </p:cNvPr>
          <p:cNvSpPr txBox="1"/>
          <p:nvPr/>
        </p:nvSpPr>
        <p:spPr>
          <a:xfrm>
            <a:off x="150725" y="826774"/>
            <a:ext cx="5158207" cy="369332"/>
          </a:xfrm>
          <a:prstGeom prst="rect">
            <a:avLst/>
          </a:prstGeom>
          <a:noFill/>
        </p:spPr>
        <p:txBody>
          <a:bodyPr wrap="none" rtlCol="0">
            <a:spAutoFit/>
          </a:bodyPr>
          <a:lstStyle/>
          <a:p>
            <a:r>
              <a:rPr lang="en-US" b="1" dirty="0"/>
              <a:t>With the results from this work, it is concluded that</a:t>
            </a:r>
          </a:p>
        </p:txBody>
      </p:sp>
      <p:graphicFrame>
        <p:nvGraphicFramePr>
          <p:cNvPr id="4" name="Diagrama 3">
            <a:extLst>
              <a:ext uri="{FF2B5EF4-FFF2-40B4-BE49-F238E27FC236}">
                <a16:creationId xmlns:a16="http://schemas.microsoft.com/office/drawing/2014/main" id="{61EB789D-BAE1-4840-B1AD-7D07F9ED2429}"/>
              </a:ext>
            </a:extLst>
          </p:cNvPr>
          <p:cNvGraphicFramePr/>
          <p:nvPr>
            <p:extLst>
              <p:ext uri="{D42A27DB-BD31-4B8C-83A1-F6EECF244321}">
                <p14:modId xmlns:p14="http://schemas.microsoft.com/office/powerpoint/2010/main" val="1145071251"/>
              </p:ext>
            </p:extLst>
          </p:nvPr>
        </p:nvGraphicFramePr>
        <p:xfrm>
          <a:off x="494602" y="1364119"/>
          <a:ext cx="11342356"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89756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D342BE96-C60A-4808-86A3-6E4853EDA3DC}"/>
              </a:ext>
            </a:extLst>
          </p:cNvPr>
          <p:cNvSpPr/>
          <p:nvPr/>
        </p:nvSpPr>
        <p:spPr>
          <a:xfrm>
            <a:off x="411479" y="41148"/>
            <a:ext cx="4485861" cy="10881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dirty="0">
                <a:latin typeface="+mj-lt"/>
                <a:ea typeface="+mj-ea"/>
                <a:cs typeface="+mj-cs"/>
              </a:rPr>
              <a:t>Acknowledgements</a:t>
            </a:r>
          </a:p>
        </p:txBody>
      </p:sp>
      <p:sp>
        <p:nvSpPr>
          <p:cNvPr id="3" name="Retângulo 2">
            <a:extLst>
              <a:ext uri="{FF2B5EF4-FFF2-40B4-BE49-F238E27FC236}">
                <a16:creationId xmlns:a16="http://schemas.microsoft.com/office/drawing/2014/main" id="{B212747C-C786-4B43-853C-675DB3ED9041}"/>
              </a:ext>
            </a:extLst>
          </p:cNvPr>
          <p:cNvSpPr/>
          <p:nvPr/>
        </p:nvSpPr>
        <p:spPr>
          <a:xfrm>
            <a:off x="411479" y="1537961"/>
            <a:ext cx="4498848" cy="4233574"/>
          </a:xfrm>
          <a:prstGeom prst="rect">
            <a:avLst/>
          </a:prstGeom>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dirty="0"/>
              <a:t>This research was funded by the North Regional Operational Program (NORTE 2020) and the European Regional Development Fund (ERDF) and authors express their appreciation for the financial support of the Project </a:t>
            </a:r>
            <a:r>
              <a:rPr lang="en-US" dirty="0" err="1"/>
              <a:t>AgriFood</a:t>
            </a:r>
            <a:r>
              <a:rPr lang="en-US" dirty="0"/>
              <a:t> XXI, operation nº NORTE-01-0145-FEDER-000041, and to the </a:t>
            </a:r>
            <a:r>
              <a:rPr lang="en-US" dirty="0" err="1"/>
              <a:t>Fundação</a:t>
            </a:r>
            <a:r>
              <a:rPr lang="en-US" dirty="0"/>
              <a:t> para a </a:t>
            </a:r>
            <a:r>
              <a:rPr lang="en-US" dirty="0" err="1"/>
              <a:t>Ciência</a:t>
            </a:r>
            <a:r>
              <a:rPr lang="en-US" dirty="0"/>
              <a:t> e a </a:t>
            </a:r>
            <a:r>
              <a:rPr lang="en-US" dirty="0" err="1"/>
              <a:t>Tecnologia</a:t>
            </a:r>
            <a:r>
              <a:rPr lang="en-US" dirty="0"/>
              <a:t> (FCT) for the financial support provided to CQVR through UIDB/00616/2020 and CITAB through UIDB/04033/2020. Marco S. Lucas also thanks the FCT for the financial support provided through the Investigator FCT-IF/00802/2015 project. Ana R. Teixeira also thanks the FCT for the financial support provided through the doctoral scholarship UI/BD/150847/2020.</a:t>
            </a:r>
          </a:p>
        </p:txBody>
      </p:sp>
      <p:pic>
        <p:nvPicPr>
          <p:cNvPr id="5" name="Imagem 4" descr="Uma imagem com pessoa, exterior, grupo, pessoas&#10;&#10;Descrição gerada automaticamente">
            <a:extLst>
              <a:ext uri="{FF2B5EF4-FFF2-40B4-BE49-F238E27FC236}">
                <a16:creationId xmlns:a16="http://schemas.microsoft.com/office/drawing/2014/main" id="{9A14ACA0-83AC-4011-BCC1-920F7F6A2537}"/>
              </a:ext>
            </a:extLst>
          </p:cNvPr>
          <p:cNvPicPr>
            <a:picLocks noChangeAspect="1"/>
          </p:cNvPicPr>
          <p:nvPr/>
        </p:nvPicPr>
        <p:blipFill rotWithShape="1">
          <a:blip r:embed="rId2"/>
          <a:srcRect l="9372" r="23625"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6" name="Imagem 5">
            <a:extLst>
              <a:ext uri="{FF2B5EF4-FFF2-40B4-BE49-F238E27FC236}">
                <a16:creationId xmlns:a16="http://schemas.microsoft.com/office/drawing/2014/main" id="{43E26266-07A3-4A7F-A81D-51F9F316DED9}"/>
              </a:ext>
            </a:extLst>
          </p:cNvPr>
          <p:cNvPicPr>
            <a:picLocks noChangeAspect="1"/>
          </p:cNvPicPr>
          <p:nvPr/>
        </p:nvPicPr>
        <p:blipFill>
          <a:blip r:embed="rId3"/>
          <a:stretch>
            <a:fillRect/>
          </a:stretch>
        </p:blipFill>
        <p:spPr>
          <a:xfrm>
            <a:off x="315969" y="6005966"/>
            <a:ext cx="4992083" cy="533636"/>
          </a:xfrm>
          <a:prstGeom prst="rect">
            <a:avLst/>
          </a:prstGeom>
        </p:spPr>
      </p:pic>
      <p:sp>
        <p:nvSpPr>
          <p:cNvPr id="7" name="Marcador de Posição do Número do Diapositivo 6">
            <a:extLst>
              <a:ext uri="{FF2B5EF4-FFF2-40B4-BE49-F238E27FC236}">
                <a16:creationId xmlns:a16="http://schemas.microsoft.com/office/drawing/2014/main" id="{00BC1EE8-F46C-4CEF-864C-783773C951C3}"/>
              </a:ext>
            </a:extLst>
          </p:cNvPr>
          <p:cNvSpPr>
            <a:spLocks noGrp="1"/>
          </p:cNvSpPr>
          <p:nvPr>
            <p:ph type="sldNum" sz="quarter" idx="12"/>
          </p:nvPr>
        </p:nvSpPr>
        <p:spPr/>
        <p:txBody>
          <a:bodyPr/>
          <a:lstStyle/>
          <a:p>
            <a:fld id="{7F922A4A-2622-4BB8-AAFB-E31D7D7122D7}" type="slidenum">
              <a:rPr lang="pt-PT" smtClean="0"/>
              <a:t>19</a:t>
            </a:fld>
            <a:endParaRPr lang="pt-PT"/>
          </a:p>
        </p:txBody>
      </p:sp>
    </p:spTree>
    <p:extLst>
      <p:ext uri="{BB962C8B-B14F-4D97-AF65-F5344CB8AC3E}">
        <p14:creationId xmlns:p14="http://schemas.microsoft.com/office/powerpoint/2010/main" val="4144393296"/>
      </p:ext>
    </p:extLst>
  </p:cSld>
  <p:clrMapOvr>
    <a:masterClrMapping/>
  </p:clrMapOvr>
  <mc:AlternateContent xmlns:mc="http://schemas.openxmlformats.org/markup-compatibility/2006" xmlns:p14="http://schemas.microsoft.com/office/powerpoint/2010/main">
    <mc:Choice Requires="p14">
      <p:transition spd="slow" p14:dur="2000" advTm="10718"/>
    </mc:Choice>
    <mc:Fallback xmlns="">
      <p:transition spd="slow" advTm="1071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EBCFC6C-73E9-4495-B030-0B7A2A30B016}"/>
              </a:ext>
            </a:extLst>
          </p:cNvPr>
          <p:cNvGraphicFramePr/>
          <p:nvPr/>
        </p:nvGraphicFramePr>
        <p:xfrm>
          <a:off x="0" y="0"/>
          <a:ext cx="12192000" cy="589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075AFEB1-A4D0-4C3A-972D-737F33CF3E3A}"/>
              </a:ext>
            </a:extLst>
          </p:cNvPr>
          <p:cNvGraphicFramePr/>
          <p:nvPr/>
        </p:nvGraphicFramePr>
        <p:xfrm>
          <a:off x="1320671" y="849362"/>
          <a:ext cx="1700771" cy="9343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CaixaDeTexto 5">
            <a:extLst>
              <a:ext uri="{FF2B5EF4-FFF2-40B4-BE49-F238E27FC236}">
                <a16:creationId xmlns:a16="http://schemas.microsoft.com/office/drawing/2014/main" id="{26CAE0F4-8C00-4C82-8AAF-4FBCC1271D66}"/>
              </a:ext>
            </a:extLst>
          </p:cNvPr>
          <p:cNvSpPr txBox="1"/>
          <p:nvPr/>
        </p:nvSpPr>
        <p:spPr>
          <a:xfrm>
            <a:off x="192142" y="2664594"/>
            <a:ext cx="1141916" cy="584775"/>
          </a:xfrm>
          <a:prstGeom prst="rect">
            <a:avLst/>
          </a:prstGeom>
          <a:noFill/>
        </p:spPr>
        <p:txBody>
          <a:bodyPr wrap="square" rtlCol="0">
            <a:spAutoFit/>
          </a:bodyPr>
          <a:lstStyle/>
          <a:p>
            <a:r>
              <a:rPr lang="pt-PT" sz="1600" dirty="0"/>
              <a:t>Destemer/ </a:t>
            </a:r>
            <a:r>
              <a:rPr lang="pt-PT" sz="1600" dirty="0" err="1"/>
              <a:t>Crucher</a:t>
            </a:r>
            <a:endParaRPr lang="pt-PT" sz="1600" dirty="0"/>
          </a:p>
        </p:txBody>
      </p:sp>
      <p:sp>
        <p:nvSpPr>
          <p:cNvPr id="7" name="CaixaDeTexto 6">
            <a:extLst>
              <a:ext uri="{FF2B5EF4-FFF2-40B4-BE49-F238E27FC236}">
                <a16:creationId xmlns:a16="http://schemas.microsoft.com/office/drawing/2014/main" id="{98E34F4C-FD70-41A0-9034-D1E73130C3D6}"/>
              </a:ext>
            </a:extLst>
          </p:cNvPr>
          <p:cNvSpPr txBox="1"/>
          <p:nvPr/>
        </p:nvSpPr>
        <p:spPr>
          <a:xfrm>
            <a:off x="85907" y="3562313"/>
            <a:ext cx="1757854" cy="338554"/>
          </a:xfrm>
          <a:prstGeom prst="rect">
            <a:avLst/>
          </a:prstGeom>
          <a:noFill/>
        </p:spPr>
        <p:txBody>
          <a:bodyPr wrap="none" rtlCol="0">
            <a:spAutoFit/>
          </a:bodyPr>
          <a:lstStyle/>
          <a:p>
            <a:r>
              <a:rPr lang="pt-PT" sz="1600" dirty="0"/>
              <a:t>Must </a:t>
            </a:r>
            <a:r>
              <a:rPr lang="pt-PT" sz="1600" dirty="0" err="1"/>
              <a:t>fermentation</a:t>
            </a:r>
            <a:endParaRPr lang="pt-PT" sz="1600" dirty="0"/>
          </a:p>
        </p:txBody>
      </p:sp>
      <p:sp>
        <p:nvSpPr>
          <p:cNvPr id="8" name="CaixaDeTexto 7">
            <a:extLst>
              <a:ext uri="{FF2B5EF4-FFF2-40B4-BE49-F238E27FC236}">
                <a16:creationId xmlns:a16="http://schemas.microsoft.com/office/drawing/2014/main" id="{5423ECB3-48E2-4B38-A2C0-6EFF09D4157F}"/>
              </a:ext>
            </a:extLst>
          </p:cNvPr>
          <p:cNvSpPr txBox="1"/>
          <p:nvPr/>
        </p:nvSpPr>
        <p:spPr>
          <a:xfrm>
            <a:off x="476001" y="4028169"/>
            <a:ext cx="574196" cy="338554"/>
          </a:xfrm>
          <a:prstGeom prst="rect">
            <a:avLst/>
          </a:prstGeom>
          <a:noFill/>
        </p:spPr>
        <p:txBody>
          <a:bodyPr wrap="none" rtlCol="0">
            <a:spAutoFit/>
          </a:bodyPr>
          <a:lstStyle/>
          <a:p>
            <a:r>
              <a:rPr lang="pt-PT" sz="1600" dirty="0" err="1"/>
              <a:t>Rack</a:t>
            </a:r>
            <a:endParaRPr lang="pt-PT" sz="1600" dirty="0"/>
          </a:p>
        </p:txBody>
      </p:sp>
      <p:sp>
        <p:nvSpPr>
          <p:cNvPr id="9" name="CaixaDeTexto 8">
            <a:extLst>
              <a:ext uri="{FF2B5EF4-FFF2-40B4-BE49-F238E27FC236}">
                <a16:creationId xmlns:a16="http://schemas.microsoft.com/office/drawing/2014/main" id="{E68453AA-7B44-48A9-AF35-0C9CD1C9E0EE}"/>
              </a:ext>
            </a:extLst>
          </p:cNvPr>
          <p:cNvSpPr txBox="1"/>
          <p:nvPr/>
        </p:nvSpPr>
        <p:spPr>
          <a:xfrm>
            <a:off x="2927793" y="2537678"/>
            <a:ext cx="1403526" cy="338554"/>
          </a:xfrm>
          <a:prstGeom prst="rect">
            <a:avLst/>
          </a:prstGeom>
          <a:noFill/>
        </p:spPr>
        <p:txBody>
          <a:bodyPr wrap="none" rtlCol="0">
            <a:spAutoFit/>
          </a:bodyPr>
          <a:lstStyle/>
          <a:p>
            <a:r>
              <a:rPr lang="pt-PT" sz="1600" dirty="0" err="1"/>
              <a:t>Tank</a:t>
            </a:r>
            <a:r>
              <a:rPr lang="pt-PT" sz="1600" dirty="0"/>
              <a:t> </a:t>
            </a:r>
            <a:r>
              <a:rPr lang="pt-PT" sz="1600" dirty="0" err="1"/>
              <a:t>Yeast</a:t>
            </a:r>
            <a:r>
              <a:rPr lang="pt-PT" sz="1600" dirty="0"/>
              <a:t> </a:t>
            </a:r>
            <a:r>
              <a:rPr lang="pt-PT" sz="1600" dirty="0" err="1"/>
              <a:t>add</a:t>
            </a:r>
            <a:endParaRPr lang="pt-PT" sz="1600" dirty="0"/>
          </a:p>
        </p:txBody>
      </p:sp>
      <p:sp>
        <p:nvSpPr>
          <p:cNvPr id="10" name="CaixaDeTexto 9">
            <a:extLst>
              <a:ext uri="{FF2B5EF4-FFF2-40B4-BE49-F238E27FC236}">
                <a16:creationId xmlns:a16="http://schemas.microsoft.com/office/drawing/2014/main" id="{DBA81003-E1EE-475F-9E0E-EE6531F76CF3}"/>
              </a:ext>
            </a:extLst>
          </p:cNvPr>
          <p:cNvSpPr txBox="1"/>
          <p:nvPr/>
        </p:nvSpPr>
        <p:spPr>
          <a:xfrm>
            <a:off x="3021442" y="3091299"/>
            <a:ext cx="1141916" cy="338554"/>
          </a:xfrm>
          <a:prstGeom prst="rect">
            <a:avLst/>
          </a:prstGeom>
          <a:noFill/>
        </p:spPr>
        <p:txBody>
          <a:bodyPr wrap="none" rtlCol="0">
            <a:spAutoFit/>
          </a:bodyPr>
          <a:lstStyle/>
          <a:p>
            <a:r>
              <a:rPr lang="pt-PT" sz="1600" dirty="0" err="1"/>
              <a:t>Maceration</a:t>
            </a:r>
            <a:endParaRPr lang="pt-PT" sz="1600" dirty="0"/>
          </a:p>
        </p:txBody>
      </p:sp>
      <p:sp>
        <p:nvSpPr>
          <p:cNvPr id="11" name="CaixaDeTexto 10">
            <a:extLst>
              <a:ext uri="{FF2B5EF4-FFF2-40B4-BE49-F238E27FC236}">
                <a16:creationId xmlns:a16="http://schemas.microsoft.com/office/drawing/2014/main" id="{E452EEE8-DC64-4E4C-B0DB-6FE048322C27}"/>
              </a:ext>
            </a:extLst>
          </p:cNvPr>
          <p:cNvSpPr txBox="1"/>
          <p:nvPr/>
        </p:nvSpPr>
        <p:spPr>
          <a:xfrm>
            <a:off x="3352652" y="3971917"/>
            <a:ext cx="574196" cy="338554"/>
          </a:xfrm>
          <a:prstGeom prst="rect">
            <a:avLst/>
          </a:prstGeom>
          <a:noFill/>
        </p:spPr>
        <p:txBody>
          <a:bodyPr wrap="none" rtlCol="0">
            <a:spAutoFit/>
          </a:bodyPr>
          <a:lstStyle/>
          <a:p>
            <a:r>
              <a:rPr lang="pt-PT" sz="1600" dirty="0" err="1"/>
              <a:t>Rack</a:t>
            </a:r>
            <a:endParaRPr lang="pt-PT" sz="1600" dirty="0"/>
          </a:p>
        </p:txBody>
      </p:sp>
      <p:sp>
        <p:nvSpPr>
          <p:cNvPr id="12" name="CaixaDeTexto 11">
            <a:extLst>
              <a:ext uri="{FF2B5EF4-FFF2-40B4-BE49-F238E27FC236}">
                <a16:creationId xmlns:a16="http://schemas.microsoft.com/office/drawing/2014/main" id="{AE6D2AAF-0ABC-4A0A-85DA-947A1AE87956}"/>
              </a:ext>
            </a:extLst>
          </p:cNvPr>
          <p:cNvSpPr txBox="1"/>
          <p:nvPr/>
        </p:nvSpPr>
        <p:spPr>
          <a:xfrm>
            <a:off x="2804236" y="3527180"/>
            <a:ext cx="1757854" cy="338554"/>
          </a:xfrm>
          <a:prstGeom prst="rect">
            <a:avLst/>
          </a:prstGeom>
          <a:noFill/>
        </p:spPr>
        <p:txBody>
          <a:bodyPr wrap="none" rtlCol="0">
            <a:spAutoFit/>
          </a:bodyPr>
          <a:lstStyle/>
          <a:p>
            <a:r>
              <a:rPr lang="pt-PT" sz="1600" dirty="0"/>
              <a:t>Must </a:t>
            </a:r>
            <a:r>
              <a:rPr lang="pt-PT" sz="1600" dirty="0" err="1"/>
              <a:t>fermentation</a:t>
            </a:r>
            <a:endParaRPr lang="pt-PT" sz="1600" dirty="0"/>
          </a:p>
        </p:txBody>
      </p:sp>
      <p:sp>
        <p:nvSpPr>
          <p:cNvPr id="13" name="CaixaDeTexto 12">
            <a:extLst>
              <a:ext uri="{FF2B5EF4-FFF2-40B4-BE49-F238E27FC236}">
                <a16:creationId xmlns:a16="http://schemas.microsoft.com/office/drawing/2014/main" id="{6F153C2B-2F91-4548-A228-F5617A9B1F8C}"/>
              </a:ext>
            </a:extLst>
          </p:cNvPr>
          <p:cNvSpPr txBox="1"/>
          <p:nvPr/>
        </p:nvSpPr>
        <p:spPr>
          <a:xfrm>
            <a:off x="2703921" y="4387818"/>
            <a:ext cx="2189767" cy="338554"/>
          </a:xfrm>
          <a:prstGeom prst="rect">
            <a:avLst/>
          </a:prstGeom>
          <a:noFill/>
        </p:spPr>
        <p:txBody>
          <a:bodyPr wrap="none" rtlCol="0">
            <a:spAutoFit/>
          </a:bodyPr>
          <a:lstStyle/>
          <a:p>
            <a:r>
              <a:rPr lang="en-US" sz="1600" dirty="0"/>
              <a:t>Malolactic fermentation</a:t>
            </a:r>
          </a:p>
        </p:txBody>
      </p:sp>
      <p:sp>
        <p:nvSpPr>
          <p:cNvPr id="14" name="CaixaDeTexto 13">
            <a:extLst>
              <a:ext uri="{FF2B5EF4-FFF2-40B4-BE49-F238E27FC236}">
                <a16:creationId xmlns:a16="http://schemas.microsoft.com/office/drawing/2014/main" id="{79A04C8A-F4F5-47EF-AF0D-6116E75F9FCF}"/>
              </a:ext>
            </a:extLst>
          </p:cNvPr>
          <p:cNvSpPr txBox="1"/>
          <p:nvPr/>
        </p:nvSpPr>
        <p:spPr>
          <a:xfrm>
            <a:off x="118533" y="2047585"/>
            <a:ext cx="1289135" cy="338554"/>
          </a:xfrm>
          <a:prstGeom prst="rect">
            <a:avLst/>
          </a:prstGeom>
          <a:noFill/>
        </p:spPr>
        <p:txBody>
          <a:bodyPr wrap="none" rtlCol="0">
            <a:spAutoFit/>
          </a:bodyPr>
          <a:lstStyle/>
          <a:p>
            <a:r>
              <a:rPr lang="pt-PT" sz="1600" dirty="0" err="1"/>
              <a:t>White</a:t>
            </a:r>
            <a:r>
              <a:rPr lang="pt-PT" sz="1600" dirty="0"/>
              <a:t> </a:t>
            </a:r>
            <a:r>
              <a:rPr lang="pt-PT" sz="1600" dirty="0" err="1"/>
              <a:t>grapes</a:t>
            </a:r>
            <a:endParaRPr lang="pt-PT" sz="1600" dirty="0"/>
          </a:p>
        </p:txBody>
      </p:sp>
      <p:sp>
        <p:nvSpPr>
          <p:cNvPr id="15" name="CaixaDeTexto 14">
            <a:extLst>
              <a:ext uri="{FF2B5EF4-FFF2-40B4-BE49-F238E27FC236}">
                <a16:creationId xmlns:a16="http://schemas.microsoft.com/office/drawing/2014/main" id="{7FBCD3D8-D3FD-40AC-A62B-B793070518CC}"/>
              </a:ext>
            </a:extLst>
          </p:cNvPr>
          <p:cNvSpPr txBox="1"/>
          <p:nvPr/>
        </p:nvSpPr>
        <p:spPr>
          <a:xfrm>
            <a:off x="3041512" y="2049183"/>
            <a:ext cx="1101776" cy="338554"/>
          </a:xfrm>
          <a:prstGeom prst="rect">
            <a:avLst/>
          </a:prstGeom>
          <a:noFill/>
        </p:spPr>
        <p:txBody>
          <a:bodyPr wrap="none" rtlCol="0">
            <a:spAutoFit/>
          </a:bodyPr>
          <a:lstStyle/>
          <a:p>
            <a:r>
              <a:rPr lang="pt-PT" sz="1600" dirty="0" err="1"/>
              <a:t>Red</a:t>
            </a:r>
            <a:r>
              <a:rPr lang="pt-PT" sz="1600" dirty="0"/>
              <a:t> </a:t>
            </a:r>
            <a:r>
              <a:rPr lang="pt-PT" sz="1600" dirty="0" err="1"/>
              <a:t>grapes</a:t>
            </a:r>
            <a:endParaRPr lang="pt-PT" sz="1600" dirty="0"/>
          </a:p>
        </p:txBody>
      </p:sp>
      <p:sp>
        <p:nvSpPr>
          <p:cNvPr id="16" name="CaixaDeTexto 15">
            <a:extLst>
              <a:ext uri="{FF2B5EF4-FFF2-40B4-BE49-F238E27FC236}">
                <a16:creationId xmlns:a16="http://schemas.microsoft.com/office/drawing/2014/main" id="{EED02102-B462-4978-809E-19AC23242042}"/>
              </a:ext>
            </a:extLst>
          </p:cNvPr>
          <p:cNvSpPr txBox="1"/>
          <p:nvPr/>
        </p:nvSpPr>
        <p:spPr>
          <a:xfrm>
            <a:off x="3511706" y="4726372"/>
            <a:ext cx="574196" cy="338554"/>
          </a:xfrm>
          <a:prstGeom prst="rect">
            <a:avLst/>
          </a:prstGeom>
          <a:noFill/>
        </p:spPr>
        <p:txBody>
          <a:bodyPr wrap="none" rtlCol="0">
            <a:spAutoFit/>
          </a:bodyPr>
          <a:lstStyle/>
          <a:p>
            <a:r>
              <a:rPr lang="pt-PT" sz="1600" dirty="0" err="1"/>
              <a:t>Rack</a:t>
            </a:r>
            <a:endParaRPr lang="pt-PT" sz="1600" dirty="0"/>
          </a:p>
        </p:txBody>
      </p:sp>
      <p:sp>
        <p:nvSpPr>
          <p:cNvPr id="17" name="CaixaDeTexto 16">
            <a:extLst>
              <a:ext uri="{FF2B5EF4-FFF2-40B4-BE49-F238E27FC236}">
                <a16:creationId xmlns:a16="http://schemas.microsoft.com/office/drawing/2014/main" id="{956EEB70-C181-4C1C-A0A9-CA612FCFFBD4}"/>
              </a:ext>
            </a:extLst>
          </p:cNvPr>
          <p:cNvSpPr txBox="1"/>
          <p:nvPr/>
        </p:nvSpPr>
        <p:spPr>
          <a:xfrm>
            <a:off x="1407668" y="5138474"/>
            <a:ext cx="1651671" cy="338554"/>
          </a:xfrm>
          <a:prstGeom prst="rect">
            <a:avLst/>
          </a:prstGeom>
          <a:noFill/>
        </p:spPr>
        <p:txBody>
          <a:bodyPr wrap="none" rtlCol="0">
            <a:spAutoFit/>
          </a:bodyPr>
          <a:lstStyle/>
          <a:p>
            <a:r>
              <a:rPr lang="pt-PT" sz="1600" dirty="0" err="1"/>
              <a:t>Finning</a:t>
            </a:r>
            <a:r>
              <a:rPr lang="pt-PT" sz="1600" dirty="0"/>
              <a:t> </a:t>
            </a:r>
            <a:r>
              <a:rPr lang="pt-PT" sz="1600" dirty="0" err="1"/>
              <a:t>operation</a:t>
            </a:r>
            <a:endParaRPr lang="pt-PT" sz="1600" dirty="0"/>
          </a:p>
        </p:txBody>
      </p:sp>
      <p:sp>
        <p:nvSpPr>
          <p:cNvPr id="18" name="CaixaDeTexto 17">
            <a:extLst>
              <a:ext uri="{FF2B5EF4-FFF2-40B4-BE49-F238E27FC236}">
                <a16:creationId xmlns:a16="http://schemas.microsoft.com/office/drawing/2014/main" id="{2EE0D201-27ED-4A24-A0B6-B1B852B84A99}"/>
              </a:ext>
            </a:extLst>
          </p:cNvPr>
          <p:cNvSpPr txBox="1"/>
          <p:nvPr/>
        </p:nvSpPr>
        <p:spPr>
          <a:xfrm>
            <a:off x="1489027" y="5670084"/>
            <a:ext cx="1665328" cy="338554"/>
          </a:xfrm>
          <a:prstGeom prst="rect">
            <a:avLst/>
          </a:prstGeom>
          <a:noFill/>
        </p:spPr>
        <p:txBody>
          <a:bodyPr wrap="none" rtlCol="0">
            <a:spAutoFit/>
          </a:bodyPr>
          <a:lstStyle/>
          <a:p>
            <a:r>
              <a:rPr lang="pt-PT" sz="1600" dirty="0" err="1"/>
              <a:t>Wine</a:t>
            </a:r>
            <a:r>
              <a:rPr lang="pt-PT" sz="1600" dirty="0"/>
              <a:t> </a:t>
            </a:r>
            <a:r>
              <a:rPr lang="pt-PT" sz="1600" dirty="0" err="1"/>
              <a:t>stabilization</a:t>
            </a:r>
            <a:endParaRPr lang="pt-PT" sz="1600" dirty="0"/>
          </a:p>
        </p:txBody>
      </p:sp>
      <p:sp>
        <p:nvSpPr>
          <p:cNvPr id="19" name="CaixaDeTexto 18">
            <a:extLst>
              <a:ext uri="{FF2B5EF4-FFF2-40B4-BE49-F238E27FC236}">
                <a16:creationId xmlns:a16="http://schemas.microsoft.com/office/drawing/2014/main" id="{AD6DD34C-BFFD-4B18-96D3-2055E2A95120}"/>
              </a:ext>
            </a:extLst>
          </p:cNvPr>
          <p:cNvSpPr txBox="1"/>
          <p:nvPr/>
        </p:nvSpPr>
        <p:spPr>
          <a:xfrm>
            <a:off x="1779287" y="6082186"/>
            <a:ext cx="936731" cy="338554"/>
          </a:xfrm>
          <a:prstGeom prst="rect">
            <a:avLst/>
          </a:prstGeom>
          <a:noFill/>
        </p:spPr>
        <p:txBody>
          <a:bodyPr wrap="none" rtlCol="0">
            <a:spAutoFit/>
          </a:bodyPr>
          <a:lstStyle/>
          <a:p>
            <a:r>
              <a:rPr lang="pt-PT" sz="1600" dirty="0" err="1"/>
              <a:t>Filtration</a:t>
            </a:r>
            <a:endParaRPr lang="pt-PT" sz="1600" dirty="0"/>
          </a:p>
        </p:txBody>
      </p:sp>
      <p:sp>
        <p:nvSpPr>
          <p:cNvPr id="20" name="CaixaDeTexto 19">
            <a:extLst>
              <a:ext uri="{FF2B5EF4-FFF2-40B4-BE49-F238E27FC236}">
                <a16:creationId xmlns:a16="http://schemas.microsoft.com/office/drawing/2014/main" id="{C5270D67-156F-43AD-B784-4DEE5CA3E2AC}"/>
              </a:ext>
            </a:extLst>
          </p:cNvPr>
          <p:cNvSpPr txBox="1"/>
          <p:nvPr/>
        </p:nvSpPr>
        <p:spPr>
          <a:xfrm>
            <a:off x="1808137" y="6483925"/>
            <a:ext cx="986489" cy="338554"/>
          </a:xfrm>
          <a:prstGeom prst="rect">
            <a:avLst/>
          </a:prstGeom>
          <a:noFill/>
        </p:spPr>
        <p:txBody>
          <a:bodyPr wrap="none" rtlCol="0">
            <a:spAutoFit/>
          </a:bodyPr>
          <a:lstStyle/>
          <a:p>
            <a:r>
              <a:rPr lang="en-US" sz="1600"/>
              <a:t>Bottleling</a:t>
            </a:r>
          </a:p>
        </p:txBody>
      </p:sp>
      <p:sp>
        <p:nvSpPr>
          <p:cNvPr id="22" name="Retângulo: Cantos Arredondados 21">
            <a:extLst>
              <a:ext uri="{FF2B5EF4-FFF2-40B4-BE49-F238E27FC236}">
                <a16:creationId xmlns:a16="http://schemas.microsoft.com/office/drawing/2014/main" id="{644DB2C0-7077-4181-A116-6A733FA20BFF}"/>
              </a:ext>
            </a:extLst>
          </p:cNvPr>
          <p:cNvSpPr/>
          <p:nvPr/>
        </p:nvSpPr>
        <p:spPr>
          <a:xfrm>
            <a:off x="192142" y="2047585"/>
            <a:ext cx="1141916" cy="33855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3" name="Retângulo: Cantos Arredondados 22">
            <a:extLst>
              <a:ext uri="{FF2B5EF4-FFF2-40B4-BE49-F238E27FC236}">
                <a16:creationId xmlns:a16="http://schemas.microsoft.com/office/drawing/2014/main" id="{90372101-E0EB-4001-B7B8-F685F8AF8144}"/>
              </a:ext>
            </a:extLst>
          </p:cNvPr>
          <p:cNvSpPr/>
          <p:nvPr/>
        </p:nvSpPr>
        <p:spPr>
          <a:xfrm>
            <a:off x="192142" y="2664594"/>
            <a:ext cx="1141916" cy="57675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Retângulo: Cantos Arredondados 23">
            <a:extLst>
              <a:ext uri="{FF2B5EF4-FFF2-40B4-BE49-F238E27FC236}">
                <a16:creationId xmlns:a16="http://schemas.microsoft.com/office/drawing/2014/main" id="{72095962-CF1A-4C8C-B80B-F97EDE1DA5E8}"/>
              </a:ext>
            </a:extLst>
          </p:cNvPr>
          <p:cNvSpPr/>
          <p:nvPr/>
        </p:nvSpPr>
        <p:spPr>
          <a:xfrm>
            <a:off x="85907" y="3562313"/>
            <a:ext cx="1722230" cy="303421"/>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5" name="Retângulo: Cantos Arredondados 24">
            <a:extLst>
              <a:ext uri="{FF2B5EF4-FFF2-40B4-BE49-F238E27FC236}">
                <a16:creationId xmlns:a16="http://schemas.microsoft.com/office/drawing/2014/main" id="{E668FFD5-FD75-4074-9164-F4A89F8B051B}"/>
              </a:ext>
            </a:extLst>
          </p:cNvPr>
          <p:cNvSpPr/>
          <p:nvPr/>
        </p:nvSpPr>
        <p:spPr>
          <a:xfrm>
            <a:off x="476001" y="4103351"/>
            <a:ext cx="574196" cy="263372"/>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4019063B-5509-446F-B534-E7ECD8A55A63}"/>
              </a:ext>
            </a:extLst>
          </p:cNvPr>
          <p:cNvSpPr/>
          <p:nvPr/>
        </p:nvSpPr>
        <p:spPr>
          <a:xfrm>
            <a:off x="3041512" y="2047585"/>
            <a:ext cx="1101776" cy="26042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Retângulo: Cantos Arredondados 26">
            <a:extLst>
              <a:ext uri="{FF2B5EF4-FFF2-40B4-BE49-F238E27FC236}">
                <a16:creationId xmlns:a16="http://schemas.microsoft.com/office/drawing/2014/main" id="{BB9055EF-30CA-4F9D-93CF-E5309E28E279}"/>
              </a:ext>
            </a:extLst>
          </p:cNvPr>
          <p:cNvSpPr/>
          <p:nvPr/>
        </p:nvSpPr>
        <p:spPr>
          <a:xfrm>
            <a:off x="2927793" y="2555710"/>
            <a:ext cx="1329213" cy="32052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Retângulo: Cantos Arredondados 27">
            <a:extLst>
              <a:ext uri="{FF2B5EF4-FFF2-40B4-BE49-F238E27FC236}">
                <a16:creationId xmlns:a16="http://schemas.microsoft.com/office/drawing/2014/main" id="{CFC14C8B-A756-4EBA-882B-249F08577286}"/>
              </a:ext>
            </a:extLst>
          </p:cNvPr>
          <p:cNvSpPr/>
          <p:nvPr/>
        </p:nvSpPr>
        <p:spPr>
          <a:xfrm>
            <a:off x="3021442" y="3091299"/>
            <a:ext cx="1064460" cy="30591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9" name="Retângulo: Cantos Arredondados 28">
            <a:extLst>
              <a:ext uri="{FF2B5EF4-FFF2-40B4-BE49-F238E27FC236}">
                <a16:creationId xmlns:a16="http://schemas.microsoft.com/office/drawing/2014/main" id="{DEC4B9AF-153C-4AB0-AB1F-37BB385C3DDB}"/>
              </a:ext>
            </a:extLst>
          </p:cNvPr>
          <p:cNvSpPr/>
          <p:nvPr/>
        </p:nvSpPr>
        <p:spPr>
          <a:xfrm>
            <a:off x="2804236" y="3562313"/>
            <a:ext cx="1659609" cy="24700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0" name="Retângulo: Cantos Arredondados 29">
            <a:extLst>
              <a:ext uri="{FF2B5EF4-FFF2-40B4-BE49-F238E27FC236}">
                <a16:creationId xmlns:a16="http://schemas.microsoft.com/office/drawing/2014/main" id="{6636EFD7-AC69-4DBD-A033-28A637876E88}"/>
              </a:ext>
            </a:extLst>
          </p:cNvPr>
          <p:cNvSpPr/>
          <p:nvPr/>
        </p:nvSpPr>
        <p:spPr>
          <a:xfrm>
            <a:off x="3336540" y="3992725"/>
            <a:ext cx="574196" cy="26337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1" name="Retângulo: Cantos Arredondados 30">
            <a:extLst>
              <a:ext uri="{FF2B5EF4-FFF2-40B4-BE49-F238E27FC236}">
                <a16:creationId xmlns:a16="http://schemas.microsoft.com/office/drawing/2014/main" id="{8777AFF2-7B65-4807-A877-13914BB87D13}"/>
              </a:ext>
            </a:extLst>
          </p:cNvPr>
          <p:cNvSpPr/>
          <p:nvPr/>
        </p:nvSpPr>
        <p:spPr>
          <a:xfrm>
            <a:off x="2716018" y="4383088"/>
            <a:ext cx="2062459" cy="28009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2" name="Retângulo: Cantos Arredondados 31">
            <a:extLst>
              <a:ext uri="{FF2B5EF4-FFF2-40B4-BE49-F238E27FC236}">
                <a16:creationId xmlns:a16="http://schemas.microsoft.com/office/drawing/2014/main" id="{FEA9BDA9-75E5-4F9C-9D39-098974EBFFD3}"/>
              </a:ext>
            </a:extLst>
          </p:cNvPr>
          <p:cNvSpPr/>
          <p:nvPr/>
        </p:nvSpPr>
        <p:spPr>
          <a:xfrm>
            <a:off x="3511706" y="4807974"/>
            <a:ext cx="574196" cy="23376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3" name="Oval 32">
            <a:extLst>
              <a:ext uri="{FF2B5EF4-FFF2-40B4-BE49-F238E27FC236}">
                <a16:creationId xmlns:a16="http://schemas.microsoft.com/office/drawing/2014/main" id="{D0395C55-1EBE-497E-8B07-020368344C33}"/>
              </a:ext>
            </a:extLst>
          </p:cNvPr>
          <p:cNvSpPr/>
          <p:nvPr/>
        </p:nvSpPr>
        <p:spPr>
          <a:xfrm>
            <a:off x="1407668" y="5138474"/>
            <a:ext cx="1665328" cy="33855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4" name="Oval 33">
            <a:extLst>
              <a:ext uri="{FF2B5EF4-FFF2-40B4-BE49-F238E27FC236}">
                <a16:creationId xmlns:a16="http://schemas.microsoft.com/office/drawing/2014/main" id="{59D6FC03-B31E-4DC0-8DE6-6C7092EA6FBE}"/>
              </a:ext>
            </a:extLst>
          </p:cNvPr>
          <p:cNvSpPr/>
          <p:nvPr/>
        </p:nvSpPr>
        <p:spPr>
          <a:xfrm>
            <a:off x="1489027" y="5670084"/>
            <a:ext cx="1583969" cy="29389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5" name="Oval 34">
            <a:extLst>
              <a:ext uri="{FF2B5EF4-FFF2-40B4-BE49-F238E27FC236}">
                <a16:creationId xmlns:a16="http://schemas.microsoft.com/office/drawing/2014/main" id="{5333CE56-8473-43B1-B7D1-2204F65E6F11}"/>
              </a:ext>
            </a:extLst>
          </p:cNvPr>
          <p:cNvSpPr/>
          <p:nvPr/>
        </p:nvSpPr>
        <p:spPr>
          <a:xfrm>
            <a:off x="1779287" y="6082186"/>
            <a:ext cx="924634" cy="33855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6" name="Oval 35">
            <a:extLst>
              <a:ext uri="{FF2B5EF4-FFF2-40B4-BE49-F238E27FC236}">
                <a16:creationId xmlns:a16="http://schemas.microsoft.com/office/drawing/2014/main" id="{55C79DC8-8C90-48D1-99C0-36FA44DA86B3}"/>
              </a:ext>
            </a:extLst>
          </p:cNvPr>
          <p:cNvSpPr/>
          <p:nvPr/>
        </p:nvSpPr>
        <p:spPr>
          <a:xfrm>
            <a:off x="1808137" y="6483925"/>
            <a:ext cx="907881" cy="33855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38" name="Conexão: Ângulo Reto 37">
            <a:extLst>
              <a:ext uri="{FF2B5EF4-FFF2-40B4-BE49-F238E27FC236}">
                <a16:creationId xmlns:a16="http://schemas.microsoft.com/office/drawing/2014/main" id="{8C6B48E0-00DC-4977-8054-BDD338A5B5A1}"/>
              </a:ext>
            </a:extLst>
          </p:cNvPr>
          <p:cNvCxnSpPr>
            <a:endCxn id="22" idx="0"/>
          </p:cNvCxnSpPr>
          <p:nvPr/>
        </p:nvCxnSpPr>
        <p:spPr>
          <a:xfrm rot="10800000" flipV="1">
            <a:off x="763100" y="1783697"/>
            <a:ext cx="1458990" cy="263887"/>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Conexão: Ângulo Reto 39">
            <a:extLst>
              <a:ext uri="{FF2B5EF4-FFF2-40B4-BE49-F238E27FC236}">
                <a16:creationId xmlns:a16="http://schemas.microsoft.com/office/drawing/2014/main" id="{7FF6BB9F-DB75-43B9-91A6-7676C7713C27}"/>
              </a:ext>
            </a:extLst>
          </p:cNvPr>
          <p:cNvCxnSpPr>
            <a:endCxn id="26" idx="0"/>
          </p:cNvCxnSpPr>
          <p:nvPr/>
        </p:nvCxnSpPr>
        <p:spPr>
          <a:xfrm>
            <a:off x="2222090" y="1783697"/>
            <a:ext cx="1370310" cy="263888"/>
          </a:xfrm>
          <a:prstGeom prst="bentConnector2">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42" name="Conexão reta unidirecional 41">
            <a:extLst>
              <a:ext uri="{FF2B5EF4-FFF2-40B4-BE49-F238E27FC236}">
                <a16:creationId xmlns:a16="http://schemas.microsoft.com/office/drawing/2014/main" id="{C25951B9-B07A-44E6-AC5F-BC81296B8C0D}"/>
              </a:ext>
            </a:extLst>
          </p:cNvPr>
          <p:cNvCxnSpPr>
            <a:cxnSpLocks/>
          </p:cNvCxnSpPr>
          <p:nvPr/>
        </p:nvCxnSpPr>
        <p:spPr>
          <a:xfrm flipH="1">
            <a:off x="763098" y="2437361"/>
            <a:ext cx="1" cy="2784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Conexão reta unidirecional 43">
            <a:extLst>
              <a:ext uri="{FF2B5EF4-FFF2-40B4-BE49-F238E27FC236}">
                <a16:creationId xmlns:a16="http://schemas.microsoft.com/office/drawing/2014/main" id="{95BABF1E-4415-4884-9D0F-607AF0DD6ACB}"/>
              </a:ext>
            </a:extLst>
          </p:cNvPr>
          <p:cNvCxnSpPr>
            <a:stCxn id="23" idx="2"/>
          </p:cNvCxnSpPr>
          <p:nvPr/>
        </p:nvCxnSpPr>
        <p:spPr>
          <a:xfrm flipH="1">
            <a:off x="763099" y="3241348"/>
            <a:ext cx="1" cy="3209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 name="Conexão reta unidirecional 45">
            <a:extLst>
              <a:ext uri="{FF2B5EF4-FFF2-40B4-BE49-F238E27FC236}">
                <a16:creationId xmlns:a16="http://schemas.microsoft.com/office/drawing/2014/main" id="{34DCCB10-72A8-4ACC-A8B2-EDB0D4E3A9B9}"/>
              </a:ext>
            </a:extLst>
          </p:cNvPr>
          <p:cNvCxnSpPr/>
          <p:nvPr/>
        </p:nvCxnSpPr>
        <p:spPr>
          <a:xfrm>
            <a:off x="763099" y="3809320"/>
            <a:ext cx="0" cy="31039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Conexão reta unidirecional 47">
            <a:extLst>
              <a:ext uri="{FF2B5EF4-FFF2-40B4-BE49-F238E27FC236}">
                <a16:creationId xmlns:a16="http://schemas.microsoft.com/office/drawing/2014/main" id="{4B8873D4-B31B-4255-A415-86BA80C2844A}"/>
              </a:ext>
            </a:extLst>
          </p:cNvPr>
          <p:cNvCxnSpPr>
            <a:stCxn id="26" idx="2"/>
            <a:endCxn id="27" idx="0"/>
          </p:cNvCxnSpPr>
          <p:nvPr/>
        </p:nvCxnSpPr>
        <p:spPr>
          <a:xfrm>
            <a:off x="3592400" y="2308008"/>
            <a:ext cx="0" cy="247702"/>
          </a:xfrm>
          <a:prstGeom prst="straightConnector1">
            <a:avLst/>
          </a:prstGeom>
          <a:ln>
            <a:solidFill>
              <a:srgbClr val="C00000"/>
            </a:solidFill>
            <a:tailEnd type="triangle"/>
          </a:ln>
        </p:spPr>
        <p:style>
          <a:lnRef idx="3">
            <a:schemeClr val="accent1"/>
          </a:lnRef>
          <a:fillRef idx="0">
            <a:schemeClr val="accent1"/>
          </a:fillRef>
          <a:effectRef idx="2">
            <a:schemeClr val="accent1"/>
          </a:effectRef>
          <a:fontRef idx="minor">
            <a:schemeClr val="tx1"/>
          </a:fontRef>
        </p:style>
      </p:cxnSp>
      <p:cxnSp>
        <p:nvCxnSpPr>
          <p:cNvPr id="52" name="Conexão reta unidirecional 51">
            <a:extLst>
              <a:ext uri="{FF2B5EF4-FFF2-40B4-BE49-F238E27FC236}">
                <a16:creationId xmlns:a16="http://schemas.microsoft.com/office/drawing/2014/main" id="{9E6B526E-7177-4662-8D5E-EAE96DA71CDE}"/>
              </a:ext>
            </a:extLst>
          </p:cNvPr>
          <p:cNvCxnSpPr>
            <a:stCxn id="27" idx="2"/>
            <a:endCxn id="10" idx="0"/>
          </p:cNvCxnSpPr>
          <p:nvPr/>
        </p:nvCxnSpPr>
        <p:spPr>
          <a:xfrm>
            <a:off x="3592400" y="2876232"/>
            <a:ext cx="0" cy="215067"/>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60" name="Conexão reta unidirecional 59">
            <a:extLst>
              <a:ext uri="{FF2B5EF4-FFF2-40B4-BE49-F238E27FC236}">
                <a16:creationId xmlns:a16="http://schemas.microsoft.com/office/drawing/2014/main" id="{422C9AAD-61B4-462E-B18B-BB49A6AB9E79}"/>
              </a:ext>
            </a:extLst>
          </p:cNvPr>
          <p:cNvCxnSpPr>
            <a:cxnSpLocks/>
            <a:endCxn id="29" idx="0"/>
          </p:cNvCxnSpPr>
          <p:nvPr/>
        </p:nvCxnSpPr>
        <p:spPr>
          <a:xfrm>
            <a:off x="3634041" y="3395969"/>
            <a:ext cx="0" cy="166344"/>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65" name="Conexão reta unidirecional 64">
            <a:extLst>
              <a:ext uri="{FF2B5EF4-FFF2-40B4-BE49-F238E27FC236}">
                <a16:creationId xmlns:a16="http://schemas.microsoft.com/office/drawing/2014/main" id="{D6B08F0A-69A6-4AAD-BED8-7F284AEDB2D5}"/>
              </a:ext>
            </a:extLst>
          </p:cNvPr>
          <p:cNvCxnSpPr>
            <a:stCxn id="29" idx="2"/>
            <a:endCxn id="30" idx="0"/>
          </p:cNvCxnSpPr>
          <p:nvPr/>
        </p:nvCxnSpPr>
        <p:spPr>
          <a:xfrm flipH="1">
            <a:off x="3623638" y="3809320"/>
            <a:ext cx="10403" cy="183405"/>
          </a:xfrm>
          <a:prstGeom prst="straightConnector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69" name="Conexão: Ângulo Reto 68">
            <a:extLst>
              <a:ext uri="{FF2B5EF4-FFF2-40B4-BE49-F238E27FC236}">
                <a16:creationId xmlns:a16="http://schemas.microsoft.com/office/drawing/2014/main" id="{CB731D62-A85D-4327-8962-DC7DE0CA9D61}"/>
              </a:ext>
            </a:extLst>
          </p:cNvPr>
          <p:cNvCxnSpPr>
            <a:stCxn id="11" idx="2"/>
            <a:endCxn id="13" idx="3"/>
          </p:cNvCxnSpPr>
          <p:nvPr/>
        </p:nvCxnSpPr>
        <p:spPr>
          <a:xfrm rot="16200000" flipH="1">
            <a:off x="4143407" y="3806814"/>
            <a:ext cx="246624" cy="1253938"/>
          </a:xfrm>
          <a:prstGeom prst="bentConnector4">
            <a:avLst>
              <a:gd name="adj1" fmla="val 15681"/>
              <a:gd name="adj2" fmla="val 118231"/>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73" name="Conexão: Ângulo Reto 72">
            <a:extLst>
              <a:ext uri="{FF2B5EF4-FFF2-40B4-BE49-F238E27FC236}">
                <a16:creationId xmlns:a16="http://schemas.microsoft.com/office/drawing/2014/main" id="{61629B2E-0C70-412A-84B1-52D1152B677E}"/>
              </a:ext>
            </a:extLst>
          </p:cNvPr>
          <p:cNvCxnSpPr>
            <a:stCxn id="31" idx="1"/>
            <a:endCxn id="32" idx="1"/>
          </p:cNvCxnSpPr>
          <p:nvPr/>
        </p:nvCxnSpPr>
        <p:spPr>
          <a:xfrm rot="10800000" flipH="1" flipV="1">
            <a:off x="2716018" y="4523137"/>
            <a:ext cx="795688" cy="401721"/>
          </a:xfrm>
          <a:prstGeom prst="bentConnector3">
            <a:avLst>
              <a:gd name="adj1" fmla="val -28730"/>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75" name="Conexão: Ângulo Reto 74">
            <a:extLst>
              <a:ext uri="{FF2B5EF4-FFF2-40B4-BE49-F238E27FC236}">
                <a16:creationId xmlns:a16="http://schemas.microsoft.com/office/drawing/2014/main" id="{AF54978F-989D-47D4-ADA9-63A50670E657}"/>
              </a:ext>
            </a:extLst>
          </p:cNvPr>
          <p:cNvCxnSpPr>
            <a:stCxn id="32" idx="2"/>
            <a:endCxn id="33" idx="6"/>
          </p:cNvCxnSpPr>
          <p:nvPr/>
        </p:nvCxnSpPr>
        <p:spPr>
          <a:xfrm rot="5400000">
            <a:off x="3302896" y="4811843"/>
            <a:ext cx="266008" cy="725808"/>
          </a:xfrm>
          <a:prstGeom prst="bentConnector2">
            <a:avLst/>
          </a:prstGeom>
          <a:ln>
            <a:solidFill>
              <a:srgbClr val="C00000"/>
            </a:solidFill>
            <a:tailEnd type="triangle"/>
          </a:ln>
        </p:spPr>
        <p:style>
          <a:lnRef idx="3">
            <a:schemeClr val="accent2"/>
          </a:lnRef>
          <a:fillRef idx="0">
            <a:schemeClr val="accent2"/>
          </a:fillRef>
          <a:effectRef idx="2">
            <a:schemeClr val="accent2"/>
          </a:effectRef>
          <a:fontRef idx="minor">
            <a:schemeClr val="tx1"/>
          </a:fontRef>
        </p:style>
      </p:cxnSp>
      <p:cxnSp>
        <p:nvCxnSpPr>
          <p:cNvPr id="77" name="Conexão: Ângulo Reto 76">
            <a:extLst>
              <a:ext uri="{FF2B5EF4-FFF2-40B4-BE49-F238E27FC236}">
                <a16:creationId xmlns:a16="http://schemas.microsoft.com/office/drawing/2014/main" id="{2A3B97D5-DEF2-4E85-9D12-F105346FD0A2}"/>
              </a:ext>
            </a:extLst>
          </p:cNvPr>
          <p:cNvCxnSpPr>
            <a:stCxn id="25" idx="2"/>
            <a:endCxn id="33" idx="2"/>
          </p:cNvCxnSpPr>
          <p:nvPr/>
        </p:nvCxnSpPr>
        <p:spPr>
          <a:xfrm rot="16200000" flipH="1">
            <a:off x="614869" y="4514952"/>
            <a:ext cx="941028" cy="644569"/>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79" name="Conexão reta unidirecional 78">
            <a:extLst>
              <a:ext uri="{FF2B5EF4-FFF2-40B4-BE49-F238E27FC236}">
                <a16:creationId xmlns:a16="http://schemas.microsoft.com/office/drawing/2014/main" id="{123FE89F-6681-4388-84C9-B77BAAF4C52D}"/>
              </a:ext>
            </a:extLst>
          </p:cNvPr>
          <p:cNvCxnSpPr>
            <a:stCxn id="33" idx="4"/>
            <a:endCxn id="34" idx="0"/>
          </p:cNvCxnSpPr>
          <p:nvPr/>
        </p:nvCxnSpPr>
        <p:spPr>
          <a:xfrm>
            <a:off x="2240332" y="5477028"/>
            <a:ext cx="40680" cy="19305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3" name="Conexão: Ângulo Reto 82">
            <a:extLst>
              <a:ext uri="{FF2B5EF4-FFF2-40B4-BE49-F238E27FC236}">
                <a16:creationId xmlns:a16="http://schemas.microsoft.com/office/drawing/2014/main" id="{671C8ADB-EF94-4297-8220-42A9151C01BF}"/>
              </a:ext>
            </a:extLst>
          </p:cNvPr>
          <p:cNvCxnSpPr>
            <a:stCxn id="18" idx="2"/>
            <a:endCxn id="35" idx="2"/>
          </p:cNvCxnSpPr>
          <p:nvPr/>
        </p:nvCxnSpPr>
        <p:spPr>
          <a:xfrm rot="5400000">
            <a:off x="1929077" y="5858848"/>
            <a:ext cx="242825" cy="542404"/>
          </a:xfrm>
          <a:prstGeom prst="bentConnector4">
            <a:avLst>
              <a:gd name="adj1" fmla="val 15144"/>
              <a:gd name="adj2" fmla="val 142146"/>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5" name="Conexão: Ângulo Reto 84">
            <a:extLst>
              <a:ext uri="{FF2B5EF4-FFF2-40B4-BE49-F238E27FC236}">
                <a16:creationId xmlns:a16="http://schemas.microsoft.com/office/drawing/2014/main" id="{F2D99B59-AAF0-4AF0-80BC-BFDDD19DB927}"/>
              </a:ext>
            </a:extLst>
          </p:cNvPr>
          <p:cNvCxnSpPr>
            <a:stCxn id="35" idx="6"/>
            <a:endCxn id="20" idx="3"/>
          </p:cNvCxnSpPr>
          <p:nvPr/>
        </p:nvCxnSpPr>
        <p:spPr>
          <a:xfrm>
            <a:off x="2703921" y="6251463"/>
            <a:ext cx="90705" cy="401739"/>
          </a:xfrm>
          <a:prstGeom prst="bentConnector3">
            <a:avLst>
              <a:gd name="adj1" fmla="val 352026"/>
            </a:avLst>
          </a:prstGeom>
          <a:ln>
            <a:tailEnd type="triangle"/>
          </a:ln>
        </p:spPr>
        <p:style>
          <a:lnRef idx="3">
            <a:schemeClr val="accent6"/>
          </a:lnRef>
          <a:fillRef idx="0">
            <a:schemeClr val="accent6"/>
          </a:fillRef>
          <a:effectRef idx="2">
            <a:schemeClr val="accent6"/>
          </a:effectRef>
          <a:fontRef idx="minor">
            <a:schemeClr val="tx1"/>
          </a:fontRef>
        </p:style>
      </p:cxnSp>
      <p:pic>
        <p:nvPicPr>
          <p:cNvPr id="86" name="Imagem 85">
            <a:extLst>
              <a:ext uri="{FF2B5EF4-FFF2-40B4-BE49-F238E27FC236}">
                <a16:creationId xmlns:a16="http://schemas.microsoft.com/office/drawing/2014/main" id="{BD3737AD-FCE2-498B-A75E-8AB324D40094}"/>
              </a:ext>
            </a:extLst>
          </p:cNvPr>
          <p:cNvPicPr>
            <a:picLocks noChangeAspect="1"/>
          </p:cNvPicPr>
          <p:nvPr/>
        </p:nvPicPr>
        <p:blipFill>
          <a:blip r:embed="rId12"/>
          <a:stretch>
            <a:fillRect/>
          </a:stretch>
        </p:blipFill>
        <p:spPr>
          <a:xfrm>
            <a:off x="4564857" y="873088"/>
            <a:ext cx="1721894" cy="1042553"/>
          </a:xfrm>
          <a:prstGeom prst="rect">
            <a:avLst/>
          </a:prstGeom>
        </p:spPr>
      </p:pic>
      <p:pic>
        <p:nvPicPr>
          <p:cNvPr id="87" name="Imagem 86">
            <a:extLst>
              <a:ext uri="{FF2B5EF4-FFF2-40B4-BE49-F238E27FC236}">
                <a16:creationId xmlns:a16="http://schemas.microsoft.com/office/drawing/2014/main" id="{BCCEDE52-483E-4917-B1BB-957166DFE6B3}"/>
              </a:ext>
            </a:extLst>
          </p:cNvPr>
          <p:cNvPicPr>
            <a:picLocks noChangeAspect="1"/>
          </p:cNvPicPr>
          <p:nvPr/>
        </p:nvPicPr>
        <p:blipFill>
          <a:blip r:embed="rId13"/>
          <a:stretch>
            <a:fillRect/>
          </a:stretch>
        </p:blipFill>
        <p:spPr>
          <a:xfrm>
            <a:off x="4562090" y="1976285"/>
            <a:ext cx="1047989" cy="698223"/>
          </a:xfrm>
          <a:prstGeom prst="rect">
            <a:avLst/>
          </a:prstGeom>
        </p:spPr>
      </p:pic>
      <p:pic>
        <p:nvPicPr>
          <p:cNvPr id="88" name="Imagem 87">
            <a:extLst>
              <a:ext uri="{FF2B5EF4-FFF2-40B4-BE49-F238E27FC236}">
                <a16:creationId xmlns:a16="http://schemas.microsoft.com/office/drawing/2014/main" id="{A784A45B-9A4D-4CF1-8E4F-F480D9C07B74}"/>
              </a:ext>
            </a:extLst>
          </p:cNvPr>
          <p:cNvPicPr>
            <a:picLocks noChangeAspect="1"/>
          </p:cNvPicPr>
          <p:nvPr/>
        </p:nvPicPr>
        <p:blipFill>
          <a:blip r:embed="rId14"/>
          <a:stretch>
            <a:fillRect/>
          </a:stretch>
        </p:blipFill>
        <p:spPr>
          <a:xfrm>
            <a:off x="5593583" y="2006277"/>
            <a:ext cx="849139" cy="731566"/>
          </a:xfrm>
          <a:prstGeom prst="rect">
            <a:avLst/>
          </a:prstGeom>
        </p:spPr>
      </p:pic>
      <p:pic>
        <p:nvPicPr>
          <p:cNvPr id="89" name="Imagem 88">
            <a:extLst>
              <a:ext uri="{FF2B5EF4-FFF2-40B4-BE49-F238E27FC236}">
                <a16:creationId xmlns:a16="http://schemas.microsoft.com/office/drawing/2014/main" id="{5A1B7383-E689-4AF7-A296-6F37003FFAB4}"/>
              </a:ext>
            </a:extLst>
          </p:cNvPr>
          <p:cNvPicPr>
            <a:picLocks noChangeAspect="1"/>
          </p:cNvPicPr>
          <p:nvPr/>
        </p:nvPicPr>
        <p:blipFill>
          <a:blip r:embed="rId15"/>
          <a:stretch>
            <a:fillRect/>
          </a:stretch>
        </p:blipFill>
        <p:spPr>
          <a:xfrm>
            <a:off x="4561902" y="2643243"/>
            <a:ext cx="1853606" cy="1336735"/>
          </a:xfrm>
          <a:prstGeom prst="rect">
            <a:avLst/>
          </a:prstGeom>
        </p:spPr>
      </p:pic>
      <p:pic>
        <p:nvPicPr>
          <p:cNvPr id="90" name="Imagem 89">
            <a:extLst>
              <a:ext uri="{FF2B5EF4-FFF2-40B4-BE49-F238E27FC236}">
                <a16:creationId xmlns:a16="http://schemas.microsoft.com/office/drawing/2014/main" id="{44FCD195-540F-437E-9111-07D675BA87E2}"/>
              </a:ext>
            </a:extLst>
          </p:cNvPr>
          <p:cNvPicPr>
            <a:picLocks noChangeAspect="1"/>
          </p:cNvPicPr>
          <p:nvPr/>
        </p:nvPicPr>
        <p:blipFill>
          <a:blip r:embed="rId16"/>
          <a:stretch>
            <a:fillRect/>
          </a:stretch>
        </p:blipFill>
        <p:spPr>
          <a:xfrm>
            <a:off x="6513565" y="2794511"/>
            <a:ext cx="1751589" cy="1170007"/>
          </a:xfrm>
          <a:prstGeom prst="rect">
            <a:avLst/>
          </a:prstGeom>
        </p:spPr>
      </p:pic>
      <p:pic>
        <p:nvPicPr>
          <p:cNvPr id="91" name="Imagem 90">
            <a:extLst>
              <a:ext uri="{FF2B5EF4-FFF2-40B4-BE49-F238E27FC236}">
                <a16:creationId xmlns:a16="http://schemas.microsoft.com/office/drawing/2014/main" id="{08C480AC-4655-4E0C-B8BC-3EF6568AC57E}"/>
              </a:ext>
            </a:extLst>
          </p:cNvPr>
          <p:cNvPicPr>
            <a:picLocks noChangeAspect="1"/>
          </p:cNvPicPr>
          <p:nvPr/>
        </p:nvPicPr>
        <p:blipFill>
          <a:blip r:embed="rId17"/>
          <a:stretch>
            <a:fillRect/>
          </a:stretch>
        </p:blipFill>
        <p:spPr>
          <a:xfrm>
            <a:off x="5233533" y="4212428"/>
            <a:ext cx="1457656" cy="1457656"/>
          </a:xfrm>
          <a:prstGeom prst="rect">
            <a:avLst/>
          </a:prstGeom>
        </p:spPr>
      </p:pic>
      <p:pic>
        <p:nvPicPr>
          <p:cNvPr id="92" name="Imagem 91">
            <a:extLst>
              <a:ext uri="{FF2B5EF4-FFF2-40B4-BE49-F238E27FC236}">
                <a16:creationId xmlns:a16="http://schemas.microsoft.com/office/drawing/2014/main" id="{7986BF78-60D7-4BF6-AE27-F4C2C9B53584}"/>
              </a:ext>
            </a:extLst>
          </p:cNvPr>
          <p:cNvPicPr>
            <a:picLocks noChangeAspect="1"/>
          </p:cNvPicPr>
          <p:nvPr/>
        </p:nvPicPr>
        <p:blipFill>
          <a:blip r:embed="rId18"/>
          <a:stretch>
            <a:fillRect/>
          </a:stretch>
        </p:blipFill>
        <p:spPr>
          <a:xfrm>
            <a:off x="6725661" y="4119716"/>
            <a:ext cx="1457656" cy="1457656"/>
          </a:xfrm>
          <a:prstGeom prst="rect">
            <a:avLst/>
          </a:prstGeom>
        </p:spPr>
      </p:pic>
      <p:pic>
        <p:nvPicPr>
          <p:cNvPr id="93" name="Imagem 92">
            <a:extLst>
              <a:ext uri="{FF2B5EF4-FFF2-40B4-BE49-F238E27FC236}">
                <a16:creationId xmlns:a16="http://schemas.microsoft.com/office/drawing/2014/main" id="{865B671C-2456-4550-8B2B-7A03F3AA544E}"/>
              </a:ext>
            </a:extLst>
          </p:cNvPr>
          <p:cNvPicPr>
            <a:picLocks noChangeAspect="1"/>
          </p:cNvPicPr>
          <p:nvPr/>
        </p:nvPicPr>
        <p:blipFill rotWithShape="1">
          <a:blip r:embed="rId19"/>
          <a:srcRect t="12557" b="11967"/>
          <a:stretch/>
        </p:blipFill>
        <p:spPr>
          <a:xfrm>
            <a:off x="3909240" y="5611753"/>
            <a:ext cx="1583969" cy="1195518"/>
          </a:xfrm>
          <a:prstGeom prst="rect">
            <a:avLst/>
          </a:prstGeom>
        </p:spPr>
      </p:pic>
      <p:pic>
        <p:nvPicPr>
          <p:cNvPr id="94" name="Imagem 93">
            <a:extLst>
              <a:ext uri="{FF2B5EF4-FFF2-40B4-BE49-F238E27FC236}">
                <a16:creationId xmlns:a16="http://schemas.microsoft.com/office/drawing/2014/main" id="{8FB42003-8D32-4C1E-9A87-1519389C880A}"/>
              </a:ext>
            </a:extLst>
          </p:cNvPr>
          <p:cNvPicPr>
            <a:picLocks noChangeAspect="1"/>
          </p:cNvPicPr>
          <p:nvPr/>
        </p:nvPicPr>
        <p:blipFill>
          <a:blip r:embed="rId20"/>
          <a:stretch>
            <a:fillRect/>
          </a:stretch>
        </p:blipFill>
        <p:spPr>
          <a:xfrm>
            <a:off x="5835855" y="5723679"/>
            <a:ext cx="1583970" cy="1055568"/>
          </a:xfrm>
          <a:prstGeom prst="rect">
            <a:avLst/>
          </a:prstGeom>
        </p:spPr>
      </p:pic>
      <p:graphicFrame>
        <p:nvGraphicFramePr>
          <p:cNvPr id="96" name="Diagrama 95">
            <a:extLst>
              <a:ext uri="{FF2B5EF4-FFF2-40B4-BE49-F238E27FC236}">
                <a16:creationId xmlns:a16="http://schemas.microsoft.com/office/drawing/2014/main" id="{00B22F78-0363-4932-91BA-1FA59221AC17}"/>
              </a:ext>
            </a:extLst>
          </p:cNvPr>
          <p:cNvGraphicFramePr/>
          <p:nvPr/>
        </p:nvGraphicFramePr>
        <p:xfrm>
          <a:off x="7302146" y="683157"/>
          <a:ext cx="4771321" cy="6081157"/>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pic>
        <p:nvPicPr>
          <p:cNvPr id="97" name="Imagem 96">
            <a:extLst>
              <a:ext uri="{FF2B5EF4-FFF2-40B4-BE49-F238E27FC236}">
                <a16:creationId xmlns:a16="http://schemas.microsoft.com/office/drawing/2014/main" id="{D92F9E8B-69E8-4BB8-B161-5F3BAE9D4985}"/>
              </a:ext>
            </a:extLst>
          </p:cNvPr>
          <p:cNvPicPr>
            <a:picLocks noChangeAspect="1"/>
          </p:cNvPicPr>
          <p:nvPr/>
        </p:nvPicPr>
        <p:blipFill>
          <a:blip r:embed="rId26"/>
          <a:stretch>
            <a:fillRect/>
          </a:stretch>
        </p:blipFill>
        <p:spPr>
          <a:xfrm>
            <a:off x="6383884" y="843144"/>
            <a:ext cx="1594934" cy="1081011"/>
          </a:xfrm>
          <a:prstGeom prst="rect">
            <a:avLst/>
          </a:prstGeom>
        </p:spPr>
      </p:pic>
      <p:pic>
        <p:nvPicPr>
          <p:cNvPr id="98" name="Imagem 97">
            <a:extLst>
              <a:ext uri="{FF2B5EF4-FFF2-40B4-BE49-F238E27FC236}">
                <a16:creationId xmlns:a16="http://schemas.microsoft.com/office/drawing/2014/main" id="{1C946AED-12A9-437F-A13A-108C076FC34F}"/>
              </a:ext>
            </a:extLst>
          </p:cNvPr>
          <p:cNvPicPr>
            <a:picLocks noChangeAspect="1"/>
          </p:cNvPicPr>
          <p:nvPr/>
        </p:nvPicPr>
        <p:blipFill rotWithShape="1">
          <a:blip r:embed="rId27"/>
          <a:srcRect t="35284"/>
          <a:stretch/>
        </p:blipFill>
        <p:spPr>
          <a:xfrm>
            <a:off x="6712979" y="1953018"/>
            <a:ext cx="726782" cy="792155"/>
          </a:xfrm>
          <a:prstGeom prst="rect">
            <a:avLst/>
          </a:prstGeom>
        </p:spPr>
      </p:pic>
      <p:sp>
        <p:nvSpPr>
          <p:cNvPr id="4" name="Marcador de Posição do Número do Diapositivo 3">
            <a:extLst>
              <a:ext uri="{FF2B5EF4-FFF2-40B4-BE49-F238E27FC236}">
                <a16:creationId xmlns:a16="http://schemas.microsoft.com/office/drawing/2014/main" id="{E6276819-4920-452A-B7B9-C05E4C0DA03E}"/>
              </a:ext>
            </a:extLst>
          </p:cNvPr>
          <p:cNvSpPr>
            <a:spLocks noGrp="1"/>
          </p:cNvSpPr>
          <p:nvPr>
            <p:ph type="sldNum" sz="quarter" idx="12"/>
          </p:nvPr>
        </p:nvSpPr>
        <p:spPr>
          <a:xfrm>
            <a:off x="9330267" y="6323600"/>
            <a:ext cx="2743200" cy="365125"/>
          </a:xfrm>
        </p:spPr>
        <p:txBody>
          <a:bodyPr/>
          <a:lstStyle/>
          <a:p>
            <a:fld id="{7F922A4A-2622-4BB8-AAFB-E31D7D7122D7}" type="slidenum">
              <a:rPr lang="pt-PT" smtClean="0"/>
              <a:t>2</a:t>
            </a:fld>
            <a:endParaRPr lang="pt-PT" dirty="0"/>
          </a:p>
        </p:txBody>
      </p:sp>
    </p:spTree>
    <p:extLst>
      <p:ext uri="{BB962C8B-B14F-4D97-AF65-F5344CB8AC3E}">
        <p14:creationId xmlns:p14="http://schemas.microsoft.com/office/powerpoint/2010/main" val="1201954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B247E96-4EC5-4487-9655-EC1EA8AB33F9}"/>
              </a:ext>
            </a:extLst>
          </p:cNvPr>
          <p:cNvSpPr txBox="1"/>
          <p:nvPr/>
        </p:nvSpPr>
        <p:spPr>
          <a:xfrm flipH="1">
            <a:off x="2325757" y="1120676"/>
            <a:ext cx="6967330" cy="2308324"/>
          </a:xfrm>
          <a:prstGeom prst="rect">
            <a:avLst/>
          </a:prstGeom>
          <a:noFill/>
        </p:spPr>
        <p:txBody>
          <a:bodyPr wrap="square" rtlCol="0">
            <a:spAutoFit/>
          </a:bodyPr>
          <a:lstStyle/>
          <a:p>
            <a:pPr algn="ctr"/>
            <a:r>
              <a:rPr lang="pt-PT" sz="7200" dirty="0" err="1">
                <a:ln w="0"/>
                <a:solidFill>
                  <a:srgbClr val="00B050"/>
                </a:solidFill>
                <a:effectLst>
                  <a:outerShdw blurRad="38100" dist="25400" dir="5400000" algn="ctr" rotWithShape="0">
                    <a:srgbClr val="6E747A">
                      <a:alpha val="43000"/>
                    </a:srgbClr>
                  </a:outerShdw>
                </a:effectLst>
              </a:rPr>
              <a:t>Thank</a:t>
            </a:r>
            <a:r>
              <a:rPr lang="pt-PT" sz="7200" dirty="0">
                <a:ln w="0"/>
                <a:solidFill>
                  <a:srgbClr val="00B050"/>
                </a:solidFill>
                <a:effectLst>
                  <a:outerShdw blurRad="38100" dist="25400" dir="5400000" algn="ctr" rotWithShape="0">
                    <a:srgbClr val="6E747A">
                      <a:alpha val="43000"/>
                    </a:srgbClr>
                  </a:outerShdw>
                </a:effectLst>
              </a:rPr>
              <a:t> </a:t>
            </a:r>
            <a:r>
              <a:rPr lang="pt-PT" sz="7200" dirty="0" err="1">
                <a:ln w="0"/>
                <a:solidFill>
                  <a:srgbClr val="00B050"/>
                </a:solidFill>
                <a:effectLst>
                  <a:outerShdw blurRad="38100" dist="25400" dir="5400000" algn="ctr" rotWithShape="0">
                    <a:srgbClr val="6E747A">
                      <a:alpha val="43000"/>
                    </a:srgbClr>
                  </a:outerShdw>
                </a:effectLst>
              </a:rPr>
              <a:t>you</a:t>
            </a:r>
            <a:r>
              <a:rPr lang="pt-PT" sz="7200" dirty="0">
                <a:ln w="0"/>
                <a:solidFill>
                  <a:srgbClr val="00B050"/>
                </a:solidFill>
                <a:effectLst>
                  <a:outerShdw blurRad="38100" dist="25400" dir="5400000" algn="ctr" rotWithShape="0">
                    <a:srgbClr val="6E747A">
                      <a:alpha val="43000"/>
                    </a:srgbClr>
                  </a:outerShdw>
                </a:effectLst>
              </a:rPr>
              <a:t> for </a:t>
            </a:r>
            <a:r>
              <a:rPr lang="pt-PT" sz="7200" dirty="0" err="1">
                <a:ln w="0"/>
                <a:solidFill>
                  <a:srgbClr val="00B050"/>
                </a:solidFill>
                <a:effectLst>
                  <a:outerShdw blurRad="38100" dist="25400" dir="5400000" algn="ctr" rotWithShape="0">
                    <a:srgbClr val="6E747A">
                      <a:alpha val="43000"/>
                    </a:srgbClr>
                  </a:outerShdw>
                </a:effectLst>
              </a:rPr>
              <a:t>your</a:t>
            </a:r>
            <a:r>
              <a:rPr lang="pt-PT" sz="7200" dirty="0">
                <a:ln w="0"/>
                <a:solidFill>
                  <a:srgbClr val="00B050"/>
                </a:solidFill>
                <a:effectLst>
                  <a:outerShdw blurRad="38100" dist="25400" dir="5400000" algn="ctr" rotWithShape="0">
                    <a:srgbClr val="6E747A">
                      <a:alpha val="43000"/>
                    </a:srgbClr>
                  </a:outerShdw>
                </a:effectLst>
              </a:rPr>
              <a:t> </a:t>
            </a:r>
            <a:r>
              <a:rPr lang="pt-PT" sz="7200" dirty="0" err="1">
                <a:ln w="0"/>
                <a:solidFill>
                  <a:srgbClr val="00B050"/>
                </a:solidFill>
                <a:effectLst>
                  <a:outerShdw blurRad="38100" dist="25400" dir="5400000" algn="ctr" rotWithShape="0">
                    <a:srgbClr val="6E747A">
                      <a:alpha val="43000"/>
                    </a:srgbClr>
                  </a:outerShdw>
                </a:effectLst>
              </a:rPr>
              <a:t>attention</a:t>
            </a:r>
            <a:endParaRPr lang="pt-PT" sz="7200" dirty="0">
              <a:ln w="0"/>
              <a:solidFill>
                <a:srgbClr val="00B050"/>
              </a:solidFill>
              <a:effectLst>
                <a:outerShdw blurRad="38100" dist="25400" dir="5400000" algn="ctr" rotWithShape="0">
                  <a:srgbClr val="6E747A">
                    <a:alpha val="43000"/>
                  </a:srgbClr>
                </a:outerShdw>
              </a:effectLst>
            </a:endParaRPr>
          </a:p>
        </p:txBody>
      </p:sp>
      <p:pic>
        <p:nvPicPr>
          <p:cNvPr id="5" name="Imagem 4">
            <a:extLst>
              <a:ext uri="{FF2B5EF4-FFF2-40B4-BE49-F238E27FC236}">
                <a16:creationId xmlns:a16="http://schemas.microsoft.com/office/drawing/2014/main" id="{627E6D00-3C3F-46DF-8ADB-53B3A9429AE0}"/>
              </a:ext>
            </a:extLst>
          </p:cNvPr>
          <p:cNvPicPr>
            <a:picLocks noChangeAspect="1"/>
          </p:cNvPicPr>
          <p:nvPr/>
        </p:nvPicPr>
        <p:blipFill>
          <a:blip r:embed="rId2"/>
          <a:stretch>
            <a:fillRect/>
          </a:stretch>
        </p:blipFill>
        <p:spPr>
          <a:xfrm>
            <a:off x="4320260" y="3988905"/>
            <a:ext cx="4303643" cy="2869095"/>
          </a:xfrm>
          <a:prstGeom prst="rect">
            <a:avLst/>
          </a:prstGeom>
        </p:spPr>
      </p:pic>
      <p:pic>
        <p:nvPicPr>
          <p:cNvPr id="6" name="Imagem 5">
            <a:extLst>
              <a:ext uri="{FF2B5EF4-FFF2-40B4-BE49-F238E27FC236}">
                <a16:creationId xmlns:a16="http://schemas.microsoft.com/office/drawing/2014/main" id="{D972D2A2-AC8C-40C3-A0F5-98186313D623}"/>
              </a:ext>
            </a:extLst>
          </p:cNvPr>
          <p:cNvPicPr>
            <a:picLocks noChangeAspect="1"/>
          </p:cNvPicPr>
          <p:nvPr/>
        </p:nvPicPr>
        <p:blipFill>
          <a:blip r:embed="rId3"/>
          <a:stretch>
            <a:fillRect/>
          </a:stretch>
        </p:blipFill>
        <p:spPr>
          <a:xfrm>
            <a:off x="0" y="3988904"/>
            <a:ext cx="4320260" cy="2869096"/>
          </a:xfrm>
          <a:prstGeom prst="rect">
            <a:avLst/>
          </a:prstGeom>
        </p:spPr>
      </p:pic>
      <p:pic>
        <p:nvPicPr>
          <p:cNvPr id="7" name="Imagem 6">
            <a:extLst>
              <a:ext uri="{FF2B5EF4-FFF2-40B4-BE49-F238E27FC236}">
                <a16:creationId xmlns:a16="http://schemas.microsoft.com/office/drawing/2014/main" id="{1EDEF022-C84A-4890-B0F5-A0AF9B737DCB}"/>
              </a:ext>
            </a:extLst>
          </p:cNvPr>
          <p:cNvPicPr>
            <a:picLocks noChangeAspect="1"/>
          </p:cNvPicPr>
          <p:nvPr/>
        </p:nvPicPr>
        <p:blipFill>
          <a:blip r:embed="rId4"/>
          <a:stretch>
            <a:fillRect/>
          </a:stretch>
        </p:blipFill>
        <p:spPr>
          <a:xfrm>
            <a:off x="8640520" y="3988904"/>
            <a:ext cx="3571875" cy="2869096"/>
          </a:xfrm>
          <a:prstGeom prst="rect">
            <a:avLst/>
          </a:prstGeom>
        </p:spPr>
      </p:pic>
    </p:spTree>
    <p:extLst>
      <p:ext uri="{BB962C8B-B14F-4D97-AF65-F5344CB8AC3E}">
        <p14:creationId xmlns:p14="http://schemas.microsoft.com/office/powerpoint/2010/main" val="4136020899"/>
      </p:ext>
    </p:extLst>
  </p:cSld>
  <p:clrMapOvr>
    <a:masterClrMapping/>
  </p:clrMapOvr>
  <mc:AlternateContent xmlns:mc="http://schemas.openxmlformats.org/markup-compatibility/2006" xmlns:p14="http://schemas.microsoft.com/office/powerpoint/2010/main">
    <mc:Choice Requires="p14">
      <p:transition spd="slow" p14:dur="2000" advTm="3233"/>
    </mc:Choice>
    <mc:Fallback xmlns="">
      <p:transition spd="slow" advTm="323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F1CCEF9-E825-42F8-920A-4874A0B583E8}"/>
              </a:ext>
            </a:extLst>
          </p:cNvPr>
          <p:cNvGraphicFramePr/>
          <p:nvPr/>
        </p:nvGraphicFramePr>
        <p:xfrm>
          <a:off x="0" y="0"/>
          <a:ext cx="12192000" cy="589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764CC41E-E4D3-4F61-B5CD-5EAB25E01071}"/>
              </a:ext>
            </a:extLst>
          </p:cNvPr>
          <p:cNvSpPr txBox="1"/>
          <p:nvPr/>
        </p:nvSpPr>
        <p:spPr>
          <a:xfrm>
            <a:off x="0" y="884526"/>
            <a:ext cx="5236370" cy="461665"/>
          </a:xfrm>
          <a:prstGeom prst="rect">
            <a:avLst/>
          </a:prstGeom>
          <a:noFill/>
        </p:spPr>
        <p:txBody>
          <a:bodyPr wrap="none" rtlCol="0">
            <a:spAutoFit/>
          </a:bodyPr>
          <a:lstStyle/>
          <a:p>
            <a:r>
              <a:rPr lang="pt-PT" sz="2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Winery</a:t>
            </a:r>
            <a:r>
              <a:rPr lang="pt-PT"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pt-PT" sz="2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wastewater</a:t>
            </a:r>
            <a:r>
              <a:rPr lang="pt-PT"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pt-PT" sz="2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main</a:t>
            </a:r>
            <a:r>
              <a:rPr lang="pt-PT"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pt-PT" sz="2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characteristics</a:t>
            </a:r>
            <a:r>
              <a:rPr lang="pt-PT" sz="2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p>
        </p:txBody>
      </p:sp>
      <p:graphicFrame>
        <p:nvGraphicFramePr>
          <p:cNvPr id="4" name="Diagrama 3">
            <a:extLst>
              <a:ext uri="{FF2B5EF4-FFF2-40B4-BE49-F238E27FC236}">
                <a16:creationId xmlns:a16="http://schemas.microsoft.com/office/drawing/2014/main" id="{104022F4-28F4-45C5-8E78-C387711B7401}"/>
              </a:ext>
            </a:extLst>
          </p:cNvPr>
          <p:cNvGraphicFramePr/>
          <p:nvPr/>
        </p:nvGraphicFramePr>
        <p:xfrm>
          <a:off x="4490381" y="1752050"/>
          <a:ext cx="6776098" cy="43356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aixaDeTexto 4">
            <a:extLst>
              <a:ext uri="{FF2B5EF4-FFF2-40B4-BE49-F238E27FC236}">
                <a16:creationId xmlns:a16="http://schemas.microsoft.com/office/drawing/2014/main" id="{CAD7922A-E6EF-472B-83AC-33802BCF504F}"/>
              </a:ext>
            </a:extLst>
          </p:cNvPr>
          <p:cNvSpPr txBox="1"/>
          <p:nvPr/>
        </p:nvSpPr>
        <p:spPr>
          <a:xfrm>
            <a:off x="7087629" y="1257973"/>
            <a:ext cx="700160" cy="238355"/>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cap="none" dirty="0">
                <a:ln>
                  <a:noFill/>
                </a:ln>
                <a:latin typeface="Liberation Sans" pitchFamily="18"/>
                <a:ea typeface="Microsoft YaHei" pitchFamily="2"/>
                <a:cs typeface="Mangal" pitchFamily="2"/>
              </a:rPr>
              <a:t>Fructose</a:t>
            </a:r>
          </a:p>
        </p:txBody>
      </p:sp>
      <p:sp>
        <p:nvSpPr>
          <p:cNvPr id="6" name="CaixaDeTexto 5">
            <a:extLst>
              <a:ext uri="{FF2B5EF4-FFF2-40B4-BE49-F238E27FC236}">
                <a16:creationId xmlns:a16="http://schemas.microsoft.com/office/drawing/2014/main" id="{229FAFFA-224A-42C1-8D78-C4F063E229A7}"/>
              </a:ext>
            </a:extLst>
          </p:cNvPr>
          <p:cNvSpPr txBox="1"/>
          <p:nvPr/>
        </p:nvSpPr>
        <p:spPr>
          <a:xfrm>
            <a:off x="8146908" y="1289330"/>
            <a:ext cx="784299" cy="238355"/>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cap="none" dirty="0">
                <a:ln>
                  <a:noFill/>
                </a:ln>
                <a:latin typeface="Liberation Sans" pitchFamily="18"/>
                <a:ea typeface="Microsoft YaHei" pitchFamily="2"/>
                <a:cs typeface="Mangal" pitchFamily="2"/>
              </a:rPr>
              <a:t>Glucose</a:t>
            </a:r>
          </a:p>
        </p:txBody>
      </p:sp>
      <p:sp>
        <p:nvSpPr>
          <p:cNvPr id="7" name="Forma livre: Forma 6">
            <a:extLst>
              <a:ext uri="{FF2B5EF4-FFF2-40B4-BE49-F238E27FC236}">
                <a16:creationId xmlns:a16="http://schemas.microsoft.com/office/drawing/2014/main" id="{52FEABC8-48F2-4A14-A252-37FD0F11141C}"/>
              </a:ext>
            </a:extLst>
          </p:cNvPr>
          <p:cNvSpPr/>
          <p:nvPr/>
        </p:nvSpPr>
        <p:spPr>
          <a:xfrm>
            <a:off x="6982586" y="1131094"/>
            <a:ext cx="910247" cy="471393"/>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Microsoft YaHei" pitchFamily="2"/>
              <a:cs typeface="Mangal" pitchFamily="2"/>
            </a:endParaRPr>
          </a:p>
        </p:txBody>
      </p:sp>
      <p:sp>
        <p:nvSpPr>
          <p:cNvPr id="8" name="Forma livre: Forma 7">
            <a:extLst>
              <a:ext uri="{FF2B5EF4-FFF2-40B4-BE49-F238E27FC236}">
                <a16:creationId xmlns:a16="http://schemas.microsoft.com/office/drawing/2014/main" id="{DD5116C2-64E9-4495-8F2A-0C3435A53327}"/>
              </a:ext>
            </a:extLst>
          </p:cNvPr>
          <p:cNvSpPr/>
          <p:nvPr/>
        </p:nvSpPr>
        <p:spPr>
          <a:xfrm>
            <a:off x="8113501" y="1171720"/>
            <a:ext cx="853602" cy="4413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Microsoft YaHei" pitchFamily="2"/>
              <a:cs typeface="Mangal" pitchFamily="2"/>
            </a:endParaRPr>
          </a:p>
        </p:txBody>
      </p:sp>
      <p:cxnSp>
        <p:nvCxnSpPr>
          <p:cNvPr id="9" name="Conexão reta 8">
            <a:extLst>
              <a:ext uri="{FF2B5EF4-FFF2-40B4-BE49-F238E27FC236}">
                <a16:creationId xmlns:a16="http://schemas.microsoft.com/office/drawing/2014/main" id="{0E8439CD-D780-487C-9458-18E845BD002D}"/>
              </a:ext>
            </a:extLst>
          </p:cNvPr>
          <p:cNvCxnSpPr>
            <a:cxnSpLocks/>
            <a:stCxn id="7" idx="8"/>
            <a:endCxn id="4" idx="0"/>
          </p:cNvCxnSpPr>
          <p:nvPr/>
        </p:nvCxnSpPr>
        <p:spPr>
          <a:xfrm>
            <a:off x="7437709" y="1602487"/>
            <a:ext cx="440721" cy="1495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Conexão reta 9">
            <a:extLst>
              <a:ext uri="{FF2B5EF4-FFF2-40B4-BE49-F238E27FC236}">
                <a16:creationId xmlns:a16="http://schemas.microsoft.com/office/drawing/2014/main" id="{B82C6D4B-BDCA-4396-8C92-C02FC904E1AA}"/>
              </a:ext>
            </a:extLst>
          </p:cNvPr>
          <p:cNvCxnSpPr>
            <a:cxnSpLocks/>
            <a:stCxn id="4" idx="0"/>
            <a:endCxn id="8" idx="7"/>
          </p:cNvCxnSpPr>
          <p:nvPr/>
        </p:nvCxnSpPr>
        <p:spPr>
          <a:xfrm flipV="1">
            <a:off x="7878430" y="1548449"/>
            <a:ext cx="360068" cy="203601"/>
          </a:xfrm>
          <a:prstGeom prst="line">
            <a:avLst/>
          </a:prstGeom>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76561FC5-208E-4E3A-8108-D0F9D7AB9D6F}"/>
              </a:ext>
            </a:extLst>
          </p:cNvPr>
          <p:cNvSpPr txBox="1"/>
          <p:nvPr/>
        </p:nvSpPr>
        <p:spPr>
          <a:xfrm>
            <a:off x="5496221" y="1877065"/>
            <a:ext cx="887207" cy="238355"/>
          </a:xfrm>
          <a:prstGeom prst="rect">
            <a:avLst/>
          </a:prstGeom>
          <a:noFill/>
          <a:ln>
            <a:noFill/>
          </a:ln>
        </p:spPr>
        <p:txBody>
          <a:bodyPr wrap="none" lIns="90000" tIns="45000" rIns="90000" bIns="45000" anchorCtr="0" compatLnSpc="0">
            <a:spAutoFit/>
          </a:bodyPr>
          <a:lstStyle/>
          <a:p>
            <a:pPr marL="0" marR="0" lvl="0" indent="0" algn="ctr" hangingPunct="0">
              <a:lnSpc>
                <a:spcPct val="100000"/>
              </a:lnSpc>
              <a:spcBef>
                <a:spcPts val="0"/>
              </a:spcBef>
              <a:spcAft>
                <a:spcPts val="0"/>
              </a:spcAft>
              <a:buNone/>
              <a:tabLst/>
            </a:pPr>
            <a:r>
              <a:rPr lang="en-US" sz="1000" b="0" i="0" u="none" strike="noStrike" kern="1200" cap="none" dirty="0">
                <a:ln>
                  <a:noFill/>
                </a:ln>
                <a:latin typeface="Liberation Sans" pitchFamily="18"/>
                <a:ea typeface="Microsoft YaHei" pitchFamily="2"/>
                <a:cs typeface="Mangal" pitchFamily="2"/>
              </a:rPr>
              <a:t>Tartaric acid</a:t>
            </a:r>
          </a:p>
        </p:txBody>
      </p:sp>
      <p:sp>
        <p:nvSpPr>
          <p:cNvPr id="12" name="CaixaDeTexto 11">
            <a:extLst>
              <a:ext uri="{FF2B5EF4-FFF2-40B4-BE49-F238E27FC236}">
                <a16:creationId xmlns:a16="http://schemas.microsoft.com/office/drawing/2014/main" id="{B6FE10CF-4ECC-424D-8F62-647F9E55EA07}"/>
              </a:ext>
            </a:extLst>
          </p:cNvPr>
          <p:cNvSpPr txBox="1"/>
          <p:nvPr/>
        </p:nvSpPr>
        <p:spPr>
          <a:xfrm>
            <a:off x="4737816" y="2362717"/>
            <a:ext cx="787565" cy="238355"/>
          </a:xfrm>
          <a:prstGeom prst="rect">
            <a:avLst/>
          </a:prstGeom>
          <a:noFill/>
          <a:ln>
            <a:noFill/>
          </a:ln>
        </p:spPr>
        <p:txBody>
          <a:bodyPr wrap="none" lIns="90000" tIns="45000" rIns="90000" bIns="45000" anchorCtr="0" compatLnSpc="0">
            <a:spAutoFit/>
          </a:bodyPr>
          <a:lstStyle/>
          <a:p>
            <a:pPr marL="0" marR="0" lvl="0" indent="0" algn="ctr" hangingPunct="0">
              <a:lnSpc>
                <a:spcPct val="100000"/>
              </a:lnSpc>
              <a:spcBef>
                <a:spcPts val="0"/>
              </a:spcBef>
              <a:spcAft>
                <a:spcPts val="0"/>
              </a:spcAft>
              <a:buNone/>
              <a:tabLst/>
            </a:pPr>
            <a:r>
              <a:rPr lang="en-US" sz="1000" b="0" i="0" u="none" strike="noStrike" kern="1200" cap="none" dirty="0">
                <a:ln>
                  <a:noFill/>
                </a:ln>
                <a:latin typeface="Liberation Sans" pitchFamily="18"/>
                <a:ea typeface="Microsoft YaHei" pitchFamily="2"/>
                <a:cs typeface="Mangal" pitchFamily="2"/>
              </a:rPr>
              <a:t>Lactic acid</a:t>
            </a:r>
          </a:p>
        </p:txBody>
      </p:sp>
      <p:sp>
        <p:nvSpPr>
          <p:cNvPr id="13" name="CaixaDeTexto 12">
            <a:extLst>
              <a:ext uri="{FF2B5EF4-FFF2-40B4-BE49-F238E27FC236}">
                <a16:creationId xmlns:a16="http://schemas.microsoft.com/office/drawing/2014/main" id="{6464D9E6-AF89-44C0-B87A-E3697DED0ED0}"/>
              </a:ext>
            </a:extLst>
          </p:cNvPr>
          <p:cNvSpPr txBox="1"/>
          <p:nvPr/>
        </p:nvSpPr>
        <p:spPr>
          <a:xfrm>
            <a:off x="4737816" y="3035162"/>
            <a:ext cx="801799" cy="238355"/>
          </a:xfrm>
          <a:prstGeom prst="rect">
            <a:avLst/>
          </a:prstGeom>
          <a:noFill/>
          <a:ln>
            <a:noFill/>
          </a:ln>
        </p:spPr>
        <p:txBody>
          <a:bodyPr wrap="none" lIns="90000" tIns="45000" rIns="90000" bIns="45000" anchorCtr="0" compatLnSpc="0">
            <a:spAutoFit/>
          </a:bodyPr>
          <a:lstStyle/>
          <a:p>
            <a:pPr marL="0" marR="0" lvl="0" indent="0" algn="ctr" hangingPunct="0">
              <a:lnSpc>
                <a:spcPct val="100000"/>
              </a:lnSpc>
              <a:spcBef>
                <a:spcPts val="0"/>
              </a:spcBef>
              <a:spcAft>
                <a:spcPts val="0"/>
              </a:spcAft>
              <a:buNone/>
              <a:tabLst/>
            </a:pPr>
            <a:r>
              <a:rPr lang="en-US" sz="1000" b="0" i="0" u="none" strike="noStrike" kern="1200" cap="none" dirty="0">
                <a:ln>
                  <a:noFill/>
                </a:ln>
                <a:latin typeface="Liberation Sans" pitchFamily="18"/>
                <a:ea typeface="Microsoft YaHei" pitchFamily="2"/>
                <a:cs typeface="Mangal" pitchFamily="2"/>
              </a:rPr>
              <a:t>Acetic acid</a:t>
            </a:r>
          </a:p>
        </p:txBody>
      </p:sp>
      <p:sp>
        <p:nvSpPr>
          <p:cNvPr id="14" name="Forma livre: Forma 13">
            <a:extLst>
              <a:ext uri="{FF2B5EF4-FFF2-40B4-BE49-F238E27FC236}">
                <a16:creationId xmlns:a16="http://schemas.microsoft.com/office/drawing/2014/main" id="{35F2B005-1F77-4959-A840-3AA30FBF315E}"/>
              </a:ext>
            </a:extLst>
          </p:cNvPr>
          <p:cNvSpPr/>
          <p:nvPr/>
        </p:nvSpPr>
        <p:spPr>
          <a:xfrm>
            <a:off x="5429886" y="1738142"/>
            <a:ext cx="1005839" cy="52955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Microsoft YaHei" pitchFamily="2"/>
              <a:cs typeface="Mangal" pitchFamily="2"/>
            </a:endParaRPr>
          </a:p>
        </p:txBody>
      </p:sp>
      <p:sp>
        <p:nvSpPr>
          <p:cNvPr id="15" name="Forma livre: Forma 14">
            <a:extLst>
              <a:ext uri="{FF2B5EF4-FFF2-40B4-BE49-F238E27FC236}">
                <a16:creationId xmlns:a16="http://schemas.microsoft.com/office/drawing/2014/main" id="{048EE11E-850F-434C-B6C3-96B5FC0EB30F}"/>
              </a:ext>
            </a:extLst>
          </p:cNvPr>
          <p:cNvSpPr/>
          <p:nvPr/>
        </p:nvSpPr>
        <p:spPr>
          <a:xfrm>
            <a:off x="4582959" y="2210437"/>
            <a:ext cx="995259" cy="5295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Microsoft YaHei" pitchFamily="2"/>
              <a:cs typeface="Mangal" pitchFamily="2"/>
            </a:endParaRPr>
          </a:p>
        </p:txBody>
      </p:sp>
      <p:sp>
        <p:nvSpPr>
          <p:cNvPr id="16" name="Forma livre: Forma 15">
            <a:extLst>
              <a:ext uri="{FF2B5EF4-FFF2-40B4-BE49-F238E27FC236}">
                <a16:creationId xmlns:a16="http://schemas.microsoft.com/office/drawing/2014/main" id="{5FACFCBE-8374-472D-ACCC-AF5357A7DF87}"/>
              </a:ext>
            </a:extLst>
          </p:cNvPr>
          <p:cNvSpPr/>
          <p:nvPr/>
        </p:nvSpPr>
        <p:spPr>
          <a:xfrm>
            <a:off x="4633969" y="2889560"/>
            <a:ext cx="995259" cy="5295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800" b="0" i="0" u="none" strike="noStrike" kern="1200" cap="none">
              <a:ln>
                <a:noFill/>
              </a:ln>
              <a:latin typeface="Liberation Sans" pitchFamily="18"/>
              <a:ea typeface="Microsoft YaHei" pitchFamily="2"/>
              <a:cs typeface="Mangal" pitchFamily="2"/>
            </a:endParaRPr>
          </a:p>
        </p:txBody>
      </p:sp>
      <p:cxnSp>
        <p:nvCxnSpPr>
          <p:cNvPr id="17" name="Conexão reta 16">
            <a:extLst>
              <a:ext uri="{FF2B5EF4-FFF2-40B4-BE49-F238E27FC236}">
                <a16:creationId xmlns:a16="http://schemas.microsoft.com/office/drawing/2014/main" id="{DC92069B-72CD-4BD4-83D7-CC55B40B1DC2}"/>
              </a:ext>
            </a:extLst>
          </p:cNvPr>
          <p:cNvCxnSpPr/>
          <p:nvPr/>
        </p:nvCxnSpPr>
        <p:spPr>
          <a:xfrm>
            <a:off x="5932805" y="2267701"/>
            <a:ext cx="89091" cy="472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xão reta 17">
            <a:extLst>
              <a:ext uri="{FF2B5EF4-FFF2-40B4-BE49-F238E27FC236}">
                <a16:creationId xmlns:a16="http://schemas.microsoft.com/office/drawing/2014/main" id="{BAFDC905-BAC7-46A5-A179-ED72315D9F5B}"/>
              </a:ext>
            </a:extLst>
          </p:cNvPr>
          <p:cNvCxnSpPr/>
          <p:nvPr/>
        </p:nvCxnSpPr>
        <p:spPr>
          <a:xfrm>
            <a:off x="5578218" y="2481894"/>
            <a:ext cx="456446" cy="258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48D8F203-EDFA-4175-9C1A-5A77E56E4BB3}"/>
              </a:ext>
            </a:extLst>
          </p:cNvPr>
          <p:cNvCxnSpPr>
            <a:stCxn id="16" idx="1"/>
          </p:cNvCxnSpPr>
          <p:nvPr/>
        </p:nvCxnSpPr>
        <p:spPr>
          <a:xfrm flipV="1">
            <a:off x="5629228" y="2753555"/>
            <a:ext cx="392668" cy="400785"/>
          </a:xfrm>
          <a:prstGeom prst="line">
            <a:avLst/>
          </a:prstGeom>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203D84E9-07B5-48C7-AF53-5078F48AB5B5}"/>
              </a:ext>
            </a:extLst>
          </p:cNvPr>
          <p:cNvSpPr txBox="1"/>
          <p:nvPr/>
        </p:nvSpPr>
        <p:spPr>
          <a:xfrm>
            <a:off x="4156345" y="4046351"/>
            <a:ext cx="1136468" cy="284009"/>
          </a:xfrm>
          <a:prstGeom prst="rect">
            <a:avLst/>
          </a:prstGeom>
          <a:noFill/>
          <a:ln>
            <a:noFill/>
          </a:ln>
        </p:spPr>
        <p:txBody>
          <a:bodyPr wrap="square" lIns="90000" tIns="45000" rIns="90000" bIns="45000" anchorCtr="0" compatLnSpc="0">
            <a:spAutoFit/>
          </a:bodyPr>
          <a:lstStyle/>
          <a:p>
            <a:pPr marL="0" marR="0" lvl="0" indent="180360" algn="just" hangingPunct="0">
              <a:lnSpc>
                <a:spcPct val="150000"/>
              </a:lnSpc>
              <a:spcBef>
                <a:spcPts val="0"/>
              </a:spcBef>
              <a:spcAft>
                <a:spcPts val="0"/>
              </a:spcAft>
              <a:buNone/>
              <a:tabLst/>
            </a:pPr>
            <a:r>
              <a:rPr lang="en-US" sz="1000" b="0" i="0" u="none" strike="noStrike" kern="1200" cap="none">
                <a:ln>
                  <a:noFill/>
                </a:ln>
                <a:latin typeface="Liberation Sans" pitchFamily="34"/>
                <a:ea typeface="Microsoft YaHei" pitchFamily="2"/>
                <a:cs typeface="Times New Roman" pitchFamily="18"/>
              </a:rPr>
              <a:t>Glycerol</a:t>
            </a:r>
          </a:p>
        </p:txBody>
      </p:sp>
      <p:sp>
        <p:nvSpPr>
          <p:cNvPr id="21" name="CaixaDeTexto 20">
            <a:extLst>
              <a:ext uri="{FF2B5EF4-FFF2-40B4-BE49-F238E27FC236}">
                <a16:creationId xmlns:a16="http://schemas.microsoft.com/office/drawing/2014/main" id="{EA4069E0-8127-4968-8FE4-A40E3D2DE475}"/>
              </a:ext>
            </a:extLst>
          </p:cNvPr>
          <p:cNvSpPr txBox="1"/>
          <p:nvPr/>
        </p:nvSpPr>
        <p:spPr>
          <a:xfrm>
            <a:off x="4656934" y="4836860"/>
            <a:ext cx="730587" cy="238355"/>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cap="none" dirty="0">
                <a:ln>
                  <a:noFill/>
                </a:ln>
                <a:latin typeface="Liberation Sans" pitchFamily="18"/>
                <a:ea typeface="Microsoft YaHei" pitchFamily="2"/>
                <a:cs typeface="Mangal" pitchFamily="2"/>
              </a:rPr>
              <a:t>Ethanol</a:t>
            </a:r>
          </a:p>
        </p:txBody>
      </p:sp>
      <p:sp>
        <p:nvSpPr>
          <p:cNvPr id="22" name="Forma livre: Forma 21">
            <a:extLst>
              <a:ext uri="{FF2B5EF4-FFF2-40B4-BE49-F238E27FC236}">
                <a16:creationId xmlns:a16="http://schemas.microsoft.com/office/drawing/2014/main" id="{1D22A6D0-C71B-46F2-8CED-C14C32F273BE}"/>
              </a:ext>
            </a:extLst>
          </p:cNvPr>
          <p:cNvSpPr/>
          <p:nvPr/>
        </p:nvSpPr>
        <p:spPr>
          <a:xfrm>
            <a:off x="4156345" y="3954912"/>
            <a:ext cx="974116" cy="53921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000" b="0" i="0" u="none" strike="noStrike" kern="1200" cap="none">
              <a:ln>
                <a:noFill/>
              </a:ln>
              <a:latin typeface="Liberation Sans" pitchFamily="18"/>
              <a:ea typeface="Microsoft YaHei" pitchFamily="2"/>
              <a:cs typeface="Mangal" pitchFamily="2"/>
            </a:endParaRPr>
          </a:p>
        </p:txBody>
      </p:sp>
      <p:sp>
        <p:nvSpPr>
          <p:cNvPr id="23" name="Forma livre: Forma 22">
            <a:extLst>
              <a:ext uri="{FF2B5EF4-FFF2-40B4-BE49-F238E27FC236}">
                <a16:creationId xmlns:a16="http://schemas.microsoft.com/office/drawing/2014/main" id="{E5BD794D-2C70-445B-987E-941EA2DCB589}"/>
              </a:ext>
            </a:extLst>
          </p:cNvPr>
          <p:cNvSpPr/>
          <p:nvPr/>
        </p:nvSpPr>
        <p:spPr>
          <a:xfrm>
            <a:off x="4522105" y="4686432"/>
            <a:ext cx="974116" cy="53921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000" b="0" i="0" u="none" strike="noStrike" kern="1200" cap="none">
              <a:ln>
                <a:noFill/>
              </a:ln>
              <a:latin typeface="Liberation Sans" pitchFamily="18"/>
              <a:ea typeface="Microsoft YaHei" pitchFamily="2"/>
              <a:cs typeface="Mangal" pitchFamily="2"/>
            </a:endParaRPr>
          </a:p>
        </p:txBody>
      </p:sp>
      <p:sp>
        <p:nvSpPr>
          <p:cNvPr id="24" name="CaixaDeTexto 23">
            <a:extLst>
              <a:ext uri="{FF2B5EF4-FFF2-40B4-BE49-F238E27FC236}">
                <a16:creationId xmlns:a16="http://schemas.microsoft.com/office/drawing/2014/main" id="{D0AEE6A4-9F0E-4D2D-B8C9-F503289C004B}"/>
              </a:ext>
            </a:extLst>
          </p:cNvPr>
          <p:cNvSpPr txBox="1"/>
          <p:nvPr/>
        </p:nvSpPr>
        <p:spPr>
          <a:xfrm>
            <a:off x="6145023" y="6278906"/>
            <a:ext cx="663256" cy="312093"/>
          </a:xfrm>
          <a:prstGeom prst="rect">
            <a:avLst/>
          </a:prstGeom>
          <a:noFill/>
          <a:ln>
            <a:noFill/>
          </a:ln>
        </p:spPr>
        <p:txBody>
          <a:bodyPr wrap="square" lIns="90000" tIns="45000" rIns="90000" bIns="45000" anchorCtr="0" compatLnSpc="0">
            <a:spAutoFit/>
          </a:bodyPr>
          <a:lstStyle/>
          <a:p>
            <a:pPr marL="0" marR="0" lvl="0" indent="180360" algn="just" hangingPunct="0">
              <a:lnSpc>
                <a:spcPct val="150000"/>
              </a:lnSpc>
              <a:spcBef>
                <a:spcPts val="0"/>
              </a:spcBef>
              <a:spcAft>
                <a:spcPts val="0"/>
              </a:spcAft>
              <a:buNone/>
              <a:tabLst/>
            </a:pPr>
            <a:r>
              <a:rPr lang="en-US" sz="1000" b="0" i="0" u="none" strike="noStrike" kern="1200" cap="none" dirty="0">
                <a:ln>
                  <a:noFill/>
                </a:ln>
                <a:latin typeface="Liberation Sans" pitchFamily="34"/>
                <a:ea typeface="Microsoft YaHei" pitchFamily="2"/>
                <a:cs typeface="Times New Roman" pitchFamily="18"/>
              </a:rPr>
              <a:t>3 - 4</a:t>
            </a:r>
          </a:p>
        </p:txBody>
      </p:sp>
      <p:sp>
        <p:nvSpPr>
          <p:cNvPr id="25" name="Forma livre: Forma 24">
            <a:extLst>
              <a:ext uri="{FF2B5EF4-FFF2-40B4-BE49-F238E27FC236}">
                <a16:creationId xmlns:a16="http://schemas.microsoft.com/office/drawing/2014/main" id="{7D75A7AC-E075-492F-A3C0-D288487C8AC5}"/>
              </a:ext>
            </a:extLst>
          </p:cNvPr>
          <p:cNvSpPr/>
          <p:nvPr/>
        </p:nvSpPr>
        <p:spPr>
          <a:xfrm>
            <a:off x="6196033" y="6221690"/>
            <a:ext cx="663256" cy="47045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000" b="0" i="0" u="none" strike="noStrike" kern="1200" cap="none">
              <a:ln>
                <a:noFill/>
              </a:ln>
              <a:latin typeface="Liberation Sans" pitchFamily="18"/>
              <a:ea typeface="Microsoft YaHei" pitchFamily="2"/>
              <a:cs typeface="Mangal" pitchFamily="2"/>
            </a:endParaRPr>
          </a:p>
        </p:txBody>
      </p:sp>
      <p:sp>
        <p:nvSpPr>
          <p:cNvPr id="26" name="CaixaDeTexto 25">
            <a:extLst>
              <a:ext uri="{FF2B5EF4-FFF2-40B4-BE49-F238E27FC236}">
                <a16:creationId xmlns:a16="http://schemas.microsoft.com/office/drawing/2014/main" id="{0DEB1283-56CD-4775-A158-47914C5CDDD7}"/>
              </a:ext>
            </a:extLst>
          </p:cNvPr>
          <p:cNvSpPr txBox="1"/>
          <p:nvPr/>
        </p:nvSpPr>
        <p:spPr>
          <a:xfrm>
            <a:off x="9095033" y="6170681"/>
            <a:ext cx="1239260" cy="533308"/>
          </a:xfrm>
          <a:prstGeom prst="rect">
            <a:avLst/>
          </a:prstGeom>
          <a:noFill/>
          <a:ln>
            <a:noFill/>
          </a:ln>
        </p:spPr>
        <p:txBody>
          <a:bodyPr wrap="square" lIns="90000" tIns="45000" rIns="90000" bIns="45000" anchorCtr="0" compatLnSpc="0">
            <a:spAutoFit/>
          </a:bodyPr>
          <a:lstStyle/>
          <a:p>
            <a:pPr marL="0" marR="0" lvl="0" indent="180360" algn="ctr" hangingPunct="0">
              <a:lnSpc>
                <a:spcPct val="150000"/>
              </a:lnSpc>
              <a:spcBef>
                <a:spcPts val="0"/>
              </a:spcBef>
              <a:spcAft>
                <a:spcPts val="0"/>
              </a:spcAft>
              <a:buNone/>
              <a:tabLst/>
            </a:pPr>
            <a:r>
              <a:rPr lang="en-US" sz="1000" b="0" i="0" u="none" strike="noStrike" kern="1200" cap="none" dirty="0">
                <a:ln>
                  <a:noFill/>
                </a:ln>
                <a:latin typeface="Liberation Sans" pitchFamily="34"/>
                <a:ea typeface="Microsoft YaHei" pitchFamily="2"/>
                <a:cs typeface="Times New Roman" pitchFamily="18"/>
              </a:rPr>
              <a:t>125 – 130 000 mg O</a:t>
            </a:r>
            <a:r>
              <a:rPr lang="en-US" sz="1000" b="0" i="0" u="none" strike="noStrike" kern="1200" cap="none" baseline="-26000" dirty="0">
                <a:ln>
                  <a:noFill/>
                </a:ln>
                <a:latin typeface="Liberation Sans" pitchFamily="34"/>
                <a:ea typeface="Microsoft YaHei" pitchFamily="2"/>
                <a:cs typeface="Times New Roman" pitchFamily="18"/>
              </a:rPr>
              <a:t>2</a:t>
            </a:r>
            <a:r>
              <a:rPr lang="en-US" sz="1000" b="0" i="0" u="none" strike="noStrike" kern="1200" cap="none" dirty="0">
                <a:ln>
                  <a:noFill/>
                </a:ln>
                <a:latin typeface="Liberation Sans" pitchFamily="34"/>
                <a:ea typeface="Microsoft YaHei" pitchFamily="2"/>
                <a:cs typeface="Times New Roman" pitchFamily="18"/>
              </a:rPr>
              <a:t> L</a:t>
            </a:r>
            <a:r>
              <a:rPr lang="en-US" sz="1000" b="0" i="0" u="none" strike="noStrike" kern="1200" cap="none" baseline="26000" dirty="0">
                <a:ln>
                  <a:noFill/>
                </a:ln>
                <a:latin typeface="Liberation Sans" pitchFamily="34"/>
                <a:ea typeface="Microsoft YaHei" pitchFamily="2"/>
                <a:cs typeface="Times New Roman" pitchFamily="18"/>
              </a:rPr>
              <a:t>−1</a:t>
            </a:r>
          </a:p>
        </p:txBody>
      </p:sp>
      <p:sp>
        <p:nvSpPr>
          <p:cNvPr id="27" name="Forma livre: Forma 26">
            <a:extLst>
              <a:ext uri="{FF2B5EF4-FFF2-40B4-BE49-F238E27FC236}">
                <a16:creationId xmlns:a16="http://schemas.microsoft.com/office/drawing/2014/main" id="{C7E5473E-4C8A-4E54-B477-899291465105}"/>
              </a:ext>
            </a:extLst>
          </p:cNvPr>
          <p:cNvSpPr/>
          <p:nvPr/>
        </p:nvSpPr>
        <p:spPr>
          <a:xfrm>
            <a:off x="9105850" y="6086170"/>
            <a:ext cx="1331417" cy="67424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000" b="0" i="0" u="none" strike="noStrike" kern="1200" cap="none">
              <a:ln>
                <a:noFill/>
              </a:ln>
              <a:latin typeface="Liberation Sans" pitchFamily="18"/>
              <a:ea typeface="Microsoft YaHei" pitchFamily="2"/>
              <a:cs typeface="Mangal" pitchFamily="2"/>
            </a:endParaRPr>
          </a:p>
        </p:txBody>
      </p:sp>
      <p:sp>
        <p:nvSpPr>
          <p:cNvPr id="28" name="CaixaDeTexto 27">
            <a:extLst>
              <a:ext uri="{FF2B5EF4-FFF2-40B4-BE49-F238E27FC236}">
                <a16:creationId xmlns:a16="http://schemas.microsoft.com/office/drawing/2014/main" id="{DD9B826D-F23F-4DA6-8DBF-D8AC7BF469AD}"/>
              </a:ext>
            </a:extLst>
          </p:cNvPr>
          <p:cNvSpPr txBox="1"/>
          <p:nvPr/>
        </p:nvSpPr>
        <p:spPr>
          <a:xfrm>
            <a:off x="10430821" y="4301548"/>
            <a:ext cx="1249481" cy="533308"/>
          </a:xfrm>
          <a:prstGeom prst="rect">
            <a:avLst/>
          </a:prstGeom>
          <a:noFill/>
          <a:ln>
            <a:noFill/>
          </a:ln>
        </p:spPr>
        <p:txBody>
          <a:bodyPr wrap="square" lIns="90000" tIns="45000" rIns="90000" bIns="45000" anchorCtr="0" compatLnSpc="0">
            <a:spAutoFit/>
          </a:bodyPr>
          <a:lstStyle/>
          <a:p>
            <a:pPr marL="0" marR="0" lvl="0" indent="180360" algn="ctr" hangingPunct="0">
              <a:lnSpc>
                <a:spcPct val="150000"/>
              </a:lnSpc>
              <a:spcBef>
                <a:spcPts val="0"/>
              </a:spcBef>
              <a:spcAft>
                <a:spcPts val="0"/>
              </a:spcAft>
              <a:buNone/>
              <a:tabLst/>
            </a:pPr>
            <a:r>
              <a:rPr lang="en-US" sz="1000" b="0" i="0" u="none" strike="noStrike" kern="1200" cap="none" dirty="0">
                <a:ln>
                  <a:noFill/>
                </a:ln>
                <a:latin typeface="Liberation Sans" pitchFamily="34"/>
                <a:ea typeface="Microsoft YaHei" pitchFamily="2"/>
                <a:cs typeface="Times New Roman" pitchFamily="18"/>
              </a:rPr>
              <a:t>320 – 296 000    mg O</a:t>
            </a:r>
            <a:r>
              <a:rPr lang="en-US" sz="1000" b="0" i="0" u="none" strike="noStrike" kern="1200" cap="none" baseline="-26000" dirty="0">
                <a:ln>
                  <a:noFill/>
                </a:ln>
                <a:latin typeface="Liberation Sans" pitchFamily="34"/>
                <a:ea typeface="Microsoft YaHei" pitchFamily="2"/>
                <a:cs typeface="Times New Roman" pitchFamily="18"/>
              </a:rPr>
              <a:t>2</a:t>
            </a:r>
            <a:r>
              <a:rPr lang="en-US" sz="1000" b="0" i="0" u="none" strike="noStrike" kern="1200" cap="none" dirty="0">
                <a:ln>
                  <a:noFill/>
                </a:ln>
                <a:latin typeface="Liberation Sans" pitchFamily="34"/>
                <a:ea typeface="Microsoft YaHei" pitchFamily="2"/>
                <a:cs typeface="Times New Roman" pitchFamily="18"/>
              </a:rPr>
              <a:t> L</a:t>
            </a:r>
            <a:r>
              <a:rPr lang="en-US" sz="1000" b="0" i="0" u="none" strike="noStrike" kern="1200" cap="none" baseline="26000" dirty="0">
                <a:ln>
                  <a:noFill/>
                </a:ln>
                <a:latin typeface="Liberation Sans" pitchFamily="34"/>
                <a:ea typeface="Microsoft YaHei" pitchFamily="2"/>
                <a:cs typeface="Times New Roman" pitchFamily="18"/>
              </a:rPr>
              <a:t>−1</a:t>
            </a:r>
          </a:p>
        </p:txBody>
      </p:sp>
      <p:sp>
        <p:nvSpPr>
          <p:cNvPr id="29" name="Forma livre: Forma 28">
            <a:extLst>
              <a:ext uri="{FF2B5EF4-FFF2-40B4-BE49-F238E27FC236}">
                <a16:creationId xmlns:a16="http://schemas.microsoft.com/office/drawing/2014/main" id="{59AE5542-A7FB-4237-A4E8-8603ED78DE53}"/>
              </a:ext>
            </a:extLst>
          </p:cNvPr>
          <p:cNvSpPr/>
          <p:nvPr/>
        </p:nvSpPr>
        <p:spPr>
          <a:xfrm>
            <a:off x="10520434" y="4164884"/>
            <a:ext cx="1249481" cy="68629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000" b="0" i="0" u="none" strike="noStrike" kern="1200" cap="none">
              <a:ln>
                <a:noFill/>
              </a:ln>
              <a:latin typeface="Liberation Sans" pitchFamily="18"/>
              <a:ea typeface="Microsoft YaHei" pitchFamily="2"/>
              <a:cs typeface="Mangal" pitchFamily="2"/>
            </a:endParaRPr>
          </a:p>
        </p:txBody>
      </p:sp>
      <p:sp>
        <p:nvSpPr>
          <p:cNvPr id="30" name="CaixaDeTexto 29">
            <a:extLst>
              <a:ext uri="{FF2B5EF4-FFF2-40B4-BE49-F238E27FC236}">
                <a16:creationId xmlns:a16="http://schemas.microsoft.com/office/drawing/2014/main" id="{35AB15AE-642E-4397-985F-A38F6E3C1B81}"/>
              </a:ext>
            </a:extLst>
          </p:cNvPr>
          <p:cNvSpPr txBox="1"/>
          <p:nvPr/>
        </p:nvSpPr>
        <p:spPr>
          <a:xfrm>
            <a:off x="10418142" y="2968130"/>
            <a:ext cx="1219879" cy="290527"/>
          </a:xfrm>
          <a:prstGeom prst="rect">
            <a:avLst/>
          </a:prstGeom>
          <a:noFill/>
          <a:ln>
            <a:noFill/>
          </a:ln>
        </p:spPr>
        <p:txBody>
          <a:bodyPr wrap="square" lIns="90000" tIns="45000" rIns="90000" bIns="45000" anchorCtr="0" compatLnSpc="0">
            <a:spAutoFit/>
          </a:bodyPr>
          <a:lstStyle/>
          <a:p>
            <a:pPr marL="0" marR="0" lvl="0" indent="180360" algn="just" hangingPunct="0">
              <a:lnSpc>
                <a:spcPct val="150000"/>
              </a:lnSpc>
              <a:spcBef>
                <a:spcPts val="0"/>
              </a:spcBef>
              <a:spcAft>
                <a:spcPts val="0"/>
              </a:spcAft>
              <a:buNone/>
              <a:tabLst/>
            </a:pPr>
            <a:r>
              <a:rPr lang="en-US" sz="1000" b="0" i="0" u="none" strike="noStrike" kern="1200" cap="none" dirty="0">
                <a:ln>
                  <a:noFill/>
                </a:ln>
                <a:latin typeface="Liberation Sans" pitchFamily="34"/>
                <a:ea typeface="Microsoft YaHei" pitchFamily="2"/>
                <a:cs typeface="Times New Roman" pitchFamily="18"/>
              </a:rPr>
              <a:t>Polyphenols</a:t>
            </a:r>
          </a:p>
        </p:txBody>
      </p:sp>
      <p:sp>
        <p:nvSpPr>
          <p:cNvPr id="31" name="Forma livre: Forma 30">
            <a:extLst>
              <a:ext uri="{FF2B5EF4-FFF2-40B4-BE49-F238E27FC236}">
                <a16:creationId xmlns:a16="http://schemas.microsoft.com/office/drawing/2014/main" id="{A9160223-64E9-4A78-8D93-CC362E96C3F6}"/>
              </a:ext>
            </a:extLst>
          </p:cNvPr>
          <p:cNvSpPr/>
          <p:nvPr/>
        </p:nvSpPr>
        <p:spPr>
          <a:xfrm>
            <a:off x="10755031" y="2125805"/>
            <a:ext cx="999900" cy="5486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000" b="0" i="0" u="none" strike="noStrike" kern="1200" cap="none">
              <a:ln>
                <a:noFill/>
              </a:ln>
              <a:latin typeface="Liberation Sans" pitchFamily="18"/>
              <a:ea typeface="Microsoft YaHei" pitchFamily="2"/>
              <a:cs typeface="Mangal" pitchFamily="2"/>
            </a:endParaRPr>
          </a:p>
        </p:txBody>
      </p:sp>
      <p:sp>
        <p:nvSpPr>
          <p:cNvPr id="32" name="Forma livre: Forma 31">
            <a:extLst>
              <a:ext uri="{FF2B5EF4-FFF2-40B4-BE49-F238E27FC236}">
                <a16:creationId xmlns:a16="http://schemas.microsoft.com/office/drawing/2014/main" id="{9C961DD7-345D-4120-95DC-8BB7CDDC1016}"/>
              </a:ext>
            </a:extLst>
          </p:cNvPr>
          <p:cNvSpPr/>
          <p:nvPr/>
        </p:nvSpPr>
        <p:spPr>
          <a:xfrm>
            <a:off x="10430910" y="2775811"/>
            <a:ext cx="1169605" cy="62375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000" b="0" i="0" u="none" strike="noStrike" kern="1200" cap="none">
              <a:ln>
                <a:noFill/>
              </a:ln>
              <a:latin typeface="Liberation Sans" pitchFamily="18"/>
              <a:ea typeface="Microsoft YaHei" pitchFamily="2"/>
              <a:cs typeface="Mangal" pitchFamily="2"/>
            </a:endParaRPr>
          </a:p>
        </p:txBody>
      </p:sp>
      <p:sp>
        <p:nvSpPr>
          <p:cNvPr id="33" name="CaixaDeTexto 32">
            <a:extLst>
              <a:ext uri="{FF2B5EF4-FFF2-40B4-BE49-F238E27FC236}">
                <a16:creationId xmlns:a16="http://schemas.microsoft.com/office/drawing/2014/main" id="{F3CAB5C6-8237-4F98-B676-8D42BDBD7CCC}"/>
              </a:ext>
            </a:extLst>
          </p:cNvPr>
          <p:cNvSpPr txBox="1"/>
          <p:nvPr/>
        </p:nvSpPr>
        <p:spPr>
          <a:xfrm>
            <a:off x="10884316" y="2307124"/>
            <a:ext cx="756257" cy="238355"/>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cap="none" dirty="0">
                <a:ln>
                  <a:noFill/>
                </a:ln>
                <a:latin typeface="Liberation Sans" pitchFamily="18"/>
                <a:ea typeface="Microsoft YaHei" pitchFamily="2"/>
                <a:cs typeface="Mangal" pitchFamily="2"/>
              </a:rPr>
              <a:t>Tannins</a:t>
            </a:r>
          </a:p>
        </p:txBody>
      </p:sp>
      <p:sp>
        <p:nvSpPr>
          <p:cNvPr id="34" name="CaixaDeTexto 33">
            <a:extLst>
              <a:ext uri="{FF2B5EF4-FFF2-40B4-BE49-F238E27FC236}">
                <a16:creationId xmlns:a16="http://schemas.microsoft.com/office/drawing/2014/main" id="{D96D3ACD-CAFF-4BD9-A529-8170DF82AC40}"/>
              </a:ext>
            </a:extLst>
          </p:cNvPr>
          <p:cNvSpPr txBox="1"/>
          <p:nvPr/>
        </p:nvSpPr>
        <p:spPr>
          <a:xfrm>
            <a:off x="9697801" y="1831638"/>
            <a:ext cx="579317" cy="239280"/>
          </a:xfrm>
          <a:prstGeom prst="rect">
            <a:avLst/>
          </a:prstGeom>
          <a:noFill/>
          <a:ln>
            <a:noFill/>
          </a:ln>
        </p:spPr>
        <p:txBody>
          <a:bodyPr wrap="square" lIns="90000" tIns="45000" rIns="90000" bIns="45000" anchorCtr="0" compatLnSpc="0">
            <a:spAutoFit/>
          </a:bodyPr>
          <a:lstStyle/>
          <a:p>
            <a:pPr marL="0" marR="0" lvl="0" indent="0" hangingPunct="0">
              <a:lnSpc>
                <a:spcPct val="100000"/>
              </a:lnSpc>
              <a:spcBef>
                <a:spcPts val="0"/>
              </a:spcBef>
              <a:spcAft>
                <a:spcPts val="0"/>
              </a:spcAft>
              <a:buNone/>
              <a:tabLst/>
            </a:pPr>
            <a:r>
              <a:rPr lang="en-US" sz="1000" b="0" i="0" u="none" strike="noStrike" kern="1200" cap="none" dirty="0">
                <a:ln>
                  <a:noFill/>
                </a:ln>
                <a:latin typeface="Liberation Sans" pitchFamily="18"/>
                <a:ea typeface="Microsoft YaHei" pitchFamily="2"/>
                <a:cs typeface="Mangal" pitchFamily="2"/>
              </a:rPr>
              <a:t>Lignin</a:t>
            </a:r>
          </a:p>
        </p:txBody>
      </p:sp>
      <p:sp>
        <p:nvSpPr>
          <p:cNvPr id="35" name="Forma livre: Forma 34">
            <a:extLst>
              <a:ext uri="{FF2B5EF4-FFF2-40B4-BE49-F238E27FC236}">
                <a16:creationId xmlns:a16="http://schemas.microsoft.com/office/drawing/2014/main" id="{70E2CDBE-A6F8-4DF7-AD60-333EFC4F6D2F}"/>
              </a:ext>
            </a:extLst>
          </p:cNvPr>
          <p:cNvSpPr/>
          <p:nvPr/>
        </p:nvSpPr>
        <p:spPr>
          <a:xfrm>
            <a:off x="9495011" y="1669625"/>
            <a:ext cx="999900" cy="5486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0">
            <a:solidFill>
              <a:srgbClr val="00B050"/>
            </a:solid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US" sz="1000" b="0" i="0" u="none" strike="noStrike" kern="1200" cap="none">
              <a:ln>
                <a:noFill/>
              </a:ln>
              <a:latin typeface="Liberation Sans" pitchFamily="18"/>
              <a:ea typeface="Microsoft YaHei" pitchFamily="2"/>
              <a:cs typeface="Mangal" pitchFamily="2"/>
            </a:endParaRPr>
          </a:p>
        </p:txBody>
      </p:sp>
      <p:cxnSp>
        <p:nvCxnSpPr>
          <p:cNvPr id="36" name="Conexão reta 35">
            <a:extLst>
              <a:ext uri="{FF2B5EF4-FFF2-40B4-BE49-F238E27FC236}">
                <a16:creationId xmlns:a16="http://schemas.microsoft.com/office/drawing/2014/main" id="{C9833250-1783-4E4D-B07A-A5A35D6A5C5D}"/>
              </a:ext>
            </a:extLst>
          </p:cNvPr>
          <p:cNvCxnSpPr>
            <a:cxnSpLocks/>
            <a:endCxn id="23" idx="11"/>
          </p:cNvCxnSpPr>
          <p:nvPr/>
        </p:nvCxnSpPr>
        <p:spPr>
          <a:xfrm flipH="1">
            <a:off x="5353576" y="4494124"/>
            <a:ext cx="351441" cy="271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exão reta 36">
            <a:extLst>
              <a:ext uri="{FF2B5EF4-FFF2-40B4-BE49-F238E27FC236}">
                <a16:creationId xmlns:a16="http://schemas.microsoft.com/office/drawing/2014/main" id="{688A7681-CC88-4594-A4B8-88AC3C1AF3B7}"/>
              </a:ext>
            </a:extLst>
          </p:cNvPr>
          <p:cNvCxnSpPr>
            <a:cxnSpLocks/>
            <a:endCxn id="22" idx="1"/>
          </p:cNvCxnSpPr>
          <p:nvPr/>
        </p:nvCxnSpPr>
        <p:spPr>
          <a:xfrm flipH="1" flipV="1">
            <a:off x="5130461" y="4224518"/>
            <a:ext cx="574556" cy="283514"/>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xão reta 37">
            <a:extLst>
              <a:ext uri="{FF2B5EF4-FFF2-40B4-BE49-F238E27FC236}">
                <a16:creationId xmlns:a16="http://schemas.microsoft.com/office/drawing/2014/main" id="{7C03D659-ED3F-4DE4-91AC-305EE8C6F98E}"/>
              </a:ext>
            </a:extLst>
          </p:cNvPr>
          <p:cNvCxnSpPr>
            <a:cxnSpLocks/>
            <a:endCxn id="25" idx="11"/>
          </p:cNvCxnSpPr>
          <p:nvPr/>
        </p:nvCxnSpPr>
        <p:spPr>
          <a:xfrm flipH="1">
            <a:off x="6762165" y="6020528"/>
            <a:ext cx="148134" cy="270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Conexão reta 38">
            <a:extLst>
              <a:ext uri="{FF2B5EF4-FFF2-40B4-BE49-F238E27FC236}">
                <a16:creationId xmlns:a16="http://schemas.microsoft.com/office/drawing/2014/main" id="{2FA0D487-8688-4163-BE16-DD1A1C285C62}"/>
              </a:ext>
            </a:extLst>
          </p:cNvPr>
          <p:cNvCxnSpPr>
            <a:stCxn id="27" idx="5"/>
          </p:cNvCxnSpPr>
          <p:nvPr/>
        </p:nvCxnSpPr>
        <p:spPr>
          <a:xfrm flipH="1" flipV="1">
            <a:off x="8967103" y="5957036"/>
            <a:ext cx="333713" cy="227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exão reta 39">
            <a:extLst>
              <a:ext uri="{FF2B5EF4-FFF2-40B4-BE49-F238E27FC236}">
                <a16:creationId xmlns:a16="http://schemas.microsoft.com/office/drawing/2014/main" id="{501A44E2-2F28-456D-8F84-F7F736AC4B18}"/>
              </a:ext>
            </a:extLst>
          </p:cNvPr>
          <p:cNvCxnSpPr>
            <a:cxnSpLocks/>
            <a:stCxn id="29" idx="3"/>
          </p:cNvCxnSpPr>
          <p:nvPr/>
        </p:nvCxnSpPr>
        <p:spPr>
          <a:xfrm flipH="1" flipV="1">
            <a:off x="10071744" y="4494124"/>
            <a:ext cx="448690" cy="1390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exão reta 40">
            <a:extLst>
              <a:ext uri="{FF2B5EF4-FFF2-40B4-BE49-F238E27FC236}">
                <a16:creationId xmlns:a16="http://schemas.microsoft.com/office/drawing/2014/main" id="{187F2D81-43C1-4D47-9B10-8C9EBD081C39}"/>
              </a:ext>
            </a:extLst>
          </p:cNvPr>
          <p:cNvCxnSpPr>
            <a:endCxn id="30" idx="1"/>
          </p:cNvCxnSpPr>
          <p:nvPr/>
        </p:nvCxnSpPr>
        <p:spPr>
          <a:xfrm>
            <a:off x="9763472" y="2968130"/>
            <a:ext cx="654670" cy="14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Conexão reta 41">
            <a:extLst>
              <a:ext uri="{FF2B5EF4-FFF2-40B4-BE49-F238E27FC236}">
                <a16:creationId xmlns:a16="http://schemas.microsoft.com/office/drawing/2014/main" id="{58167D15-84E2-4CB4-872D-326DE5DCAB59}"/>
              </a:ext>
            </a:extLst>
          </p:cNvPr>
          <p:cNvCxnSpPr>
            <a:endCxn id="31" idx="3"/>
          </p:cNvCxnSpPr>
          <p:nvPr/>
        </p:nvCxnSpPr>
        <p:spPr>
          <a:xfrm flipV="1">
            <a:off x="9772802" y="2400125"/>
            <a:ext cx="982229" cy="5396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Conexão reta 42">
            <a:extLst>
              <a:ext uri="{FF2B5EF4-FFF2-40B4-BE49-F238E27FC236}">
                <a16:creationId xmlns:a16="http://schemas.microsoft.com/office/drawing/2014/main" id="{25DFBD13-5085-4B08-AF16-E7A36972B9E9}"/>
              </a:ext>
            </a:extLst>
          </p:cNvPr>
          <p:cNvCxnSpPr>
            <a:endCxn id="35" idx="2"/>
          </p:cNvCxnSpPr>
          <p:nvPr/>
        </p:nvCxnSpPr>
        <p:spPr>
          <a:xfrm flipV="1">
            <a:off x="9763472" y="2218265"/>
            <a:ext cx="231489" cy="755627"/>
          </a:xfrm>
          <a:prstGeom prst="line">
            <a:avLst/>
          </a:prstGeom>
        </p:spPr>
        <p:style>
          <a:lnRef idx="1">
            <a:schemeClr val="accent1"/>
          </a:lnRef>
          <a:fillRef idx="0">
            <a:schemeClr val="accent1"/>
          </a:fillRef>
          <a:effectRef idx="0">
            <a:schemeClr val="accent1"/>
          </a:effectRef>
          <a:fontRef idx="minor">
            <a:schemeClr val="tx1"/>
          </a:fontRef>
        </p:style>
      </p:cxnSp>
      <p:sp>
        <p:nvSpPr>
          <p:cNvPr id="45" name="Retângulo 44">
            <a:extLst>
              <a:ext uri="{FF2B5EF4-FFF2-40B4-BE49-F238E27FC236}">
                <a16:creationId xmlns:a16="http://schemas.microsoft.com/office/drawing/2014/main" id="{CD79FD5B-5641-4567-BA0A-AA4A9408737B}"/>
              </a:ext>
            </a:extLst>
          </p:cNvPr>
          <p:cNvSpPr/>
          <p:nvPr/>
        </p:nvSpPr>
        <p:spPr>
          <a:xfrm>
            <a:off x="287428" y="4313793"/>
            <a:ext cx="3623461" cy="830997"/>
          </a:xfrm>
          <a:prstGeom prst="rect">
            <a:avLst/>
          </a:prstGeom>
        </p:spPr>
        <p:txBody>
          <a:bodyPr wrap="square">
            <a:spAutoFit/>
          </a:bodyPr>
          <a:lstStyle/>
          <a:p>
            <a:pPr algn="just"/>
            <a:r>
              <a:rPr lang="en-US" sz="1200" dirty="0"/>
              <a:t>Mass balance applied to ACPB winery representing specific values, i.e., values per cubic meter of produced wine. Losses of water by evaporation were neglected [1].</a:t>
            </a:r>
            <a:endParaRPr lang="pt-PT" sz="1200" dirty="0"/>
          </a:p>
        </p:txBody>
      </p:sp>
      <p:sp>
        <p:nvSpPr>
          <p:cNvPr id="46" name="Retângulo 45">
            <a:extLst>
              <a:ext uri="{FF2B5EF4-FFF2-40B4-BE49-F238E27FC236}">
                <a16:creationId xmlns:a16="http://schemas.microsoft.com/office/drawing/2014/main" id="{BD30EEC0-A09F-44F0-BF3F-77DD823F275A}"/>
              </a:ext>
            </a:extLst>
          </p:cNvPr>
          <p:cNvSpPr/>
          <p:nvPr/>
        </p:nvSpPr>
        <p:spPr>
          <a:xfrm>
            <a:off x="129000" y="5917182"/>
            <a:ext cx="5496714" cy="769441"/>
          </a:xfrm>
          <a:prstGeom prst="rect">
            <a:avLst/>
          </a:prstGeom>
        </p:spPr>
        <p:txBody>
          <a:bodyPr wrap="square">
            <a:spAutoFit/>
          </a:bodyPr>
          <a:lstStyle/>
          <a:p>
            <a:pPr algn="just"/>
            <a:r>
              <a:rPr lang="en-US" sz="1100" dirty="0"/>
              <a:t>[1] Brito, A. G., Peixoto, J., Oliveira, J. M., Oliveira, J. A., Costa, C., Nogueira, R., &amp; Rodrigues, A. (2007). Brewery and winery wastewater treatment: some focal points of design and operation. In Utilization of by-products and treatment of waste in the food industry (pp. 109-131). Springer, Boston, MA.</a:t>
            </a:r>
            <a:endParaRPr lang="pt-PT" sz="1100" dirty="0"/>
          </a:p>
        </p:txBody>
      </p:sp>
      <p:pic>
        <p:nvPicPr>
          <p:cNvPr id="47" name="Imagem 46">
            <a:extLst>
              <a:ext uri="{FF2B5EF4-FFF2-40B4-BE49-F238E27FC236}">
                <a16:creationId xmlns:a16="http://schemas.microsoft.com/office/drawing/2014/main" id="{95795A21-5174-437C-B751-A6CF2B771399}"/>
              </a:ext>
            </a:extLst>
          </p:cNvPr>
          <p:cNvPicPr>
            <a:picLocks noChangeAspect="1"/>
          </p:cNvPicPr>
          <p:nvPr/>
        </p:nvPicPr>
        <p:blipFill>
          <a:blip r:embed="rId12"/>
          <a:stretch>
            <a:fillRect/>
          </a:stretch>
        </p:blipFill>
        <p:spPr>
          <a:xfrm>
            <a:off x="140094" y="1428616"/>
            <a:ext cx="4346825" cy="2840982"/>
          </a:xfrm>
          <a:prstGeom prst="rect">
            <a:avLst/>
          </a:prstGeom>
        </p:spPr>
      </p:pic>
      <p:sp>
        <p:nvSpPr>
          <p:cNvPr id="49" name="Marcador de Posição do Número do Diapositivo 3">
            <a:extLst>
              <a:ext uri="{FF2B5EF4-FFF2-40B4-BE49-F238E27FC236}">
                <a16:creationId xmlns:a16="http://schemas.microsoft.com/office/drawing/2014/main" id="{9B0405A4-FA41-4612-81C5-35A0BEF3E71B}"/>
              </a:ext>
            </a:extLst>
          </p:cNvPr>
          <p:cNvSpPr>
            <a:spLocks noGrp="1"/>
          </p:cNvSpPr>
          <p:nvPr>
            <p:ph type="sldNum" sz="quarter" idx="12"/>
          </p:nvPr>
        </p:nvSpPr>
        <p:spPr>
          <a:xfrm>
            <a:off x="9330267" y="6323600"/>
            <a:ext cx="2743200" cy="365125"/>
          </a:xfrm>
        </p:spPr>
        <p:txBody>
          <a:bodyPr/>
          <a:lstStyle/>
          <a:p>
            <a:fld id="{7F922A4A-2622-4BB8-AAFB-E31D7D7122D7}" type="slidenum">
              <a:rPr lang="pt-PT" smtClean="0"/>
              <a:t>3</a:t>
            </a:fld>
            <a:endParaRPr lang="pt-PT" dirty="0"/>
          </a:p>
        </p:txBody>
      </p:sp>
    </p:spTree>
    <p:extLst>
      <p:ext uri="{BB962C8B-B14F-4D97-AF65-F5344CB8AC3E}">
        <p14:creationId xmlns:p14="http://schemas.microsoft.com/office/powerpoint/2010/main" val="68316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743A01A-5F3D-4B37-9429-3BB78876AD99}"/>
              </a:ext>
            </a:extLst>
          </p:cNvPr>
          <p:cNvGraphicFramePr/>
          <p:nvPr/>
        </p:nvGraphicFramePr>
        <p:xfrm>
          <a:off x="0" y="0"/>
          <a:ext cx="12192000" cy="589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8347CF83-B42E-4C40-BD17-40721C55A014}"/>
              </a:ext>
            </a:extLst>
          </p:cNvPr>
          <p:cNvSpPr txBox="1"/>
          <p:nvPr/>
        </p:nvSpPr>
        <p:spPr>
          <a:xfrm>
            <a:off x="0" y="826695"/>
            <a:ext cx="6803923" cy="523220"/>
          </a:xfrm>
          <a:prstGeom prst="rect">
            <a:avLst/>
          </a:prstGeom>
          <a:noFill/>
        </p:spPr>
        <p:txBody>
          <a:bodyPr wrap="square" rtlCol="0">
            <a:spAutoFit/>
          </a:bodyPr>
          <a:lstStyle/>
          <a:p>
            <a:r>
              <a:rPr lang="pt-PT" sz="2800" dirty="0" err="1">
                <a:ln w="0"/>
                <a:solidFill>
                  <a:schemeClr val="accent1"/>
                </a:solidFill>
                <a:effectLst>
                  <a:outerShdw blurRad="38100" dist="25400" dir="5400000" algn="ctr" rotWithShape="0">
                    <a:srgbClr val="6E747A">
                      <a:alpha val="43000"/>
                    </a:srgbClr>
                  </a:outerShdw>
                </a:effectLst>
              </a:rPr>
              <a:t>Physical-chemical</a:t>
            </a:r>
            <a:r>
              <a:rPr lang="pt-PT" sz="2800" dirty="0">
                <a:ln w="0"/>
                <a:solidFill>
                  <a:schemeClr val="accent1"/>
                </a:solidFill>
                <a:effectLst>
                  <a:outerShdw blurRad="38100" dist="25400" dir="5400000" algn="ctr" rotWithShape="0">
                    <a:srgbClr val="6E747A">
                      <a:alpha val="43000"/>
                    </a:srgbClr>
                  </a:outerShdw>
                </a:effectLst>
              </a:rPr>
              <a:t> </a:t>
            </a:r>
            <a:r>
              <a:rPr lang="pt-PT" sz="2800" dirty="0" err="1">
                <a:ln w="0"/>
                <a:solidFill>
                  <a:schemeClr val="accent1"/>
                </a:solidFill>
                <a:effectLst>
                  <a:outerShdw blurRad="38100" dist="25400" dir="5400000" algn="ctr" rotWithShape="0">
                    <a:srgbClr val="6E747A">
                      <a:alpha val="43000"/>
                    </a:srgbClr>
                  </a:outerShdw>
                </a:effectLst>
              </a:rPr>
              <a:t>treatments</a:t>
            </a:r>
            <a:r>
              <a:rPr lang="pt-PT" sz="2800" dirty="0">
                <a:ln w="0"/>
                <a:solidFill>
                  <a:schemeClr val="accent1"/>
                </a:solidFill>
                <a:effectLst>
                  <a:outerShdw blurRad="38100" dist="25400" dir="5400000" algn="ctr" rotWithShape="0">
                    <a:srgbClr val="6E747A">
                      <a:alpha val="43000"/>
                    </a:srgbClr>
                  </a:outerShdw>
                </a:effectLst>
              </a:rPr>
              <a:t> </a:t>
            </a:r>
            <a:r>
              <a:rPr lang="pt-PT" sz="2800" dirty="0" err="1">
                <a:ln w="0"/>
                <a:solidFill>
                  <a:schemeClr val="accent1"/>
                </a:solidFill>
                <a:effectLst>
                  <a:outerShdw blurRad="38100" dist="25400" dir="5400000" algn="ctr" rotWithShape="0">
                    <a:srgbClr val="6E747A">
                      <a:alpha val="43000"/>
                    </a:srgbClr>
                  </a:outerShdw>
                </a:effectLst>
              </a:rPr>
              <a:t>of</a:t>
            </a:r>
            <a:r>
              <a:rPr lang="pt-PT" sz="2800" dirty="0">
                <a:ln w="0"/>
                <a:solidFill>
                  <a:schemeClr val="accent1"/>
                </a:solidFill>
                <a:effectLst>
                  <a:outerShdw blurRad="38100" dist="25400" dir="5400000" algn="ctr" rotWithShape="0">
                    <a:srgbClr val="6E747A">
                      <a:alpha val="43000"/>
                    </a:srgbClr>
                  </a:outerShdw>
                </a:effectLst>
              </a:rPr>
              <a:t> </a:t>
            </a:r>
            <a:r>
              <a:rPr lang="pt-PT" sz="2800" dirty="0" err="1">
                <a:ln w="0"/>
                <a:solidFill>
                  <a:schemeClr val="accent1"/>
                </a:solidFill>
                <a:effectLst>
                  <a:outerShdw blurRad="38100" dist="25400" dir="5400000" algn="ctr" rotWithShape="0">
                    <a:srgbClr val="6E747A">
                      <a:alpha val="43000"/>
                    </a:srgbClr>
                  </a:outerShdw>
                </a:effectLst>
              </a:rPr>
              <a:t>wastewater</a:t>
            </a:r>
            <a:endParaRPr lang="pt-PT" sz="2800" dirty="0">
              <a:ln w="0"/>
              <a:solidFill>
                <a:schemeClr val="accent1"/>
              </a:solidFill>
              <a:effectLst>
                <a:outerShdw blurRad="38100" dist="25400" dir="5400000" algn="ctr" rotWithShape="0">
                  <a:srgbClr val="6E747A">
                    <a:alpha val="43000"/>
                  </a:srgbClr>
                </a:outerShdw>
              </a:effectLst>
            </a:endParaRPr>
          </a:p>
        </p:txBody>
      </p:sp>
      <p:sp>
        <p:nvSpPr>
          <p:cNvPr id="6" name="CaixaDeTexto 5">
            <a:extLst>
              <a:ext uri="{FF2B5EF4-FFF2-40B4-BE49-F238E27FC236}">
                <a16:creationId xmlns:a16="http://schemas.microsoft.com/office/drawing/2014/main" id="{AF346B06-FDEB-4C58-9A76-89EA9918DACF}"/>
              </a:ext>
            </a:extLst>
          </p:cNvPr>
          <p:cNvSpPr txBox="1"/>
          <p:nvPr/>
        </p:nvSpPr>
        <p:spPr>
          <a:xfrm>
            <a:off x="72134" y="1635051"/>
            <a:ext cx="4658135" cy="369332"/>
          </a:xfrm>
          <a:prstGeom prst="rect">
            <a:avLst/>
          </a:prstGeom>
          <a:noFill/>
        </p:spPr>
        <p:txBody>
          <a:bodyPr wrap="square" rtlCol="0">
            <a:spAutoFit/>
          </a:bodyPr>
          <a:lstStyle/>
          <a:p>
            <a:r>
              <a:rPr lang="pt-PT" dirty="0" err="1"/>
              <a:t>Coagulation-flocculation-decantation</a:t>
            </a:r>
            <a:r>
              <a:rPr lang="pt-PT" dirty="0"/>
              <a:t> (CFD)</a:t>
            </a:r>
          </a:p>
        </p:txBody>
      </p:sp>
      <p:sp>
        <p:nvSpPr>
          <p:cNvPr id="7" name="Retângulo 6">
            <a:extLst>
              <a:ext uri="{FF2B5EF4-FFF2-40B4-BE49-F238E27FC236}">
                <a16:creationId xmlns:a16="http://schemas.microsoft.com/office/drawing/2014/main" id="{8057691E-8355-4B5B-B675-641CF9F59F00}"/>
              </a:ext>
            </a:extLst>
          </p:cNvPr>
          <p:cNvSpPr/>
          <p:nvPr/>
        </p:nvSpPr>
        <p:spPr>
          <a:xfrm>
            <a:off x="72134" y="5534645"/>
            <a:ext cx="4787977" cy="307777"/>
          </a:xfrm>
          <a:prstGeom prst="rect">
            <a:avLst/>
          </a:prstGeom>
        </p:spPr>
        <p:txBody>
          <a:bodyPr wrap="none">
            <a:spAutoFit/>
          </a:bodyPr>
          <a:lstStyle/>
          <a:p>
            <a:pPr marL="285750" lvl="0" indent="-285750" hangingPunct="0">
              <a:buFont typeface="Wingdings" panose="05000000000000000000" pitchFamily="2" charset="2"/>
              <a:buChar char="Ø"/>
            </a:pPr>
            <a:r>
              <a:rPr lang="en-US" sz="1400" dirty="0">
                <a:latin typeface="Liberation Sans" pitchFamily="34"/>
                <a:ea typeface="Microsoft YaHei" pitchFamily="2"/>
                <a:cs typeface="Times New Roman" pitchFamily="18"/>
              </a:rPr>
              <a:t>Hydrolysable metal salts (mainly, </a:t>
            </a:r>
            <a:r>
              <a:rPr lang="en-US" sz="1400" b="1" dirty="0">
                <a:latin typeface="Liberation Sans" pitchFamily="34"/>
                <a:ea typeface="Microsoft YaHei" pitchFamily="2"/>
                <a:cs typeface="Times New Roman" pitchFamily="18"/>
              </a:rPr>
              <a:t>aluminum </a:t>
            </a:r>
            <a:r>
              <a:rPr lang="en-US" sz="1400" dirty="0">
                <a:latin typeface="Liberation Sans" pitchFamily="34"/>
                <a:ea typeface="Microsoft YaHei" pitchFamily="2"/>
                <a:cs typeface="Times New Roman" pitchFamily="18"/>
              </a:rPr>
              <a:t>and</a:t>
            </a:r>
            <a:r>
              <a:rPr lang="en-US" sz="1400" b="1" dirty="0">
                <a:latin typeface="Liberation Sans" pitchFamily="34"/>
                <a:ea typeface="Microsoft YaHei" pitchFamily="2"/>
                <a:cs typeface="Times New Roman" pitchFamily="18"/>
              </a:rPr>
              <a:t> iron</a:t>
            </a:r>
            <a:r>
              <a:rPr lang="en-US" sz="1400" dirty="0">
                <a:latin typeface="Liberation Sans" pitchFamily="34"/>
                <a:ea typeface="Microsoft YaHei" pitchFamily="2"/>
                <a:cs typeface="Times New Roman" pitchFamily="18"/>
              </a:rPr>
              <a:t>)</a:t>
            </a:r>
          </a:p>
        </p:txBody>
      </p:sp>
      <p:sp>
        <p:nvSpPr>
          <p:cNvPr id="8" name="Retângulo 7">
            <a:extLst>
              <a:ext uri="{FF2B5EF4-FFF2-40B4-BE49-F238E27FC236}">
                <a16:creationId xmlns:a16="http://schemas.microsoft.com/office/drawing/2014/main" id="{8D09FF94-BB47-420F-BEDE-14B9A7AFCBF7}"/>
              </a:ext>
            </a:extLst>
          </p:cNvPr>
          <p:cNvSpPr/>
          <p:nvPr/>
        </p:nvSpPr>
        <p:spPr>
          <a:xfrm>
            <a:off x="8874056" y="1646939"/>
            <a:ext cx="2565126" cy="523220"/>
          </a:xfrm>
          <a:prstGeom prst="rect">
            <a:avLst/>
          </a:prstGeom>
        </p:spPr>
        <p:txBody>
          <a:bodyPr wrap="none">
            <a:spAutoFit/>
          </a:bodyPr>
          <a:lstStyle/>
          <a:p>
            <a:pPr lvl="0" hangingPunct="0"/>
            <a:r>
              <a:rPr lang="en-US" sz="2800" dirty="0">
                <a:latin typeface="Liberation Sans" pitchFamily="34"/>
                <a:ea typeface="Microsoft YaHei" pitchFamily="2"/>
                <a:cs typeface="Times New Roman" pitchFamily="18"/>
              </a:rPr>
              <a:t>Disadvantages</a:t>
            </a:r>
          </a:p>
        </p:txBody>
      </p:sp>
      <p:sp>
        <p:nvSpPr>
          <p:cNvPr id="9" name="Retângulo 8">
            <a:extLst>
              <a:ext uri="{FF2B5EF4-FFF2-40B4-BE49-F238E27FC236}">
                <a16:creationId xmlns:a16="http://schemas.microsoft.com/office/drawing/2014/main" id="{25A602F6-1963-43C1-981E-B84E73DDEC8C}"/>
              </a:ext>
            </a:extLst>
          </p:cNvPr>
          <p:cNvSpPr/>
          <p:nvPr/>
        </p:nvSpPr>
        <p:spPr>
          <a:xfrm>
            <a:off x="239520" y="5879337"/>
            <a:ext cx="2640466" cy="307777"/>
          </a:xfrm>
          <a:prstGeom prst="rect">
            <a:avLst/>
          </a:prstGeom>
        </p:spPr>
        <p:txBody>
          <a:bodyPr wrap="none">
            <a:spAutoFit/>
          </a:bodyPr>
          <a:lstStyle/>
          <a:p>
            <a:pPr lvl="0" hangingPunct="0"/>
            <a:r>
              <a:rPr lang="en-US" sz="1400" dirty="0">
                <a:latin typeface="Liberation Sans" pitchFamily="34"/>
                <a:ea typeface="Microsoft YaHei" pitchFamily="2"/>
                <a:cs typeface="Times New Roman" pitchFamily="18"/>
              </a:rPr>
              <a:t>Most used on waster treatment</a:t>
            </a:r>
          </a:p>
        </p:txBody>
      </p:sp>
      <p:graphicFrame>
        <p:nvGraphicFramePr>
          <p:cNvPr id="10" name="Diagrama 9">
            <a:extLst>
              <a:ext uri="{FF2B5EF4-FFF2-40B4-BE49-F238E27FC236}">
                <a16:creationId xmlns:a16="http://schemas.microsoft.com/office/drawing/2014/main" id="{9BBD6A73-A95E-4A4A-8958-7D93DBECB41F}"/>
              </a:ext>
            </a:extLst>
          </p:cNvPr>
          <p:cNvGraphicFramePr/>
          <p:nvPr/>
        </p:nvGraphicFramePr>
        <p:xfrm>
          <a:off x="8317770" y="3228125"/>
          <a:ext cx="3836953" cy="21787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agem 10">
            <a:extLst>
              <a:ext uri="{FF2B5EF4-FFF2-40B4-BE49-F238E27FC236}">
                <a16:creationId xmlns:a16="http://schemas.microsoft.com/office/drawing/2014/main" id="{89CEE4AF-38B5-454B-AC67-87AE65B0A8D8}"/>
              </a:ext>
            </a:extLst>
          </p:cNvPr>
          <p:cNvPicPr>
            <a:picLocks noChangeAspect="1"/>
          </p:cNvPicPr>
          <p:nvPr/>
        </p:nvPicPr>
        <p:blipFill rotWithShape="1">
          <a:blip r:embed="rId12"/>
          <a:srcRect l="16684" t="14911" r="10287" b="13405"/>
          <a:stretch/>
        </p:blipFill>
        <p:spPr>
          <a:xfrm>
            <a:off x="6425320" y="4723546"/>
            <a:ext cx="1652612" cy="1622197"/>
          </a:xfrm>
          <a:prstGeom prst="rect">
            <a:avLst/>
          </a:prstGeom>
        </p:spPr>
      </p:pic>
      <p:pic>
        <p:nvPicPr>
          <p:cNvPr id="12" name="Imagem 11">
            <a:extLst>
              <a:ext uri="{FF2B5EF4-FFF2-40B4-BE49-F238E27FC236}">
                <a16:creationId xmlns:a16="http://schemas.microsoft.com/office/drawing/2014/main" id="{45FE6F5F-4698-4F53-9ACC-EF77B0544683}"/>
              </a:ext>
            </a:extLst>
          </p:cNvPr>
          <p:cNvPicPr>
            <a:picLocks noChangeAspect="1"/>
          </p:cNvPicPr>
          <p:nvPr/>
        </p:nvPicPr>
        <p:blipFill rotWithShape="1">
          <a:blip r:embed="rId13"/>
          <a:srcRect l="13863" t="6595" r="12525" b="12115"/>
          <a:stretch/>
        </p:blipFill>
        <p:spPr>
          <a:xfrm>
            <a:off x="6483240" y="2522660"/>
            <a:ext cx="1536772" cy="1440247"/>
          </a:xfrm>
          <a:prstGeom prst="rect">
            <a:avLst/>
          </a:prstGeom>
        </p:spPr>
      </p:pic>
      <p:cxnSp>
        <p:nvCxnSpPr>
          <p:cNvPr id="13" name="Conexão reta unidirecional 12">
            <a:extLst>
              <a:ext uri="{FF2B5EF4-FFF2-40B4-BE49-F238E27FC236}">
                <a16:creationId xmlns:a16="http://schemas.microsoft.com/office/drawing/2014/main" id="{AFA69660-3DC3-4208-A3B0-A6C60803A394}"/>
              </a:ext>
            </a:extLst>
          </p:cNvPr>
          <p:cNvCxnSpPr>
            <a:cxnSpLocks/>
          </p:cNvCxnSpPr>
          <p:nvPr/>
        </p:nvCxnSpPr>
        <p:spPr>
          <a:xfrm flipV="1">
            <a:off x="4771784" y="5688533"/>
            <a:ext cx="1711456" cy="89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xão reta unidirecional 13">
            <a:extLst>
              <a:ext uri="{FF2B5EF4-FFF2-40B4-BE49-F238E27FC236}">
                <a16:creationId xmlns:a16="http://schemas.microsoft.com/office/drawing/2014/main" id="{97A10C59-BA01-42F1-90B9-D92A3258BED2}"/>
              </a:ext>
            </a:extLst>
          </p:cNvPr>
          <p:cNvCxnSpPr>
            <a:cxnSpLocks/>
            <a:endCxn id="12" idx="2"/>
          </p:cNvCxnSpPr>
          <p:nvPr/>
        </p:nvCxnSpPr>
        <p:spPr>
          <a:xfrm flipV="1">
            <a:off x="3479668" y="3962907"/>
            <a:ext cx="3771958" cy="1661090"/>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Seta: Para Baixo 14">
            <a:extLst>
              <a:ext uri="{FF2B5EF4-FFF2-40B4-BE49-F238E27FC236}">
                <a16:creationId xmlns:a16="http://schemas.microsoft.com/office/drawing/2014/main" id="{BB563FB2-3FD5-45B6-AF21-382B07E03389}"/>
              </a:ext>
            </a:extLst>
          </p:cNvPr>
          <p:cNvSpPr/>
          <p:nvPr/>
        </p:nvSpPr>
        <p:spPr>
          <a:xfrm>
            <a:off x="10019936" y="2151461"/>
            <a:ext cx="432619" cy="1053952"/>
          </a:xfrm>
          <a:prstGeom prst="down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PT"/>
          </a:p>
        </p:txBody>
      </p:sp>
      <mc:AlternateContent xmlns:mc="http://schemas.openxmlformats.org/markup-compatibility/2006">
        <mc:Choice xmlns:am3d="http://schemas.microsoft.com/office/drawing/2017/model3d" Requires="am3d">
          <p:graphicFrame>
            <p:nvGraphicFramePr>
              <p:cNvPr id="16" name="Modelo 3D 15">
                <a:extLst>
                  <a:ext uri="{FF2B5EF4-FFF2-40B4-BE49-F238E27FC236}">
                    <a16:creationId xmlns:a16="http://schemas.microsoft.com/office/drawing/2014/main" id="{B5988F95-BF68-44FF-B0FB-A693559D7D5F}"/>
                  </a:ext>
                </a:extLst>
              </p:cNvPr>
              <p:cNvGraphicFramePr>
                <a:graphicFrameLocks noChangeAspect="1"/>
              </p:cNvGraphicFramePr>
              <p:nvPr/>
            </p:nvGraphicFramePr>
            <p:xfrm>
              <a:off x="695790" y="2252952"/>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Modelo 3D 15">
                <a:extLst>
                  <a:ext uri="{FF2B5EF4-FFF2-40B4-BE49-F238E27FC236}">
                    <a16:creationId xmlns:a16="http://schemas.microsoft.com/office/drawing/2014/main" id="{B5988F95-BF68-44FF-B0FB-A693559D7D5F}"/>
                  </a:ext>
                </a:extLst>
              </p:cNvPr>
              <p:cNvPicPr>
                <a:picLocks noGrp="1" noRot="1" noChangeAspect="1" noMove="1" noResize="1" noEditPoints="1" noAdjustHandles="1" noChangeArrowheads="1" noChangeShapeType="1" noCrop="1"/>
              </p:cNvPicPr>
              <p:nvPr/>
            </p:nvPicPr>
            <p:blipFill>
              <a:blip r:embed="rId15"/>
              <a:stretch>
                <a:fillRect/>
              </a:stretch>
            </p:blipFill>
            <p:spPr>
              <a:xfrm>
                <a:off x="695790" y="2252952"/>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7" name="Modelo 3D 16">
                <a:extLst>
                  <a:ext uri="{FF2B5EF4-FFF2-40B4-BE49-F238E27FC236}">
                    <a16:creationId xmlns:a16="http://schemas.microsoft.com/office/drawing/2014/main" id="{80A9E5B0-7EF8-4B62-88C7-31938C0BE12A}"/>
                  </a:ext>
                </a:extLst>
              </p:cNvPr>
              <p:cNvGraphicFramePr>
                <a:graphicFrameLocks noChangeAspect="1"/>
              </p:cNvGraphicFramePr>
              <p:nvPr/>
            </p:nvGraphicFramePr>
            <p:xfrm>
              <a:off x="465884" y="2557752"/>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Modelo 3D 16">
                <a:extLst>
                  <a:ext uri="{FF2B5EF4-FFF2-40B4-BE49-F238E27FC236}">
                    <a16:creationId xmlns:a16="http://schemas.microsoft.com/office/drawing/2014/main" id="{80A9E5B0-7EF8-4B62-88C7-31938C0BE12A}"/>
                  </a:ext>
                </a:extLst>
              </p:cNvPr>
              <p:cNvPicPr>
                <a:picLocks noGrp="1" noRot="1" noChangeAspect="1" noMove="1" noResize="1" noEditPoints="1" noAdjustHandles="1" noChangeArrowheads="1" noChangeShapeType="1" noCrop="1"/>
              </p:cNvPicPr>
              <p:nvPr/>
            </p:nvPicPr>
            <p:blipFill>
              <a:blip r:embed="rId15"/>
              <a:stretch>
                <a:fillRect/>
              </a:stretch>
            </p:blipFill>
            <p:spPr>
              <a:xfrm>
                <a:off x="465884" y="2557752"/>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8" name="Modelo 3D 17">
                <a:extLst>
                  <a:ext uri="{FF2B5EF4-FFF2-40B4-BE49-F238E27FC236}">
                    <a16:creationId xmlns:a16="http://schemas.microsoft.com/office/drawing/2014/main" id="{166B576D-03CC-421E-9468-F0CBFD509B02}"/>
                  </a:ext>
                </a:extLst>
              </p:cNvPr>
              <p:cNvGraphicFramePr>
                <a:graphicFrameLocks noChangeAspect="1"/>
              </p:cNvGraphicFramePr>
              <p:nvPr/>
            </p:nvGraphicFramePr>
            <p:xfrm>
              <a:off x="254740" y="2873066"/>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Modelo 3D 17">
                <a:extLst>
                  <a:ext uri="{FF2B5EF4-FFF2-40B4-BE49-F238E27FC236}">
                    <a16:creationId xmlns:a16="http://schemas.microsoft.com/office/drawing/2014/main" id="{166B576D-03CC-421E-9468-F0CBFD509B02}"/>
                  </a:ext>
                </a:extLst>
              </p:cNvPr>
              <p:cNvPicPr>
                <a:picLocks noGrp="1" noRot="1" noChangeAspect="1" noMove="1" noResize="1" noEditPoints="1" noAdjustHandles="1" noChangeArrowheads="1" noChangeShapeType="1" noCrop="1"/>
              </p:cNvPicPr>
              <p:nvPr/>
            </p:nvPicPr>
            <p:blipFill>
              <a:blip r:embed="rId15"/>
              <a:stretch>
                <a:fillRect/>
              </a:stretch>
            </p:blipFill>
            <p:spPr>
              <a:xfrm>
                <a:off x="254740" y="2873066"/>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9" name="Modelo 3D 18">
                <a:extLst>
                  <a:ext uri="{FF2B5EF4-FFF2-40B4-BE49-F238E27FC236}">
                    <a16:creationId xmlns:a16="http://schemas.microsoft.com/office/drawing/2014/main" id="{71870D6B-AEE9-4130-B352-92852E39501F}"/>
                  </a:ext>
                </a:extLst>
              </p:cNvPr>
              <p:cNvGraphicFramePr>
                <a:graphicFrameLocks noChangeAspect="1"/>
              </p:cNvGraphicFramePr>
              <p:nvPr/>
            </p:nvGraphicFramePr>
            <p:xfrm>
              <a:off x="897821" y="2804242"/>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a:extLst>
                  <a:ext uri="{FF2B5EF4-FFF2-40B4-BE49-F238E27FC236}">
                    <a16:creationId xmlns:a16="http://schemas.microsoft.com/office/drawing/2014/main" id="{71870D6B-AEE9-4130-B352-92852E39501F}"/>
                  </a:ext>
                </a:extLst>
              </p:cNvPr>
              <p:cNvPicPr>
                <a:picLocks noGrp="1" noRot="1" noChangeAspect="1" noMove="1" noResize="1" noEditPoints="1" noAdjustHandles="1" noChangeArrowheads="1" noChangeShapeType="1" noCrop="1"/>
              </p:cNvPicPr>
              <p:nvPr/>
            </p:nvPicPr>
            <p:blipFill>
              <a:blip r:embed="rId15"/>
              <a:stretch>
                <a:fillRect/>
              </a:stretch>
            </p:blipFill>
            <p:spPr>
              <a:xfrm>
                <a:off x="897821" y="2804242"/>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0" name="Modelo 3D 19">
                <a:extLst>
                  <a:ext uri="{FF2B5EF4-FFF2-40B4-BE49-F238E27FC236}">
                    <a16:creationId xmlns:a16="http://schemas.microsoft.com/office/drawing/2014/main" id="{BB4A6958-8E23-436F-BDAB-8465951D4967}"/>
                  </a:ext>
                </a:extLst>
              </p:cNvPr>
              <p:cNvGraphicFramePr>
                <a:graphicFrameLocks noChangeAspect="1"/>
              </p:cNvGraphicFramePr>
              <p:nvPr/>
            </p:nvGraphicFramePr>
            <p:xfrm>
              <a:off x="1024612" y="3309239"/>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Modelo 3D 19">
                <a:extLst>
                  <a:ext uri="{FF2B5EF4-FFF2-40B4-BE49-F238E27FC236}">
                    <a16:creationId xmlns:a16="http://schemas.microsoft.com/office/drawing/2014/main" id="{BB4A6958-8E23-436F-BDAB-8465951D4967}"/>
                  </a:ext>
                </a:extLst>
              </p:cNvPr>
              <p:cNvPicPr>
                <a:picLocks noGrp="1" noRot="1" noChangeAspect="1" noMove="1" noResize="1" noEditPoints="1" noAdjustHandles="1" noChangeArrowheads="1" noChangeShapeType="1" noCrop="1"/>
              </p:cNvPicPr>
              <p:nvPr/>
            </p:nvPicPr>
            <p:blipFill>
              <a:blip r:embed="rId15"/>
              <a:stretch>
                <a:fillRect/>
              </a:stretch>
            </p:blipFill>
            <p:spPr>
              <a:xfrm>
                <a:off x="1024612" y="3309239"/>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1" name="Modelo 3D 20">
                <a:extLst>
                  <a:ext uri="{FF2B5EF4-FFF2-40B4-BE49-F238E27FC236}">
                    <a16:creationId xmlns:a16="http://schemas.microsoft.com/office/drawing/2014/main" id="{63E8DA78-8EB0-48D1-A936-2A8D957E13BE}"/>
                  </a:ext>
                </a:extLst>
              </p:cNvPr>
              <p:cNvGraphicFramePr>
                <a:graphicFrameLocks noChangeAspect="1"/>
              </p:cNvGraphicFramePr>
              <p:nvPr/>
            </p:nvGraphicFramePr>
            <p:xfrm>
              <a:off x="618719" y="3167353"/>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Modelo 3D 20">
                <a:extLst>
                  <a:ext uri="{FF2B5EF4-FFF2-40B4-BE49-F238E27FC236}">
                    <a16:creationId xmlns:a16="http://schemas.microsoft.com/office/drawing/2014/main" id="{63E8DA78-8EB0-48D1-A936-2A8D957E13BE}"/>
                  </a:ext>
                </a:extLst>
              </p:cNvPr>
              <p:cNvPicPr>
                <a:picLocks noGrp="1" noRot="1" noChangeAspect="1" noMove="1" noResize="1" noEditPoints="1" noAdjustHandles="1" noChangeArrowheads="1" noChangeShapeType="1" noCrop="1"/>
              </p:cNvPicPr>
              <p:nvPr/>
            </p:nvPicPr>
            <p:blipFill>
              <a:blip r:embed="rId15"/>
              <a:stretch>
                <a:fillRect/>
              </a:stretch>
            </p:blipFill>
            <p:spPr>
              <a:xfrm>
                <a:off x="618719" y="3167353"/>
                <a:ext cx="305671" cy="283772"/>
              </a:xfrm>
              <a:prstGeom prst="rect">
                <a:avLst/>
              </a:prstGeom>
            </p:spPr>
          </p:pic>
        </mc:Fallback>
      </mc:AlternateContent>
      <p:sp>
        <p:nvSpPr>
          <p:cNvPr id="22" name="Seta: Para a Direita 21">
            <a:extLst>
              <a:ext uri="{FF2B5EF4-FFF2-40B4-BE49-F238E27FC236}">
                <a16:creationId xmlns:a16="http://schemas.microsoft.com/office/drawing/2014/main" id="{C58A5871-96BE-475F-B6FD-C410D37F9AAC}"/>
              </a:ext>
            </a:extLst>
          </p:cNvPr>
          <p:cNvSpPr/>
          <p:nvPr/>
        </p:nvSpPr>
        <p:spPr>
          <a:xfrm>
            <a:off x="1494504" y="2694039"/>
            <a:ext cx="747252" cy="28377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23" name="Estrela: 4 Pontos 22">
            <a:extLst>
              <a:ext uri="{FF2B5EF4-FFF2-40B4-BE49-F238E27FC236}">
                <a16:creationId xmlns:a16="http://schemas.microsoft.com/office/drawing/2014/main" id="{3E2254AB-CF2C-4E7A-83A5-F921DFF61073}"/>
              </a:ext>
            </a:extLst>
          </p:cNvPr>
          <p:cNvSpPr/>
          <p:nvPr/>
        </p:nvSpPr>
        <p:spPr>
          <a:xfrm>
            <a:off x="1691148" y="3991897"/>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24" name="CaixaDeTexto 23">
            <a:extLst>
              <a:ext uri="{FF2B5EF4-FFF2-40B4-BE49-F238E27FC236}">
                <a16:creationId xmlns:a16="http://schemas.microsoft.com/office/drawing/2014/main" id="{0887B9B1-A377-4B28-ABAA-7D814CBA9B29}"/>
              </a:ext>
            </a:extLst>
          </p:cNvPr>
          <p:cNvSpPr txBox="1"/>
          <p:nvPr/>
        </p:nvSpPr>
        <p:spPr>
          <a:xfrm>
            <a:off x="344129" y="3991897"/>
            <a:ext cx="1230978" cy="307777"/>
          </a:xfrm>
          <a:prstGeom prst="rect">
            <a:avLst/>
          </a:prstGeom>
          <a:noFill/>
        </p:spPr>
        <p:txBody>
          <a:bodyPr wrap="none" rtlCol="0">
            <a:spAutoFit/>
          </a:bodyPr>
          <a:lstStyle/>
          <a:p>
            <a:r>
              <a:rPr lang="en-US" sz="1400"/>
              <a:t>Stable colloids</a:t>
            </a:r>
          </a:p>
        </p:txBody>
      </p:sp>
      <p:sp>
        <p:nvSpPr>
          <p:cNvPr id="25" name="CaixaDeTexto 24">
            <a:extLst>
              <a:ext uri="{FF2B5EF4-FFF2-40B4-BE49-F238E27FC236}">
                <a16:creationId xmlns:a16="http://schemas.microsoft.com/office/drawing/2014/main" id="{B5138515-686E-4556-80A1-71B6AA022B0B}"/>
              </a:ext>
            </a:extLst>
          </p:cNvPr>
          <p:cNvSpPr txBox="1"/>
          <p:nvPr/>
        </p:nvSpPr>
        <p:spPr>
          <a:xfrm>
            <a:off x="763045" y="4673067"/>
            <a:ext cx="2021707" cy="307777"/>
          </a:xfrm>
          <a:prstGeom prst="rect">
            <a:avLst/>
          </a:prstGeom>
          <a:noFill/>
        </p:spPr>
        <p:txBody>
          <a:bodyPr wrap="none" rtlCol="0">
            <a:spAutoFit/>
          </a:bodyPr>
          <a:lstStyle/>
          <a:p>
            <a:r>
              <a:rPr lang="en-US" sz="1400"/>
              <a:t>Add coagulant/flocculant</a:t>
            </a:r>
          </a:p>
        </p:txBody>
      </p:sp>
      <p:sp>
        <p:nvSpPr>
          <p:cNvPr id="26" name="Estrela: 4 Pontos 25">
            <a:extLst>
              <a:ext uri="{FF2B5EF4-FFF2-40B4-BE49-F238E27FC236}">
                <a16:creationId xmlns:a16="http://schemas.microsoft.com/office/drawing/2014/main" id="{A3A36CF4-6B01-4341-8763-997C97DE9076}"/>
              </a:ext>
            </a:extLst>
          </p:cNvPr>
          <p:cNvSpPr/>
          <p:nvPr/>
        </p:nvSpPr>
        <p:spPr>
          <a:xfrm>
            <a:off x="1459300" y="4212782"/>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27" name="Estrela: 4 Pontos 26">
            <a:extLst>
              <a:ext uri="{FF2B5EF4-FFF2-40B4-BE49-F238E27FC236}">
                <a16:creationId xmlns:a16="http://schemas.microsoft.com/office/drawing/2014/main" id="{4F3EBB20-D2BC-41AF-AE34-1C23B99A6B24}"/>
              </a:ext>
            </a:extLst>
          </p:cNvPr>
          <p:cNvSpPr/>
          <p:nvPr/>
        </p:nvSpPr>
        <p:spPr>
          <a:xfrm>
            <a:off x="1887793" y="4244275"/>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28" name="Estrela: 4 Pontos 27">
            <a:extLst>
              <a:ext uri="{FF2B5EF4-FFF2-40B4-BE49-F238E27FC236}">
                <a16:creationId xmlns:a16="http://schemas.microsoft.com/office/drawing/2014/main" id="{F6344968-9DDC-41C6-AF1D-0FE973A94A29}"/>
              </a:ext>
            </a:extLst>
          </p:cNvPr>
          <p:cNvSpPr/>
          <p:nvPr/>
        </p:nvSpPr>
        <p:spPr>
          <a:xfrm>
            <a:off x="1710812" y="4292503"/>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cxnSp>
        <p:nvCxnSpPr>
          <p:cNvPr id="29" name="Conexão reta unidirecional 28">
            <a:extLst>
              <a:ext uri="{FF2B5EF4-FFF2-40B4-BE49-F238E27FC236}">
                <a16:creationId xmlns:a16="http://schemas.microsoft.com/office/drawing/2014/main" id="{87DA9599-735A-419E-AF0A-5820D1F959D0}"/>
              </a:ext>
            </a:extLst>
          </p:cNvPr>
          <p:cNvCxnSpPr>
            <a:stCxn id="23" idx="0"/>
          </p:cNvCxnSpPr>
          <p:nvPr/>
        </p:nvCxnSpPr>
        <p:spPr>
          <a:xfrm flipH="1" flipV="1">
            <a:off x="1779638" y="2946128"/>
            <a:ext cx="1" cy="104576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30" name="Modelo 3D 29">
                <a:extLst>
                  <a:ext uri="{FF2B5EF4-FFF2-40B4-BE49-F238E27FC236}">
                    <a16:creationId xmlns:a16="http://schemas.microsoft.com/office/drawing/2014/main" id="{615DB765-310F-4A9D-930A-3B127E0DAD61}"/>
                  </a:ext>
                </a:extLst>
              </p:cNvPr>
              <p:cNvGraphicFramePr>
                <a:graphicFrameLocks noChangeAspect="1"/>
              </p:cNvGraphicFramePr>
              <p:nvPr/>
            </p:nvGraphicFramePr>
            <p:xfrm>
              <a:off x="2796833" y="2217860"/>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Modelo 3D 29">
                <a:extLst>
                  <a:ext uri="{FF2B5EF4-FFF2-40B4-BE49-F238E27FC236}">
                    <a16:creationId xmlns:a16="http://schemas.microsoft.com/office/drawing/2014/main" id="{615DB765-310F-4A9D-930A-3B127E0DAD61}"/>
                  </a:ext>
                </a:extLst>
              </p:cNvPr>
              <p:cNvPicPr>
                <a:picLocks noGrp="1" noRot="1" noChangeAspect="1" noMove="1" noResize="1" noEditPoints="1" noAdjustHandles="1" noChangeArrowheads="1" noChangeShapeType="1" noCrop="1"/>
              </p:cNvPicPr>
              <p:nvPr/>
            </p:nvPicPr>
            <p:blipFill>
              <a:blip r:embed="rId15"/>
              <a:stretch>
                <a:fillRect/>
              </a:stretch>
            </p:blipFill>
            <p:spPr>
              <a:xfrm>
                <a:off x="2796833" y="2217860"/>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1" name="Modelo 3D 30">
                <a:extLst>
                  <a:ext uri="{FF2B5EF4-FFF2-40B4-BE49-F238E27FC236}">
                    <a16:creationId xmlns:a16="http://schemas.microsoft.com/office/drawing/2014/main" id="{23E9B59B-6C4E-4B0A-A565-42612EE29D0E}"/>
                  </a:ext>
                </a:extLst>
              </p:cNvPr>
              <p:cNvGraphicFramePr>
                <a:graphicFrameLocks noChangeAspect="1"/>
              </p:cNvGraphicFramePr>
              <p:nvPr/>
            </p:nvGraphicFramePr>
            <p:xfrm>
              <a:off x="2566927" y="2522660"/>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Modelo 3D 30">
                <a:extLst>
                  <a:ext uri="{FF2B5EF4-FFF2-40B4-BE49-F238E27FC236}">
                    <a16:creationId xmlns:a16="http://schemas.microsoft.com/office/drawing/2014/main" id="{23E9B59B-6C4E-4B0A-A565-42612EE29D0E}"/>
                  </a:ext>
                </a:extLst>
              </p:cNvPr>
              <p:cNvPicPr>
                <a:picLocks noGrp="1" noRot="1" noChangeAspect="1" noMove="1" noResize="1" noEditPoints="1" noAdjustHandles="1" noChangeArrowheads="1" noChangeShapeType="1" noCrop="1"/>
              </p:cNvPicPr>
              <p:nvPr/>
            </p:nvPicPr>
            <p:blipFill>
              <a:blip r:embed="rId15"/>
              <a:stretch>
                <a:fillRect/>
              </a:stretch>
            </p:blipFill>
            <p:spPr>
              <a:xfrm>
                <a:off x="2566927" y="2522660"/>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Modelo 3D 31">
                <a:extLst>
                  <a:ext uri="{FF2B5EF4-FFF2-40B4-BE49-F238E27FC236}">
                    <a16:creationId xmlns:a16="http://schemas.microsoft.com/office/drawing/2014/main" id="{E243D4B8-63D7-4135-BA6E-26C799B2F3BC}"/>
                  </a:ext>
                </a:extLst>
              </p:cNvPr>
              <p:cNvGraphicFramePr>
                <a:graphicFrameLocks noChangeAspect="1"/>
              </p:cNvGraphicFramePr>
              <p:nvPr/>
            </p:nvGraphicFramePr>
            <p:xfrm>
              <a:off x="2355783" y="2837974"/>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Modelo 3D 31">
                <a:extLst>
                  <a:ext uri="{FF2B5EF4-FFF2-40B4-BE49-F238E27FC236}">
                    <a16:creationId xmlns:a16="http://schemas.microsoft.com/office/drawing/2014/main" id="{E243D4B8-63D7-4135-BA6E-26C799B2F3BC}"/>
                  </a:ext>
                </a:extLst>
              </p:cNvPr>
              <p:cNvPicPr>
                <a:picLocks noGrp="1" noRot="1" noChangeAspect="1" noMove="1" noResize="1" noEditPoints="1" noAdjustHandles="1" noChangeArrowheads="1" noChangeShapeType="1" noCrop="1"/>
              </p:cNvPicPr>
              <p:nvPr/>
            </p:nvPicPr>
            <p:blipFill>
              <a:blip r:embed="rId15"/>
              <a:stretch>
                <a:fillRect/>
              </a:stretch>
            </p:blipFill>
            <p:spPr>
              <a:xfrm>
                <a:off x="2355783" y="2837974"/>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3" name="Modelo 3D 32">
                <a:extLst>
                  <a:ext uri="{FF2B5EF4-FFF2-40B4-BE49-F238E27FC236}">
                    <a16:creationId xmlns:a16="http://schemas.microsoft.com/office/drawing/2014/main" id="{70C6C6AB-89EA-4358-B777-D12F9FB19F5D}"/>
                  </a:ext>
                </a:extLst>
              </p:cNvPr>
              <p:cNvGraphicFramePr>
                <a:graphicFrameLocks noChangeAspect="1"/>
              </p:cNvGraphicFramePr>
              <p:nvPr/>
            </p:nvGraphicFramePr>
            <p:xfrm>
              <a:off x="2998864" y="2769150"/>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Modelo 3D 32">
                <a:extLst>
                  <a:ext uri="{FF2B5EF4-FFF2-40B4-BE49-F238E27FC236}">
                    <a16:creationId xmlns:a16="http://schemas.microsoft.com/office/drawing/2014/main" id="{70C6C6AB-89EA-4358-B777-D12F9FB19F5D}"/>
                  </a:ext>
                </a:extLst>
              </p:cNvPr>
              <p:cNvPicPr>
                <a:picLocks noGrp="1" noRot="1" noChangeAspect="1" noMove="1" noResize="1" noEditPoints="1" noAdjustHandles="1" noChangeArrowheads="1" noChangeShapeType="1" noCrop="1"/>
              </p:cNvPicPr>
              <p:nvPr/>
            </p:nvPicPr>
            <p:blipFill>
              <a:blip r:embed="rId15"/>
              <a:stretch>
                <a:fillRect/>
              </a:stretch>
            </p:blipFill>
            <p:spPr>
              <a:xfrm>
                <a:off x="2998864" y="2769150"/>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Modelo 3D 33">
                <a:extLst>
                  <a:ext uri="{FF2B5EF4-FFF2-40B4-BE49-F238E27FC236}">
                    <a16:creationId xmlns:a16="http://schemas.microsoft.com/office/drawing/2014/main" id="{22AE5EE2-CEC6-4338-B081-AC71F7DA3D23}"/>
                  </a:ext>
                </a:extLst>
              </p:cNvPr>
              <p:cNvGraphicFramePr>
                <a:graphicFrameLocks noChangeAspect="1"/>
              </p:cNvGraphicFramePr>
              <p:nvPr/>
            </p:nvGraphicFramePr>
            <p:xfrm>
              <a:off x="3125655" y="3274147"/>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Modelo 3D 33">
                <a:extLst>
                  <a:ext uri="{FF2B5EF4-FFF2-40B4-BE49-F238E27FC236}">
                    <a16:creationId xmlns:a16="http://schemas.microsoft.com/office/drawing/2014/main" id="{22AE5EE2-CEC6-4338-B081-AC71F7DA3D23}"/>
                  </a:ext>
                </a:extLst>
              </p:cNvPr>
              <p:cNvPicPr>
                <a:picLocks noGrp="1" noRot="1" noChangeAspect="1" noMove="1" noResize="1" noEditPoints="1" noAdjustHandles="1" noChangeArrowheads="1" noChangeShapeType="1" noCrop="1"/>
              </p:cNvPicPr>
              <p:nvPr/>
            </p:nvPicPr>
            <p:blipFill>
              <a:blip r:embed="rId15"/>
              <a:stretch>
                <a:fillRect/>
              </a:stretch>
            </p:blipFill>
            <p:spPr>
              <a:xfrm>
                <a:off x="3125655" y="3274147"/>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5" name="Modelo 3D 34">
                <a:extLst>
                  <a:ext uri="{FF2B5EF4-FFF2-40B4-BE49-F238E27FC236}">
                    <a16:creationId xmlns:a16="http://schemas.microsoft.com/office/drawing/2014/main" id="{5B8F159E-C668-4813-A259-5A09AD7247DF}"/>
                  </a:ext>
                </a:extLst>
              </p:cNvPr>
              <p:cNvGraphicFramePr>
                <a:graphicFrameLocks noChangeAspect="1"/>
              </p:cNvGraphicFramePr>
              <p:nvPr/>
            </p:nvGraphicFramePr>
            <p:xfrm>
              <a:off x="2719762" y="3132261"/>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Modelo 3D 34">
                <a:extLst>
                  <a:ext uri="{FF2B5EF4-FFF2-40B4-BE49-F238E27FC236}">
                    <a16:creationId xmlns:a16="http://schemas.microsoft.com/office/drawing/2014/main" id="{5B8F159E-C668-4813-A259-5A09AD7247DF}"/>
                  </a:ext>
                </a:extLst>
              </p:cNvPr>
              <p:cNvPicPr>
                <a:picLocks noGrp="1" noRot="1" noChangeAspect="1" noMove="1" noResize="1" noEditPoints="1" noAdjustHandles="1" noChangeArrowheads="1" noChangeShapeType="1" noCrop="1"/>
              </p:cNvPicPr>
              <p:nvPr/>
            </p:nvPicPr>
            <p:blipFill>
              <a:blip r:embed="rId15"/>
              <a:stretch>
                <a:fillRect/>
              </a:stretch>
            </p:blipFill>
            <p:spPr>
              <a:xfrm>
                <a:off x="2719762" y="3132261"/>
                <a:ext cx="305671" cy="283772"/>
              </a:xfrm>
              <a:prstGeom prst="rect">
                <a:avLst/>
              </a:prstGeom>
            </p:spPr>
          </p:pic>
        </mc:Fallback>
      </mc:AlternateContent>
      <p:sp>
        <p:nvSpPr>
          <p:cNvPr id="36" name="Estrela: 4 Pontos 35">
            <a:extLst>
              <a:ext uri="{FF2B5EF4-FFF2-40B4-BE49-F238E27FC236}">
                <a16:creationId xmlns:a16="http://schemas.microsoft.com/office/drawing/2014/main" id="{D6336F9A-C530-4F89-82E1-63BF2E3B4D72}"/>
              </a:ext>
            </a:extLst>
          </p:cNvPr>
          <p:cNvSpPr/>
          <p:nvPr/>
        </p:nvSpPr>
        <p:spPr>
          <a:xfrm>
            <a:off x="2719762" y="2825755"/>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37" name="Estrela: 4 Pontos 36">
            <a:extLst>
              <a:ext uri="{FF2B5EF4-FFF2-40B4-BE49-F238E27FC236}">
                <a16:creationId xmlns:a16="http://schemas.microsoft.com/office/drawing/2014/main" id="{6CAD2D74-493E-4A99-8F8D-8325DC7DD835}"/>
              </a:ext>
            </a:extLst>
          </p:cNvPr>
          <p:cNvSpPr/>
          <p:nvPr/>
        </p:nvSpPr>
        <p:spPr>
          <a:xfrm>
            <a:off x="3060617" y="3088014"/>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38" name="Estrela: 4 Pontos 37">
            <a:extLst>
              <a:ext uri="{FF2B5EF4-FFF2-40B4-BE49-F238E27FC236}">
                <a16:creationId xmlns:a16="http://schemas.microsoft.com/office/drawing/2014/main" id="{7FCD2BDD-F26E-49D7-961B-4FF3C403A7FB}"/>
              </a:ext>
            </a:extLst>
          </p:cNvPr>
          <p:cNvSpPr/>
          <p:nvPr/>
        </p:nvSpPr>
        <p:spPr>
          <a:xfrm>
            <a:off x="2974044" y="2509006"/>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39" name="CaixaDeTexto 38">
            <a:extLst>
              <a:ext uri="{FF2B5EF4-FFF2-40B4-BE49-F238E27FC236}">
                <a16:creationId xmlns:a16="http://schemas.microsoft.com/office/drawing/2014/main" id="{50361B13-AC02-4A70-B71D-DCE97645F985}"/>
              </a:ext>
            </a:extLst>
          </p:cNvPr>
          <p:cNvSpPr txBox="1"/>
          <p:nvPr/>
        </p:nvSpPr>
        <p:spPr>
          <a:xfrm>
            <a:off x="2270023" y="3981109"/>
            <a:ext cx="1666610" cy="307777"/>
          </a:xfrm>
          <a:prstGeom prst="rect">
            <a:avLst/>
          </a:prstGeom>
          <a:noFill/>
        </p:spPr>
        <p:txBody>
          <a:bodyPr wrap="none" rtlCol="0">
            <a:spAutoFit/>
          </a:bodyPr>
          <a:lstStyle/>
          <a:p>
            <a:r>
              <a:rPr lang="en-US" sz="1400"/>
              <a:t>Destabilised colloids</a:t>
            </a:r>
          </a:p>
        </p:txBody>
      </p:sp>
      <p:sp>
        <p:nvSpPr>
          <p:cNvPr id="40" name="Seta: Para a Direita 39">
            <a:extLst>
              <a:ext uri="{FF2B5EF4-FFF2-40B4-BE49-F238E27FC236}">
                <a16:creationId xmlns:a16="http://schemas.microsoft.com/office/drawing/2014/main" id="{60B87E7A-F7F2-44B5-8937-8517CE02BA83}"/>
              </a:ext>
            </a:extLst>
          </p:cNvPr>
          <p:cNvSpPr/>
          <p:nvPr/>
        </p:nvSpPr>
        <p:spPr>
          <a:xfrm>
            <a:off x="3479668" y="2692607"/>
            <a:ext cx="747252" cy="28377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mc:AlternateContent xmlns:mc="http://schemas.openxmlformats.org/markup-compatibility/2006">
        <mc:Choice xmlns:am3d="http://schemas.microsoft.com/office/drawing/2017/model3d" Requires="am3d">
          <p:graphicFrame>
            <p:nvGraphicFramePr>
              <p:cNvPr id="41" name="Modelo 3D 40">
                <a:extLst>
                  <a:ext uri="{FF2B5EF4-FFF2-40B4-BE49-F238E27FC236}">
                    <a16:creationId xmlns:a16="http://schemas.microsoft.com/office/drawing/2014/main" id="{C48009F1-8BA2-4566-A65D-8F165B65D34A}"/>
                  </a:ext>
                </a:extLst>
              </p:cNvPr>
              <p:cNvGraphicFramePr>
                <a:graphicFrameLocks noChangeAspect="1"/>
              </p:cNvGraphicFramePr>
              <p:nvPr/>
            </p:nvGraphicFramePr>
            <p:xfrm>
              <a:off x="4775494" y="2255820"/>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Modelo 3D 40">
                <a:extLst>
                  <a:ext uri="{FF2B5EF4-FFF2-40B4-BE49-F238E27FC236}">
                    <a16:creationId xmlns:a16="http://schemas.microsoft.com/office/drawing/2014/main" id="{C48009F1-8BA2-4566-A65D-8F165B65D34A}"/>
                  </a:ext>
                </a:extLst>
              </p:cNvPr>
              <p:cNvPicPr>
                <a:picLocks noGrp="1" noRot="1" noChangeAspect="1" noMove="1" noResize="1" noEditPoints="1" noAdjustHandles="1" noChangeArrowheads="1" noChangeShapeType="1" noCrop="1"/>
              </p:cNvPicPr>
              <p:nvPr/>
            </p:nvPicPr>
            <p:blipFill>
              <a:blip r:embed="rId15"/>
              <a:stretch>
                <a:fillRect/>
              </a:stretch>
            </p:blipFill>
            <p:spPr>
              <a:xfrm>
                <a:off x="4775494" y="2255820"/>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2" name="Modelo 3D 41">
                <a:extLst>
                  <a:ext uri="{FF2B5EF4-FFF2-40B4-BE49-F238E27FC236}">
                    <a16:creationId xmlns:a16="http://schemas.microsoft.com/office/drawing/2014/main" id="{DDB8DE18-9559-4660-B113-2ACEA79F189D}"/>
                  </a:ext>
                </a:extLst>
              </p:cNvPr>
              <p:cNvGraphicFramePr>
                <a:graphicFrameLocks noChangeAspect="1"/>
              </p:cNvGraphicFramePr>
              <p:nvPr/>
            </p:nvGraphicFramePr>
            <p:xfrm>
              <a:off x="4622659" y="2464415"/>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Modelo 3D 41">
                <a:extLst>
                  <a:ext uri="{FF2B5EF4-FFF2-40B4-BE49-F238E27FC236}">
                    <a16:creationId xmlns:a16="http://schemas.microsoft.com/office/drawing/2014/main" id="{DDB8DE18-9559-4660-B113-2ACEA79F189D}"/>
                  </a:ext>
                </a:extLst>
              </p:cNvPr>
              <p:cNvPicPr>
                <a:picLocks noGrp="1" noRot="1" noChangeAspect="1" noMove="1" noResize="1" noEditPoints="1" noAdjustHandles="1" noChangeArrowheads="1" noChangeShapeType="1" noCrop="1"/>
              </p:cNvPicPr>
              <p:nvPr/>
            </p:nvPicPr>
            <p:blipFill>
              <a:blip r:embed="rId15"/>
              <a:stretch>
                <a:fillRect/>
              </a:stretch>
            </p:blipFill>
            <p:spPr>
              <a:xfrm>
                <a:off x="4622659" y="2464415"/>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3" name="Modelo 3D 42">
                <a:extLst>
                  <a:ext uri="{FF2B5EF4-FFF2-40B4-BE49-F238E27FC236}">
                    <a16:creationId xmlns:a16="http://schemas.microsoft.com/office/drawing/2014/main" id="{76D530CA-28A5-4EC4-8267-75C8F783293B}"/>
                  </a:ext>
                </a:extLst>
              </p:cNvPr>
              <p:cNvGraphicFramePr>
                <a:graphicFrameLocks noChangeAspect="1"/>
              </p:cNvGraphicFramePr>
              <p:nvPr/>
            </p:nvGraphicFramePr>
            <p:xfrm>
              <a:off x="4466113" y="2737876"/>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Modelo 3D 42">
                <a:extLst>
                  <a:ext uri="{FF2B5EF4-FFF2-40B4-BE49-F238E27FC236}">
                    <a16:creationId xmlns:a16="http://schemas.microsoft.com/office/drawing/2014/main" id="{76D530CA-28A5-4EC4-8267-75C8F783293B}"/>
                  </a:ext>
                </a:extLst>
              </p:cNvPr>
              <p:cNvPicPr>
                <a:picLocks noGrp="1" noRot="1" noChangeAspect="1" noMove="1" noResize="1" noEditPoints="1" noAdjustHandles="1" noChangeArrowheads="1" noChangeShapeType="1" noCrop="1"/>
              </p:cNvPicPr>
              <p:nvPr/>
            </p:nvPicPr>
            <p:blipFill>
              <a:blip r:embed="rId15"/>
              <a:stretch>
                <a:fillRect/>
              </a:stretch>
            </p:blipFill>
            <p:spPr>
              <a:xfrm>
                <a:off x="4466113" y="2737876"/>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Modelo 3D 43">
                <a:extLst>
                  <a:ext uri="{FF2B5EF4-FFF2-40B4-BE49-F238E27FC236}">
                    <a16:creationId xmlns:a16="http://schemas.microsoft.com/office/drawing/2014/main" id="{B29FC70B-CFE0-4CE4-B6C9-0C32CA970D48}"/>
                  </a:ext>
                </a:extLst>
              </p:cNvPr>
              <p:cNvGraphicFramePr>
                <a:graphicFrameLocks noChangeAspect="1"/>
              </p:cNvGraphicFramePr>
              <p:nvPr/>
            </p:nvGraphicFramePr>
            <p:xfrm>
              <a:off x="4912832" y="2728282"/>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Modelo 3D 43">
                <a:extLst>
                  <a:ext uri="{FF2B5EF4-FFF2-40B4-BE49-F238E27FC236}">
                    <a16:creationId xmlns:a16="http://schemas.microsoft.com/office/drawing/2014/main" id="{B29FC70B-CFE0-4CE4-B6C9-0C32CA970D48}"/>
                  </a:ext>
                </a:extLst>
              </p:cNvPr>
              <p:cNvPicPr>
                <a:picLocks noGrp="1" noRot="1" noChangeAspect="1" noMove="1" noResize="1" noEditPoints="1" noAdjustHandles="1" noChangeArrowheads="1" noChangeShapeType="1" noCrop="1"/>
              </p:cNvPicPr>
              <p:nvPr/>
            </p:nvPicPr>
            <p:blipFill>
              <a:blip r:embed="rId15"/>
              <a:stretch>
                <a:fillRect/>
              </a:stretch>
            </p:blipFill>
            <p:spPr>
              <a:xfrm>
                <a:off x="4912832" y="2728282"/>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5" name="Modelo 3D 44">
                <a:extLst>
                  <a:ext uri="{FF2B5EF4-FFF2-40B4-BE49-F238E27FC236}">
                    <a16:creationId xmlns:a16="http://schemas.microsoft.com/office/drawing/2014/main" id="{55772471-C827-4706-A84C-5912988E7833}"/>
                  </a:ext>
                </a:extLst>
              </p:cNvPr>
              <p:cNvGraphicFramePr>
                <a:graphicFrameLocks noChangeAspect="1"/>
              </p:cNvGraphicFramePr>
              <p:nvPr/>
            </p:nvGraphicFramePr>
            <p:xfrm>
              <a:off x="5025916" y="3086239"/>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5" name="Modelo 3D 44">
                <a:extLst>
                  <a:ext uri="{FF2B5EF4-FFF2-40B4-BE49-F238E27FC236}">
                    <a16:creationId xmlns:a16="http://schemas.microsoft.com/office/drawing/2014/main" id="{55772471-C827-4706-A84C-5912988E7833}"/>
                  </a:ext>
                </a:extLst>
              </p:cNvPr>
              <p:cNvPicPr>
                <a:picLocks noGrp="1" noRot="1" noChangeAspect="1" noMove="1" noResize="1" noEditPoints="1" noAdjustHandles="1" noChangeArrowheads="1" noChangeShapeType="1" noCrop="1"/>
              </p:cNvPicPr>
              <p:nvPr/>
            </p:nvPicPr>
            <p:blipFill>
              <a:blip r:embed="rId15"/>
              <a:stretch>
                <a:fillRect/>
              </a:stretch>
            </p:blipFill>
            <p:spPr>
              <a:xfrm>
                <a:off x="5025916" y="3086239"/>
                <a:ext cx="305671" cy="2837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6" name="Modelo 3D 45">
                <a:extLst>
                  <a:ext uri="{FF2B5EF4-FFF2-40B4-BE49-F238E27FC236}">
                    <a16:creationId xmlns:a16="http://schemas.microsoft.com/office/drawing/2014/main" id="{7A8E27BD-1909-45BD-9290-473ADC366CB9}"/>
                  </a:ext>
                </a:extLst>
              </p:cNvPr>
              <p:cNvGraphicFramePr>
                <a:graphicFrameLocks noChangeAspect="1"/>
              </p:cNvGraphicFramePr>
              <p:nvPr/>
            </p:nvGraphicFramePr>
            <p:xfrm>
              <a:off x="4696100" y="2944353"/>
              <a:ext cx="305671" cy="283772"/>
            </p:xfrm>
            <a:graphic>
              <a:graphicData uri="http://schemas.microsoft.com/office/drawing/2017/model3d">
                <am3d:model3d r:embed="rId14">
                  <am3d:spPr>
                    <a:xfrm>
                      <a:off x="0" y="0"/>
                      <a:ext cx="305671" cy="283772"/>
                    </a:xfrm>
                    <a:prstGeom prst="rect">
                      <a:avLst/>
                    </a:prstGeom>
                  </am3d:spPr>
                  <am3d:camera>
                    <am3d:pos x="0" y="0" z="77419675"/>
                    <am3d:up dx="0" dy="36000000" dz="0"/>
                    <am3d:lookAt x="0" y="0" z="0"/>
                    <am3d:perspective fov="2700000"/>
                  </am3d:camera>
                  <am3d:trans>
                    <am3d:meterPerModelUnit n="25600390" d="1000000"/>
                    <am3d:preTrans dx="-152011625" dy="-76501476" dz="-184335428"/>
                    <am3d:scale>
                      <am3d:sx n="1000000" d="1000000"/>
                      <am3d:sy n="1000000" d="1000000"/>
                      <am3d:sz n="1000000" d="1000000"/>
                    </am3d:scale>
                    <am3d:rot/>
                    <am3d:postTrans dx="0" dy="0" dz="0"/>
                  </am3d:trans>
                  <am3d:raster rName="Office3DRenderer" rVer="16.0.8326">
                    <am3d:blip r:embed="rId15"/>
                  </am3d:raster>
                  <am3d:objViewport viewportSz="5191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6" name="Modelo 3D 45">
                <a:extLst>
                  <a:ext uri="{FF2B5EF4-FFF2-40B4-BE49-F238E27FC236}">
                    <a16:creationId xmlns:a16="http://schemas.microsoft.com/office/drawing/2014/main" id="{7A8E27BD-1909-45BD-9290-473ADC366CB9}"/>
                  </a:ext>
                </a:extLst>
              </p:cNvPr>
              <p:cNvPicPr>
                <a:picLocks noGrp="1" noRot="1" noChangeAspect="1" noMove="1" noResize="1" noEditPoints="1" noAdjustHandles="1" noChangeArrowheads="1" noChangeShapeType="1" noCrop="1"/>
              </p:cNvPicPr>
              <p:nvPr/>
            </p:nvPicPr>
            <p:blipFill>
              <a:blip r:embed="rId15"/>
              <a:stretch>
                <a:fillRect/>
              </a:stretch>
            </p:blipFill>
            <p:spPr>
              <a:xfrm>
                <a:off x="4696100" y="2944353"/>
                <a:ext cx="305671" cy="283772"/>
              </a:xfrm>
              <a:prstGeom prst="rect">
                <a:avLst/>
              </a:prstGeom>
            </p:spPr>
          </p:pic>
        </mc:Fallback>
      </mc:AlternateContent>
      <p:sp>
        <p:nvSpPr>
          <p:cNvPr id="47" name="Estrela: 4 Pontos 46">
            <a:extLst>
              <a:ext uri="{FF2B5EF4-FFF2-40B4-BE49-F238E27FC236}">
                <a16:creationId xmlns:a16="http://schemas.microsoft.com/office/drawing/2014/main" id="{9F6EFE1C-3A91-4607-8DBB-22D31719EBA4}"/>
              </a:ext>
            </a:extLst>
          </p:cNvPr>
          <p:cNvSpPr/>
          <p:nvPr/>
        </p:nvSpPr>
        <p:spPr>
          <a:xfrm>
            <a:off x="4747489" y="2706330"/>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48" name="Estrela: 4 Pontos 47">
            <a:extLst>
              <a:ext uri="{FF2B5EF4-FFF2-40B4-BE49-F238E27FC236}">
                <a16:creationId xmlns:a16="http://schemas.microsoft.com/office/drawing/2014/main" id="{8C324EE3-03E9-44F0-BCA4-503DFD678AD5}"/>
              </a:ext>
            </a:extLst>
          </p:cNvPr>
          <p:cNvSpPr/>
          <p:nvPr/>
        </p:nvSpPr>
        <p:spPr>
          <a:xfrm>
            <a:off x="5001771" y="2960876"/>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49" name="Estrela: 4 Pontos 48">
            <a:extLst>
              <a:ext uri="{FF2B5EF4-FFF2-40B4-BE49-F238E27FC236}">
                <a16:creationId xmlns:a16="http://schemas.microsoft.com/office/drawing/2014/main" id="{EDD50D09-3064-4E03-98EA-DB40EEEBA848}"/>
              </a:ext>
            </a:extLst>
          </p:cNvPr>
          <p:cNvSpPr/>
          <p:nvPr/>
        </p:nvSpPr>
        <p:spPr>
          <a:xfrm>
            <a:off x="4924470" y="2480050"/>
            <a:ext cx="176981" cy="206477"/>
          </a:xfrm>
          <a:prstGeom prst="star4">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50" name="CaixaDeTexto 49">
            <a:extLst>
              <a:ext uri="{FF2B5EF4-FFF2-40B4-BE49-F238E27FC236}">
                <a16:creationId xmlns:a16="http://schemas.microsoft.com/office/drawing/2014/main" id="{14C468B9-1CD2-4E2B-BC5C-BB3B44B4A326}"/>
              </a:ext>
            </a:extLst>
          </p:cNvPr>
          <p:cNvSpPr txBox="1"/>
          <p:nvPr/>
        </p:nvSpPr>
        <p:spPr>
          <a:xfrm>
            <a:off x="4274437" y="4001180"/>
            <a:ext cx="1613455" cy="307777"/>
          </a:xfrm>
          <a:prstGeom prst="rect">
            <a:avLst/>
          </a:prstGeom>
          <a:noFill/>
        </p:spPr>
        <p:txBody>
          <a:bodyPr wrap="none" rtlCol="0">
            <a:spAutoFit/>
          </a:bodyPr>
          <a:lstStyle/>
          <a:p>
            <a:r>
              <a:rPr lang="en-US" sz="1400" dirty="0"/>
              <a:t>Aggregated colloids</a:t>
            </a:r>
          </a:p>
        </p:txBody>
      </p:sp>
      <p:sp>
        <p:nvSpPr>
          <p:cNvPr id="51" name="Marcador de Posição do Número do Diapositivo 3">
            <a:extLst>
              <a:ext uri="{FF2B5EF4-FFF2-40B4-BE49-F238E27FC236}">
                <a16:creationId xmlns:a16="http://schemas.microsoft.com/office/drawing/2014/main" id="{581ECD75-E094-4026-AFB5-98A35766C915}"/>
              </a:ext>
            </a:extLst>
          </p:cNvPr>
          <p:cNvSpPr>
            <a:spLocks noGrp="1"/>
          </p:cNvSpPr>
          <p:nvPr>
            <p:ph type="sldNum" sz="quarter" idx="12"/>
          </p:nvPr>
        </p:nvSpPr>
        <p:spPr>
          <a:xfrm>
            <a:off x="9330267" y="6323600"/>
            <a:ext cx="2743200" cy="365125"/>
          </a:xfrm>
        </p:spPr>
        <p:txBody>
          <a:bodyPr/>
          <a:lstStyle/>
          <a:p>
            <a:fld id="{7F922A4A-2622-4BB8-AAFB-E31D7D7122D7}" type="slidenum">
              <a:rPr lang="pt-PT" smtClean="0"/>
              <a:t>4</a:t>
            </a:fld>
            <a:endParaRPr lang="pt-PT" dirty="0"/>
          </a:p>
        </p:txBody>
      </p:sp>
    </p:spTree>
    <p:extLst>
      <p:ext uri="{BB962C8B-B14F-4D97-AF65-F5344CB8AC3E}">
        <p14:creationId xmlns:p14="http://schemas.microsoft.com/office/powerpoint/2010/main" val="2933241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AA8022A-3026-4116-9591-23618156FA6A}"/>
              </a:ext>
            </a:extLst>
          </p:cNvPr>
          <p:cNvGraphicFramePr/>
          <p:nvPr/>
        </p:nvGraphicFramePr>
        <p:xfrm>
          <a:off x="0" y="0"/>
          <a:ext cx="12192000" cy="589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m 2">
            <a:extLst>
              <a:ext uri="{FF2B5EF4-FFF2-40B4-BE49-F238E27FC236}">
                <a16:creationId xmlns:a16="http://schemas.microsoft.com/office/drawing/2014/main" id="{DD9E85ED-FEE0-4D93-88F6-99485FC391D3}"/>
              </a:ext>
            </a:extLst>
          </p:cNvPr>
          <p:cNvPicPr>
            <a:picLocks noChangeAspect="1"/>
          </p:cNvPicPr>
          <p:nvPr/>
        </p:nvPicPr>
        <p:blipFill>
          <a:blip r:embed="rId7"/>
          <a:stretch>
            <a:fillRect/>
          </a:stretch>
        </p:blipFill>
        <p:spPr>
          <a:xfrm>
            <a:off x="0" y="691104"/>
            <a:ext cx="1660423" cy="1660423"/>
          </a:xfrm>
          <a:prstGeom prst="rect">
            <a:avLst/>
          </a:prstGeom>
        </p:spPr>
      </p:pic>
      <p:sp>
        <p:nvSpPr>
          <p:cNvPr id="9" name="Retângulo 8">
            <a:extLst>
              <a:ext uri="{FF2B5EF4-FFF2-40B4-BE49-F238E27FC236}">
                <a16:creationId xmlns:a16="http://schemas.microsoft.com/office/drawing/2014/main" id="{F7CE2042-E78F-4000-8197-5F1C4ECE6B94}"/>
              </a:ext>
            </a:extLst>
          </p:cNvPr>
          <p:cNvSpPr/>
          <p:nvPr/>
        </p:nvSpPr>
        <p:spPr>
          <a:xfrm>
            <a:off x="5381285" y="6241040"/>
            <a:ext cx="2055947" cy="338554"/>
          </a:xfrm>
          <a:prstGeom prst="rect">
            <a:avLst/>
          </a:prstGeom>
        </p:spPr>
        <p:txBody>
          <a:bodyPr wrap="none">
            <a:spAutoFit/>
          </a:bodyPr>
          <a:lstStyle/>
          <a:p>
            <a:r>
              <a:rPr lang="pt-PT" sz="1600" i="1" dirty="0" err="1"/>
              <a:t>Vitis</a:t>
            </a:r>
            <a:r>
              <a:rPr lang="pt-PT" sz="1600" i="1" dirty="0"/>
              <a:t> vinífera L. </a:t>
            </a:r>
            <a:r>
              <a:rPr lang="pt-PT" sz="1600" dirty="0"/>
              <a:t>(</a:t>
            </a:r>
            <a:r>
              <a:rPr lang="pt-PT" sz="1600" dirty="0" err="1"/>
              <a:t>rachis</a:t>
            </a:r>
            <a:r>
              <a:rPr lang="pt-PT" sz="1600" dirty="0"/>
              <a:t>)</a:t>
            </a:r>
          </a:p>
        </p:txBody>
      </p:sp>
      <p:pic>
        <p:nvPicPr>
          <p:cNvPr id="10" name="Imagem 9">
            <a:extLst>
              <a:ext uri="{FF2B5EF4-FFF2-40B4-BE49-F238E27FC236}">
                <a16:creationId xmlns:a16="http://schemas.microsoft.com/office/drawing/2014/main" id="{93EDEF1C-1033-491A-9C0F-11D2533E1942}"/>
              </a:ext>
            </a:extLst>
          </p:cNvPr>
          <p:cNvPicPr>
            <a:picLocks noChangeAspect="1"/>
          </p:cNvPicPr>
          <p:nvPr/>
        </p:nvPicPr>
        <p:blipFill rotWithShape="1">
          <a:blip r:embed="rId8"/>
          <a:srcRect l="34758" t="15341" r="17177" b="21453"/>
          <a:stretch/>
        </p:blipFill>
        <p:spPr>
          <a:xfrm>
            <a:off x="8052616" y="1594528"/>
            <a:ext cx="3401962" cy="2516469"/>
          </a:xfrm>
          <a:prstGeom prst="rect">
            <a:avLst/>
          </a:prstGeom>
        </p:spPr>
      </p:pic>
      <p:sp>
        <p:nvSpPr>
          <p:cNvPr id="11" name="CaixaDeTexto 10">
            <a:extLst>
              <a:ext uri="{FF2B5EF4-FFF2-40B4-BE49-F238E27FC236}">
                <a16:creationId xmlns:a16="http://schemas.microsoft.com/office/drawing/2014/main" id="{F38E23E8-5FF9-4E49-B050-D0A14C9B82E9}"/>
              </a:ext>
            </a:extLst>
          </p:cNvPr>
          <p:cNvSpPr txBox="1"/>
          <p:nvPr/>
        </p:nvSpPr>
        <p:spPr>
          <a:xfrm>
            <a:off x="2168952" y="1042681"/>
            <a:ext cx="4960909" cy="646331"/>
          </a:xfrm>
          <a:prstGeom prst="rect">
            <a:avLst/>
          </a:prstGeom>
          <a:noFill/>
        </p:spPr>
        <p:txBody>
          <a:bodyPr wrap="square" rtlCol="0">
            <a:spAutoFit/>
          </a:bodyPr>
          <a:lstStyle/>
          <a:p>
            <a:pPr algn="ctr"/>
            <a:r>
              <a:rPr lang="en-US"/>
              <a:t>Plant species colected during this work, for the development of </a:t>
            </a:r>
            <a:r>
              <a:rPr lang="en-US" b="1"/>
              <a:t>Na-Cl plant extracts</a:t>
            </a:r>
          </a:p>
        </p:txBody>
      </p:sp>
      <p:sp>
        <p:nvSpPr>
          <p:cNvPr id="12" name="CaixaDeTexto 11">
            <a:extLst>
              <a:ext uri="{FF2B5EF4-FFF2-40B4-BE49-F238E27FC236}">
                <a16:creationId xmlns:a16="http://schemas.microsoft.com/office/drawing/2014/main" id="{5AF2E3DE-8241-4468-92EC-D3A1F7647EF4}"/>
              </a:ext>
            </a:extLst>
          </p:cNvPr>
          <p:cNvSpPr txBox="1"/>
          <p:nvPr/>
        </p:nvSpPr>
        <p:spPr>
          <a:xfrm>
            <a:off x="7383571" y="1151984"/>
            <a:ext cx="4512389" cy="369332"/>
          </a:xfrm>
          <a:prstGeom prst="rect">
            <a:avLst/>
          </a:prstGeom>
          <a:noFill/>
        </p:spPr>
        <p:txBody>
          <a:bodyPr wrap="none" rtlCol="0">
            <a:spAutoFit/>
          </a:bodyPr>
          <a:lstStyle/>
          <a:p>
            <a:r>
              <a:rPr lang="pt-PT" dirty="0"/>
              <a:t>Works </a:t>
            </a:r>
            <a:r>
              <a:rPr lang="pt-PT" dirty="0" err="1"/>
              <a:t>performed</a:t>
            </a:r>
            <a:r>
              <a:rPr lang="pt-PT" dirty="0"/>
              <a:t> </a:t>
            </a:r>
            <a:r>
              <a:rPr lang="pt-PT" dirty="0" err="1"/>
              <a:t>with</a:t>
            </a:r>
            <a:r>
              <a:rPr lang="pt-PT" dirty="0"/>
              <a:t> </a:t>
            </a:r>
            <a:r>
              <a:rPr lang="pt-PT" dirty="0" err="1"/>
              <a:t>plant</a:t>
            </a:r>
            <a:r>
              <a:rPr lang="pt-PT" dirty="0"/>
              <a:t> </a:t>
            </a:r>
            <a:r>
              <a:rPr lang="pt-PT" dirty="0" err="1"/>
              <a:t>based</a:t>
            </a:r>
            <a:r>
              <a:rPr lang="pt-PT" dirty="0"/>
              <a:t> </a:t>
            </a:r>
            <a:r>
              <a:rPr lang="pt-PT" dirty="0" err="1"/>
              <a:t>coagulants</a:t>
            </a:r>
            <a:endParaRPr lang="pt-PT" dirty="0"/>
          </a:p>
        </p:txBody>
      </p:sp>
      <p:pic>
        <p:nvPicPr>
          <p:cNvPr id="13" name="Imagem 12">
            <a:extLst>
              <a:ext uri="{FF2B5EF4-FFF2-40B4-BE49-F238E27FC236}">
                <a16:creationId xmlns:a16="http://schemas.microsoft.com/office/drawing/2014/main" id="{DC6CCD4B-0271-4D19-9D19-FB81ADC7DC22}"/>
              </a:ext>
            </a:extLst>
          </p:cNvPr>
          <p:cNvPicPr>
            <a:picLocks noChangeAspect="1"/>
          </p:cNvPicPr>
          <p:nvPr/>
        </p:nvPicPr>
        <p:blipFill rotWithShape="1">
          <a:blip r:embed="rId9"/>
          <a:srcRect l="35081" t="13907" r="17661" b="19283"/>
          <a:stretch/>
        </p:blipFill>
        <p:spPr>
          <a:xfrm>
            <a:off x="8115763" y="4110997"/>
            <a:ext cx="3266907" cy="2597916"/>
          </a:xfrm>
          <a:prstGeom prst="rect">
            <a:avLst/>
          </a:prstGeom>
        </p:spPr>
      </p:pic>
      <p:pic>
        <p:nvPicPr>
          <p:cNvPr id="18" name="Imagem 17">
            <a:extLst>
              <a:ext uri="{FF2B5EF4-FFF2-40B4-BE49-F238E27FC236}">
                <a16:creationId xmlns:a16="http://schemas.microsoft.com/office/drawing/2014/main" id="{88B79916-EB53-4A09-B0AD-6475B79AF969}"/>
              </a:ext>
            </a:extLst>
          </p:cNvPr>
          <p:cNvPicPr>
            <a:picLocks noChangeAspect="1"/>
          </p:cNvPicPr>
          <p:nvPr/>
        </p:nvPicPr>
        <p:blipFill rotWithShape="1">
          <a:blip r:embed="rId10"/>
          <a:srcRect b="10824"/>
          <a:stretch/>
        </p:blipFill>
        <p:spPr>
          <a:xfrm>
            <a:off x="5084466" y="4350195"/>
            <a:ext cx="2609815" cy="1711475"/>
          </a:xfrm>
          <a:prstGeom prst="rect">
            <a:avLst/>
          </a:prstGeom>
        </p:spPr>
      </p:pic>
      <p:sp>
        <p:nvSpPr>
          <p:cNvPr id="19" name="Marcador de Posição do Número do Diapositivo 3">
            <a:extLst>
              <a:ext uri="{FF2B5EF4-FFF2-40B4-BE49-F238E27FC236}">
                <a16:creationId xmlns:a16="http://schemas.microsoft.com/office/drawing/2014/main" id="{2C990D83-5C91-4BCA-94AF-62616FAADED5}"/>
              </a:ext>
            </a:extLst>
          </p:cNvPr>
          <p:cNvSpPr>
            <a:spLocks noGrp="1"/>
          </p:cNvSpPr>
          <p:nvPr>
            <p:ph type="sldNum" sz="quarter" idx="12"/>
          </p:nvPr>
        </p:nvSpPr>
        <p:spPr>
          <a:xfrm>
            <a:off x="9330267" y="6323600"/>
            <a:ext cx="2743200" cy="365125"/>
          </a:xfrm>
        </p:spPr>
        <p:txBody>
          <a:bodyPr/>
          <a:lstStyle/>
          <a:p>
            <a:fld id="{7F922A4A-2622-4BB8-AAFB-E31D7D7122D7}" type="slidenum">
              <a:rPr lang="pt-PT" smtClean="0"/>
              <a:t>5</a:t>
            </a:fld>
            <a:endParaRPr lang="pt-PT" dirty="0"/>
          </a:p>
        </p:txBody>
      </p:sp>
      <p:pic>
        <p:nvPicPr>
          <p:cNvPr id="4" name="Imagem 3">
            <a:extLst>
              <a:ext uri="{FF2B5EF4-FFF2-40B4-BE49-F238E27FC236}">
                <a16:creationId xmlns:a16="http://schemas.microsoft.com/office/drawing/2014/main" id="{CAEF8402-D229-4A0E-8094-7195F375BC7C}"/>
              </a:ext>
            </a:extLst>
          </p:cNvPr>
          <p:cNvPicPr>
            <a:picLocks noChangeAspect="1"/>
          </p:cNvPicPr>
          <p:nvPr/>
        </p:nvPicPr>
        <p:blipFill>
          <a:blip r:embed="rId11"/>
          <a:stretch>
            <a:fillRect/>
          </a:stretch>
        </p:blipFill>
        <p:spPr>
          <a:xfrm>
            <a:off x="28757" y="2686256"/>
            <a:ext cx="1889758" cy="2519677"/>
          </a:xfrm>
          <a:prstGeom prst="rect">
            <a:avLst/>
          </a:prstGeom>
        </p:spPr>
      </p:pic>
      <p:sp>
        <p:nvSpPr>
          <p:cNvPr id="20" name="Retângulo 19">
            <a:extLst>
              <a:ext uri="{FF2B5EF4-FFF2-40B4-BE49-F238E27FC236}">
                <a16:creationId xmlns:a16="http://schemas.microsoft.com/office/drawing/2014/main" id="{372AD7BD-EFE9-4EC6-AEDF-9FEBD6394A00}"/>
              </a:ext>
            </a:extLst>
          </p:cNvPr>
          <p:cNvSpPr/>
          <p:nvPr/>
        </p:nvSpPr>
        <p:spPr>
          <a:xfrm>
            <a:off x="34807" y="5269268"/>
            <a:ext cx="1940659" cy="584775"/>
          </a:xfrm>
          <a:prstGeom prst="rect">
            <a:avLst/>
          </a:prstGeom>
        </p:spPr>
        <p:txBody>
          <a:bodyPr wrap="none">
            <a:spAutoFit/>
          </a:bodyPr>
          <a:lstStyle/>
          <a:p>
            <a:r>
              <a:rPr lang="pt-PT" sz="1600" i="1" dirty="0" err="1"/>
              <a:t>Acacia</a:t>
            </a:r>
            <a:r>
              <a:rPr lang="pt-PT" sz="1600" i="1" dirty="0"/>
              <a:t> </a:t>
            </a:r>
            <a:r>
              <a:rPr lang="pt-PT" sz="1600" i="1" dirty="0" err="1"/>
              <a:t>dealbata</a:t>
            </a:r>
            <a:r>
              <a:rPr lang="pt-PT" sz="1600" i="1" dirty="0"/>
              <a:t> Link </a:t>
            </a:r>
          </a:p>
          <a:p>
            <a:r>
              <a:rPr lang="pt-PT" sz="1600" dirty="0"/>
              <a:t>(</a:t>
            </a:r>
            <a:r>
              <a:rPr lang="pt-PT" sz="1600" dirty="0" err="1"/>
              <a:t>pollen</a:t>
            </a:r>
            <a:r>
              <a:rPr lang="pt-PT" sz="1600" dirty="0"/>
              <a:t>)</a:t>
            </a:r>
          </a:p>
        </p:txBody>
      </p:sp>
      <p:pic>
        <p:nvPicPr>
          <p:cNvPr id="5" name="Imagem 4">
            <a:extLst>
              <a:ext uri="{FF2B5EF4-FFF2-40B4-BE49-F238E27FC236}">
                <a16:creationId xmlns:a16="http://schemas.microsoft.com/office/drawing/2014/main" id="{0C4BEE26-7252-440B-83B5-F7DA749D203A}"/>
              </a:ext>
            </a:extLst>
          </p:cNvPr>
          <p:cNvPicPr>
            <a:picLocks noChangeAspect="1"/>
          </p:cNvPicPr>
          <p:nvPr/>
        </p:nvPicPr>
        <p:blipFill>
          <a:blip r:embed="rId12"/>
          <a:stretch>
            <a:fillRect/>
          </a:stretch>
        </p:blipFill>
        <p:spPr>
          <a:xfrm>
            <a:off x="2032428" y="2190542"/>
            <a:ext cx="2398896" cy="1470044"/>
          </a:xfrm>
          <a:prstGeom prst="rect">
            <a:avLst/>
          </a:prstGeom>
        </p:spPr>
      </p:pic>
      <p:sp>
        <p:nvSpPr>
          <p:cNvPr id="21" name="Retângulo 20">
            <a:extLst>
              <a:ext uri="{FF2B5EF4-FFF2-40B4-BE49-F238E27FC236}">
                <a16:creationId xmlns:a16="http://schemas.microsoft.com/office/drawing/2014/main" id="{10BF2223-A534-4619-9E8B-F71D8C34F1D3}"/>
              </a:ext>
            </a:extLst>
          </p:cNvPr>
          <p:cNvSpPr/>
          <p:nvPr/>
        </p:nvSpPr>
        <p:spPr>
          <a:xfrm>
            <a:off x="2044311" y="3660586"/>
            <a:ext cx="2000869" cy="584775"/>
          </a:xfrm>
          <a:prstGeom prst="rect">
            <a:avLst/>
          </a:prstGeom>
        </p:spPr>
        <p:txBody>
          <a:bodyPr wrap="none">
            <a:spAutoFit/>
          </a:bodyPr>
          <a:lstStyle/>
          <a:p>
            <a:r>
              <a:rPr lang="pt-PT" sz="1600" i="1" dirty="0" err="1"/>
              <a:t>Chelidonium</a:t>
            </a:r>
            <a:r>
              <a:rPr lang="pt-PT" sz="1600" i="1" dirty="0"/>
              <a:t> majus L. </a:t>
            </a:r>
          </a:p>
          <a:p>
            <a:r>
              <a:rPr lang="pt-PT" sz="1600" dirty="0"/>
              <a:t>(</a:t>
            </a:r>
            <a:r>
              <a:rPr lang="pt-PT" sz="1600" dirty="0" err="1"/>
              <a:t>seeds</a:t>
            </a:r>
            <a:r>
              <a:rPr lang="pt-PT" sz="1600" dirty="0"/>
              <a:t>)</a:t>
            </a:r>
          </a:p>
        </p:txBody>
      </p:sp>
      <p:pic>
        <p:nvPicPr>
          <p:cNvPr id="8" name="Imagem 7">
            <a:extLst>
              <a:ext uri="{FF2B5EF4-FFF2-40B4-BE49-F238E27FC236}">
                <a16:creationId xmlns:a16="http://schemas.microsoft.com/office/drawing/2014/main" id="{BBAE3323-EB7D-457C-945D-DB7F48E13B2C}"/>
              </a:ext>
            </a:extLst>
          </p:cNvPr>
          <p:cNvPicPr>
            <a:picLocks noChangeAspect="1"/>
          </p:cNvPicPr>
          <p:nvPr/>
        </p:nvPicPr>
        <p:blipFill>
          <a:blip r:embed="rId13"/>
          <a:stretch>
            <a:fillRect/>
          </a:stretch>
        </p:blipFill>
        <p:spPr>
          <a:xfrm>
            <a:off x="2001709" y="4350822"/>
            <a:ext cx="2429615" cy="1619743"/>
          </a:xfrm>
          <a:prstGeom prst="rect">
            <a:avLst/>
          </a:prstGeom>
        </p:spPr>
      </p:pic>
      <p:sp>
        <p:nvSpPr>
          <p:cNvPr id="22" name="Retângulo 21">
            <a:extLst>
              <a:ext uri="{FF2B5EF4-FFF2-40B4-BE49-F238E27FC236}">
                <a16:creationId xmlns:a16="http://schemas.microsoft.com/office/drawing/2014/main" id="{719644BD-BAAE-4B88-B02E-825C6F0C9236}"/>
              </a:ext>
            </a:extLst>
          </p:cNvPr>
          <p:cNvSpPr/>
          <p:nvPr/>
        </p:nvSpPr>
        <p:spPr>
          <a:xfrm>
            <a:off x="1952738" y="6061670"/>
            <a:ext cx="2478586" cy="338554"/>
          </a:xfrm>
          <a:prstGeom prst="rect">
            <a:avLst/>
          </a:prstGeom>
        </p:spPr>
        <p:txBody>
          <a:bodyPr wrap="square">
            <a:spAutoFit/>
          </a:bodyPr>
          <a:lstStyle/>
          <a:p>
            <a:r>
              <a:rPr lang="pt-PT" sz="1600" i="1" dirty="0" err="1"/>
              <a:t>Daucus</a:t>
            </a:r>
            <a:r>
              <a:rPr lang="pt-PT" sz="1600" i="1" dirty="0"/>
              <a:t> carota L. </a:t>
            </a:r>
            <a:r>
              <a:rPr lang="pt-PT" sz="1600" dirty="0"/>
              <a:t>(</a:t>
            </a:r>
            <a:r>
              <a:rPr lang="pt-PT" sz="1600" dirty="0" err="1"/>
              <a:t>seeds</a:t>
            </a:r>
            <a:r>
              <a:rPr lang="pt-PT" sz="1600" dirty="0"/>
              <a:t>)</a:t>
            </a:r>
          </a:p>
        </p:txBody>
      </p:sp>
      <p:pic>
        <p:nvPicPr>
          <p:cNvPr id="15" name="Imagem 14">
            <a:extLst>
              <a:ext uri="{FF2B5EF4-FFF2-40B4-BE49-F238E27FC236}">
                <a16:creationId xmlns:a16="http://schemas.microsoft.com/office/drawing/2014/main" id="{2C6418A0-22C9-41C4-82A2-5EC51CD8CBF3}"/>
              </a:ext>
            </a:extLst>
          </p:cNvPr>
          <p:cNvPicPr>
            <a:picLocks noChangeAspect="1"/>
          </p:cNvPicPr>
          <p:nvPr/>
        </p:nvPicPr>
        <p:blipFill>
          <a:blip r:embed="rId14"/>
          <a:stretch>
            <a:fillRect/>
          </a:stretch>
        </p:blipFill>
        <p:spPr>
          <a:xfrm>
            <a:off x="5066611" y="2003145"/>
            <a:ext cx="2248754" cy="1619103"/>
          </a:xfrm>
          <a:prstGeom prst="rect">
            <a:avLst/>
          </a:prstGeom>
        </p:spPr>
      </p:pic>
      <p:sp>
        <p:nvSpPr>
          <p:cNvPr id="23" name="Retângulo 22">
            <a:extLst>
              <a:ext uri="{FF2B5EF4-FFF2-40B4-BE49-F238E27FC236}">
                <a16:creationId xmlns:a16="http://schemas.microsoft.com/office/drawing/2014/main" id="{10A24678-A4A5-4CBB-80A3-2D1AEBBB457B}"/>
              </a:ext>
            </a:extLst>
          </p:cNvPr>
          <p:cNvSpPr/>
          <p:nvPr/>
        </p:nvSpPr>
        <p:spPr>
          <a:xfrm>
            <a:off x="5066611" y="3632341"/>
            <a:ext cx="2478586" cy="584775"/>
          </a:xfrm>
          <a:prstGeom prst="rect">
            <a:avLst/>
          </a:prstGeom>
        </p:spPr>
        <p:txBody>
          <a:bodyPr wrap="square">
            <a:spAutoFit/>
          </a:bodyPr>
          <a:lstStyle/>
          <a:p>
            <a:r>
              <a:rPr lang="pt-PT" sz="1600" i="1" dirty="0" err="1"/>
              <a:t>Tanacetum</a:t>
            </a:r>
            <a:r>
              <a:rPr lang="pt-PT" sz="1600" i="1" dirty="0"/>
              <a:t> </a:t>
            </a:r>
            <a:r>
              <a:rPr lang="pt-PT" sz="1600" i="1" dirty="0" err="1"/>
              <a:t>vulgare</a:t>
            </a:r>
            <a:r>
              <a:rPr lang="pt-PT" sz="1600" i="1" dirty="0"/>
              <a:t> L. </a:t>
            </a:r>
            <a:r>
              <a:rPr lang="pt-PT" sz="1600" dirty="0"/>
              <a:t>(</a:t>
            </a:r>
            <a:r>
              <a:rPr lang="pt-PT" sz="1600" dirty="0" err="1"/>
              <a:t>seeds</a:t>
            </a:r>
            <a:r>
              <a:rPr lang="pt-PT" sz="1600" dirty="0"/>
              <a:t>)</a:t>
            </a:r>
          </a:p>
        </p:txBody>
      </p:sp>
    </p:spTree>
    <p:extLst>
      <p:ext uri="{BB962C8B-B14F-4D97-AF65-F5344CB8AC3E}">
        <p14:creationId xmlns:p14="http://schemas.microsoft.com/office/powerpoint/2010/main" val="367119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0F2038F3-B830-4781-975B-1E5E0FDFED48}"/>
              </a:ext>
            </a:extLst>
          </p:cNvPr>
          <p:cNvGraphicFramePr/>
          <p:nvPr/>
        </p:nvGraphicFramePr>
        <p:xfrm>
          <a:off x="0" y="0"/>
          <a:ext cx="12192000" cy="589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m 3">
            <a:extLst>
              <a:ext uri="{FF2B5EF4-FFF2-40B4-BE49-F238E27FC236}">
                <a16:creationId xmlns:a16="http://schemas.microsoft.com/office/drawing/2014/main" id="{E645F24C-A106-4195-A447-98BEC797C109}"/>
              </a:ext>
            </a:extLst>
          </p:cNvPr>
          <p:cNvPicPr>
            <a:picLocks noChangeAspect="1"/>
          </p:cNvPicPr>
          <p:nvPr/>
        </p:nvPicPr>
        <p:blipFill rotWithShape="1">
          <a:blip r:embed="rId7"/>
          <a:srcRect l="27197" t="18608" r="25248" b="29231"/>
          <a:stretch/>
        </p:blipFill>
        <p:spPr>
          <a:xfrm>
            <a:off x="0" y="1135464"/>
            <a:ext cx="3808325" cy="2349677"/>
          </a:xfrm>
          <a:prstGeom prst="rect">
            <a:avLst/>
          </a:prstGeom>
        </p:spPr>
      </p:pic>
      <p:sp>
        <p:nvSpPr>
          <p:cNvPr id="5" name="CaixaDeTexto 4">
            <a:extLst>
              <a:ext uri="{FF2B5EF4-FFF2-40B4-BE49-F238E27FC236}">
                <a16:creationId xmlns:a16="http://schemas.microsoft.com/office/drawing/2014/main" id="{7E16CBB5-BC2C-4EFD-A0AD-14ACD9AA51D3}"/>
              </a:ext>
            </a:extLst>
          </p:cNvPr>
          <p:cNvSpPr txBox="1"/>
          <p:nvPr/>
        </p:nvSpPr>
        <p:spPr>
          <a:xfrm>
            <a:off x="33497" y="678033"/>
            <a:ext cx="7878247" cy="461665"/>
          </a:xfrm>
          <a:prstGeom prst="rect">
            <a:avLst/>
          </a:prstGeom>
          <a:noFill/>
        </p:spPr>
        <p:txBody>
          <a:bodyPr wrap="none" rtlCol="0">
            <a:spAutoFit/>
          </a:bodyPr>
          <a:lstStyle/>
          <a:p>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Example</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of</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NaCl</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plant</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extract</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used</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in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wastewater</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treatment</a:t>
            </a:r>
            <a:endPar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9" name="Imagem 8">
            <a:extLst>
              <a:ext uri="{FF2B5EF4-FFF2-40B4-BE49-F238E27FC236}">
                <a16:creationId xmlns:a16="http://schemas.microsoft.com/office/drawing/2014/main" id="{49289CE9-BB48-4751-BE9E-71D93295E48F}"/>
              </a:ext>
            </a:extLst>
          </p:cNvPr>
          <p:cNvPicPr>
            <a:picLocks noChangeAspect="1"/>
          </p:cNvPicPr>
          <p:nvPr/>
        </p:nvPicPr>
        <p:blipFill rotWithShape="1">
          <a:blip r:embed="rId8"/>
          <a:srcRect l="26703" t="41144" r="48736" b="25714"/>
          <a:stretch/>
        </p:blipFill>
        <p:spPr>
          <a:xfrm>
            <a:off x="6873074" y="1593141"/>
            <a:ext cx="3396342" cy="2577975"/>
          </a:xfrm>
          <a:prstGeom prst="rect">
            <a:avLst/>
          </a:prstGeom>
        </p:spPr>
      </p:pic>
      <p:sp>
        <p:nvSpPr>
          <p:cNvPr id="10" name="Seta: Para a Direita 9">
            <a:extLst>
              <a:ext uri="{FF2B5EF4-FFF2-40B4-BE49-F238E27FC236}">
                <a16:creationId xmlns:a16="http://schemas.microsoft.com/office/drawing/2014/main" id="{6625E335-0994-4BCA-A6B9-D8F0F92000D8}"/>
              </a:ext>
            </a:extLst>
          </p:cNvPr>
          <p:cNvSpPr/>
          <p:nvPr/>
        </p:nvSpPr>
        <p:spPr>
          <a:xfrm>
            <a:off x="4340889" y="2260853"/>
            <a:ext cx="2250831" cy="577754"/>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t-PT"/>
          </a:p>
        </p:txBody>
      </p:sp>
      <p:sp>
        <p:nvSpPr>
          <p:cNvPr id="12" name="CaixaDeTexto 11">
            <a:extLst>
              <a:ext uri="{FF2B5EF4-FFF2-40B4-BE49-F238E27FC236}">
                <a16:creationId xmlns:a16="http://schemas.microsoft.com/office/drawing/2014/main" id="{10B44656-7E67-4B54-8D9B-EBAFFFBED681}"/>
              </a:ext>
            </a:extLst>
          </p:cNvPr>
          <p:cNvSpPr txBox="1"/>
          <p:nvPr/>
        </p:nvSpPr>
        <p:spPr>
          <a:xfrm>
            <a:off x="6270172" y="1118500"/>
            <a:ext cx="4602145" cy="523220"/>
          </a:xfrm>
          <a:prstGeom prst="rect">
            <a:avLst/>
          </a:prstGeom>
          <a:noFill/>
        </p:spPr>
        <p:txBody>
          <a:bodyPr wrap="square">
            <a:spAutoFit/>
          </a:bodyPr>
          <a:lstStyle/>
          <a:p>
            <a:pPr algn="ctr"/>
            <a:r>
              <a:rPr lang="en-US" sz="1400" dirty="0"/>
              <a:t>River water, taken from the Guadiana river at Badajoz (Spain)</a:t>
            </a:r>
          </a:p>
          <a:p>
            <a:pPr algn="ctr"/>
            <a:r>
              <a:rPr lang="en-US" sz="1400" dirty="0"/>
              <a:t>(Characterization of raw wastewater)</a:t>
            </a:r>
            <a:endParaRPr lang="pt-PT" sz="1400" dirty="0"/>
          </a:p>
        </p:txBody>
      </p:sp>
      <p:graphicFrame>
        <p:nvGraphicFramePr>
          <p:cNvPr id="13" name="Diagrama 12">
            <a:extLst>
              <a:ext uri="{FF2B5EF4-FFF2-40B4-BE49-F238E27FC236}">
                <a16:creationId xmlns:a16="http://schemas.microsoft.com/office/drawing/2014/main" id="{E50CB3DF-864B-494E-B16D-0AF584649139}"/>
              </a:ext>
            </a:extLst>
          </p:cNvPr>
          <p:cNvGraphicFramePr/>
          <p:nvPr>
            <p:extLst>
              <p:ext uri="{D42A27DB-BD31-4B8C-83A1-F6EECF244321}">
                <p14:modId xmlns:p14="http://schemas.microsoft.com/office/powerpoint/2010/main" val="17479802"/>
              </p:ext>
            </p:extLst>
          </p:nvPr>
        </p:nvGraphicFramePr>
        <p:xfrm>
          <a:off x="33497" y="3587262"/>
          <a:ext cx="4176762" cy="322007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CaixaDeTexto 13">
            <a:extLst>
              <a:ext uri="{FF2B5EF4-FFF2-40B4-BE49-F238E27FC236}">
                <a16:creationId xmlns:a16="http://schemas.microsoft.com/office/drawing/2014/main" id="{EEB8D0D8-30BB-4DA0-AACC-3C3F59EBCD6D}"/>
              </a:ext>
            </a:extLst>
          </p:cNvPr>
          <p:cNvSpPr txBox="1"/>
          <p:nvPr/>
        </p:nvSpPr>
        <p:spPr>
          <a:xfrm>
            <a:off x="3594728" y="4171116"/>
            <a:ext cx="3332387" cy="369332"/>
          </a:xfrm>
          <a:prstGeom prst="rect">
            <a:avLst/>
          </a:prstGeom>
          <a:noFill/>
        </p:spPr>
        <p:txBody>
          <a:bodyPr wrap="none" rtlCol="0">
            <a:spAutoFit/>
          </a:bodyPr>
          <a:lstStyle/>
          <a:p>
            <a:r>
              <a:rPr lang="pt-PT" dirty="0" err="1"/>
              <a:t>Variation</a:t>
            </a:r>
            <a:r>
              <a:rPr lang="pt-PT" dirty="0"/>
              <a:t> </a:t>
            </a:r>
            <a:r>
              <a:rPr lang="pt-PT" dirty="0" err="1"/>
              <a:t>of</a:t>
            </a:r>
            <a:r>
              <a:rPr lang="pt-PT" dirty="0"/>
              <a:t> pH </a:t>
            </a:r>
            <a:r>
              <a:rPr lang="pt-PT" dirty="0" err="1"/>
              <a:t>between</a:t>
            </a:r>
            <a:r>
              <a:rPr lang="pt-PT" dirty="0"/>
              <a:t> 3.0 – 9.0</a:t>
            </a:r>
          </a:p>
        </p:txBody>
      </p:sp>
      <p:sp>
        <p:nvSpPr>
          <p:cNvPr id="16" name="CaixaDeTexto 15">
            <a:extLst>
              <a:ext uri="{FF2B5EF4-FFF2-40B4-BE49-F238E27FC236}">
                <a16:creationId xmlns:a16="http://schemas.microsoft.com/office/drawing/2014/main" id="{184983C4-1824-4BE4-8981-F8D566EBBC51}"/>
              </a:ext>
            </a:extLst>
          </p:cNvPr>
          <p:cNvSpPr txBox="1"/>
          <p:nvPr/>
        </p:nvSpPr>
        <p:spPr>
          <a:xfrm>
            <a:off x="3677697" y="4754970"/>
            <a:ext cx="3396342" cy="923330"/>
          </a:xfrm>
          <a:prstGeom prst="rect">
            <a:avLst/>
          </a:prstGeom>
          <a:noFill/>
        </p:spPr>
        <p:txBody>
          <a:bodyPr wrap="square">
            <a:spAutoFit/>
          </a:bodyPr>
          <a:lstStyle/>
          <a:p>
            <a:r>
              <a:rPr lang="en-US" dirty="0"/>
              <a:t>Variation of the agitation time in the slow stages between 5 and 60 minutes</a:t>
            </a:r>
            <a:endParaRPr lang="pt-PT" dirty="0"/>
          </a:p>
        </p:txBody>
      </p:sp>
      <p:sp>
        <p:nvSpPr>
          <p:cNvPr id="18" name="CaixaDeTexto 17">
            <a:extLst>
              <a:ext uri="{FF2B5EF4-FFF2-40B4-BE49-F238E27FC236}">
                <a16:creationId xmlns:a16="http://schemas.microsoft.com/office/drawing/2014/main" id="{B686B489-518F-4037-A03D-2DE030B55146}"/>
              </a:ext>
            </a:extLst>
          </p:cNvPr>
          <p:cNvSpPr txBox="1"/>
          <p:nvPr/>
        </p:nvSpPr>
        <p:spPr>
          <a:xfrm>
            <a:off x="3677697" y="5829871"/>
            <a:ext cx="6149590" cy="369332"/>
          </a:xfrm>
          <a:prstGeom prst="rect">
            <a:avLst/>
          </a:prstGeom>
          <a:noFill/>
        </p:spPr>
        <p:txBody>
          <a:bodyPr wrap="square">
            <a:spAutoFit/>
          </a:bodyPr>
          <a:lstStyle/>
          <a:p>
            <a:r>
              <a:rPr lang="en-US" dirty="0" err="1"/>
              <a:t>Variarion</a:t>
            </a:r>
            <a:r>
              <a:rPr lang="en-US" dirty="0"/>
              <a:t> of dosage: 8 and 16 mg L</a:t>
            </a:r>
            <a:r>
              <a:rPr lang="en-US" baseline="30000" dirty="0"/>
              <a:t>-1</a:t>
            </a:r>
            <a:endParaRPr lang="pt-PT" baseline="30000" dirty="0"/>
          </a:p>
        </p:txBody>
      </p:sp>
      <p:sp>
        <p:nvSpPr>
          <p:cNvPr id="19" name="Seta: Para Baixo 18">
            <a:extLst>
              <a:ext uri="{FF2B5EF4-FFF2-40B4-BE49-F238E27FC236}">
                <a16:creationId xmlns:a16="http://schemas.microsoft.com/office/drawing/2014/main" id="{5AD87BF6-14A9-4728-A46B-DDB68B140E3F}"/>
              </a:ext>
            </a:extLst>
          </p:cNvPr>
          <p:cNvSpPr/>
          <p:nvPr/>
        </p:nvSpPr>
        <p:spPr>
          <a:xfrm rot="3103640">
            <a:off x="5866670" y="2670343"/>
            <a:ext cx="380975" cy="1676665"/>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graphicFrame>
        <p:nvGraphicFramePr>
          <p:cNvPr id="20" name="Diagrama 19">
            <a:extLst>
              <a:ext uri="{FF2B5EF4-FFF2-40B4-BE49-F238E27FC236}">
                <a16:creationId xmlns:a16="http://schemas.microsoft.com/office/drawing/2014/main" id="{C708975C-4466-476A-864C-1555E59FA181}"/>
              </a:ext>
            </a:extLst>
          </p:cNvPr>
          <p:cNvGraphicFramePr/>
          <p:nvPr>
            <p:extLst>
              <p:ext uri="{D42A27DB-BD31-4B8C-83A1-F6EECF244321}">
                <p14:modId xmlns:p14="http://schemas.microsoft.com/office/powerpoint/2010/main" val="4049563576"/>
              </p:ext>
            </p:extLst>
          </p:nvPr>
        </p:nvGraphicFramePr>
        <p:xfrm>
          <a:off x="8144797" y="4089680"/>
          <a:ext cx="4047203" cy="271765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1" name="Seta: Movimento Para a Direita 20">
            <a:extLst>
              <a:ext uri="{FF2B5EF4-FFF2-40B4-BE49-F238E27FC236}">
                <a16:creationId xmlns:a16="http://schemas.microsoft.com/office/drawing/2014/main" id="{28E13286-8FDB-4B60-900A-6B31A525C22D}"/>
              </a:ext>
            </a:extLst>
          </p:cNvPr>
          <p:cNvSpPr/>
          <p:nvPr/>
        </p:nvSpPr>
        <p:spPr>
          <a:xfrm>
            <a:off x="7155960" y="5064369"/>
            <a:ext cx="1415284" cy="442128"/>
          </a:xfrm>
          <a:prstGeom prst="strip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340531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6FDCC599-72AE-4636-89FA-138E67B4EF15}"/>
              </a:ext>
            </a:extLst>
          </p:cNvPr>
          <p:cNvGraphicFramePr/>
          <p:nvPr/>
        </p:nvGraphicFramePr>
        <p:xfrm>
          <a:off x="0" y="0"/>
          <a:ext cx="12192000" cy="589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aixaDeTexto 2">
            <a:extLst>
              <a:ext uri="{FF2B5EF4-FFF2-40B4-BE49-F238E27FC236}">
                <a16:creationId xmlns:a16="http://schemas.microsoft.com/office/drawing/2014/main" id="{3C75189E-730A-40CC-93BE-09CD49DB0477}"/>
              </a:ext>
            </a:extLst>
          </p:cNvPr>
          <p:cNvSpPr txBox="1"/>
          <p:nvPr/>
        </p:nvSpPr>
        <p:spPr>
          <a:xfrm>
            <a:off x="33497" y="678033"/>
            <a:ext cx="7459286" cy="461665"/>
          </a:xfrm>
          <a:prstGeom prst="rect">
            <a:avLst/>
          </a:prstGeom>
          <a:noFill/>
        </p:spPr>
        <p:txBody>
          <a:bodyPr wrap="none" rtlCol="0">
            <a:spAutoFit/>
          </a:bodyPr>
          <a:lstStyle/>
          <a:p>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Example</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of</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Microfiltration</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used</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in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wastewater</a:t>
            </a:r>
            <a:r>
              <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PT" sz="24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treatment</a:t>
            </a:r>
            <a:endParaRPr lang="pt-PT"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Imagem 4">
            <a:extLst>
              <a:ext uri="{FF2B5EF4-FFF2-40B4-BE49-F238E27FC236}">
                <a16:creationId xmlns:a16="http://schemas.microsoft.com/office/drawing/2014/main" id="{A4C08565-688E-4AF6-AF7D-6D603C8E7678}"/>
              </a:ext>
            </a:extLst>
          </p:cNvPr>
          <p:cNvPicPr>
            <a:picLocks noChangeAspect="1"/>
          </p:cNvPicPr>
          <p:nvPr/>
        </p:nvPicPr>
        <p:blipFill rotWithShape="1">
          <a:blip r:embed="rId7"/>
          <a:srcRect l="42857" t="17904" r="30028" b="61172"/>
          <a:stretch/>
        </p:blipFill>
        <p:spPr>
          <a:xfrm>
            <a:off x="33497" y="1056974"/>
            <a:ext cx="5157814" cy="2238885"/>
          </a:xfrm>
          <a:prstGeom prst="rect">
            <a:avLst/>
          </a:prstGeom>
        </p:spPr>
      </p:pic>
      <p:pic>
        <p:nvPicPr>
          <p:cNvPr id="7" name="Imagem 6">
            <a:extLst>
              <a:ext uri="{FF2B5EF4-FFF2-40B4-BE49-F238E27FC236}">
                <a16:creationId xmlns:a16="http://schemas.microsoft.com/office/drawing/2014/main" id="{376047A8-753D-4C27-BB05-D7998923F238}"/>
              </a:ext>
            </a:extLst>
          </p:cNvPr>
          <p:cNvPicPr>
            <a:picLocks noChangeAspect="1"/>
          </p:cNvPicPr>
          <p:nvPr/>
        </p:nvPicPr>
        <p:blipFill rotWithShape="1">
          <a:blip r:embed="rId8"/>
          <a:srcRect l="41209" t="64762" r="40906" b="15413"/>
          <a:stretch/>
        </p:blipFill>
        <p:spPr>
          <a:xfrm>
            <a:off x="5968720" y="2176416"/>
            <a:ext cx="5915850" cy="3688856"/>
          </a:xfrm>
          <a:prstGeom prst="rect">
            <a:avLst/>
          </a:prstGeom>
        </p:spPr>
      </p:pic>
      <p:sp>
        <p:nvSpPr>
          <p:cNvPr id="9" name="CaixaDeTexto 8">
            <a:extLst>
              <a:ext uri="{FF2B5EF4-FFF2-40B4-BE49-F238E27FC236}">
                <a16:creationId xmlns:a16="http://schemas.microsoft.com/office/drawing/2014/main" id="{A3A60E9A-B1FD-4E22-B2DE-E1D859EFDB23}"/>
              </a:ext>
            </a:extLst>
          </p:cNvPr>
          <p:cNvSpPr txBox="1"/>
          <p:nvPr/>
        </p:nvSpPr>
        <p:spPr>
          <a:xfrm>
            <a:off x="6568992" y="1560549"/>
            <a:ext cx="5315578" cy="738664"/>
          </a:xfrm>
          <a:prstGeom prst="rect">
            <a:avLst/>
          </a:prstGeom>
          <a:noFill/>
        </p:spPr>
        <p:txBody>
          <a:bodyPr wrap="square">
            <a:spAutoFit/>
          </a:bodyPr>
          <a:lstStyle/>
          <a:p>
            <a:pPr algn="just"/>
            <a:r>
              <a:rPr lang="en-US" sz="1400" dirty="0"/>
              <a:t>Initial characteristics of the DW, residual values of physicochemical parameters after CFS treatment with 3000 mg/L of coagulant, and removal efficiency of the CFS process</a:t>
            </a:r>
            <a:endParaRPr lang="pt-PT" sz="1400" dirty="0"/>
          </a:p>
        </p:txBody>
      </p:sp>
      <p:sp>
        <p:nvSpPr>
          <p:cNvPr id="10" name="Seta: Para a Direita 9">
            <a:extLst>
              <a:ext uri="{FF2B5EF4-FFF2-40B4-BE49-F238E27FC236}">
                <a16:creationId xmlns:a16="http://schemas.microsoft.com/office/drawing/2014/main" id="{A6467FC0-F672-4D2C-981D-9D77D9CECAF2}"/>
              </a:ext>
            </a:extLst>
          </p:cNvPr>
          <p:cNvSpPr/>
          <p:nvPr/>
        </p:nvSpPr>
        <p:spPr>
          <a:xfrm rot="1918317">
            <a:off x="4478473" y="2329650"/>
            <a:ext cx="1866572" cy="520002"/>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PT"/>
          </a:p>
        </p:txBody>
      </p:sp>
      <p:graphicFrame>
        <p:nvGraphicFramePr>
          <p:cNvPr id="11" name="Diagrama 10">
            <a:extLst>
              <a:ext uri="{FF2B5EF4-FFF2-40B4-BE49-F238E27FC236}">
                <a16:creationId xmlns:a16="http://schemas.microsoft.com/office/drawing/2014/main" id="{E21DC649-9CCD-4E96-9D29-D361B8521140}"/>
              </a:ext>
            </a:extLst>
          </p:cNvPr>
          <p:cNvGraphicFramePr/>
          <p:nvPr>
            <p:extLst>
              <p:ext uri="{D42A27DB-BD31-4B8C-83A1-F6EECF244321}">
                <p14:modId xmlns:p14="http://schemas.microsoft.com/office/powerpoint/2010/main" val="3718248610"/>
              </p:ext>
            </p:extLst>
          </p:nvPr>
        </p:nvGraphicFramePr>
        <p:xfrm>
          <a:off x="33497" y="3768341"/>
          <a:ext cx="4850002" cy="30896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Seta: Movimento Para a Direita 12">
            <a:extLst>
              <a:ext uri="{FF2B5EF4-FFF2-40B4-BE49-F238E27FC236}">
                <a16:creationId xmlns:a16="http://schemas.microsoft.com/office/drawing/2014/main" id="{D18E0790-A03E-4038-AD94-121C4A94DE30}"/>
              </a:ext>
            </a:extLst>
          </p:cNvPr>
          <p:cNvSpPr/>
          <p:nvPr/>
        </p:nvSpPr>
        <p:spPr>
          <a:xfrm rot="9436241">
            <a:off x="4911117" y="4107231"/>
            <a:ext cx="1585640" cy="461665"/>
          </a:xfrm>
          <a:prstGeom prst="striped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652324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6B5CEC86-13F1-435C-942F-D6ADA31F94F9}"/>
              </a:ext>
            </a:extLst>
          </p:cNvPr>
          <p:cNvGraphicFramePr/>
          <p:nvPr>
            <p:extLst>
              <p:ext uri="{D42A27DB-BD31-4B8C-83A1-F6EECF244321}">
                <p14:modId xmlns:p14="http://schemas.microsoft.com/office/powerpoint/2010/main" val="792908672"/>
              </p:ext>
            </p:extLst>
          </p:nvPr>
        </p:nvGraphicFramePr>
        <p:xfrm>
          <a:off x="0" y="0"/>
          <a:ext cx="12192000" cy="589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ixaDeTexto 3">
            <a:extLst>
              <a:ext uri="{FF2B5EF4-FFF2-40B4-BE49-F238E27FC236}">
                <a16:creationId xmlns:a16="http://schemas.microsoft.com/office/drawing/2014/main" id="{8FEA9012-38DA-4BBF-BBD2-3C75FFAB164E}"/>
              </a:ext>
            </a:extLst>
          </p:cNvPr>
          <p:cNvSpPr txBox="1"/>
          <p:nvPr/>
        </p:nvSpPr>
        <p:spPr>
          <a:xfrm>
            <a:off x="135651" y="982451"/>
            <a:ext cx="11721403" cy="1477328"/>
          </a:xfrm>
          <a:prstGeom prst="rect">
            <a:avLst/>
          </a:prstGeom>
          <a:noFill/>
        </p:spPr>
        <p:txBody>
          <a:bodyPr wrap="square">
            <a:spAutoFit/>
          </a:bodyPr>
          <a:lstStyle/>
          <a:p>
            <a:pPr algn="just"/>
            <a:r>
              <a:rPr lang="en-US" dirty="0"/>
              <a:t>To our knowledge, the combined coagulation-flocculation-decantation-microfiltration processes were never applied to winery wastewater treatment and its effects in organic carbon, turbidity, total sus-pended solids and phenolic compounds reduction are unknown.</a:t>
            </a:r>
          </a:p>
          <a:p>
            <a:endParaRPr lang="en-US" dirty="0"/>
          </a:p>
          <a:p>
            <a:r>
              <a:rPr lang="en-US" dirty="0"/>
              <a:t> Therefore, the objectives of this work are</a:t>
            </a:r>
            <a:endParaRPr lang="pt-PT" dirty="0"/>
          </a:p>
        </p:txBody>
      </p:sp>
      <p:graphicFrame>
        <p:nvGraphicFramePr>
          <p:cNvPr id="5" name="Diagrama 4">
            <a:extLst>
              <a:ext uri="{FF2B5EF4-FFF2-40B4-BE49-F238E27FC236}">
                <a16:creationId xmlns:a16="http://schemas.microsoft.com/office/drawing/2014/main" id="{04576B36-4A4D-41A9-93D4-818CF016D9E5}"/>
              </a:ext>
            </a:extLst>
          </p:cNvPr>
          <p:cNvGraphicFramePr/>
          <p:nvPr>
            <p:extLst>
              <p:ext uri="{D42A27DB-BD31-4B8C-83A1-F6EECF244321}">
                <p14:modId xmlns:p14="http://schemas.microsoft.com/office/powerpoint/2010/main" val="4217481066"/>
              </p:ext>
            </p:extLst>
          </p:nvPr>
        </p:nvGraphicFramePr>
        <p:xfrm>
          <a:off x="135651" y="2758045"/>
          <a:ext cx="11480244" cy="40999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57604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B1CA699-5BF4-49C7-A5BE-3D2984292434}"/>
              </a:ext>
            </a:extLst>
          </p:cNvPr>
          <p:cNvGraphicFramePr/>
          <p:nvPr>
            <p:extLst>
              <p:ext uri="{D42A27DB-BD31-4B8C-83A1-F6EECF244321}">
                <p14:modId xmlns:p14="http://schemas.microsoft.com/office/powerpoint/2010/main" val="2967717217"/>
              </p:ext>
            </p:extLst>
          </p:nvPr>
        </p:nvGraphicFramePr>
        <p:xfrm>
          <a:off x="0" y="0"/>
          <a:ext cx="12192000" cy="5899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ixaDeTexto 4">
            <a:extLst>
              <a:ext uri="{FF2B5EF4-FFF2-40B4-BE49-F238E27FC236}">
                <a16:creationId xmlns:a16="http://schemas.microsoft.com/office/drawing/2014/main" id="{33D46632-9D4E-41C0-88BB-A7D5CF2DD91E}"/>
              </a:ext>
            </a:extLst>
          </p:cNvPr>
          <p:cNvSpPr txBox="1"/>
          <p:nvPr/>
        </p:nvSpPr>
        <p:spPr>
          <a:xfrm>
            <a:off x="-1" y="714662"/>
            <a:ext cx="4933742" cy="461665"/>
          </a:xfrm>
          <a:prstGeom prst="rect">
            <a:avLst/>
          </a:prstGeom>
          <a:noFill/>
        </p:spPr>
        <p:txBody>
          <a:bodyPr wrap="square">
            <a:spAutoFit/>
          </a:bodyPr>
          <a:lstStyle/>
          <a:p>
            <a:r>
              <a:rPr lang="pt-PT" sz="2400" dirty="0" err="1">
                <a:ln w="0"/>
                <a:solidFill>
                  <a:schemeClr val="accent1"/>
                </a:solidFill>
                <a:effectLst>
                  <a:outerShdw blurRad="38100" dist="25400" dir="5400000" algn="ctr" rotWithShape="0">
                    <a:srgbClr val="6E747A">
                      <a:alpha val="43000"/>
                    </a:srgbClr>
                  </a:outerShdw>
                </a:effectLst>
              </a:rPr>
              <a:t>Winery</a:t>
            </a:r>
            <a:r>
              <a:rPr lang="pt-PT" sz="2400" dirty="0">
                <a:ln w="0"/>
                <a:solidFill>
                  <a:schemeClr val="accent1"/>
                </a:solidFill>
                <a:effectLst>
                  <a:outerShdw blurRad="38100" dist="25400" dir="5400000" algn="ctr" rotWithShape="0">
                    <a:srgbClr val="6E747A">
                      <a:alpha val="43000"/>
                    </a:srgbClr>
                  </a:outerShdw>
                </a:effectLst>
              </a:rPr>
              <a:t> </a:t>
            </a:r>
            <a:r>
              <a:rPr lang="pt-PT" sz="2400" dirty="0" err="1">
                <a:ln w="0"/>
                <a:solidFill>
                  <a:schemeClr val="accent1"/>
                </a:solidFill>
                <a:effectLst>
                  <a:outerShdw blurRad="38100" dist="25400" dir="5400000" algn="ctr" rotWithShape="0">
                    <a:srgbClr val="6E747A">
                      <a:alpha val="43000"/>
                    </a:srgbClr>
                  </a:outerShdw>
                </a:effectLst>
              </a:rPr>
              <a:t>wastewater</a:t>
            </a:r>
            <a:r>
              <a:rPr lang="pt-PT" sz="2400" dirty="0">
                <a:ln w="0"/>
                <a:solidFill>
                  <a:schemeClr val="accent1"/>
                </a:solidFill>
                <a:effectLst>
                  <a:outerShdw blurRad="38100" dist="25400" dir="5400000" algn="ctr" rotWithShape="0">
                    <a:srgbClr val="6E747A">
                      <a:alpha val="43000"/>
                    </a:srgbClr>
                  </a:outerShdw>
                </a:effectLst>
              </a:rPr>
              <a:t> </a:t>
            </a:r>
            <a:r>
              <a:rPr lang="pt-PT" sz="2400" dirty="0" err="1">
                <a:ln w="0"/>
                <a:solidFill>
                  <a:schemeClr val="accent1"/>
                </a:solidFill>
                <a:effectLst>
                  <a:outerShdw blurRad="38100" dist="25400" dir="5400000" algn="ctr" rotWithShape="0">
                    <a:srgbClr val="6E747A">
                      <a:alpha val="43000"/>
                    </a:srgbClr>
                  </a:outerShdw>
                </a:effectLst>
              </a:rPr>
              <a:t>characterization</a:t>
            </a:r>
            <a:endParaRPr lang="pt-PT" sz="2400" dirty="0">
              <a:ln w="0"/>
              <a:solidFill>
                <a:schemeClr val="accent1"/>
              </a:solidFill>
              <a:effectLst>
                <a:outerShdw blurRad="38100" dist="25400" dir="5400000" algn="ctr" rotWithShape="0">
                  <a:srgbClr val="6E747A">
                    <a:alpha val="43000"/>
                  </a:srgbClr>
                </a:outerShdw>
              </a:effectLst>
            </a:endParaRPr>
          </a:p>
        </p:txBody>
      </p:sp>
      <p:graphicFrame>
        <p:nvGraphicFramePr>
          <p:cNvPr id="6" name="Tabela 5">
            <a:extLst>
              <a:ext uri="{FF2B5EF4-FFF2-40B4-BE49-F238E27FC236}">
                <a16:creationId xmlns:a16="http://schemas.microsoft.com/office/drawing/2014/main" id="{C00C0DBB-32A4-40CF-89ED-DE3D341009FB}"/>
              </a:ext>
            </a:extLst>
          </p:cNvPr>
          <p:cNvGraphicFramePr>
            <a:graphicFrameLocks noGrp="1"/>
          </p:cNvGraphicFramePr>
          <p:nvPr>
            <p:extLst>
              <p:ext uri="{D42A27DB-BD31-4B8C-83A1-F6EECF244321}">
                <p14:modId xmlns:p14="http://schemas.microsoft.com/office/powerpoint/2010/main" val="2403932421"/>
              </p:ext>
            </p:extLst>
          </p:nvPr>
        </p:nvGraphicFramePr>
        <p:xfrm>
          <a:off x="124767" y="1176327"/>
          <a:ext cx="5753519" cy="3598545"/>
        </p:xfrm>
        <a:graphic>
          <a:graphicData uri="http://schemas.openxmlformats.org/drawingml/2006/table">
            <a:tbl>
              <a:tblPr firstRow="1" bandRow="1">
                <a:tableStyleId>{21E4AEA4-8DFA-4A89-87EB-49C32662AFE0}</a:tableStyleId>
              </a:tblPr>
              <a:tblGrid>
                <a:gridCol w="2428520">
                  <a:extLst>
                    <a:ext uri="{9D8B030D-6E8A-4147-A177-3AD203B41FA5}">
                      <a16:colId xmlns:a16="http://schemas.microsoft.com/office/drawing/2014/main" val="3668118637"/>
                    </a:ext>
                  </a:extLst>
                </a:gridCol>
                <a:gridCol w="1475468">
                  <a:extLst>
                    <a:ext uri="{9D8B030D-6E8A-4147-A177-3AD203B41FA5}">
                      <a16:colId xmlns:a16="http://schemas.microsoft.com/office/drawing/2014/main" val="4227634291"/>
                    </a:ext>
                  </a:extLst>
                </a:gridCol>
                <a:gridCol w="1849531">
                  <a:extLst>
                    <a:ext uri="{9D8B030D-6E8A-4147-A177-3AD203B41FA5}">
                      <a16:colId xmlns:a16="http://schemas.microsoft.com/office/drawing/2014/main" val="464467846"/>
                    </a:ext>
                  </a:extLst>
                </a:gridCol>
              </a:tblGrid>
              <a:tr h="0">
                <a:tc>
                  <a:txBody>
                    <a:bodyPr/>
                    <a:lstStyle/>
                    <a:p>
                      <a:pPr algn="ctr">
                        <a:lnSpc>
                          <a:spcPct val="107000"/>
                        </a:lnSpc>
                        <a:spcAft>
                          <a:spcPts val="800"/>
                        </a:spcAft>
                      </a:pPr>
                      <a:r>
                        <a:rPr lang="en-US" sz="1000">
                          <a:effectLst/>
                        </a:rPr>
                        <a:t>Parameters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Portuguese Law Decree nº 236/98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WW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5611012"/>
                  </a:ext>
                </a:extLst>
              </a:tr>
              <a:tr h="0">
                <a:tc>
                  <a:txBody>
                    <a:bodyPr/>
                    <a:lstStyle/>
                    <a:p>
                      <a:pPr algn="ctr">
                        <a:lnSpc>
                          <a:spcPct val="107000"/>
                        </a:lnSpc>
                        <a:spcAft>
                          <a:spcPts val="800"/>
                        </a:spcAft>
                      </a:pPr>
                      <a:r>
                        <a:rPr lang="en-US" sz="1000">
                          <a:effectLst/>
                        </a:rPr>
                        <a:t>pH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6.0-9.0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4.0±0100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3877123"/>
                  </a:ext>
                </a:extLst>
              </a:tr>
              <a:tr h="0">
                <a:tc>
                  <a:txBody>
                    <a:bodyPr/>
                    <a:lstStyle/>
                    <a:p>
                      <a:pPr algn="ctr">
                        <a:lnSpc>
                          <a:spcPct val="107000"/>
                        </a:lnSpc>
                        <a:spcAft>
                          <a:spcPts val="800"/>
                        </a:spcAft>
                      </a:pPr>
                      <a:r>
                        <a:rPr lang="en-US" sz="1000">
                          <a:effectLst/>
                        </a:rPr>
                        <a:t>Electrical conductivity (μS/cm)</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62.5±0.361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93720606"/>
                  </a:ext>
                </a:extLst>
              </a:tr>
              <a:tr h="0">
                <a:tc>
                  <a:txBody>
                    <a:bodyPr/>
                    <a:lstStyle/>
                    <a:p>
                      <a:pPr algn="ctr">
                        <a:lnSpc>
                          <a:spcPct val="107000"/>
                        </a:lnSpc>
                        <a:spcAft>
                          <a:spcPts val="800"/>
                        </a:spcAft>
                      </a:pPr>
                      <a:r>
                        <a:rPr lang="en-US" sz="1000">
                          <a:effectLst/>
                        </a:rPr>
                        <a:t>Turbidity (NTU)</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296±2.000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4079468"/>
                  </a:ext>
                </a:extLst>
              </a:tr>
              <a:tr h="0">
                <a:tc>
                  <a:txBody>
                    <a:bodyPr/>
                    <a:lstStyle/>
                    <a:p>
                      <a:pPr algn="ctr">
                        <a:lnSpc>
                          <a:spcPct val="107000"/>
                        </a:lnSpc>
                        <a:spcAft>
                          <a:spcPts val="800"/>
                        </a:spcAft>
                      </a:pPr>
                      <a:r>
                        <a:rPr lang="en-US" sz="1000">
                          <a:effectLst/>
                        </a:rPr>
                        <a:t>Total suspended solids – TSS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750±1.528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93384225"/>
                  </a:ext>
                </a:extLst>
              </a:tr>
              <a:tr h="0">
                <a:tc>
                  <a:txBody>
                    <a:bodyPr/>
                    <a:lstStyle/>
                    <a:p>
                      <a:pPr algn="ctr">
                        <a:lnSpc>
                          <a:spcPct val="107000"/>
                        </a:lnSpc>
                        <a:spcAft>
                          <a:spcPts val="800"/>
                        </a:spcAft>
                      </a:pPr>
                      <a:r>
                        <a:rPr lang="en-US" sz="1000">
                          <a:effectLst/>
                        </a:rPr>
                        <a:t>Chemical Oxygen Demand - COD (mg O</a:t>
                      </a:r>
                      <a:r>
                        <a:rPr lang="en-US" sz="1000" baseline="-25000">
                          <a:effectLst/>
                        </a:rPr>
                        <a:t>2</a:t>
                      </a:r>
                      <a:r>
                        <a:rPr lang="en-US" sz="1000">
                          <a:effectLst/>
                        </a:rPr>
                        <a:t>/L)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2145±1.000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2963730"/>
                  </a:ext>
                </a:extLst>
              </a:tr>
              <a:tr h="0">
                <a:tc>
                  <a:txBody>
                    <a:bodyPr/>
                    <a:lstStyle/>
                    <a:p>
                      <a:pPr algn="ctr">
                        <a:lnSpc>
                          <a:spcPct val="107000"/>
                        </a:lnSpc>
                        <a:spcAft>
                          <a:spcPts val="800"/>
                        </a:spcAft>
                      </a:pPr>
                      <a:r>
                        <a:rPr lang="en-US" sz="1000">
                          <a:effectLst/>
                        </a:rPr>
                        <a:t>Biochemical Oxygen Demand - BOD</a:t>
                      </a:r>
                      <a:r>
                        <a:rPr lang="en-US" sz="1000" baseline="-25000">
                          <a:effectLst/>
                        </a:rPr>
                        <a:t>5</a:t>
                      </a:r>
                      <a:r>
                        <a:rPr lang="en-US" sz="1000">
                          <a:effectLst/>
                        </a:rPr>
                        <a:t> (mg O</a:t>
                      </a:r>
                      <a:r>
                        <a:rPr lang="en-US" sz="1000" baseline="-25000">
                          <a:effectLst/>
                        </a:rPr>
                        <a:t>2</a:t>
                      </a:r>
                      <a:r>
                        <a:rPr lang="en-US" sz="1000">
                          <a:effectLst/>
                        </a:rPr>
                        <a:t>/L)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550±1.155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7033976"/>
                  </a:ext>
                </a:extLst>
              </a:tr>
              <a:tr h="0">
                <a:tc>
                  <a:txBody>
                    <a:bodyPr/>
                    <a:lstStyle/>
                    <a:p>
                      <a:pPr algn="ctr">
                        <a:lnSpc>
                          <a:spcPct val="107000"/>
                        </a:lnSpc>
                        <a:spcAft>
                          <a:spcPts val="800"/>
                        </a:spcAft>
                      </a:pPr>
                      <a:r>
                        <a:rPr lang="en-US" sz="1000">
                          <a:effectLst/>
                        </a:rPr>
                        <a:t>Total Organic Carbon – TOC (mg C/L)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400±4.040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090103"/>
                  </a:ext>
                </a:extLst>
              </a:tr>
              <a:tr h="0">
                <a:tc>
                  <a:txBody>
                    <a:bodyPr/>
                    <a:lstStyle/>
                    <a:p>
                      <a:pPr algn="ctr">
                        <a:lnSpc>
                          <a:spcPct val="107000"/>
                        </a:lnSpc>
                        <a:spcAft>
                          <a:spcPts val="800"/>
                        </a:spcAft>
                      </a:pPr>
                      <a:r>
                        <a:rPr lang="en-US" sz="1000">
                          <a:effectLst/>
                        </a:rPr>
                        <a:t>Total Nitrogen – TN (mg N/L)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1</a:t>
                      </a:r>
                      <a:r>
                        <a:rPr lang="pt-PT" sz="1000">
                          <a:effectLst/>
                        </a:rPr>
                        <a:t>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9</a:t>
                      </a:r>
                      <a:r>
                        <a:rPr lang="pt-PT" sz="1000">
                          <a:effectLst/>
                        </a:rPr>
                        <a:t>.07±0.010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6391799"/>
                  </a:ext>
                </a:extLst>
              </a:tr>
              <a:tr h="0">
                <a:tc>
                  <a:txBody>
                    <a:bodyPr/>
                    <a:lstStyle/>
                    <a:p>
                      <a:pPr algn="ctr">
                        <a:lnSpc>
                          <a:spcPct val="107000"/>
                        </a:lnSpc>
                        <a:spcAft>
                          <a:spcPts val="800"/>
                        </a:spcAft>
                      </a:pPr>
                      <a:r>
                        <a:rPr lang="en-US" sz="1000">
                          <a:effectLst/>
                        </a:rPr>
                        <a:t>Total polyphenols (mg gallic acid/L)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22.6±0.100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9638869"/>
                  </a:ext>
                </a:extLst>
              </a:tr>
              <a:tr h="0">
                <a:tc>
                  <a:txBody>
                    <a:bodyPr/>
                    <a:lstStyle/>
                    <a:p>
                      <a:pPr algn="ctr">
                        <a:lnSpc>
                          <a:spcPct val="107000"/>
                        </a:lnSpc>
                        <a:spcAft>
                          <a:spcPts val="800"/>
                        </a:spcAft>
                      </a:pPr>
                      <a:r>
                        <a:rPr lang="en-US" sz="1000">
                          <a:effectLst/>
                        </a:rPr>
                        <a:t>Biodegradability – BOD</a:t>
                      </a:r>
                      <a:r>
                        <a:rPr lang="en-US" sz="1000" baseline="-25000">
                          <a:effectLst/>
                        </a:rPr>
                        <a:t>5</a:t>
                      </a:r>
                      <a:r>
                        <a:rPr lang="en-US" sz="1000">
                          <a:effectLst/>
                        </a:rPr>
                        <a:t>/COD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0.26±0.015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8825093"/>
                  </a:ext>
                </a:extLst>
              </a:tr>
              <a:tr h="0">
                <a:tc>
                  <a:txBody>
                    <a:bodyPr/>
                    <a:lstStyle/>
                    <a:p>
                      <a:pPr algn="ctr">
                        <a:lnSpc>
                          <a:spcPct val="107000"/>
                        </a:lnSpc>
                        <a:spcAft>
                          <a:spcPts val="800"/>
                        </a:spcAft>
                      </a:pPr>
                      <a:r>
                        <a:rPr lang="en-US" sz="1000">
                          <a:effectLst/>
                        </a:rPr>
                        <a:t>Aluminium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0.00±0.000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4857879"/>
                  </a:ext>
                </a:extLst>
              </a:tr>
              <a:tr h="0">
                <a:tc>
                  <a:txBody>
                    <a:bodyPr/>
                    <a:lstStyle/>
                    <a:p>
                      <a:pPr algn="ctr">
                        <a:lnSpc>
                          <a:spcPct val="107000"/>
                        </a:lnSpc>
                        <a:spcAft>
                          <a:spcPts val="800"/>
                        </a:spcAft>
                      </a:pPr>
                      <a:r>
                        <a:rPr lang="en-US" sz="1000">
                          <a:effectLst/>
                        </a:rPr>
                        <a:t>Calcium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1.07±0.010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24874319"/>
                  </a:ext>
                </a:extLst>
              </a:tr>
              <a:tr h="0">
                <a:tc>
                  <a:txBody>
                    <a:bodyPr/>
                    <a:lstStyle/>
                    <a:p>
                      <a:pPr algn="ctr">
                        <a:lnSpc>
                          <a:spcPct val="107000"/>
                        </a:lnSpc>
                        <a:spcAft>
                          <a:spcPts val="800"/>
                        </a:spcAft>
                      </a:pPr>
                      <a:r>
                        <a:rPr lang="en-US" sz="1000">
                          <a:effectLst/>
                        </a:rPr>
                        <a:t>Cobalt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0.00±0.000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2064418"/>
                  </a:ext>
                </a:extLst>
              </a:tr>
              <a:tr h="0">
                <a:tc>
                  <a:txBody>
                    <a:bodyPr/>
                    <a:lstStyle/>
                    <a:p>
                      <a:pPr algn="ctr">
                        <a:lnSpc>
                          <a:spcPct val="107000"/>
                        </a:lnSpc>
                        <a:spcAft>
                          <a:spcPts val="800"/>
                        </a:spcAft>
                      </a:pPr>
                      <a:r>
                        <a:rPr lang="en-US" sz="1000">
                          <a:effectLst/>
                        </a:rPr>
                        <a:t>Copper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0.014±0.001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770921"/>
                  </a:ext>
                </a:extLst>
              </a:tr>
              <a:tr h="0">
                <a:tc>
                  <a:txBody>
                    <a:bodyPr/>
                    <a:lstStyle/>
                    <a:p>
                      <a:pPr algn="ctr">
                        <a:lnSpc>
                          <a:spcPct val="107000"/>
                        </a:lnSpc>
                        <a:spcAft>
                          <a:spcPts val="800"/>
                        </a:spcAft>
                      </a:pPr>
                      <a:r>
                        <a:rPr lang="en-US" sz="1000">
                          <a:effectLst/>
                        </a:rPr>
                        <a:t>Iron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0.05±0.006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5917440"/>
                  </a:ext>
                </a:extLst>
              </a:tr>
              <a:tr h="0">
                <a:tc>
                  <a:txBody>
                    <a:bodyPr/>
                    <a:lstStyle/>
                    <a:p>
                      <a:pPr algn="ctr">
                        <a:lnSpc>
                          <a:spcPct val="107000"/>
                        </a:lnSpc>
                        <a:spcAft>
                          <a:spcPts val="800"/>
                        </a:spcAft>
                      </a:pPr>
                      <a:r>
                        <a:rPr lang="en-US" sz="1000">
                          <a:effectLst/>
                        </a:rPr>
                        <a:t>Magnesium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0.51±0.006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4455973"/>
                  </a:ext>
                </a:extLst>
              </a:tr>
              <a:tr h="0">
                <a:tc>
                  <a:txBody>
                    <a:bodyPr/>
                    <a:lstStyle/>
                    <a:p>
                      <a:pPr algn="ctr">
                        <a:lnSpc>
                          <a:spcPct val="107000"/>
                        </a:lnSpc>
                        <a:spcAft>
                          <a:spcPts val="800"/>
                        </a:spcAft>
                      </a:pPr>
                      <a:r>
                        <a:rPr lang="en-US" sz="1000">
                          <a:effectLst/>
                        </a:rPr>
                        <a:t>Manganese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0.016±0.001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1293816"/>
                  </a:ext>
                </a:extLst>
              </a:tr>
              <a:tr h="0">
                <a:tc>
                  <a:txBody>
                    <a:bodyPr/>
                    <a:lstStyle/>
                    <a:p>
                      <a:pPr algn="ctr">
                        <a:lnSpc>
                          <a:spcPct val="107000"/>
                        </a:lnSpc>
                        <a:spcAft>
                          <a:spcPts val="800"/>
                        </a:spcAft>
                      </a:pPr>
                      <a:r>
                        <a:rPr lang="en-US" sz="1000">
                          <a:effectLst/>
                        </a:rPr>
                        <a:t>Potassium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20.5±0.015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0060489"/>
                  </a:ext>
                </a:extLst>
              </a:tr>
              <a:tr h="0">
                <a:tc>
                  <a:txBody>
                    <a:bodyPr/>
                    <a:lstStyle/>
                    <a:p>
                      <a:pPr algn="ctr">
                        <a:lnSpc>
                          <a:spcPct val="107000"/>
                        </a:lnSpc>
                        <a:spcAft>
                          <a:spcPts val="800"/>
                        </a:spcAft>
                      </a:pPr>
                      <a:r>
                        <a:rPr lang="en-US" sz="1000">
                          <a:effectLst/>
                        </a:rPr>
                        <a:t>Sodium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0.19±0.007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8829803"/>
                  </a:ext>
                </a:extLst>
              </a:tr>
              <a:tr h="55880">
                <a:tc>
                  <a:txBody>
                    <a:bodyPr/>
                    <a:lstStyle/>
                    <a:p>
                      <a:pPr algn="ctr">
                        <a:lnSpc>
                          <a:spcPct val="107000"/>
                        </a:lnSpc>
                        <a:spcAft>
                          <a:spcPts val="800"/>
                        </a:spcAft>
                      </a:pPr>
                      <a:r>
                        <a:rPr lang="en-US" sz="1000">
                          <a:effectLst/>
                        </a:rPr>
                        <a:t>Zinc (mg/L)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dirty="0">
                          <a:effectLst/>
                        </a:rPr>
                        <a:t>10.53±0.006</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7705582"/>
                  </a:ext>
                </a:extLst>
              </a:tr>
            </a:tbl>
          </a:graphicData>
        </a:graphic>
      </p:graphicFrame>
      <p:pic>
        <p:nvPicPr>
          <p:cNvPr id="7" name="Imagem 6">
            <a:extLst>
              <a:ext uri="{FF2B5EF4-FFF2-40B4-BE49-F238E27FC236}">
                <a16:creationId xmlns:a16="http://schemas.microsoft.com/office/drawing/2014/main" id="{C23A9A1E-AB39-45D4-9B25-98A02BFFE151}"/>
              </a:ext>
            </a:extLst>
          </p:cNvPr>
          <p:cNvPicPr>
            <a:picLocks noChangeAspect="1"/>
          </p:cNvPicPr>
          <p:nvPr/>
        </p:nvPicPr>
        <p:blipFill>
          <a:blip r:embed="rId7"/>
          <a:stretch>
            <a:fillRect/>
          </a:stretch>
        </p:blipFill>
        <p:spPr>
          <a:xfrm>
            <a:off x="7349289" y="2853402"/>
            <a:ext cx="1443611" cy="1804514"/>
          </a:xfrm>
          <a:prstGeom prst="rect">
            <a:avLst/>
          </a:prstGeom>
        </p:spPr>
      </p:pic>
      <p:pic>
        <p:nvPicPr>
          <p:cNvPr id="8" name="Imagem 7">
            <a:extLst>
              <a:ext uri="{FF2B5EF4-FFF2-40B4-BE49-F238E27FC236}">
                <a16:creationId xmlns:a16="http://schemas.microsoft.com/office/drawing/2014/main" id="{3AB5A8E6-DC50-4D13-9C2F-FCE3375E9C86}"/>
              </a:ext>
            </a:extLst>
          </p:cNvPr>
          <p:cNvPicPr>
            <a:picLocks noChangeAspect="1"/>
          </p:cNvPicPr>
          <p:nvPr/>
        </p:nvPicPr>
        <p:blipFill>
          <a:blip r:embed="rId8"/>
          <a:stretch>
            <a:fillRect/>
          </a:stretch>
        </p:blipFill>
        <p:spPr>
          <a:xfrm>
            <a:off x="8071095" y="829094"/>
            <a:ext cx="2569371" cy="1672946"/>
          </a:xfrm>
          <a:prstGeom prst="rect">
            <a:avLst/>
          </a:prstGeom>
        </p:spPr>
      </p:pic>
      <p:pic>
        <p:nvPicPr>
          <p:cNvPr id="9" name="Imagem 8">
            <a:extLst>
              <a:ext uri="{FF2B5EF4-FFF2-40B4-BE49-F238E27FC236}">
                <a16:creationId xmlns:a16="http://schemas.microsoft.com/office/drawing/2014/main" id="{99A4C048-E4BA-4E8E-96C2-5866F4F452DB}"/>
              </a:ext>
            </a:extLst>
          </p:cNvPr>
          <p:cNvPicPr>
            <a:picLocks noChangeAspect="1"/>
          </p:cNvPicPr>
          <p:nvPr/>
        </p:nvPicPr>
        <p:blipFill>
          <a:blip r:embed="rId9"/>
          <a:stretch>
            <a:fillRect/>
          </a:stretch>
        </p:blipFill>
        <p:spPr>
          <a:xfrm>
            <a:off x="9697425" y="2866981"/>
            <a:ext cx="2369808" cy="1777356"/>
          </a:xfrm>
          <a:prstGeom prst="rect">
            <a:avLst/>
          </a:prstGeom>
        </p:spPr>
      </p:pic>
      <p:cxnSp>
        <p:nvCxnSpPr>
          <p:cNvPr id="22" name="Conexão reta unidirecional 21">
            <a:extLst>
              <a:ext uri="{FF2B5EF4-FFF2-40B4-BE49-F238E27FC236}">
                <a16:creationId xmlns:a16="http://schemas.microsoft.com/office/drawing/2014/main" id="{1B977CF4-BD46-4A41-9910-46305D185F4B}"/>
              </a:ext>
            </a:extLst>
          </p:cNvPr>
          <p:cNvCxnSpPr>
            <a:stCxn id="9" idx="1"/>
            <a:endCxn id="7" idx="3"/>
          </p:cNvCxnSpPr>
          <p:nvPr/>
        </p:nvCxnSpPr>
        <p:spPr>
          <a:xfrm flipH="1">
            <a:off x="8792900" y="3755659"/>
            <a:ext cx="90452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Conexão reta unidirecional 23">
            <a:extLst>
              <a:ext uri="{FF2B5EF4-FFF2-40B4-BE49-F238E27FC236}">
                <a16:creationId xmlns:a16="http://schemas.microsoft.com/office/drawing/2014/main" id="{093EC501-42B1-4F8E-B715-4AA61CE2837B}"/>
              </a:ext>
            </a:extLst>
          </p:cNvPr>
          <p:cNvCxnSpPr>
            <a:stCxn id="9" idx="0"/>
            <a:endCxn id="8" idx="2"/>
          </p:cNvCxnSpPr>
          <p:nvPr/>
        </p:nvCxnSpPr>
        <p:spPr>
          <a:xfrm flipH="1" flipV="1">
            <a:off x="9355781" y="2502040"/>
            <a:ext cx="1526548" cy="36494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Seta: Para a Esquerda 24">
            <a:extLst>
              <a:ext uri="{FF2B5EF4-FFF2-40B4-BE49-F238E27FC236}">
                <a16:creationId xmlns:a16="http://schemas.microsoft.com/office/drawing/2014/main" id="{BAD59500-B683-4A33-B0D2-940D2E3AC4C1}"/>
              </a:ext>
            </a:extLst>
          </p:cNvPr>
          <p:cNvSpPr/>
          <p:nvPr/>
        </p:nvSpPr>
        <p:spPr>
          <a:xfrm rot="20086485">
            <a:off x="6081600" y="1787544"/>
            <a:ext cx="1691473" cy="371789"/>
          </a:xfrm>
          <a:prstGeom prst="lef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pt-PT"/>
          </a:p>
        </p:txBody>
      </p:sp>
      <p:sp>
        <p:nvSpPr>
          <p:cNvPr id="26" name="CaixaDeTexto 25">
            <a:extLst>
              <a:ext uri="{FF2B5EF4-FFF2-40B4-BE49-F238E27FC236}">
                <a16:creationId xmlns:a16="http://schemas.microsoft.com/office/drawing/2014/main" id="{E25D2D8C-ADCB-4914-BEE8-F0DE436B767F}"/>
              </a:ext>
            </a:extLst>
          </p:cNvPr>
          <p:cNvSpPr txBox="1"/>
          <p:nvPr/>
        </p:nvSpPr>
        <p:spPr>
          <a:xfrm>
            <a:off x="8260213" y="4653525"/>
            <a:ext cx="1969898" cy="369332"/>
          </a:xfrm>
          <a:prstGeom prst="rect">
            <a:avLst/>
          </a:prstGeom>
          <a:noFill/>
        </p:spPr>
        <p:txBody>
          <a:bodyPr wrap="none" rtlCol="0">
            <a:spAutoFit/>
          </a:bodyPr>
          <a:lstStyle/>
          <a:p>
            <a:r>
              <a:rPr lang="pt-PT" dirty="0" err="1"/>
              <a:t>Production</a:t>
            </a:r>
            <a:r>
              <a:rPr lang="pt-PT" dirty="0"/>
              <a:t> </a:t>
            </a:r>
            <a:r>
              <a:rPr lang="pt-PT" dirty="0" err="1"/>
              <a:t>of</a:t>
            </a:r>
            <a:r>
              <a:rPr lang="pt-PT" dirty="0"/>
              <a:t> </a:t>
            </a:r>
            <a:r>
              <a:rPr lang="pt-PT" dirty="0" err="1"/>
              <a:t>wine</a:t>
            </a:r>
            <a:endParaRPr lang="pt-PT" dirty="0"/>
          </a:p>
        </p:txBody>
      </p:sp>
      <p:sp>
        <p:nvSpPr>
          <p:cNvPr id="27" name="CaixaDeTexto 26">
            <a:extLst>
              <a:ext uri="{FF2B5EF4-FFF2-40B4-BE49-F238E27FC236}">
                <a16:creationId xmlns:a16="http://schemas.microsoft.com/office/drawing/2014/main" id="{F1C0A3BB-939C-458B-AA27-09070D02D661}"/>
              </a:ext>
            </a:extLst>
          </p:cNvPr>
          <p:cNvSpPr txBox="1"/>
          <p:nvPr/>
        </p:nvSpPr>
        <p:spPr>
          <a:xfrm>
            <a:off x="10640466" y="1673238"/>
            <a:ext cx="1526549" cy="646331"/>
          </a:xfrm>
          <a:prstGeom prst="rect">
            <a:avLst/>
          </a:prstGeom>
          <a:noFill/>
        </p:spPr>
        <p:txBody>
          <a:bodyPr wrap="square" rtlCol="0">
            <a:spAutoFit/>
          </a:bodyPr>
          <a:lstStyle/>
          <a:p>
            <a:r>
              <a:rPr lang="pt-PT" dirty="0" err="1"/>
              <a:t>Production</a:t>
            </a:r>
            <a:r>
              <a:rPr lang="pt-PT" dirty="0"/>
              <a:t> </a:t>
            </a:r>
            <a:r>
              <a:rPr lang="pt-PT" dirty="0" err="1"/>
              <a:t>of</a:t>
            </a:r>
            <a:r>
              <a:rPr lang="pt-PT" dirty="0"/>
              <a:t> </a:t>
            </a:r>
          </a:p>
          <a:p>
            <a:r>
              <a:rPr lang="pt-PT" dirty="0" err="1"/>
              <a:t>wastewater</a:t>
            </a:r>
            <a:endParaRPr lang="pt-PT" dirty="0"/>
          </a:p>
        </p:txBody>
      </p:sp>
      <p:pic>
        <p:nvPicPr>
          <p:cNvPr id="28" name="Picture 4" descr="Imagem relacionada">
            <a:extLst>
              <a:ext uri="{FF2B5EF4-FFF2-40B4-BE49-F238E27FC236}">
                <a16:creationId xmlns:a16="http://schemas.microsoft.com/office/drawing/2014/main" id="{098D82CE-D987-4AE6-8348-D50118C015A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858" t="26508" r="17224"/>
          <a:stretch/>
        </p:blipFill>
        <p:spPr bwMode="auto">
          <a:xfrm>
            <a:off x="2941800" y="5236537"/>
            <a:ext cx="1707950" cy="147282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m 28">
            <a:extLst>
              <a:ext uri="{FF2B5EF4-FFF2-40B4-BE49-F238E27FC236}">
                <a16:creationId xmlns:a16="http://schemas.microsoft.com/office/drawing/2014/main" id="{8D872417-0EB0-4FB7-9EED-C5DEB45E7832}"/>
              </a:ext>
            </a:extLst>
          </p:cNvPr>
          <p:cNvPicPr>
            <a:picLocks noChangeAspect="1"/>
          </p:cNvPicPr>
          <p:nvPr/>
        </p:nvPicPr>
        <p:blipFill rotWithShape="1">
          <a:blip r:embed="rId11"/>
          <a:srcRect l="27586" t="2955" r="29108" b="3335"/>
          <a:stretch/>
        </p:blipFill>
        <p:spPr>
          <a:xfrm>
            <a:off x="5893587" y="4948728"/>
            <a:ext cx="584544" cy="1686508"/>
          </a:xfrm>
          <a:prstGeom prst="rect">
            <a:avLst/>
          </a:prstGeom>
        </p:spPr>
      </p:pic>
      <p:pic>
        <p:nvPicPr>
          <p:cNvPr id="30" name="Imagem 29">
            <a:extLst>
              <a:ext uri="{FF2B5EF4-FFF2-40B4-BE49-F238E27FC236}">
                <a16:creationId xmlns:a16="http://schemas.microsoft.com/office/drawing/2014/main" id="{60415C48-7E4E-4EA7-8E2E-63D9660EAE9A}"/>
              </a:ext>
            </a:extLst>
          </p:cNvPr>
          <p:cNvPicPr>
            <a:picLocks noChangeAspect="1"/>
          </p:cNvPicPr>
          <p:nvPr/>
        </p:nvPicPr>
        <p:blipFill rotWithShape="1">
          <a:blip r:embed="rId12"/>
          <a:srcRect l="11191" t="11258" r="11354" b="10546"/>
          <a:stretch/>
        </p:blipFill>
        <p:spPr>
          <a:xfrm>
            <a:off x="7802710" y="5032045"/>
            <a:ext cx="1563928" cy="1578917"/>
          </a:xfrm>
          <a:prstGeom prst="rect">
            <a:avLst/>
          </a:prstGeom>
        </p:spPr>
      </p:pic>
      <p:sp>
        <p:nvSpPr>
          <p:cNvPr id="31" name="Seta: Para a Direita 30">
            <a:extLst>
              <a:ext uri="{FF2B5EF4-FFF2-40B4-BE49-F238E27FC236}">
                <a16:creationId xmlns:a16="http://schemas.microsoft.com/office/drawing/2014/main" id="{D23D038C-21A8-4CAD-9DF3-92B5789D7A0B}"/>
              </a:ext>
            </a:extLst>
          </p:cNvPr>
          <p:cNvSpPr/>
          <p:nvPr/>
        </p:nvSpPr>
        <p:spPr>
          <a:xfrm>
            <a:off x="4760141" y="5456622"/>
            <a:ext cx="918407" cy="34663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2" name="Seta: Para a Direita 31">
            <a:extLst>
              <a:ext uri="{FF2B5EF4-FFF2-40B4-BE49-F238E27FC236}">
                <a16:creationId xmlns:a16="http://schemas.microsoft.com/office/drawing/2014/main" id="{569FC167-70E7-4372-9D72-CF281CF21A84}"/>
              </a:ext>
            </a:extLst>
          </p:cNvPr>
          <p:cNvSpPr/>
          <p:nvPr/>
        </p:nvSpPr>
        <p:spPr>
          <a:xfrm>
            <a:off x="6681217" y="5456622"/>
            <a:ext cx="918407" cy="346639"/>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3" name="CaixaDeTexto 32">
            <a:extLst>
              <a:ext uri="{FF2B5EF4-FFF2-40B4-BE49-F238E27FC236}">
                <a16:creationId xmlns:a16="http://schemas.microsoft.com/office/drawing/2014/main" id="{820D8668-F070-4E83-AC61-54CE2E0C88B6}"/>
              </a:ext>
            </a:extLst>
          </p:cNvPr>
          <p:cNvSpPr txBox="1"/>
          <p:nvPr/>
        </p:nvSpPr>
        <p:spPr>
          <a:xfrm>
            <a:off x="4676489" y="5032045"/>
            <a:ext cx="1128661" cy="338554"/>
          </a:xfrm>
          <a:prstGeom prst="rect">
            <a:avLst/>
          </a:prstGeom>
          <a:noFill/>
        </p:spPr>
        <p:txBody>
          <a:bodyPr wrap="square" rtlCol="0">
            <a:spAutoFit/>
          </a:bodyPr>
          <a:lstStyle/>
          <a:p>
            <a:pPr algn="ctr"/>
            <a:r>
              <a:rPr lang="pt-PT" sz="1600" dirty="0" err="1"/>
              <a:t>Collection</a:t>
            </a:r>
            <a:endParaRPr lang="pt-PT" sz="1600" dirty="0"/>
          </a:p>
        </p:txBody>
      </p:sp>
      <p:sp>
        <p:nvSpPr>
          <p:cNvPr id="34" name="CaixaDeTexto 33">
            <a:extLst>
              <a:ext uri="{FF2B5EF4-FFF2-40B4-BE49-F238E27FC236}">
                <a16:creationId xmlns:a16="http://schemas.microsoft.com/office/drawing/2014/main" id="{F495F2F6-DA0F-4CE9-A403-E37253AA622A}"/>
              </a:ext>
            </a:extLst>
          </p:cNvPr>
          <p:cNvSpPr txBox="1"/>
          <p:nvPr/>
        </p:nvSpPr>
        <p:spPr>
          <a:xfrm>
            <a:off x="6508462" y="4908934"/>
            <a:ext cx="1121575" cy="584775"/>
          </a:xfrm>
          <a:prstGeom prst="rect">
            <a:avLst/>
          </a:prstGeom>
          <a:noFill/>
        </p:spPr>
        <p:txBody>
          <a:bodyPr wrap="square" rtlCol="0">
            <a:spAutoFit/>
          </a:bodyPr>
          <a:lstStyle/>
          <a:p>
            <a:pPr algn="ctr"/>
            <a:r>
              <a:rPr lang="pt-PT" sz="1600" dirty="0" err="1"/>
              <a:t>Storage</a:t>
            </a:r>
            <a:r>
              <a:rPr lang="pt-PT" sz="1600" dirty="0"/>
              <a:t> </a:t>
            </a:r>
            <a:r>
              <a:rPr lang="pt-PT" sz="1600" dirty="0" err="1"/>
              <a:t>at</a:t>
            </a:r>
            <a:r>
              <a:rPr lang="pt-PT" sz="1600" dirty="0"/>
              <a:t> -40ºC</a:t>
            </a:r>
          </a:p>
        </p:txBody>
      </p:sp>
      <p:sp>
        <p:nvSpPr>
          <p:cNvPr id="35" name="Seta: Curvada Para a Direita 34">
            <a:extLst>
              <a:ext uri="{FF2B5EF4-FFF2-40B4-BE49-F238E27FC236}">
                <a16:creationId xmlns:a16="http://schemas.microsoft.com/office/drawing/2014/main" id="{99A70FA5-7005-47A0-A1B8-0ECFDBD2DD8E}"/>
              </a:ext>
            </a:extLst>
          </p:cNvPr>
          <p:cNvSpPr/>
          <p:nvPr/>
        </p:nvSpPr>
        <p:spPr>
          <a:xfrm>
            <a:off x="1542422" y="4948728"/>
            <a:ext cx="974690" cy="1761595"/>
          </a:xfrm>
          <a:prstGeom prst="curved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pt-PT">
              <a:solidFill>
                <a:schemeClr val="tx1"/>
              </a:solidFill>
            </a:endParaRPr>
          </a:p>
        </p:txBody>
      </p:sp>
    </p:spTree>
    <p:extLst>
      <p:ext uri="{BB962C8B-B14F-4D97-AF65-F5344CB8AC3E}">
        <p14:creationId xmlns:p14="http://schemas.microsoft.com/office/powerpoint/2010/main" val="91788761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2453</Words>
  <Application>Microsoft Office PowerPoint</Application>
  <PresentationFormat>Ecrã Panorâmico</PresentationFormat>
  <Paragraphs>444</Paragraphs>
  <Slides>20</Slides>
  <Notes>1</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20</vt:i4>
      </vt:variant>
    </vt:vector>
  </HeadingPairs>
  <TitlesOfParts>
    <vt:vector size="28" baseType="lpstr">
      <vt:lpstr>Arial</vt:lpstr>
      <vt:lpstr>Calibri</vt:lpstr>
      <vt:lpstr>Calibri Light</vt:lpstr>
      <vt:lpstr>Liberation Sans</vt:lpstr>
      <vt:lpstr>OpenSymbol</vt:lpstr>
      <vt:lpstr>Times New Roman</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al26663@utad.eu</dc:creator>
  <cp:lastModifiedBy>al26663@utad.eu</cp:lastModifiedBy>
  <cp:revision>45</cp:revision>
  <dcterms:created xsi:type="dcterms:W3CDTF">2021-11-23T14:26:53Z</dcterms:created>
  <dcterms:modified xsi:type="dcterms:W3CDTF">2021-12-24T11:22:43Z</dcterms:modified>
</cp:coreProperties>
</file>