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15"/>
  </p:notesMasterIdLst>
  <p:handoutMasterIdLst>
    <p:handoutMasterId r:id="rId16"/>
  </p:handoutMasterIdLst>
  <p:sldIdLst>
    <p:sldId id="271" r:id="rId2"/>
    <p:sldId id="272" r:id="rId3"/>
    <p:sldId id="301" r:id="rId4"/>
    <p:sldId id="302" r:id="rId5"/>
    <p:sldId id="303" r:id="rId6"/>
    <p:sldId id="304" r:id="rId7"/>
    <p:sldId id="305" r:id="rId8"/>
    <p:sldId id="306" r:id="rId9"/>
    <p:sldId id="307" r:id="rId10"/>
    <p:sldId id="308" r:id="rId11"/>
    <p:sldId id="309" r:id="rId12"/>
    <p:sldId id="310" r:id="rId13"/>
    <p:sldId id="296" r:id="rId14"/>
  </p:sldIdLst>
  <p:sldSz cx="9144000" cy="6858000" type="screen4x3"/>
  <p:notesSz cx="7315200" cy="9601200"/>
  <p:custDataLst>
    <p:tags r:id="rId17"/>
  </p:custDataLst>
  <p:defaultTex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194B"/>
    <a:srgbClr val="3333CC"/>
    <a:srgbClr val="008000"/>
    <a:srgbClr val="00FF00"/>
    <a:srgbClr val="800000"/>
    <a:srgbClr val="0000FF"/>
    <a:srgbClr val="99CCFF"/>
    <a:srgbClr val="F1DAAD"/>
    <a:srgbClr val="29297B"/>
    <a:srgbClr val="1B1B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20"/>
    <p:restoredTop sz="94660"/>
  </p:normalViewPr>
  <p:slideViewPr>
    <p:cSldViewPr>
      <p:cViewPr varScale="1">
        <p:scale>
          <a:sx n="69" d="100"/>
          <a:sy n="69" d="100"/>
        </p:scale>
        <p:origin x="18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28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l" defTabSz="966668" rtl="0">
              <a:defRPr sz="1200">
                <a:latin typeface="Arial" charset="0"/>
                <a:cs typeface="+mn-cs"/>
              </a:defRPr>
            </a:lvl1pPr>
          </a:lstStyle>
          <a:p>
            <a:pPr>
              <a:defRPr/>
            </a:pPr>
            <a:endParaRPr lang="en-US"/>
          </a:p>
        </p:txBody>
      </p:sp>
      <p:sp>
        <p:nvSpPr>
          <p:cNvPr id="18435"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668" rtl="0">
              <a:defRPr sz="1200">
                <a:latin typeface="Arial" charset="0"/>
                <a:cs typeface="+mn-cs"/>
              </a:defRPr>
            </a:lvl1pPr>
          </a:lstStyle>
          <a:p>
            <a:pPr>
              <a:defRPr/>
            </a:pPr>
            <a:endParaRPr lang="en-US"/>
          </a:p>
        </p:txBody>
      </p:sp>
      <p:sp>
        <p:nvSpPr>
          <p:cNvPr id="18437"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5200" rtl="0">
              <a:defRPr sz="1200"/>
            </a:lvl1pPr>
          </a:lstStyle>
          <a:p>
            <a:fld id="{5386AACA-E7FE-4015-B132-49727BCDC0AB}" type="slidenum">
              <a:rPr lang="en-US" altLang="en-US"/>
              <a:pPr/>
              <a:t>‹#›</a:t>
            </a:fld>
            <a:endParaRPr lang="en-US" altLang="en-US"/>
          </a:p>
        </p:txBody>
      </p:sp>
    </p:spTree>
    <p:extLst>
      <p:ext uri="{BB962C8B-B14F-4D97-AF65-F5344CB8AC3E}">
        <p14:creationId xmlns:p14="http://schemas.microsoft.com/office/powerpoint/2010/main" val="146986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l" defTabSz="966668" rtl="0">
              <a:defRPr sz="1200">
                <a:latin typeface="Arial" charset="0"/>
                <a:cs typeface="+mn-cs"/>
              </a:defRPr>
            </a:lvl1pPr>
          </a:lstStyle>
          <a:p>
            <a:pPr>
              <a:defRPr/>
            </a:pPr>
            <a:endParaRPr lang="en-US"/>
          </a:p>
        </p:txBody>
      </p:sp>
      <p:sp>
        <p:nvSpPr>
          <p:cNvPr id="1945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668" rtl="0">
              <a:defRPr sz="1200">
                <a:latin typeface="Arial" charset="0"/>
                <a:cs typeface="+mn-cs"/>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l" defTabSz="966668" rtl="0">
              <a:defRPr sz="1200">
                <a:latin typeface="Arial" charset="0"/>
                <a:cs typeface="+mn-cs"/>
              </a:defRPr>
            </a:lvl1pPr>
          </a:lstStyle>
          <a:p>
            <a:pPr>
              <a:defRPr/>
            </a:pPr>
            <a:r>
              <a:rPr lang="en-US"/>
              <a:t>Presentation 101 for Graduate Students: A guide to giving a quality presention,    J. Paul Robinson, Professor, Purdue University, 2003</a:t>
            </a:r>
          </a:p>
        </p:txBody>
      </p:sp>
      <p:sp>
        <p:nvSpPr>
          <p:cNvPr id="1946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5200" rtl="0">
              <a:defRPr sz="1200"/>
            </a:lvl1pPr>
          </a:lstStyle>
          <a:p>
            <a:fld id="{8A6A3F10-393A-46E0-A4B6-4CC81E25B7FE}" type="slidenum">
              <a:rPr lang="en-US" altLang="en-US"/>
              <a:pPr/>
              <a:t>‹#›</a:t>
            </a:fld>
            <a:endParaRPr lang="en-US" altLang="en-US"/>
          </a:p>
        </p:txBody>
      </p:sp>
    </p:spTree>
    <p:extLst>
      <p:ext uri="{BB962C8B-B14F-4D97-AF65-F5344CB8AC3E}">
        <p14:creationId xmlns:p14="http://schemas.microsoft.com/office/powerpoint/2010/main" val="148388608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7"/>
          <p:cNvSpPr>
            <a:spLocks noGrp="1" noChangeArrowheads="1"/>
          </p:cNvSpPr>
          <p:nvPr>
            <p:ph type="sldNum" sz="quarter" idx="5"/>
          </p:nvPr>
        </p:nvSpPr>
        <p:spPr/>
        <p:txBody>
          <a:bodyPr/>
          <a:lstStyle>
            <a:lvl1pPr defTabSz="965200" eaLnBrk="0" hangingPunct="0">
              <a:defRPr>
                <a:solidFill>
                  <a:schemeClr val="tx1"/>
                </a:solidFill>
                <a:latin typeface="Arial" panose="020B0604020202020204" pitchFamily="34" charset="0"/>
                <a:cs typeface="Arial" panose="020B0604020202020204" pitchFamily="34" charset="0"/>
              </a:defRPr>
            </a:lvl1pPr>
            <a:lvl2pPr marL="742950" indent="-285750" defTabSz="965200" eaLnBrk="0" hangingPunct="0">
              <a:defRPr>
                <a:solidFill>
                  <a:schemeClr val="tx1"/>
                </a:solidFill>
                <a:latin typeface="Arial" panose="020B0604020202020204" pitchFamily="34" charset="0"/>
                <a:cs typeface="Arial" panose="020B0604020202020204" pitchFamily="34" charset="0"/>
              </a:defRPr>
            </a:lvl2pPr>
            <a:lvl3pPr marL="1143000" indent="-228600" defTabSz="965200" eaLnBrk="0" hangingPunct="0">
              <a:defRPr>
                <a:solidFill>
                  <a:schemeClr val="tx1"/>
                </a:solidFill>
                <a:latin typeface="Arial" panose="020B0604020202020204" pitchFamily="34" charset="0"/>
                <a:cs typeface="Arial" panose="020B0604020202020204" pitchFamily="34" charset="0"/>
              </a:defRPr>
            </a:lvl3pPr>
            <a:lvl4pPr marL="1600200" indent="-228600" defTabSz="965200" eaLnBrk="0" hangingPunct="0">
              <a:defRPr>
                <a:solidFill>
                  <a:schemeClr val="tx1"/>
                </a:solidFill>
                <a:latin typeface="Arial" panose="020B0604020202020204" pitchFamily="34" charset="0"/>
                <a:cs typeface="Arial" panose="020B0604020202020204" pitchFamily="34" charset="0"/>
              </a:defRPr>
            </a:lvl4pPr>
            <a:lvl5pPr marL="2057400" indent="-228600" defTabSz="965200" eaLnBrk="0" hangingPunct="0">
              <a:defRPr>
                <a:solidFill>
                  <a:schemeClr val="tx1"/>
                </a:solidFill>
                <a:latin typeface="Arial" panose="020B0604020202020204" pitchFamily="34" charset="0"/>
                <a:cs typeface="Arial" panose="020B0604020202020204" pitchFamily="34" charset="0"/>
              </a:defRPr>
            </a:lvl5pPr>
            <a:lvl6pPr marL="25146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1C82DF-A13D-48F2-8DC6-74E586CEB2D7}" type="slidenum">
              <a:rPr lang="en-US" altLang="en-US"/>
              <a:pPr eaLnBrk="1" hangingPunct="1"/>
              <a:t>1</a:t>
            </a:fld>
            <a:endParaRPr lang="en-US" altLang="en-US"/>
          </a:p>
        </p:txBody>
      </p:sp>
      <p:sp>
        <p:nvSpPr>
          <p:cNvPr id="43011" name="Rectangle 2"/>
          <p:cNvSpPr>
            <a:spLocks noGrp="1" noRot="1" noChangeAspect="1" noChangeArrowheads="1" noTextEdit="1"/>
          </p:cNvSpPr>
          <p:nvPr>
            <p:ph type="sldImg"/>
          </p:nvPr>
        </p:nvSpPr>
        <p:spPr>
          <a:ln/>
        </p:spPr>
      </p:sp>
      <p:sp>
        <p:nvSpPr>
          <p:cNvPr id="43012" name="Notes Placeholder 5"/>
          <p:cNvSpPr>
            <a:spLocks noGrp="1"/>
          </p:cNvSpPr>
          <p:nvPr/>
        </p:nvSpPr>
        <p:spPr bwMode="auto">
          <a:xfrm>
            <a:off x="731838" y="4560888"/>
            <a:ext cx="58515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1" tIns="48321" rIns="96641" bIns="4832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30000"/>
              </a:spcBef>
            </a:pPr>
            <a:endParaRPr lang="en-US" altLang="en-US" sz="1200"/>
          </a:p>
        </p:txBody>
      </p:sp>
    </p:spTree>
    <p:extLst>
      <p:ext uri="{BB962C8B-B14F-4D97-AF65-F5344CB8AC3E}">
        <p14:creationId xmlns:p14="http://schemas.microsoft.com/office/powerpoint/2010/main" val="2061561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7"/>
          <p:cNvSpPr>
            <a:spLocks noGrp="1" noChangeArrowheads="1"/>
          </p:cNvSpPr>
          <p:nvPr>
            <p:ph type="sldNum" sz="quarter" idx="5"/>
          </p:nvPr>
        </p:nvSpPr>
        <p:spPr/>
        <p:txBody>
          <a:bodyPr/>
          <a:lstStyle>
            <a:lvl1pPr defTabSz="965200" eaLnBrk="0" hangingPunct="0">
              <a:defRPr>
                <a:solidFill>
                  <a:schemeClr val="tx1"/>
                </a:solidFill>
                <a:latin typeface="Arial" panose="020B0604020202020204" pitchFamily="34" charset="0"/>
                <a:cs typeface="Arial" panose="020B0604020202020204" pitchFamily="34" charset="0"/>
              </a:defRPr>
            </a:lvl1pPr>
            <a:lvl2pPr marL="742950" indent="-285750" defTabSz="965200" eaLnBrk="0" hangingPunct="0">
              <a:defRPr>
                <a:solidFill>
                  <a:schemeClr val="tx1"/>
                </a:solidFill>
                <a:latin typeface="Arial" panose="020B0604020202020204" pitchFamily="34" charset="0"/>
                <a:cs typeface="Arial" panose="020B0604020202020204" pitchFamily="34" charset="0"/>
              </a:defRPr>
            </a:lvl2pPr>
            <a:lvl3pPr marL="1143000" indent="-228600" defTabSz="965200" eaLnBrk="0" hangingPunct="0">
              <a:defRPr>
                <a:solidFill>
                  <a:schemeClr val="tx1"/>
                </a:solidFill>
                <a:latin typeface="Arial" panose="020B0604020202020204" pitchFamily="34" charset="0"/>
                <a:cs typeface="Arial" panose="020B0604020202020204" pitchFamily="34" charset="0"/>
              </a:defRPr>
            </a:lvl3pPr>
            <a:lvl4pPr marL="1600200" indent="-228600" defTabSz="965200" eaLnBrk="0" hangingPunct="0">
              <a:defRPr>
                <a:solidFill>
                  <a:schemeClr val="tx1"/>
                </a:solidFill>
                <a:latin typeface="Arial" panose="020B0604020202020204" pitchFamily="34" charset="0"/>
                <a:cs typeface="Arial" panose="020B0604020202020204" pitchFamily="34" charset="0"/>
              </a:defRPr>
            </a:lvl4pPr>
            <a:lvl5pPr marL="2057400" indent="-228600" defTabSz="965200" eaLnBrk="0" hangingPunct="0">
              <a:defRPr>
                <a:solidFill>
                  <a:schemeClr val="tx1"/>
                </a:solidFill>
                <a:latin typeface="Arial" panose="020B0604020202020204" pitchFamily="34" charset="0"/>
                <a:cs typeface="Arial" panose="020B0604020202020204" pitchFamily="34" charset="0"/>
              </a:defRPr>
            </a:lvl5pPr>
            <a:lvl6pPr marL="25146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1C82DF-A13D-48F2-8DC6-74E586CEB2D7}" type="slidenum">
              <a:rPr lang="en-US" altLang="en-US"/>
              <a:pPr eaLnBrk="1" hangingPunct="1"/>
              <a:t>10</a:t>
            </a:fld>
            <a:endParaRPr lang="en-US" altLang="en-US"/>
          </a:p>
        </p:txBody>
      </p:sp>
      <p:sp>
        <p:nvSpPr>
          <p:cNvPr id="43011" name="Rectangle 2"/>
          <p:cNvSpPr>
            <a:spLocks noGrp="1" noRot="1" noChangeAspect="1" noChangeArrowheads="1" noTextEdit="1"/>
          </p:cNvSpPr>
          <p:nvPr>
            <p:ph type="sldImg"/>
          </p:nvPr>
        </p:nvSpPr>
        <p:spPr>
          <a:ln/>
        </p:spPr>
      </p:sp>
      <p:sp>
        <p:nvSpPr>
          <p:cNvPr id="43012" name="Notes Placeholder 5"/>
          <p:cNvSpPr>
            <a:spLocks noGrp="1"/>
          </p:cNvSpPr>
          <p:nvPr/>
        </p:nvSpPr>
        <p:spPr bwMode="auto">
          <a:xfrm>
            <a:off x="731838" y="4560888"/>
            <a:ext cx="58515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1" tIns="48321" rIns="96641" bIns="4832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30000"/>
              </a:spcBef>
            </a:pPr>
            <a:endParaRPr lang="en-US" altLang="en-US" sz="1200"/>
          </a:p>
        </p:txBody>
      </p:sp>
    </p:spTree>
    <p:extLst>
      <p:ext uri="{BB962C8B-B14F-4D97-AF65-F5344CB8AC3E}">
        <p14:creationId xmlns:p14="http://schemas.microsoft.com/office/powerpoint/2010/main" val="1367934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7"/>
          <p:cNvSpPr>
            <a:spLocks noGrp="1" noChangeArrowheads="1"/>
          </p:cNvSpPr>
          <p:nvPr>
            <p:ph type="sldNum" sz="quarter" idx="5"/>
          </p:nvPr>
        </p:nvSpPr>
        <p:spPr/>
        <p:txBody>
          <a:bodyPr/>
          <a:lstStyle>
            <a:lvl1pPr defTabSz="965200" eaLnBrk="0" hangingPunct="0">
              <a:defRPr>
                <a:solidFill>
                  <a:schemeClr val="tx1"/>
                </a:solidFill>
                <a:latin typeface="Arial" panose="020B0604020202020204" pitchFamily="34" charset="0"/>
                <a:cs typeface="Arial" panose="020B0604020202020204" pitchFamily="34" charset="0"/>
              </a:defRPr>
            </a:lvl1pPr>
            <a:lvl2pPr marL="742950" indent="-285750" defTabSz="965200" eaLnBrk="0" hangingPunct="0">
              <a:defRPr>
                <a:solidFill>
                  <a:schemeClr val="tx1"/>
                </a:solidFill>
                <a:latin typeface="Arial" panose="020B0604020202020204" pitchFamily="34" charset="0"/>
                <a:cs typeface="Arial" panose="020B0604020202020204" pitchFamily="34" charset="0"/>
              </a:defRPr>
            </a:lvl2pPr>
            <a:lvl3pPr marL="1143000" indent="-228600" defTabSz="965200" eaLnBrk="0" hangingPunct="0">
              <a:defRPr>
                <a:solidFill>
                  <a:schemeClr val="tx1"/>
                </a:solidFill>
                <a:latin typeface="Arial" panose="020B0604020202020204" pitchFamily="34" charset="0"/>
                <a:cs typeface="Arial" panose="020B0604020202020204" pitchFamily="34" charset="0"/>
              </a:defRPr>
            </a:lvl3pPr>
            <a:lvl4pPr marL="1600200" indent="-228600" defTabSz="965200" eaLnBrk="0" hangingPunct="0">
              <a:defRPr>
                <a:solidFill>
                  <a:schemeClr val="tx1"/>
                </a:solidFill>
                <a:latin typeface="Arial" panose="020B0604020202020204" pitchFamily="34" charset="0"/>
                <a:cs typeface="Arial" panose="020B0604020202020204" pitchFamily="34" charset="0"/>
              </a:defRPr>
            </a:lvl4pPr>
            <a:lvl5pPr marL="2057400" indent="-228600" defTabSz="965200" eaLnBrk="0" hangingPunct="0">
              <a:defRPr>
                <a:solidFill>
                  <a:schemeClr val="tx1"/>
                </a:solidFill>
                <a:latin typeface="Arial" panose="020B0604020202020204" pitchFamily="34" charset="0"/>
                <a:cs typeface="Arial" panose="020B0604020202020204" pitchFamily="34" charset="0"/>
              </a:defRPr>
            </a:lvl5pPr>
            <a:lvl6pPr marL="25146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1C82DF-A13D-48F2-8DC6-74E586CEB2D7}" type="slidenum">
              <a:rPr lang="en-US" altLang="en-US"/>
              <a:pPr eaLnBrk="1" hangingPunct="1"/>
              <a:t>11</a:t>
            </a:fld>
            <a:endParaRPr lang="en-US" altLang="en-US"/>
          </a:p>
        </p:txBody>
      </p:sp>
      <p:sp>
        <p:nvSpPr>
          <p:cNvPr id="43011" name="Rectangle 2"/>
          <p:cNvSpPr>
            <a:spLocks noGrp="1" noRot="1" noChangeAspect="1" noChangeArrowheads="1" noTextEdit="1"/>
          </p:cNvSpPr>
          <p:nvPr>
            <p:ph type="sldImg"/>
          </p:nvPr>
        </p:nvSpPr>
        <p:spPr>
          <a:ln/>
        </p:spPr>
      </p:sp>
      <p:sp>
        <p:nvSpPr>
          <p:cNvPr id="43012" name="Notes Placeholder 5"/>
          <p:cNvSpPr>
            <a:spLocks noGrp="1"/>
          </p:cNvSpPr>
          <p:nvPr/>
        </p:nvSpPr>
        <p:spPr bwMode="auto">
          <a:xfrm>
            <a:off x="731838" y="4560888"/>
            <a:ext cx="58515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1" tIns="48321" rIns="96641" bIns="4832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30000"/>
              </a:spcBef>
            </a:pPr>
            <a:endParaRPr lang="en-US" altLang="en-US" sz="1200"/>
          </a:p>
        </p:txBody>
      </p:sp>
    </p:spTree>
    <p:extLst>
      <p:ext uri="{BB962C8B-B14F-4D97-AF65-F5344CB8AC3E}">
        <p14:creationId xmlns:p14="http://schemas.microsoft.com/office/powerpoint/2010/main" val="1809348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7"/>
          <p:cNvSpPr>
            <a:spLocks noGrp="1" noChangeArrowheads="1"/>
          </p:cNvSpPr>
          <p:nvPr>
            <p:ph type="sldNum" sz="quarter" idx="5"/>
          </p:nvPr>
        </p:nvSpPr>
        <p:spPr/>
        <p:txBody>
          <a:bodyPr/>
          <a:lstStyle>
            <a:lvl1pPr defTabSz="965200" eaLnBrk="0" hangingPunct="0">
              <a:defRPr>
                <a:solidFill>
                  <a:schemeClr val="tx1"/>
                </a:solidFill>
                <a:latin typeface="Arial" panose="020B0604020202020204" pitchFamily="34" charset="0"/>
                <a:cs typeface="Arial" panose="020B0604020202020204" pitchFamily="34" charset="0"/>
              </a:defRPr>
            </a:lvl1pPr>
            <a:lvl2pPr marL="742950" indent="-285750" defTabSz="965200" eaLnBrk="0" hangingPunct="0">
              <a:defRPr>
                <a:solidFill>
                  <a:schemeClr val="tx1"/>
                </a:solidFill>
                <a:latin typeface="Arial" panose="020B0604020202020204" pitchFamily="34" charset="0"/>
                <a:cs typeface="Arial" panose="020B0604020202020204" pitchFamily="34" charset="0"/>
              </a:defRPr>
            </a:lvl2pPr>
            <a:lvl3pPr marL="1143000" indent="-228600" defTabSz="965200" eaLnBrk="0" hangingPunct="0">
              <a:defRPr>
                <a:solidFill>
                  <a:schemeClr val="tx1"/>
                </a:solidFill>
                <a:latin typeface="Arial" panose="020B0604020202020204" pitchFamily="34" charset="0"/>
                <a:cs typeface="Arial" panose="020B0604020202020204" pitchFamily="34" charset="0"/>
              </a:defRPr>
            </a:lvl3pPr>
            <a:lvl4pPr marL="1600200" indent="-228600" defTabSz="965200" eaLnBrk="0" hangingPunct="0">
              <a:defRPr>
                <a:solidFill>
                  <a:schemeClr val="tx1"/>
                </a:solidFill>
                <a:latin typeface="Arial" panose="020B0604020202020204" pitchFamily="34" charset="0"/>
                <a:cs typeface="Arial" panose="020B0604020202020204" pitchFamily="34" charset="0"/>
              </a:defRPr>
            </a:lvl4pPr>
            <a:lvl5pPr marL="2057400" indent="-228600" defTabSz="965200" eaLnBrk="0" hangingPunct="0">
              <a:defRPr>
                <a:solidFill>
                  <a:schemeClr val="tx1"/>
                </a:solidFill>
                <a:latin typeface="Arial" panose="020B0604020202020204" pitchFamily="34" charset="0"/>
                <a:cs typeface="Arial" panose="020B0604020202020204" pitchFamily="34" charset="0"/>
              </a:defRPr>
            </a:lvl5pPr>
            <a:lvl6pPr marL="25146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1C82DF-A13D-48F2-8DC6-74E586CEB2D7}" type="slidenum">
              <a:rPr lang="en-US" altLang="en-US"/>
              <a:pPr eaLnBrk="1" hangingPunct="1"/>
              <a:t>12</a:t>
            </a:fld>
            <a:endParaRPr lang="en-US" altLang="en-US"/>
          </a:p>
        </p:txBody>
      </p:sp>
      <p:sp>
        <p:nvSpPr>
          <p:cNvPr id="43011" name="Rectangle 2"/>
          <p:cNvSpPr>
            <a:spLocks noGrp="1" noRot="1" noChangeAspect="1" noChangeArrowheads="1" noTextEdit="1"/>
          </p:cNvSpPr>
          <p:nvPr>
            <p:ph type="sldImg"/>
          </p:nvPr>
        </p:nvSpPr>
        <p:spPr>
          <a:ln/>
        </p:spPr>
      </p:sp>
      <p:sp>
        <p:nvSpPr>
          <p:cNvPr id="43012" name="Notes Placeholder 5"/>
          <p:cNvSpPr>
            <a:spLocks noGrp="1"/>
          </p:cNvSpPr>
          <p:nvPr/>
        </p:nvSpPr>
        <p:spPr bwMode="auto">
          <a:xfrm>
            <a:off x="731838" y="4560888"/>
            <a:ext cx="58515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1" tIns="48321" rIns="96641" bIns="4832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30000"/>
              </a:spcBef>
            </a:pPr>
            <a:endParaRPr lang="en-US" altLang="en-US" sz="1200"/>
          </a:p>
        </p:txBody>
      </p:sp>
    </p:spTree>
    <p:extLst>
      <p:ext uri="{BB962C8B-B14F-4D97-AF65-F5344CB8AC3E}">
        <p14:creationId xmlns:p14="http://schemas.microsoft.com/office/powerpoint/2010/main" val="2750408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7"/>
          <p:cNvSpPr>
            <a:spLocks noGrp="1" noChangeArrowheads="1"/>
          </p:cNvSpPr>
          <p:nvPr>
            <p:ph type="sldNum" sz="quarter" idx="5"/>
          </p:nvPr>
        </p:nvSpPr>
        <p:spPr/>
        <p:txBody>
          <a:bodyPr/>
          <a:lstStyle>
            <a:lvl1pPr defTabSz="965200" eaLnBrk="0" hangingPunct="0">
              <a:defRPr>
                <a:solidFill>
                  <a:schemeClr val="tx1"/>
                </a:solidFill>
                <a:latin typeface="Arial" panose="020B0604020202020204" pitchFamily="34" charset="0"/>
                <a:cs typeface="Arial" panose="020B0604020202020204" pitchFamily="34" charset="0"/>
              </a:defRPr>
            </a:lvl1pPr>
            <a:lvl2pPr marL="742950" indent="-285750" defTabSz="965200" eaLnBrk="0" hangingPunct="0">
              <a:defRPr>
                <a:solidFill>
                  <a:schemeClr val="tx1"/>
                </a:solidFill>
                <a:latin typeface="Arial" panose="020B0604020202020204" pitchFamily="34" charset="0"/>
                <a:cs typeface="Arial" panose="020B0604020202020204" pitchFamily="34" charset="0"/>
              </a:defRPr>
            </a:lvl2pPr>
            <a:lvl3pPr marL="1143000" indent="-228600" defTabSz="965200" eaLnBrk="0" hangingPunct="0">
              <a:defRPr>
                <a:solidFill>
                  <a:schemeClr val="tx1"/>
                </a:solidFill>
                <a:latin typeface="Arial" panose="020B0604020202020204" pitchFamily="34" charset="0"/>
                <a:cs typeface="Arial" panose="020B0604020202020204" pitchFamily="34" charset="0"/>
              </a:defRPr>
            </a:lvl3pPr>
            <a:lvl4pPr marL="1600200" indent="-228600" defTabSz="965200" eaLnBrk="0" hangingPunct="0">
              <a:defRPr>
                <a:solidFill>
                  <a:schemeClr val="tx1"/>
                </a:solidFill>
                <a:latin typeface="Arial" panose="020B0604020202020204" pitchFamily="34" charset="0"/>
                <a:cs typeface="Arial" panose="020B0604020202020204" pitchFamily="34" charset="0"/>
              </a:defRPr>
            </a:lvl4pPr>
            <a:lvl5pPr marL="2057400" indent="-228600" defTabSz="965200" eaLnBrk="0" hangingPunct="0">
              <a:defRPr>
                <a:solidFill>
                  <a:schemeClr val="tx1"/>
                </a:solidFill>
                <a:latin typeface="Arial" panose="020B0604020202020204" pitchFamily="34" charset="0"/>
                <a:cs typeface="Arial" panose="020B0604020202020204" pitchFamily="34" charset="0"/>
              </a:defRPr>
            </a:lvl5pPr>
            <a:lvl6pPr marL="25146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76BCD8-70C1-4407-8B5A-48C8AF89C8C8}" type="slidenum">
              <a:rPr lang="en-US" altLang="en-US"/>
              <a:pPr eaLnBrk="1" hangingPunct="1"/>
              <a:t>13</a:t>
            </a:fld>
            <a:endParaRPr lang="en-US" altLang="en-US"/>
          </a:p>
        </p:txBody>
      </p:sp>
      <p:sp>
        <p:nvSpPr>
          <p:cNvPr id="80899" name="Rectangle 2"/>
          <p:cNvSpPr>
            <a:spLocks noGrp="1" noRot="1" noChangeAspect="1" noChangeArrowheads="1" noTextEdit="1"/>
          </p:cNvSpPr>
          <p:nvPr>
            <p:ph type="sldImg"/>
          </p:nvPr>
        </p:nvSpPr>
        <p:spPr>
          <a:ln/>
        </p:spPr>
      </p:sp>
      <p:sp>
        <p:nvSpPr>
          <p:cNvPr id="80900" name="Notes Placeholder 5"/>
          <p:cNvSpPr>
            <a:spLocks noGrp="1"/>
          </p:cNvSpPr>
          <p:nvPr/>
        </p:nvSpPr>
        <p:spPr bwMode="auto">
          <a:xfrm>
            <a:off x="731838" y="4560888"/>
            <a:ext cx="58515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1" tIns="48321" rIns="96641" bIns="4832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30000"/>
              </a:spcBef>
            </a:pPr>
            <a:endParaRPr lang="en-US" altLang="en-US" sz="1200"/>
          </a:p>
        </p:txBody>
      </p:sp>
    </p:spTree>
    <p:extLst>
      <p:ext uri="{BB962C8B-B14F-4D97-AF65-F5344CB8AC3E}">
        <p14:creationId xmlns:p14="http://schemas.microsoft.com/office/powerpoint/2010/main" val="1075870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7"/>
          <p:cNvSpPr>
            <a:spLocks noGrp="1" noChangeArrowheads="1"/>
          </p:cNvSpPr>
          <p:nvPr>
            <p:ph type="sldNum" sz="quarter" idx="5"/>
          </p:nvPr>
        </p:nvSpPr>
        <p:spPr/>
        <p:txBody>
          <a:bodyPr/>
          <a:lstStyle>
            <a:lvl1pPr defTabSz="965200" eaLnBrk="0" hangingPunct="0">
              <a:defRPr>
                <a:solidFill>
                  <a:schemeClr val="tx1"/>
                </a:solidFill>
                <a:latin typeface="Arial" panose="020B0604020202020204" pitchFamily="34" charset="0"/>
                <a:cs typeface="Arial" panose="020B0604020202020204" pitchFamily="34" charset="0"/>
              </a:defRPr>
            </a:lvl1pPr>
            <a:lvl2pPr marL="742950" indent="-285750" defTabSz="965200" eaLnBrk="0" hangingPunct="0">
              <a:defRPr>
                <a:solidFill>
                  <a:schemeClr val="tx1"/>
                </a:solidFill>
                <a:latin typeface="Arial" panose="020B0604020202020204" pitchFamily="34" charset="0"/>
                <a:cs typeface="Arial" panose="020B0604020202020204" pitchFamily="34" charset="0"/>
              </a:defRPr>
            </a:lvl2pPr>
            <a:lvl3pPr marL="1143000" indent="-228600" defTabSz="965200" eaLnBrk="0" hangingPunct="0">
              <a:defRPr>
                <a:solidFill>
                  <a:schemeClr val="tx1"/>
                </a:solidFill>
                <a:latin typeface="Arial" panose="020B0604020202020204" pitchFamily="34" charset="0"/>
                <a:cs typeface="Arial" panose="020B0604020202020204" pitchFamily="34" charset="0"/>
              </a:defRPr>
            </a:lvl3pPr>
            <a:lvl4pPr marL="1600200" indent="-228600" defTabSz="965200" eaLnBrk="0" hangingPunct="0">
              <a:defRPr>
                <a:solidFill>
                  <a:schemeClr val="tx1"/>
                </a:solidFill>
                <a:latin typeface="Arial" panose="020B0604020202020204" pitchFamily="34" charset="0"/>
                <a:cs typeface="Arial" panose="020B0604020202020204" pitchFamily="34" charset="0"/>
              </a:defRPr>
            </a:lvl4pPr>
            <a:lvl5pPr marL="2057400" indent="-228600" defTabSz="965200" eaLnBrk="0" hangingPunct="0">
              <a:defRPr>
                <a:solidFill>
                  <a:schemeClr val="tx1"/>
                </a:solidFill>
                <a:latin typeface="Arial" panose="020B0604020202020204" pitchFamily="34" charset="0"/>
                <a:cs typeface="Arial" panose="020B0604020202020204" pitchFamily="34" charset="0"/>
              </a:defRPr>
            </a:lvl5pPr>
            <a:lvl6pPr marL="25146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1C82DF-A13D-48F2-8DC6-74E586CEB2D7}" type="slidenum">
              <a:rPr lang="en-US" altLang="en-US"/>
              <a:pPr eaLnBrk="1" hangingPunct="1"/>
              <a:t>2</a:t>
            </a:fld>
            <a:endParaRPr lang="en-US" altLang="en-US"/>
          </a:p>
        </p:txBody>
      </p:sp>
      <p:sp>
        <p:nvSpPr>
          <p:cNvPr id="43011" name="Rectangle 2"/>
          <p:cNvSpPr>
            <a:spLocks noGrp="1" noRot="1" noChangeAspect="1" noChangeArrowheads="1" noTextEdit="1"/>
          </p:cNvSpPr>
          <p:nvPr>
            <p:ph type="sldImg"/>
          </p:nvPr>
        </p:nvSpPr>
        <p:spPr>
          <a:ln/>
        </p:spPr>
      </p:sp>
      <p:sp>
        <p:nvSpPr>
          <p:cNvPr id="43012" name="Notes Placeholder 5"/>
          <p:cNvSpPr>
            <a:spLocks noGrp="1"/>
          </p:cNvSpPr>
          <p:nvPr/>
        </p:nvSpPr>
        <p:spPr bwMode="auto">
          <a:xfrm>
            <a:off x="731838" y="4560888"/>
            <a:ext cx="58515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1" tIns="48321" rIns="96641" bIns="4832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30000"/>
              </a:spcBef>
            </a:pPr>
            <a:endParaRPr lang="en-US" altLang="en-US" sz="1200"/>
          </a:p>
        </p:txBody>
      </p:sp>
    </p:spTree>
    <p:extLst>
      <p:ext uri="{BB962C8B-B14F-4D97-AF65-F5344CB8AC3E}">
        <p14:creationId xmlns:p14="http://schemas.microsoft.com/office/powerpoint/2010/main" val="1593911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7"/>
          <p:cNvSpPr>
            <a:spLocks noGrp="1" noChangeArrowheads="1"/>
          </p:cNvSpPr>
          <p:nvPr>
            <p:ph type="sldNum" sz="quarter" idx="5"/>
          </p:nvPr>
        </p:nvSpPr>
        <p:spPr/>
        <p:txBody>
          <a:bodyPr/>
          <a:lstStyle>
            <a:lvl1pPr defTabSz="965200" eaLnBrk="0" hangingPunct="0">
              <a:defRPr>
                <a:solidFill>
                  <a:schemeClr val="tx1"/>
                </a:solidFill>
                <a:latin typeface="Arial" panose="020B0604020202020204" pitchFamily="34" charset="0"/>
                <a:cs typeface="Arial" panose="020B0604020202020204" pitchFamily="34" charset="0"/>
              </a:defRPr>
            </a:lvl1pPr>
            <a:lvl2pPr marL="742950" indent="-285750" defTabSz="965200" eaLnBrk="0" hangingPunct="0">
              <a:defRPr>
                <a:solidFill>
                  <a:schemeClr val="tx1"/>
                </a:solidFill>
                <a:latin typeface="Arial" panose="020B0604020202020204" pitchFamily="34" charset="0"/>
                <a:cs typeface="Arial" panose="020B0604020202020204" pitchFamily="34" charset="0"/>
              </a:defRPr>
            </a:lvl2pPr>
            <a:lvl3pPr marL="1143000" indent="-228600" defTabSz="965200" eaLnBrk="0" hangingPunct="0">
              <a:defRPr>
                <a:solidFill>
                  <a:schemeClr val="tx1"/>
                </a:solidFill>
                <a:latin typeface="Arial" panose="020B0604020202020204" pitchFamily="34" charset="0"/>
                <a:cs typeface="Arial" panose="020B0604020202020204" pitchFamily="34" charset="0"/>
              </a:defRPr>
            </a:lvl3pPr>
            <a:lvl4pPr marL="1600200" indent="-228600" defTabSz="965200" eaLnBrk="0" hangingPunct="0">
              <a:defRPr>
                <a:solidFill>
                  <a:schemeClr val="tx1"/>
                </a:solidFill>
                <a:latin typeface="Arial" panose="020B0604020202020204" pitchFamily="34" charset="0"/>
                <a:cs typeface="Arial" panose="020B0604020202020204" pitchFamily="34" charset="0"/>
              </a:defRPr>
            </a:lvl4pPr>
            <a:lvl5pPr marL="2057400" indent="-228600" defTabSz="965200" eaLnBrk="0" hangingPunct="0">
              <a:defRPr>
                <a:solidFill>
                  <a:schemeClr val="tx1"/>
                </a:solidFill>
                <a:latin typeface="Arial" panose="020B0604020202020204" pitchFamily="34" charset="0"/>
                <a:cs typeface="Arial" panose="020B0604020202020204" pitchFamily="34" charset="0"/>
              </a:defRPr>
            </a:lvl5pPr>
            <a:lvl6pPr marL="25146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1C82DF-A13D-48F2-8DC6-74E586CEB2D7}" type="slidenum">
              <a:rPr lang="en-US" altLang="en-US"/>
              <a:pPr eaLnBrk="1" hangingPunct="1"/>
              <a:t>3</a:t>
            </a:fld>
            <a:endParaRPr lang="en-US" altLang="en-US"/>
          </a:p>
        </p:txBody>
      </p:sp>
      <p:sp>
        <p:nvSpPr>
          <p:cNvPr id="43011" name="Rectangle 2"/>
          <p:cNvSpPr>
            <a:spLocks noGrp="1" noRot="1" noChangeAspect="1" noChangeArrowheads="1" noTextEdit="1"/>
          </p:cNvSpPr>
          <p:nvPr>
            <p:ph type="sldImg"/>
          </p:nvPr>
        </p:nvSpPr>
        <p:spPr>
          <a:ln/>
        </p:spPr>
      </p:sp>
      <p:sp>
        <p:nvSpPr>
          <p:cNvPr id="43012" name="Notes Placeholder 5"/>
          <p:cNvSpPr>
            <a:spLocks noGrp="1"/>
          </p:cNvSpPr>
          <p:nvPr/>
        </p:nvSpPr>
        <p:spPr bwMode="auto">
          <a:xfrm>
            <a:off x="731838" y="4560888"/>
            <a:ext cx="58515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1" tIns="48321" rIns="96641" bIns="4832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30000"/>
              </a:spcBef>
            </a:pPr>
            <a:endParaRPr lang="en-US" altLang="en-US" sz="1200"/>
          </a:p>
        </p:txBody>
      </p:sp>
    </p:spTree>
    <p:extLst>
      <p:ext uri="{BB962C8B-B14F-4D97-AF65-F5344CB8AC3E}">
        <p14:creationId xmlns:p14="http://schemas.microsoft.com/office/powerpoint/2010/main" val="338018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7"/>
          <p:cNvSpPr>
            <a:spLocks noGrp="1" noChangeArrowheads="1"/>
          </p:cNvSpPr>
          <p:nvPr>
            <p:ph type="sldNum" sz="quarter" idx="5"/>
          </p:nvPr>
        </p:nvSpPr>
        <p:spPr/>
        <p:txBody>
          <a:bodyPr/>
          <a:lstStyle>
            <a:lvl1pPr defTabSz="965200" eaLnBrk="0" hangingPunct="0">
              <a:defRPr>
                <a:solidFill>
                  <a:schemeClr val="tx1"/>
                </a:solidFill>
                <a:latin typeface="Arial" panose="020B0604020202020204" pitchFamily="34" charset="0"/>
                <a:cs typeface="Arial" panose="020B0604020202020204" pitchFamily="34" charset="0"/>
              </a:defRPr>
            </a:lvl1pPr>
            <a:lvl2pPr marL="742950" indent="-285750" defTabSz="965200" eaLnBrk="0" hangingPunct="0">
              <a:defRPr>
                <a:solidFill>
                  <a:schemeClr val="tx1"/>
                </a:solidFill>
                <a:latin typeface="Arial" panose="020B0604020202020204" pitchFamily="34" charset="0"/>
                <a:cs typeface="Arial" panose="020B0604020202020204" pitchFamily="34" charset="0"/>
              </a:defRPr>
            </a:lvl2pPr>
            <a:lvl3pPr marL="1143000" indent="-228600" defTabSz="965200" eaLnBrk="0" hangingPunct="0">
              <a:defRPr>
                <a:solidFill>
                  <a:schemeClr val="tx1"/>
                </a:solidFill>
                <a:latin typeface="Arial" panose="020B0604020202020204" pitchFamily="34" charset="0"/>
                <a:cs typeface="Arial" panose="020B0604020202020204" pitchFamily="34" charset="0"/>
              </a:defRPr>
            </a:lvl3pPr>
            <a:lvl4pPr marL="1600200" indent="-228600" defTabSz="965200" eaLnBrk="0" hangingPunct="0">
              <a:defRPr>
                <a:solidFill>
                  <a:schemeClr val="tx1"/>
                </a:solidFill>
                <a:latin typeface="Arial" panose="020B0604020202020204" pitchFamily="34" charset="0"/>
                <a:cs typeface="Arial" panose="020B0604020202020204" pitchFamily="34" charset="0"/>
              </a:defRPr>
            </a:lvl4pPr>
            <a:lvl5pPr marL="2057400" indent="-228600" defTabSz="965200" eaLnBrk="0" hangingPunct="0">
              <a:defRPr>
                <a:solidFill>
                  <a:schemeClr val="tx1"/>
                </a:solidFill>
                <a:latin typeface="Arial" panose="020B0604020202020204" pitchFamily="34" charset="0"/>
                <a:cs typeface="Arial" panose="020B0604020202020204" pitchFamily="34" charset="0"/>
              </a:defRPr>
            </a:lvl5pPr>
            <a:lvl6pPr marL="25146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1C82DF-A13D-48F2-8DC6-74E586CEB2D7}" type="slidenum">
              <a:rPr lang="en-US" altLang="en-US"/>
              <a:pPr eaLnBrk="1" hangingPunct="1"/>
              <a:t>4</a:t>
            </a:fld>
            <a:endParaRPr lang="en-US" altLang="en-US"/>
          </a:p>
        </p:txBody>
      </p:sp>
      <p:sp>
        <p:nvSpPr>
          <p:cNvPr id="43011" name="Rectangle 2"/>
          <p:cNvSpPr>
            <a:spLocks noGrp="1" noRot="1" noChangeAspect="1" noChangeArrowheads="1" noTextEdit="1"/>
          </p:cNvSpPr>
          <p:nvPr>
            <p:ph type="sldImg"/>
          </p:nvPr>
        </p:nvSpPr>
        <p:spPr>
          <a:ln/>
        </p:spPr>
      </p:sp>
      <p:sp>
        <p:nvSpPr>
          <p:cNvPr id="43012" name="Notes Placeholder 5"/>
          <p:cNvSpPr>
            <a:spLocks noGrp="1"/>
          </p:cNvSpPr>
          <p:nvPr/>
        </p:nvSpPr>
        <p:spPr bwMode="auto">
          <a:xfrm>
            <a:off x="731838" y="4560888"/>
            <a:ext cx="58515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1" tIns="48321" rIns="96641" bIns="4832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30000"/>
              </a:spcBef>
            </a:pPr>
            <a:endParaRPr lang="en-US" altLang="en-US" sz="1200"/>
          </a:p>
        </p:txBody>
      </p:sp>
    </p:spTree>
    <p:extLst>
      <p:ext uri="{BB962C8B-B14F-4D97-AF65-F5344CB8AC3E}">
        <p14:creationId xmlns:p14="http://schemas.microsoft.com/office/powerpoint/2010/main" val="4188918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7"/>
          <p:cNvSpPr>
            <a:spLocks noGrp="1" noChangeArrowheads="1"/>
          </p:cNvSpPr>
          <p:nvPr>
            <p:ph type="sldNum" sz="quarter" idx="5"/>
          </p:nvPr>
        </p:nvSpPr>
        <p:spPr/>
        <p:txBody>
          <a:bodyPr/>
          <a:lstStyle>
            <a:lvl1pPr defTabSz="965200" eaLnBrk="0" hangingPunct="0">
              <a:defRPr>
                <a:solidFill>
                  <a:schemeClr val="tx1"/>
                </a:solidFill>
                <a:latin typeface="Arial" panose="020B0604020202020204" pitchFamily="34" charset="0"/>
                <a:cs typeface="Arial" panose="020B0604020202020204" pitchFamily="34" charset="0"/>
              </a:defRPr>
            </a:lvl1pPr>
            <a:lvl2pPr marL="742950" indent="-285750" defTabSz="965200" eaLnBrk="0" hangingPunct="0">
              <a:defRPr>
                <a:solidFill>
                  <a:schemeClr val="tx1"/>
                </a:solidFill>
                <a:latin typeface="Arial" panose="020B0604020202020204" pitchFamily="34" charset="0"/>
                <a:cs typeface="Arial" panose="020B0604020202020204" pitchFamily="34" charset="0"/>
              </a:defRPr>
            </a:lvl2pPr>
            <a:lvl3pPr marL="1143000" indent="-228600" defTabSz="965200" eaLnBrk="0" hangingPunct="0">
              <a:defRPr>
                <a:solidFill>
                  <a:schemeClr val="tx1"/>
                </a:solidFill>
                <a:latin typeface="Arial" panose="020B0604020202020204" pitchFamily="34" charset="0"/>
                <a:cs typeface="Arial" panose="020B0604020202020204" pitchFamily="34" charset="0"/>
              </a:defRPr>
            </a:lvl3pPr>
            <a:lvl4pPr marL="1600200" indent="-228600" defTabSz="965200" eaLnBrk="0" hangingPunct="0">
              <a:defRPr>
                <a:solidFill>
                  <a:schemeClr val="tx1"/>
                </a:solidFill>
                <a:latin typeface="Arial" panose="020B0604020202020204" pitchFamily="34" charset="0"/>
                <a:cs typeface="Arial" panose="020B0604020202020204" pitchFamily="34" charset="0"/>
              </a:defRPr>
            </a:lvl4pPr>
            <a:lvl5pPr marL="2057400" indent="-228600" defTabSz="965200" eaLnBrk="0" hangingPunct="0">
              <a:defRPr>
                <a:solidFill>
                  <a:schemeClr val="tx1"/>
                </a:solidFill>
                <a:latin typeface="Arial" panose="020B0604020202020204" pitchFamily="34" charset="0"/>
                <a:cs typeface="Arial" panose="020B0604020202020204" pitchFamily="34" charset="0"/>
              </a:defRPr>
            </a:lvl5pPr>
            <a:lvl6pPr marL="25146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1C82DF-A13D-48F2-8DC6-74E586CEB2D7}" type="slidenum">
              <a:rPr lang="en-US" altLang="en-US"/>
              <a:pPr eaLnBrk="1" hangingPunct="1"/>
              <a:t>5</a:t>
            </a:fld>
            <a:endParaRPr lang="en-US" altLang="en-US"/>
          </a:p>
        </p:txBody>
      </p:sp>
      <p:sp>
        <p:nvSpPr>
          <p:cNvPr id="43011" name="Rectangle 2"/>
          <p:cNvSpPr>
            <a:spLocks noGrp="1" noRot="1" noChangeAspect="1" noChangeArrowheads="1" noTextEdit="1"/>
          </p:cNvSpPr>
          <p:nvPr>
            <p:ph type="sldImg"/>
          </p:nvPr>
        </p:nvSpPr>
        <p:spPr>
          <a:ln/>
        </p:spPr>
      </p:sp>
      <p:sp>
        <p:nvSpPr>
          <p:cNvPr id="43012" name="Notes Placeholder 5"/>
          <p:cNvSpPr>
            <a:spLocks noGrp="1"/>
          </p:cNvSpPr>
          <p:nvPr/>
        </p:nvSpPr>
        <p:spPr bwMode="auto">
          <a:xfrm>
            <a:off x="731838" y="4560888"/>
            <a:ext cx="58515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1" tIns="48321" rIns="96641" bIns="4832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30000"/>
              </a:spcBef>
            </a:pPr>
            <a:endParaRPr lang="en-US" altLang="en-US" sz="1200"/>
          </a:p>
        </p:txBody>
      </p:sp>
    </p:spTree>
    <p:extLst>
      <p:ext uri="{BB962C8B-B14F-4D97-AF65-F5344CB8AC3E}">
        <p14:creationId xmlns:p14="http://schemas.microsoft.com/office/powerpoint/2010/main" val="326921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7"/>
          <p:cNvSpPr>
            <a:spLocks noGrp="1" noChangeArrowheads="1"/>
          </p:cNvSpPr>
          <p:nvPr>
            <p:ph type="sldNum" sz="quarter" idx="5"/>
          </p:nvPr>
        </p:nvSpPr>
        <p:spPr/>
        <p:txBody>
          <a:bodyPr/>
          <a:lstStyle>
            <a:lvl1pPr defTabSz="965200" eaLnBrk="0" hangingPunct="0">
              <a:defRPr>
                <a:solidFill>
                  <a:schemeClr val="tx1"/>
                </a:solidFill>
                <a:latin typeface="Arial" panose="020B0604020202020204" pitchFamily="34" charset="0"/>
                <a:cs typeface="Arial" panose="020B0604020202020204" pitchFamily="34" charset="0"/>
              </a:defRPr>
            </a:lvl1pPr>
            <a:lvl2pPr marL="742950" indent="-285750" defTabSz="965200" eaLnBrk="0" hangingPunct="0">
              <a:defRPr>
                <a:solidFill>
                  <a:schemeClr val="tx1"/>
                </a:solidFill>
                <a:latin typeface="Arial" panose="020B0604020202020204" pitchFamily="34" charset="0"/>
                <a:cs typeface="Arial" panose="020B0604020202020204" pitchFamily="34" charset="0"/>
              </a:defRPr>
            </a:lvl2pPr>
            <a:lvl3pPr marL="1143000" indent="-228600" defTabSz="965200" eaLnBrk="0" hangingPunct="0">
              <a:defRPr>
                <a:solidFill>
                  <a:schemeClr val="tx1"/>
                </a:solidFill>
                <a:latin typeface="Arial" panose="020B0604020202020204" pitchFamily="34" charset="0"/>
                <a:cs typeface="Arial" panose="020B0604020202020204" pitchFamily="34" charset="0"/>
              </a:defRPr>
            </a:lvl3pPr>
            <a:lvl4pPr marL="1600200" indent="-228600" defTabSz="965200" eaLnBrk="0" hangingPunct="0">
              <a:defRPr>
                <a:solidFill>
                  <a:schemeClr val="tx1"/>
                </a:solidFill>
                <a:latin typeface="Arial" panose="020B0604020202020204" pitchFamily="34" charset="0"/>
                <a:cs typeface="Arial" panose="020B0604020202020204" pitchFamily="34" charset="0"/>
              </a:defRPr>
            </a:lvl4pPr>
            <a:lvl5pPr marL="2057400" indent="-228600" defTabSz="965200" eaLnBrk="0" hangingPunct="0">
              <a:defRPr>
                <a:solidFill>
                  <a:schemeClr val="tx1"/>
                </a:solidFill>
                <a:latin typeface="Arial" panose="020B0604020202020204" pitchFamily="34" charset="0"/>
                <a:cs typeface="Arial" panose="020B0604020202020204" pitchFamily="34" charset="0"/>
              </a:defRPr>
            </a:lvl5pPr>
            <a:lvl6pPr marL="25146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1C82DF-A13D-48F2-8DC6-74E586CEB2D7}" type="slidenum">
              <a:rPr lang="en-US" altLang="en-US"/>
              <a:pPr eaLnBrk="1" hangingPunct="1"/>
              <a:t>6</a:t>
            </a:fld>
            <a:endParaRPr lang="en-US" altLang="en-US"/>
          </a:p>
        </p:txBody>
      </p:sp>
      <p:sp>
        <p:nvSpPr>
          <p:cNvPr id="43011" name="Rectangle 2"/>
          <p:cNvSpPr>
            <a:spLocks noGrp="1" noRot="1" noChangeAspect="1" noChangeArrowheads="1" noTextEdit="1"/>
          </p:cNvSpPr>
          <p:nvPr>
            <p:ph type="sldImg"/>
          </p:nvPr>
        </p:nvSpPr>
        <p:spPr>
          <a:ln/>
        </p:spPr>
      </p:sp>
      <p:sp>
        <p:nvSpPr>
          <p:cNvPr id="43012" name="Notes Placeholder 5"/>
          <p:cNvSpPr>
            <a:spLocks noGrp="1"/>
          </p:cNvSpPr>
          <p:nvPr/>
        </p:nvSpPr>
        <p:spPr bwMode="auto">
          <a:xfrm>
            <a:off x="731838" y="4560888"/>
            <a:ext cx="58515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1" tIns="48321" rIns="96641" bIns="4832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30000"/>
              </a:spcBef>
            </a:pPr>
            <a:endParaRPr lang="en-US" altLang="en-US" sz="1200"/>
          </a:p>
        </p:txBody>
      </p:sp>
    </p:spTree>
    <p:extLst>
      <p:ext uri="{BB962C8B-B14F-4D97-AF65-F5344CB8AC3E}">
        <p14:creationId xmlns:p14="http://schemas.microsoft.com/office/powerpoint/2010/main" val="2242640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7"/>
          <p:cNvSpPr>
            <a:spLocks noGrp="1" noChangeArrowheads="1"/>
          </p:cNvSpPr>
          <p:nvPr>
            <p:ph type="sldNum" sz="quarter" idx="5"/>
          </p:nvPr>
        </p:nvSpPr>
        <p:spPr/>
        <p:txBody>
          <a:bodyPr/>
          <a:lstStyle>
            <a:lvl1pPr defTabSz="965200" eaLnBrk="0" hangingPunct="0">
              <a:defRPr>
                <a:solidFill>
                  <a:schemeClr val="tx1"/>
                </a:solidFill>
                <a:latin typeface="Arial" panose="020B0604020202020204" pitchFamily="34" charset="0"/>
                <a:cs typeface="Arial" panose="020B0604020202020204" pitchFamily="34" charset="0"/>
              </a:defRPr>
            </a:lvl1pPr>
            <a:lvl2pPr marL="742950" indent="-285750" defTabSz="965200" eaLnBrk="0" hangingPunct="0">
              <a:defRPr>
                <a:solidFill>
                  <a:schemeClr val="tx1"/>
                </a:solidFill>
                <a:latin typeface="Arial" panose="020B0604020202020204" pitchFamily="34" charset="0"/>
                <a:cs typeface="Arial" panose="020B0604020202020204" pitchFamily="34" charset="0"/>
              </a:defRPr>
            </a:lvl2pPr>
            <a:lvl3pPr marL="1143000" indent="-228600" defTabSz="965200" eaLnBrk="0" hangingPunct="0">
              <a:defRPr>
                <a:solidFill>
                  <a:schemeClr val="tx1"/>
                </a:solidFill>
                <a:latin typeface="Arial" panose="020B0604020202020204" pitchFamily="34" charset="0"/>
                <a:cs typeface="Arial" panose="020B0604020202020204" pitchFamily="34" charset="0"/>
              </a:defRPr>
            </a:lvl3pPr>
            <a:lvl4pPr marL="1600200" indent="-228600" defTabSz="965200" eaLnBrk="0" hangingPunct="0">
              <a:defRPr>
                <a:solidFill>
                  <a:schemeClr val="tx1"/>
                </a:solidFill>
                <a:latin typeface="Arial" panose="020B0604020202020204" pitchFamily="34" charset="0"/>
                <a:cs typeface="Arial" panose="020B0604020202020204" pitchFamily="34" charset="0"/>
              </a:defRPr>
            </a:lvl4pPr>
            <a:lvl5pPr marL="2057400" indent="-228600" defTabSz="965200" eaLnBrk="0" hangingPunct="0">
              <a:defRPr>
                <a:solidFill>
                  <a:schemeClr val="tx1"/>
                </a:solidFill>
                <a:latin typeface="Arial" panose="020B0604020202020204" pitchFamily="34" charset="0"/>
                <a:cs typeface="Arial" panose="020B0604020202020204" pitchFamily="34" charset="0"/>
              </a:defRPr>
            </a:lvl5pPr>
            <a:lvl6pPr marL="25146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1C82DF-A13D-48F2-8DC6-74E586CEB2D7}" type="slidenum">
              <a:rPr lang="en-US" altLang="en-US"/>
              <a:pPr eaLnBrk="1" hangingPunct="1"/>
              <a:t>7</a:t>
            </a:fld>
            <a:endParaRPr lang="en-US" altLang="en-US"/>
          </a:p>
        </p:txBody>
      </p:sp>
      <p:sp>
        <p:nvSpPr>
          <p:cNvPr id="43011" name="Rectangle 2"/>
          <p:cNvSpPr>
            <a:spLocks noGrp="1" noRot="1" noChangeAspect="1" noChangeArrowheads="1" noTextEdit="1"/>
          </p:cNvSpPr>
          <p:nvPr>
            <p:ph type="sldImg"/>
          </p:nvPr>
        </p:nvSpPr>
        <p:spPr>
          <a:ln/>
        </p:spPr>
      </p:sp>
      <p:sp>
        <p:nvSpPr>
          <p:cNvPr id="43012" name="Notes Placeholder 5"/>
          <p:cNvSpPr>
            <a:spLocks noGrp="1"/>
          </p:cNvSpPr>
          <p:nvPr/>
        </p:nvSpPr>
        <p:spPr bwMode="auto">
          <a:xfrm>
            <a:off x="731838" y="4560888"/>
            <a:ext cx="58515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1" tIns="48321" rIns="96641" bIns="4832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30000"/>
              </a:spcBef>
            </a:pPr>
            <a:endParaRPr lang="en-US" altLang="en-US" sz="1200"/>
          </a:p>
        </p:txBody>
      </p:sp>
    </p:spTree>
    <p:extLst>
      <p:ext uri="{BB962C8B-B14F-4D97-AF65-F5344CB8AC3E}">
        <p14:creationId xmlns:p14="http://schemas.microsoft.com/office/powerpoint/2010/main" val="3698105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7"/>
          <p:cNvSpPr>
            <a:spLocks noGrp="1" noChangeArrowheads="1"/>
          </p:cNvSpPr>
          <p:nvPr>
            <p:ph type="sldNum" sz="quarter" idx="5"/>
          </p:nvPr>
        </p:nvSpPr>
        <p:spPr/>
        <p:txBody>
          <a:bodyPr/>
          <a:lstStyle>
            <a:lvl1pPr defTabSz="965200" eaLnBrk="0" hangingPunct="0">
              <a:defRPr>
                <a:solidFill>
                  <a:schemeClr val="tx1"/>
                </a:solidFill>
                <a:latin typeface="Arial" panose="020B0604020202020204" pitchFamily="34" charset="0"/>
                <a:cs typeface="Arial" panose="020B0604020202020204" pitchFamily="34" charset="0"/>
              </a:defRPr>
            </a:lvl1pPr>
            <a:lvl2pPr marL="742950" indent="-285750" defTabSz="965200" eaLnBrk="0" hangingPunct="0">
              <a:defRPr>
                <a:solidFill>
                  <a:schemeClr val="tx1"/>
                </a:solidFill>
                <a:latin typeface="Arial" panose="020B0604020202020204" pitchFamily="34" charset="0"/>
                <a:cs typeface="Arial" panose="020B0604020202020204" pitchFamily="34" charset="0"/>
              </a:defRPr>
            </a:lvl2pPr>
            <a:lvl3pPr marL="1143000" indent="-228600" defTabSz="965200" eaLnBrk="0" hangingPunct="0">
              <a:defRPr>
                <a:solidFill>
                  <a:schemeClr val="tx1"/>
                </a:solidFill>
                <a:latin typeface="Arial" panose="020B0604020202020204" pitchFamily="34" charset="0"/>
                <a:cs typeface="Arial" panose="020B0604020202020204" pitchFamily="34" charset="0"/>
              </a:defRPr>
            </a:lvl3pPr>
            <a:lvl4pPr marL="1600200" indent="-228600" defTabSz="965200" eaLnBrk="0" hangingPunct="0">
              <a:defRPr>
                <a:solidFill>
                  <a:schemeClr val="tx1"/>
                </a:solidFill>
                <a:latin typeface="Arial" panose="020B0604020202020204" pitchFamily="34" charset="0"/>
                <a:cs typeface="Arial" panose="020B0604020202020204" pitchFamily="34" charset="0"/>
              </a:defRPr>
            </a:lvl4pPr>
            <a:lvl5pPr marL="2057400" indent="-228600" defTabSz="965200" eaLnBrk="0" hangingPunct="0">
              <a:defRPr>
                <a:solidFill>
                  <a:schemeClr val="tx1"/>
                </a:solidFill>
                <a:latin typeface="Arial" panose="020B0604020202020204" pitchFamily="34" charset="0"/>
                <a:cs typeface="Arial" panose="020B0604020202020204" pitchFamily="34" charset="0"/>
              </a:defRPr>
            </a:lvl5pPr>
            <a:lvl6pPr marL="25146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1C82DF-A13D-48F2-8DC6-74E586CEB2D7}" type="slidenum">
              <a:rPr lang="en-US" altLang="en-US"/>
              <a:pPr eaLnBrk="1" hangingPunct="1"/>
              <a:t>8</a:t>
            </a:fld>
            <a:endParaRPr lang="en-US" altLang="en-US"/>
          </a:p>
        </p:txBody>
      </p:sp>
      <p:sp>
        <p:nvSpPr>
          <p:cNvPr id="43011" name="Rectangle 2"/>
          <p:cNvSpPr>
            <a:spLocks noGrp="1" noRot="1" noChangeAspect="1" noChangeArrowheads="1" noTextEdit="1"/>
          </p:cNvSpPr>
          <p:nvPr>
            <p:ph type="sldImg"/>
          </p:nvPr>
        </p:nvSpPr>
        <p:spPr>
          <a:ln/>
        </p:spPr>
      </p:sp>
      <p:sp>
        <p:nvSpPr>
          <p:cNvPr id="43012" name="Notes Placeholder 5"/>
          <p:cNvSpPr>
            <a:spLocks noGrp="1"/>
          </p:cNvSpPr>
          <p:nvPr/>
        </p:nvSpPr>
        <p:spPr bwMode="auto">
          <a:xfrm>
            <a:off x="731838" y="4560888"/>
            <a:ext cx="58515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1" tIns="48321" rIns="96641" bIns="4832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30000"/>
              </a:spcBef>
            </a:pPr>
            <a:endParaRPr lang="en-US" altLang="en-US" sz="1200"/>
          </a:p>
        </p:txBody>
      </p:sp>
    </p:spTree>
    <p:extLst>
      <p:ext uri="{BB962C8B-B14F-4D97-AF65-F5344CB8AC3E}">
        <p14:creationId xmlns:p14="http://schemas.microsoft.com/office/powerpoint/2010/main" val="58540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7"/>
          <p:cNvSpPr>
            <a:spLocks noGrp="1" noChangeArrowheads="1"/>
          </p:cNvSpPr>
          <p:nvPr>
            <p:ph type="sldNum" sz="quarter" idx="5"/>
          </p:nvPr>
        </p:nvSpPr>
        <p:spPr/>
        <p:txBody>
          <a:bodyPr/>
          <a:lstStyle>
            <a:lvl1pPr defTabSz="965200" eaLnBrk="0" hangingPunct="0">
              <a:defRPr>
                <a:solidFill>
                  <a:schemeClr val="tx1"/>
                </a:solidFill>
                <a:latin typeface="Arial" panose="020B0604020202020204" pitchFamily="34" charset="0"/>
                <a:cs typeface="Arial" panose="020B0604020202020204" pitchFamily="34" charset="0"/>
              </a:defRPr>
            </a:lvl1pPr>
            <a:lvl2pPr marL="742950" indent="-285750" defTabSz="965200" eaLnBrk="0" hangingPunct="0">
              <a:defRPr>
                <a:solidFill>
                  <a:schemeClr val="tx1"/>
                </a:solidFill>
                <a:latin typeface="Arial" panose="020B0604020202020204" pitchFamily="34" charset="0"/>
                <a:cs typeface="Arial" panose="020B0604020202020204" pitchFamily="34" charset="0"/>
              </a:defRPr>
            </a:lvl2pPr>
            <a:lvl3pPr marL="1143000" indent="-228600" defTabSz="965200" eaLnBrk="0" hangingPunct="0">
              <a:defRPr>
                <a:solidFill>
                  <a:schemeClr val="tx1"/>
                </a:solidFill>
                <a:latin typeface="Arial" panose="020B0604020202020204" pitchFamily="34" charset="0"/>
                <a:cs typeface="Arial" panose="020B0604020202020204" pitchFamily="34" charset="0"/>
              </a:defRPr>
            </a:lvl3pPr>
            <a:lvl4pPr marL="1600200" indent="-228600" defTabSz="965200" eaLnBrk="0" hangingPunct="0">
              <a:defRPr>
                <a:solidFill>
                  <a:schemeClr val="tx1"/>
                </a:solidFill>
                <a:latin typeface="Arial" panose="020B0604020202020204" pitchFamily="34" charset="0"/>
                <a:cs typeface="Arial" panose="020B0604020202020204" pitchFamily="34" charset="0"/>
              </a:defRPr>
            </a:lvl4pPr>
            <a:lvl5pPr marL="2057400" indent="-228600" defTabSz="965200" eaLnBrk="0" hangingPunct="0">
              <a:defRPr>
                <a:solidFill>
                  <a:schemeClr val="tx1"/>
                </a:solidFill>
                <a:latin typeface="Arial" panose="020B0604020202020204" pitchFamily="34" charset="0"/>
                <a:cs typeface="Arial" panose="020B0604020202020204" pitchFamily="34" charset="0"/>
              </a:defRPr>
            </a:lvl5pPr>
            <a:lvl6pPr marL="25146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defTabSz="9652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1C82DF-A13D-48F2-8DC6-74E586CEB2D7}" type="slidenum">
              <a:rPr lang="en-US" altLang="en-US"/>
              <a:pPr eaLnBrk="1" hangingPunct="1"/>
              <a:t>9</a:t>
            </a:fld>
            <a:endParaRPr lang="en-US" altLang="en-US"/>
          </a:p>
        </p:txBody>
      </p:sp>
      <p:sp>
        <p:nvSpPr>
          <p:cNvPr id="43011" name="Rectangle 2"/>
          <p:cNvSpPr>
            <a:spLocks noGrp="1" noRot="1" noChangeAspect="1" noChangeArrowheads="1" noTextEdit="1"/>
          </p:cNvSpPr>
          <p:nvPr>
            <p:ph type="sldImg"/>
          </p:nvPr>
        </p:nvSpPr>
        <p:spPr>
          <a:ln/>
        </p:spPr>
      </p:sp>
      <p:sp>
        <p:nvSpPr>
          <p:cNvPr id="43012" name="Notes Placeholder 5"/>
          <p:cNvSpPr>
            <a:spLocks noGrp="1"/>
          </p:cNvSpPr>
          <p:nvPr/>
        </p:nvSpPr>
        <p:spPr bwMode="auto">
          <a:xfrm>
            <a:off x="731838" y="4560888"/>
            <a:ext cx="58515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1" tIns="48321" rIns="96641" bIns="4832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spcBef>
                <a:spcPct val="30000"/>
              </a:spcBef>
            </a:pPr>
            <a:endParaRPr lang="en-US" altLang="en-US" sz="1200"/>
          </a:p>
        </p:txBody>
      </p:sp>
    </p:spTree>
    <p:extLst>
      <p:ext uri="{BB962C8B-B14F-4D97-AF65-F5344CB8AC3E}">
        <p14:creationId xmlns:p14="http://schemas.microsoft.com/office/powerpoint/2010/main" val="2000140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p:spPr>
          <p:txBody>
            <a:bodyPr wrap="none" anchor="ctr"/>
            <a:lstStyle/>
            <a:p>
              <a:pPr algn="ctr" rtl="0">
                <a:defRPr/>
              </a:pPr>
              <a:endParaRPr kumimoji="1" lang="en-US" sz="2400">
                <a:latin typeface="Times New Roman" pitchFamily="18" charset="0"/>
                <a:cs typeface="Arial"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p:spPr>
          <p:txBody>
            <a:bodyPr wrap="none" anchor="ctr"/>
            <a:lstStyle/>
            <a:p>
              <a:pPr algn="ctr" rtl="0">
                <a:defRPr/>
              </a:pPr>
              <a:endParaRPr kumimoji="1" lang="en-US" sz="2400">
                <a:latin typeface="Times New Roman" pitchFamily="18" charset="0"/>
                <a:cs typeface="Arial"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p:spPr>
          <p:txBody>
            <a:bodyPr wrap="none" anchor="ctr"/>
            <a:lstStyle/>
            <a:p>
              <a:pPr algn="l" rtl="0">
                <a:defRPr/>
              </a:pPr>
              <a:endParaRPr lang="en-US">
                <a:latin typeface="Arial" charset="0"/>
                <a:cs typeface="Arial" charset="0"/>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p:spPr>
          <p:txBody>
            <a:bodyPr wrap="none" anchor="ctr"/>
            <a:lstStyle/>
            <a:p>
              <a:pPr algn="l" rtl="0">
                <a:defRPr/>
              </a:pPr>
              <a:endParaRPr lang="en-US">
                <a:latin typeface="Arial" charset="0"/>
                <a:cs typeface="Arial" charset="0"/>
              </a:endParaRPr>
            </a:p>
          </p:txBody>
        </p:sp>
      </p:grpSp>
      <p:sp>
        <p:nvSpPr>
          <p:cNvPr id="410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410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Date Placeholder 9"/>
          <p:cNvSpPr>
            <a:spLocks noGrp="1" noChangeArrowheads="1"/>
          </p:cNvSpPr>
          <p:nvPr>
            <p:ph type="dt" sz="quarter" idx="10"/>
          </p:nvPr>
        </p:nvSpPr>
        <p:spPr/>
        <p:txBody>
          <a:bodyPr/>
          <a:lstStyle>
            <a:lvl1pPr>
              <a:defRPr>
                <a:solidFill>
                  <a:schemeClr val="bg1"/>
                </a:solidFill>
              </a:defRPr>
            </a:lvl1pPr>
          </a:lstStyle>
          <a:p>
            <a:pPr>
              <a:defRPr/>
            </a:pPr>
            <a:fld id="{EAF60BFD-D6F7-4606-8703-CCE13D10EC9F}" type="datetime12">
              <a:rPr lang="en-US" smtClean="0"/>
              <a:t>10:17 PM</a:t>
            </a:fld>
            <a:endParaRPr lang="en-US"/>
          </a:p>
        </p:txBody>
      </p:sp>
      <p:sp>
        <p:nvSpPr>
          <p:cNvPr id="11" name="Footer Placeholder 10"/>
          <p:cNvSpPr>
            <a:spLocks noGrp="1" noChangeArrowheads="1"/>
          </p:cNvSpPr>
          <p:nvPr>
            <p:ph type="ftr" sz="quarter" idx="11"/>
          </p:nvPr>
        </p:nvSpPr>
        <p:spPr/>
        <p:txBody>
          <a:bodyPr/>
          <a:lstStyle>
            <a:lvl1pPr algn="r">
              <a:defRPr/>
            </a:lvl1pPr>
          </a:lstStyle>
          <a:p>
            <a:pPr>
              <a:defRPr/>
            </a:pPr>
            <a:r>
              <a:rPr lang="en-US" smtClean="0"/>
              <a:t>© Saeid Zehtab Salmasi</a:t>
            </a:r>
            <a:endParaRPr lang="en-US"/>
          </a:p>
        </p:txBody>
      </p:sp>
      <p:sp>
        <p:nvSpPr>
          <p:cNvPr id="12" name="Slide Number Placeholder 11"/>
          <p:cNvSpPr>
            <a:spLocks noGrp="1" noChangeArrowheads="1"/>
          </p:cNvSpPr>
          <p:nvPr>
            <p:ph type="sldNum" sz="quarter" idx="12"/>
          </p:nvPr>
        </p:nvSpPr>
        <p:spPr>
          <a:xfrm>
            <a:off x="76200" y="6248400"/>
            <a:ext cx="587375" cy="488950"/>
          </a:xfrm>
        </p:spPr>
        <p:txBody>
          <a:bodyPr anchorCtr="0"/>
          <a:lstStyle>
            <a:lvl1pPr>
              <a:defRPr/>
            </a:lvl1pPr>
          </a:lstStyle>
          <a:p>
            <a:fld id="{B045F64A-D90E-4509-A99B-D62FDC4EBA48}" type="slidenum">
              <a:rPr lang="en-US" altLang="en-US"/>
              <a:pPr/>
              <a:t>‹#›</a:t>
            </a:fld>
            <a:endParaRPr lang="en-US" altLang="en-US"/>
          </a:p>
        </p:txBody>
      </p:sp>
    </p:spTree>
    <p:extLst>
      <p:ext uri="{BB962C8B-B14F-4D97-AF65-F5344CB8AC3E}">
        <p14:creationId xmlns:p14="http://schemas.microsoft.com/office/powerpoint/2010/main" val="185692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4BCBB94B-CC07-46B5-946E-8F4ABE226558}" type="datetime12">
              <a:rPr lang="en-US" smtClean="0"/>
              <a:t>10:17 PM</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smtClean="0"/>
              <a:t>© Saeid Zehtab Salmasi</a:t>
            </a:r>
            <a:endParaRPr lang="en-US"/>
          </a:p>
        </p:txBody>
      </p:sp>
      <p:sp>
        <p:nvSpPr>
          <p:cNvPr id="6" name="Rectangle 13"/>
          <p:cNvSpPr>
            <a:spLocks noGrp="1" noChangeArrowheads="1"/>
          </p:cNvSpPr>
          <p:nvPr>
            <p:ph type="sldNum" sz="quarter" idx="12"/>
          </p:nvPr>
        </p:nvSpPr>
        <p:spPr>
          <a:ln/>
        </p:spPr>
        <p:txBody>
          <a:bodyPr/>
          <a:lstStyle>
            <a:lvl1pPr>
              <a:defRPr/>
            </a:lvl1pPr>
          </a:lstStyle>
          <a:p>
            <a:fld id="{C2F7E30D-883C-488F-9936-3D16D4190EC3}" type="slidenum">
              <a:rPr lang="en-US" altLang="en-US"/>
              <a:pPr/>
              <a:t>‹#›</a:t>
            </a:fld>
            <a:endParaRPr lang="en-US" altLang="en-US"/>
          </a:p>
        </p:txBody>
      </p:sp>
    </p:spTree>
    <p:extLst>
      <p:ext uri="{BB962C8B-B14F-4D97-AF65-F5344CB8AC3E}">
        <p14:creationId xmlns:p14="http://schemas.microsoft.com/office/powerpoint/2010/main" val="42168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BDBA3482-ECE2-4001-BF46-3ED563CF944E}" type="datetime12">
              <a:rPr lang="en-US" smtClean="0"/>
              <a:t>10:17 PM</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smtClean="0"/>
              <a:t>© Saeid Zehtab Salmasi</a:t>
            </a:r>
            <a:endParaRPr lang="en-US"/>
          </a:p>
        </p:txBody>
      </p:sp>
      <p:sp>
        <p:nvSpPr>
          <p:cNvPr id="6" name="Rectangle 13"/>
          <p:cNvSpPr>
            <a:spLocks noGrp="1" noChangeArrowheads="1"/>
          </p:cNvSpPr>
          <p:nvPr>
            <p:ph type="sldNum" sz="quarter" idx="12"/>
          </p:nvPr>
        </p:nvSpPr>
        <p:spPr>
          <a:ln/>
        </p:spPr>
        <p:txBody>
          <a:bodyPr/>
          <a:lstStyle>
            <a:lvl1pPr>
              <a:defRPr/>
            </a:lvl1pPr>
          </a:lstStyle>
          <a:p>
            <a:fld id="{C33FE62D-7DC3-4EB5-B3D9-43456704B659}" type="slidenum">
              <a:rPr lang="en-US" altLang="en-US"/>
              <a:pPr/>
              <a:t>‹#›</a:t>
            </a:fld>
            <a:endParaRPr lang="en-US" altLang="en-US"/>
          </a:p>
        </p:txBody>
      </p:sp>
    </p:spTree>
    <p:extLst>
      <p:ext uri="{BB962C8B-B14F-4D97-AF65-F5344CB8AC3E}">
        <p14:creationId xmlns:p14="http://schemas.microsoft.com/office/powerpoint/2010/main" val="128423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CD50D440-4575-492D-8E4D-9E82FEF06C9B}" type="datetime12">
              <a:rPr lang="en-US" smtClean="0"/>
              <a:t>10:17 PM</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smtClean="0"/>
              <a:t>© Saeid Zehtab Salmasi</a:t>
            </a:r>
            <a:endParaRPr lang="en-US"/>
          </a:p>
        </p:txBody>
      </p:sp>
      <p:sp>
        <p:nvSpPr>
          <p:cNvPr id="6" name="Rectangle 13"/>
          <p:cNvSpPr>
            <a:spLocks noGrp="1" noChangeArrowheads="1"/>
          </p:cNvSpPr>
          <p:nvPr>
            <p:ph type="sldNum" sz="quarter" idx="12"/>
          </p:nvPr>
        </p:nvSpPr>
        <p:spPr>
          <a:ln/>
        </p:spPr>
        <p:txBody>
          <a:bodyPr/>
          <a:lstStyle>
            <a:lvl1pPr>
              <a:defRPr/>
            </a:lvl1pPr>
          </a:lstStyle>
          <a:p>
            <a:fld id="{ACCF851F-550D-40EB-8E46-D636AB3D7349}" type="slidenum">
              <a:rPr lang="en-US" altLang="en-US"/>
              <a:pPr/>
              <a:t>‹#›</a:t>
            </a:fld>
            <a:endParaRPr lang="en-US" altLang="en-US"/>
          </a:p>
        </p:txBody>
      </p:sp>
    </p:spTree>
    <p:extLst>
      <p:ext uri="{BB962C8B-B14F-4D97-AF65-F5344CB8AC3E}">
        <p14:creationId xmlns:p14="http://schemas.microsoft.com/office/powerpoint/2010/main" val="22544454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F4933CEF-D62D-4996-88DD-1700D44FEDD8}" type="datetime12">
              <a:rPr lang="en-US" smtClean="0"/>
              <a:t>10:17 PM</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smtClean="0"/>
              <a:t>© Saeid Zehtab Salmasi</a:t>
            </a:r>
            <a:endParaRPr lang="en-US"/>
          </a:p>
        </p:txBody>
      </p:sp>
      <p:sp>
        <p:nvSpPr>
          <p:cNvPr id="6" name="Rectangle 13"/>
          <p:cNvSpPr>
            <a:spLocks noGrp="1" noChangeArrowheads="1"/>
          </p:cNvSpPr>
          <p:nvPr>
            <p:ph type="sldNum" sz="quarter" idx="12"/>
          </p:nvPr>
        </p:nvSpPr>
        <p:spPr>
          <a:ln/>
        </p:spPr>
        <p:txBody>
          <a:bodyPr/>
          <a:lstStyle>
            <a:lvl1pPr>
              <a:defRPr/>
            </a:lvl1pPr>
          </a:lstStyle>
          <a:p>
            <a:fld id="{8640BB5A-A998-470D-A865-55B3C1436FAC}" type="slidenum">
              <a:rPr lang="en-US" altLang="en-US"/>
              <a:pPr/>
              <a:t>‹#›</a:t>
            </a:fld>
            <a:endParaRPr lang="en-US" altLang="en-US"/>
          </a:p>
        </p:txBody>
      </p:sp>
    </p:spTree>
    <p:extLst>
      <p:ext uri="{BB962C8B-B14F-4D97-AF65-F5344CB8AC3E}">
        <p14:creationId xmlns:p14="http://schemas.microsoft.com/office/powerpoint/2010/main" val="2812980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fld id="{E4139219-4166-465E-ACD1-4ABB4FA0C815}" type="datetime12">
              <a:rPr lang="en-US" smtClean="0"/>
              <a:t>10:17 PM</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smtClean="0"/>
              <a:t>© Saeid Zehtab Salmasi</a:t>
            </a:r>
            <a:endParaRPr lang="en-US"/>
          </a:p>
        </p:txBody>
      </p:sp>
      <p:sp>
        <p:nvSpPr>
          <p:cNvPr id="7" name="Rectangle 13"/>
          <p:cNvSpPr>
            <a:spLocks noGrp="1" noChangeArrowheads="1"/>
          </p:cNvSpPr>
          <p:nvPr>
            <p:ph type="sldNum" sz="quarter" idx="12"/>
          </p:nvPr>
        </p:nvSpPr>
        <p:spPr>
          <a:ln/>
        </p:spPr>
        <p:txBody>
          <a:bodyPr/>
          <a:lstStyle>
            <a:lvl1pPr>
              <a:defRPr/>
            </a:lvl1pPr>
          </a:lstStyle>
          <a:p>
            <a:fld id="{6C5FF028-F807-4AC1-A4D1-F00AE51BBCA8}" type="slidenum">
              <a:rPr lang="en-US" altLang="en-US"/>
              <a:pPr/>
              <a:t>‹#›</a:t>
            </a:fld>
            <a:endParaRPr lang="en-US" altLang="en-US"/>
          </a:p>
        </p:txBody>
      </p:sp>
    </p:spTree>
    <p:extLst>
      <p:ext uri="{BB962C8B-B14F-4D97-AF65-F5344CB8AC3E}">
        <p14:creationId xmlns:p14="http://schemas.microsoft.com/office/powerpoint/2010/main" val="421754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fld id="{8E94859D-182E-4360-BD9B-B33F292EE302}" type="datetime12">
              <a:rPr lang="en-US" smtClean="0"/>
              <a:t>10:17 PM</a:t>
            </a:fld>
            <a:endParaRPr lang="en-US"/>
          </a:p>
        </p:txBody>
      </p:sp>
      <p:sp>
        <p:nvSpPr>
          <p:cNvPr id="8" name="Rectangle 12"/>
          <p:cNvSpPr>
            <a:spLocks noGrp="1" noChangeArrowheads="1"/>
          </p:cNvSpPr>
          <p:nvPr>
            <p:ph type="ftr" sz="quarter" idx="11"/>
          </p:nvPr>
        </p:nvSpPr>
        <p:spPr>
          <a:ln/>
        </p:spPr>
        <p:txBody>
          <a:bodyPr/>
          <a:lstStyle>
            <a:lvl1pPr>
              <a:defRPr/>
            </a:lvl1pPr>
          </a:lstStyle>
          <a:p>
            <a:pPr>
              <a:defRPr/>
            </a:pPr>
            <a:r>
              <a:rPr lang="en-US" smtClean="0"/>
              <a:t>© Saeid Zehtab Salmasi</a:t>
            </a:r>
            <a:endParaRPr lang="en-US"/>
          </a:p>
        </p:txBody>
      </p:sp>
      <p:sp>
        <p:nvSpPr>
          <p:cNvPr id="9" name="Rectangle 13"/>
          <p:cNvSpPr>
            <a:spLocks noGrp="1" noChangeArrowheads="1"/>
          </p:cNvSpPr>
          <p:nvPr>
            <p:ph type="sldNum" sz="quarter" idx="12"/>
          </p:nvPr>
        </p:nvSpPr>
        <p:spPr>
          <a:ln/>
        </p:spPr>
        <p:txBody>
          <a:bodyPr/>
          <a:lstStyle>
            <a:lvl1pPr>
              <a:defRPr/>
            </a:lvl1pPr>
          </a:lstStyle>
          <a:p>
            <a:fld id="{540DB80A-C740-438C-825F-DD9E8D0121A2}" type="slidenum">
              <a:rPr lang="en-US" altLang="en-US"/>
              <a:pPr/>
              <a:t>‹#›</a:t>
            </a:fld>
            <a:endParaRPr lang="en-US" altLang="en-US"/>
          </a:p>
        </p:txBody>
      </p:sp>
    </p:spTree>
    <p:extLst>
      <p:ext uri="{BB962C8B-B14F-4D97-AF65-F5344CB8AC3E}">
        <p14:creationId xmlns:p14="http://schemas.microsoft.com/office/powerpoint/2010/main" val="396865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fld id="{E5B75F87-47B1-4744-A1C8-BF0A24D39F1F}" type="datetime12">
              <a:rPr lang="en-US" smtClean="0"/>
              <a:t>10:17 PM</a:t>
            </a:fld>
            <a:endParaRPr lang="en-US"/>
          </a:p>
        </p:txBody>
      </p:sp>
      <p:sp>
        <p:nvSpPr>
          <p:cNvPr id="4" name="Rectangle 12"/>
          <p:cNvSpPr>
            <a:spLocks noGrp="1" noChangeArrowheads="1"/>
          </p:cNvSpPr>
          <p:nvPr>
            <p:ph type="ftr" sz="quarter" idx="11"/>
          </p:nvPr>
        </p:nvSpPr>
        <p:spPr>
          <a:ln/>
        </p:spPr>
        <p:txBody>
          <a:bodyPr/>
          <a:lstStyle>
            <a:lvl1pPr>
              <a:defRPr/>
            </a:lvl1pPr>
          </a:lstStyle>
          <a:p>
            <a:pPr>
              <a:defRPr/>
            </a:pPr>
            <a:r>
              <a:rPr lang="en-US" smtClean="0"/>
              <a:t>© Saeid Zehtab Salmasi</a:t>
            </a:r>
            <a:endParaRPr lang="en-US"/>
          </a:p>
        </p:txBody>
      </p:sp>
      <p:sp>
        <p:nvSpPr>
          <p:cNvPr id="5" name="Rectangle 13"/>
          <p:cNvSpPr>
            <a:spLocks noGrp="1" noChangeArrowheads="1"/>
          </p:cNvSpPr>
          <p:nvPr>
            <p:ph type="sldNum" sz="quarter" idx="12"/>
          </p:nvPr>
        </p:nvSpPr>
        <p:spPr>
          <a:ln/>
        </p:spPr>
        <p:txBody>
          <a:bodyPr/>
          <a:lstStyle>
            <a:lvl1pPr>
              <a:defRPr/>
            </a:lvl1pPr>
          </a:lstStyle>
          <a:p>
            <a:fld id="{7DEE7F00-8737-4FAF-BD0A-36EEEB53F832}" type="slidenum">
              <a:rPr lang="en-US" altLang="en-US"/>
              <a:pPr/>
              <a:t>‹#›</a:t>
            </a:fld>
            <a:endParaRPr lang="en-US" altLang="en-US"/>
          </a:p>
        </p:txBody>
      </p:sp>
    </p:spTree>
    <p:extLst>
      <p:ext uri="{BB962C8B-B14F-4D97-AF65-F5344CB8AC3E}">
        <p14:creationId xmlns:p14="http://schemas.microsoft.com/office/powerpoint/2010/main" val="10952537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5268781A-07AD-44E1-8846-D3A246B067E5}" type="datetime12">
              <a:rPr lang="en-US" smtClean="0"/>
              <a:t>10:17 PM</a:t>
            </a:fld>
            <a:endParaRPr lang="en-US"/>
          </a:p>
        </p:txBody>
      </p:sp>
      <p:sp>
        <p:nvSpPr>
          <p:cNvPr id="3" name="Rectangle 12"/>
          <p:cNvSpPr>
            <a:spLocks noGrp="1" noChangeArrowheads="1"/>
          </p:cNvSpPr>
          <p:nvPr>
            <p:ph type="ftr" sz="quarter" idx="11"/>
          </p:nvPr>
        </p:nvSpPr>
        <p:spPr>
          <a:ln/>
        </p:spPr>
        <p:txBody>
          <a:bodyPr/>
          <a:lstStyle>
            <a:lvl1pPr>
              <a:defRPr/>
            </a:lvl1pPr>
          </a:lstStyle>
          <a:p>
            <a:pPr>
              <a:defRPr/>
            </a:pPr>
            <a:r>
              <a:rPr lang="en-US" smtClean="0"/>
              <a:t>© Saeid Zehtab Salmasi</a:t>
            </a:r>
            <a:endParaRPr lang="en-US"/>
          </a:p>
        </p:txBody>
      </p:sp>
      <p:sp>
        <p:nvSpPr>
          <p:cNvPr id="4" name="Rectangle 13"/>
          <p:cNvSpPr>
            <a:spLocks noGrp="1" noChangeArrowheads="1"/>
          </p:cNvSpPr>
          <p:nvPr>
            <p:ph type="sldNum" sz="quarter" idx="12"/>
          </p:nvPr>
        </p:nvSpPr>
        <p:spPr>
          <a:ln/>
        </p:spPr>
        <p:txBody>
          <a:bodyPr/>
          <a:lstStyle>
            <a:lvl1pPr>
              <a:defRPr/>
            </a:lvl1pPr>
          </a:lstStyle>
          <a:p>
            <a:fld id="{602A5E8A-5BC1-4A57-8C40-0820F5D5998A}" type="slidenum">
              <a:rPr lang="en-US" altLang="en-US"/>
              <a:pPr/>
              <a:t>‹#›</a:t>
            </a:fld>
            <a:endParaRPr lang="en-US" altLang="en-US"/>
          </a:p>
        </p:txBody>
      </p:sp>
    </p:spTree>
    <p:extLst>
      <p:ext uri="{BB962C8B-B14F-4D97-AF65-F5344CB8AC3E}">
        <p14:creationId xmlns:p14="http://schemas.microsoft.com/office/powerpoint/2010/main" val="3474295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8857D924-4DDC-46AD-8C09-E63DF1C1B57C}" type="datetime12">
              <a:rPr lang="en-US" smtClean="0"/>
              <a:t>10:17 PM</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smtClean="0"/>
              <a:t>© Saeid Zehtab Salmasi</a:t>
            </a:r>
            <a:endParaRPr lang="en-US"/>
          </a:p>
        </p:txBody>
      </p:sp>
      <p:sp>
        <p:nvSpPr>
          <p:cNvPr id="7" name="Rectangle 13"/>
          <p:cNvSpPr>
            <a:spLocks noGrp="1" noChangeArrowheads="1"/>
          </p:cNvSpPr>
          <p:nvPr>
            <p:ph type="sldNum" sz="quarter" idx="12"/>
          </p:nvPr>
        </p:nvSpPr>
        <p:spPr>
          <a:ln/>
        </p:spPr>
        <p:txBody>
          <a:bodyPr/>
          <a:lstStyle>
            <a:lvl1pPr>
              <a:defRPr/>
            </a:lvl1pPr>
          </a:lstStyle>
          <a:p>
            <a:fld id="{E7FF148C-C674-493A-9110-BB476E26CCA7}" type="slidenum">
              <a:rPr lang="en-US" altLang="en-US"/>
              <a:pPr/>
              <a:t>‹#›</a:t>
            </a:fld>
            <a:endParaRPr lang="en-US" altLang="en-US"/>
          </a:p>
        </p:txBody>
      </p:sp>
    </p:spTree>
    <p:extLst>
      <p:ext uri="{BB962C8B-B14F-4D97-AF65-F5344CB8AC3E}">
        <p14:creationId xmlns:p14="http://schemas.microsoft.com/office/powerpoint/2010/main" val="1096568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EF31E42C-C835-444F-8B35-16F59B68B8B7}" type="datetime12">
              <a:rPr lang="en-US" smtClean="0"/>
              <a:t>10:17 PM</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smtClean="0"/>
              <a:t>© Saeid Zehtab Salmasi</a:t>
            </a:r>
            <a:endParaRPr lang="en-US"/>
          </a:p>
        </p:txBody>
      </p:sp>
      <p:sp>
        <p:nvSpPr>
          <p:cNvPr id="7" name="Rectangle 13"/>
          <p:cNvSpPr>
            <a:spLocks noGrp="1" noChangeArrowheads="1"/>
          </p:cNvSpPr>
          <p:nvPr>
            <p:ph type="sldNum" sz="quarter" idx="12"/>
          </p:nvPr>
        </p:nvSpPr>
        <p:spPr>
          <a:ln/>
        </p:spPr>
        <p:txBody>
          <a:bodyPr/>
          <a:lstStyle>
            <a:lvl1pPr>
              <a:defRPr/>
            </a:lvl1pPr>
          </a:lstStyle>
          <a:p>
            <a:fld id="{7838F8FF-B1FE-4CBC-8E20-8EB98B2D5FF4}" type="slidenum">
              <a:rPr lang="en-US" altLang="en-US"/>
              <a:pPr/>
              <a:t>‹#›</a:t>
            </a:fld>
            <a:endParaRPr lang="en-US" altLang="en-US"/>
          </a:p>
        </p:txBody>
      </p:sp>
    </p:spTree>
    <p:extLst>
      <p:ext uri="{BB962C8B-B14F-4D97-AF65-F5344CB8AC3E}">
        <p14:creationId xmlns:p14="http://schemas.microsoft.com/office/powerpoint/2010/main" val="184934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p:spPr>
            <p:txBody>
              <a:bodyPr wrap="none" anchor="ctr"/>
              <a:lstStyle/>
              <a:p>
                <a:pPr algn="l" rtl="0">
                  <a:defRPr/>
                </a:pPr>
                <a:endParaRPr lang="en-US" dirty="0">
                  <a:latin typeface="Arial" charset="0"/>
                  <a:cs typeface="Arial" charset="0"/>
                </a:endParaRPr>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p:spPr>
            <p:txBody>
              <a:bodyPr wrap="none"/>
              <a:lstStyle/>
              <a:p>
                <a:pPr>
                  <a:defRPr/>
                </a:pPr>
                <a:endParaRPr lang="en-US" dirty="0">
                  <a:latin typeface="Arial" charset="0"/>
                  <a:cs typeface="Arial" charset="0"/>
                </a:endParaRPr>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p:spPr>
            <p:txBody>
              <a:bodyPr wrap="none" anchor="ctr"/>
              <a:lstStyle/>
              <a:p>
                <a:pPr algn="l" rtl="0">
                  <a:defRPr/>
                </a:pPr>
                <a:endParaRPr lang="en-US" dirty="0">
                  <a:latin typeface="Arial" charset="0"/>
                  <a:cs typeface="Arial" charset="0"/>
                </a:endParaRPr>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p:spPr>
            <p:txBody>
              <a:bodyPr wrap="none" anchor="ctr"/>
              <a:lstStyle/>
              <a:p>
                <a:pPr algn="l" rtl="0">
                  <a:defRPr/>
                </a:pPr>
                <a:endParaRPr lang="en-US" dirty="0">
                  <a:latin typeface="Arial" charset="0"/>
                  <a:cs typeface="Arial" charset="0"/>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3"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400">
                <a:latin typeface="Arial" charset="0"/>
                <a:cs typeface="+mn-cs"/>
              </a:defRPr>
            </a:lvl1pPr>
          </a:lstStyle>
          <a:p>
            <a:pPr>
              <a:defRPr/>
            </a:pPr>
            <a:fld id="{5A849CEB-8832-4C09-94EC-8682124D8C1B}" type="datetime12">
              <a:rPr lang="en-US" smtClean="0"/>
              <a:t>10:17 PM</a:t>
            </a:fld>
            <a:endParaRPr lang="en-US" dirty="0"/>
          </a:p>
        </p:txBody>
      </p:sp>
      <p:sp>
        <p:nvSpPr>
          <p:cNvPr id="3084"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latin typeface="Arial" charset="0"/>
                <a:cs typeface="+mn-cs"/>
              </a:defRPr>
            </a:lvl1pPr>
          </a:lstStyle>
          <a:p>
            <a:pPr>
              <a:defRPr/>
            </a:pPr>
            <a:r>
              <a:rPr lang="en-US" dirty="0" smtClean="0"/>
              <a:t>© </a:t>
            </a:r>
            <a:r>
              <a:rPr lang="en-US" dirty="0" err="1" smtClean="0"/>
              <a:t>Saeid</a:t>
            </a:r>
            <a:r>
              <a:rPr lang="en-US" dirty="0" smtClean="0"/>
              <a:t> </a:t>
            </a:r>
            <a:r>
              <a:rPr lang="en-US" dirty="0" err="1" smtClean="0"/>
              <a:t>Zehtab</a:t>
            </a:r>
            <a:r>
              <a:rPr lang="en-US" dirty="0" smtClean="0"/>
              <a:t> </a:t>
            </a:r>
            <a:r>
              <a:rPr lang="en-US" dirty="0" err="1" smtClean="0"/>
              <a:t>Salmasi</a:t>
            </a:r>
            <a:endParaRPr lang="en-US" dirty="0"/>
          </a:p>
        </p:txBody>
      </p:sp>
      <p:sp>
        <p:nvSpPr>
          <p:cNvPr id="308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rtl="0">
              <a:defRPr sz="2600" b="1">
                <a:solidFill>
                  <a:schemeClr val="bg1"/>
                </a:solidFill>
              </a:defRPr>
            </a:lvl1pPr>
          </a:lstStyle>
          <a:p>
            <a:fld id="{EC854B79-ACA6-437D-B17C-9384A436DF0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01"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zehtab@tabrizu.ac.i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zehtabsalmasi@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title"/>
          </p:nvPr>
        </p:nvSpPr>
        <p:spPr>
          <a:xfrm>
            <a:off x="671513" y="685800"/>
            <a:ext cx="7481887" cy="1143000"/>
          </a:xfrm>
        </p:spPr>
        <p:txBody>
          <a:bodyPr/>
          <a:lstStyle/>
          <a:p>
            <a:pPr algn="ctr"/>
            <a:r>
              <a:rPr lang="en-US" altLang="en-US" sz="2000" dirty="0">
                <a:solidFill>
                  <a:schemeClr val="tx1"/>
                </a:solidFill>
              </a:rPr>
              <a:t>1st International Online Conference on Agriculture - Advances in Agricultural Science and Technology</a:t>
            </a:r>
            <a:endParaRPr lang="en-US" altLang="en-US" sz="2000" dirty="0" smtClean="0">
              <a:solidFill>
                <a:schemeClr val="tx1"/>
              </a:solidFill>
            </a:endParaRPr>
          </a:p>
        </p:txBody>
      </p:sp>
      <p:sp>
        <p:nvSpPr>
          <p:cNvPr id="43014" name="Footer Placeholder 7"/>
          <p:cNvSpPr>
            <a:spLocks noGrp="1"/>
          </p:cNvSpPr>
          <p:nvPr>
            <p:ph type="ftr" sz="quarter" idx="11"/>
          </p:nvPr>
        </p:nvSpPr>
        <p:spPr>
          <a:xfrm>
            <a:off x="762000" y="6400800"/>
            <a:ext cx="4800600" cy="457200"/>
          </a:xfrm>
        </p:spPr>
        <p:txBody>
          <a:bodyPr/>
          <a:lstStyle/>
          <a:p>
            <a:pPr>
              <a:defRPr/>
            </a:pPr>
            <a:r>
              <a:rPr lang="en-US" sz="1100" smtClean="0">
                <a:latin typeface="Arial" pitchFamily="34" charset="0"/>
              </a:rPr>
              <a:t>© Saeid Zehtab Salmasi</a:t>
            </a:r>
            <a:endParaRPr lang="en-US" sz="1100" dirty="0" smtClean="0">
              <a:latin typeface="Arial" pitchFamily="34" charset="0"/>
            </a:endParaRPr>
          </a:p>
        </p:txBody>
      </p:sp>
      <p:sp>
        <p:nvSpPr>
          <p:cNvPr id="43016"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EA74C2-4855-4929-948A-65BFDBD338BA}" type="slidenum">
              <a:rPr lang="en-US" altLang="en-US">
                <a:solidFill>
                  <a:schemeClr val="bg1"/>
                </a:solidFill>
              </a:rPr>
              <a:pPr eaLnBrk="1" hangingPunct="1"/>
              <a:t>1</a:t>
            </a:fld>
            <a:endParaRPr lang="en-US" altLang="en-US">
              <a:solidFill>
                <a:schemeClr val="bg1"/>
              </a:solidFill>
            </a:endParaRPr>
          </a:p>
        </p:txBody>
      </p:sp>
      <p:sp>
        <p:nvSpPr>
          <p:cNvPr id="11" name="TextBox 6"/>
          <p:cNvSpPr txBox="1">
            <a:spLocks noChangeArrowheads="1"/>
          </p:cNvSpPr>
          <p:nvPr/>
        </p:nvSpPr>
        <p:spPr bwMode="auto">
          <a:xfrm>
            <a:off x="1028700" y="4179947"/>
            <a:ext cx="5524500" cy="2308324"/>
          </a:xfrm>
          <a:prstGeom prst="rect">
            <a:avLst/>
          </a:prstGeom>
          <a:noFill/>
          <a:ln w="9525">
            <a:noFill/>
            <a:miter lim="800000"/>
            <a:headEnd/>
            <a:tailEnd/>
          </a:ln>
        </p:spPr>
        <p:txBody>
          <a:bodyPr wrap="square">
            <a:spAutoFit/>
          </a:bodyPr>
          <a:lstStyle/>
          <a:p>
            <a:pPr algn="just" rtl="0">
              <a:defRPr/>
            </a:pPr>
            <a:r>
              <a:rPr lang="en-US" sz="1600" b="1" u="sng" dirty="0" err="1">
                <a:solidFill>
                  <a:srgbClr val="3333CC"/>
                </a:solidFill>
                <a:latin typeface="+mn-lt"/>
                <a:cs typeface="+mn-cs"/>
              </a:rPr>
              <a:t>Saeid</a:t>
            </a:r>
            <a:r>
              <a:rPr lang="en-US" sz="1600" b="1" u="sng" cap="all" dirty="0">
                <a:solidFill>
                  <a:srgbClr val="3333CC"/>
                </a:solidFill>
                <a:latin typeface="+mn-lt"/>
                <a:cs typeface="+mn-cs"/>
              </a:rPr>
              <a:t> </a:t>
            </a:r>
            <a:r>
              <a:rPr lang="en-US" sz="1600" b="1" u="sng" cap="all" dirty="0" err="1">
                <a:solidFill>
                  <a:srgbClr val="3333CC"/>
                </a:solidFill>
                <a:latin typeface="+mn-lt"/>
                <a:cs typeface="+mn-cs"/>
              </a:rPr>
              <a:t>Z</a:t>
            </a:r>
            <a:r>
              <a:rPr lang="en-US" sz="1600" b="1" u="sng" dirty="0" err="1">
                <a:solidFill>
                  <a:srgbClr val="3333CC"/>
                </a:solidFill>
                <a:latin typeface="+mn-lt"/>
                <a:cs typeface="+mn-cs"/>
              </a:rPr>
              <a:t>ehtab</a:t>
            </a:r>
            <a:r>
              <a:rPr lang="en-US" sz="1600" b="1" u="sng" cap="all" dirty="0">
                <a:solidFill>
                  <a:srgbClr val="3333CC"/>
                </a:solidFill>
                <a:latin typeface="+mn-lt"/>
                <a:cs typeface="+mn-cs"/>
              </a:rPr>
              <a:t> </a:t>
            </a:r>
            <a:r>
              <a:rPr lang="en-US" sz="1600" b="1" u="sng" cap="all" dirty="0" err="1" smtClean="0">
                <a:solidFill>
                  <a:srgbClr val="3333CC"/>
                </a:solidFill>
                <a:latin typeface="+mn-lt"/>
                <a:cs typeface="+mn-cs"/>
              </a:rPr>
              <a:t>s</a:t>
            </a:r>
            <a:r>
              <a:rPr lang="en-US" sz="1600" b="1" u="sng" dirty="0" err="1" smtClean="0">
                <a:solidFill>
                  <a:srgbClr val="3333CC"/>
                </a:solidFill>
                <a:latin typeface="+mn-lt"/>
                <a:cs typeface="+mn-cs"/>
              </a:rPr>
              <a:t>almasi</a:t>
            </a:r>
            <a:r>
              <a:rPr lang="en-US" sz="1600" b="1" dirty="0" smtClean="0">
                <a:solidFill>
                  <a:srgbClr val="3333CC"/>
                </a:solidFill>
                <a:latin typeface="+mn-lt"/>
                <a:cs typeface="+mn-cs"/>
              </a:rPr>
              <a:t>* </a:t>
            </a:r>
            <a:r>
              <a:rPr lang="en-US" sz="1600" b="1" dirty="0">
                <a:solidFill>
                  <a:srgbClr val="3333CC"/>
                </a:solidFill>
                <a:latin typeface="+mn-lt"/>
                <a:cs typeface="+mn-cs"/>
              </a:rPr>
              <a:t>, </a:t>
            </a:r>
            <a:r>
              <a:rPr lang="en-US" sz="1600" b="1" dirty="0" err="1">
                <a:solidFill>
                  <a:srgbClr val="3333CC"/>
                </a:solidFill>
                <a:latin typeface="+mn-lt"/>
                <a:cs typeface="+mn-cs"/>
              </a:rPr>
              <a:t>Abdalla</a:t>
            </a:r>
            <a:r>
              <a:rPr lang="en-US" sz="1600" b="1" dirty="0">
                <a:solidFill>
                  <a:srgbClr val="3333CC"/>
                </a:solidFill>
                <a:latin typeface="+mn-lt"/>
                <a:cs typeface="+mn-cs"/>
              </a:rPr>
              <a:t> </a:t>
            </a:r>
            <a:r>
              <a:rPr lang="en-US" sz="1600" b="1" dirty="0" err="1">
                <a:solidFill>
                  <a:srgbClr val="3333CC"/>
                </a:solidFill>
                <a:latin typeface="+mn-lt"/>
                <a:cs typeface="+mn-cs"/>
              </a:rPr>
              <a:t>Nabi</a:t>
            </a:r>
            <a:r>
              <a:rPr lang="en-US" sz="1600" b="1" dirty="0">
                <a:solidFill>
                  <a:srgbClr val="3333CC"/>
                </a:solidFill>
                <a:latin typeface="+mn-lt"/>
                <a:cs typeface="+mn-cs"/>
              </a:rPr>
              <a:t> Hamad </a:t>
            </a:r>
            <a:r>
              <a:rPr lang="en-US" sz="1600" b="1" dirty="0" smtClean="0">
                <a:solidFill>
                  <a:srgbClr val="3333CC"/>
                </a:solidFill>
                <a:latin typeface="+mn-lt"/>
                <a:cs typeface="+mn-cs"/>
              </a:rPr>
              <a:t>and </a:t>
            </a:r>
            <a:r>
              <a:rPr lang="en-US" sz="1600" b="1" dirty="0">
                <a:solidFill>
                  <a:srgbClr val="3333CC"/>
                </a:solidFill>
                <a:latin typeface="+mn-lt"/>
                <a:cs typeface="+mn-cs"/>
              </a:rPr>
              <a:t>Mohammad Reza </a:t>
            </a:r>
            <a:r>
              <a:rPr lang="en-US" sz="1600" b="1" dirty="0" err="1">
                <a:solidFill>
                  <a:srgbClr val="3333CC"/>
                </a:solidFill>
                <a:latin typeface="+mn-lt"/>
                <a:cs typeface="+mn-cs"/>
              </a:rPr>
              <a:t>Sarikhani</a:t>
            </a:r>
            <a:r>
              <a:rPr lang="en-US" sz="1600" b="1" dirty="0">
                <a:solidFill>
                  <a:srgbClr val="3333CC"/>
                </a:solidFill>
                <a:latin typeface="+mn-lt"/>
                <a:cs typeface="+mn-cs"/>
              </a:rPr>
              <a:t> </a:t>
            </a:r>
            <a:endParaRPr lang="en-US" sz="1600" b="1" dirty="0" smtClean="0">
              <a:solidFill>
                <a:srgbClr val="3333CC"/>
              </a:solidFill>
              <a:latin typeface="+mn-lt"/>
              <a:cs typeface="+mn-cs"/>
            </a:endParaRPr>
          </a:p>
          <a:p>
            <a:pPr algn="just" rtl="0">
              <a:defRPr/>
            </a:pPr>
            <a:endParaRPr lang="en-US" sz="1600" b="1" dirty="0">
              <a:solidFill>
                <a:srgbClr val="3333CC"/>
              </a:solidFill>
              <a:latin typeface="+mn-lt"/>
              <a:cs typeface="+mn-cs"/>
            </a:endParaRPr>
          </a:p>
          <a:p>
            <a:pPr algn="just" rtl="0">
              <a:defRPr/>
            </a:pPr>
            <a:r>
              <a:rPr lang="en-US" sz="1600" dirty="0" smtClean="0">
                <a:latin typeface="+mn-lt"/>
                <a:cs typeface="+mn-cs"/>
              </a:rPr>
              <a:t>*Professor </a:t>
            </a:r>
            <a:r>
              <a:rPr lang="en-US" sz="1600" dirty="0">
                <a:latin typeface="+mn-lt"/>
                <a:cs typeface="+mn-cs"/>
              </a:rPr>
              <a:t>of Agricultural Ecology</a:t>
            </a:r>
          </a:p>
          <a:p>
            <a:pPr algn="just" rtl="0">
              <a:defRPr/>
            </a:pPr>
            <a:r>
              <a:rPr lang="en-US" sz="1600" dirty="0">
                <a:latin typeface="+mn-lt"/>
                <a:cs typeface="+mn-cs"/>
              </a:rPr>
              <a:t>Department of Plant </a:t>
            </a:r>
            <a:r>
              <a:rPr lang="en-US" sz="1600" dirty="0" smtClean="0">
                <a:latin typeface="+mn-lt"/>
                <a:cs typeface="+mn-cs"/>
              </a:rPr>
              <a:t>Ecophysiology</a:t>
            </a:r>
            <a:endParaRPr lang="en-US" sz="1600" dirty="0">
              <a:latin typeface="+mn-lt"/>
              <a:cs typeface="+mn-cs"/>
            </a:endParaRPr>
          </a:p>
          <a:p>
            <a:pPr algn="just" rtl="0">
              <a:defRPr/>
            </a:pPr>
            <a:r>
              <a:rPr lang="en-US" sz="1600" dirty="0">
                <a:latin typeface="+mn-lt"/>
                <a:cs typeface="+mn-cs"/>
              </a:rPr>
              <a:t>Faculty of Agriculture</a:t>
            </a:r>
          </a:p>
          <a:p>
            <a:pPr algn="just" rtl="0">
              <a:defRPr/>
            </a:pPr>
            <a:r>
              <a:rPr lang="en-US" sz="1600" dirty="0">
                <a:latin typeface="+mn-lt"/>
                <a:cs typeface="+mn-cs"/>
              </a:rPr>
              <a:t>University of Tabriz, Tabriz, Iran</a:t>
            </a:r>
          </a:p>
          <a:p>
            <a:pPr algn="just" rtl="0">
              <a:defRPr/>
            </a:pPr>
            <a:r>
              <a:rPr lang="en-US" sz="1600" dirty="0">
                <a:latin typeface="+mn-lt"/>
                <a:cs typeface="+mn-cs"/>
                <a:hlinkClick r:id="rId3"/>
              </a:rPr>
              <a:t>s-zehtab@tabrizu.ac.ir</a:t>
            </a:r>
            <a:endParaRPr lang="en-US" sz="1600" dirty="0">
              <a:latin typeface="+mn-lt"/>
              <a:cs typeface="+mn-cs"/>
            </a:endParaRPr>
          </a:p>
          <a:p>
            <a:pPr algn="just" rtl="0">
              <a:defRPr/>
            </a:pPr>
            <a:r>
              <a:rPr lang="en-US" sz="1600" dirty="0" smtClean="0">
                <a:latin typeface="+mn-lt"/>
                <a:cs typeface="+mn-cs"/>
                <a:hlinkClick r:id="rId4"/>
              </a:rPr>
              <a:t>zehtabsalmasi@gmail.com</a:t>
            </a:r>
            <a:endParaRPr lang="en-US" sz="1600" dirty="0">
              <a:latin typeface="+mn-lt"/>
              <a:cs typeface="+mn-cs"/>
            </a:endParaRPr>
          </a:p>
        </p:txBody>
      </p:sp>
      <p:sp>
        <p:nvSpPr>
          <p:cNvPr id="7" name="AutoShape 2"/>
          <p:cNvSpPr txBox="1">
            <a:spLocks noChangeArrowheads="1"/>
          </p:cNvSpPr>
          <p:nvPr/>
        </p:nvSpPr>
        <p:spPr bwMode="auto">
          <a:xfrm>
            <a:off x="637467" y="2590800"/>
            <a:ext cx="7134934"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lgn="ctr"/>
            <a:r>
              <a:rPr lang="en-US" altLang="en-US" sz="2800" kern="0" dirty="0">
                <a:solidFill>
                  <a:srgbClr val="FF0000"/>
                </a:solidFill>
              </a:rPr>
              <a:t>The effect of chemical and </a:t>
            </a:r>
            <a:r>
              <a:rPr lang="en-US" altLang="en-US" sz="2800" kern="0" dirty="0" err="1">
                <a:solidFill>
                  <a:srgbClr val="FF0000"/>
                </a:solidFill>
              </a:rPr>
              <a:t>biofertilizer</a:t>
            </a:r>
            <a:r>
              <a:rPr lang="en-US" altLang="en-US" sz="2800" kern="0" dirty="0">
                <a:solidFill>
                  <a:srgbClr val="FF0000"/>
                </a:solidFill>
              </a:rPr>
              <a:t> on grain yield of two dill (</a:t>
            </a:r>
            <a:r>
              <a:rPr lang="en-US" altLang="en-US" sz="2800" i="1" kern="0" dirty="0" err="1">
                <a:solidFill>
                  <a:srgbClr val="FF0000"/>
                </a:solidFill>
              </a:rPr>
              <a:t>Anethum</a:t>
            </a:r>
            <a:r>
              <a:rPr lang="en-US" altLang="en-US" sz="2800" i="1" kern="0" dirty="0">
                <a:solidFill>
                  <a:srgbClr val="FF0000"/>
                </a:solidFill>
              </a:rPr>
              <a:t> </a:t>
            </a:r>
            <a:r>
              <a:rPr lang="en-US" altLang="en-US" sz="2800" i="1" kern="0" dirty="0" err="1">
                <a:solidFill>
                  <a:srgbClr val="FF0000"/>
                </a:solidFill>
              </a:rPr>
              <a:t>graveolens</a:t>
            </a:r>
            <a:r>
              <a:rPr lang="en-US" altLang="en-US" sz="2800" kern="0" dirty="0">
                <a:solidFill>
                  <a:srgbClr val="FF0000"/>
                </a:solidFill>
              </a:rPr>
              <a:t> L.) cultivars</a:t>
            </a:r>
            <a:endParaRPr lang="en-US" altLang="en-US" sz="2800" kern="0" dirty="0" smtClean="0">
              <a:solidFill>
                <a:srgbClr val="FF0000"/>
              </a:solidFill>
            </a:endParaRPr>
          </a:p>
        </p:txBody>
      </p:sp>
      <p:pic>
        <p:nvPicPr>
          <p:cNvPr id="3" name="Picture 2"/>
          <p:cNvPicPr>
            <a:picLocks noChangeAspect="1"/>
          </p:cNvPicPr>
          <p:nvPr/>
        </p:nvPicPr>
        <p:blipFill>
          <a:blip r:embed="rId5"/>
          <a:stretch>
            <a:fillRect/>
          </a:stretch>
        </p:blipFill>
        <p:spPr>
          <a:xfrm>
            <a:off x="5334000" y="4960963"/>
            <a:ext cx="2585937" cy="137712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Footer Placeholder 7"/>
          <p:cNvSpPr>
            <a:spLocks noGrp="1"/>
          </p:cNvSpPr>
          <p:nvPr>
            <p:ph type="ftr" sz="quarter" idx="11"/>
          </p:nvPr>
        </p:nvSpPr>
        <p:spPr>
          <a:xfrm>
            <a:off x="762000" y="6400800"/>
            <a:ext cx="4800600" cy="457200"/>
          </a:xfrm>
        </p:spPr>
        <p:txBody>
          <a:bodyPr/>
          <a:lstStyle/>
          <a:p>
            <a:pPr>
              <a:defRPr/>
            </a:pPr>
            <a:r>
              <a:rPr lang="en-US" sz="1100" smtClean="0">
                <a:latin typeface="Arial" pitchFamily="34" charset="0"/>
              </a:rPr>
              <a:t>© Saeid Zehtab Salmasi</a:t>
            </a:r>
            <a:endParaRPr lang="en-US" sz="1100" dirty="0" smtClean="0">
              <a:latin typeface="Arial" pitchFamily="34" charset="0"/>
            </a:endParaRPr>
          </a:p>
        </p:txBody>
      </p:sp>
      <p:sp>
        <p:nvSpPr>
          <p:cNvPr id="43016"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EA74C2-4855-4929-948A-65BFDBD338BA}" type="slidenum">
              <a:rPr lang="en-US" altLang="en-US">
                <a:solidFill>
                  <a:schemeClr val="bg1"/>
                </a:solidFill>
              </a:rPr>
              <a:pPr eaLnBrk="1" hangingPunct="1"/>
              <a:t>10</a:t>
            </a:fld>
            <a:endParaRPr lang="en-US" altLang="en-US">
              <a:solidFill>
                <a:schemeClr val="bg1"/>
              </a:solidFill>
            </a:endParaRPr>
          </a:p>
        </p:txBody>
      </p:sp>
      <p:sp>
        <p:nvSpPr>
          <p:cNvPr id="14" name="AutoShape 2"/>
          <p:cNvSpPr>
            <a:spLocks noGrp="1" noChangeArrowheads="1"/>
          </p:cNvSpPr>
          <p:nvPr>
            <p:ph type="title"/>
          </p:nvPr>
        </p:nvSpPr>
        <p:spPr>
          <a:xfrm>
            <a:off x="762000" y="762000"/>
            <a:ext cx="7772400" cy="1143000"/>
          </a:xfrm>
        </p:spPr>
        <p:txBody>
          <a:bodyPr/>
          <a:lstStyle/>
          <a:p>
            <a:r>
              <a:rPr lang="en-US" sz="2400" dirty="0"/>
              <a:t>Results</a:t>
            </a:r>
            <a:endParaRPr lang="en-US" altLang="en-US" sz="2400" dirty="0">
              <a:solidFill>
                <a:schemeClr val="tx1"/>
              </a:solidFill>
            </a:endParaRPr>
          </a:p>
        </p:txBody>
      </p:sp>
      <p:sp>
        <p:nvSpPr>
          <p:cNvPr id="6" name="Rectangle 5"/>
          <p:cNvSpPr/>
          <p:nvPr/>
        </p:nvSpPr>
        <p:spPr>
          <a:xfrm>
            <a:off x="1066800" y="4732199"/>
            <a:ext cx="6934200" cy="1754326"/>
          </a:xfrm>
          <a:prstGeom prst="rect">
            <a:avLst/>
          </a:prstGeom>
        </p:spPr>
        <p:txBody>
          <a:bodyPr wrap="square">
            <a:spAutoFit/>
          </a:bodyPr>
          <a:lstStyle/>
          <a:p>
            <a:pPr algn="just" rtl="0"/>
            <a:r>
              <a:rPr lang="en-US" dirty="0"/>
              <a:t>Dill biological yield increased significantly by application of fertilizers, the highest yield and yield components were obtained for chemical fertilizers treatment (N1), but there was no statistically </a:t>
            </a:r>
            <a:r>
              <a:rPr lang="en-US" dirty="0" smtClean="0"/>
              <a:t>significant </a:t>
            </a:r>
            <a:r>
              <a:rPr lang="en-US" dirty="0"/>
              <a:t>difference with the combined treatment (N3, Fungi + half a chemical fertilizer </a:t>
            </a:r>
            <a:r>
              <a:rPr lang="en-US" dirty="0" smtClean="0"/>
              <a:t>and N4</a:t>
            </a:r>
            <a:r>
              <a:rPr lang="en-US" dirty="0"/>
              <a:t>, combination of bacteria + fungi + </a:t>
            </a:r>
            <a:r>
              <a:rPr lang="en-US" dirty="0" smtClean="0"/>
              <a:t>a </a:t>
            </a:r>
            <a:r>
              <a:rPr lang="en-US" dirty="0" smtClean="0"/>
              <a:t>half </a:t>
            </a:r>
            <a:r>
              <a:rPr lang="en-US" dirty="0" smtClean="0"/>
              <a:t>chemical </a:t>
            </a:r>
            <a:r>
              <a:rPr lang="en-US" dirty="0"/>
              <a:t>fertilizers ) </a:t>
            </a:r>
          </a:p>
        </p:txBody>
      </p:sp>
      <p:pic>
        <p:nvPicPr>
          <p:cNvPr id="3" name="Picture 2"/>
          <p:cNvPicPr>
            <a:picLocks noChangeAspect="1"/>
          </p:cNvPicPr>
          <p:nvPr/>
        </p:nvPicPr>
        <p:blipFill>
          <a:blip r:embed="rId3"/>
          <a:stretch>
            <a:fillRect/>
          </a:stretch>
        </p:blipFill>
        <p:spPr>
          <a:xfrm>
            <a:off x="1927782" y="2541954"/>
            <a:ext cx="4454887" cy="2182445"/>
          </a:xfrm>
          <a:prstGeom prst="rect">
            <a:avLst/>
          </a:prstGeom>
        </p:spPr>
      </p:pic>
    </p:spTree>
    <p:extLst>
      <p:ext uri="{BB962C8B-B14F-4D97-AF65-F5344CB8AC3E}">
        <p14:creationId xmlns:p14="http://schemas.microsoft.com/office/powerpoint/2010/main" val="3796167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Footer Placeholder 7"/>
          <p:cNvSpPr>
            <a:spLocks noGrp="1"/>
          </p:cNvSpPr>
          <p:nvPr>
            <p:ph type="ftr" sz="quarter" idx="11"/>
          </p:nvPr>
        </p:nvSpPr>
        <p:spPr>
          <a:xfrm>
            <a:off x="762000" y="6400800"/>
            <a:ext cx="4800600" cy="457200"/>
          </a:xfrm>
        </p:spPr>
        <p:txBody>
          <a:bodyPr/>
          <a:lstStyle/>
          <a:p>
            <a:pPr>
              <a:defRPr/>
            </a:pPr>
            <a:r>
              <a:rPr lang="en-US" sz="1100" smtClean="0">
                <a:latin typeface="Arial" pitchFamily="34" charset="0"/>
              </a:rPr>
              <a:t>© Saeid Zehtab Salmasi</a:t>
            </a:r>
            <a:endParaRPr lang="en-US" sz="1100" dirty="0" smtClean="0">
              <a:latin typeface="Arial" pitchFamily="34" charset="0"/>
            </a:endParaRPr>
          </a:p>
        </p:txBody>
      </p:sp>
      <p:sp>
        <p:nvSpPr>
          <p:cNvPr id="43016"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EA74C2-4855-4929-948A-65BFDBD338BA}" type="slidenum">
              <a:rPr lang="en-US" altLang="en-US">
                <a:solidFill>
                  <a:schemeClr val="bg1"/>
                </a:solidFill>
              </a:rPr>
              <a:pPr eaLnBrk="1" hangingPunct="1"/>
              <a:t>11</a:t>
            </a:fld>
            <a:endParaRPr lang="en-US" altLang="en-US">
              <a:solidFill>
                <a:schemeClr val="bg1"/>
              </a:solidFill>
            </a:endParaRPr>
          </a:p>
        </p:txBody>
      </p:sp>
      <p:sp>
        <p:nvSpPr>
          <p:cNvPr id="14" name="AutoShape 2"/>
          <p:cNvSpPr>
            <a:spLocks noGrp="1" noChangeArrowheads="1"/>
          </p:cNvSpPr>
          <p:nvPr>
            <p:ph type="title"/>
          </p:nvPr>
        </p:nvSpPr>
        <p:spPr>
          <a:xfrm>
            <a:off x="762000" y="762000"/>
            <a:ext cx="7772400" cy="1143000"/>
          </a:xfrm>
        </p:spPr>
        <p:txBody>
          <a:bodyPr/>
          <a:lstStyle/>
          <a:p>
            <a:r>
              <a:rPr lang="en-US" sz="2400" dirty="0"/>
              <a:t>Results</a:t>
            </a:r>
            <a:endParaRPr lang="en-US" altLang="en-US" sz="2400" dirty="0">
              <a:solidFill>
                <a:schemeClr val="tx1"/>
              </a:solidFill>
            </a:endParaRPr>
          </a:p>
        </p:txBody>
      </p:sp>
      <p:sp>
        <p:nvSpPr>
          <p:cNvPr id="6" name="Rectangle 5"/>
          <p:cNvSpPr/>
          <p:nvPr/>
        </p:nvSpPr>
        <p:spPr>
          <a:xfrm>
            <a:off x="1066800" y="4732199"/>
            <a:ext cx="6934200" cy="1477328"/>
          </a:xfrm>
          <a:prstGeom prst="rect">
            <a:avLst/>
          </a:prstGeom>
        </p:spPr>
        <p:txBody>
          <a:bodyPr wrap="square">
            <a:spAutoFit/>
          </a:bodyPr>
          <a:lstStyle/>
          <a:p>
            <a:pPr algn="just" rtl="0"/>
            <a:r>
              <a:rPr lang="en-US" dirty="0"/>
              <a:t>The grain yield of dill ecotypes increased considerably by chemical and bio fertilizers, although the highest yield and yield components were obtained for chemical fertilizers treatment (N1), but there was no statistically significant difference with the combined treatment (N4 , combination of bacteria + fungi + </a:t>
            </a:r>
            <a:r>
              <a:rPr lang="en-US" dirty="0" smtClean="0"/>
              <a:t>a half chemical </a:t>
            </a:r>
            <a:r>
              <a:rPr lang="en-US" dirty="0"/>
              <a:t>fertilizers )</a:t>
            </a:r>
          </a:p>
        </p:txBody>
      </p:sp>
      <p:pic>
        <p:nvPicPr>
          <p:cNvPr id="2" name="Picture 1"/>
          <p:cNvPicPr>
            <a:picLocks noChangeAspect="1"/>
          </p:cNvPicPr>
          <p:nvPr/>
        </p:nvPicPr>
        <p:blipFill>
          <a:blip r:embed="rId3"/>
          <a:stretch>
            <a:fillRect/>
          </a:stretch>
        </p:blipFill>
        <p:spPr>
          <a:xfrm>
            <a:off x="2380534" y="2346822"/>
            <a:ext cx="3334466" cy="2385377"/>
          </a:xfrm>
          <a:prstGeom prst="rect">
            <a:avLst/>
          </a:prstGeom>
        </p:spPr>
      </p:pic>
    </p:spTree>
    <p:extLst>
      <p:ext uri="{BB962C8B-B14F-4D97-AF65-F5344CB8AC3E}">
        <p14:creationId xmlns:p14="http://schemas.microsoft.com/office/powerpoint/2010/main" val="1054213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Footer Placeholder 7"/>
          <p:cNvSpPr>
            <a:spLocks noGrp="1"/>
          </p:cNvSpPr>
          <p:nvPr>
            <p:ph type="ftr" sz="quarter" idx="11"/>
          </p:nvPr>
        </p:nvSpPr>
        <p:spPr>
          <a:xfrm>
            <a:off x="762000" y="6400800"/>
            <a:ext cx="4800600" cy="457200"/>
          </a:xfrm>
        </p:spPr>
        <p:txBody>
          <a:bodyPr/>
          <a:lstStyle/>
          <a:p>
            <a:pPr>
              <a:defRPr/>
            </a:pPr>
            <a:r>
              <a:rPr lang="en-US" sz="1100" smtClean="0">
                <a:latin typeface="Arial" pitchFamily="34" charset="0"/>
              </a:rPr>
              <a:t>© Saeid Zehtab Salmasi</a:t>
            </a:r>
            <a:endParaRPr lang="en-US" sz="1100" dirty="0" smtClean="0">
              <a:latin typeface="Arial" pitchFamily="34" charset="0"/>
            </a:endParaRPr>
          </a:p>
        </p:txBody>
      </p:sp>
      <p:sp>
        <p:nvSpPr>
          <p:cNvPr id="43016"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EA74C2-4855-4929-948A-65BFDBD338BA}" type="slidenum">
              <a:rPr lang="en-US" altLang="en-US">
                <a:solidFill>
                  <a:schemeClr val="bg1"/>
                </a:solidFill>
              </a:rPr>
              <a:pPr eaLnBrk="1" hangingPunct="1"/>
              <a:t>12</a:t>
            </a:fld>
            <a:endParaRPr lang="en-US" altLang="en-US">
              <a:solidFill>
                <a:schemeClr val="bg1"/>
              </a:solidFill>
            </a:endParaRPr>
          </a:p>
        </p:txBody>
      </p:sp>
      <p:sp>
        <p:nvSpPr>
          <p:cNvPr id="14" name="AutoShape 2"/>
          <p:cNvSpPr>
            <a:spLocks noGrp="1" noChangeArrowheads="1"/>
          </p:cNvSpPr>
          <p:nvPr>
            <p:ph type="title"/>
          </p:nvPr>
        </p:nvSpPr>
        <p:spPr>
          <a:xfrm>
            <a:off x="762000" y="762000"/>
            <a:ext cx="7772400" cy="1143000"/>
          </a:xfrm>
        </p:spPr>
        <p:txBody>
          <a:bodyPr/>
          <a:lstStyle/>
          <a:p>
            <a:r>
              <a:rPr lang="en-US" sz="2400" dirty="0" smtClean="0"/>
              <a:t>Conclusion</a:t>
            </a:r>
            <a:endParaRPr lang="en-US" altLang="en-US" sz="2400" dirty="0">
              <a:solidFill>
                <a:schemeClr val="tx1"/>
              </a:solidFill>
            </a:endParaRPr>
          </a:p>
        </p:txBody>
      </p:sp>
      <p:sp>
        <p:nvSpPr>
          <p:cNvPr id="6" name="Rectangle 5"/>
          <p:cNvSpPr/>
          <p:nvPr/>
        </p:nvSpPr>
        <p:spPr>
          <a:xfrm>
            <a:off x="914400" y="2590800"/>
            <a:ext cx="6934200" cy="2308324"/>
          </a:xfrm>
          <a:prstGeom prst="rect">
            <a:avLst/>
          </a:prstGeom>
        </p:spPr>
        <p:txBody>
          <a:bodyPr wrap="square">
            <a:spAutoFit/>
          </a:bodyPr>
          <a:lstStyle/>
          <a:p>
            <a:pPr algn="just" rtl="0"/>
            <a:r>
              <a:rPr lang="en-US" dirty="0"/>
              <a:t>Optimizing in dill grain yield under integrated treatments could be related to increasing in photosynthesis and plant shoot growth improvement by soil microorganisms. It seems that </a:t>
            </a:r>
            <a:r>
              <a:rPr lang="en-US" dirty="0" smtClean="0"/>
              <a:t>application </a:t>
            </a:r>
            <a:r>
              <a:rPr lang="en-US" dirty="0"/>
              <a:t>of </a:t>
            </a:r>
            <a:r>
              <a:rPr lang="en-US" dirty="0" err="1"/>
              <a:t>mycorhizal</a:t>
            </a:r>
            <a:r>
              <a:rPr lang="en-US" dirty="0"/>
              <a:t> fungi has symbiotic effect on dill grain production improving by nitro-gen fixing bacteria. </a:t>
            </a:r>
            <a:r>
              <a:rPr lang="en-US" dirty="0">
                <a:solidFill>
                  <a:srgbClr val="FF0000"/>
                </a:solidFill>
              </a:rPr>
              <a:t>Accordingly, the application of combined treatment (N4, combination of bacteria + fungi + </a:t>
            </a:r>
            <a:r>
              <a:rPr lang="en-US" dirty="0" smtClean="0">
                <a:solidFill>
                  <a:srgbClr val="FF0000"/>
                </a:solidFill>
              </a:rPr>
              <a:t>half of chemical </a:t>
            </a:r>
            <a:r>
              <a:rPr lang="en-US" dirty="0" smtClean="0">
                <a:solidFill>
                  <a:srgbClr val="FF0000"/>
                </a:solidFill>
              </a:rPr>
              <a:t>fertilizers)  </a:t>
            </a:r>
            <a:r>
              <a:rPr lang="en-US" dirty="0">
                <a:solidFill>
                  <a:srgbClr val="FF0000"/>
                </a:solidFill>
              </a:rPr>
              <a:t>can be a suitable treatment for the cultivation of medicinal plants, including dill.</a:t>
            </a:r>
          </a:p>
        </p:txBody>
      </p:sp>
    </p:spTree>
    <p:extLst>
      <p:ext uri="{BB962C8B-B14F-4D97-AF65-F5344CB8AC3E}">
        <p14:creationId xmlns:p14="http://schemas.microsoft.com/office/powerpoint/2010/main" val="6809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Footer Placeholder 7"/>
          <p:cNvSpPr>
            <a:spLocks noGrp="1"/>
          </p:cNvSpPr>
          <p:nvPr>
            <p:ph type="ftr" sz="quarter" idx="11"/>
          </p:nvPr>
        </p:nvSpPr>
        <p:spPr>
          <a:xfrm>
            <a:off x="762000" y="6400800"/>
            <a:ext cx="4800600" cy="457200"/>
          </a:xfrm>
        </p:spPr>
        <p:txBody>
          <a:bodyPr/>
          <a:lstStyle/>
          <a:p>
            <a:pPr>
              <a:defRPr/>
            </a:pPr>
            <a:r>
              <a:rPr lang="en-US" sz="1100" smtClean="0">
                <a:latin typeface="Arial" pitchFamily="34" charset="0"/>
              </a:rPr>
              <a:t>© Saeid Zehtab Salmasi</a:t>
            </a:r>
            <a:endParaRPr lang="en-US" sz="1100" dirty="0" smtClean="0">
              <a:latin typeface="Arial" pitchFamily="34" charset="0"/>
            </a:endParaRPr>
          </a:p>
        </p:txBody>
      </p:sp>
      <p:sp>
        <p:nvSpPr>
          <p:cNvPr id="43016"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7E0F33-2F9C-4DAF-A792-25F62B430F36}" type="slidenum">
              <a:rPr lang="en-US" altLang="en-US">
                <a:solidFill>
                  <a:schemeClr val="bg1"/>
                </a:solidFill>
              </a:rPr>
              <a:pPr eaLnBrk="1" hangingPunct="1"/>
              <a:t>13</a:t>
            </a:fld>
            <a:endParaRPr lang="en-US" altLang="en-US">
              <a:solidFill>
                <a:schemeClr val="bg1"/>
              </a:solidFill>
            </a:endParaRPr>
          </a:p>
        </p:txBody>
      </p:sp>
      <p:sp>
        <p:nvSpPr>
          <p:cNvPr id="40964" name="Title 6"/>
          <p:cNvSpPr>
            <a:spLocks noGrp="1"/>
          </p:cNvSpPr>
          <p:nvPr>
            <p:ph type="title"/>
          </p:nvPr>
        </p:nvSpPr>
        <p:spPr/>
        <p:txBody>
          <a:bodyPr/>
          <a:lstStyle/>
          <a:p>
            <a:r>
              <a:rPr lang="en-US" altLang="en-US" smtClean="0">
                <a:solidFill>
                  <a:schemeClr val="tx1"/>
                </a:solidFill>
              </a:rPr>
              <a:t>Thank You</a:t>
            </a:r>
            <a:endParaRPr lang="fa-IR" altLang="en-US" smtClean="0">
              <a:solidFill>
                <a:schemeClr val="tx1"/>
              </a:solidFill>
            </a:endParaRPr>
          </a:p>
        </p:txBody>
      </p:sp>
      <p:pic>
        <p:nvPicPr>
          <p:cNvPr id="40965" name="Picture 5" descr="n00095237-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705100"/>
            <a:ext cx="482506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846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Footer Placeholder 7"/>
          <p:cNvSpPr>
            <a:spLocks noGrp="1"/>
          </p:cNvSpPr>
          <p:nvPr>
            <p:ph type="ftr" sz="quarter" idx="11"/>
          </p:nvPr>
        </p:nvSpPr>
        <p:spPr>
          <a:xfrm>
            <a:off x="762000" y="6400800"/>
            <a:ext cx="4800600" cy="457200"/>
          </a:xfrm>
        </p:spPr>
        <p:txBody>
          <a:bodyPr/>
          <a:lstStyle/>
          <a:p>
            <a:pPr>
              <a:defRPr/>
            </a:pPr>
            <a:r>
              <a:rPr lang="en-US" sz="1100" smtClean="0">
                <a:latin typeface="Arial" pitchFamily="34" charset="0"/>
              </a:rPr>
              <a:t>© Saeid Zehtab Salmasi</a:t>
            </a:r>
            <a:endParaRPr lang="en-US" sz="1100" dirty="0" smtClean="0">
              <a:latin typeface="Arial" pitchFamily="34" charset="0"/>
            </a:endParaRPr>
          </a:p>
        </p:txBody>
      </p:sp>
      <p:sp>
        <p:nvSpPr>
          <p:cNvPr id="43016"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EA74C2-4855-4929-948A-65BFDBD338BA}" type="slidenum">
              <a:rPr lang="en-US" altLang="en-US">
                <a:solidFill>
                  <a:schemeClr val="bg1"/>
                </a:solidFill>
              </a:rPr>
              <a:pPr eaLnBrk="1" hangingPunct="1"/>
              <a:t>2</a:t>
            </a:fld>
            <a:endParaRPr lang="en-US" altLang="en-US">
              <a:solidFill>
                <a:schemeClr val="bg1"/>
              </a:solidFill>
            </a:endParaRPr>
          </a:p>
        </p:txBody>
      </p:sp>
      <p:sp>
        <p:nvSpPr>
          <p:cNvPr id="3" name="Rectangle 2"/>
          <p:cNvSpPr/>
          <p:nvPr/>
        </p:nvSpPr>
        <p:spPr>
          <a:xfrm>
            <a:off x="916874" y="2514600"/>
            <a:ext cx="6626925" cy="1754326"/>
          </a:xfrm>
          <a:prstGeom prst="rect">
            <a:avLst/>
          </a:prstGeom>
        </p:spPr>
        <p:txBody>
          <a:bodyPr wrap="square">
            <a:spAutoFit/>
          </a:bodyPr>
          <a:lstStyle/>
          <a:p>
            <a:pPr algn="just" rtl="0"/>
            <a:r>
              <a:rPr lang="en-US" dirty="0"/>
              <a:t>Many of the herbs and spices used by humans to season food yield useful medicinal compounds. The demand for medicinal plants is currently increasing in both developed and developing countries for various reasons. They are used in pharmacy, cosmetology, perfumes and the food industry among others (</a:t>
            </a:r>
            <a:r>
              <a:rPr lang="en-US" dirty="0" err="1"/>
              <a:t>Padulosi</a:t>
            </a:r>
            <a:r>
              <a:rPr lang="en-US" dirty="0"/>
              <a:t> et al. 2002</a:t>
            </a:r>
            <a:r>
              <a:rPr lang="en-US" dirty="0" smtClean="0"/>
              <a:t>).</a:t>
            </a:r>
            <a:endParaRPr lang="en-US" dirty="0"/>
          </a:p>
        </p:txBody>
      </p:sp>
      <p:sp>
        <p:nvSpPr>
          <p:cNvPr id="14" name="AutoShape 2"/>
          <p:cNvSpPr>
            <a:spLocks noGrp="1" noChangeArrowheads="1"/>
          </p:cNvSpPr>
          <p:nvPr>
            <p:ph type="title"/>
          </p:nvPr>
        </p:nvSpPr>
        <p:spPr>
          <a:xfrm>
            <a:off x="762000" y="762000"/>
            <a:ext cx="7772400" cy="1143000"/>
          </a:xfrm>
        </p:spPr>
        <p:txBody>
          <a:bodyPr/>
          <a:lstStyle/>
          <a:p>
            <a:r>
              <a:rPr lang="en-US" altLang="en-US" sz="2400" dirty="0" smtClean="0">
                <a:solidFill>
                  <a:schemeClr val="tx1"/>
                </a:solidFill>
              </a:rPr>
              <a:t>Introduction</a:t>
            </a:r>
            <a:endParaRPr lang="en-US" altLang="en-US" sz="2400" dirty="0">
              <a:solidFill>
                <a:schemeClr val="tx1"/>
              </a:solidFill>
            </a:endParaRPr>
          </a:p>
        </p:txBody>
      </p:sp>
      <p:pic>
        <p:nvPicPr>
          <p:cNvPr id="2" name="Picture 1"/>
          <p:cNvPicPr>
            <a:picLocks noChangeAspect="1"/>
          </p:cNvPicPr>
          <p:nvPr/>
        </p:nvPicPr>
        <p:blipFill>
          <a:blip r:embed="rId3"/>
          <a:stretch>
            <a:fillRect/>
          </a:stretch>
        </p:blipFill>
        <p:spPr>
          <a:xfrm>
            <a:off x="3144466" y="4220791"/>
            <a:ext cx="2265734" cy="2265734"/>
          </a:xfrm>
          <a:prstGeom prst="rect">
            <a:avLst/>
          </a:prstGeom>
        </p:spPr>
      </p:pic>
    </p:spTree>
    <p:extLst>
      <p:ext uri="{BB962C8B-B14F-4D97-AF65-F5344CB8AC3E}">
        <p14:creationId xmlns:p14="http://schemas.microsoft.com/office/powerpoint/2010/main" val="2591400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Footer Placeholder 7"/>
          <p:cNvSpPr>
            <a:spLocks noGrp="1"/>
          </p:cNvSpPr>
          <p:nvPr>
            <p:ph type="ftr" sz="quarter" idx="11"/>
          </p:nvPr>
        </p:nvSpPr>
        <p:spPr>
          <a:xfrm>
            <a:off x="762000" y="6400800"/>
            <a:ext cx="4800600" cy="457200"/>
          </a:xfrm>
        </p:spPr>
        <p:txBody>
          <a:bodyPr/>
          <a:lstStyle/>
          <a:p>
            <a:pPr>
              <a:defRPr/>
            </a:pPr>
            <a:r>
              <a:rPr lang="en-US" sz="1100" smtClean="0">
                <a:latin typeface="Arial" pitchFamily="34" charset="0"/>
              </a:rPr>
              <a:t>© Saeid Zehtab Salmasi</a:t>
            </a:r>
            <a:endParaRPr lang="en-US" sz="1100" dirty="0" smtClean="0">
              <a:latin typeface="Arial" pitchFamily="34" charset="0"/>
            </a:endParaRPr>
          </a:p>
        </p:txBody>
      </p:sp>
      <p:sp>
        <p:nvSpPr>
          <p:cNvPr id="43016"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EA74C2-4855-4929-948A-65BFDBD338BA}" type="slidenum">
              <a:rPr lang="en-US" altLang="en-US">
                <a:solidFill>
                  <a:schemeClr val="bg1"/>
                </a:solidFill>
              </a:rPr>
              <a:pPr eaLnBrk="1" hangingPunct="1"/>
              <a:t>3</a:t>
            </a:fld>
            <a:endParaRPr lang="en-US" altLang="en-US">
              <a:solidFill>
                <a:schemeClr val="bg1"/>
              </a:solidFill>
            </a:endParaRPr>
          </a:p>
        </p:txBody>
      </p:sp>
      <p:sp>
        <p:nvSpPr>
          <p:cNvPr id="3" name="Rectangle 2"/>
          <p:cNvSpPr/>
          <p:nvPr/>
        </p:nvSpPr>
        <p:spPr>
          <a:xfrm>
            <a:off x="800100" y="2602133"/>
            <a:ext cx="5257800" cy="3693319"/>
          </a:xfrm>
          <a:prstGeom prst="rect">
            <a:avLst/>
          </a:prstGeom>
        </p:spPr>
        <p:txBody>
          <a:bodyPr wrap="square">
            <a:spAutoFit/>
          </a:bodyPr>
          <a:lstStyle/>
          <a:p>
            <a:pPr algn="just" rtl="0"/>
            <a:r>
              <a:rPr lang="en-US" dirty="0" smtClean="0"/>
              <a:t>Dill </a:t>
            </a:r>
            <a:r>
              <a:rPr lang="en-US" dirty="0"/>
              <a:t>(</a:t>
            </a:r>
            <a:r>
              <a:rPr lang="en-US" i="1" dirty="0" err="1"/>
              <a:t>Anethum</a:t>
            </a:r>
            <a:r>
              <a:rPr lang="en-US" i="1" dirty="0"/>
              <a:t> </a:t>
            </a:r>
            <a:r>
              <a:rPr lang="en-US" i="1" dirty="0" err="1"/>
              <a:t>graveolens</a:t>
            </a:r>
            <a:r>
              <a:rPr lang="en-US" i="1" dirty="0"/>
              <a:t> </a:t>
            </a:r>
            <a:r>
              <a:rPr lang="en-US" dirty="0"/>
              <a:t>L.) is an annual plant of </a:t>
            </a:r>
            <a:r>
              <a:rPr lang="en-US" dirty="0" err="1"/>
              <a:t>Apiaceae</a:t>
            </a:r>
            <a:r>
              <a:rPr lang="en-US" dirty="0"/>
              <a:t> family which is grown as an important medicinal plant among the world. Uses of dill seeds are carminative, </a:t>
            </a:r>
            <a:r>
              <a:rPr lang="en-US" dirty="0" smtClean="0"/>
              <a:t>stomachic </a:t>
            </a:r>
            <a:r>
              <a:rPr lang="en-US" dirty="0"/>
              <a:t>and diuretic. It can also be used to increase milk production for mothers who breastfeed, helped prevent colic, bad breath, coughing, cold, flu and menstrual pains (</a:t>
            </a:r>
            <a:r>
              <a:rPr lang="en-US" dirty="0" err="1"/>
              <a:t>Kerrouri</a:t>
            </a:r>
            <a:r>
              <a:rPr lang="en-US" dirty="0"/>
              <a:t> et al. 2016). The treatment of potato tubers with </a:t>
            </a:r>
            <a:r>
              <a:rPr lang="en-US" dirty="0" err="1"/>
              <a:t>carvone</a:t>
            </a:r>
            <a:r>
              <a:rPr lang="en-US" dirty="0"/>
              <a:t> of the essential oil </a:t>
            </a:r>
            <a:r>
              <a:rPr lang="en-US" dirty="0" smtClean="0"/>
              <a:t>extracted </a:t>
            </a:r>
            <a:r>
              <a:rPr lang="en-US" dirty="0"/>
              <a:t>from dill seeds led to the growth inhibition of the potato spouts (</a:t>
            </a:r>
            <a:r>
              <a:rPr lang="en-US" dirty="0" err="1"/>
              <a:t>Sanli</a:t>
            </a:r>
            <a:r>
              <a:rPr lang="en-US" dirty="0"/>
              <a:t> and </a:t>
            </a:r>
            <a:r>
              <a:rPr lang="en-US" dirty="0" err="1" smtClean="0"/>
              <a:t>Kardogan</a:t>
            </a:r>
            <a:r>
              <a:rPr lang="en-US" dirty="0"/>
              <a:t>, 2019).</a:t>
            </a:r>
            <a:endParaRPr lang="en-US" dirty="0" smtClean="0"/>
          </a:p>
          <a:p>
            <a:pPr algn="just" rtl="0"/>
            <a:endParaRPr lang="en-US" dirty="0"/>
          </a:p>
        </p:txBody>
      </p:sp>
      <p:sp>
        <p:nvSpPr>
          <p:cNvPr id="14" name="AutoShape 2"/>
          <p:cNvSpPr>
            <a:spLocks noGrp="1" noChangeArrowheads="1"/>
          </p:cNvSpPr>
          <p:nvPr>
            <p:ph type="title"/>
          </p:nvPr>
        </p:nvSpPr>
        <p:spPr>
          <a:xfrm>
            <a:off x="762000" y="762000"/>
            <a:ext cx="7772400" cy="1143000"/>
          </a:xfrm>
        </p:spPr>
        <p:txBody>
          <a:bodyPr/>
          <a:lstStyle/>
          <a:p>
            <a:r>
              <a:rPr lang="en-US" altLang="en-US" sz="2400" dirty="0" smtClean="0">
                <a:solidFill>
                  <a:schemeClr val="tx1"/>
                </a:solidFill>
              </a:rPr>
              <a:t>Introduction</a:t>
            </a:r>
            <a:endParaRPr lang="en-US" altLang="en-US" sz="2400" dirty="0">
              <a:solidFill>
                <a:schemeClr val="tx1"/>
              </a:solidFill>
            </a:endParaRPr>
          </a:p>
        </p:txBody>
      </p:sp>
      <p:pic>
        <p:nvPicPr>
          <p:cNvPr id="2" name="Picture 1"/>
          <p:cNvPicPr>
            <a:picLocks noChangeAspect="1"/>
          </p:cNvPicPr>
          <p:nvPr/>
        </p:nvPicPr>
        <p:blipFill>
          <a:blip r:embed="rId3"/>
          <a:stretch>
            <a:fillRect/>
          </a:stretch>
        </p:blipFill>
        <p:spPr>
          <a:xfrm>
            <a:off x="6248400" y="2318181"/>
            <a:ext cx="2525857" cy="4261221"/>
          </a:xfrm>
          <a:prstGeom prst="rect">
            <a:avLst/>
          </a:prstGeom>
        </p:spPr>
      </p:pic>
    </p:spTree>
    <p:extLst>
      <p:ext uri="{BB962C8B-B14F-4D97-AF65-F5344CB8AC3E}">
        <p14:creationId xmlns:p14="http://schemas.microsoft.com/office/powerpoint/2010/main" val="2313993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Footer Placeholder 7"/>
          <p:cNvSpPr>
            <a:spLocks noGrp="1"/>
          </p:cNvSpPr>
          <p:nvPr>
            <p:ph type="ftr" sz="quarter" idx="11"/>
          </p:nvPr>
        </p:nvSpPr>
        <p:spPr>
          <a:xfrm>
            <a:off x="762000" y="6400800"/>
            <a:ext cx="4800600" cy="457200"/>
          </a:xfrm>
        </p:spPr>
        <p:txBody>
          <a:bodyPr/>
          <a:lstStyle/>
          <a:p>
            <a:pPr>
              <a:defRPr/>
            </a:pPr>
            <a:r>
              <a:rPr lang="en-US" sz="1100" smtClean="0">
                <a:latin typeface="Arial" pitchFamily="34" charset="0"/>
              </a:rPr>
              <a:t>© Saeid Zehtab Salmasi</a:t>
            </a:r>
            <a:endParaRPr lang="en-US" sz="1100" dirty="0" smtClean="0">
              <a:latin typeface="Arial" pitchFamily="34" charset="0"/>
            </a:endParaRPr>
          </a:p>
        </p:txBody>
      </p:sp>
      <p:sp>
        <p:nvSpPr>
          <p:cNvPr id="43016"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EA74C2-4855-4929-948A-65BFDBD338BA}" type="slidenum">
              <a:rPr lang="en-US" altLang="en-US">
                <a:solidFill>
                  <a:schemeClr val="bg1"/>
                </a:solidFill>
              </a:rPr>
              <a:pPr eaLnBrk="1" hangingPunct="1"/>
              <a:t>4</a:t>
            </a:fld>
            <a:endParaRPr lang="en-US" altLang="en-US">
              <a:solidFill>
                <a:schemeClr val="bg1"/>
              </a:solidFill>
            </a:endParaRPr>
          </a:p>
        </p:txBody>
      </p:sp>
      <p:sp>
        <p:nvSpPr>
          <p:cNvPr id="3" name="Rectangle 2"/>
          <p:cNvSpPr/>
          <p:nvPr/>
        </p:nvSpPr>
        <p:spPr>
          <a:xfrm>
            <a:off x="914400" y="2420983"/>
            <a:ext cx="6019800" cy="2308324"/>
          </a:xfrm>
          <a:prstGeom prst="rect">
            <a:avLst/>
          </a:prstGeom>
        </p:spPr>
        <p:txBody>
          <a:bodyPr wrap="square">
            <a:spAutoFit/>
          </a:bodyPr>
          <a:lstStyle/>
          <a:p>
            <a:pPr algn="just" rtl="0"/>
            <a:r>
              <a:rPr lang="en-US" dirty="0"/>
              <a:t>Bioferetilizer as essential components of organic farming, play a vital role in </a:t>
            </a:r>
            <a:r>
              <a:rPr lang="en-US" dirty="0" smtClean="0"/>
              <a:t>maintaining </a:t>
            </a:r>
            <a:r>
              <a:rPr lang="en-US" dirty="0"/>
              <a:t>long term fertility and sustainability of soil (Mishra et al. 2013). Integrated nutrient management strategies involving chemical fertilizer and </a:t>
            </a:r>
            <a:r>
              <a:rPr lang="en-US" dirty="0" err="1"/>
              <a:t>biofertilizer</a:t>
            </a:r>
            <a:r>
              <a:rPr lang="en-US" dirty="0"/>
              <a:t> have been suggested enhancing sustainability of crop production. </a:t>
            </a:r>
            <a:r>
              <a:rPr lang="en-US" dirty="0" err="1"/>
              <a:t>Rhizosphere</a:t>
            </a:r>
            <a:r>
              <a:rPr lang="en-US" dirty="0"/>
              <a:t> associated nitrogen fixing </a:t>
            </a:r>
            <a:r>
              <a:rPr lang="en-US" dirty="0" smtClean="0"/>
              <a:t>bacteria </a:t>
            </a:r>
            <a:r>
              <a:rPr lang="en-US" dirty="0"/>
              <a:t>have been used as inoculum for non-legume crop species (</a:t>
            </a:r>
            <a:r>
              <a:rPr lang="en-US" dirty="0" err="1"/>
              <a:t>Mehnaz</a:t>
            </a:r>
            <a:r>
              <a:rPr lang="en-US" dirty="0"/>
              <a:t> and </a:t>
            </a:r>
            <a:r>
              <a:rPr lang="en-US" dirty="0" err="1"/>
              <a:t>Lazarovits</a:t>
            </a:r>
            <a:r>
              <a:rPr lang="en-US" dirty="0"/>
              <a:t>, 2006).</a:t>
            </a:r>
          </a:p>
        </p:txBody>
      </p:sp>
      <p:sp>
        <p:nvSpPr>
          <p:cNvPr id="14" name="AutoShape 2"/>
          <p:cNvSpPr>
            <a:spLocks noGrp="1" noChangeArrowheads="1"/>
          </p:cNvSpPr>
          <p:nvPr>
            <p:ph type="title"/>
          </p:nvPr>
        </p:nvSpPr>
        <p:spPr>
          <a:xfrm>
            <a:off x="762000" y="762000"/>
            <a:ext cx="7772400" cy="1143000"/>
          </a:xfrm>
        </p:spPr>
        <p:txBody>
          <a:bodyPr/>
          <a:lstStyle/>
          <a:p>
            <a:r>
              <a:rPr lang="en-US" altLang="en-US" sz="2400" dirty="0" smtClean="0">
                <a:solidFill>
                  <a:schemeClr val="tx1"/>
                </a:solidFill>
              </a:rPr>
              <a:t>Introduction</a:t>
            </a:r>
            <a:endParaRPr lang="en-US" altLang="en-US" sz="2400" dirty="0">
              <a:solidFill>
                <a:schemeClr val="tx1"/>
              </a:solidFill>
            </a:endParaRPr>
          </a:p>
        </p:txBody>
      </p:sp>
      <p:pic>
        <p:nvPicPr>
          <p:cNvPr id="2" name="Picture 1"/>
          <p:cNvPicPr>
            <a:picLocks noChangeAspect="1"/>
          </p:cNvPicPr>
          <p:nvPr/>
        </p:nvPicPr>
        <p:blipFill>
          <a:blip r:embed="rId3"/>
          <a:stretch>
            <a:fillRect/>
          </a:stretch>
        </p:blipFill>
        <p:spPr>
          <a:xfrm>
            <a:off x="4267200" y="4864036"/>
            <a:ext cx="1952625" cy="1465836"/>
          </a:xfrm>
          <a:prstGeom prst="rect">
            <a:avLst/>
          </a:prstGeom>
        </p:spPr>
      </p:pic>
      <p:pic>
        <p:nvPicPr>
          <p:cNvPr id="4" name="Picture 3"/>
          <p:cNvPicPr>
            <a:picLocks noChangeAspect="1"/>
          </p:cNvPicPr>
          <p:nvPr/>
        </p:nvPicPr>
        <p:blipFill>
          <a:blip r:embed="rId4"/>
          <a:stretch>
            <a:fillRect/>
          </a:stretch>
        </p:blipFill>
        <p:spPr>
          <a:xfrm>
            <a:off x="1447800" y="4801066"/>
            <a:ext cx="2362200" cy="1741866"/>
          </a:xfrm>
          <a:prstGeom prst="rect">
            <a:avLst/>
          </a:prstGeom>
        </p:spPr>
      </p:pic>
    </p:spTree>
    <p:extLst>
      <p:ext uri="{BB962C8B-B14F-4D97-AF65-F5344CB8AC3E}">
        <p14:creationId xmlns:p14="http://schemas.microsoft.com/office/powerpoint/2010/main" val="1148410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Footer Placeholder 7"/>
          <p:cNvSpPr>
            <a:spLocks noGrp="1"/>
          </p:cNvSpPr>
          <p:nvPr>
            <p:ph type="ftr" sz="quarter" idx="11"/>
          </p:nvPr>
        </p:nvSpPr>
        <p:spPr>
          <a:xfrm>
            <a:off x="762000" y="6400800"/>
            <a:ext cx="4800600" cy="457200"/>
          </a:xfrm>
        </p:spPr>
        <p:txBody>
          <a:bodyPr/>
          <a:lstStyle/>
          <a:p>
            <a:pPr>
              <a:defRPr/>
            </a:pPr>
            <a:r>
              <a:rPr lang="en-US" sz="1100" smtClean="0">
                <a:latin typeface="Arial" pitchFamily="34" charset="0"/>
              </a:rPr>
              <a:t>© Saeid Zehtab Salmasi</a:t>
            </a:r>
            <a:endParaRPr lang="en-US" sz="1100" dirty="0" smtClean="0">
              <a:latin typeface="Arial" pitchFamily="34" charset="0"/>
            </a:endParaRPr>
          </a:p>
        </p:txBody>
      </p:sp>
      <p:sp>
        <p:nvSpPr>
          <p:cNvPr id="43016"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EA74C2-4855-4929-948A-65BFDBD338BA}" type="slidenum">
              <a:rPr lang="en-US" altLang="en-US">
                <a:solidFill>
                  <a:schemeClr val="bg1"/>
                </a:solidFill>
              </a:rPr>
              <a:pPr eaLnBrk="1" hangingPunct="1"/>
              <a:t>5</a:t>
            </a:fld>
            <a:endParaRPr lang="en-US" altLang="en-US">
              <a:solidFill>
                <a:schemeClr val="bg1"/>
              </a:solidFill>
            </a:endParaRPr>
          </a:p>
        </p:txBody>
      </p:sp>
      <p:sp>
        <p:nvSpPr>
          <p:cNvPr id="3" name="Rectangle 2"/>
          <p:cNvSpPr/>
          <p:nvPr/>
        </p:nvSpPr>
        <p:spPr>
          <a:xfrm>
            <a:off x="914400" y="2420983"/>
            <a:ext cx="6019800" cy="1200329"/>
          </a:xfrm>
          <a:prstGeom prst="rect">
            <a:avLst/>
          </a:prstGeom>
        </p:spPr>
        <p:txBody>
          <a:bodyPr wrap="square">
            <a:spAutoFit/>
          </a:bodyPr>
          <a:lstStyle/>
          <a:p>
            <a:pPr algn="just" rtl="0"/>
            <a:r>
              <a:rPr lang="en-US" dirty="0"/>
              <a:t>This research was conducted out to study the effect of combined fertilizer </a:t>
            </a:r>
            <a:r>
              <a:rPr lang="en-US" dirty="0" smtClean="0"/>
              <a:t>management </a:t>
            </a:r>
            <a:r>
              <a:rPr lang="en-US" dirty="0"/>
              <a:t>of </a:t>
            </a:r>
            <a:r>
              <a:rPr lang="en-US" dirty="0" err="1"/>
              <a:t>biofertilizer</a:t>
            </a:r>
            <a:r>
              <a:rPr lang="en-US" dirty="0"/>
              <a:t> and chemical fertilizer on grain production of two dill ecotypes at North West of Iran.</a:t>
            </a:r>
          </a:p>
        </p:txBody>
      </p:sp>
      <p:sp>
        <p:nvSpPr>
          <p:cNvPr id="14" name="AutoShape 2"/>
          <p:cNvSpPr>
            <a:spLocks noGrp="1" noChangeArrowheads="1"/>
          </p:cNvSpPr>
          <p:nvPr>
            <p:ph type="title"/>
          </p:nvPr>
        </p:nvSpPr>
        <p:spPr>
          <a:xfrm>
            <a:off x="762000" y="762000"/>
            <a:ext cx="7772400" cy="1143000"/>
          </a:xfrm>
        </p:spPr>
        <p:txBody>
          <a:bodyPr/>
          <a:lstStyle/>
          <a:p>
            <a:r>
              <a:rPr lang="en-US" altLang="en-US" sz="2400" dirty="0" smtClean="0">
                <a:solidFill>
                  <a:schemeClr val="tx1"/>
                </a:solidFill>
              </a:rPr>
              <a:t>Introduction</a:t>
            </a:r>
            <a:endParaRPr lang="en-US" altLang="en-US" sz="2400" dirty="0">
              <a:solidFill>
                <a:schemeClr val="tx1"/>
              </a:solidFill>
            </a:endParaRPr>
          </a:p>
        </p:txBody>
      </p:sp>
      <p:pic>
        <p:nvPicPr>
          <p:cNvPr id="2" name="Picture 1"/>
          <p:cNvPicPr>
            <a:picLocks noChangeAspect="1"/>
          </p:cNvPicPr>
          <p:nvPr/>
        </p:nvPicPr>
        <p:blipFill>
          <a:blip r:embed="rId3"/>
          <a:stretch>
            <a:fillRect/>
          </a:stretch>
        </p:blipFill>
        <p:spPr>
          <a:xfrm>
            <a:off x="4971118" y="3733800"/>
            <a:ext cx="1963082" cy="1755800"/>
          </a:xfrm>
          <a:prstGeom prst="rect">
            <a:avLst/>
          </a:prstGeom>
        </p:spPr>
      </p:pic>
    </p:spTree>
    <p:extLst>
      <p:ext uri="{BB962C8B-B14F-4D97-AF65-F5344CB8AC3E}">
        <p14:creationId xmlns:p14="http://schemas.microsoft.com/office/powerpoint/2010/main" val="2521212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Footer Placeholder 7"/>
          <p:cNvSpPr>
            <a:spLocks noGrp="1"/>
          </p:cNvSpPr>
          <p:nvPr>
            <p:ph type="ftr" sz="quarter" idx="11"/>
          </p:nvPr>
        </p:nvSpPr>
        <p:spPr>
          <a:xfrm>
            <a:off x="762000" y="6400800"/>
            <a:ext cx="4800600" cy="457200"/>
          </a:xfrm>
        </p:spPr>
        <p:txBody>
          <a:bodyPr/>
          <a:lstStyle/>
          <a:p>
            <a:pPr>
              <a:defRPr/>
            </a:pPr>
            <a:r>
              <a:rPr lang="en-US" sz="1100" smtClean="0">
                <a:latin typeface="Arial" pitchFamily="34" charset="0"/>
              </a:rPr>
              <a:t>© Saeid Zehtab Salmasi</a:t>
            </a:r>
            <a:endParaRPr lang="en-US" sz="1100" dirty="0" smtClean="0">
              <a:latin typeface="Arial" pitchFamily="34" charset="0"/>
            </a:endParaRPr>
          </a:p>
        </p:txBody>
      </p:sp>
      <p:sp>
        <p:nvSpPr>
          <p:cNvPr id="43016"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EA74C2-4855-4929-948A-65BFDBD338BA}" type="slidenum">
              <a:rPr lang="en-US" altLang="en-US">
                <a:solidFill>
                  <a:schemeClr val="bg1"/>
                </a:solidFill>
              </a:rPr>
              <a:pPr eaLnBrk="1" hangingPunct="1"/>
              <a:t>6</a:t>
            </a:fld>
            <a:endParaRPr lang="en-US" altLang="en-US">
              <a:solidFill>
                <a:schemeClr val="bg1"/>
              </a:solidFill>
            </a:endParaRPr>
          </a:p>
        </p:txBody>
      </p:sp>
      <p:sp>
        <p:nvSpPr>
          <p:cNvPr id="3" name="Rectangle 2"/>
          <p:cNvSpPr/>
          <p:nvPr/>
        </p:nvSpPr>
        <p:spPr>
          <a:xfrm>
            <a:off x="914400" y="2420983"/>
            <a:ext cx="6019800" cy="1754326"/>
          </a:xfrm>
          <a:prstGeom prst="rect">
            <a:avLst/>
          </a:prstGeom>
        </p:spPr>
        <p:txBody>
          <a:bodyPr wrap="square">
            <a:spAutoFit/>
          </a:bodyPr>
          <a:lstStyle/>
          <a:p>
            <a:pPr algn="just" rtl="0"/>
            <a:r>
              <a:rPr lang="en-US" dirty="0"/>
              <a:t>A field experiment was conducted out in a factorial layout based on randomized complete block design with three replications in 2019 in Agricultural Research Farm of the University of Tabriz which is located at North West of Iran (Longitude 46° 17ʹE, Latitude 38° 05ʹN, Altitude1360m above sea level).</a:t>
            </a:r>
          </a:p>
        </p:txBody>
      </p:sp>
      <p:sp>
        <p:nvSpPr>
          <p:cNvPr id="14" name="AutoShape 2"/>
          <p:cNvSpPr>
            <a:spLocks noGrp="1" noChangeArrowheads="1"/>
          </p:cNvSpPr>
          <p:nvPr>
            <p:ph type="title"/>
          </p:nvPr>
        </p:nvSpPr>
        <p:spPr>
          <a:xfrm>
            <a:off x="762000" y="762000"/>
            <a:ext cx="7772400" cy="1143000"/>
          </a:xfrm>
        </p:spPr>
        <p:txBody>
          <a:bodyPr/>
          <a:lstStyle/>
          <a:p>
            <a:r>
              <a:rPr lang="en-US" sz="2400" dirty="0"/>
              <a:t>Materials and Methods</a:t>
            </a:r>
            <a:endParaRPr lang="en-US" altLang="en-US" sz="2400" dirty="0">
              <a:solidFill>
                <a:schemeClr val="tx1"/>
              </a:solidFill>
            </a:endParaRPr>
          </a:p>
        </p:txBody>
      </p:sp>
      <p:pic>
        <p:nvPicPr>
          <p:cNvPr id="4" name="Picture 3"/>
          <p:cNvPicPr>
            <a:picLocks noChangeAspect="1"/>
          </p:cNvPicPr>
          <p:nvPr/>
        </p:nvPicPr>
        <p:blipFill>
          <a:blip r:embed="rId3"/>
          <a:stretch>
            <a:fillRect/>
          </a:stretch>
        </p:blipFill>
        <p:spPr>
          <a:xfrm>
            <a:off x="3276600" y="3996215"/>
            <a:ext cx="3505200" cy="2548011"/>
          </a:xfrm>
          <a:prstGeom prst="rect">
            <a:avLst/>
          </a:prstGeom>
        </p:spPr>
      </p:pic>
    </p:spTree>
    <p:extLst>
      <p:ext uri="{BB962C8B-B14F-4D97-AF65-F5344CB8AC3E}">
        <p14:creationId xmlns:p14="http://schemas.microsoft.com/office/powerpoint/2010/main" val="3326088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Footer Placeholder 7"/>
          <p:cNvSpPr>
            <a:spLocks noGrp="1"/>
          </p:cNvSpPr>
          <p:nvPr>
            <p:ph type="ftr" sz="quarter" idx="11"/>
          </p:nvPr>
        </p:nvSpPr>
        <p:spPr>
          <a:xfrm>
            <a:off x="762000" y="6400800"/>
            <a:ext cx="4800600" cy="457200"/>
          </a:xfrm>
        </p:spPr>
        <p:txBody>
          <a:bodyPr/>
          <a:lstStyle/>
          <a:p>
            <a:pPr>
              <a:defRPr/>
            </a:pPr>
            <a:r>
              <a:rPr lang="en-US" sz="1100" smtClean="0">
                <a:latin typeface="Arial" pitchFamily="34" charset="0"/>
              </a:rPr>
              <a:t>© Saeid Zehtab Salmasi</a:t>
            </a:r>
            <a:endParaRPr lang="en-US" sz="1100" dirty="0" smtClean="0">
              <a:latin typeface="Arial" pitchFamily="34" charset="0"/>
            </a:endParaRPr>
          </a:p>
        </p:txBody>
      </p:sp>
      <p:sp>
        <p:nvSpPr>
          <p:cNvPr id="43016"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EA74C2-4855-4929-948A-65BFDBD338BA}" type="slidenum">
              <a:rPr lang="en-US" altLang="en-US">
                <a:solidFill>
                  <a:schemeClr val="bg1"/>
                </a:solidFill>
              </a:rPr>
              <a:pPr eaLnBrk="1" hangingPunct="1"/>
              <a:t>7</a:t>
            </a:fld>
            <a:endParaRPr lang="en-US" altLang="en-US">
              <a:solidFill>
                <a:schemeClr val="bg1"/>
              </a:solidFill>
            </a:endParaRPr>
          </a:p>
        </p:txBody>
      </p:sp>
      <p:sp>
        <p:nvSpPr>
          <p:cNvPr id="3" name="Rectangle 2"/>
          <p:cNvSpPr/>
          <p:nvPr/>
        </p:nvSpPr>
        <p:spPr>
          <a:xfrm>
            <a:off x="914400" y="2420983"/>
            <a:ext cx="6705600" cy="3416320"/>
          </a:xfrm>
          <a:prstGeom prst="rect">
            <a:avLst/>
          </a:prstGeom>
        </p:spPr>
        <p:txBody>
          <a:bodyPr wrap="square">
            <a:spAutoFit/>
          </a:bodyPr>
          <a:lstStyle/>
          <a:p>
            <a:pPr algn="just" rtl="0"/>
            <a:r>
              <a:rPr lang="en-US" dirty="0"/>
              <a:t>The first factor includes two </a:t>
            </a:r>
            <a:r>
              <a:rPr lang="en-US" dirty="0" smtClean="0"/>
              <a:t>Dill ecotypes </a:t>
            </a:r>
            <a:r>
              <a:rPr lang="en-US" dirty="0"/>
              <a:t>(C1: Native of Tabriz and C2: </a:t>
            </a:r>
            <a:r>
              <a:rPr lang="en-US" dirty="0" err="1"/>
              <a:t>Varamin</a:t>
            </a:r>
            <a:r>
              <a:rPr lang="en-US" dirty="0"/>
              <a:t>); while the second factor was composed of five fertilizers levels, namely control (N0), chemical fertilizers (N1), </a:t>
            </a:r>
            <a:r>
              <a:rPr lang="en-US" i="1" dirty="0" err="1"/>
              <a:t>Enterobacter</a:t>
            </a:r>
            <a:r>
              <a:rPr lang="en-US" i="1" dirty="0"/>
              <a:t> cloacae </a:t>
            </a:r>
            <a:r>
              <a:rPr lang="en-US" dirty="0"/>
              <a:t>S16-3 bacteria + half a chemical fertilizer (N2), </a:t>
            </a:r>
            <a:r>
              <a:rPr lang="en-US" i="1" dirty="0" err="1" smtClean="0"/>
              <a:t>Piriformospora</a:t>
            </a:r>
            <a:r>
              <a:rPr lang="en-US" i="1" dirty="0" smtClean="0"/>
              <a:t> </a:t>
            </a:r>
            <a:r>
              <a:rPr lang="en-US" i="1" dirty="0" err="1"/>
              <a:t>indica</a:t>
            </a:r>
            <a:r>
              <a:rPr lang="en-US" i="1" dirty="0"/>
              <a:t> </a:t>
            </a:r>
            <a:r>
              <a:rPr lang="en-US" dirty="0"/>
              <a:t>Fungi + half a chemical fertilizer (N3) and combination of bacteria + fungi </a:t>
            </a:r>
            <a:r>
              <a:rPr lang="en-US" dirty="0" smtClean="0"/>
              <a:t>+half of  </a:t>
            </a:r>
            <a:r>
              <a:rPr lang="en-US" dirty="0"/>
              <a:t>chemical fertilizers (N4). </a:t>
            </a:r>
            <a:endParaRPr lang="en-US" dirty="0" smtClean="0"/>
          </a:p>
          <a:p>
            <a:pPr algn="just" rtl="0"/>
            <a:endParaRPr lang="en-US" dirty="0"/>
          </a:p>
          <a:p>
            <a:pPr algn="just" rtl="0"/>
            <a:r>
              <a:rPr lang="en-US" dirty="0"/>
              <a:t>Each plot consists of six rows with 25cm distance from each other and 4m length. Bacteria and fungi used in this experiment as seed inoculums was provided at Soil </a:t>
            </a:r>
            <a:r>
              <a:rPr lang="en-US" dirty="0" smtClean="0"/>
              <a:t>Biology </a:t>
            </a:r>
            <a:r>
              <a:rPr lang="en-US" dirty="0"/>
              <a:t>Laboratory of the Soil Sciences Department of the University of Tabriz.</a:t>
            </a:r>
          </a:p>
        </p:txBody>
      </p:sp>
      <p:sp>
        <p:nvSpPr>
          <p:cNvPr id="14" name="AutoShape 2"/>
          <p:cNvSpPr>
            <a:spLocks noGrp="1" noChangeArrowheads="1"/>
          </p:cNvSpPr>
          <p:nvPr>
            <p:ph type="title"/>
          </p:nvPr>
        </p:nvSpPr>
        <p:spPr>
          <a:xfrm>
            <a:off x="762000" y="762000"/>
            <a:ext cx="7772400" cy="1143000"/>
          </a:xfrm>
        </p:spPr>
        <p:txBody>
          <a:bodyPr/>
          <a:lstStyle/>
          <a:p>
            <a:r>
              <a:rPr lang="en-US" sz="2400" dirty="0"/>
              <a:t>Materials and Methods</a:t>
            </a:r>
            <a:endParaRPr lang="en-US" altLang="en-US" sz="2400" dirty="0">
              <a:solidFill>
                <a:schemeClr val="tx1"/>
              </a:solidFill>
            </a:endParaRPr>
          </a:p>
        </p:txBody>
      </p:sp>
    </p:spTree>
    <p:extLst>
      <p:ext uri="{BB962C8B-B14F-4D97-AF65-F5344CB8AC3E}">
        <p14:creationId xmlns:p14="http://schemas.microsoft.com/office/powerpoint/2010/main" val="1366142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Footer Placeholder 7"/>
          <p:cNvSpPr>
            <a:spLocks noGrp="1"/>
          </p:cNvSpPr>
          <p:nvPr>
            <p:ph type="ftr" sz="quarter" idx="11"/>
          </p:nvPr>
        </p:nvSpPr>
        <p:spPr>
          <a:xfrm>
            <a:off x="762000" y="6400800"/>
            <a:ext cx="4800600" cy="457200"/>
          </a:xfrm>
        </p:spPr>
        <p:txBody>
          <a:bodyPr/>
          <a:lstStyle/>
          <a:p>
            <a:pPr>
              <a:defRPr/>
            </a:pPr>
            <a:r>
              <a:rPr lang="en-US" sz="1100" smtClean="0">
                <a:latin typeface="Arial" pitchFamily="34" charset="0"/>
              </a:rPr>
              <a:t>© Saeid Zehtab Salmasi</a:t>
            </a:r>
            <a:endParaRPr lang="en-US" sz="1100" dirty="0" smtClean="0">
              <a:latin typeface="Arial" pitchFamily="34" charset="0"/>
            </a:endParaRPr>
          </a:p>
        </p:txBody>
      </p:sp>
      <p:sp>
        <p:nvSpPr>
          <p:cNvPr id="43016"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EA74C2-4855-4929-948A-65BFDBD338BA}" type="slidenum">
              <a:rPr lang="en-US" altLang="en-US">
                <a:solidFill>
                  <a:schemeClr val="bg1"/>
                </a:solidFill>
              </a:rPr>
              <a:pPr eaLnBrk="1" hangingPunct="1"/>
              <a:t>8</a:t>
            </a:fld>
            <a:endParaRPr lang="en-US" altLang="en-US">
              <a:solidFill>
                <a:schemeClr val="bg1"/>
              </a:solidFill>
            </a:endParaRPr>
          </a:p>
        </p:txBody>
      </p:sp>
      <p:sp>
        <p:nvSpPr>
          <p:cNvPr id="14" name="AutoShape 2"/>
          <p:cNvSpPr>
            <a:spLocks noGrp="1" noChangeArrowheads="1"/>
          </p:cNvSpPr>
          <p:nvPr>
            <p:ph type="title"/>
          </p:nvPr>
        </p:nvSpPr>
        <p:spPr>
          <a:xfrm>
            <a:off x="762000" y="762000"/>
            <a:ext cx="7772400" cy="1143000"/>
          </a:xfrm>
        </p:spPr>
        <p:txBody>
          <a:bodyPr/>
          <a:lstStyle/>
          <a:p>
            <a:r>
              <a:rPr lang="en-US" sz="2400" dirty="0"/>
              <a:t>Results</a:t>
            </a:r>
            <a:endParaRPr lang="en-US" altLang="en-US" sz="2400"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462190825"/>
              </p:ext>
            </p:extLst>
          </p:nvPr>
        </p:nvGraphicFramePr>
        <p:xfrm>
          <a:off x="990600" y="2743200"/>
          <a:ext cx="6648451" cy="1320800"/>
        </p:xfrm>
        <a:graphic>
          <a:graphicData uri="http://schemas.openxmlformats.org/drawingml/2006/table">
            <a:tbl>
              <a:tblPr firstRow="1" firstCol="1" bandRow="1"/>
              <a:tblGrid>
                <a:gridCol w="1223579">
                  <a:extLst>
                    <a:ext uri="{9D8B030D-6E8A-4147-A177-3AD203B41FA5}">
                      <a16:colId xmlns:a16="http://schemas.microsoft.com/office/drawing/2014/main" val="20000"/>
                    </a:ext>
                  </a:extLst>
                </a:gridCol>
                <a:gridCol w="1529474">
                  <a:extLst>
                    <a:ext uri="{9D8B030D-6E8A-4147-A177-3AD203B41FA5}">
                      <a16:colId xmlns:a16="http://schemas.microsoft.com/office/drawing/2014/main" val="20001"/>
                    </a:ext>
                  </a:extLst>
                </a:gridCol>
                <a:gridCol w="1169635">
                  <a:extLst>
                    <a:ext uri="{9D8B030D-6E8A-4147-A177-3AD203B41FA5}">
                      <a16:colId xmlns:a16="http://schemas.microsoft.com/office/drawing/2014/main" val="20002"/>
                    </a:ext>
                  </a:extLst>
                </a:gridCol>
                <a:gridCol w="2725763">
                  <a:extLst>
                    <a:ext uri="{9D8B030D-6E8A-4147-A177-3AD203B41FA5}">
                      <a16:colId xmlns:a16="http://schemas.microsoft.com/office/drawing/2014/main" val="20003"/>
                    </a:ext>
                  </a:extLst>
                </a:gridCol>
              </a:tblGrid>
              <a:tr h="0">
                <a:tc>
                  <a:txBody>
                    <a:bodyPr/>
                    <a:lstStyle/>
                    <a:p>
                      <a:pPr algn="ctr">
                        <a:lnSpc>
                          <a:spcPts val="1300"/>
                        </a:lnSpc>
                        <a:spcAft>
                          <a:spcPts val="0"/>
                        </a:spcAft>
                      </a:pPr>
                      <a:r>
                        <a:rPr lang="en-US" sz="1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Mean Squares</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Source of Variation</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Biological Yield</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Grain Yield</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Harvest index</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Replication</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496175.09**</a:t>
                      </a:r>
                      <a:r>
                        <a:rPr lang="en-US" sz="1000" baseline="30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55729.4</a:t>
                      </a:r>
                      <a:r>
                        <a:rPr lang="en-US" sz="1000" baseline="30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ns</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102.18*</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0">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Ecotype</a:t>
                      </a:r>
                    </a:p>
                  </a:txBody>
                  <a:tcPr marL="0" marR="0" marT="0" marB="0" anchor="ctr">
                    <a:lnL>
                      <a:noFill/>
                    </a:lnL>
                    <a:lnR>
                      <a:noFill/>
                    </a:lnR>
                    <a:lnT>
                      <a:noFill/>
                    </a:lnT>
                    <a:lnB>
                      <a:noFill/>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203321.72</a:t>
                      </a:r>
                      <a:r>
                        <a:rPr lang="en-US" sz="1000" baseline="30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ns</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37619.07</a:t>
                      </a:r>
                      <a:r>
                        <a:rPr lang="en-US" sz="1000" baseline="30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ns</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algn="l">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0.44</a:t>
                      </a:r>
                      <a:r>
                        <a:rPr lang="en-US" sz="1000" baseline="30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ns</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0003"/>
                  </a:ext>
                </a:extLst>
              </a:tr>
              <a:tr h="0">
                <a:tc>
                  <a:txBody>
                    <a:bodyPr/>
                    <a:lstStyle/>
                    <a:p>
                      <a:pPr algn="ctr">
                        <a:lnSpc>
                          <a:spcPts val="1300"/>
                        </a:lnSpc>
                        <a:spcAft>
                          <a:spcPts val="0"/>
                        </a:spcAft>
                      </a:pPr>
                      <a:r>
                        <a:rPr lang="en-US" sz="100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Fertilizer</a:t>
                      </a:r>
                    </a:p>
                  </a:txBody>
                  <a:tcPr marL="0" marR="0" marT="0" marB="0" anchor="ctr">
                    <a:lnL>
                      <a:noFill/>
                    </a:lnL>
                    <a:lnR>
                      <a:noFill/>
                    </a:lnR>
                    <a:lnT>
                      <a:noFill/>
                    </a:lnT>
                    <a:lnB>
                      <a:noFill/>
                    </a:lnB>
                  </a:tcPr>
                </a:tc>
                <a:tc>
                  <a:txBody>
                    <a:bodyPr/>
                    <a:lstStyle/>
                    <a:p>
                      <a:pPr algn="ctr">
                        <a:lnSpc>
                          <a:spcPts val="1300"/>
                        </a:lnSpc>
                        <a:spcAft>
                          <a:spcPts val="0"/>
                        </a:spcAft>
                      </a:pPr>
                      <a:r>
                        <a:rPr lang="en-US" sz="100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587672.97**</a:t>
                      </a:r>
                    </a:p>
                  </a:txBody>
                  <a:tcPr marL="0" marR="0" marT="0" marB="0" anchor="ctr">
                    <a:lnL>
                      <a:noFill/>
                    </a:lnL>
                    <a:lnR>
                      <a:noFill/>
                    </a:lnR>
                    <a:lnT>
                      <a:noFill/>
                    </a:lnT>
                    <a:lnB>
                      <a:noFill/>
                    </a:lnB>
                  </a:tcPr>
                </a:tc>
                <a:tc>
                  <a:txBody>
                    <a:bodyPr/>
                    <a:lstStyle/>
                    <a:p>
                      <a:pPr algn="ctr">
                        <a:lnSpc>
                          <a:spcPts val="1300"/>
                        </a:lnSpc>
                        <a:spcAft>
                          <a:spcPts val="0"/>
                        </a:spcAft>
                      </a:pPr>
                      <a:r>
                        <a:rPr lang="en-US" sz="100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142688.7**</a:t>
                      </a:r>
                    </a:p>
                  </a:txBody>
                  <a:tcPr marL="0" marR="0" marT="0" marB="0" anchor="ctr">
                    <a:lnL>
                      <a:noFill/>
                    </a:lnL>
                    <a:lnR>
                      <a:noFill/>
                    </a:lnR>
                    <a:lnT>
                      <a:noFill/>
                    </a:lnT>
                    <a:lnB>
                      <a:noFill/>
                    </a:lnB>
                  </a:tcPr>
                </a:tc>
                <a:tc>
                  <a:txBody>
                    <a:bodyPr/>
                    <a:lstStyle/>
                    <a:p>
                      <a:pPr algn="l">
                        <a:lnSpc>
                          <a:spcPts val="1300"/>
                        </a:lnSpc>
                        <a:spcAft>
                          <a:spcPts val="0"/>
                        </a:spcAft>
                      </a:pPr>
                      <a:r>
                        <a:rPr lang="en-US" sz="100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  186.06*</a:t>
                      </a:r>
                    </a:p>
                  </a:txBody>
                  <a:tcPr marL="0" marR="0" marT="0" marB="0">
                    <a:lnL>
                      <a:noFill/>
                    </a:lnL>
                    <a:lnR>
                      <a:noFill/>
                    </a:lnR>
                    <a:lnT>
                      <a:noFill/>
                    </a:lnT>
                    <a:lnB>
                      <a:noFill/>
                    </a:lnB>
                  </a:tcPr>
                </a:tc>
                <a:extLst>
                  <a:ext uri="{0D108BD9-81ED-4DB2-BD59-A6C34878D82A}">
                    <a16:rowId xmlns:a16="http://schemas.microsoft.com/office/drawing/2014/main" val="10004"/>
                  </a:ext>
                </a:extLst>
              </a:tr>
              <a:tr h="0">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Replication *Ecotype</a:t>
                      </a:r>
                    </a:p>
                  </a:txBody>
                  <a:tcPr marL="0" marR="0" marT="0" marB="0" anchor="ctr">
                    <a:lnL>
                      <a:noFill/>
                    </a:lnL>
                    <a:lnR>
                      <a:noFill/>
                    </a:lnR>
                    <a:lnT>
                      <a:noFill/>
                    </a:lnT>
                    <a:lnB>
                      <a:noFill/>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140856.73</a:t>
                      </a:r>
                      <a:r>
                        <a:rPr lang="en-US" sz="1000" baseline="30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ns</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23443.9</a:t>
                      </a:r>
                      <a:r>
                        <a:rPr lang="en-US" sz="1000" baseline="30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ns</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algn="l">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181.3</a:t>
                      </a:r>
                      <a:r>
                        <a:rPr lang="en-US" sz="1000" baseline="30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ns</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0005"/>
                  </a:ext>
                </a:extLst>
              </a:tr>
              <a:tr h="0">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Error</a:t>
                      </a:r>
                    </a:p>
                  </a:txBody>
                  <a:tcPr marL="0" marR="0" marT="0" marB="0" anchor="ctr">
                    <a:lnL>
                      <a:noFill/>
                    </a:lnL>
                    <a:lnR>
                      <a:noFill/>
                    </a:lnR>
                    <a:lnT>
                      <a:noFill/>
                    </a:lnT>
                    <a:lnB>
                      <a:noFill/>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52528.52</a:t>
                      </a:r>
                    </a:p>
                  </a:txBody>
                  <a:tcPr marL="0" marR="0" marT="0" marB="0" anchor="ctr">
                    <a:lnL>
                      <a:noFill/>
                    </a:lnL>
                    <a:lnR>
                      <a:noFill/>
                    </a:lnR>
                    <a:lnT>
                      <a:noFill/>
                    </a:lnT>
                    <a:lnB>
                      <a:noFill/>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15882368</a:t>
                      </a:r>
                    </a:p>
                  </a:txBody>
                  <a:tcPr marL="0" marR="0" marT="0" marB="0" anchor="ctr">
                    <a:lnL>
                      <a:noFill/>
                    </a:lnL>
                    <a:lnR>
                      <a:noFill/>
                    </a:lnR>
                    <a:lnT>
                      <a:noFill/>
                    </a:lnT>
                    <a:lnB>
                      <a:noFill/>
                    </a:lnB>
                  </a:tcPr>
                </a:tc>
                <a:tc>
                  <a:txBody>
                    <a:bodyPr/>
                    <a:lstStyle/>
                    <a:p>
                      <a:pPr algn="l">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63.49</a:t>
                      </a:r>
                    </a:p>
                  </a:txBody>
                  <a:tcPr marL="0" marR="0" marT="0" marB="0">
                    <a:lnL>
                      <a:noFill/>
                    </a:lnL>
                    <a:lnR>
                      <a:noFill/>
                    </a:lnR>
                    <a:lnT>
                      <a:noFill/>
                    </a:lnT>
                    <a:lnB>
                      <a:noFill/>
                    </a:lnB>
                  </a:tcPr>
                </a:tc>
                <a:extLst>
                  <a:ext uri="{0D108BD9-81ED-4DB2-BD59-A6C34878D82A}">
                    <a16:rowId xmlns:a16="http://schemas.microsoft.com/office/drawing/2014/main" val="10006"/>
                  </a:ext>
                </a:extLst>
              </a:tr>
              <a:tr h="0">
                <a:tc>
                  <a:txBody>
                    <a:bodyPr/>
                    <a:lstStyle/>
                    <a:p>
                      <a:pPr algn="ctr">
                        <a:lnSpc>
                          <a:spcPts val="1300"/>
                        </a:lnSpc>
                        <a:spcAft>
                          <a:spcPts val="0"/>
                        </a:spcAft>
                      </a:pPr>
                      <a:r>
                        <a:rPr lang="en-US" sz="10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Cv</a:t>
                      </a: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15.25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22.82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21.49</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Rectangle 5"/>
          <p:cNvSpPr/>
          <p:nvPr/>
        </p:nvSpPr>
        <p:spPr>
          <a:xfrm>
            <a:off x="1143000" y="4191000"/>
            <a:ext cx="6477000" cy="1200329"/>
          </a:xfrm>
          <a:prstGeom prst="rect">
            <a:avLst/>
          </a:prstGeom>
        </p:spPr>
        <p:txBody>
          <a:bodyPr wrap="square">
            <a:spAutoFit/>
          </a:bodyPr>
          <a:lstStyle/>
          <a:p>
            <a:pPr algn="just" rtl="0"/>
            <a:r>
              <a:rPr lang="en-US" dirty="0"/>
              <a:t>Analysis of variances showed significant effects of fertilizer type on biological yield, grain yield and harvest index of dill ecotypes. However, the ecotypes of dill had no significant </a:t>
            </a:r>
            <a:r>
              <a:rPr lang="en-US" dirty="0" smtClean="0"/>
              <a:t>differences </a:t>
            </a:r>
            <a:r>
              <a:rPr lang="en-US" dirty="0"/>
              <a:t>in grain </a:t>
            </a:r>
            <a:r>
              <a:rPr lang="en-US" dirty="0" smtClean="0"/>
              <a:t>production.</a:t>
            </a:r>
            <a:endParaRPr lang="en-US" dirty="0"/>
          </a:p>
        </p:txBody>
      </p:sp>
    </p:spTree>
    <p:extLst>
      <p:ext uri="{BB962C8B-B14F-4D97-AF65-F5344CB8AC3E}">
        <p14:creationId xmlns:p14="http://schemas.microsoft.com/office/powerpoint/2010/main" val="2266925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Footer Placeholder 7"/>
          <p:cNvSpPr>
            <a:spLocks noGrp="1"/>
          </p:cNvSpPr>
          <p:nvPr>
            <p:ph type="ftr" sz="quarter" idx="11"/>
          </p:nvPr>
        </p:nvSpPr>
        <p:spPr>
          <a:xfrm>
            <a:off x="762000" y="6400800"/>
            <a:ext cx="4800600" cy="457200"/>
          </a:xfrm>
        </p:spPr>
        <p:txBody>
          <a:bodyPr/>
          <a:lstStyle/>
          <a:p>
            <a:pPr>
              <a:defRPr/>
            </a:pPr>
            <a:r>
              <a:rPr lang="en-US" sz="1100" smtClean="0">
                <a:latin typeface="Arial" pitchFamily="34" charset="0"/>
              </a:rPr>
              <a:t>© Saeid Zehtab Salmasi</a:t>
            </a:r>
            <a:endParaRPr lang="en-US" sz="1100" dirty="0" smtClean="0">
              <a:latin typeface="Arial" pitchFamily="34" charset="0"/>
            </a:endParaRPr>
          </a:p>
        </p:txBody>
      </p:sp>
      <p:sp>
        <p:nvSpPr>
          <p:cNvPr id="43016"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EA74C2-4855-4929-948A-65BFDBD338BA}" type="slidenum">
              <a:rPr lang="en-US" altLang="en-US">
                <a:solidFill>
                  <a:schemeClr val="bg1"/>
                </a:solidFill>
              </a:rPr>
              <a:pPr eaLnBrk="1" hangingPunct="1"/>
              <a:t>9</a:t>
            </a:fld>
            <a:endParaRPr lang="en-US" altLang="en-US">
              <a:solidFill>
                <a:schemeClr val="bg1"/>
              </a:solidFill>
            </a:endParaRPr>
          </a:p>
        </p:txBody>
      </p:sp>
      <p:sp>
        <p:nvSpPr>
          <p:cNvPr id="14" name="AutoShape 2"/>
          <p:cNvSpPr>
            <a:spLocks noGrp="1" noChangeArrowheads="1"/>
          </p:cNvSpPr>
          <p:nvPr>
            <p:ph type="title"/>
          </p:nvPr>
        </p:nvSpPr>
        <p:spPr>
          <a:xfrm>
            <a:off x="762000" y="762000"/>
            <a:ext cx="7772400" cy="1143000"/>
          </a:xfrm>
        </p:spPr>
        <p:txBody>
          <a:bodyPr/>
          <a:lstStyle/>
          <a:p>
            <a:r>
              <a:rPr lang="en-US" sz="2400" dirty="0"/>
              <a:t>Results</a:t>
            </a:r>
            <a:endParaRPr lang="en-US" altLang="en-US" sz="2400" dirty="0">
              <a:solidFill>
                <a:schemeClr val="tx1"/>
              </a:solidFill>
            </a:endParaRPr>
          </a:p>
        </p:txBody>
      </p:sp>
      <p:sp>
        <p:nvSpPr>
          <p:cNvPr id="6" name="Rectangle 5"/>
          <p:cNvSpPr/>
          <p:nvPr/>
        </p:nvSpPr>
        <p:spPr>
          <a:xfrm>
            <a:off x="1143000" y="4191000"/>
            <a:ext cx="6477000" cy="646331"/>
          </a:xfrm>
          <a:prstGeom prst="rect">
            <a:avLst/>
          </a:prstGeom>
        </p:spPr>
        <p:txBody>
          <a:bodyPr wrap="square">
            <a:spAutoFit/>
          </a:bodyPr>
          <a:lstStyle/>
          <a:p>
            <a:pPr algn="just" rtl="0"/>
            <a:r>
              <a:rPr lang="en-US" dirty="0"/>
              <a:t>Biological yield of Tabriz ecotype was a little higher than </a:t>
            </a:r>
            <a:r>
              <a:rPr lang="en-US" dirty="0" err="1"/>
              <a:t>Varamin</a:t>
            </a:r>
            <a:r>
              <a:rPr lang="en-US" dirty="0"/>
              <a:t> ecotype, however the differences was not significant </a:t>
            </a:r>
          </a:p>
        </p:txBody>
      </p:sp>
      <p:graphicFrame>
        <p:nvGraphicFramePr>
          <p:cNvPr id="2" name="Table 1"/>
          <p:cNvGraphicFramePr>
            <a:graphicFrameLocks noGrp="1"/>
          </p:cNvGraphicFramePr>
          <p:nvPr>
            <p:extLst>
              <p:ext uri="{D42A27DB-BD31-4B8C-83A1-F6EECF244321}">
                <p14:modId xmlns:p14="http://schemas.microsoft.com/office/powerpoint/2010/main" val="2810818506"/>
              </p:ext>
            </p:extLst>
          </p:nvPr>
        </p:nvGraphicFramePr>
        <p:xfrm>
          <a:off x="1143001" y="2895600"/>
          <a:ext cx="6400800" cy="660400"/>
        </p:xfrm>
        <a:graphic>
          <a:graphicData uri="http://schemas.openxmlformats.org/drawingml/2006/table">
            <a:tbl>
              <a:tblPr firstRow="1" firstCol="1" bandRow="1"/>
              <a:tblGrid>
                <a:gridCol w="1178001">
                  <a:extLst>
                    <a:ext uri="{9D8B030D-6E8A-4147-A177-3AD203B41FA5}">
                      <a16:colId xmlns:a16="http://schemas.microsoft.com/office/drawing/2014/main" val="20000"/>
                    </a:ext>
                  </a:extLst>
                </a:gridCol>
                <a:gridCol w="1472502">
                  <a:extLst>
                    <a:ext uri="{9D8B030D-6E8A-4147-A177-3AD203B41FA5}">
                      <a16:colId xmlns:a16="http://schemas.microsoft.com/office/drawing/2014/main" val="20001"/>
                    </a:ext>
                  </a:extLst>
                </a:gridCol>
                <a:gridCol w="1126067">
                  <a:extLst>
                    <a:ext uri="{9D8B030D-6E8A-4147-A177-3AD203B41FA5}">
                      <a16:colId xmlns:a16="http://schemas.microsoft.com/office/drawing/2014/main" val="20002"/>
                    </a:ext>
                  </a:extLst>
                </a:gridCol>
                <a:gridCol w="2624230">
                  <a:extLst>
                    <a:ext uri="{9D8B030D-6E8A-4147-A177-3AD203B41FA5}">
                      <a16:colId xmlns:a16="http://schemas.microsoft.com/office/drawing/2014/main" val="20003"/>
                    </a:ext>
                  </a:extLst>
                </a:gridCol>
              </a:tblGrid>
              <a:tr h="0">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Ecotype</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Biological Yield</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g/m</a:t>
                      </a:r>
                      <a:r>
                        <a:rPr lang="en-US" sz="1000" b="1" baseline="30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Grain Yield</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ctr">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g/m</a:t>
                      </a:r>
                      <a:r>
                        <a:rPr lang="en-US" sz="1000" b="1" baseline="30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Harvest index</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l">
                        <a:lnSpc>
                          <a:spcPts val="1300"/>
                        </a:lnSpc>
                        <a:spcAft>
                          <a:spcPts val="0"/>
                        </a:spcAft>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Tabriz</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1585.01a</a:t>
                      </a:r>
                      <a:r>
                        <a:rPr lang="en-US" sz="1000" baseline="30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587.66a</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37.19a</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0">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Varamin</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142036a</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516.83a</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36.95a</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619868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8354d565c5465cda7499a5d2e2752491fad2c"/>
</p:tagLst>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2131</TotalTime>
  <Words>915</Words>
  <Application>Microsoft Office PowerPoint</Application>
  <PresentationFormat>On-screen Show (4:3)</PresentationFormat>
  <Paragraphs>121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Palatino Linotype</vt:lpstr>
      <vt:lpstr>Times New Roman</vt:lpstr>
      <vt:lpstr>Wingdings</vt:lpstr>
      <vt:lpstr>Capsules</vt:lpstr>
      <vt:lpstr>1st International Online Conference on Agriculture - Advances in Agricultural Science and Technology</vt:lpstr>
      <vt:lpstr>Introduction</vt:lpstr>
      <vt:lpstr>Introduction</vt:lpstr>
      <vt:lpstr>Introduction</vt:lpstr>
      <vt:lpstr>Introduction</vt:lpstr>
      <vt:lpstr>Materials and Methods</vt:lpstr>
      <vt:lpstr>Materials and Methods</vt:lpstr>
      <vt:lpstr>Results</vt:lpstr>
      <vt:lpstr>Results</vt:lpstr>
      <vt:lpstr>Results</vt:lpstr>
      <vt:lpstr>Results</vt:lpstr>
      <vt:lpstr>Conclusion</vt:lpstr>
      <vt:lpstr>Thank You</vt:lpstr>
    </vt:vector>
  </TitlesOfParts>
  <Company>Purdue University Cytometry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101 for Graduate Students</dc:title>
  <dc:creator>J. Paul Robinson</dc:creator>
  <cp:lastModifiedBy>Admin</cp:lastModifiedBy>
  <cp:revision>391</cp:revision>
  <dcterms:created xsi:type="dcterms:W3CDTF">2007-05-21T17:21:08Z</dcterms:created>
  <dcterms:modified xsi:type="dcterms:W3CDTF">2022-01-11T19:29:46Z</dcterms:modified>
</cp:coreProperties>
</file>